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0"/>
  </p:notesMasterIdLst>
  <p:sldIdLst>
    <p:sldId id="256" r:id="rId2"/>
    <p:sldId id="257" r:id="rId3"/>
    <p:sldId id="263" r:id="rId4"/>
    <p:sldId id="316" r:id="rId5"/>
    <p:sldId id="261" r:id="rId6"/>
    <p:sldId id="295" r:id="rId7"/>
    <p:sldId id="296" r:id="rId8"/>
    <p:sldId id="298" r:id="rId9"/>
    <p:sldId id="297" r:id="rId10"/>
    <p:sldId id="299" r:id="rId11"/>
    <p:sldId id="265" r:id="rId12"/>
    <p:sldId id="300" r:id="rId13"/>
    <p:sldId id="315" r:id="rId14"/>
    <p:sldId id="305" r:id="rId15"/>
    <p:sldId id="260" r:id="rId16"/>
    <p:sldId id="301" r:id="rId17"/>
    <p:sldId id="310" r:id="rId18"/>
    <p:sldId id="306" r:id="rId19"/>
    <p:sldId id="302" r:id="rId20"/>
    <p:sldId id="311" r:id="rId21"/>
    <p:sldId id="307" r:id="rId22"/>
    <p:sldId id="312" r:id="rId23"/>
    <p:sldId id="313" r:id="rId24"/>
    <p:sldId id="308" r:id="rId25"/>
    <p:sldId id="309" r:id="rId26"/>
    <p:sldId id="303" r:id="rId27"/>
    <p:sldId id="317" r:id="rId28"/>
    <p:sldId id="314" r:id="rId29"/>
  </p:sldIdLst>
  <p:sldSz cx="9144000" cy="5143500" type="screen16x9"/>
  <p:notesSz cx="6858000" cy="9144000"/>
  <p:embeddedFontLst>
    <p:embeddedFont>
      <p:font typeface="Montserrat Black" panose="00000A00000000000000" pitchFamily="2" charset="0"/>
      <p:bold r:id="rId31"/>
      <p:boldItalic r:id="rId32"/>
    </p:embeddedFont>
    <p:embeddedFont>
      <p:font typeface="Montserrat ExtraBold" panose="00000900000000000000" pitchFamily="2" charset="0"/>
      <p:bold r:id="rId33"/>
      <p:boldItalic r:id="rId34"/>
    </p:embeddedFont>
    <p:embeddedFont>
      <p:font typeface="Poppins" panose="00000500000000000000" pitchFamily="2" charset="0"/>
      <p:regular r:id="rId35"/>
      <p:bold r:id="rId36"/>
      <p:italic r:id="rId37"/>
      <p:boldItalic r:id="rId38"/>
    </p:embeddedFont>
    <p:embeddedFont>
      <p:font typeface="Roboto Condensed Light" panose="02000000000000000000" pitchFamily="2" charset="0"/>
      <p:regular r:id="rId39"/>
      <p:italic r:id="rId40"/>
    </p:embeddedFont>
    <p:embeddedFont>
      <p:font typeface="Work Sans"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248B79-0484-4C93-A753-06C2E2FC5F86}">
  <a:tblStyle styleId="{45248B79-0484-4C93-A753-06C2E2FC5F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4660"/>
  </p:normalViewPr>
  <p:slideViewPr>
    <p:cSldViewPr snapToGrid="0">
      <p:cViewPr varScale="1">
        <p:scale>
          <a:sx n="75" d="100"/>
          <a:sy n="75" d="100"/>
        </p:scale>
        <p:origin x="11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c24bb1b5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c24bb1b5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c24bb1b51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c24bb1b51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320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c6f68191d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c6f68191d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c6f68191d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c6f68191d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128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c6f68191d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c6f68191d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845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c24bb1b51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c24bb1b51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c6f68191d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c6f68191d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084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c6f68191d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c6f68191d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2768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c24bb1b51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c24bb1b51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626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c6f68191d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c6f68191d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303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c6f68191d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c6f68191d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109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c24bb1b51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c24bb1b51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c24bb1b51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c24bb1b51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51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c24bb1b51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c24bb1b51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508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c6f68191d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c6f68191d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128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c24bb1b51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c24bb1b51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3389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c24bb1b51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c24bb1b51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0458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c6f68191d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c6f68191d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46990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c24bb1b5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c24bb1b5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7618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c6f68191d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c6f68191d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7059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c885a2bcac_1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c885a2bcac_1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c24bb1b51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c24bb1b51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831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c6f68191d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c6f68191d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c6f68191d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c6f68191d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994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c6f68191d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c6f68191d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47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c6f68191d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c6f68191d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487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c6f68191d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c6f68191d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82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879754">
            <a:off x="2192492" y="-829533"/>
            <a:ext cx="5080380" cy="6929316"/>
          </a:xfrm>
          <a:custGeom>
            <a:avLst/>
            <a:gdLst/>
            <a:ahLst/>
            <a:cxnLst/>
            <a:rect l="l" t="t" r="r" b="b"/>
            <a:pathLst>
              <a:path w="26254" h="30659" extrusionOk="0">
                <a:moveTo>
                  <a:pt x="1513" y="8085"/>
                </a:moveTo>
                <a:cubicBezTo>
                  <a:pt x="596" y="9680"/>
                  <a:pt x="1" y="11490"/>
                  <a:pt x="155" y="13323"/>
                </a:cubicBezTo>
                <a:cubicBezTo>
                  <a:pt x="334" y="15574"/>
                  <a:pt x="1596" y="17562"/>
                  <a:pt x="2251" y="19729"/>
                </a:cubicBezTo>
                <a:cubicBezTo>
                  <a:pt x="3037" y="22301"/>
                  <a:pt x="3013" y="25265"/>
                  <a:pt x="4727" y="27349"/>
                </a:cubicBezTo>
                <a:cubicBezTo>
                  <a:pt x="6073" y="29016"/>
                  <a:pt x="8275" y="29742"/>
                  <a:pt x="10395" y="30147"/>
                </a:cubicBezTo>
                <a:cubicBezTo>
                  <a:pt x="12597" y="30540"/>
                  <a:pt x="14848" y="30659"/>
                  <a:pt x="17074" y="30480"/>
                </a:cubicBezTo>
                <a:cubicBezTo>
                  <a:pt x="18384" y="30385"/>
                  <a:pt x="19741" y="30159"/>
                  <a:pt x="20860" y="29468"/>
                </a:cubicBezTo>
                <a:cubicBezTo>
                  <a:pt x="22480" y="28456"/>
                  <a:pt x="23361" y="26634"/>
                  <a:pt x="24027" y="24848"/>
                </a:cubicBezTo>
                <a:cubicBezTo>
                  <a:pt x="25468" y="20955"/>
                  <a:pt x="26254" y="16490"/>
                  <a:pt x="24468" y="12764"/>
                </a:cubicBezTo>
                <a:cubicBezTo>
                  <a:pt x="23539" y="10799"/>
                  <a:pt x="21932" y="9168"/>
                  <a:pt x="21301" y="7084"/>
                </a:cubicBezTo>
                <a:cubicBezTo>
                  <a:pt x="20884" y="5703"/>
                  <a:pt x="20896" y="4167"/>
                  <a:pt x="20146" y="2953"/>
                </a:cubicBezTo>
                <a:cubicBezTo>
                  <a:pt x="18312" y="0"/>
                  <a:pt x="13097" y="357"/>
                  <a:pt x="10288" y="1369"/>
                </a:cubicBezTo>
                <a:cubicBezTo>
                  <a:pt x="6847" y="2596"/>
                  <a:pt x="3322" y="4870"/>
                  <a:pt x="1513" y="808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2700000">
            <a:off x="7610429" y="-2066401"/>
            <a:ext cx="1927588" cy="3632955"/>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 y="3442750"/>
            <a:ext cx="1038692" cy="1776484"/>
          </a:xfrm>
          <a:custGeom>
            <a:avLst/>
            <a:gdLst/>
            <a:ahLst/>
            <a:cxnLst/>
            <a:rect l="l" t="t" r="r" b="b"/>
            <a:pathLst>
              <a:path w="8967" h="15336" extrusionOk="0">
                <a:moveTo>
                  <a:pt x="6537" y="11573"/>
                </a:moveTo>
                <a:cubicBezTo>
                  <a:pt x="5490" y="11228"/>
                  <a:pt x="4382" y="11454"/>
                  <a:pt x="3311" y="11609"/>
                </a:cubicBezTo>
                <a:cubicBezTo>
                  <a:pt x="2918" y="11668"/>
                  <a:pt x="2501" y="11716"/>
                  <a:pt x="2120" y="11633"/>
                </a:cubicBezTo>
                <a:cubicBezTo>
                  <a:pt x="1727" y="11537"/>
                  <a:pt x="1358" y="11275"/>
                  <a:pt x="1251" y="10882"/>
                </a:cubicBezTo>
                <a:cubicBezTo>
                  <a:pt x="1132" y="10454"/>
                  <a:pt x="1370" y="10025"/>
                  <a:pt x="1644" y="9668"/>
                </a:cubicBezTo>
                <a:cubicBezTo>
                  <a:pt x="2263" y="8846"/>
                  <a:pt x="3132" y="8239"/>
                  <a:pt x="3811" y="7465"/>
                </a:cubicBezTo>
                <a:cubicBezTo>
                  <a:pt x="5371" y="5703"/>
                  <a:pt x="5894" y="2917"/>
                  <a:pt x="4632" y="929"/>
                </a:cubicBezTo>
                <a:cubicBezTo>
                  <a:pt x="4454" y="643"/>
                  <a:pt x="4228" y="381"/>
                  <a:pt x="3930" y="238"/>
                </a:cubicBezTo>
                <a:cubicBezTo>
                  <a:pt x="3406" y="0"/>
                  <a:pt x="2775" y="226"/>
                  <a:pt x="2323" y="595"/>
                </a:cubicBezTo>
                <a:cubicBezTo>
                  <a:pt x="1882" y="953"/>
                  <a:pt x="1537" y="1453"/>
                  <a:pt x="1108" y="1834"/>
                </a:cubicBezTo>
                <a:cubicBezTo>
                  <a:pt x="787" y="2108"/>
                  <a:pt x="406" y="2346"/>
                  <a:pt x="1" y="2381"/>
                </a:cubicBezTo>
                <a:lnTo>
                  <a:pt x="1" y="15335"/>
                </a:lnTo>
                <a:lnTo>
                  <a:pt x="8502" y="15335"/>
                </a:lnTo>
                <a:cubicBezTo>
                  <a:pt x="8966" y="13835"/>
                  <a:pt x="8026" y="12061"/>
                  <a:pt x="6537" y="115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569450" y="1754125"/>
            <a:ext cx="6005100" cy="1320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2209650" y="3213813"/>
            <a:ext cx="4724700" cy="3915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p:nvPr/>
        </p:nvSpPr>
        <p:spPr>
          <a:xfrm rot="-1580500">
            <a:off x="371683" y="186440"/>
            <a:ext cx="683094" cy="706128"/>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770868">
            <a:off x="8201207" y="4136712"/>
            <a:ext cx="683090" cy="706122"/>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02"/>
        <p:cNvGrpSpPr/>
        <p:nvPr/>
      </p:nvGrpSpPr>
      <p:grpSpPr>
        <a:xfrm>
          <a:off x="0" y="0"/>
          <a:ext cx="0" cy="0"/>
          <a:chOff x="0" y="0"/>
          <a:chExt cx="0" cy="0"/>
        </a:xfrm>
      </p:grpSpPr>
      <p:sp>
        <p:nvSpPr>
          <p:cNvPr id="303" name="Google Shape;303;p30"/>
          <p:cNvSpPr/>
          <p:nvPr/>
        </p:nvSpPr>
        <p:spPr>
          <a:xfrm rot="10471118" flipH="1">
            <a:off x="6421958" y="-524455"/>
            <a:ext cx="4017881" cy="1632177"/>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rot="450914">
            <a:off x="7160792" y="3546718"/>
            <a:ext cx="4017913" cy="1632190"/>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flipH="1">
            <a:off x="-76190" y="-145973"/>
            <a:ext cx="1144163" cy="1370941"/>
          </a:xfrm>
          <a:custGeom>
            <a:avLst/>
            <a:gdLst/>
            <a:ahLst/>
            <a:cxnLst/>
            <a:rect l="l" t="t" r="r" b="b"/>
            <a:pathLst>
              <a:path w="13872" h="16622" extrusionOk="0">
                <a:moveTo>
                  <a:pt x="13645" y="632"/>
                </a:moveTo>
                <a:cubicBezTo>
                  <a:pt x="12717" y="1"/>
                  <a:pt x="11383" y="298"/>
                  <a:pt x="10514" y="1013"/>
                </a:cubicBezTo>
                <a:cubicBezTo>
                  <a:pt x="9633" y="1727"/>
                  <a:pt x="9085" y="2751"/>
                  <a:pt x="8490" y="3716"/>
                </a:cubicBezTo>
                <a:cubicBezTo>
                  <a:pt x="7895" y="4680"/>
                  <a:pt x="7192" y="5656"/>
                  <a:pt x="6144" y="6109"/>
                </a:cubicBezTo>
                <a:cubicBezTo>
                  <a:pt x="4751" y="6740"/>
                  <a:pt x="2989" y="6323"/>
                  <a:pt x="1680" y="7121"/>
                </a:cubicBezTo>
                <a:cubicBezTo>
                  <a:pt x="156" y="8073"/>
                  <a:pt x="1" y="10383"/>
                  <a:pt x="906" y="11943"/>
                </a:cubicBezTo>
                <a:cubicBezTo>
                  <a:pt x="1322" y="12645"/>
                  <a:pt x="1918" y="13252"/>
                  <a:pt x="2680" y="13550"/>
                </a:cubicBezTo>
                <a:cubicBezTo>
                  <a:pt x="3966" y="14050"/>
                  <a:pt x="5394" y="13550"/>
                  <a:pt x="6752" y="13371"/>
                </a:cubicBezTo>
                <a:cubicBezTo>
                  <a:pt x="8371" y="13169"/>
                  <a:pt x="10109" y="13479"/>
                  <a:pt x="11324" y="14550"/>
                </a:cubicBezTo>
                <a:cubicBezTo>
                  <a:pt x="12157" y="15276"/>
                  <a:pt x="12788" y="16384"/>
                  <a:pt x="13872" y="166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5230112">
            <a:off x="-1335496" y="2613621"/>
            <a:ext cx="1962774" cy="3699270"/>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3_1">
    <p:spTree>
      <p:nvGrpSpPr>
        <p:cNvPr id="1" name="Shape 307"/>
        <p:cNvGrpSpPr/>
        <p:nvPr/>
      </p:nvGrpSpPr>
      <p:grpSpPr>
        <a:xfrm>
          <a:off x="0" y="0"/>
          <a:ext cx="0" cy="0"/>
          <a:chOff x="0" y="0"/>
          <a:chExt cx="0" cy="0"/>
        </a:xfrm>
      </p:grpSpPr>
      <p:sp>
        <p:nvSpPr>
          <p:cNvPr id="308" name="Google Shape;308;p31"/>
          <p:cNvSpPr/>
          <p:nvPr/>
        </p:nvSpPr>
        <p:spPr>
          <a:xfrm rot="10471118" flipH="1">
            <a:off x="6421958" y="-524455"/>
            <a:ext cx="4017881" cy="1632177"/>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rot="450914">
            <a:off x="-853983" y="4235268"/>
            <a:ext cx="4017913" cy="1632190"/>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rot="8100000">
            <a:off x="-2010617" y="-1914453"/>
            <a:ext cx="4000182" cy="3899191"/>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rot="1571341">
            <a:off x="6480197" y="3813766"/>
            <a:ext cx="3267765" cy="3185260"/>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rot="-2413472">
            <a:off x="3465738" y="1575549"/>
            <a:ext cx="6820488" cy="6647941"/>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6080158">
            <a:off x="-524899" y="2333841"/>
            <a:ext cx="3115795" cy="5872386"/>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 name="Google Shape;19;p3"/>
          <p:cNvSpPr/>
          <p:nvPr/>
        </p:nvSpPr>
        <p:spPr>
          <a:xfrm rot="10471118" flipH="1">
            <a:off x="1668758" y="-538117"/>
            <a:ext cx="4017881" cy="1632177"/>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713100" y="2288088"/>
            <a:ext cx="4181400" cy="741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subTitle" idx="1"/>
          </p:nvPr>
        </p:nvSpPr>
        <p:spPr>
          <a:xfrm>
            <a:off x="713100" y="3016513"/>
            <a:ext cx="4181400" cy="391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 name="Google Shape;22;p3"/>
          <p:cNvSpPr txBox="1">
            <a:spLocks noGrp="1"/>
          </p:cNvSpPr>
          <p:nvPr>
            <p:ph type="title" idx="2" hasCustomPrompt="1"/>
          </p:nvPr>
        </p:nvSpPr>
        <p:spPr>
          <a:xfrm>
            <a:off x="713100" y="1547088"/>
            <a:ext cx="3598500" cy="7410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3" name="Google Shape;23;p3"/>
          <p:cNvSpPr/>
          <p:nvPr/>
        </p:nvSpPr>
        <p:spPr>
          <a:xfrm rot="-1464930">
            <a:off x="3211460" y="1309063"/>
            <a:ext cx="683085" cy="70611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7437871">
            <a:off x="598176" y="359350"/>
            <a:ext cx="552342" cy="570978"/>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2906884">
            <a:off x="6931688" y="219057"/>
            <a:ext cx="502632" cy="51956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rot="-3678774" flipH="1">
            <a:off x="7458018" y="-1722214"/>
            <a:ext cx="1945766" cy="3667215"/>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 name="Google Shape;28;p4"/>
          <p:cNvSpPr/>
          <p:nvPr/>
        </p:nvSpPr>
        <p:spPr>
          <a:xfrm>
            <a:off x="7441349" y="3835628"/>
            <a:ext cx="1702649" cy="2040184"/>
          </a:xfrm>
          <a:custGeom>
            <a:avLst/>
            <a:gdLst/>
            <a:ahLst/>
            <a:cxnLst/>
            <a:rect l="l" t="t" r="r" b="b"/>
            <a:pathLst>
              <a:path w="13872" h="16622" extrusionOk="0">
                <a:moveTo>
                  <a:pt x="13645" y="632"/>
                </a:moveTo>
                <a:cubicBezTo>
                  <a:pt x="12717" y="1"/>
                  <a:pt x="11383" y="298"/>
                  <a:pt x="10514" y="1013"/>
                </a:cubicBezTo>
                <a:cubicBezTo>
                  <a:pt x="9633" y="1727"/>
                  <a:pt x="9085" y="2751"/>
                  <a:pt x="8490" y="3716"/>
                </a:cubicBezTo>
                <a:cubicBezTo>
                  <a:pt x="7895" y="4680"/>
                  <a:pt x="7192" y="5656"/>
                  <a:pt x="6144" y="6109"/>
                </a:cubicBezTo>
                <a:cubicBezTo>
                  <a:pt x="4751" y="6740"/>
                  <a:pt x="2989" y="6323"/>
                  <a:pt x="1680" y="7121"/>
                </a:cubicBezTo>
                <a:cubicBezTo>
                  <a:pt x="156" y="8073"/>
                  <a:pt x="1" y="10383"/>
                  <a:pt x="906" y="11943"/>
                </a:cubicBezTo>
                <a:cubicBezTo>
                  <a:pt x="1322" y="12645"/>
                  <a:pt x="1918" y="13252"/>
                  <a:pt x="2680" y="13550"/>
                </a:cubicBezTo>
                <a:cubicBezTo>
                  <a:pt x="3966" y="14050"/>
                  <a:pt x="5394" y="13550"/>
                  <a:pt x="6752" y="13371"/>
                </a:cubicBezTo>
                <a:cubicBezTo>
                  <a:pt x="8371" y="13169"/>
                  <a:pt x="10109" y="13479"/>
                  <a:pt x="11324" y="14550"/>
                </a:cubicBezTo>
                <a:cubicBezTo>
                  <a:pt x="12157" y="15276"/>
                  <a:pt x="12788" y="16384"/>
                  <a:pt x="13872" y="166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flipH="1">
            <a:off x="-76217" y="4158875"/>
            <a:ext cx="868665" cy="1040870"/>
          </a:xfrm>
          <a:custGeom>
            <a:avLst/>
            <a:gdLst/>
            <a:ahLst/>
            <a:cxnLst/>
            <a:rect l="l" t="t" r="r" b="b"/>
            <a:pathLst>
              <a:path w="13872" h="16622" extrusionOk="0">
                <a:moveTo>
                  <a:pt x="13645" y="632"/>
                </a:moveTo>
                <a:cubicBezTo>
                  <a:pt x="12717" y="1"/>
                  <a:pt x="11383" y="298"/>
                  <a:pt x="10514" y="1013"/>
                </a:cubicBezTo>
                <a:cubicBezTo>
                  <a:pt x="9633" y="1727"/>
                  <a:pt x="9085" y="2751"/>
                  <a:pt x="8490" y="3716"/>
                </a:cubicBezTo>
                <a:cubicBezTo>
                  <a:pt x="7895" y="4680"/>
                  <a:pt x="7192" y="5656"/>
                  <a:pt x="6144" y="6109"/>
                </a:cubicBezTo>
                <a:cubicBezTo>
                  <a:pt x="4751" y="6740"/>
                  <a:pt x="2989" y="6323"/>
                  <a:pt x="1680" y="7121"/>
                </a:cubicBezTo>
                <a:cubicBezTo>
                  <a:pt x="156" y="8073"/>
                  <a:pt x="1" y="10383"/>
                  <a:pt x="906" y="11943"/>
                </a:cubicBezTo>
                <a:cubicBezTo>
                  <a:pt x="1322" y="12645"/>
                  <a:pt x="1918" y="13252"/>
                  <a:pt x="2680" y="13550"/>
                </a:cubicBezTo>
                <a:cubicBezTo>
                  <a:pt x="3966" y="14050"/>
                  <a:pt x="5394" y="13550"/>
                  <a:pt x="6752" y="13371"/>
                </a:cubicBezTo>
                <a:cubicBezTo>
                  <a:pt x="8371" y="13169"/>
                  <a:pt x="10109" y="13479"/>
                  <a:pt x="11324" y="14550"/>
                </a:cubicBezTo>
                <a:cubicBezTo>
                  <a:pt x="12157" y="15276"/>
                  <a:pt x="12788" y="16384"/>
                  <a:pt x="13872" y="166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0800000" flipH="1">
            <a:off x="-7" y="0"/>
            <a:ext cx="1038692" cy="1776484"/>
          </a:xfrm>
          <a:custGeom>
            <a:avLst/>
            <a:gdLst/>
            <a:ahLst/>
            <a:cxnLst/>
            <a:rect l="l" t="t" r="r" b="b"/>
            <a:pathLst>
              <a:path w="8967" h="15336" extrusionOk="0">
                <a:moveTo>
                  <a:pt x="6537" y="11573"/>
                </a:moveTo>
                <a:cubicBezTo>
                  <a:pt x="5490" y="11228"/>
                  <a:pt x="4382" y="11454"/>
                  <a:pt x="3311" y="11609"/>
                </a:cubicBezTo>
                <a:cubicBezTo>
                  <a:pt x="2918" y="11668"/>
                  <a:pt x="2501" y="11716"/>
                  <a:pt x="2120" y="11633"/>
                </a:cubicBezTo>
                <a:cubicBezTo>
                  <a:pt x="1727" y="11537"/>
                  <a:pt x="1358" y="11275"/>
                  <a:pt x="1251" y="10882"/>
                </a:cubicBezTo>
                <a:cubicBezTo>
                  <a:pt x="1132" y="10454"/>
                  <a:pt x="1370" y="10025"/>
                  <a:pt x="1644" y="9668"/>
                </a:cubicBezTo>
                <a:cubicBezTo>
                  <a:pt x="2263" y="8846"/>
                  <a:pt x="3132" y="8239"/>
                  <a:pt x="3811" y="7465"/>
                </a:cubicBezTo>
                <a:cubicBezTo>
                  <a:pt x="5371" y="5703"/>
                  <a:pt x="5894" y="2917"/>
                  <a:pt x="4632" y="929"/>
                </a:cubicBezTo>
                <a:cubicBezTo>
                  <a:pt x="4454" y="643"/>
                  <a:pt x="4228" y="381"/>
                  <a:pt x="3930" y="238"/>
                </a:cubicBezTo>
                <a:cubicBezTo>
                  <a:pt x="3406" y="0"/>
                  <a:pt x="2775" y="226"/>
                  <a:pt x="2323" y="595"/>
                </a:cubicBezTo>
                <a:cubicBezTo>
                  <a:pt x="1882" y="953"/>
                  <a:pt x="1537" y="1453"/>
                  <a:pt x="1108" y="1834"/>
                </a:cubicBezTo>
                <a:cubicBezTo>
                  <a:pt x="787" y="2108"/>
                  <a:pt x="406" y="2346"/>
                  <a:pt x="1" y="2381"/>
                </a:cubicBezTo>
                <a:lnTo>
                  <a:pt x="1" y="15335"/>
                </a:lnTo>
                <a:lnTo>
                  <a:pt x="8502" y="15335"/>
                </a:lnTo>
                <a:cubicBezTo>
                  <a:pt x="8966" y="13835"/>
                  <a:pt x="8026" y="12061"/>
                  <a:pt x="6537" y="115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2" name="Google Shape;32;p4"/>
          <p:cNvSpPr txBox="1">
            <a:spLocks noGrp="1"/>
          </p:cNvSpPr>
          <p:nvPr>
            <p:ph type="subTitle" idx="1"/>
          </p:nvPr>
        </p:nvSpPr>
        <p:spPr>
          <a:xfrm>
            <a:off x="713225" y="1128175"/>
            <a:ext cx="7717800" cy="344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AutoNum type="arabicPeriod"/>
              <a:defRPr sz="1100"/>
            </a:lvl1pPr>
            <a:lvl2pPr lvl="1" rtl="0">
              <a:lnSpc>
                <a:spcPct val="100000"/>
              </a:lnSpc>
              <a:spcBef>
                <a:spcPts val="0"/>
              </a:spcBef>
              <a:spcAft>
                <a:spcPts val="0"/>
              </a:spcAft>
              <a:buClr>
                <a:srgbClr val="434343"/>
              </a:buClr>
              <a:buSzPts val="1200"/>
              <a:buFont typeface="Roboto Condensed Light"/>
              <a:buAutoNum type="alphaLcPeriod"/>
              <a:defRPr/>
            </a:lvl2pPr>
            <a:lvl3pPr lvl="2" rtl="0">
              <a:lnSpc>
                <a:spcPct val="100000"/>
              </a:lnSpc>
              <a:spcBef>
                <a:spcPts val="0"/>
              </a:spcBef>
              <a:spcAft>
                <a:spcPts val="0"/>
              </a:spcAft>
              <a:buClr>
                <a:srgbClr val="434343"/>
              </a:buClr>
              <a:buSzPts val="1200"/>
              <a:buFont typeface="Roboto Condensed Light"/>
              <a:buAutoNum type="romanLcPeriod"/>
              <a:defRPr/>
            </a:lvl3pPr>
            <a:lvl4pPr lvl="3" rtl="0">
              <a:lnSpc>
                <a:spcPct val="100000"/>
              </a:lnSpc>
              <a:spcBef>
                <a:spcPts val="0"/>
              </a:spcBef>
              <a:spcAft>
                <a:spcPts val="0"/>
              </a:spcAft>
              <a:buClr>
                <a:srgbClr val="434343"/>
              </a:buClr>
              <a:buSzPts val="1200"/>
              <a:buFont typeface="Roboto Condensed Light"/>
              <a:buAutoNum type="arabicPeriod"/>
              <a:defRPr/>
            </a:lvl4pPr>
            <a:lvl5pPr lvl="4" rtl="0">
              <a:lnSpc>
                <a:spcPct val="100000"/>
              </a:lnSpc>
              <a:spcBef>
                <a:spcPts val="0"/>
              </a:spcBef>
              <a:spcAft>
                <a:spcPts val="0"/>
              </a:spcAft>
              <a:buClr>
                <a:srgbClr val="434343"/>
              </a:buClr>
              <a:buSzPts val="1200"/>
              <a:buFont typeface="Roboto Condensed Light"/>
              <a:buAutoNum type="alphaLcPeriod"/>
              <a:defRPr/>
            </a:lvl5pPr>
            <a:lvl6pPr lvl="5" rtl="0">
              <a:lnSpc>
                <a:spcPct val="100000"/>
              </a:lnSpc>
              <a:spcBef>
                <a:spcPts val="0"/>
              </a:spcBef>
              <a:spcAft>
                <a:spcPts val="0"/>
              </a:spcAft>
              <a:buClr>
                <a:srgbClr val="434343"/>
              </a:buClr>
              <a:buSzPts val="1200"/>
              <a:buFont typeface="Roboto Condensed Light"/>
              <a:buAutoNum type="romanLcPeriod"/>
              <a:defRPr/>
            </a:lvl6pPr>
            <a:lvl7pPr lvl="6" rtl="0">
              <a:lnSpc>
                <a:spcPct val="100000"/>
              </a:lnSpc>
              <a:spcBef>
                <a:spcPts val="0"/>
              </a:spcBef>
              <a:spcAft>
                <a:spcPts val="0"/>
              </a:spcAft>
              <a:buClr>
                <a:srgbClr val="434343"/>
              </a:buClr>
              <a:buSzPts val="1200"/>
              <a:buFont typeface="Roboto Condensed Light"/>
              <a:buAutoNum type="arabicPeriod"/>
              <a:defRPr/>
            </a:lvl7pPr>
            <a:lvl8pPr lvl="7" rtl="0">
              <a:lnSpc>
                <a:spcPct val="100000"/>
              </a:lnSpc>
              <a:spcBef>
                <a:spcPts val="0"/>
              </a:spcBef>
              <a:spcAft>
                <a:spcPts val="0"/>
              </a:spcAft>
              <a:buClr>
                <a:srgbClr val="434343"/>
              </a:buClr>
              <a:buSzPts val="1200"/>
              <a:buFont typeface="Roboto Condensed Light"/>
              <a:buAutoNum type="alphaLcPeriod"/>
              <a:defRPr/>
            </a:lvl8pPr>
            <a:lvl9pPr lvl="8" rtl="0">
              <a:lnSpc>
                <a:spcPct val="100000"/>
              </a:lnSpc>
              <a:spcBef>
                <a:spcPts val="0"/>
              </a:spcBef>
              <a:spcAft>
                <a:spcPts val="0"/>
              </a:spcAft>
              <a:buClr>
                <a:srgbClr val="434343"/>
              </a:buClr>
              <a:buSzPts val="1200"/>
              <a:buFont typeface="Roboto Condensed Light"/>
              <a:buAutoNum type="romanLcPeriod"/>
              <a:defRPr/>
            </a:lvl9pPr>
          </a:lstStyle>
          <a:p>
            <a:endParaRPr/>
          </a:p>
        </p:txBody>
      </p:sp>
      <p:sp>
        <p:nvSpPr>
          <p:cNvPr id="33" name="Google Shape;33;p4"/>
          <p:cNvSpPr/>
          <p:nvPr/>
        </p:nvSpPr>
        <p:spPr>
          <a:xfrm rot="-1464930">
            <a:off x="5823885" y="4327788"/>
            <a:ext cx="683085" cy="70611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2700170">
            <a:off x="1357609" y="218923"/>
            <a:ext cx="526727" cy="544495"/>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a:off x="5187394" y="-969821"/>
            <a:ext cx="9144010" cy="7840493"/>
          </a:xfrm>
          <a:custGeom>
            <a:avLst/>
            <a:gdLst/>
            <a:ahLst/>
            <a:cxnLst/>
            <a:rect l="l" t="t" r="r" b="b"/>
            <a:pathLst>
              <a:path w="34136" h="16967" extrusionOk="0">
                <a:moveTo>
                  <a:pt x="25348" y="1262"/>
                </a:moveTo>
                <a:cubicBezTo>
                  <a:pt x="27372" y="1608"/>
                  <a:pt x="29492" y="2036"/>
                  <a:pt x="31099" y="3322"/>
                </a:cubicBezTo>
                <a:cubicBezTo>
                  <a:pt x="33397" y="5144"/>
                  <a:pt x="34135" y="8823"/>
                  <a:pt x="32445" y="11252"/>
                </a:cubicBezTo>
                <a:cubicBezTo>
                  <a:pt x="30801" y="13633"/>
                  <a:pt x="27611" y="14300"/>
                  <a:pt x="24717" y="14597"/>
                </a:cubicBezTo>
                <a:cubicBezTo>
                  <a:pt x="19431" y="15145"/>
                  <a:pt x="4822" y="16967"/>
                  <a:pt x="2357" y="10394"/>
                </a:cubicBezTo>
                <a:cubicBezTo>
                  <a:pt x="0" y="4132"/>
                  <a:pt x="5810" y="1346"/>
                  <a:pt x="10835" y="667"/>
                </a:cubicBezTo>
                <a:cubicBezTo>
                  <a:pt x="15681" y="0"/>
                  <a:pt x="20562" y="465"/>
                  <a:pt x="25348"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8852448" flipH="1">
            <a:off x="-933843" y="-1055111"/>
            <a:ext cx="4017898" cy="1632184"/>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rot="10800000">
            <a:off x="40" y="3680710"/>
            <a:ext cx="1239362" cy="1462787"/>
          </a:xfrm>
          <a:custGeom>
            <a:avLst/>
            <a:gdLst/>
            <a:ahLst/>
            <a:cxnLst/>
            <a:rect l="l" t="t" r="r" b="b"/>
            <a:pathLst>
              <a:path w="32029" h="37803" extrusionOk="0">
                <a:moveTo>
                  <a:pt x="32017" y="1"/>
                </a:moveTo>
                <a:lnTo>
                  <a:pt x="322" y="1"/>
                </a:lnTo>
                <a:cubicBezTo>
                  <a:pt x="1" y="2930"/>
                  <a:pt x="679" y="6073"/>
                  <a:pt x="2846" y="8025"/>
                </a:cubicBezTo>
                <a:cubicBezTo>
                  <a:pt x="6240" y="11085"/>
                  <a:pt x="11550" y="10121"/>
                  <a:pt x="15919" y="11442"/>
                </a:cubicBezTo>
                <a:cubicBezTo>
                  <a:pt x="20551" y="12847"/>
                  <a:pt x="24159" y="17193"/>
                  <a:pt x="24671" y="22015"/>
                </a:cubicBezTo>
                <a:cubicBezTo>
                  <a:pt x="24932" y="24444"/>
                  <a:pt x="24468" y="26885"/>
                  <a:pt x="24456" y="29326"/>
                </a:cubicBezTo>
                <a:cubicBezTo>
                  <a:pt x="24420" y="31754"/>
                  <a:pt x="24944" y="34398"/>
                  <a:pt x="26730" y="36053"/>
                </a:cubicBezTo>
                <a:cubicBezTo>
                  <a:pt x="28147" y="37362"/>
                  <a:pt x="30064" y="37803"/>
                  <a:pt x="32029" y="37731"/>
                </a:cubicBezTo>
                <a:lnTo>
                  <a:pt x="3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subTitle" idx="1"/>
          </p:nvPr>
        </p:nvSpPr>
        <p:spPr>
          <a:xfrm>
            <a:off x="713225" y="1573050"/>
            <a:ext cx="4038000" cy="274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184480"/>
              </a:buClr>
              <a:buSzPts val="1400"/>
              <a:buFont typeface="Poppins"/>
              <a:buChar char="●"/>
              <a:defRPr/>
            </a:lvl1pPr>
            <a:lvl2pPr lvl="1" rtl="0">
              <a:lnSpc>
                <a:spcPct val="100000"/>
              </a:lnSpc>
              <a:spcBef>
                <a:spcPts val="0"/>
              </a:spcBef>
              <a:spcAft>
                <a:spcPts val="0"/>
              </a:spcAft>
              <a:buClr>
                <a:srgbClr val="184480"/>
              </a:buClr>
              <a:buSzPts val="1400"/>
              <a:buFont typeface="Poppins"/>
              <a:buChar char="○"/>
              <a:defRPr/>
            </a:lvl2pPr>
            <a:lvl3pPr lvl="2" rtl="0">
              <a:lnSpc>
                <a:spcPct val="100000"/>
              </a:lnSpc>
              <a:spcBef>
                <a:spcPts val="0"/>
              </a:spcBef>
              <a:spcAft>
                <a:spcPts val="0"/>
              </a:spcAft>
              <a:buClr>
                <a:srgbClr val="184480"/>
              </a:buClr>
              <a:buSzPts val="1400"/>
              <a:buFont typeface="Poppins"/>
              <a:buChar char="■"/>
              <a:defRPr/>
            </a:lvl3pPr>
            <a:lvl4pPr lvl="3" rtl="0">
              <a:lnSpc>
                <a:spcPct val="100000"/>
              </a:lnSpc>
              <a:spcBef>
                <a:spcPts val="0"/>
              </a:spcBef>
              <a:spcAft>
                <a:spcPts val="0"/>
              </a:spcAft>
              <a:buClr>
                <a:srgbClr val="184480"/>
              </a:buClr>
              <a:buSzPts val="1400"/>
              <a:buFont typeface="Poppins"/>
              <a:buChar char="●"/>
              <a:defRPr/>
            </a:lvl4pPr>
            <a:lvl5pPr lvl="4" rtl="0">
              <a:lnSpc>
                <a:spcPct val="100000"/>
              </a:lnSpc>
              <a:spcBef>
                <a:spcPts val="0"/>
              </a:spcBef>
              <a:spcAft>
                <a:spcPts val="0"/>
              </a:spcAft>
              <a:buClr>
                <a:srgbClr val="184480"/>
              </a:buClr>
              <a:buSzPts val="1400"/>
              <a:buFont typeface="Poppins"/>
              <a:buChar char="○"/>
              <a:defRPr/>
            </a:lvl5pPr>
            <a:lvl6pPr lvl="5" rtl="0">
              <a:lnSpc>
                <a:spcPct val="100000"/>
              </a:lnSpc>
              <a:spcBef>
                <a:spcPts val="0"/>
              </a:spcBef>
              <a:spcAft>
                <a:spcPts val="0"/>
              </a:spcAft>
              <a:buClr>
                <a:srgbClr val="184480"/>
              </a:buClr>
              <a:buSzPts val="1400"/>
              <a:buFont typeface="Poppins"/>
              <a:buChar char="■"/>
              <a:defRPr/>
            </a:lvl6pPr>
            <a:lvl7pPr lvl="6" rtl="0">
              <a:lnSpc>
                <a:spcPct val="100000"/>
              </a:lnSpc>
              <a:spcBef>
                <a:spcPts val="0"/>
              </a:spcBef>
              <a:spcAft>
                <a:spcPts val="0"/>
              </a:spcAft>
              <a:buClr>
                <a:srgbClr val="184480"/>
              </a:buClr>
              <a:buSzPts val="1400"/>
              <a:buFont typeface="Poppins"/>
              <a:buChar char="●"/>
              <a:defRPr/>
            </a:lvl7pPr>
            <a:lvl8pPr lvl="7" rtl="0">
              <a:lnSpc>
                <a:spcPct val="100000"/>
              </a:lnSpc>
              <a:spcBef>
                <a:spcPts val="0"/>
              </a:spcBef>
              <a:spcAft>
                <a:spcPts val="0"/>
              </a:spcAft>
              <a:buClr>
                <a:srgbClr val="184480"/>
              </a:buClr>
              <a:buSzPts val="1400"/>
              <a:buFont typeface="Poppins"/>
              <a:buChar char="○"/>
              <a:defRPr/>
            </a:lvl8pPr>
            <a:lvl9pPr lvl="8" rtl="0">
              <a:lnSpc>
                <a:spcPct val="100000"/>
              </a:lnSpc>
              <a:spcBef>
                <a:spcPts val="0"/>
              </a:spcBef>
              <a:spcAft>
                <a:spcPts val="0"/>
              </a:spcAft>
              <a:buClr>
                <a:srgbClr val="184480"/>
              </a:buClr>
              <a:buSzPts val="1400"/>
              <a:buFont typeface="Poppins"/>
              <a:buChar char="■"/>
              <a:defRPr/>
            </a:lvl9pPr>
          </a:lstStyle>
          <a:p>
            <a:endParaRPr/>
          </a:p>
        </p:txBody>
      </p:sp>
      <p:sp>
        <p:nvSpPr>
          <p:cNvPr id="62" name="Google Shape;62;p7"/>
          <p:cNvSpPr txBox="1">
            <a:spLocks noGrp="1"/>
          </p:cNvSpPr>
          <p:nvPr>
            <p:ph type="title"/>
          </p:nvPr>
        </p:nvSpPr>
        <p:spPr>
          <a:xfrm>
            <a:off x="713225" y="824850"/>
            <a:ext cx="4038000" cy="7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3" name="Google Shape;63;p7"/>
          <p:cNvSpPr/>
          <p:nvPr/>
        </p:nvSpPr>
        <p:spPr>
          <a:xfrm rot="-1464990">
            <a:off x="4819228" y="4291963"/>
            <a:ext cx="552289" cy="570919"/>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rot="3943664">
            <a:off x="3139162" y="-120035"/>
            <a:ext cx="552286" cy="570916"/>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8"/>
          <p:cNvSpPr/>
          <p:nvPr/>
        </p:nvSpPr>
        <p:spPr>
          <a:xfrm rot="6201344">
            <a:off x="1088892" y="-2241011"/>
            <a:ext cx="7392257" cy="7205245"/>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10800000" flipH="1">
            <a:off x="2" y="-186215"/>
            <a:ext cx="1351260" cy="2311059"/>
          </a:xfrm>
          <a:custGeom>
            <a:avLst/>
            <a:gdLst/>
            <a:ahLst/>
            <a:cxnLst/>
            <a:rect l="l" t="t" r="r" b="b"/>
            <a:pathLst>
              <a:path w="8967" h="15336" extrusionOk="0">
                <a:moveTo>
                  <a:pt x="6537" y="11573"/>
                </a:moveTo>
                <a:cubicBezTo>
                  <a:pt x="5490" y="11228"/>
                  <a:pt x="4382" y="11454"/>
                  <a:pt x="3311" y="11609"/>
                </a:cubicBezTo>
                <a:cubicBezTo>
                  <a:pt x="2918" y="11668"/>
                  <a:pt x="2501" y="11716"/>
                  <a:pt x="2120" y="11633"/>
                </a:cubicBezTo>
                <a:cubicBezTo>
                  <a:pt x="1727" y="11537"/>
                  <a:pt x="1358" y="11275"/>
                  <a:pt x="1251" y="10882"/>
                </a:cubicBezTo>
                <a:cubicBezTo>
                  <a:pt x="1132" y="10454"/>
                  <a:pt x="1370" y="10025"/>
                  <a:pt x="1644" y="9668"/>
                </a:cubicBezTo>
                <a:cubicBezTo>
                  <a:pt x="2263" y="8846"/>
                  <a:pt x="3132" y="8239"/>
                  <a:pt x="3811" y="7465"/>
                </a:cubicBezTo>
                <a:cubicBezTo>
                  <a:pt x="5371" y="5703"/>
                  <a:pt x="5894" y="2917"/>
                  <a:pt x="4632" y="929"/>
                </a:cubicBezTo>
                <a:cubicBezTo>
                  <a:pt x="4454" y="643"/>
                  <a:pt x="4228" y="381"/>
                  <a:pt x="3930" y="238"/>
                </a:cubicBezTo>
                <a:cubicBezTo>
                  <a:pt x="3406" y="0"/>
                  <a:pt x="2775" y="226"/>
                  <a:pt x="2323" y="595"/>
                </a:cubicBezTo>
                <a:cubicBezTo>
                  <a:pt x="1882" y="953"/>
                  <a:pt x="1537" y="1453"/>
                  <a:pt x="1108" y="1834"/>
                </a:cubicBezTo>
                <a:cubicBezTo>
                  <a:pt x="787" y="2108"/>
                  <a:pt x="406" y="2346"/>
                  <a:pt x="1" y="2381"/>
                </a:cubicBezTo>
                <a:lnTo>
                  <a:pt x="1" y="15335"/>
                </a:lnTo>
                <a:lnTo>
                  <a:pt x="8502" y="15335"/>
                </a:lnTo>
                <a:cubicBezTo>
                  <a:pt x="8966" y="13835"/>
                  <a:pt x="8026" y="12061"/>
                  <a:pt x="6537" y="115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rot="10800000" flipH="1">
            <a:off x="6846170" y="1436613"/>
            <a:ext cx="2495405" cy="4549518"/>
          </a:xfrm>
          <a:custGeom>
            <a:avLst/>
            <a:gdLst/>
            <a:ahLst/>
            <a:cxnLst/>
            <a:rect l="l" t="t" r="r" b="b"/>
            <a:pathLst>
              <a:path w="17920" h="32671" extrusionOk="0">
                <a:moveTo>
                  <a:pt x="17920" y="30313"/>
                </a:moveTo>
                <a:cubicBezTo>
                  <a:pt x="17920" y="30313"/>
                  <a:pt x="12098" y="32671"/>
                  <a:pt x="10895" y="28051"/>
                </a:cubicBezTo>
                <a:cubicBezTo>
                  <a:pt x="9693" y="23443"/>
                  <a:pt x="12895" y="20467"/>
                  <a:pt x="14419" y="15645"/>
                </a:cubicBezTo>
                <a:cubicBezTo>
                  <a:pt x="16050" y="10549"/>
                  <a:pt x="12752" y="9692"/>
                  <a:pt x="8871" y="9370"/>
                </a:cubicBezTo>
                <a:cubicBezTo>
                  <a:pt x="4740" y="9049"/>
                  <a:pt x="1" y="5358"/>
                  <a:pt x="6299" y="0"/>
                </a:cubicBezTo>
                <a:lnTo>
                  <a:pt x="17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1499550" y="1486950"/>
            <a:ext cx="6144900" cy="216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0" name="Google Shape;70;p8"/>
          <p:cNvSpPr/>
          <p:nvPr/>
        </p:nvSpPr>
        <p:spPr>
          <a:xfrm rot="-1464930">
            <a:off x="2743235" y="4687013"/>
            <a:ext cx="683085" cy="70611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8701214">
            <a:off x="-189987" y="2524940"/>
            <a:ext cx="683086" cy="706123"/>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1464930">
            <a:off x="8679485" y="363188"/>
            <a:ext cx="683085" cy="70611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sp>
        <p:nvSpPr>
          <p:cNvPr id="74" name="Google Shape;74;p9"/>
          <p:cNvSpPr/>
          <p:nvPr/>
        </p:nvSpPr>
        <p:spPr>
          <a:xfrm rot="3678828">
            <a:off x="7915215" y="2581802"/>
            <a:ext cx="1927608" cy="3632993"/>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5" name="Google Shape;75;p9"/>
          <p:cNvSpPr/>
          <p:nvPr/>
        </p:nvSpPr>
        <p:spPr>
          <a:xfrm rot="6201346">
            <a:off x="-4048160" y="-3522174"/>
            <a:ext cx="9976437" cy="9724049"/>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rot="10471118" flipH="1">
            <a:off x="7001258" y="-582317"/>
            <a:ext cx="4017881" cy="1632177"/>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txBox="1">
            <a:spLocks noGrp="1"/>
          </p:cNvSpPr>
          <p:nvPr>
            <p:ph type="title"/>
          </p:nvPr>
        </p:nvSpPr>
        <p:spPr>
          <a:xfrm>
            <a:off x="713225" y="2032975"/>
            <a:ext cx="3735000" cy="925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72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8" name="Google Shape;78;p9"/>
          <p:cNvSpPr txBox="1">
            <a:spLocks noGrp="1"/>
          </p:cNvSpPr>
          <p:nvPr>
            <p:ph type="subTitle" idx="1"/>
          </p:nvPr>
        </p:nvSpPr>
        <p:spPr>
          <a:xfrm>
            <a:off x="713100" y="3097375"/>
            <a:ext cx="3735000" cy="63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rgbClr val="33333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9" name="Google Shape;79;p9"/>
          <p:cNvSpPr/>
          <p:nvPr/>
        </p:nvSpPr>
        <p:spPr>
          <a:xfrm rot="-1464930">
            <a:off x="6170785" y="3990238"/>
            <a:ext cx="683085" cy="70611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2478439">
            <a:off x="5224237" y="240386"/>
            <a:ext cx="683078" cy="706122"/>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rot="-1355441">
            <a:off x="8450540" y="1983326"/>
            <a:ext cx="472006" cy="48792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3">
  <p:cSld name="CUSTOM_12_1_1">
    <p:spTree>
      <p:nvGrpSpPr>
        <p:cNvPr id="1" name="Shape 167"/>
        <p:cNvGrpSpPr/>
        <p:nvPr/>
      </p:nvGrpSpPr>
      <p:grpSpPr>
        <a:xfrm>
          <a:off x="0" y="0"/>
          <a:ext cx="0" cy="0"/>
          <a:chOff x="0" y="0"/>
          <a:chExt cx="0" cy="0"/>
        </a:xfrm>
      </p:grpSpPr>
      <p:sp>
        <p:nvSpPr>
          <p:cNvPr id="168" name="Google Shape;168;p19"/>
          <p:cNvSpPr/>
          <p:nvPr/>
        </p:nvSpPr>
        <p:spPr>
          <a:xfrm rot="4001561">
            <a:off x="-1449039" y="3180617"/>
            <a:ext cx="4878116" cy="4754804"/>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rot="-7051876">
            <a:off x="6989444" y="-1846175"/>
            <a:ext cx="4065310" cy="3962464"/>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rot="10800000">
            <a:off x="443839" y="-607142"/>
            <a:ext cx="4017951" cy="1632205"/>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rot="10800000" flipH="1">
            <a:off x="8091501" y="3798723"/>
            <a:ext cx="1574784" cy="1886929"/>
          </a:xfrm>
          <a:custGeom>
            <a:avLst/>
            <a:gdLst/>
            <a:ahLst/>
            <a:cxnLst/>
            <a:rect l="l" t="t" r="r" b="b"/>
            <a:pathLst>
              <a:path w="13872" h="16622" extrusionOk="0">
                <a:moveTo>
                  <a:pt x="13645" y="632"/>
                </a:moveTo>
                <a:cubicBezTo>
                  <a:pt x="12717" y="1"/>
                  <a:pt x="11383" y="298"/>
                  <a:pt x="10514" y="1013"/>
                </a:cubicBezTo>
                <a:cubicBezTo>
                  <a:pt x="9633" y="1727"/>
                  <a:pt x="9085" y="2751"/>
                  <a:pt x="8490" y="3716"/>
                </a:cubicBezTo>
                <a:cubicBezTo>
                  <a:pt x="7895" y="4680"/>
                  <a:pt x="7192" y="5656"/>
                  <a:pt x="6144" y="6109"/>
                </a:cubicBezTo>
                <a:cubicBezTo>
                  <a:pt x="4751" y="6740"/>
                  <a:pt x="2989" y="6323"/>
                  <a:pt x="1680" y="7121"/>
                </a:cubicBezTo>
                <a:cubicBezTo>
                  <a:pt x="156" y="8073"/>
                  <a:pt x="1" y="10383"/>
                  <a:pt x="906" y="11943"/>
                </a:cubicBezTo>
                <a:cubicBezTo>
                  <a:pt x="1322" y="12645"/>
                  <a:pt x="1918" y="13252"/>
                  <a:pt x="2680" y="13550"/>
                </a:cubicBezTo>
                <a:cubicBezTo>
                  <a:pt x="3966" y="14050"/>
                  <a:pt x="5394" y="13550"/>
                  <a:pt x="6752" y="13371"/>
                </a:cubicBezTo>
                <a:cubicBezTo>
                  <a:pt x="8371" y="13169"/>
                  <a:pt x="10109" y="13479"/>
                  <a:pt x="11324" y="14550"/>
                </a:cubicBezTo>
                <a:cubicBezTo>
                  <a:pt x="12157" y="15276"/>
                  <a:pt x="12788" y="16384"/>
                  <a:pt x="13872" y="166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txBox="1">
            <a:spLocks noGrp="1"/>
          </p:cNvSpPr>
          <p:nvPr>
            <p:ph type="subTitle" idx="1"/>
          </p:nvPr>
        </p:nvSpPr>
        <p:spPr>
          <a:xfrm>
            <a:off x="4461900" y="2245300"/>
            <a:ext cx="3969000" cy="1351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3" name="Google Shape;173;p19"/>
          <p:cNvSpPr txBox="1">
            <a:spLocks noGrp="1"/>
          </p:cNvSpPr>
          <p:nvPr>
            <p:ph type="subTitle" idx="2"/>
          </p:nvPr>
        </p:nvSpPr>
        <p:spPr>
          <a:xfrm>
            <a:off x="4461900" y="1695450"/>
            <a:ext cx="36297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800">
                <a:solidFill>
                  <a:schemeClr val="dk1"/>
                </a:solidFill>
                <a:latin typeface="Montserrat ExtraBold"/>
                <a:ea typeface="Montserrat ExtraBold"/>
                <a:cs typeface="Montserrat ExtraBold"/>
                <a:sym typeface="Montserrat ExtraBold"/>
              </a:defRPr>
            </a:lvl1pPr>
            <a:lvl2pPr lvl="1" rtl="0">
              <a:lnSpc>
                <a:spcPct val="100000"/>
              </a:lnSpc>
              <a:spcBef>
                <a:spcPts val="0"/>
              </a:spcBef>
              <a:spcAft>
                <a:spcPts val="0"/>
              </a:spcAft>
              <a:buClr>
                <a:schemeClr val="dk1"/>
              </a:buClr>
              <a:buSzPts val="1800"/>
              <a:buNone/>
              <a:defRPr sz="1800" b="1">
                <a:solidFill>
                  <a:schemeClr val="dk1"/>
                </a:solidFill>
              </a:defRPr>
            </a:lvl2pPr>
            <a:lvl3pPr lvl="2" rtl="0">
              <a:lnSpc>
                <a:spcPct val="100000"/>
              </a:lnSpc>
              <a:spcBef>
                <a:spcPts val="0"/>
              </a:spcBef>
              <a:spcAft>
                <a:spcPts val="0"/>
              </a:spcAft>
              <a:buClr>
                <a:schemeClr val="dk1"/>
              </a:buClr>
              <a:buSzPts val="1800"/>
              <a:buNone/>
              <a:defRPr sz="1800" b="1">
                <a:solidFill>
                  <a:schemeClr val="dk1"/>
                </a:solidFill>
              </a:defRPr>
            </a:lvl3pPr>
            <a:lvl4pPr lvl="3" rtl="0">
              <a:lnSpc>
                <a:spcPct val="100000"/>
              </a:lnSpc>
              <a:spcBef>
                <a:spcPts val="0"/>
              </a:spcBef>
              <a:spcAft>
                <a:spcPts val="0"/>
              </a:spcAft>
              <a:buClr>
                <a:schemeClr val="dk1"/>
              </a:buClr>
              <a:buSzPts val="1800"/>
              <a:buNone/>
              <a:defRPr sz="1800" b="1">
                <a:solidFill>
                  <a:schemeClr val="dk1"/>
                </a:solidFill>
              </a:defRPr>
            </a:lvl4pPr>
            <a:lvl5pPr lvl="4" rtl="0">
              <a:lnSpc>
                <a:spcPct val="100000"/>
              </a:lnSpc>
              <a:spcBef>
                <a:spcPts val="0"/>
              </a:spcBef>
              <a:spcAft>
                <a:spcPts val="0"/>
              </a:spcAft>
              <a:buClr>
                <a:schemeClr val="dk1"/>
              </a:buClr>
              <a:buSzPts val="1800"/>
              <a:buNone/>
              <a:defRPr sz="1800" b="1">
                <a:solidFill>
                  <a:schemeClr val="dk1"/>
                </a:solidFill>
              </a:defRPr>
            </a:lvl5pPr>
            <a:lvl6pPr lvl="5" rtl="0">
              <a:lnSpc>
                <a:spcPct val="100000"/>
              </a:lnSpc>
              <a:spcBef>
                <a:spcPts val="0"/>
              </a:spcBef>
              <a:spcAft>
                <a:spcPts val="0"/>
              </a:spcAft>
              <a:buClr>
                <a:schemeClr val="dk1"/>
              </a:buClr>
              <a:buSzPts val="1800"/>
              <a:buNone/>
              <a:defRPr sz="1800" b="1">
                <a:solidFill>
                  <a:schemeClr val="dk1"/>
                </a:solidFill>
              </a:defRPr>
            </a:lvl6pPr>
            <a:lvl7pPr lvl="6" rtl="0">
              <a:lnSpc>
                <a:spcPct val="100000"/>
              </a:lnSpc>
              <a:spcBef>
                <a:spcPts val="0"/>
              </a:spcBef>
              <a:spcAft>
                <a:spcPts val="0"/>
              </a:spcAft>
              <a:buClr>
                <a:schemeClr val="dk1"/>
              </a:buClr>
              <a:buSzPts val="1800"/>
              <a:buNone/>
              <a:defRPr sz="1800" b="1">
                <a:solidFill>
                  <a:schemeClr val="dk1"/>
                </a:solidFill>
              </a:defRPr>
            </a:lvl7pPr>
            <a:lvl8pPr lvl="7" rtl="0">
              <a:lnSpc>
                <a:spcPct val="100000"/>
              </a:lnSpc>
              <a:spcBef>
                <a:spcPts val="0"/>
              </a:spcBef>
              <a:spcAft>
                <a:spcPts val="0"/>
              </a:spcAft>
              <a:buClr>
                <a:schemeClr val="dk1"/>
              </a:buClr>
              <a:buSzPts val="1800"/>
              <a:buNone/>
              <a:defRPr sz="1800" b="1">
                <a:solidFill>
                  <a:schemeClr val="dk1"/>
                </a:solidFill>
              </a:defRPr>
            </a:lvl8pPr>
            <a:lvl9pPr lvl="8"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74" name="Google Shape;174;p19"/>
          <p:cNvSpPr/>
          <p:nvPr/>
        </p:nvSpPr>
        <p:spPr>
          <a:xfrm rot="-1464930">
            <a:off x="5318435" y="262463"/>
            <a:ext cx="683085" cy="70611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rot="7924258">
            <a:off x="314455" y="1257258"/>
            <a:ext cx="528015" cy="545813"/>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rot="-7020823">
            <a:off x="6869485" y="4300336"/>
            <a:ext cx="528006" cy="545808"/>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s">
  <p:cSld name="CUSTOM_9">
    <p:spTree>
      <p:nvGrpSpPr>
        <p:cNvPr id="1" name="Shape 259"/>
        <p:cNvGrpSpPr/>
        <p:nvPr/>
      </p:nvGrpSpPr>
      <p:grpSpPr>
        <a:xfrm>
          <a:off x="0" y="0"/>
          <a:ext cx="0" cy="0"/>
          <a:chOff x="0" y="0"/>
          <a:chExt cx="0" cy="0"/>
        </a:xfrm>
      </p:grpSpPr>
      <p:sp>
        <p:nvSpPr>
          <p:cNvPr id="260" name="Google Shape;260;p26"/>
          <p:cNvSpPr/>
          <p:nvPr/>
        </p:nvSpPr>
        <p:spPr>
          <a:xfrm>
            <a:off x="-7" y="3442750"/>
            <a:ext cx="1038692" cy="1776484"/>
          </a:xfrm>
          <a:custGeom>
            <a:avLst/>
            <a:gdLst/>
            <a:ahLst/>
            <a:cxnLst/>
            <a:rect l="l" t="t" r="r" b="b"/>
            <a:pathLst>
              <a:path w="8967" h="15336" extrusionOk="0">
                <a:moveTo>
                  <a:pt x="6537" y="11573"/>
                </a:moveTo>
                <a:cubicBezTo>
                  <a:pt x="5490" y="11228"/>
                  <a:pt x="4382" y="11454"/>
                  <a:pt x="3311" y="11609"/>
                </a:cubicBezTo>
                <a:cubicBezTo>
                  <a:pt x="2918" y="11668"/>
                  <a:pt x="2501" y="11716"/>
                  <a:pt x="2120" y="11633"/>
                </a:cubicBezTo>
                <a:cubicBezTo>
                  <a:pt x="1727" y="11537"/>
                  <a:pt x="1358" y="11275"/>
                  <a:pt x="1251" y="10882"/>
                </a:cubicBezTo>
                <a:cubicBezTo>
                  <a:pt x="1132" y="10454"/>
                  <a:pt x="1370" y="10025"/>
                  <a:pt x="1644" y="9668"/>
                </a:cubicBezTo>
                <a:cubicBezTo>
                  <a:pt x="2263" y="8846"/>
                  <a:pt x="3132" y="8239"/>
                  <a:pt x="3811" y="7465"/>
                </a:cubicBezTo>
                <a:cubicBezTo>
                  <a:pt x="5371" y="5703"/>
                  <a:pt x="5894" y="2917"/>
                  <a:pt x="4632" y="929"/>
                </a:cubicBezTo>
                <a:cubicBezTo>
                  <a:pt x="4454" y="643"/>
                  <a:pt x="4228" y="381"/>
                  <a:pt x="3930" y="238"/>
                </a:cubicBezTo>
                <a:cubicBezTo>
                  <a:pt x="3406" y="0"/>
                  <a:pt x="2775" y="226"/>
                  <a:pt x="2323" y="595"/>
                </a:cubicBezTo>
                <a:cubicBezTo>
                  <a:pt x="1882" y="953"/>
                  <a:pt x="1537" y="1453"/>
                  <a:pt x="1108" y="1834"/>
                </a:cubicBezTo>
                <a:cubicBezTo>
                  <a:pt x="787" y="2108"/>
                  <a:pt x="406" y="2346"/>
                  <a:pt x="1" y="2381"/>
                </a:cubicBezTo>
                <a:lnTo>
                  <a:pt x="1" y="15335"/>
                </a:lnTo>
                <a:lnTo>
                  <a:pt x="8502" y="15335"/>
                </a:lnTo>
                <a:cubicBezTo>
                  <a:pt x="8966" y="13835"/>
                  <a:pt x="8026" y="12061"/>
                  <a:pt x="6537" y="115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1676350" y="706550"/>
            <a:ext cx="5791258" cy="3541989"/>
          </a:xfrm>
          <a:custGeom>
            <a:avLst/>
            <a:gdLst/>
            <a:ahLst/>
            <a:cxnLst/>
            <a:rect l="l" t="t" r="r" b="b"/>
            <a:pathLst>
              <a:path w="34136" h="16967" extrusionOk="0">
                <a:moveTo>
                  <a:pt x="25348" y="1262"/>
                </a:moveTo>
                <a:cubicBezTo>
                  <a:pt x="27372" y="1608"/>
                  <a:pt x="29492" y="2036"/>
                  <a:pt x="31099" y="3322"/>
                </a:cubicBezTo>
                <a:cubicBezTo>
                  <a:pt x="33397" y="5144"/>
                  <a:pt x="34135" y="8823"/>
                  <a:pt x="32445" y="11252"/>
                </a:cubicBezTo>
                <a:cubicBezTo>
                  <a:pt x="30801" y="13633"/>
                  <a:pt x="27611" y="14300"/>
                  <a:pt x="24717" y="14597"/>
                </a:cubicBezTo>
                <a:cubicBezTo>
                  <a:pt x="19431" y="15145"/>
                  <a:pt x="4822" y="16967"/>
                  <a:pt x="2357" y="10394"/>
                </a:cubicBezTo>
                <a:cubicBezTo>
                  <a:pt x="0" y="4132"/>
                  <a:pt x="5810" y="1346"/>
                  <a:pt x="10835" y="667"/>
                </a:cubicBezTo>
                <a:cubicBezTo>
                  <a:pt x="15681" y="0"/>
                  <a:pt x="20562" y="465"/>
                  <a:pt x="25348"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rot="5400000">
            <a:off x="7233395" y="3232923"/>
            <a:ext cx="1752627" cy="2068580"/>
          </a:xfrm>
          <a:custGeom>
            <a:avLst/>
            <a:gdLst/>
            <a:ahLst/>
            <a:cxnLst/>
            <a:rect l="l" t="t" r="r" b="b"/>
            <a:pathLst>
              <a:path w="32029" h="37803" extrusionOk="0">
                <a:moveTo>
                  <a:pt x="32017" y="1"/>
                </a:moveTo>
                <a:lnTo>
                  <a:pt x="322" y="1"/>
                </a:lnTo>
                <a:cubicBezTo>
                  <a:pt x="1" y="2930"/>
                  <a:pt x="679" y="6073"/>
                  <a:pt x="2846" y="8025"/>
                </a:cubicBezTo>
                <a:cubicBezTo>
                  <a:pt x="6240" y="11085"/>
                  <a:pt x="11550" y="10121"/>
                  <a:pt x="15919" y="11442"/>
                </a:cubicBezTo>
                <a:cubicBezTo>
                  <a:pt x="20551" y="12847"/>
                  <a:pt x="24159" y="17193"/>
                  <a:pt x="24671" y="22015"/>
                </a:cubicBezTo>
                <a:cubicBezTo>
                  <a:pt x="24932" y="24444"/>
                  <a:pt x="24468" y="26885"/>
                  <a:pt x="24456" y="29326"/>
                </a:cubicBezTo>
                <a:cubicBezTo>
                  <a:pt x="24420" y="31754"/>
                  <a:pt x="24944" y="34398"/>
                  <a:pt x="26730" y="36053"/>
                </a:cubicBezTo>
                <a:cubicBezTo>
                  <a:pt x="28147" y="37362"/>
                  <a:pt x="30064" y="37803"/>
                  <a:pt x="32029" y="37731"/>
                </a:cubicBezTo>
                <a:lnTo>
                  <a:pt x="3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rot="-5400000">
            <a:off x="591636" y="-667844"/>
            <a:ext cx="1437498" cy="2620786"/>
          </a:xfrm>
          <a:custGeom>
            <a:avLst/>
            <a:gdLst/>
            <a:ahLst/>
            <a:cxnLst/>
            <a:rect l="l" t="t" r="r" b="b"/>
            <a:pathLst>
              <a:path w="17920" h="32671" extrusionOk="0">
                <a:moveTo>
                  <a:pt x="17920" y="30313"/>
                </a:moveTo>
                <a:cubicBezTo>
                  <a:pt x="17920" y="30313"/>
                  <a:pt x="12098" y="32671"/>
                  <a:pt x="10895" y="28051"/>
                </a:cubicBezTo>
                <a:cubicBezTo>
                  <a:pt x="9693" y="23443"/>
                  <a:pt x="12895" y="20467"/>
                  <a:pt x="14419" y="15645"/>
                </a:cubicBezTo>
                <a:cubicBezTo>
                  <a:pt x="16050" y="10549"/>
                  <a:pt x="12752" y="9692"/>
                  <a:pt x="8871" y="9370"/>
                </a:cubicBezTo>
                <a:cubicBezTo>
                  <a:pt x="4740" y="9049"/>
                  <a:pt x="1" y="5358"/>
                  <a:pt x="6299" y="0"/>
                </a:cubicBezTo>
                <a:lnTo>
                  <a:pt x="17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7970533" y="-169538"/>
            <a:ext cx="1355468" cy="1624177"/>
          </a:xfrm>
          <a:custGeom>
            <a:avLst/>
            <a:gdLst/>
            <a:ahLst/>
            <a:cxnLst/>
            <a:rect l="l" t="t" r="r" b="b"/>
            <a:pathLst>
              <a:path w="13872" h="16622" extrusionOk="0">
                <a:moveTo>
                  <a:pt x="13645" y="632"/>
                </a:moveTo>
                <a:cubicBezTo>
                  <a:pt x="12717" y="1"/>
                  <a:pt x="11383" y="298"/>
                  <a:pt x="10514" y="1013"/>
                </a:cubicBezTo>
                <a:cubicBezTo>
                  <a:pt x="9633" y="1727"/>
                  <a:pt x="9085" y="2751"/>
                  <a:pt x="8490" y="3716"/>
                </a:cubicBezTo>
                <a:cubicBezTo>
                  <a:pt x="7895" y="4680"/>
                  <a:pt x="7192" y="5656"/>
                  <a:pt x="6144" y="6109"/>
                </a:cubicBezTo>
                <a:cubicBezTo>
                  <a:pt x="4751" y="6740"/>
                  <a:pt x="2989" y="6323"/>
                  <a:pt x="1680" y="7121"/>
                </a:cubicBezTo>
                <a:cubicBezTo>
                  <a:pt x="156" y="8073"/>
                  <a:pt x="1" y="10383"/>
                  <a:pt x="906" y="11943"/>
                </a:cubicBezTo>
                <a:cubicBezTo>
                  <a:pt x="1322" y="12645"/>
                  <a:pt x="1918" y="13252"/>
                  <a:pt x="2680" y="13550"/>
                </a:cubicBezTo>
                <a:cubicBezTo>
                  <a:pt x="3966" y="14050"/>
                  <a:pt x="5394" y="13550"/>
                  <a:pt x="6752" y="13371"/>
                </a:cubicBezTo>
                <a:cubicBezTo>
                  <a:pt x="8371" y="13169"/>
                  <a:pt x="10109" y="13479"/>
                  <a:pt x="11324" y="14550"/>
                </a:cubicBezTo>
                <a:cubicBezTo>
                  <a:pt x="12157" y="15276"/>
                  <a:pt x="12788" y="16384"/>
                  <a:pt x="13872" y="1662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txBox="1">
            <a:spLocks noGrp="1"/>
          </p:cNvSpPr>
          <p:nvPr>
            <p:ph type="subTitle" idx="1"/>
          </p:nvPr>
        </p:nvSpPr>
        <p:spPr>
          <a:xfrm>
            <a:off x="2201525" y="1472175"/>
            <a:ext cx="4740900" cy="13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8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6" name="Google Shape;266;p26"/>
          <p:cNvSpPr txBox="1">
            <a:spLocks noGrp="1"/>
          </p:cNvSpPr>
          <p:nvPr>
            <p:ph type="title"/>
          </p:nvPr>
        </p:nvSpPr>
        <p:spPr>
          <a:xfrm>
            <a:off x="2816675" y="2797350"/>
            <a:ext cx="35106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1800"/>
              <a:buNone/>
              <a:defRPr sz="1800"/>
            </a:lvl1pPr>
            <a:lvl2pPr lvl="1" rtl="0">
              <a:spcBef>
                <a:spcPts val="0"/>
              </a:spcBef>
              <a:spcAft>
                <a:spcPts val="0"/>
              </a:spcAft>
              <a:buClr>
                <a:schemeClr val="dk2"/>
              </a:buClr>
              <a:buSzPts val="2400"/>
              <a:buNone/>
              <a:defRPr>
                <a:solidFill>
                  <a:schemeClr val="dk2"/>
                </a:solidFill>
              </a:defRPr>
            </a:lvl2pPr>
            <a:lvl3pPr lvl="2" rtl="0">
              <a:spcBef>
                <a:spcPts val="0"/>
              </a:spcBef>
              <a:spcAft>
                <a:spcPts val="0"/>
              </a:spcAft>
              <a:buClr>
                <a:schemeClr val="dk2"/>
              </a:buClr>
              <a:buSzPts val="2400"/>
              <a:buNone/>
              <a:defRPr>
                <a:solidFill>
                  <a:schemeClr val="dk2"/>
                </a:solidFill>
              </a:defRPr>
            </a:lvl3pPr>
            <a:lvl4pPr lvl="3" rtl="0">
              <a:spcBef>
                <a:spcPts val="0"/>
              </a:spcBef>
              <a:spcAft>
                <a:spcPts val="0"/>
              </a:spcAft>
              <a:buClr>
                <a:schemeClr val="dk2"/>
              </a:buClr>
              <a:buSzPts val="2400"/>
              <a:buNone/>
              <a:defRPr>
                <a:solidFill>
                  <a:schemeClr val="dk2"/>
                </a:solidFill>
              </a:defRPr>
            </a:lvl4pPr>
            <a:lvl5pPr lvl="4" rtl="0">
              <a:spcBef>
                <a:spcPts val="0"/>
              </a:spcBef>
              <a:spcAft>
                <a:spcPts val="0"/>
              </a:spcAft>
              <a:buClr>
                <a:schemeClr val="dk2"/>
              </a:buClr>
              <a:buSzPts val="2400"/>
              <a:buNone/>
              <a:defRPr>
                <a:solidFill>
                  <a:schemeClr val="dk2"/>
                </a:solidFill>
              </a:defRPr>
            </a:lvl5pPr>
            <a:lvl6pPr lvl="5" rtl="0">
              <a:spcBef>
                <a:spcPts val="0"/>
              </a:spcBef>
              <a:spcAft>
                <a:spcPts val="0"/>
              </a:spcAft>
              <a:buClr>
                <a:schemeClr val="dk2"/>
              </a:buClr>
              <a:buSzPts val="2400"/>
              <a:buNone/>
              <a:defRPr>
                <a:solidFill>
                  <a:schemeClr val="dk2"/>
                </a:solidFill>
              </a:defRPr>
            </a:lvl6pPr>
            <a:lvl7pPr lvl="6" rtl="0">
              <a:spcBef>
                <a:spcPts val="0"/>
              </a:spcBef>
              <a:spcAft>
                <a:spcPts val="0"/>
              </a:spcAft>
              <a:buClr>
                <a:schemeClr val="dk2"/>
              </a:buClr>
              <a:buSzPts val="2400"/>
              <a:buNone/>
              <a:defRPr>
                <a:solidFill>
                  <a:schemeClr val="dk2"/>
                </a:solidFill>
              </a:defRPr>
            </a:lvl7pPr>
            <a:lvl8pPr lvl="7" rtl="0">
              <a:spcBef>
                <a:spcPts val="0"/>
              </a:spcBef>
              <a:spcAft>
                <a:spcPts val="0"/>
              </a:spcAft>
              <a:buClr>
                <a:schemeClr val="dk2"/>
              </a:buClr>
              <a:buSzPts val="2400"/>
              <a:buNone/>
              <a:defRPr>
                <a:solidFill>
                  <a:schemeClr val="dk2"/>
                </a:solidFill>
              </a:defRPr>
            </a:lvl8pPr>
            <a:lvl9pPr lvl="8" rtl="0">
              <a:spcBef>
                <a:spcPts val="0"/>
              </a:spcBef>
              <a:spcAft>
                <a:spcPts val="0"/>
              </a:spcAft>
              <a:buClr>
                <a:schemeClr val="dk2"/>
              </a:buClr>
              <a:buSzPts val="2400"/>
              <a:buNone/>
              <a:defRPr>
                <a:solidFill>
                  <a:schemeClr val="dk2"/>
                </a:solidFill>
              </a:defRPr>
            </a:lvl9pPr>
          </a:lstStyle>
          <a:p>
            <a:endParaRPr/>
          </a:p>
        </p:txBody>
      </p:sp>
      <p:sp>
        <p:nvSpPr>
          <p:cNvPr id="267" name="Google Shape;267;p26"/>
          <p:cNvSpPr/>
          <p:nvPr/>
        </p:nvSpPr>
        <p:spPr>
          <a:xfrm rot="-1464930">
            <a:off x="6532560" y="251563"/>
            <a:ext cx="683085" cy="70611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rot="1837805">
            <a:off x="2932089" y="4224367"/>
            <a:ext cx="683081" cy="70612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rot="1837736">
            <a:off x="334724" y="1764983"/>
            <a:ext cx="424510" cy="43882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rot="7978515">
            <a:off x="8218652" y="2763342"/>
            <a:ext cx="424501" cy="438821"/>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81192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a:lnSpc>
                <a:spcPct val="115000"/>
              </a:lnSpc>
              <a:spcBef>
                <a:spcPts val="1600"/>
              </a:spcBef>
              <a:spcAft>
                <a:spcPts val="160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65" r:id="rId8"/>
    <p:sldLayoutId id="2147483672"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883">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6"/>
          <p:cNvSpPr txBox="1">
            <a:spLocks noGrp="1"/>
          </p:cNvSpPr>
          <p:nvPr>
            <p:ph type="ctrTitle"/>
          </p:nvPr>
        </p:nvSpPr>
        <p:spPr>
          <a:xfrm>
            <a:off x="1906970" y="1010313"/>
            <a:ext cx="6583811" cy="13243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800" dirty="0"/>
              <a:t>Impact des activités parascolaires sur les performances académiques</a:t>
            </a:r>
            <a:endParaRPr sz="2800" dirty="0"/>
          </a:p>
        </p:txBody>
      </p:sp>
      <p:sp>
        <p:nvSpPr>
          <p:cNvPr id="325" name="Google Shape;325;p36"/>
          <p:cNvSpPr txBox="1">
            <a:spLocks noGrp="1"/>
          </p:cNvSpPr>
          <p:nvPr>
            <p:ph type="subTitle" idx="1"/>
          </p:nvPr>
        </p:nvSpPr>
        <p:spPr>
          <a:xfrm>
            <a:off x="1769842" y="2566482"/>
            <a:ext cx="3360534" cy="22317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b="1" dirty="0">
                <a:solidFill>
                  <a:schemeClr val="bg1">
                    <a:lumMod val="50000"/>
                  </a:schemeClr>
                </a:solidFill>
                <a:latin typeface="+mn-lt"/>
              </a:rPr>
              <a:t>Présenté par:</a:t>
            </a:r>
          </a:p>
          <a:p>
            <a:pPr marL="0" lvl="0" indent="0" algn="l" rtl="0">
              <a:spcBef>
                <a:spcPts val="0"/>
              </a:spcBef>
              <a:spcAft>
                <a:spcPts val="0"/>
              </a:spcAft>
              <a:buNone/>
            </a:pPr>
            <a:r>
              <a:rPr lang="en-GB" sz="1600" dirty="0"/>
              <a:t>-</a:t>
            </a:r>
            <a:r>
              <a:rPr lang="en-GB" sz="1600" dirty="0" err="1"/>
              <a:t>Mounat</a:t>
            </a:r>
            <a:r>
              <a:rPr lang="en-GB" sz="1600" dirty="0"/>
              <a:t> Oufkir </a:t>
            </a:r>
          </a:p>
          <a:p>
            <a:pPr marL="0" indent="0" algn="l"/>
            <a:r>
              <a:rPr lang="en-GB" sz="1600" dirty="0"/>
              <a:t>-</a:t>
            </a:r>
            <a:r>
              <a:rPr lang="en-GB" sz="1600" dirty="0" err="1"/>
              <a:t>Ibtissam</a:t>
            </a:r>
            <a:r>
              <a:rPr lang="en-GB" sz="1600" dirty="0"/>
              <a:t> </a:t>
            </a:r>
            <a:r>
              <a:rPr lang="en-GB" sz="1600" dirty="0" err="1"/>
              <a:t>Laghzizal</a:t>
            </a:r>
            <a:endParaRPr lang="en-GB" sz="1600" dirty="0"/>
          </a:p>
          <a:p>
            <a:pPr marL="0" lvl="0" indent="0" algn="l" rtl="0">
              <a:spcBef>
                <a:spcPts val="0"/>
              </a:spcBef>
              <a:spcAft>
                <a:spcPts val="0"/>
              </a:spcAft>
              <a:buNone/>
            </a:pPr>
            <a:r>
              <a:rPr lang="en-GB" sz="1600" dirty="0"/>
              <a:t>-Wiame Kacimi</a:t>
            </a:r>
          </a:p>
          <a:p>
            <a:pPr marL="0" lvl="0" indent="0" algn="l" rtl="0">
              <a:spcBef>
                <a:spcPts val="0"/>
              </a:spcBef>
              <a:spcAft>
                <a:spcPts val="0"/>
              </a:spcAft>
              <a:buNone/>
            </a:pPr>
            <a:r>
              <a:rPr lang="en-GB" sz="1600" dirty="0"/>
              <a:t>-Mohammed </a:t>
            </a:r>
            <a:r>
              <a:rPr lang="en-GB" sz="1600" dirty="0" err="1"/>
              <a:t>Berrhazi</a:t>
            </a:r>
            <a:endParaRPr lang="en-GB" sz="1600" dirty="0"/>
          </a:p>
          <a:p>
            <a:pPr marL="0" lvl="0" indent="0" algn="l" rtl="0">
              <a:spcBef>
                <a:spcPts val="0"/>
              </a:spcBef>
              <a:spcAft>
                <a:spcPts val="0"/>
              </a:spcAft>
              <a:buNone/>
            </a:pPr>
            <a:endParaRPr lang="fr-FR" dirty="0"/>
          </a:p>
          <a:p>
            <a:pPr marL="0" lvl="0" indent="0" algn="l" rtl="0">
              <a:spcBef>
                <a:spcPts val="0"/>
              </a:spcBef>
              <a:spcAft>
                <a:spcPts val="0"/>
              </a:spcAft>
              <a:buNone/>
            </a:pPr>
            <a:endParaRPr dirty="0"/>
          </a:p>
        </p:txBody>
      </p:sp>
      <p:grpSp>
        <p:nvGrpSpPr>
          <p:cNvPr id="326" name="Google Shape;326;p36"/>
          <p:cNvGrpSpPr/>
          <p:nvPr/>
        </p:nvGrpSpPr>
        <p:grpSpPr>
          <a:xfrm>
            <a:off x="5884729" y="4133164"/>
            <a:ext cx="849639" cy="685651"/>
            <a:chOff x="11091729" y="134464"/>
            <a:chExt cx="849639" cy="685651"/>
          </a:xfrm>
        </p:grpSpPr>
        <p:sp>
          <p:nvSpPr>
            <p:cNvPr id="327" name="Google Shape;327;p36"/>
            <p:cNvSpPr/>
            <p:nvPr/>
          </p:nvSpPr>
          <p:spPr>
            <a:xfrm rot="6034158">
              <a:off x="11262820" y="128520"/>
              <a:ext cx="567331" cy="697539"/>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6"/>
            <p:cNvSpPr/>
            <p:nvPr/>
          </p:nvSpPr>
          <p:spPr>
            <a:xfrm rot="6034158">
              <a:off x="11113288" y="585080"/>
              <a:ext cx="160613" cy="177279"/>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36"/>
          <p:cNvSpPr/>
          <p:nvPr/>
        </p:nvSpPr>
        <p:spPr>
          <a:xfrm rot="-5602829">
            <a:off x="2206117" y="307074"/>
            <a:ext cx="481371" cy="59185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36"/>
          <p:cNvGrpSpPr/>
          <p:nvPr/>
        </p:nvGrpSpPr>
        <p:grpSpPr>
          <a:xfrm>
            <a:off x="499248" y="1188107"/>
            <a:ext cx="874751" cy="3122870"/>
            <a:chOff x="769875" y="952498"/>
            <a:chExt cx="874751" cy="3122870"/>
          </a:xfrm>
        </p:grpSpPr>
        <p:sp>
          <p:nvSpPr>
            <p:cNvPr id="331" name="Google Shape;331;p36"/>
            <p:cNvSpPr/>
            <p:nvPr/>
          </p:nvSpPr>
          <p:spPr>
            <a:xfrm>
              <a:off x="1506164" y="2347234"/>
              <a:ext cx="74632" cy="129453"/>
            </a:xfrm>
            <a:custGeom>
              <a:avLst/>
              <a:gdLst/>
              <a:ahLst/>
              <a:cxnLst/>
              <a:rect l="l" t="t" r="r" b="b"/>
              <a:pathLst>
                <a:path w="1085" h="1882" extrusionOk="0">
                  <a:moveTo>
                    <a:pt x="144" y="0"/>
                  </a:moveTo>
                  <a:lnTo>
                    <a:pt x="1" y="1251"/>
                  </a:lnTo>
                  <a:lnTo>
                    <a:pt x="596" y="1882"/>
                  </a:lnTo>
                  <a:cubicBezTo>
                    <a:pt x="1084" y="1536"/>
                    <a:pt x="394" y="643"/>
                    <a:pt x="144" y="0"/>
                  </a:cubicBezTo>
                  <a:close/>
                </a:path>
              </a:pathLst>
            </a:custGeom>
            <a:solidFill>
              <a:srgbClr val="1C4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6"/>
            <p:cNvSpPr/>
            <p:nvPr/>
          </p:nvSpPr>
          <p:spPr>
            <a:xfrm>
              <a:off x="1393148" y="1434837"/>
              <a:ext cx="251478" cy="627457"/>
            </a:xfrm>
            <a:custGeom>
              <a:avLst/>
              <a:gdLst/>
              <a:ahLst/>
              <a:cxnLst/>
              <a:rect l="l" t="t" r="r" b="b"/>
              <a:pathLst>
                <a:path w="3656" h="9122" extrusionOk="0">
                  <a:moveTo>
                    <a:pt x="1263" y="358"/>
                  </a:moveTo>
                  <a:cubicBezTo>
                    <a:pt x="2656" y="763"/>
                    <a:pt x="2751" y="1823"/>
                    <a:pt x="2858" y="3192"/>
                  </a:cubicBezTo>
                  <a:cubicBezTo>
                    <a:pt x="2953" y="4561"/>
                    <a:pt x="3144" y="5490"/>
                    <a:pt x="3406" y="6442"/>
                  </a:cubicBezTo>
                  <a:cubicBezTo>
                    <a:pt x="3656" y="7407"/>
                    <a:pt x="3227" y="8026"/>
                    <a:pt x="2406" y="8764"/>
                  </a:cubicBezTo>
                  <a:cubicBezTo>
                    <a:pt x="2406" y="8764"/>
                    <a:pt x="1751" y="9121"/>
                    <a:pt x="1882" y="8419"/>
                  </a:cubicBezTo>
                  <a:cubicBezTo>
                    <a:pt x="2084" y="7335"/>
                    <a:pt x="1584" y="7609"/>
                    <a:pt x="1858" y="6597"/>
                  </a:cubicBezTo>
                  <a:cubicBezTo>
                    <a:pt x="1977" y="6168"/>
                    <a:pt x="1644" y="4906"/>
                    <a:pt x="1644" y="4906"/>
                  </a:cubicBezTo>
                  <a:cubicBezTo>
                    <a:pt x="1644" y="4906"/>
                    <a:pt x="1" y="1"/>
                    <a:pt x="1263" y="3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a:off x="829719" y="2397174"/>
              <a:ext cx="144999" cy="200027"/>
            </a:xfrm>
            <a:custGeom>
              <a:avLst/>
              <a:gdLst/>
              <a:ahLst/>
              <a:cxnLst/>
              <a:rect l="l" t="t" r="r" b="b"/>
              <a:pathLst>
                <a:path w="2108" h="2908" extrusionOk="0">
                  <a:moveTo>
                    <a:pt x="369" y="1"/>
                  </a:moveTo>
                  <a:cubicBezTo>
                    <a:pt x="83" y="858"/>
                    <a:pt x="0" y="2156"/>
                    <a:pt x="143" y="2513"/>
                  </a:cubicBezTo>
                  <a:cubicBezTo>
                    <a:pt x="232" y="2767"/>
                    <a:pt x="607" y="2908"/>
                    <a:pt x="992" y="2908"/>
                  </a:cubicBezTo>
                  <a:cubicBezTo>
                    <a:pt x="1221" y="2908"/>
                    <a:pt x="1453" y="2858"/>
                    <a:pt x="1631" y="2751"/>
                  </a:cubicBezTo>
                  <a:cubicBezTo>
                    <a:pt x="2107" y="2465"/>
                    <a:pt x="369" y="1"/>
                    <a:pt x="369" y="1"/>
                  </a:cubicBezTo>
                  <a:close/>
                </a:path>
              </a:pathLst>
            </a:custGeom>
            <a:solidFill>
              <a:srgbClr val="1C4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a:off x="769875" y="1431604"/>
              <a:ext cx="294950" cy="615901"/>
            </a:xfrm>
            <a:custGeom>
              <a:avLst/>
              <a:gdLst/>
              <a:ahLst/>
              <a:cxnLst/>
              <a:rect l="l" t="t" r="r" b="b"/>
              <a:pathLst>
                <a:path w="4288" h="8954" extrusionOk="0">
                  <a:moveTo>
                    <a:pt x="3692" y="0"/>
                  </a:moveTo>
                  <a:cubicBezTo>
                    <a:pt x="2704" y="167"/>
                    <a:pt x="1942" y="286"/>
                    <a:pt x="1120" y="2643"/>
                  </a:cubicBezTo>
                  <a:cubicBezTo>
                    <a:pt x="287" y="5001"/>
                    <a:pt x="1" y="8013"/>
                    <a:pt x="799" y="8430"/>
                  </a:cubicBezTo>
                  <a:cubicBezTo>
                    <a:pt x="1787" y="8954"/>
                    <a:pt x="2501" y="8144"/>
                    <a:pt x="3287" y="8204"/>
                  </a:cubicBezTo>
                  <a:cubicBezTo>
                    <a:pt x="3442" y="8216"/>
                    <a:pt x="3454" y="7227"/>
                    <a:pt x="3454" y="7227"/>
                  </a:cubicBezTo>
                  <a:cubicBezTo>
                    <a:pt x="3454" y="7227"/>
                    <a:pt x="2335" y="7275"/>
                    <a:pt x="2168" y="7037"/>
                  </a:cubicBezTo>
                  <a:cubicBezTo>
                    <a:pt x="2001" y="6811"/>
                    <a:pt x="2501" y="4156"/>
                    <a:pt x="3394" y="3358"/>
                  </a:cubicBezTo>
                  <a:cubicBezTo>
                    <a:pt x="4287" y="2548"/>
                    <a:pt x="3692" y="0"/>
                    <a:pt x="3692"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1234252" y="2282505"/>
              <a:ext cx="353899" cy="1452946"/>
            </a:xfrm>
            <a:custGeom>
              <a:avLst/>
              <a:gdLst/>
              <a:ahLst/>
              <a:cxnLst/>
              <a:rect l="l" t="t" r="r" b="b"/>
              <a:pathLst>
                <a:path w="5145" h="21123" extrusionOk="0">
                  <a:moveTo>
                    <a:pt x="3870" y="1"/>
                  </a:moveTo>
                  <a:cubicBezTo>
                    <a:pt x="1227" y="548"/>
                    <a:pt x="132" y="1513"/>
                    <a:pt x="132" y="1513"/>
                  </a:cubicBezTo>
                  <a:cubicBezTo>
                    <a:pt x="144" y="2287"/>
                    <a:pt x="96" y="3537"/>
                    <a:pt x="1" y="4835"/>
                  </a:cubicBezTo>
                  <a:cubicBezTo>
                    <a:pt x="870" y="7942"/>
                    <a:pt x="1858" y="12479"/>
                    <a:pt x="1894" y="12788"/>
                  </a:cubicBezTo>
                  <a:cubicBezTo>
                    <a:pt x="1930" y="13157"/>
                    <a:pt x="1441" y="13121"/>
                    <a:pt x="715" y="14407"/>
                  </a:cubicBezTo>
                  <a:cubicBezTo>
                    <a:pt x="1" y="15693"/>
                    <a:pt x="679" y="19396"/>
                    <a:pt x="525" y="20253"/>
                  </a:cubicBezTo>
                  <a:cubicBezTo>
                    <a:pt x="382" y="21122"/>
                    <a:pt x="1287" y="20599"/>
                    <a:pt x="1287" y="20599"/>
                  </a:cubicBezTo>
                  <a:cubicBezTo>
                    <a:pt x="4454" y="14336"/>
                    <a:pt x="2715" y="14634"/>
                    <a:pt x="3894" y="11990"/>
                  </a:cubicBezTo>
                  <a:cubicBezTo>
                    <a:pt x="5061" y="9347"/>
                    <a:pt x="5144" y="3668"/>
                    <a:pt x="387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1148269" y="2153116"/>
              <a:ext cx="352248" cy="461960"/>
            </a:xfrm>
            <a:custGeom>
              <a:avLst/>
              <a:gdLst/>
              <a:ahLst/>
              <a:cxnLst/>
              <a:rect l="l" t="t" r="r" b="b"/>
              <a:pathLst>
                <a:path w="5121" h="6716" extrusionOk="0">
                  <a:moveTo>
                    <a:pt x="1382" y="3394"/>
                  </a:moveTo>
                  <a:cubicBezTo>
                    <a:pt x="1382" y="3394"/>
                    <a:pt x="2477" y="2429"/>
                    <a:pt x="5120" y="1882"/>
                  </a:cubicBezTo>
                  <a:cubicBezTo>
                    <a:pt x="4465" y="1"/>
                    <a:pt x="1" y="2930"/>
                    <a:pt x="679" y="4858"/>
                  </a:cubicBezTo>
                  <a:cubicBezTo>
                    <a:pt x="858" y="5358"/>
                    <a:pt x="1048" y="6001"/>
                    <a:pt x="1251" y="6716"/>
                  </a:cubicBezTo>
                  <a:cubicBezTo>
                    <a:pt x="1346" y="5418"/>
                    <a:pt x="1394" y="4168"/>
                    <a:pt x="1382" y="339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821534" y="1410279"/>
              <a:ext cx="728089" cy="2158886"/>
            </a:xfrm>
            <a:custGeom>
              <a:avLst/>
              <a:gdLst/>
              <a:ahLst/>
              <a:cxnLst/>
              <a:rect l="l" t="t" r="r" b="b"/>
              <a:pathLst>
                <a:path w="10585" h="31386" extrusionOk="0">
                  <a:moveTo>
                    <a:pt x="10251" y="5382"/>
                  </a:moveTo>
                  <a:cubicBezTo>
                    <a:pt x="10585" y="4358"/>
                    <a:pt x="9394" y="2096"/>
                    <a:pt x="9573" y="715"/>
                  </a:cubicBezTo>
                  <a:lnTo>
                    <a:pt x="8275" y="334"/>
                  </a:lnTo>
                  <a:lnTo>
                    <a:pt x="4441" y="1"/>
                  </a:lnTo>
                  <a:cubicBezTo>
                    <a:pt x="3822" y="203"/>
                    <a:pt x="3441" y="263"/>
                    <a:pt x="2941" y="310"/>
                  </a:cubicBezTo>
                  <a:cubicBezTo>
                    <a:pt x="2429" y="358"/>
                    <a:pt x="1869" y="3251"/>
                    <a:pt x="3096" y="6001"/>
                  </a:cubicBezTo>
                  <a:cubicBezTo>
                    <a:pt x="4810" y="9823"/>
                    <a:pt x="2477" y="10180"/>
                    <a:pt x="1524" y="12455"/>
                  </a:cubicBezTo>
                  <a:cubicBezTo>
                    <a:pt x="1191" y="13264"/>
                    <a:pt x="0" y="15741"/>
                    <a:pt x="1262" y="18539"/>
                  </a:cubicBezTo>
                  <a:cubicBezTo>
                    <a:pt x="2846" y="22051"/>
                    <a:pt x="3167" y="23289"/>
                    <a:pt x="3060" y="24039"/>
                  </a:cubicBezTo>
                  <a:cubicBezTo>
                    <a:pt x="2869" y="25313"/>
                    <a:pt x="1298" y="25921"/>
                    <a:pt x="3429" y="30969"/>
                  </a:cubicBezTo>
                  <a:cubicBezTo>
                    <a:pt x="3429" y="30969"/>
                    <a:pt x="3786" y="31385"/>
                    <a:pt x="4227" y="30945"/>
                  </a:cubicBezTo>
                  <a:cubicBezTo>
                    <a:pt x="4239" y="27147"/>
                    <a:pt x="5310" y="26968"/>
                    <a:pt x="4834" y="25099"/>
                  </a:cubicBezTo>
                  <a:cubicBezTo>
                    <a:pt x="4489" y="23694"/>
                    <a:pt x="4751" y="23956"/>
                    <a:pt x="5060" y="21861"/>
                  </a:cubicBezTo>
                  <a:cubicBezTo>
                    <a:pt x="5560" y="18455"/>
                    <a:pt x="6013" y="14979"/>
                    <a:pt x="6001" y="14205"/>
                  </a:cubicBezTo>
                  <a:cubicBezTo>
                    <a:pt x="6001" y="14205"/>
                    <a:pt x="7227" y="13228"/>
                    <a:pt x="9870" y="12681"/>
                  </a:cubicBezTo>
                  <a:cubicBezTo>
                    <a:pt x="9870" y="12681"/>
                    <a:pt x="8549" y="9526"/>
                    <a:pt x="9073" y="8002"/>
                  </a:cubicBezTo>
                  <a:cubicBezTo>
                    <a:pt x="9430" y="6966"/>
                    <a:pt x="9966" y="6299"/>
                    <a:pt x="10251" y="538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p:nvPr/>
          </p:nvSpPr>
          <p:spPr>
            <a:xfrm>
              <a:off x="1227717" y="2242402"/>
              <a:ext cx="331750" cy="311252"/>
            </a:xfrm>
            <a:custGeom>
              <a:avLst/>
              <a:gdLst/>
              <a:ahLst/>
              <a:cxnLst/>
              <a:rect l="l" t="t" r="r" b="b"/>
              <a:pathLst>
                <a:path w="4823" h="4525" extrusionOk="0">
                  <a:moveTo>
                    <a:pt x="1" y="3191"/>
                  </a:moveTo>
                  <a:cubicBezTo>
                    <a:pt x="1429" y="4525"/>
                    <a:pt x="3846" y="4013"/>
                    <a:pt x="4299" y="3477"/>
                  </a:cubicBezTo>
                  <a:cubicBezTo>
                    <a:pt x="4823" y="2858"/>
                    <a:pt x="4322" y="1286"/>
                    <a:pt x="4049" y="643"/>
                  </a:cubicBezTo>
                  <a:cubicBezTo>
                    <a:pt x="3787" y="0"/>
                    <a:pt x="727" y="1358"/>
                    <a:pt x="1" y="1953"/>
                  </a:cubicBezTo>
                  <a:lnTo>
                    <a:pt x="1" y="3191"/>
                  </a:ln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a:off x="831301" y="2160476"/>
              <a:ext cx="674918" cy="506189"/>
            </a:xfrm>
            <a:custGeom>
              <a:avLst/>
              <a:gdLst/>
              <a:ahLst/>
              <a:cxnLst/>
              <a:rect l="l" t="t" r="r" b="b"/>
              <a:pathLst>
                <a:path w="9812" h="7359" extrusionOk="0">
                  <a:moveTo>
                    <a:pt x="1120" y="1549"/>
                  </a:moveTo>
                  <a:cubicBezTo>
                    <a:pt x="596" y="2715"/>
                    <a:pt x="1" y="3513"/>
                    <a:pt x="144" y="4097"/>
                  </a:cubicBezTo>
                  <a:cubicBezTo>
                    <a:pt x="275" y="4680"/>
                    <a:pt x="453" y="4763"/>
                    <a:pt x="870" y="6228"/>
                  </a:cubicBezTo>
                  <a:cubicBezTo>
                    <a:pt x="1192" y="7359"/>
                    <a:pt x="1870" y="6252"/>
                    <a:pt x="3882" y="6359"/>
                  </a:cubicBezTo>
                  <a:cubicBezTo>
                    <a:pt x="5894" y="6454"/>
                    <a:pt x="5930" y="6597"/>
                    <a:pt x="6073" y="5716"/>
                  </a:cubicBezTo>
                  <a:cubicBezTo>
                    <a:pt x="6145" y="5240"/>
                    <a:pt x="6145" y="4513"/>
                    <a:pt x="6121" y="3954"/>
                  </a:cubicBezTo>
                  <a:cubicBezTo>
                    <a:pt x="6097" y="3418"/>
                    <a:pt x="6406" y="2918"/>
                    <a:pt x="6895" y="2692"/>
                  </a:cubicBezTo>
                  <a:cubicBezTo>
                    <a:pt x="7502" y="2406"/>
                    <a:pt x="8466" y="2061"/>
                    <a:pt x="9812" y="1834"/>
                  </a:cubicBezTo>
                  <a:lnTo>
                    <a:pt x="9347" y="715"/>
                  </a:lnTo>
                  <a:cubicBezTo>
                    <a:pt x="9347" y="715"/>
                    <a:pt x="8121" y="1"/>
                    <a:pt x="5633" y="644"/>
                  </a:cubicBezTo>
                  <a:cubicBezTo>
                    <a:pt x="3144" y="1275"/>
                    <a:pt x="1120" y="1549"/>
                    <a:pt x="1120" y="1549"/>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a:off x="890320" y="1410279"/>
              <a:ext cx="659304" cy="937815"/>
            </a:xfrm>
            <a:custGeom>
              <a:avLst/>
              <a:gdLst/>
              <a:ahLst/>
              <a:cxnLst/>
              <a:rect l="l" t="t" r="r" b="b"/>
              <a:pathLst>
                <a:path w="9585" h="13634" extrusionOk="0">
                  <a:moveTo>
                    <a:pt x="8073" y="7990"/>
                  </a:moveTo>
                  <a:cubicBezTo>
                    <a:pt x="8430" y="6966"/>
                    <a:pt x="8966" y="6299"/>
                    <a:pt x="9251" y="5382"/>
                  </a:cubicBezTo>
                  <a:cubicBezTo>
                    <a:pt x="9585" y="4358"/>
                    <a:pt x="8394" y="2096"/>
                    <a:pt x="8573" y="715"/>
                  </a:cubicBezTo>
                  <a:lnTo>
                    <a:pt x="7275" y="334"/>
                  </a:lnTo>
                  <a:lnTo>
                    <a:pt x="3441" y="1"/>
                  </a:lnTo>
                  <a:cubicBezTo>
                    <a:pt x="2822" y="203"/>
                    <a:pt x="2441" y="263"/>
                    <a:pt x="1941" y="310"/>
                  </a:cubicBezTo>
                  <a:cubicBezTo>
                    <a:pt x="1429" y="358"/>
                    <a:pt x="857" y="3168"/>
                    <a:pt x="2096" y="6001"/>
                  </a:cubicBezTo>
                  <a:cubicBezTo>
                    <a:pt x="3774" y="9835"/>
                    <a:pt x="1191" y="10216"/>
                    <a:pt x="262" y="12455"/>
                  </a:cubicBezTo>
                  <a:cubicBezTo>
                    <a:pt x="0" y="13098"/>
                    <a:pt x="2108" y="13633"/>
                    <a:pt x="3632" y="13086"/>
                  </a:cubicBezTo>
                  <a:cubicBezTo>
                    <a:pt x="4775" y="12681"/>
                    <a:pt x="7180" y="11514"/>
                    <a:pt x="8489" y="11621"/>
                  </a:cubicBezTo>
                  <a:cubicBezTo>
                    <a:pt x="8489" y="11621"/>
                    <a:pt x="8525" y="11097"/>
                    <a:pt x="8073" y="10026"/>
                  </a:cubicBezTo>
                  <a:cubicBezTo>
                    <a:pt x="7620" y="8954"/>
                    <a:pt x="8073" y="7990"/>
                    <a:pt x="8073" y="7990"/>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6"/>
            <p:cNvSpPr/>
            <p:nvPr/>
          </p:nvSpPr>
          <p:spPr>
            <a:xfrm>
              <a:off x="1086017" y="1155559"/>
              <a:ext cx="379280" cy="538174"/>
            </a:xfrm>
            <a:custGeom>
              <a:avLst/>
              <a:gdLst/>
              <a:ahLst/>
              <a:cxnLst/>
              <a:rect l="l" t="t" r="r" b="b"/>
              <a:pathLst>
                <a:path w="5514" h="7824" extrusionOk="0">
                  <a:moveTo>
                    <a:pt x="1549" y="560"/>
                  </a:moveTo>
                  <a:cubicBezTo>
                    <a:pt x="1763" y="1513"/>
                    <a:pt x="1334" y="3323"/>
                    <a:pt x="1191" y="3549"/>
                  </a:cubicBezTo>
                  <a:lnTo>
                    <a:pt x="596" y="3692"/>
                  </a:lnTo>
                  <a:cubicBezTo>
                    <a:pt x="596" y="3692"/>
                    <a:pt x="1" y="6156"/>
                    <a:pt x="2072" y="7180"/>
                  </a:cubicBezTo>
                  <a:cubicBezTo>
                    <a:pt x="3370" y="7823"/>
                    <a:pt x="5513" y="6764"/>
                    <a:pt x="4430" y="4025"/>
                  </a:cubicBezTo>
                  <a:cubicBezTo>
                    <a:pt x="4430" y="4025"/>
                    <a:pt x="3870" y="3858"/>
                    <a:pt x="3501" y="3656"/>
                  </a:cubicBezTo>
                  <a:cubicBezTo>
                    <a:pt x="3501" y="3656"/>
                    <a:pt x="3311" y="3537"/>
                    <a:pt x="3608" y="1989"/>
                  </a:cubicBezTo>
                  <a:cubicBezTo>
                    <a:pt x="3608" y="1989"/>
                    <a:pt x="3787" y="1311"/>
                    <a:pt x="2823" y="656"/>
                  </a:cubicBezTo>
                  <a:cubicBezTo>
                    <a:pt x="1858" y="1"/>
                    <a:pt x="1549" y="560"/>
                    <a:pt x="1549" y="56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6"/>
            <p:cNvSpPr/>
            <p:nvPr/>
          </p:nvSpPr>
          <p:spPr>
            <a:xfrm>
              <a:off x="919761" y="952498"/>
              <a:ext cx="397302" cy="440637"/>
            </a:xfrm>
            <a:custGeom>
              <a:avLst/>
              <a:gdLst/>
              <a:ahLst/>
              <a:cxnLst/>
              <a:rect l="l" t="t" r="r" b="b"/>
              <a:pathLst>
                <a:path w="5776" h="6406" extrusionOk="0">
                  <a:moveTo>
                    <a:pt x="4549" y="572"/>
                  </a:moveTo>
                  <a:cubicBezTo>
                    <a:pt x="4394" y="560"/>
                    <a:pt x="4287" y="405"/>
                    <a:pt x="4168" y="310"/>
                  </a:cubicBezTo>
                  <a:cubicBezTo>
                    <a:pt x="3894" y="60"/>
                    <a:pt x="3454" y="36"/>
                    <a:pt x="3144" y="238"/>
                  </a:cubicBezTo>
                  <a:cubicBezTo>
                    <a:pt x="2846" y="441"/>
                    <a:pt x="2703" y="857"/>
                    <a:pt x="2811" y="1203"/>
                  </a:cubicBezTo>
                  <a:cubicBezTo>
                    <a:pt x="2870" y="1381"/>
                    <a:pt x="2989" y="1536"/>
                    <a:pt x="3061" y="1715"/>
                  </a:cubicBezTo>
                  <a:cubicBezTo>
                    <a:pt x="3132" y="1881"/>
                    <a:pt x="3132" y="2119"/>
                    <a:pt x="2989" y="2238"/>
                  </a:cubicBezTo>
                  <a:cubicBezTo>
                    <a:pt x="2870" y="2346"/>
                    <a:pt x="2680" y="2334"/>
                    <a:pt x="2525" y="2274"/>
                  </a:cubicBezTo>
                  <a:cubicBezTo>
                    <a:pt x="2382" y="2203"/>
                    <a:pt x="2251" y="2096"/>
                    <a:pt x="2108" y="2012"/>
                  </a:cubicBezTo>
                  <a:cubicBezTo>
                    <a:pt x="1620" y="1738"/>
                    <a:pt x="965" y="1810"/>
                    <a:pt x="548" y="2191"/>
                  </a:cubicBezTo>
                  <a:cubicBezTo>
                    <a:pt x="132" y="2560"/>
                    <a:pt x="1" y="3215"/>
                    <a:pt x="227" y="3727"/>
                  </a:cubicBezTo>
                  <a:cubicBezTo>
                    <a:pt x="334" y="3953"/>
                    <a:pt x="525" y="4155"/>
                    <a:pt x="763" y="4167"/>
                  </a:cubicBezTo>
                  <a:cubicBezTo>
                    <a:pt x="906" y="4179"/>
                    <a:pt x="1060" y="4120"/>
                    <a:pt x="1191" y="4179"/>
                  </a:cubicBezTo>
                  <a:cubicBezTo>
                    <a:pt x="1406" y="4263"/>
                    <a:pt x="1406" y="4584"/>
                    <a:pt x="1275" y="4751"/>
                  </a:cubicBezTo>
                  <a:cubicBezTo>
                    <a:pt x="1132" y="4929"/>
                    <a:pt x="906" y="5013"/>
                    <a:pt x="691" y="5096"/>
                  </a:cubicBezTo>
                  <a:cubicBezTo>
                    <a:pt x="477" y="5179"/>
                    <a:pt x="263" y="5298"/>
                    <a:pt x="179" y="5513"/>
                  </a:cubicBezTo>
                  <a:cubicBezTo>
                    <a:pt x="108" y="5739"/>
                    <a:pt x="215" y="6001"/>
                    <a:pt x="406" y="6144"/>
                  </a:cubicBezTo>
                  <a:cubicBezTo>
                    <a:pt x="584" y="6287"/>
                    <a:pt x="822" y="6346"/>
                    <a:pt x="1060" y="6370"/>
                  </a:cubicBezTo>
                  <a:cubicBezTo>
                    <a:pt x="1370" y="6406"/>
                    <a:pt x="1703" y="6382"/>
                    <a:pt x="1977" y="6239"/>
                  </a:cubicBezTo>
                  <a:cubicBezTo>
                    <a:pt x="2322" y="6060"/>
                    <a:pt x="2573" y="5703"/>
                    <a:pt x="2632" y="5322"/>
                  </a:cubicBezTo>
                  <a:cubicBezTo>
                    <a:pt x="2680" y="4941"/>
                    <a:pt x="2525" y="4536"/>
                    <a:pt x="2239" y="4274"/>
                  </a:cubicBezTo>
                  <a:cubicBezTo>
                    <a:pt x="2453" y="4346"/>
                    <a:pt x="2656" y="4334"/>
                    <a:pt x="2751" y="4048"/>
                  </a:cubicBezTo>
                  <a:cubicBezTo>
                    <a:pt x="2787" y="3941"/>
                    <a:pt x="2811" y="4132"/>
                    <a:pt x="3108" y="3989"/>
                  </a:cubicBezTo>
                  <a:cubicBezTo>
                    <a:pt x="3227" y="3941"/>
                    <a:pt x="3061" y="3703"/>
                    <a:pt x="3418" y="3739"/>
                  </a:cubicBezTo>
                  <a:cubicBezTo>
                    <a:pt x="3751" y="3774"/>
                    <a:pt x="3930" y="3536"/>
                    <a:pt x="3977" y="3167"/>
                  </a:cubicBezTo>
                  <a:cubicBezTo>
                    <a:pt x="4025" y="2846"/>
                    <a:pt x="3954" y="2465"/>
                    <a:pt x="4049" y="2155"/>
                  </a:cubicBezTo>
                  <a:cubicBezTo>
                    <a:pt x="4251" y="1465"/>
                    <a:pt x="4918" y="1345"/>
                    <a:pt x="5442" y="976"/>
                  </a:cubicBezTo>
                  <a:cubicBezTo>
                    <a:pt x="5632" y="834"/>
                    <a:pt x="5775" y="655"/>
                    <a:pt x="5692" y="405"/>
                  </a:cubicBezTo>
                  <a:cubicBezTo>
                    <a:pt x="5609" y="119"/>
                    <a:pt x="5382" y="0"/>
                    <a:pt x="5132" y="179"/>
                  </a:cubicBezTo>
                  <a:cubicBezTo>
                    <a:pt x="4954" y="310"/>
                    <a:pt x="4811" y="607"/>
                    <a:pt x="4549" y="57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p:cNvSpPr/>
            <p:nvPr/>
          </p:nvSpPr>
          <p:spPr>
            <a:xfrm>
              <a:off x="1149094" y="992602"/>
              <a:ext cx="222795" cy="244118"/>
            </a:xfrm>
            <a:custGeom>
              <a:avLst/>
              <a:gdLst/>
              <a:ahLst/>
              <a:cxnLst/>
              <a:rect l="l" t="t" r="r" b="b"/>
              <a:pathLst>
                <a:path w="3239" h="3549" extrusionOk="0">
                  <a:moveTo>
                    <a:pt x="3239" y="1191"/>
                  </a:moveTo>
                  <a:cubicBezTo>
                    <a:pt x="3120" y="739"/>
                    <a:pt x="2537" y="0"/>
                    <a:pt x="1405" y="227"/>
                  </a:cubicBezTo>
                  <a:cubicBezTo>
                    <a:pt x="191" y="477"/>
                    <a:pt x="1" y="1727"/>
                    <a:pt x="286" y="2572"/>
                  </a:cubicBezTo>
                  <a:cubicBezTo>
                    <a:pt x="632" y="3549"/>
                    <a:pt x="3239" y="1191"/>
                    <a:pt x="3239" y="119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p:cNvSpPr/>
            <p:nvPr/>
          </p:nvSpPr>
          <p:spPr>
            <a:xfrm>
              <a:off x="1158931" y="1043367"/>
              <a:ext cx="239165" cy="281812"/>
            </a:xfrm>
            <a:custGeom>
              <a:avLst/>
              <a:gdLst/>
              <a:ahLst/>
              <a:cxnLst/>
              <a:rect l="l" t="t" r="r" b="b"/>
              <a:pathLst>
                <a:path w="3477" h="4097" extrusionOk="0">
                  <a:moveTo>
                    <a:pt x="417" y="1858"/>
                  </a:moveTo>
                  <a:cubicBezTo>
                    <a:pt x="191" y="1453"/>
                    <a:pt x="0" y="1584"/>
                    <a:pt x="24" y="1858"/>
                  </a:cubicBezTo>
                  <a:cubicBezTo>
                    <a:pt x="60" y="2215"/>
                    <a:pt x="191" y="2608"/>
                    <a:pt x="369" y="2715"/>
                  </a:cubicBezTo>
                  <a:cubicBezTo>
                    <a:pt x="608" y="2858"/>
                    <a:pt x="584" y="2656"/>
                    <a:pt x="679" y="2632"/>
                  </a:cubicBezTo>
                  <a:cubicBezTo>
                    <a:pt x="786" y="2608"/>
                    <a:pt x="953" y="3323"/>
                    <a:pt x="1620" y="3704"/>
                  </a:cubicBezTo>
                  <a:cubicBezTo>
                    <a:pt x="2298" y="4096"/>
                    <a:pt x="2906" y="3894"/>
                    <a:pt x="3013" y="3704"/>
                  </a:cubicBezTo>
                  <a:cubicBezTo>
                    <a:pt x="3120" y="3525"/>
                    <a:pt x="3477" y="2799"/>
                    <a:pt x="3406" y="1572"/>
                  </a:cubicBezTo>
                  <a:cubicBezTo>
                    <a:pt x="3322" y="358"/>
                    <a:pt x="2798" y="48"/>
                    <a:pt x="2536" y="84"/>
                  </a:cubicBezTo>
                  <a:cubicBezTo>
                    <a:pt x="1989" y="155"/>
                    <a:pt x="1584" y="1"/>
                    <a:pt x="1203" y="608"/>
                  </a:cubicBezTo>
                  <a:cubicBezTo>
                    <a:pt x="893" y="1120"/>
                    <a:pt x="679" y="2334"/>
                    <a:pt x="417" y="18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p:nvPr/>
          </p:nvSpPr>
          <p:spPr>
            <a:xfrm>
              <a:off x="986965" y="1846805"/>
              <a:ext cx="202297" cy="204016"/>
            </a:xfrm>
            <a:custGeom>
              <a:avLst/>
              <a:gdLst/>
              <a:ahLst/>
              <a:cxnLst/>
              <a:rect l="l" t="t" r="r" b="b"/>
              <a:pathLst>
                <a:path w="2941" h="2966" extrusionOk="0">
                  <a:moveTo>
                    <a:pt x="810" y="786"/>
                  </a:moveTo>
                  <a:cubicBezTo>
                    <a:pt x="393" y="870"/>
                    <a:pt x="155" y="1156"/>
                    <a:pt x="72" y="1418"/>
                  </a:cubicBezTo>
                  <a:cubicBezTo>
                    <a:pt x="0" y="1691"/>
                    <a:pt x="60" y="2037"/>
                    <a:pt x="179" y="2287"/>
                  </a:cubicBezTo>
                  <a:cubicBezTo>
                    <a:pt x="322" y="2572"/>
                    <a:pt x="453" y="2775"/>
                    <a:pt x="1024" y="2846"/>
                  </a:cubicBezTo>
                  <a:cubicBezTo>
                    <a:pt x="1607" y="2918"/>
                    <a:pt x="1905" y="2965"/>
                    <a:pt x="2048" y="2846"/>
                  </a:cubicBezTo>
                  <a:cubicBezTo>
                    <a:pt x="2191" y="2739"/>
                    <a:pt x="2131" y="2561"/>
                    <a:pt x="2393" y="2299"/>
                  </a:cubicBezTo>
                  <a:cubicBezTo>
                    <a:pt x="2655" y="2037"/>
                    <a:pt x="2941" y="1251"/>
                    <a:pt x="2822" y="1096"/>
                  </a:cubicBezTo>
                  <a:cubicBezTo>
                    <a:pt x="2715" y="941"/>
                    <a:pt x="2369" y="834"/>
                    <a:pt x="2179" y="786"/>
                  </a:cubicBezTo>
                  <a:cubicBezTo>
                    <a:pt x="2048" y="751"/>
                    <a:pt x="1905" y="727"/>
                    <a:pt x="1905" y="727"/>
                  </a:cubicBezTo>
                  <a:cubicBezTo>
                    <a:pt x="1905" y="727"/>
                    <a:pt x="2060" y="608"/>
                    <a:pt x="2131" y="453"/>
                  </a:cubicBezTo>
                  <a:cubicBezTo>
                    <a:pt x="2191" y="322"/>
                    <a:pt x="2227" y="1"/>
                    <a:pt x="2096" y="1"/>
                  </a:cubicBezTo>
                  <a:cubicBezTo>
                    <a:pt x="1965" y="1"/>
                    <a:pt x="1607" y="417"/>
                    <a:pt x="1357" y="596"/>
                  </a:cubicBezTo>
                  <a:cubicBezTo>
                    <a:pt x="1107" y="763"/>
                    <a:pt x="976" y="751"/>
                    <a:pt x="810" y="78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1382486" y="1914767"/>
              <a:ext cx="195005" cy="199133"/>
            </a:xfrm>
            <a:custGeom>
              <a:avLst/>
              <a:gdLst/>
              <a:ahLst/>
              <a:cxnLst/>
              <a:rect l="l" t="t" r="r" b="b"/>
              <a:pathLst>
                <a:path w="2835" h="2895" extrusionOk="0">
                  <a:moveTo>
                    <a:pt x="1572" y="930"/>
                  </a:moveTo>
                  <a:cubicBezTo>
                    <a:pt x="1263" y="1120"/>
                    <a:pt x="275" y="1049"/>
                    <a:pt x="132" y="1203"/>
                  </a:cubicBezTo>
                  <a:cubicBezTo>
                    <a:pt x="1" y="1370"/>
                    <a:pt x="96" y="1644"/>
                    <a:pt x="298" y="1858"/>
                  </a:cubicBezTo>
                  <a:cubicBezTo>
                    <a:pt x="489" y="2061"/>
                    <a:pt x="441" y="2358"/>
                    <a:pt x="620" y="2549"/>
                  </a:cubicBezTo>
                  <a:cubicBezTo>
                    <a:pt x="810" y="2751"/>
                    <a:pt x="1049" y="2870"/>
                    <a:pt x="1132" y="2882"/>
                  </a:cubicBezTo>
                  <a:cubicBezTo>
                    <a:pt x="1215" y="2894"/>
                    <a:pt x="1680" y="2846"/>
                    <a:pt x="1894" y="2763"/>
                  </a:cubicBezTo>
                  <a:cubicBezTo>
                    <a:pt x="2096" y="2668"/>
                    <a:pt x="2501" y="1977"/>
                    <a:pt x="2644" y="1775"/>
                  </a:cubicBezTo>
                  <a:cubicBezTo>
                    <a:pt x="2787" y="1561"/>
                    <a:pt x="2834" y="1144"/>
                    <a:pt x="2561" y="930"/>
                  </a:cubicBezTo>
                  <a:cubicBezTo>
                    <a:pt x="2299" y="703"/>
                    <a:pt x="1703" y="334"/>
                    <a:pt x="1584" y="310"/>
                  </a:cubicBezTo>
                  <a:cubicBezTo>
                    <a:pt x="1477" y="287"/>
                    <a:pt x="1453" y="406"/>
                    <a:pt x="1144" y="203"/>
                  </a:cubicBezTo>
                  <a:cubicBezTo>
                    <a:pt x="822" y="1"/>
                    <a:pt x="632" y="287"/>
                    <a:pt x="918" y="608"/>
                  </a:cubicBezTo>
                  <a:cubicBezTo>
                    <a:pt x="1168" y="882"/>
                    <a:pt x="1572" y="930"/>
                    <a:pt x="1572" y="93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1027067" y="3502865"/>
              <a:ext cx="186820" cy="371026"/>
            </a:xfrm>
            <a:custGeom>
              <a:avLst/>
              <a:gdLst/>
              <a:ahLst/>
              <a:cxnLst/>
              <a:rect l="l" t="t" r="r" b="b"/>
              <a:pathLst>
                <a:path w="2716" h="5394" extrusionOk="0">
                  <a:moveTo>
                    <a:pt x="298" y="191"/>
                  </a:moveTo>
                  <a:cubicBezTo>
                    <a:pt x="0" y="631"/>
                    <a:pt x="96" y="988"/>
                    <a:pt x="167" y="2096"/>
                  </a:cubicBezTo>
                  <a:cubicBezTo>
                    <a:pt x="239" y="3203"/>
                    <a:pt x="191" y="4167"/>
                    <a:pt x="429" y="4513"/>
                  </a:cubicBezTo>
                  <a:cubicBezTo>
                    <a:pt x="667" y="4846"/>
                    <a:pt x="1394" y="5394"/>
                    <a:pt x="1917" y="5251"/>
                  </a:cubicBezTo>
                  <a:cubicBezTo>
                    <a:pt x="2453" y="5108"/>
                    <a:pt x="2715" y="4417"/>
                    <a:pt x="2644" y="4096"/>
                  </a:cubicBezTo>
                  <a:cubicBezTo>
                    <a:pt x="2572" y="3786"/>
                    <a:pt x="2036" y="2548"/>
                    <a:pt x="1989" y="1953"/>
                  </a:cubicBezTo>
                  <a:cubicBezTo>
                    <a:pt x="1941" y="1357"/>
                    <a:pt x="1691" y="0"/>
                    <a:pt x="1239" y="24"/>
                  </a:cubicBezTo>
                  <a:cubicBezTo>
                    <a:pt x="786" y="48"/>
                    <a:pt x="298" y="191"/>
                    <a:pt x="298" y="1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950921" y="3138360"/>
              <a:ext cx="227747" cy="432520"/>
            </a:xfrm>
            <a:custGeom>
              <a:avLst/>
              <a:gdLst/>
              <a:ahLst/>
              <a:cxnLst/>
              <a:rect l="l" t="t" r="r" b="b"/>
              <a:pathLst>
                <a:path w="3311" h="6288" extrusionOk="0">
                  <a:moveTo>
                    <a:pt x="3024" y="275"/>
                  </a:moveTo>
                  <a:cubicBezTo>
                    <a:pt x="3167" y="977"/>
                    <a:pt x="524" y="810"/>
                    <a:pt x="786" y="1"/>
                  </a:cubicBezTo>
                  <a:cubicBezTo>
                    <a:pt x="393" y="929"/>
                    <a:pt x="0" y="2311"/>
                    <a:pt x="1536" y="5882"/>
                  </a:cubicBezTo>
                  <a:cubicBezTo>
                    <a:pt x="1536" y="5882"/>
                    <a:pt x="1905" y="6287"/>
                    <a:pt x="2346" y="5847"/>
                  </a:cubicBezTo>
                  <a:cubicBezTo>
                    <a:pt x="2358" y="2275"/>
                    <a:pt x="3310" y="1882"/>
                    <a:pt x="3024" y="275"/>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1183487" y="3668299"/>
              <a:ext cx="254780" cy="407070"/>
            </a:xfrm>
            <a:custGeom>
              <a:avLst/>
              <a:gdLst/>
              <a:ahLst/>
              <a:cxnLst/>
              <a:rect l="l" t="t" r="r" b="b"/>
              <a:pathLst>
                <a:path w="3704" h="5918" extrusionOk="0">
                  <a:moveTo>
                    <a:pt x="1132" y="203"/>
                  </a:moveTo>
                  <a:cubicBezTo>
                    <a:pt x="870" y="393"/>
                    <a:pt x="1" y="1846"/>
                    <a:pt x="227" y="2346"/>
                  </a:cubicBezTo>
                  <a:cubicBezTo>
                    <a:pt x="453" y="2846"/>
                    <a:pt x="894" y="2989"/>
                    <a:pt x="846" y="3298"/>
                  </a:cubicBezTo>
                  <a:cubicBezTo>
                    <a:pt x="810" y="3596"/>
                    <a:pt x="405" y="3989"/>
                    <a:pt x="667" y="4739"/>
                  </a:cubicBezTo>
                  <a:cubicBezTo>
                    <a:pt x="929" y="5501"/>
                    <a:pt x="1632" y="5882"/>
                    <a:pt x="2310" y="5906"/>
                  </a:cubicBezTo>
                  <a:cubicBezTo>
                    <a:pt x="2989" y="5918"/>
                    <a:pt x="3465" y="5370"/>
                    <a:pt x="3584" y="5072"/>
                  </a:cubicBezTo>
                  <a:cubicBezTo>
                    <a:pt x="3703" y="4786"/>
                    <a:pt x="3703" y="4132"/>
                    <a:pt x="3287" y="3572"/>
                  </a:cubicBezTo>
                  <a:cubicBezTo>
                    <a:pt x="2858" y="3024"/>
                    <a:pt x="2382" y="1560"/>
                    <a:pt x="2287" y="845"/>
                  </a:cubicBezTo>
                  <a:cubicBezTo>
                    <a:pt x="2203" y="119"/>
                    <a:pt x="1417" y="0"/>
                    <a:pt x="1132" y="2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1234252" y="3234181"/>
              <a:ext cx="231049" cy="502956"/>
            </a:xfrm>
            <a:custGeom>
              <a:avLst/>
              <a:gdLst/>
              <a:ahLst/>
              <a:cxnLst/>
              <a:rect l="l" t="t" r="r" b="b"/>
              <a:pathLst>
                <a:path w="3359" h="7312" extrusionOk="0">
                  <a:moveTo>
                    <a:pt x="3358" y="918"/>
                  </a:moveTo>
                  <a:cubicBezTo>
                    <a:pt x="3263" y="2180"/>
                    <a:pt x="429" y="882"/>
                    <a:pt x="1072" y="1"/>
                  </a:cubicBezTo>
                  <a:lnTo>
                    <a:pt x="1072" y="1"/>
                  </a:lnTo>
                  <a:cubicBezTo>
                    <a:pt x="965" y="156"/>
                    <a:pt x="846" y="346"/>
                    <a:pt x="715" y="572"/>
                  </a:cubicBezTo>
                  <a:cubicBezTo>
                    <a:pt x="1" y="1858"/>
                    <a:pt x="656" y="5573"/>
                    <a:pt x="501" y="6442"/>
                  </a:cubicBezTo>
                  <a:cubicBezTo>
                    <a:pt x="358" y="7311"/>
                    <a:pt x="1263" y="6835"/>
                    <a:pt x="1263" y="6835"/>
                  </a:cubicBezTo>
                  <a:cubicBezTo>
                    <a:pt x="2942" y="3513"/>
                    <a:pt x="3263" y="1965"/>
                    <a:pt x="3358" y="918"/>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6"/>
          <p:cNvSpPr/>
          <p:nvPr/>
        </p:nvSpPr>
        <p:spPr>
          <a:xfrm>
            <a:off x="8048178" y="3371002"/>
            <a:ext cx="191599" cy="445097"/>
          </a:xfrm>
          <a:custGeom>
            <a:avLst/>
            <a:gdLst/>
            <a:ahLst/>
            <a:cxnLst/>
            <a:rect l="l" t="t" r="r" b="b"/>
            <a:pathLst>
              <a:path w="2727" h="6335" extrusionOk="0">
                <a:moveTo>
                  <a:pt x="1215" y="1"/>
                </a:moveTo>
                <a:cubicBezTo>
                  <a:pt x="1072" y="144"/>
                  <a:pt x="691" y="608"/>
                  <a:pt x="667" y="941"/>
                </a:cubicBezTo>
                <a:cubicBezTo>
                  <a:pt x="631" y="1394"/>
                  <a:pt x="786" y="2287"/>
                  <a:pt x="715" y="2763"/>
                </a:cubicBezTo>
                <a:cubicBezTo>
                  <a:pt x="655" y="3180"/>
                  <a:pt x="322" y="3477"/>
                  <a:pt x="179" y="3846"/>
                </a:cubicBezTo>
                <a:cubicBezTo>
                  <a:pt x="72" y="4120"/>
                  <a:pt x="0" y="4989"/>
                  <a:pt x="298" y="5608"/>
                </a:cubicBezTo>
                <a:cubicBezTo>
                  <a:pt x="441" y="5918"/>
                  <a:pt x="762" y="6251"/>
                  <a:pt x="1072" y="6275"/>
                </a:cubicBezTo>
                <a:cubicBezTo>
                  <a:pt x="1643" y="6335"/>
                  <a:pt x="2167" y="5823"/>
                  <a:pt x="2429" y="5311"/>
                </a:cubicBezTo>
                <a:cubicBezTo>
                  <a:pt x="2596" y="5001"/>
                  <a:pt x="2727" y="3775"/>
                  <a:pt x="2429" y="2810"/>
                </a:cubicBezTo>
                <a:cubicBezTo>
                  <a:pt x="2251" y="2239"/>
                  <a:pt x="1596" y="775"/>
                  <a:pt x="1620" y="548"/>
                </a:cubicBezTo>
                <a:cubicBezTo>
                  <a:pt x="1655" y="310"/>
                  <a:pt x="1215" y="1"/>
                  <a:pt x="1215" y="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8027241" y="2071038"/>
            <a:ext cx="519573" cy="1344355"/>
          </a:xfrm>
          <a:custGeom>
            <a:avLst/>
            <a:gdLst/>
            <a:ahLst/>
            <a:cxnLst/>
            <a:rect l="l" t="t" r="r" b="b"/>
            <a:pathLst>
              <a:path w="7395" h="19134" extrusionOk="0">
                <a:moveTo>
                  <a:pt x="3215" y="0"/>
                </a:moveTo>
                <a:cubicBezTo>
                  <a:pt x="3299" y="1596"/>
                  <a:pt x="7394" y="4191"/>
                  <a:pt x="3811" y="12061"/>
                </a:cubicBezTo>
                <a:cubicBezTo>
                  <a:pt x="3227" y="13347"/>
                  <a:pt x="5966" y="14407"/>
                  <a:pt x="1918" y="19050"/>
                </a:cubicBezTo>
                <a:cubicBezTo>
                  <a:pt x="1918" y="19050"/>
                  <a:pt x="1548" y="19134"/>
                  <a:pt x="1513" y="18503"/>
                </a:cubicBezTo>
                <a:cubicBezTo>
                  <a:pt x="1572" y="16276"/>
                  <a:pt x="703" y="15157"/>
                  <a:pt x="2049" y="12931"/>
                </a:cubicBezTo>
                <a:cubicBezTo>
                  <a:pt x="2846" y="11311"/>
                  <a:pt x="1" y="10109"/>
                  <a:pt x="703" y="1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8041504" y="2071038"/>
            <a:ext cx="409124" cy="686862"/>
          </a:xfrm>
          <a:custGeom>
            <a:avLst/>
            <a:gdLst/>
            <a:ahLst/>
            <a:cxnLst/>
            <a:rect l="l" t="t" r="r" b="b"/>
            <a:pathLst>
              <a:path w="5823" h="9776" extrusionOk="0">
                <a:moveTo>
                  <a:pt x="3012" y="0"/>
                </a:moveTo>
                <a:cubicBezTo>
                  <a:pt x="3120" y="1381"/>
                  <a:pt x="5822" y="3251"/>
                  <a:pt x="5072" y="7989"/>
                </a:cubicBezTo>
                <a:cubicBezTo>
                  <a:pt x="4882" y="9204"/>
                  <a:pt x="2131" y="9775"/>
                  <a:pt x="691" y="7739"/>
                </a:cubicBezTo>
                <a:cubicBezTo>
                  <a:pt x="0" y="5025"/>
                  <a:pt x="500" y="1072"/>
                  <a:pt x="500" y="107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7703481" y="2665795"/>
            <a:ext cx="219914" cy="91900"/>
          </a:xfrm>
          <a:custGeom>
            <a:avLst/>
            <a:gdLst/>
            <a:ahLst/>
            <a:cxnLst/>
            <a:rect l="l" t="t" r="r" b="b"/>
            <a:pathLst>
              <a:path w="3130" h="1308" extrusionOk="0">
                <a:moveTo>
                  <a:pt x="2065" y="1"/>
                </a:moveTo>
                <a:cubicBezTo>
                  <a:pt x="2060" y="1"/>
                  <a:pt x="2054" y="1"/>
                  <a:pt x="2049" y="1"/>
                </a:cubicBezTo>
                <a:cubicBezTo>
                  <a:pt x="1061" y="1"/>
                  <a:pt x="1" y="667"/>
                  <a:pt x="72" y="1060"/>
                </a:cubicBezTo>
                <a:cubicBezTo>
                  <a:pt x="104" y="1241"/>
                  <a:pt x="698" y="1308"/>
                  <a:pt x="1321" y="1308"/>
                </a:cubicBezTo>
                <a:cubicBezTo>
                  <a:pt x="1887" y="1308"/>
                  <a:pt x="2476" y="1253"/>
                  <a:pt x="2692" y="1179"/>
                </a:cubicBezTo>
                <a:cubicBezTo>
                  <a:pt x="3130" y="1037"/>
                  <a:pt x="3026" y="1"/>
                  <a:pt x="2065" y="1"/>
                </a:cubicBez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67176" y="2122048"/>
            <a:ext cx="570581" cy="1622093"/>
          </a:xfrm>
          <a:custGeom>
            <a:avLst/>
            <a:gdLst/>
            <a:ahLst/>
            <a:cxnLst/>
            <a:rect l="l" t="t" r="r" b="b"/>
            <a:pathLst>
              <a:path w="8121" h="23087" extrusionOk="0">
                <a:moveTo>
                  <a:pt x="4334" y="1"/>
                </a:moveTo>
                <a:cubicBezTo>
                  <a:pt x="4084" y="1477"/>
                  <a:pt x="72" y="4513"/>
                  <a:pt x="3667" y="12526"/>
                </a:cubicBezTo>
                <a:cubicBezTo>
                  <a:pt x="4751" y="14967"/>
                  <a:pt x="0" y="16646"/>
                  <a:pt x="5203" y="23087"/>
                </a:cubicBezTo>
                <a:cubicBezTo>
                  <a:pt x="5203" y="23087"/>
                  <a:pt x="5418" y="22861"/>
                  <a:pt x="5763" y="23087"/>
                </a:cubicBezTo>
                <a:cubicBezTo>
                  <a:pt x="5870" y="21182"/>
                  <a:pt x="8120" y="18562"/>
                  <a:pt x="6025" y="13729"/>
                </a:cubicBezTo>
                <a:cubicBezTo>
                  <a:pt x="5644" y="12038"/>
                  <a:pt x="7513" y="9014"/>
                  <a:pt x="7739" y="3132"/>
                </a:cubicBezTo>
                <a:lnTo>
                  <a:pt x="7739" y="405"/>
                </a:ln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7665892" y="2122048"/>
            <a:ext cx="455144" cy="618288"/>
          </a:xfrm>
          <a:custGeom>
            <a:avLst/>
            <a:gdLst/>
            <a:ahLst/>
            <a:cxnLst/>
            <a:rect l="l" t="t" r="r" b="b"/>
            <a:pathLst>
              <a:path w="6478" h="8800" extrusionOk="0">
                <a:moveTo>
                  <a:pt x="6477" y="405"/>
                </a:moveTo>
                <a:lnTo>
                  <a:pt x="6477" y="3132"/>
                </a:lnTo>
                <a:cubicBezTo>
                  <a:pt x="6394" y="5192"/>
                  <a:pt x="5977" y="6894"/>
                  <a:pt x="5668" y="8323"/>
                </a:cubicBezTo>
                <a:cubicBezTo>
                  <a:pt x="5572" y="7954"/>
                  <a:pt x="2977" y="8002"/>
                  <a:pt x="1619" y="8323"/>
                </a:cubicBezTo>
                <a:cubicBezTo>
                  <a:pt x="595" y="8561"/>
                  <a:pt x="607" y="8799"/>
                  <a:pt x="607" y="8799"/>
                </a:cubicBezTo>
                <a:cubicBezTo>
                  <a:pt x="0" y="4049"/>
                  <a:pt x="2596" y="1287"/>
                  <a:pt x="2929" y="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8246045" y="1359579"/>
            <a:ext cx="406595" cy="809817"/>
          </a:xfrm>
          <a:custGeom>
            <a:avLst/>
            <a:gdLst/>
            <a:ahLst/>
            <a:cxnLst/>
            <a:rect l="l" t="t" r="r" b="b"/>
            <a:pathLst>
              <a:path w="5787" h="11526" extrusionOk="0">
                <a:moveTo>
                  <a:pt x="714" y="0"/>
                </a:moveTo>
                <a:cubicBezTo>
                  <a:pt x="4655" y="857"/>
                  <a:pt x="5787" y="6203"/>
                  <a:pt x="5322" y="8465"/>
                </a:cubicBezTo>
                <a:cubicBezTo>
                  <a:pt x="4846" y="10716"/>
                  <a:pt x="1643" y="11525"/>
                  <a:pt x="1643" y="11525"/>
                </a:cubicBezTo>
                <a:cubicBezTo>
                  <a:pt x="1643" y="11525"/>
                  <a:pt x="0" y="11502"/>
                  <a:pt x="1203" y="10513"/>
                </a:cubicBezTo>
                <a:cubicBezTo>
                  <a:pt x="1953" y="9906"/>
                  <a:pt x="1774" y="9525"/>
                  <a:pt x="2667" y="8323"/>
                </a:cubicBezTo>
                <a:cubicBezTo>
                  <a:pt x="3131" y="7692"/>
                  <a:pt x="1203" y="5048"/>
                  <a:pt x="1203" y="504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7499375" y="1417684"/>
            <a:ext cx="292844" cy="790566"/>
          </a:xfrm>
          <a:custGeom>
            <a:avLst/>
            <a:gdLst/>
            <a:ahLst/>
            <a:cxnLst/>
            <a:rect l="l" t="t" r="r" b="b"/>
            <a:pathLst>
              <a:path w="4168" h="11252" extrusionOk="0">
                <a:moveTo>
                  <a:pt x="3418" y="1"/>
                </a:moveTo>
                <a:cubicBezTo>
                  <a:pt x="179" y="2560"/>
                  <a:pt x="1096" y="5727"/>
                  <a:pt x="941" y="7001"/>
                </a:cubicBezTo>
                <a:cubicBezTo>
                  <a:pt x="775" y="8275"/>
                  <a:pt x="1" y="8835"/>
                  <a:pt x="489" y="11097"/>
                </a:cubicBezTo>
                <a:cubicBezTo>
                  <a:pt x="489" y="11097"/>
                  <a:pt x="1203" y="11252"/>
                  <a:pt x="1763" y="10026"/>
                </a:cubicBezTo>
                <a:cubicBezTo>
                  <a:pt x="2096" y="9299"/>
                  <a:pt x="3025" y="9002"/>
                  <a:pt x="2977" y="7668"/>
                </a:cubicBezTo>
                <a:cubicBezTo>
                  <a:pt x="2930" y="6370"/>
                  <a:pt x="4168" y="4501"/>
                  <a:pt x="4168" y="450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7707697" y="1291356"/>
            <a:ext cx="737871" cy="940360"/>
          </a:xfrm>
          <a:custGeom>
            <a:avLst/>
            <a:gdLst/>
            <a:ahLst/>
            <a:cxnLst/>
            <a:rect l="l" t="t" r="r" b="b"/>
            <a:pathLst>
              <a:path w="10502" h="13384" extrusionOk="0">
                <a:moveTo>
                  <a:pt x="4263" y="370"/>
                </a:moveTo>
                <a:cubicBezTo>
                  <a:pt x="2036" y="703"/>
                  <a:pt x="893" y="1382"/>
                  <a:pt x="441" y="1799"/>
                </a:cubicBezTo>
                <a:cubicBezTo>
                  <a:pt x="0" y="2203"/>
                  <a:pt x="453" y="5192"/>
                  <a:pt x="1477" y="7168"/>
                </a:cubicBezTo>
                <a:cubicBezTo>
                  <a:pt x="2679" y="9502"/>
                  <a:pt x="2334" y="11824"/>
                  <a:pt x="2334" y="11824"/>
                </a:cubicBezTo>
                <a:cubicBezTo>
                  <a:pt x="2334" y="11824"/>
                  <a:pt x="5430" y="13383"/>
                  <a:pt x="7763" y="11097"/>
                </a:cubicBezTo>
                <a:cubicBezTo>
                  <a:pt x="7763" y="11097"/>
                  <a:pt x="7799" y="9573"/>
                  <a:pt x="8513" y="7740"/>
                </a:cubicBezTo>
                <a:cubicBezTo>
                  <a:pt x="9228" y="5894"/>
                  <a:pt x="10502" y="3061"/>
                  <a:pt x="8513" y="584"/>
                </a:cubicBezTo>
                <a:cubicBezTo>
                  <a:pt x="8513" y="584"/>
                  <a:pt x="6811" y="1"/>
                  <a:pt x="4263" y="37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7899297" y="1208588"/>
            <a:ext cx="201646" cy="256027"/>
          </a:xfrm>
          <a:custGeom>
            <a:avLst/>
            <a:gdLst/>
            <a:ahLst/>
            <a:cxnLst/>
            <a:rect l="l" t="t" r="r" b="b"/>
            <a:pathLst>
              <a:path w="2870" h="3644" extrusionOk="0">
                <a:moveTo>
                  <a:pt x="214" y="298"/>
                </a:moveTo>
                <a:cubicBezTo>
                  <a:pt x="405" y="1976"/>
                  <a:pt x="0" y="2846"/>
                  <a:pt x="0" y="2846"/>
                </a:cubicBezTo>
                <a:cubicBezTo>
                  <a:pt x="0" y="2846"/>
                  <a:pt x="202" y="3643"/>
                  <a:pt x="1238" y="3500"/>
                </a:cubicBezTo>
                <a:cubicBezTo>
                  <a:pt x="2274" y="3358"/>
                  <a:pt x="2869" y="2512"/>
                  <a:pt x="2869" y="2512"/>
                </a:cubicBezTo>
                <a:cubicBezTo>
                  <a:pt x="2869" y="2512"/>
                  <a:pt x="2465" y="1929"/>
                  <a:pt x="2465"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7872528" y="1010313"/>
            <a:ext cx="225886" cy="198344"/>
          </a:xfrm>
          <a:custGeom>
            <a:avLst/>
            <a:gdLst/>
            <a:ahLst/>
            <a:cxnLst/>
            <a:rect l="l" t="t" r="r" b="b"/>
            <a:pathLst>
              <a:path w="3215" h="2823" extrusionOk="0">
                <a:moveTo>
                  <a:pt x="250" y="2167"/>
                </a:moveTo>
                <a:cubicBezTo>
                  <a:pt x="0" y="1274"/>
                  <a:pt x="95" y="643"/>
                  <a:pt x="738" y="310"/>
                </a:cubicBezTo>
                <a:cubicBezTo>
                  <a:pt x="1369" y="0"/>
                  <a:pt x="2203" y="24"/>
                  <a:pt x="2369" y="715"/>
                </a:cubicBezTo>
                <a:cubicBezTo>
                  <a:pt x="2572" y="655"/>
                  <a:pt x="3215" y="810"/>
                  <a:pt x="3048" y="2024"/>
                </a:cubicBezTo>
                <a:cubicBezTo>
                  <a:pt x="3048" y="2024"/>
                  <a:pt x="2762" y="2620"/>
                  <a:pt x="1607" y="2727"/>
                </a:cubicBezTo>
                <a:cubicBezTo>
                  <a:pt x="679" y="2822"/>
                  <a:pt x="250" y="2167"/>
                  <a:pt x="250" y="216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7870841" y="1158352"/>
            <a:ext cx="56911" cy="76232"/>
          </a:xfrm>
          <a:custGeom>
            <a:avLst/>
            <a:gdLst/>
            <a:ahLst/>
            <a:cxnLst/>
            <a:rect l="l" t="t" r="r" b="b"/>
            <a:pathLst>
              <a:path w="810" h="1085" extrusionOk="0">
                <a:moveTo>
                  <a:pt x="691" y="405"/>
                </a:moveTo>
                <a:cubicBezTo>
                  <a:pt x="810" y="667"/>
                  <a:pt x="774" y="941"/>
                  <a:pt x="619" y="1013"/>
                </a:cubicBezTo>
                <a:cubicBezTo>
                  <a:pt x="465" y="1084"/>
                  <a:pt x="238" y="929"/>
                  <a:pt x="119" y="679"/>
                </a:cubicBezTo>
                <a:cubicBezTo>
                  <a:pt x="0" y="417"/>
                  <a:pt x="24" y="144"/>
                  <a:pt x="179" y="72"/>
                </a:cubicBezTo>
                <a:cubicBezTo>
                  <a:pt x="345" y="1"/>
                  <a:pt x="560" y="155"/>
                  <a:pt x="691" y="40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8054010" y="1149991"/>
            <a:ext cx="51079" cy="76232"/>
          </a:xfrm>
          <a:custGeom>
            <a:avLst/>
            <a:gdLst/>
            <a:ahLst/>
            <a:cxnLst/>
            <a:rect l="l" t="t" r="r" b="b"/>
            <a:pathLst>
              <a:path w="727" h="1085" extrusionOk="0">
                <a:moveTo>
                  <a:pt x="679" y="608"/>
                </a:moveTo>
                <a:cubicBezTo>
                  <a:pt x="620" y="882"/>
                  <a:pt x="441" y="1084"/>
                  <a:pt x="263" y="1048"/>
                </a:cubicBezTo>
                <a:cubicBezTo>
                  <a:pt x="96" y="1013"/>
                  <a:pt x="1" y="763"/>
                  <a:pt x="60" y="477"/>
                </a:cubicBezTo>
                <a:cubicBezTo>
                  <a:pt x="120" y="203"/>
                  <a:pt x="298" y="1"/>
                  <a:pt x="465" y="36"/>
                </a:cubicBezTo>
                <a:cubicBezTo>
                  <a:pt x="644" y="72"/>
                  <a:pt x="727" y="322"/>
                  <a:pt x="679" y="60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7884191" y="1034553"/>
            <a:ext cx="195815" cy="275279"/>
          </a:xfrm>
          <a:custGeom>
            <a:avLst/>
            <a:gdLst/>
            <a:ahLst/>
            <a:cxnLst/>
            <a:rect l="l" t="t" r="r" b="b"/>
            <a:pathLst>
              <a:path w="2787" h="3918" extrusionOk="0">
                <a:moveTo>
                  <a:pt x="1465" y="786"/>
                </a:moveTo>
                <a:cubicBezTo>
                  <a:pt x="1072" y="786"/>
                  <a:pt x="882" y="346"/>
                  <a:pt x="441" y="655"/>
                </a:cubicBezTo>
                <a:cubicBezTo>
                  <a:pt x="1" y="965"/>
                  <a:pt x="215" y="2822"/>
                  <a:pt x="894" y="3406"/>
                </a:cubicBezTo>
                <a:cubicBezTo>
                  <a:pt x="1501" y="3918"/>
                  <a:pt x="2120" y="3549"/>
                  <a:pt x="2346" y="3179"/>
                </a:cubicBezTo>
                <a:cubicBezTo>
                  <a:pt x="2549" y="2858"/>
                  <a:pt x="2787" y="2144"/>
                  <a:pt x="2632" y="1275"/>
                </a:cubicBezTo>
                <a:cubicBezTo>
                  <a:pt x="2418" y="1"/>
                  <a:pt x="1894" y="786"/>
                  <a:pt x="1465" y="78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7516940" y="2100337"/>
            <a:ext cx="141433" cy="184081"/>
          </a:xfrm>
          <a:custGeom>
            <a:avLst/>
            <a:gdLst/>
            <a:ahLst/>
            <a:cxnLst/>
            <a:rect l="l" t="t" r="r" b="b"/>
            <a:pathLst>
              <a:path w="2013" h="2620" extrusionOk="0">
                <a:moveTo>
                  <a:pt x="132" y="703"/>
                </a:moveTo>
                <a:cubicBezTo>
                  <a:pt x="144" y="131"/>
                  <a:pt x="560" y="72"/>
                  <a:pt x="846" y="36"/>
                </a:cubicBezTo>
                <a:cubicBezTo>
                  <a:pt x="1132" y="0"/>
                  <a:pt x="1287" y="250"/>
                  <a:pt x="1584" y="310"/>
                </a:cubicBezTo>
                <a:cubicBezTo>
                  <a:pt x="1882" y="369"/>
                  <a:pt x="1989" y="643"/>
                  <a:pt x="1858" y="1262"/>
                </a:cubicBezTo>
                <a:cubicBezTo>
                  <a:pt x="1751" y="1774"/>
                  <a:pt x="2013" y="1917"/>
                  <a:pt x="1787" y="2262"/>
                </a:cubicBezTo>
                <a:cubicBezTo>
                  <a:pt x="1561" y="2608"/>
                  <a:pt x="560" y="2619"/>
                  <a:pt x="203" y="2036"/>
                </a:cubicBezTo>
                <a:cubicBezTo>
                  <a:pt x="1" y="1703"/>
                  <a:pt x="108" y="1310"/>
                  <a:pt x="132" y="70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655193" y="1297886"/>
            <a:ext cx="768012" cy="928626"/>
          </a:xfrm>
          <a:custGeom>
            <a:avLst/>
            <a:gdLst/>
            <a:ahLst/>
            <a:cxnLst/>
            <a:rect l="l" t="t" r="r" b="b"/>
            <a:pathLst>
              <a:path w="10931" h="13217" extrusionOk="0">
                <a:moveTo>
                  <a:pt x="6156" y="48"/>
                </a:moveTo>
                <a:cubicBezTo>
                  <a:pt x="6323" y="167"/>
                  <a:pt x="6299" y="726"/>
                  <a:pt x="5989" y="1131"/>
                </a:cubicBezTo>
                <a:cubicBezTo>
                  <a:pt x="5989" y="1131"/>
                  <a:pt x="5394" y="1977"/>
                  <a:pt x="4358" y="2119"/>
                </a:cubicBezTo>
                <a:cubicBezTo>
                  <a:pt x="3322" y="2262"/>
                  <a:pt x="3120" y="1477"/>
                  <a:pt x="3120" y="1477"/>
                </a:cubicBezTo>
                <a:cubicBezTo>
                  <a:pt x="2953" y="1012"/>
                  <a:pt x="3120" y="560"/>
                  <a:pt x="3215" y="464"/>
                </a:cubicBezTo>
                <a:cubicBezTo>
                  <a:pt x="3215" y="464"/>
                  <a:pt x="1822" y="667"/>
                  <a:pt x="846" y="1596"/>
                </a:cubicBezTo>
                <a:cubicBezTo>
                  <a:pt x="846" y="1596"/>
                  <a:pt x="1" y="2405"/>
                  <a:pt x="1596" y="6489"/>
                </a:cubicBezTo>
                <a:cubicBezTo>
                  <a:pt x="1596" y="6489"/>
                  <a:pt x="2906" y="9108"/>
                  <a:pt x="2727" y="11621"/>
                </a:cubicBezTo>
                <a:cubicBezTo>
                  <a:pt x="2727" y="11621"/>
                  <a:pt x="5823" y="13216"/>
                  <a:pt x="8156" y="10894"/>
                </a:cubicBezTo>
                <a:cubicBezTo>
                  <a:pt x="8156" y="10894"/>
                  <a:pt x="8180" y="10073"/>
                  <a:pt x="9037" y="7537"/>
                </a:cubicBezTo>
                <a:cubicBezTo>
                  <a:pt x="9907" y="5001"/>
                  <a:pt x="10931" y="3155"/>
                  <a:pt x="8906" y="381"/>
                </a:cubicBezTo>
                <a:cubicBezTo>
                  <a:pt x="8906" y="381"/>
                  <a:pt x="7775" y="0"/>
                  <a:pt x="6156" y="48"/>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a:off x="8160244" y="2040053"/>
            <a:ext cx="235160" cy="202560"/>
          </a:xfrm>
          <a:custGeom>
            <a:avLst/>
            <a:gdLst/>
            <a:ahLst/>
            <a:cxnLst/>
            <a:rect l="l" t="t" r="r" b="b"/>
            <a:pathLst>
              <a:path w="3347" h="2883" extrusionOk="0">
                <a:moveTo>
                  <a:pt x="2632" y="2215"/>
                </a:moveTo>
                <a:cubicBezTo>
                  <a:pt x="3108" y="1787"/>
                  <a:pt x="3346" y="1596"/>
                  <a:pt x="3311" y="1465"/>
                </a:cubicBezTo>
                <a:cubicBezTo>
                  <a:pt x="3275" y="1334"/>
                  <a:pt x="2882" y="394"/>
                  <a:pt x="2430" y="310"/>
                </a:cubicBezTo>
                <a:cubicBezTo>
                  <a:pt x="1977" y="227"/>
                  <a:pt x="1191" y="168"/>
                  <a:pt x="882" y="84"/>
                </a:cubicBezTo>
                <a:cubicBezTo>
                  <a:pt x="584" y="1"/>
                  <a:pt x="441" y="215"/>
                  <a:pt x="227" y="298"/>
                </a:cubicBezTo>
                <a:cubicBezTo>
                  <a:pt x="1" y="370"/>
                  <a:pt x="310" y="679"/>
                  <a:pt x="656" y="691"/>
                </a:cubicBezTo>
                <a:cubicBezTo>
                  <a:pt x="656" y="691"/>
                  <a:pt x="334" y="1001"/>
                  <a:pt x="370" y="1227"/>
                </a:cubicBezTo>
                <a:cubicBezTo>
                  <a:pt x="429" y="1608"/>
                  <a:pt x="953" y="1596"/>
                  <a:pt x="1060" y="1775"/>
                </a:cubicBezTo>
                <a:cubicBezTo>
                  <a:pt x="1251" y="2096"/>
                  <a:pt x="1906" y="2882"/>
                  <a:pt x="2632" y="2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7784632" y="3720689"/>
            <a:ext cx="290385" cy="412496"/>
          </a:xfrm>
          <a:custGeom>
            <a:avLst/>
            <a:gdLst/>
            <a:ahLst/>
            <a:cxnLst/>
            <a:rect l="l" t="t" r="r" b="b"/>
            <a:pathLst>
              <a:path w="4133" h="5871" extrusionOk="0">
                <a:moveTo>
                  <a:pt x="2108" y="334"/>
                </a:moveTo>
                <a:cubicBezTo>
                  <a:pt x="2049" y="1203"/>
                  <a:pt x="227" y="3858"/>
                  <a:pt x="72" y="4489"/>
                </a:cubicBezTo>
                <a:cubicBezTo>
                  <a:pt x="72" y="4489"/>
                  <a:pt x="1" y="5037"/>
                  <a:pt x="370" y="5346"/>
                </a:cubicBezTo>
                <a:cubicBezTo>
                  <a:pt x="989" y="5870"/>
                  <a:pt x="3549" y="5715"/>
                  <a:pt x="3906" y="5227"/>
                </a:cubicBezTo>
                <a:cubicBezTo>
                  <a:pt x="3906" y="5227"/>
                  <a:pt x="4132" y="4882"/>
                  <a:pt x="4049" y="4358"/>
                </a:cubicBezTo>
                <a:cubicBezTo>
                  <a:pt x="4025" y="4144"/>
                  <a:pt x="3632" y="3275"/>
                  <a:pt x="3656" y="3191"/>
                </a:cubicBezTo>
                <a:cubicBezTo>
                  <a:pt x="3680" y="3096"/>
                  <a:pt x="3954" y="2870"/>
                  <a:pt x="3906" y="2536"/>
                </a:cubicBezTo>
                <a:cubicBezTo>
                  <a:pt x="3847" y="2203"/>
                  <a:pt x="3775" y="1822"/>
                  <a:pt x="3656" y="1643"/>
                </a:cubicBezTo>
                <a:cubicBezTo>
                  <a:pt x="3597" y="1548"/>
                  <a:pt x="2918" y="584"/>
                  <a:pt x="2668" y="334"/>
                </a:cubicBezTo>
                <a:cubicBezTo>
                  <a:pt x="2334" y="0"/>
                  <a:pt x="2108" y="334"/>
                  <a:pt x="2108" y="334"/>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ZoneTexte 2">
            <a:extLst>
              <a:ext uri="{FF2B5EF4-FFF2-40B4-BE49-F238E27FC236}">
                <a16:creationId xmlns:a16="http://schemas.microsoft.com/office/drawing/2014/main" id="{E12F8221-7983-9585-49BF-315E6A3093B5}"/>
              </a:ext>
            </a:extLst>
          </p:cNvPr>
          <p:cNvSpPr txBox="1"/>
          <p:nvPr/>
        </p:nvSpPr>
        <p:spPr>
          <a:xfrm>
            <a:off x="4744353" y="2661035"/>
            <a:ext cx="5070020" cy="1077218"/>
          </a:xfrm>
          <a:prstGeom prst="rect">
            <a:avLst/>
          </a:prstGeom>
          <a:noFill/>
        </p:spPr>
        <p:txBody>
          <a:bodyPr wrap="square">
            <a:spAutoFit/>
          </a:bodyPr>
          <a:lstStyle/>
          <a:p>
            <a:r>
              <a:rPr lang="en-GB" sz="2000" b="1" dirty="0" err="1">
                <a:solidFill>
                  <a:schemeClr val="bg1">
                    <a:lumMod val="50000"/>
                  </a:schemeClr>
                </a:solidFill>
                <a:latin typeface="+mn-lt"/>
                <a:cs typeface="Aharoni" panose="020F0502020204030204" pitchFamily="2" charset="-79"/>
              </a:rPr>
              <a:t>Encadr</a:t>
            </a:r>
            <a:r>
              <a:rPr lang="fr-FR" sz="2000" b="1" i="0" dirty="0">
                <a:solidFill>
                  <a:schemeClr val="bg1">
                    <a:lumMod val="50000"/>
                  </a:schemeClr>
                </a:solidFill>
                <a:effectLst/>
                <a:latin typeface="+mn-lt"/>
                <a:cs typeface="Aharoni" panose="020F0502020204030204" pitchFamily="2" charset="-79"/>
              </a:rPr>
              <a:t>é par :</a:t>
            </a:r>
          </a:p>
          <a:p>
            <a:r>
              <a:rPr lang="fr-FR" sz="1600" dirty="0">
                <a:solidFill>
                  <a:schemeClr val="bg1">
                    <a:lumMod val="10000"/>
                  </a:schemeClr>
                </a:solidFill>
                <a:latin typeface="arial" panose="020B0604020202020204" pitchFamily="34" charset="0"/>
              </a:rPr>
              <a:t>-Mr. </a:t>
            </a:r>
            <a:r>
              <a:rPr lang="fr-FR" sz="1600" dirty="0" err="1">
                <a:solidFill>
                  <a:schemeClr val="bg1">
                    <a:lumMod val="10000"/>
                  </a:schemeClr>
                </a:solidFill>
                <a:latin typeface="arial" panose="020B0604020202020204" pitchFamily="34" charset="0"/>
              </a:rPr>
              <a:t>Hafidi</a:t>
            </a:r>
            <a:r>
              <a:rPr lang="fr-FR" sz="1600" dirty="0">
                <a:solidFill>
                  <a:schemeClr val="bg1">
                    <a:lumMod val="10000"/>
                  </a:schemeClr>
                </a:solidFill>
                <a:latin typeface="arial" panose="020B0604020202020204" pitchFamily="34" charset="0"/>
              </a:rPr>
              <a:t> Hakim</a:t>
            </a:r>
            <a:endParaRPr lang="fr-FR" sz="1600" i="0" dirty="0">
              <a:solidFill>
                <a:schemeClr val="bg1">
                  <a:lumMod val="10000"/>
                </a:schemeClr>
              </a:solidFill>
              <a:effectLst/>
              <a:latin typeface="arial" panose="020B0604020202020204" pitchFamily="34" charset="0"/>
            </a:endParaRPr>
          </a:p>
          <a:p>
            <a:endParaRPr lang="fr-FR" sz="1400" b="1" i="0" dirty="0">
              <a:solidFill>
                <a:schemeClr val="bg1">
                  <a:lumMod val="50000"/>
                </a:schemeClr>
              </a:solidFill>
              <a:effectLst/>
              <a:latin typeface="arial" panose="020B0604020202020204" pitchFamily="34" charset="0"/>
            </a:endParaRPr>
          </a:p>
          <a:p>
            <a:endParaRPr lang="fr-FR" sz="1400" b="1" i="0" dirty="0">
              <a:solidFill>
                <a:schemeClr val="bg1">
                  <a:lumMod val="50000"/>
                </a:schemeClr>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9"/>
          <p:cNvSpPr txBox="1">
            <a:spLocks noGrp="1"/>
          </p:cNvSpPr>
          <p:nvPr>
            <p:ph type="title"/>
          </p:nvPr>
        </p:nvSpPr>
        <p:spPr>
          <a:xfrm>
            <a:off x="669143" y="233139"/>
            <a:ext cx="4656976" cy="9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dirty="0"/>
              <a:t>Count plot </a:t>
            </a:r>
            <a:endParaRPr sz="3200" dirty="0"/>
          </a:p>
        </p:txBody>
      </p:sp>
      <p:grpSp>
        <p:nvGrpSpPr>
          <p:cNvPr id="409" name="Google Shape;409;p39"/>
          <p:cNvGrpSpPr/>
          <p:nvPr/>
        </p:nvGrpSpPr>
        <p:grpSpPr>
          <a:xfrm>
            <a:off x="9350740" y="921517"/>
            <a:ext cx="1112957" cy="2852847"/>
            <a:chOff x="5763600" y="952509"/>
            <a:chExt cx="1112957" cy="2852847"/>
          </a:xfrm>
        </p:grpSpPr>
        <p:sp>
          <p:nvSpPr>
            <p:cNvPr id="410" name="Google Shape;410;p39"/>
            <p:cNvSpPr/>
            <p:nvPr/>
          </p:nvSpPr>
          <p:spPr>
            <a:xfrm>
              <a:off x="6166660" y="3407921"/>
              <a:ext cx="199106" cy="293955"/>
            </a:xfrm>
            <a:custGeom>
              <a:avLst/>
              <a:gdLst/>
              <a:ahLst/>
              <a:cxnLst/>
              <a:rect l="l" t="t" r="r" b="b"/>
              <a:pathLst>
                <a:path w="3323" h="4906" extrusionOk="0">
                  <a:moveTo>
                    <a:pt x="1584" y="560"/>
                  </a:moveTo>
                  <a:cubicBezTo>
                    <a:pt x="1298" y="679"/>
                    <a:pt x="989" y="1108"/>
                    <a:pt x="1025" y="1358"/>
                  </a:cubicBezTo>
                  <a:cubicBezTo>
                    <a:pt x="1060" y="1620"/>
                    <a:pt x="965" y="1858"/>
                    <a:pt x="834" y="1894"/>
                  </a:cubicBezTo>
                  <a:cubicBezTo>
                    <a:pt x="703" y="1941"/>
                    <a:pt x="144" y="2656"/>
                    <a:pt x="72" y="3001"/>
                  </a:cubicBezTo>
                  <a:cubicBezTo>
                    <a:pt x="1" y="3334"/>
                    <a:pt x="286" y="4311"/>
                    <a:pt x="763" y="4323"/>
                  </a:cubicBezTo>
                  <a:cubicBezTo>
                    <a:pt x="1239" y="4334"/>
                    <a:pt x="1656" y="4192"/>
                    <a:pt x="2453" y="4549"/>
                  </a:cubicBezTo>
                  <a:cubicBezTo>
                    <a:pt x="3251" y="4906"/>
                    <a:pt x="3323" y="2108"/>
                    <a:pt x="2680" y="1060"/>
                  </a:cubicBezTo>
                  <a:cubicBezTo>
                    <a:pt x="2025" y="1"/>
                    <a:pt x="1584" y="560"/>
                    <a:pt x="1584" y="56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6091764" y="2449148"/>
              <a:ext cx="250455" cy="1018777"/>
            </a:xfrm>
            <a:custGeom>
              <a:avLst/>
              <a:gdLst/>
              <a:ahLst/>
              <a:cxnLst/>
              <a:rect l="l" t="t" r="r" b="b"/>
              <a:pathLst>
                <a:path w="4180" h="17003" extrusionOk="0">
                  <a:moveTo>
                    <a:pt x="774" y="4061"/>
                  </a:moveTo>
                  <a:cubicBezTo>
                    <a:pt x="1286" y="6204"/>
                    <a:pt x="1441" y="7347"/>
                    <a:pt x="1358" y="7716"/>
                  </a:cubicBezTo>
                  <a:cubicBezTo>
                    <a:pt x="1275" y="8073"/>
                    <a:pt x="1" y="9514"/>
                    <a:pt x="596" y="11121"/>
                  </a:cubicBezTo>
                  <a:cubicBezTo>
                    <a:pt x="1191" y="12740"/>
                    <a:pt x="2668" y="17003"/>
                    <a:pt x="2668" y="17003"/>
                  </a:cubicBezTo>
                  <a:lnTo>
                    <a:pt x="3406" y="16979"/>
                  </a:lnTo>
                  <a:cubicBezTo>
                    <a:pt x="3406" y="16979"/>
                    <a:pt x="4061" y="13907"/>
                    <a:pt x="3918" y="11574"/>
                  </a:cubicBezTo>
                  <a:cubicBezTo>
                    <a:pt x="3775" y="9228"/>
                    <a:pt x="3263" y="8014"/>
                    <a:pt x="3310" y="7323"/>
                  </a:cubicBezTo>
                  <a:cubicBezTo>
                    <a:pt x="3370" y="6632"/>
                    <a:pt x="4180" y="5358"/>
                    <a:pt x="4168" y="2680"/>
                  </a:cubicBezTo>
                  <a:cubicBezTo>
                    <a:pt x="4156" y="1"/>
                    <a:pt x="774" y="4061"/>
                    <a:pt x="774" y="406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6019744" y="2243696"/>
              <a:ext cx="370290" cy="541534"/>
            </a:xfrm>
            <a:custGeom>
              <a:avLst/>
              <a:gdLst/>
              <a:ahLst/>
              <a:cxnLst/>
              <a:rect l="l" t="t" r="r" b="b"/>
              <a:pathLst>
                <a:path w="6180" h="9038" extrusionOk="0">
                  <a:moveTo>
                    <a:pt x="476" y="525"/>
                  </a:moveTo>
                  <a:cubicBezTo>
                    <a:pt x="226" y="2072"/>
                    <a:pt x="0" y="3227"/>
                    <a:pt x="1334" y="7359"/>
                  </a:cubicBezTo>
                  <a:cubicBezTo>
                    <a:pt x="1334" y="7359"/>
                    <a:pt x="1607" y="7692"/>
                    <a:pt x="2000" y="8371"/>
                  </a:cubicBezTo>
                  <a:cubicBezTo>
                    <a:pt x="2405" y="9037"/>
                    <a:pt x="3953" y="8526"/>
                    <a:pt x="5072" y="7132"/>
                  </a:cubicBezTo>
                  <a:cubicBezTo>
                    <a:pt x="6179" y="5751"/>
                    <a:pt x="5751" y="2501"/>
                    <a:pt x="5751" y="2501"/>
                  </a:cubicBezTo>
                  <a:lnTo>
                    <a:pt x="2965" y="1"/>
                  </a:ln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6276547" y="2638122"/>
              <a:ext cx="332482" cy="135893"/>
            </a:xfrm>
            <a:custGeom>
              <a:avLst/>
              <a:gdLst/>
              <a:ahLst/>
              <a:cxnLst/>
              <a:rect l="l" t="t" r="r" b="b"/>
              <a:pathLst>
                <a:path w="5549" h="2268" extrusionOk="0">
                  <a:moveTo>
                    <a:pt x="2570" y="1"/>
                  </a:moveTo>
                  <a:cubicBezTo>
                    <a:pt x="1360" y="1"/>
                    <a:pt x="12" y="654"/>
                    <a:pt x="12" y="1061"/>
                  </a:cubicBezTo>
                  <a:cubicBezTo>
                    <a:pt x="0" y="1657"/>
                    <a:pt x="2108" y="1383"/>
                    <a:pt x="3084" y="1859"/>
                  </a:cubicBezTo>
                  <a:cubicBezTo>
                    <a:pt x="3635" y="2131"/>
                    <a:pt x="4353" y="2267"/>
                    <a:pt x="4870" y="2267"/>
                  </a:cubicBezTo>
                  <a:cubicBezTo>
                    <a:pt x="5257" y="2267"/>
                    <a:pt x="5532" y="2191"/>
                    <a:pt x="5537" y="2038"/>
                  </a:cubicBezTo>
                  <a:cubicBezTo>
                    <a:pt x="5549" y="1681"/>
                    <a:pt x="4144" y="133"/>
                    <a:pt x="2858" y="14"/>
                  </a:cubicBezTo>
                  <a:cubicBezTo>
                    <a:pt x="2763" y="5"/>
                    <a:pt x="2667" y="1"/>
                    <a:pt x="2570" y="1"/>
                  </a:cubicBez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6262287" y="2583958"/>
              <a:ext cx="355311" cy="784080"/>
            </a:xfrm>
            <a:custGeom>
              <a:avLst/>
              <a:gdLst/>
              <a:ahLst/>
              <a:cxnLst/>
              <a:rect l="l" t="t" r="r" b="b"/>
              <a:pathLst>
                <a:path w="5930" h="13086" extrusionOk="0">
                  <a:moveTo>
                    <a:pt x="1286" y="858"/>
                  </a:moveTo>
                  <a:cubicBezTo>
                    <a:pt x="1096" y="2835"/>
                    <a:pt x="1727" y="4954"/>
                    <a:pt x="1631" y="5371"/>
                  </a:cubicBezTo>
                  <a:cubicBezTo>
                    <a:pt x="1524" y="5775"/>
                    <a:pt x="0" y="6252"/>
                    <a:pt x="143" y="7978"/>
                  </a:cubicBezTo>
                  <a:cubicBezTo>
                    <a:pt x="274" y="9705"/>
                    <a:pt x="1822" y="11193"/>
                    <a:pt x="1084" y="12955"/>
                  </a:cubicBezTo>
                  <a:cubicBezTo>
                    <a:pt x="1084" y="12955"/>
                    <a:pt x="1655" y="12598"/>
                    <a:pt x="2060" y="13086"/>
                  </a:cubicBezTo>
                  <a:cubicBezTo>
                    <a:pt x="2060" y="13086"/>
                    <a:pt x="3691" y="9288"/>
                    <a:pt x="3679" y="6645"/>
                  </a:cubicBezTo>
                  <a:cubicBezTo>
                    <a:pt x="3667" y="4513"/>
                    <a:pt x="4834" y="4442"/>
                    <a:pt x="5489" y="1823"/>
                  </a:cubicBezTo>
                  <a:cubicBezTo>
                    <a:pt x="5929" y="1"/>
                    <a:pt x="1286" y="858"/>
                    <a:pt x="1286" y="8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6210159" y="2160952"/>
              <a:ext cx="446685" cy="599295"/>
            </a:xfrm>
            <a:custGeom>
              <a:avLst/>
              <a:gdLst/>
              <a:ahLst/>
              <a:cxnLst/>
              <a:rect l="l" t="t" r="r" b="b"/>
              <a:pathLst>
                <a:path w="7455" h="10002" extrusionOk="0">
                  <a:moveTo>
                    <a:pt x="72" y="1691"/>
                  </a:moveTo>
                  <a:cubicBezTo>
                    <a:pt x="1" y="2918"/>
                    <a:pt x="727" y="4144"/>
                    <a:pt x="1501" y="4882"/>
                  </a:cubicBezTo>
                  <a:cubicBezTo>
                    <a:pt x="2263" y="5608"/>
                    <a:pt x="2049" y="6859"/>
                    <a:pt x="1585" y="7644"/>
                  </a:cubicBezTo>
                  <a:cubicBezTo>
                    <a:pt x="1108" y="8442"/>
                    <a:pt x="1120" y="9025"/>
                    <a:pt x="1120" y="9025"/>
                  </a:cubicBezTo>
                  <a:cubicBezTo>
                    <a:pt x="1120" y="9025"/>
                    <a:pt x="1204" y="8656"/>
                    <a:pt x="2728" y="8704"/>
                  </a:cubicBezTo>
                  <a:cubicBezTo>
                    <a:pt x="4454" y="8764"/>
                    <a:pt x="6668" y="9716"/>
                    <a:pt x="6645" y="10002"/>
                  </a:cubicBezTo>
                  <a:cubicBezTo>
                    <a:pt x="6645" y="10002"/>
                    <a:pt x="6895" y="8633"/>
                    <a:pt x="6752" y="7882"/>
                  </a:cubicBezTo>
                  <a:cubicBezTo>
                    <a:pt x="6597" y="7120"/>
                    <a:pt x="7454" y="6049"/>
                    <a:pt x="7240" y="4715"/>
                  </a:cubicBezTo>
                  <a:cubicBezTo>
                    <a:pt x="7014" y="3382"/>
                    <a:pt x="6764" y="2346"/>
                    <a:pt x="6454" y="1536"/>
                  </a:cubicBezTo>
                  <a:cubicBezTo>
                    <a:pt x="6157" y="727"/>
                    <a:pt x="2001" y="1"/>
                    <a:pt x="72" y="169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6231609" y="3338718"/>
              <a:ext cx="246141" cy="466637"/>
            </a:xfrm>
            <a:custGeom>
              <a:avLst/>
              <a:gdLst/>
              <a:ahLst/>
              <a:cxnLst/>
              <a:rect l="l" t="t" r="r" b="b"/>
              <a:pathLst>
                <a:path w="4108" h="7788" extrusionOk="0">
                  <a:moveTo>
                    <a:pt x="3227" y="2049"/>
                  </a:moveTo>
                  <a:cubicBezTo>
                    <a:pt x="3179" y="1465"/>
                    <a:pt x="2977" y="346"/>
                    <a:pt x="2370" y="203"/>
                  </a:cubicBezTo>
                  <a:cubicBezTo>
                    <a:pt x="1536" y="1"/>
                    <a:pt x="1369" y="608"/>
                    <a:pt x="703" y="941"/>
                  </a:cubicBezTo>
                  <a:cubicBezTo>
                    <a:pt x="0" y="1287"/>
                    <a:pt x="214" y="2501"/>
                    <a:pt x="643" y="3311"/>
                  </a:cubicBezTo>
                  <a:cubicBezTo>
                    <a:pt x="1084" y="4108"/>
                    <a:pt x="1072" y="3930"/>
                    <a:pt x="1048" y="4906"/>
                  </a:cubicBezTo>
                  <a:cubicBezTo>
                    <a:pt x="1024" y="5882"/>
                    <a:pt x="1191" y="6442"/>
                    <a:pt x="1858" y="7121"/>
                  </a:cubicBezTo>
                  <a:cubicBezTo>
                    <a:pt x="2524" y="7787"/>
                    <a:pt x="3501" y="7549"/>
                    <a:pt x="3798" y="7061"/>
                  </a:cubicBezTo>
                  <a:cubicBezTo>
                    <a:pt x="4108" y="6561"/>
                    <a:pt x="3941" y="5180"/>
                    <a:pt x="3822" y="4585"/>
                  </a:cubicBezTo>
                  <a:cubicBezTo>
                    <a:pt x="3715" y="3977"/>
                    <a:pt x="3286" y="2882"/>
                    <a:pt x="3227" y="2049"/>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6510521" y="1776472"/>
              <a:ext cx="366036" cy="293955"/>
            </a:xfrm>
            <a:custGeom>
              <a:avLst/>
              <a:gdLst/>
              <a:ahLst/>
              <a:cxnLst/>
              <a:rect l="l" t="t" r="r" b="b"/>
              <a:pathLst>
                <a:path w="6109" h="4906" extrusionOk="0">
                  <a:moveTo>
                    <a:pt x="5442" y="0"/>
                  </a:moveTo>
                  <a:cubicBezTo>
                    <a:pt x="6108" y="2560"/>
                    <a:pt x="5846" y="3024"/>
                    <a:pt x="5442" y="3370"/>
                  </a:cubicBezTo>
                  <a:cubicBezTo>
                    <a:pt x="5037" y="3715"/>
                    <a:pt x="2906" y="4905"/>
                    <a:pt x="239" y="3870"/>
                  </a:cubicBezTo>
                  <a:cubicBezTo>
                    <a:pt x="239" y="3870"/>
                    <a:pt x="1" y="2834"/>
                    <a:pt x="2013" y="1750"/>
                  </a:cubicBezTo>
                  <a:cubicBezTo>
                    <a:pt x="2013" y="1750"/>
                    <a:pt x="1989" y="1536"/>
                    <a:pt x="1810" y="1012"/>
                  </a:cubicBezTo>
                  <a:cubicBezTo>
                    <a:pt x="1655" y="524"/>
                    <a:pt x="5442" y="0"/>
                    <a:pt x="5442"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6567622" y="1419074"/>
              <a:ext cx="268970" cy="455193"/>
            </a:xfrm>
            <a:custGeom>
              <a:avLst/>
              <a:gdLst/>
              <a:ahLst/>
              <a:cxnLst/>
              <a:rect l="l" t="t" r="r" b="b"/>
              <a:pathLst>
                <a:path w="4489" h="7597" extrusionOk="0">
                  <a:moveTo>
                    <a:pt x="1036" y="0"/>
                  </a:moveTo>
                  <a:cubicBezTo>
                    <a:pt x="2846" y="1250"/>
                    <a:pt x="3679" y="3262"/>
                    <a:pt x="4489" y="5965"/>
                  </a:cubicBezTo>
                  <a:cubicBezTo>
                    <a:pt x="4489" y="5965"/>
                    <a:pt x="2441" y="7596"/>
                    <a:pt x="857" y="6977"/>
                  </a:cubicBezTo>
                  <a:cubicBezTo>
                    <a:pt x="857" y="6977"/>
                    <a:pt x="369" y="5536"/>
                    <a:pt x="191" y="4917"/>
                  </a:cubicBezTo>
                  <a:cubicBezTo>
                    <a:pt x="0" y="4298"/>
                    <a:pt x="1036" y="0"/>
                    <a:pt x="1036" y="0"/>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5763600" y="1598103"/>
              <a:ext cx="269749" cy="803314"/>
            </a:xfrm>
            <a:custGeom>
              <a:avLst/>
              <a:gdLst/>
              <a:ahLst/>
              <a:cxnLst/>
              <a:rect l="l" t="t" r="r" b="b"/>
              <a:pathLst>
                <a:path w="4502" h="13407" extrusionOk="0">
                  <a:moveTo>
                    <a:pt x="3608" y="3239"/>
                  </a:moveTo>
                  <a:cubicBezTo>
                    <a:pt x="3025" y="3763"/>
                    <a:pt x="2846" y="3811"/>
                    <a:pt x="2834" y="3941"/>
                  </a:cubicBezTo>
                  <a:cubicBezTo>
                    <a:pt x="2822" y="4061"/>
                    <a:pt x="3180" y="5287"/>
                    <a:pt x="2894" y="6085"/>
                  </a:cubicBezTo>
                  <a:cubicBezTo>
                    <a:pt x="2608" y="6882"/>
                    <a:pt x="2203" y="9014"/>
                    <a:pt x="2251" y="10073"/>
                  </a:cubicBezTo>
                  <a:cubicBezTo>
                    <a:pt x="2251" y="10073"/>
                    <a:pt x="2727" y="9966"/>
                    <a:pt x="3096" y="10049"/>
                  </a:cubicBezTo>
                  <a:cubicBezTo>
                    <a:pt x="3477" y="10133"/>
                    <a:pt x="3584" y="10669"/>
                    <a:pt x="3644" y="11133"/>
                  </a:cubicBezTo>
                  <a:cubicBezTo>
                    <a:pt x="3704" y="11597"/>
                    <a:pt x="3763" y="11609"/>
                    <a:pt x="4073" y="11609"/>
                  </a:cubicBezTo>
                  <a:cubicBezTo>
                    <a:pt x="4382" y="11621"/>
                    <a:pt x="4501" y="11919"/>
                    <a:pt x="4287" y="12335"/>
                  </a:cubicBezTo>
                  <a:cubicBezTo>
                    <a:pt x="4061" y="12740"/>
                    <a:pt x="4227" y="13074"/>
                    <a:pt x="3882" y="13240"/>
                  </a:cubicBezTo>
                  <a:cubicBezTo>
                    <a:pt x="3525" y="13407"/>
                    <a:pt x="2418" y="12419"/>
                    <a:pt x="1882" y="11669"/>
                  </a:cubicBezTo>
                  <a:cubicBezTo>
                    <a:pt x="1346" y="10907"/>
                    <a:pt x="513" y="8478"/>
                    <a:pt x="251" y="7120"/>
                  </a:cubicBezTo>
                  <a:cubicBezTo>
                    <a:pt x="1" y="5763"/>
                    <a:pt x="13" y="3203"/>
                    <a:pt x="822" y="1608"/>
                  </a:cubicBezTo>
                  <a:cubicBezTo>
                    <a:pt x="1644" y="1"/>
                    <a:pt x="3465" y="1286"/>
                    <a:pt x="3620" y="1655"/>
                  </a:cubicBezTo>
                  <a:cubicBezTo>
                    <a:pt x="3930" y="2358"/>
                    <a:pt x="3608" y="3239"/>
                    <a:pt x="3608" y="323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5812852" y="1383364"/>
              <a:ext cx="298209" cy="408877"/>
            </a:xfrm>
            <a:custGeom>
              <a:avLst/>
              <a:gdLst/>
              <a:ahLst/>
              <a:cxnLst/>
              <a:rect l="l" t="t" r="r" b="b"/>
              <a:pathLst>
                <a:path w="4977" h="6824" extrusionOk="0">
                  <a:moveTo>
                    <a:pt x="3346" y="525"/>
                  </a:moveTo>
                  <a:cubicBezTo>
                    <a:pt x="1893" y="1299"/>
                    <a:pt x="762" y="3227"/>
                    <a:pt x="0" y="5192"/>
                  </a:cubicBezTo>
                  <a:cubicBezTo>
                    <a:pt x="0" y="5192"/>
                    <a:pt x="1107" y="4454"/>
                    <a:pt x="2084" y="5204"/>
                  </a:cubicBezTo>
                  <a:cubicBezTo>
                    <a:pt x="3072" y="5942"/>
                    <a:pt x="2786" y="6823"/>
                    <a:pt x="2786" y="6823"/>
                  </a:cubicBezTo>
                  <a:cubicBezTo>
                    <a:pt x="2786" y="6823"/>
                    <a:pt x="2917" y="6692"/>
                    <a:pt x="3655" y="5799"/>
                  </a:cubicBezTo>
                  <a:cubicBezTo>
                    <a:pt x="4382" y="4906"/>
                    <a:pt x="4977" y="4120"/>
                    <a:pt x="4941" y="2775"/>
                  </a:cubicBezTo>
                  <a:cubicBezTo>
                    <a:pt x="4894" y="1429"/>
                    <a:pt x="4334" y="1"/>
                    <a:pt x="3346" y="525"/>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a:off x="6218727" y="1072341"/>
              <a:ext cx="232660" cy="298269"/>
            </a:xfrm>
            <a:custGeom>
              <a:avLst/>
              <a:gdLst/>
              <a:ahLst/>
              <a:cxnLst/>
              <a:rect l="l" t="t" r="r" b="b"/>
              <a:pathLst>
                <a:path w="3883" h="4978" extrusionOk="0">
                  <a:moveTo>
                    <a:pt x="513" y="346"/>
                  </a:moveTo>
                  <a:cubicBezTo>
                    <a:pt x="227" y="1"/>
                    <a:pt x="1" y="203"/>
                    <a:pt x="48" y="477"/>
                  </a:cubicBezTo>
                  <a:cubicBezTo>
                    <a:pt x="96" y="751"/>
                    <a:pt x="168" y="1727"/>
                    <a:pt x="596" y="1608"/>
                  </a:cubicBezTo>
                  <a:cubicBezTo>
                    <a:pt x="596" y="1608"/>
                    <a:pt x="406" y="4454"/>
                    <a:pt x="168" y="4596"/>
                  </a:cubicBezTo>
                  <a:cubicBezTo>
                    <a:pt x="168" y="4596"/>
                    <a:pt x="632" y="4680"/>
                    <a:pt x="1394" y="4823"/>
                  </a:cubicBezTo>
                  <a:cubicBezTo>
                    <a:pt x="2144" y="4977"/>
                    <a:pt x="3287" y="4954"/>
                    <a:pt x="3537" y="4537"/>
                  </a:cubicBezTo>
                  <a:cubicBezTo>
                    <a:pt x="3537" y="4537"/>
                    <a:pt x="3073" y="4061"/>
                    <a:pt x="3073" y="3120"/>
                  </a:cubicBezTo>
                  <a:cubicBezTo>
                    <a:pt x="3085" y="2179"/>
                    <a:pt x="3096" y="1632"/>
                    <a:pt x="3192" y="1691"/>
                  </a:cubicBezTo>
                  <a:cubicBezTo>
                    <a:pt x="3299" y="1763"/>
                    <a:pt x="3466" y="1668"/>
                    <a:pt x="3585" y="1322"/>
                  </a:cubicBezTo>
                  <a:cubicBezTo>
                    <a:pt x="3692" y="989"/>
                    <a:pt x="3882" y="394"/>
                    <a:pt x="3382" y="667"/>
                  </a:cubicBezTo>
                  <a:cubicBezTo>
                    <a:pt x="2894" y="941"/>
                    <a:pt x="513" y="346"/>
                    <a:pt x="513" y="34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a:off x="6218727" y="952509"/>
              <a:ext cx="222653" cy="260461"/>
            </a:xfrm>
            <a:custGeom>
              <a:avLst/>
              <a:gdLst/>
              <a:ahLst/>
              <a:cxnLst/>
              <a:rect l="l" t="t" r="r" b="b"/>
              <a:pathLst>
                <a:path w="3716" h="4347" extrusionOk="0">
                  <a:moveTo>
                    <a:pt x="2227" y="143"/>
                  </a:moveTo>
                  <a:cubicBezTo>
                    <a:pt x="1108" y="0"/>
                    <a:pt x="1" y="1155"/>
                    <a:pt x="358" y="1763"/>
                  </a:cubicBezTo>
                  <a:cubicBezTo>
                    <a:pt x="382" y="1822"/>
                    <a:pt x="394" y="1882"/>
                    <a:pt x="406" y="1941"/>
                  </a:cubicBezTo>
                  <a:cubicBezTo>
                    <a:pt x="418" y="2203"/>
                    <a:pt x="465" y="2858"/>
                    <a:pt x="501" y="3096"/>
                  </a:cubicBezTo>
                  <a:cubicBezTo>
                    <a:pt x="632" y="3965"/>
                    <a:pt x="1561" y="4346"/>
                    <a:pt x="1930" y="4334"/>
                  </a:cubicBezTo>
                  <a:cubicBezTo>
                    <a:pt x="2323" y="4322"/>
                    <a:pt x="2799" y="4227"/>
                    <a:pt x="3192" y="3525"/>
                  </a:cubicBezTo>
                  <a:cubicBezTo>
                    <a:pt x="3394" y="3156"/>
                    <a:pt x="3525" y="2382"/>
                    <a:pt x="3537" y="2048"/>
                  </a:cubicBezTo>
                  <a:cubicBezTo>
                    <a:pt x="3537" y="1953"/>
                    <a:pt x="3561" y="1846"/>
                    <a:pt x="3620" y="1763"/>
                  </a:cubicBezTo>
                  <a:cubicBezTo>
                    <a:pt x="3668" y="1679"/>
                    <a:pt x="3716" y="1548"/>
                    <a:pt x="3680" y="1382"/>
                  </a:cubicBezTo>
                  <a:cubicBezTo>
                    <a:pt x="3608" y="1001"/>
                    <a:pt x="3192" y="262"/>
                    <a:pt x="2227" y="14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a:off x="6013273" y="1339146"/>
              <a:ext cx="728477" cy="1006674"/>
            </a:xfrm>
            <a:custGeom>
              <a:avLst/>
              <a:gdLst/>
              <a:ahLst/>
              <a:cxnLst/>
              <a:rect l="l" t="t" r="r" b="b"/>
              <a:pathLst>
                <a:path w="12158" h="16801" extrusionOk="0">
                  <a:moveTo>
                    <a:pt x="1" y="1263"/>
                  </a:moveTo>
                  <a:cubicBezTo>
                    <a:pt x="1382" y="513"/>
                    <a:pt x="2465" y="215"/>
                    <a:pt x="3597" y="143"/>
                  </a:cubicBezTo>
                  <a:cubicBezTo>
                    <a:pt x="4728" y="72"/>
                    <a:pt x="5275" y="584"/>
                    <a:pt x="6121" y="334"/>
                  </a:cubicBezTo>
                  <a:cubicBezTo>
                    <a:pt x="6966" y="84"/>
                    <a:pt x="7014" y="1"/>
                    <a:pt x="7454" y="108"/>
                  </a:cubicBezTo>
                  <a:cubicBezTo>
                    <a:pt x="7895" y="203"/>
                    <a:pt x="9788" y="1013"/>
                    <a:pt x="10288" y="1334"/>
                  </a:cubicBezTo>
                  <a:cubicBezTo>
                    <a:pt x="10288" y="1334"/>
                    <a:pt x="12157" y="2429"/>
                    <a:pt x="10443" y="6454"/>
                  </a:cubicBezTo>
                  <a:cubicBezTo>
                    <a:pt x="8728" y="10478"/>
                    <a:pt x="9204" y="13086"/>
                    <a:pt x="9204" y="13086"/>
                  </a:cubicBezTo>
                  <a:cubicBezTo>
                    <a:pt x="9204" y="13086"/>
                    <a:pt x="10216" y="15181"/>
                    <a:pt x="9752" y="15252"/>
                  </a:cubicBezTo>
                  <a:cubicBezTo>
                    <a:pt x="9752" y="15252"/>
                    <a:pt x="8942" y="14467"/>
                    <a:pt x="6752" y="15002"/>
                  </a:cubicBezTo>
                  <a:cubicBezTo>
                    <a:pt x="4561" y="15550"/>
                    <a:pt x="4109" y="16491"/>
                    <a:pt x="2715" y="16645"/>
                  </a:cubicBezTo>
                  <a:cubicBezTo>
                    <a:pt x="1322" y="16800"/>
                    <a:pt x="691" y="16062"/>
                    <a:pt x="596" y="15622"/>
                  </a:cubicBezTo>
                  <a:cubicBezTo>
                    <a:pt x="489" y="15169"/>
                    <a:pt x="989" y="14967"/>
                    <a:pt x="1120" y="13621"/>
                  </a:cubicBezTo>
                  <a:cubicBezTo>
                    <a:pt x="1239" y="12276"/>
                    <a:pt x="1263" y="9395"/>
                    <a:pt x="310" y="6537"/>
                  </a:cubicBezTo>
                  <a:cubicBezTo>
                    <a:pt x="310" y="6537"/>
                    <a:pt x="1430" y="5394"/>
                    <a:pt x="1239" y="3072"/>
                  </a:cubicBezTo>
                  <a:cubicBezTo>
                    <a:pt x="1037" y="763"/>
                    <a:pt x="1" y="1263"/>
                    <a:pt x="1" y="1263"/>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39"/>
          <p:cNvGrpSpPr/>
          <p:nvPr/>
        </p:nvGrpSpPr>
        <p:grpSpPr>
          <a:xfrm>
            <a:off x="4168298" y="3859581"/>
            <a:ext cx="807404" cy="948001"/>
            <a:chOff x="10627128" y="-3391870"/>
            <a:chExt cx="807404" cy="948001"/>
          </a:xfrm>
        </p:grpSpPr>
        <p:sp>
          <p:nvSpPr>
            <p:cNvPr id="425" name="Google Shape;425;p39"/>
            <p:cNvSpPr/>
            <p:nvPr/>
          </p:nvSpPr>
          <p:spPr>
            <a:xfrm rot="9442196" flipH="1">
              <a:off x="10741666" y="-3238822"/>
              <a:ext cx="578329" cy="71106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rot="9442196" flipH="1">
              <a:off x="11069636" y="-3367328"/>
              <a:ext cx="163727" cy="180716"/>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39"/>
          <p:cNvSpPr/>
          <p:nvPr/>
        </p:nvSpPr>
        <p:spPr>
          <a:xfrm rot="-2700000">
            <a:off x="4015885" y="23154"/>
            <a:ext cx="623889" cy="767078"/>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39"/>
          <p:cNvGrpSpPr/>
          <p:nvPr/>
        </p:nvGrpSpPr>
        <p:grpSpPr>
          <a:xfrm>
            <a:off x="10375162" y="503135"/>
            <a:ext cx="1041025" cy="3521325"/>
            <a:chOff x="7163175" y="1056099"/>
            <a:chExt cx="1041025" cy="3521325"/>
          </a:xfrm>
        </p:grpSpPr>
        <p:sp>
          <p:nvSpPr>
            <p:cNvPr id="429" name="Google Shape;429;p39"/>
            <p:cNvSpPr/>
            <p:nvPr/>
          </p:nvSpPr>
          <p:spPr>
            <a:xfrm>
              <a:off x="7701469" y="2781118"/>
              <a:ext cx="450203" cy="1607655"/>
            </a:xfrm>
            <a:custGeom>
              <a:avLst/>
              <a:gdLst/>
              <a:ahLst/>
              <a:cxnLst/>
              <a:rect l="l" t="t" r="r" b="b"/>
              <a:pathLst>
                <a:path w="6025" h="21515" extrusionOk="0">
                  <a:moveTo>
                    <a:pt x="786" y="3263"/>
                  </a:moveTo>
                  <a:cubicBezTo>
                    <a:pt x="941" y="8430"/>
                    <a:pt x="953" y="9132"/>
                    <a:pt x="1298" y="10585"/>
                  </a:cubicBezTo>
                  <a:cubicBezTo>
                    <a:pt x="1643" y="12026"/>
                    <a:pt x="1572" y="11716"/>
                    <a:pt x="786" y="13514"/>
                  </a:cubicBezTo>
                  <a:cubicBezTo>
                    <a:pt x="0" y="15300"/>
                    <a:pt x="1881" y="18217"/>
                    <a:pt x="2036" y="20801"/>
                  </a:cubicBezTo>
                  <a:cubicBezTo>
                    <a:pt x="2036" y="20801"/>
                    <a:pt x="2143" y="21515"/>
                    <a:pt x="2596" y="20932"/>
                  </a:cubicBezTo>
                  <a:cubicBezTo>
                    <a:pt x="3048" y="20336"/>
                    <a:pt x="3358" y="17574"/>
                    <a:pt x="4024" y="15931"/>
                  </a:cubicBezTo>
                  <a:cubicBezTo>
                    <a:pt x="4691" y="14288"/>
                    <a:pt x="3632" y="11954"/>
                    <a:pt x="3513" y="10895"/>
                  </a:cubicBezTo>
                  <a:cubicBezTo>
                    <a:pt x="3393" y="9835"/>
                    <a:pt x="6025" y="5394"/>
                    <a:pt x="5144" y="2691"/>
                  </a:cubicBezTo>
                  <a:cubicBezTo>
                    <a:pt x="4263" y="0"/>
                    <a:pt x="786" y="3263"/>
                    <a:pt x="786" y="326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7546646" y="2636980"/>
              <a:ext cx="573047" cy="606821"/>
            </a:xfrm>
            <a:custGeom>
              <a:avLst/>
              <a:gdLst/>
              <a:ahLst/>
              <a:cxnLst/>
              <a:rect l="l" t="t" r="r" b="b"/>
              <a:pathLst>
                <a:path w="7669" h="8121" extrusionOk="0">
                  <a:moveTo>
                    <a:pt x="2370" y="6680"/>
                  </a:moveTo>
                  <a:cubicBezTo>
                    <a:pt x="3251" y="7537"/>
                    <a:pt x="3763" y="8121"/>
                    <a:pt x="5144" y="7549"/>
                  </a:cubicBezTo>
                  <a:cubicBezTo>
                    <a:pt x="6525" y="6990"/>
                    <a:pt x="7513" y="5692"/>
                    <a:pt x="7668" y="5358"/>
                  </a:cubicBezTo>
                  <a:cubicBezTo>
                    <a:pt x="7668" y="5358"/>
                    <a:pt x="7109" y="1977"/>
                    <a:pt x="6954" y="1513"/>
                  </a:cubicBezTo>
                  <a:cubicBezTo>
                    <a:pt x="6787" y="1048"/>
                    <a:pt x="6763" y="977"/>
                    <a:pt x="6763" y="977"/>
                  </a:cubicBezTo>
                  <a:cubicBezTo>
                    <a:pt x="6763" y="977"/>
                    <a:pt x="4418" y="1"/>
                    <a:pt x="2203" y="1334"/>
                  </a:cubicBezTo>
                  <a:cubicBezTo>
                    <a:pt x="0" y="2668"/>
                    <a:pt x="2370" y="6680"/>
                    <a:pt x="2370" y="6680"/>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7797561" y="4327328"/>
              <a:ext cx="229548" cy="250096"/>
            </a:xfrm>
            <a:custGeom>
              <a:avLst/>
              <a:gdLst/>
              <a:ahLst/>
              <a:cxnLst/>
              <a:rect l="l" t="t" r="r" b="b"/>
              <a:pathLst>
                <a:path w="3072" h="3347" extrusionOk="0">
                  <a:moveTo>
                    <a:pt x="214" y="500"/>
                  </a:moveTo>
                  <a:cubicBezTo>
                    <a:pt x="274" y="250"/>
                    <a:pt x="536" y="0"/>
                    <a:pt x="750" y="108"/>
                  </a:cubicBezTo>
                  <a:cubicBezTo>
                    <a:pt x="964" y="215"/>
                    <a:pt x="1191" y="262"/>
                    <a:pt x="1310" y="227"/>
                  </a:cubicBezTo>
                  <a:cubicBezTo>
                    <a:pt x="1429" y="203"/>
                    <a:pt x="1584" y="179"/>
                    <a:pt x="1679" y="227"/>
                  </a:cubicBezTo>
                  <a:cubicBezTo>
                    <a:pt x="1774" y="262"/>
                    <a:pt x="2215" y="191"/>
                    <a:pt x="2322" y="286"/>
                  </a:cubicBezTo>
                  <a:cubicBezTo>
                    <a:pt x="2429" y="381"/>
                    <a:pt x="2703" y="834"/>
                    <a:pt x="2798" y="1001"/>
                  </a:cubicBezTo>
                  <a:cubicBezTo>
                    <a:pt x="2905" y="1167"/>
                    <a:pt x="3072" y="1727"/>
                    <a:pt x="3000" y="1941"/>
                  </a:cubicBezTo>
                  <a:cubicBezTo>
                    <a:pt x="2929" y="2144"/>
                    <a:pt x="2405" y="2191"/>
                    <a:pt x="2262" y="2429"/>
                  </a:cubicBezTo>
                  <a:cubicBezTo>
                    <a:pt x="2119" y="2655"/>
                    <a:pt x="2274" y="2989"/>
                    <a:pt x="1310" y="3167"/>
                  </a:cubicBezTo>
                  <a:cubicBezTo>
                    <a:pt x="345" y="3346"/>
                    <a:pt x="24" y="2786"/>
                    <a:pt x="12" y="2727"/>
                  </a:cubicBezTo>
                  <a:cubicBezTo>
                    <a:pt x="0" y="2655"/>
                    <a:pt x="60" y="1953"/>
                    <a:pt x="143" y="1834"/>
                  </a:cubicBezTo>
                  <a:cubicBezTo>
                    <a:pt x="226" y="1703"/>
                    <a:pt x="214" y="500"/>
                    <a:pt x="214" y="50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7422982" y="3053328"/>
              <a:ext cx="313237" cy="727797"/>
            </a:xfrm>
            <a:custGeom>
              <a:avLst/>
              <a:gdLst/>
              <a:ahLst/>
              <a:cxnLst/>
              <a:rect l="l" t="t" r="r" b="b"/>
              <a:pathLst>
                <a:path w="4192" h="9740" extrusionOk="0">
                  <a:moveTo>
                    <a:pt x="1" y="382"/>
                  </a:moveTo>
                  <a:cubicBezTo>
                    <a:pt x="572" y="1989"/>
                    <a:pt x="989" y="5656"/>
                    <a:pt x="1322" y="6978"/>
                  </a:cubicBezTo>
                  <a:cubicBezTo>
                    <a:pt x="1655" y="8311"/>
                    <a:pt x="1703" y="9192"/>
                    <a:pt x="2513" y="9442"/>
                  </a:cubicBezTo>
                  <a:cubicBezTo>
                    <a:pt x="3477" y="9740"/>
                    <a:pt x="4192" y="7918"/>
                    <a:pt x="4144" y="6180"/>
                  </a:cubicBezTo>
                  <a:cubicBezTo>
                    <a:pt x="4096" y="4668"/>
                    <a:pt x="3310" y="1"/>
                    <a:pt x="331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7454141" y="3192160"/>
              <a:ext cx="298068" cy="582761"/>
            </a:xfrm>
            <a:custGeom>
              <a:avLst/>
              <a:gdLst/>
              <a:ahLst/>
              <a:cxnLst/>
              <a:rect l="l" t="t" r="r" b="b"/>
              <a:pathLst>
                <a:path w="3989" h="7799" extrusionOk="0">
                  <a:moveTo>
                    <a:pt x="2227" y="131"/>
                  </a:moveTo>
                  <a:cubicBezTo>
                    <a:pt x="2203" y="1274"/>
                    <a:pt x="1762" y="2393"/>
                    <a:pt x="881" y="3751"/>
                  </a:cubicBezTo>
                  <a:cubicBezTo>
                    <a:pt x="0" y="5120"/>
                    <a:pt x="1298" y="6025"/>
                    <a:pt x="1643" y="6489"/>
                  </a:cubicBezTo>
                  <a:cubicBezTo>
                    <a:pt x="1977" y="6941"/>
                    <a:pt x="2251" y="7799"/>
                    <a:pt x="2751" y="7453"/>
                  </a:cubicBezTo>
                  <a:cubicBezTo>
                    <a:pt x="3274" y="7084"/>
                    <a:pt x="3989" y="6298"/>
                    <a:pt x="3929" y="5715"/>
                  </a:cubicBezTo>
                  <a:cubicBezTo>
                    <a:pt x="3870" y="5120"/>
                    <a:pt x="2989" y="3024"/>
                    <a:pt x="3155" y="1512"/>
                  </a:cubicBezTo>
                  <a:cubicBezTo>
                    <a:pt x="3322" y="0"/>
                    <a:pt x="2227" y="131"/>
                    <a:pt x="2227" y="13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a:off x="7348260" y="2717081"/>
              <a:ext cx="375481" cy="486668"/>
            </a:xfrm>
            <a:custGeom>
              <a:avLst/>
              <a:gdLst/>
              <a:ahLst/>
              <a:cxnLst/>
              <a:rect l="l" t="t" r="r" b="b"/>
              <a:pathLst>
                <a:path w="5025" h="6513" extrusionOk="0">
                  <a:moveTo>
                    <a:pt x="1358" y="0"/>
                  </a:moveTo>
                  <a:cubicBezTo>
                    <a:pt x="334" y="1381"/>
                    <a:pt x="0" y="3643"/>
                    <a:pt x="167" y="5072"/>
                  </a:cubicBezTo>
                  <a:cubicBezTo>
                    <a:pt x="167" y="5072"/>
                    <a:pt x="298" y="5239"/>
                    <a:pt x="917" y="5322"/>
                  </a:cubicBezTo>
                  <a:cubicBezTo>
                    <a:pt x="1548" y="5394"/>
                    <a:pt x="2322" y="6513"/>
                    <a:pt x="5025" y="5608"/>
                  </a:cubicBezTo>
                  <a:cubicBezTo>
                    <a:pt x="5025" y="5608"/>
                    <a:pt x="4322" y="1893"/>
                    <a:pt x="4858" y="262"/>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a:off x="7592898" y="2960823"/>
              <a:ext cx="287457" cy="431522"/>
            </a:xfrm>
            <a:custGeom>
              <a:avLst/>
              <a:gdLst/>
              <a:ahLst/>
              <a:cxnLst/>
              <a:rect l="l" t="t" r="r" b="b"/>
              <a:pathLst>
                <a:path w="3847" h="5775" extrusionOk="0">
                  <a:moveTo>
                    <a:pt x="2239" y="5263"/>
                  </a:moveTo>
                  <a:cubicBezTo>
                    <a:pt x="1667" y="5775"/>
                    <a:pt x="1" y="4834"/>
                    <a:pt x="1" y="3060"/>
                  </a:cubicBezTo>
                  <a:cubicBezTo>
                    <a:pt x="1" y="2656"/>
                    <a:pt x="513" y="1894"/>
                    <a:pt x="358" y="1453"/>
                  </a:cubicBezTo>
                  <a:cubicBezTo>
                    <a:pt x="191" y="1024"/>
                    <a:pt x="191" y="143"/>
                    <a:pt x="1275" y="72"/>
                  </a:cubicBezTo>
                  <a:cubicBezTo>
                    <a:pt x="2358" y="0"/>
                    <a:pt x="2787" y="620"/>
                    <a:pt x="2715" y="1048"/>
                  </a:cubicBezTo>
                  <a:cubicBezTo>
                    <a:pt x="2644" y="1477"/>
                    <a:pt x="2501" y="1917"/>
                    <a:pt x="2727" y="2346"/>
                  </a:cubicBezTo>
                  <a:cubicBezTo>
                    <a:pt x="2953" y="2775"/>
                    <a:pt x="3846" y="3834"/>
                    <a:pt x="2239" y="526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p:nvPr/>
          </p:nvSpPr>
          <p:spPr>
            <a:xfrm>
              <a:off x="7818856" y="1230424"/>
              <a:ext cx="104163" cy="243894"/>
            </a:xfrm>
            <a:custGeom>
              <a:avLst/>
              <a:gdLst/>
              <a:ahLst/>
              <a:cxnLst/>
              <a:rect l="l" t="t" r="r" b="b"/>
              <a:pathLst>
                <a:path w="1394" h="3264" extrusionOk="0">
                  <a:moveTo>
                    <a:pt x="846" y="3192"/>
                  </a:moveTo>
                  <a:cubicBezTo>
                    <a:pt x="1394" y="2989"/>
                    <a:pt x="1370" y="1394"/>
                    <a:pt x="1263" y="703"/>
                  </a:cubicBezTo>
                  <a:cubicBezTo>
                    <a:pt x="1156" y="1"/>
                    <a:pt x="1" y="1834"/>
                    <a:pt x="298" y="2692"/>
                  </a:cubicBezTo>
                  <a:cubicBezTo>
                    <a:pt x="501" y="3263"/>
                    <a:pt x="846" y="3192"/>
                    <a:pt x="846" y="319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7664108" y="1261583"/>
              <a:ext cx="280284" cy="499146"/>
            </a:xfrm>
            <a:custGeom>
              <a:avLst/>
              <a:gdLst/>
              <a:ahLst/>
              <a:cxnLst/>
              <a:rect l="l" t="t" r="r" b="b"/>
              <a:pathLst>
                <a:path w="3751" h="6680" extrusionOk="0">
                  <a:moveTo>
                    <a:pt x="3322" y="941"/>
                  </a:moveTo>
                  <a:cubicBezTo>
                    <a:pt x="3667" y="691"/>
                    <a:pt x="3751" y="1108"/>
                    <a:pt x="3643" y="1525"/>
                  </a:cubicBezTo>
                  <a:cubicBezTo>
                    <a:pt x="3548" y="1894"/>
                    <a:pt x="3334" y="2108"/>
                    <a:pt x="3060" y="1941"/>
                  </a:cubicBezTo>
                  <a:cubicBezTo>
                    <a:pt x="2786" y="1763"/>
                    <a:pt x="3155" y="2465"/>
                    <a:pt x="2536" y="5489"/>
                  </a:cubicBezTo>
                  <a:cubicBezTo>
                    <a:pt x="2536" y="5489"/>
                    <a:pt x="667" y="6680"/>
                    <a:pt x="0" y="5275"/>
                  </a:cubicBezTo>
                  <a:cubicBezTo>
                    <a:pt x="0" y="5275"/>
                    <a:pt x="691" y="4501"/>
                    <a:pt x="905" y="2251"/>
                  </a:cubicBezTo>
                  <a:cubicBezTo>
                    <a:pt x="1131" y="1"/>
                    <a:pt x="3322" y="941"/>
                    <a:pt x="3322" y="9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a:off x="7666723" y="1110347"/>
              <a:ext cx="293659" cy="357697"/>
            </a:xfrm>
            <a:custGeom>
              <a:avLst/>
              <a:gdLst/>
              <a:ahLst/>
              <a:cxnLst/>
              <a:rect l="l" t="t" r="r" b="b"/>
              <a:pathLst>
                <a:path w="3930" h="4787" extrusionOk="0">
                  <a:moveTo>
                    <a:pt x="1965" y="4537"/>
                  </a:moveTo>
                  <a:cubicBezTo>
                    <a:pt x="1549" y="4311"/>
                    <a:pt x="1191" y="4787"/>
                    <a:pt x="858" y="4465"/>
                  </a:cubicBezTo>
                  <a:cubicBezTo>
                    <a:pt x="513" y="4144"/>
                    <a:pt x="1" y="2822"/>
                    <a:pt x="84" y="1977"/>
                  </a:cubicBezTo>
                  <a:cubicBezTo>
                    <a:pt x="168" y="1143"/>
                    <a:pt x="989" y="0"/>
                    <a:pt x="2454" y="465"/>
                  </a:cubicBezTo>
                  <a:cubicBezTo>
                    <a:pt x="3930" y="941"/>
                    <a:pt x="3608" y="2441"/>
                    <a:pt x="3287" y="2965"/>
                  </a:cubicBezTo>
                  <a:cubicBezTo>
                    <a:pt x="2965" y="3489"/>
                    <a:pt x="2775" y="3882"/>
                    <a:pt x="2668" y="4311"/>
                  </a:cubicBezTo>
                  <a:cubicBezTo>
                    <a:pt x="2561" y="4751"/>
                    <a:pt x="2084" y="4608"/>
                    <a:pt x="1965" y="4537"/>
                  </a:cubicBezTo>
                  <a:close/>
                </a:path>
              </a:pathLst>
            </a:custGeom>
            <a:solidFill>
              <a:srgbClr val="F8C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a:off x="7333988" y="1056099"/>
              <a:ext cx="509010" cy="486668"/>
            </a:xfrm>
            <a:custGeom>
              <a:avLst/>
              <a:gdLst/>
              <a:ahLst/>
              <a:cxnLst/>
              <a:rect l="l" t="t" r="r" b="b"/>
              <a:pathLst>
                <a:path w="6812" h="6513" extrusionOk="0">
                  <a:moveTo>
                    <a:pt x="4585" y="5394"/>
                  </a:moveTo>
                  <a:cubicBezTo>
                    <a:pt x="4906" y="5346"/>
                    <a:pt x="5180" y="5108"/>
                    <a:pt x="5335" y="4834"/>
                  </a:cubicBezTo>
                  <a:cubicBezTo>
                    <a:pt x="5490" y="4548"/>
                    <a:pt x="5549" y="4227"/>
                    <a:pt x="5573" y="3905"/>
                  </a:cubicBezTo>
                  <a:cubicBezTo>
                    <a:pt x="5597" y="3489"/>
                    <a:pt x="5549" y="3072"/>
                    <a:pt x="5442" y="2679"/>
                  </a:cubicBezTo>
                  <a:cubicBezTo>
                    <a:pt x="5537" y="2786"/>
                    <a:pt x="5704" y="2822"/>
                    <a:pt x="5847" y="2762"/>
                  </a:cubicBezTo>
                  <a:cubicBezTo>
                    <a:pt x="5990" y="2703"/>
                    <a:pt x="6073" y="2560"/>
                    <a:pt x="6061" y="2405"/>
                  </a:cubicBezTo>
                  <a:cubicBezTo>
                    <a:pt x="6049" y="2250"/>
                    <a:pt x="5954" y="2084"/>
                    <a:pt x="6037" y="1953"/>
                  </a:cubicBezTo>
                  <a:cubicBezTo>
                    <a:pt x="6109" y="1846"/>
                    <a:pt x="6275" y="1858"/>
                    <a:pt x="6418" y="1869"/>
                  </a:cubicBezTo>
                  <a:cubicBezTo>
                    <a:pt x="6561" y="1881"/>
                    <a:pt x="6740" y="1869"/>
                    <a:pt x="6776" y="1739"/>
                  </a:cubicBezTo>
                  <a:cubicBezTo>
                    <a:pt x="6811" y="1643"/>
                    <a:pt x="6752" y="1548"/>
                    <a:pt x="6668" y="1477"/>
                  </a:cubicBezTo>
                  <a:cubicBezTo>
                    <a:pt x="6597" y="1417"/>
                    <a:pt x="6502" y="1381"/>
                    <a:pt x="6430" y="1310"/>
                  </a:cubicBezTo>
                  <a:cubicBezTo>
                    <a:pt x="6204" y="1107"/>
                    <a:pt x="6252" y="750"/>
                    <a:pt x="6121" y="476"/>
                  </a:cubicBezTo>
                  <a:cubicBezTo>
                    <a:pt x="5930" y="107"/>
                    <a:pt x="5430" y="0"/>
                    <a:pt x="5037" y="155"/>
                  </a:cubicBezTo>
                  <a:cubicBezTo>
                    <a:pt x="4656" y="310"/>
                    <a:pt x="4382" y="643"/>
                    <a:pt x="4156" y="988"/>
                  </a:cubicBezTo>
                  <a:cubicBezTo>
                    <a:pt x="3751" y="834"/>
                    <a:pt x="3335" y="691"/>
                    <a:pt x="2906" y="667"/>
                  </a:cubicBezTo>
                  <a:cubicBezTo>
                    <a:pt x="2477" y="643"/>
                    <a:pt x="2013" y="762"/>
                    <a:pt x="1703" y="1060"/>
                  </a:cubicBezTo>
                  <a:cubicBezTo>
                    <a:pt x="1382" y="1358"/>
                    <a:pt x="1239" y="1858"/>
                    <a:pt x="1430" y="2239"/>
                  </a:cubicBezTo>
                  <a:cubicBezTo>
                    <a:pt x="1561" y="2489"/>
                    <a:pt x="1787" y="2667"/>
                    <a:pt x="2025" y="2834"/>
                  </a:cubicBezTo>
                  <a:cubicBezTo>
                    <a:pt x="2204" y="2965"/>
                    <a:pt x="2394" y="3096"/>
                    <a:pt x="2585" y="3239"/>
                  </a:cubicBezTo>
                  <a:cubicBezTo>
                    <a:pt x="2013" y="3143"/>
                    <a:pt x="1406" y="3215"/>
                    <a:pt x="906" y="3501"/>
                  </a:cubicBezTo>
                  <a:cubicBezTo>
                    <a:pt x="406" y="3786"/>
                    <a:pt x="37" y="4322"/>
                    <a:pt x="25" y="4906"/>
                  </a:cubicBezTo>
                  <a:cubicBezTo>
                    <a:pt x="1" y="5513"/>
                    <a:pt x="418" y="6108"/>
                    <a:pt x="989" y="6311"/>
                  </a:cubicBezTo>
                  <a:cubicBezTo>
                    <a:pt x="1561" y="6513"/>
                    <a:pt x="2251" y="6311"/>
                    <a:pt x="2632" y="5834"/>
                  </a:cubicBezTo>
                  <a:cubicBezTo>
                    <a:pt x="2835" y="5560"/>
                    <a:pt x="3061" y="4644"/>
                    <a:pt x="3513" y="4763"/>
                  </a:cubicBezTo>
                  <a:cubicBezTo>
                    <a:pt x="3751" y="4822"/>
                    <a:pt x="3787" y="5084"/>
                    <a:pt x="3954" y="5215"/>
                  </a:cubicBezTo>
                  <a:cubicBezTo>
                    <a:pt x="4120" y="5370"/>
                    <a:pt x="4370" y="5429"/>
                    <a:pt x="4585" y="5394"/>
                  </a:cubicBezTo>
                  <a:close/>
                </a:path>
              </a:pathLst>
            </a:custGeom>
            <a:solidFill>
              <a:srgbClr val="F8C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a:off x="7163175" y="1692202"/>
              <a:ext cx="511625" cy="763365"/>
            </a:xfrm>
            <a:custGeom>
              <a:avLst/>
              <a:gdLst/>
              <a:ahLst/>
              <a:cxnLst/>
              <a:rect l="l" t="t" r="r" b="b"/>
              <a:pathLst>
                <a:path w="6847" h="10216" extrusionOk="0">
                  <a:moveTo>
                    <a:pt x="4942" y="0"/>
                  </a:moveTo>
                  <a:cubicBezTo>
                    <a:pt x="3216" y="179"/>
                    <a:pt x="1" y="5275"/>
                    <a:pt x="691" y="7739"/>
                  </a:cubicBezTo>
                  <a:cubicBezTo>
                    <a:pt x="1370" y="10216"/>
                    <a:pt x="4680" y="7561"/>
                    <a:pt x="6204" y="7239"/>
                  </a:cubicBezTo>
                  <a:cubicBezTo>
                    <a:pt x="6204" y="7239"/>
                    <a:pt x="5061" y="6763"/>
                    <a:pt x="4549" y="6965"/>
                  </a:cubicBezTo>
                  <a:cubicBezTo>
                    <a:pt x="4025" y="7180"/>
                    <a:pt x="3299" y="6644"/>
                    <a:pt x="2442" y="6834"/>
                  </a:cubicBezTo>
                  <a:cubicBezTo>
                    <a:pt x="2442" y="6834"/>
                    <a:pt x="2465" y="5537"/>
                    <a:pt x="4656" y="3584"/>
                  </a:cubicBezTo>
                  <a:cubicBezTo>
                    <a:pt x="6847" y="1643"/>
                    <a:pt x="4942" y="0"/>
                    <a:pt x="4942"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7429184" y="1672625"/>
              <a:ext cx="556160" cy="772257"/>
            </a:xfrm>
            <a:custGeom>
              <a:avLst/>
              <a:gdLst/>
              <a:ahLst/>
              <a:cxnLst/>
              <a:rect l="l" t="t" r="r" b="b"/>
              <a:pathLst>
                <a:path w="7443" h="10335" extrusionOk="0">
                  <a:moveTo>
                    <a:pt x="2430" y="0"/>
                  </a:moveTo>
                  <a:cubicBezTo>
                    <a:pt x="1799" y="286"/>
                    <a:pt x="1727" y="191"/>
                    <a:pt x="1382" y="262"/>
                  </a:cubicBezTo>
                  <a:cubicBezTo>
                    <a:pt x="1025" y="334"/>
                    <a:pt x="1" y="1072"/>
                    <a:pt x="953" y="5703"/>
                  </a:cubicBezTo>
                  <a:cubicBezTo>
                    <a:pt x="1894" y="10335"/>
                    <a:pt x="6525" y="6668"/>
                    <a:pt x="6645" y="5882"/>
                  </a:cubicBezTo>
                  <a:cubicBezTo>
                    <a:pt x="6776" y="5084"/>
                    <a:pt x="7383" y="1060"/>
                    <a:pt x="7442" y="465"/>
                  </a:cubicBezTo>
                  <a:cubicBezTo>
                    <a:pt x="7442" y="465"/>
                    <a:pt x="6371" y="0"/>
                    <a:pt x="5823" y="0"/>
                  </a:cubicBezTo>
                  <a:cubicBezTo>
                    <a:pt x="5823" y="0"/>
                    <a:pt x="4537" y="727"/>
                    <a:pt x="3858" y="536"/>
                  </a:cubicBezTo>
                  <a:cubicBezTo>
                    <a:pt x="2966" y="286"/>
                    <a:pt x="2430" y="0"/>
                    <a:pt x="2430"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8043095" y="2684129"/>
              <a:ext cx="48121" cy="65009"/>
            </a:xfrm>
            <a:custGeom>
              <a:avLst/>
              <a:gdLst/>
              <a:ahLst/>
              <a:cxnLst/>
              <a:rect l="l" t="t" r="r" b="b"/>
              <a:pathLst>
                <a:path w="644" h="870" extrusionOk="0">
                  <a:moveTo>
                    <a:pt x="572" y="513"/>
                  </a:moveTo>
                  <a:cubicBezTo>
                    <a:pt x="643" y="798"/>
                    <a:pt x="310" y="870"/>
                    <a:pt x="310" y="870"/>
                  </a:cubicBezTo>
                  <a:lnTo>
                    <a:pt x="0" y="1"/>
                  </a:lnTo>
                  <a:cubicBezTo>
                    <a:pt x="0" y="1"/>
                    <a:pt x="488" y="167"/>
                    <a:pt x="572" y="51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7434563" y="1652152"/>
              <a:ext cx="651281" cy="1146841"/>
            </a:xfrm>
            <a:custGeom>
              <a:avLst/>
              <a:gdLst/>
              <a:ahLst/>
              <a:cxnLst/>
              <a:rect l="l" t="t" r="r" b="b"/>
              <a:pathLst>
                <a:path w="8716" h="15348" extrusionOk="0">
                  <a:moveTo>
                    <a:pt x="5751" y="274"/>
                  </a:moveTo>
                  <a:cubicBezTo>
                    <a:pt x="5441" y="0"/>
                    <a:pt x="3822" y="1346"/>
                    <a:pt x="3072" y="48"/>
                  </a:cubicBezTo>
                  <a:cubicBezTo>
                    <a:pt x="3072" y="48"/>
                    <a:pt x="2774" y="36"/>
                    <a:pt x="2358" y="274"/>
                  </a:cubicBezTo>
                  <a:cubicBezTo>
                    <a:pt x="2358" y="274"/>
                    <a:pt x="3108" y="1084"/>
                    <a:pt x="2965" y="2513"/>
                  </a:cubicBezTo>
                  <a:cubicBezTo>
                    <a:pt x="2822" y="3941"/>
                    <a:pt x="536" y="5156"/>
                    <a:pt x="453" y="5644"/>
                  </a:cubicBezTo>
                  <a:cubicBezTo>
                    <a:pt x="453" y="5644"/>
                    <a:pt x="631" y="6406"/>
                    <a:pt x="917" y="7501"/>
                  </a:cubicBezTo>
                  <a:cubicBezTo>
                    <a:pt x="1203" y="8609"/>
                    <a:pt x="1846" y="9478"/>
                    <a:pt x="1441" y="10835"/>
                  </a:cubicBezTo>
                  <a:cubicBezTo>
                    <a:pt x="1036" y="12192"/>
                    <a:pt x="0" y="14074"/>
                    <a:pt x="0" y="14169"/>
                  </a:cubicBezTo>
                  <a:cubicBezTo>
                    <a:pt x="0" y="14276"/>
                    <a:pt x="274" y="14859"/>
                    <a:pt x="715" y="15026"/>
                  </a:cubicBezTo>
                  <a:cubicBezTo>
                    <a:pt x="1155" y="15205"/>
                    <a:pt x="1465" y="15348"/>
                    <a:pt x="2322" y="15026"/>
                  </a:cubicBezTo>
                  <a:cubicBezTo>
                    <a:pt x="3191" y="14716"/>
                    <a:pt x="5608" y="14109"/>
                    <a:pt x="5763" y="14109"/>
                  </a:cubicBezTo>
                  <a:cubicBezTo>
                    <a:pt x="5906" y="14109"/>
                    <a:pt x="8632" y="14014"/>
                    <a:pt x="8716" y="14324"/>
                  </a:cubicBezTo>
                  <a:cubicBezTo>
                    <a:pt x="8716" y="14324"/>
                    <a:pt x="8228" y="12038"/>
                    <a:pt x="7977" y="11371"/>
                  </a:cubicBezTo>
                  <a:cubicBezTo>
                    <a:pt x="7716" y="10692"/>
                    <a:pt x="7192" y="10252"/>
                    <a:pt x="7037" y="9371"/>
                  </a:cubicBezTo>
                  <a:cubicBezTo>
                    <a:pt x="6894" y="8501"/>
                    <a:pt x="7061" y="5477"/>
                    <a:pt x="7061" y="5477"/>
                  </a:cubicBezTo>
                  <a:cubicBezTo>
                    <a:pt x="7061" y="5477"/>
                    <a:pt x="4429" y="6299"/>
                    <a:pt x="4358" y="2989"/>
                  </a:cubicBezTo>
                  <a:cubicBezTo>
                    <a:pt x="4322" y="1060"/>
                    <a:pt x="5751" y="274"/>
                    <a:pt x="5751" y="274"/>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7466544" y="2611201"/>
              <a:ext cx="589037" cy="187778"/>
            </a:xfrm>
            <a:custGeom>
              <a:avLst/>
              <a:gdLst/>
              <a:ahLst/>
              <a:cxnLst/>
              <a:rect l="l" t="t" r="r" b="b"/>
              <a:pathLst>
                <a:path w="7883" h="2513" extrusionOk="0">
                  <a:moveTo>
                    <a:pt x="6430" y="584"/>
                  </a:moveTo>
                  <a:cubicBezTo>
                    <a:pt x="5549" y="0"/>
                    <a:pt x="4871" y="274"/>
                    <a:pt x="3680" y="1048"/>
                  </a:cubicBezTo>
                  <a:cubicBezTo>
                    <a:pt x="2477" y="1822"/>
                    <a:pt x="2096" y="1274"/>
                    <a:pt x="1501" y="1572"/>
                  </a:cubicBezTo>
                  <a:cubicBezTo>
                    <a:pt x="918" y="1870"/>
                    <a:pt x="441" y="2393"/>
                    <a:pt x="1" y="2012"/>
                  </a:cubicBezTo>
                  <a:cubicBezTo>
                    <a:pt x="84" y="2096"/>
                    <a:pt x="180" y="2155"/>
                    <a:pt x="287" y="2203"/>
                  </a:cubicBezTo>
                  <a:cubicBezTo>
                    <a:pt x="727" y="2370"/>
                    <a:pt x="1037" y="2513"/>
                    <a:pt x="1894" y="2203"/>
                  </a:cubicBezTo>
                  <a:cubicBezTo>
                    <a:pt x="2751" y="1881"/>
                    <a:pt x="5180" y="1274"/>
                    <a:pt x="5323" y="1274"/>
                  </a:cubicBezTo>
                  <a:cubicBezTo>
                    <a:pt x="5442" y="1274"/>
                    <a:pt x="7097" y="1215"/>
                    <a:pt x="7883" y="1334"/>
                  </a:cubicBezTo>
                  <a:cubicBezTo>
                    <a:pt x="7561" y="1262"/>
                    <a:pt x="7168" y="1084"/>
                    <a:pt x="6430" y="584"/>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7858907" y="1707296"/>
              <a:ext cx="345293" cy="912885"/>
            </a:xfrm>
            <a:custGeom>
              <a:avLst/>
              <a:gdLst/>
              <a:ahLst/>
              <a:cxnLst/>
              <a:rect l="l" t="t" r="r" b="b"/>
              <a:pathLst>
                <a:path w="4621" h="12217" extrusionOk="0">
                  <a:moveTo>
                    <a:pt x="1691" y="1"/>
                  </a:moveTo>
                  <a:cubicBezTo>
                    <a:pt x="2334" y="227"/>
                    <a:pt x="3561" y="715"/>
                    <a:pt x="2930" y="2608"/>
                  </a:cubicBezTo>
                  <a:cubicBezTo>
                    <a:pt x="2370" y="4299"/>
                    <a:pt x="2251" y="5430"/>
                    <a:pt x="2394" y="5763"/>
                  </a:cubicBezTo>
                  <a:cubicBezTo>
                    <a:pt x="2549" y="6097"/>
                    <a:pt x="2834" y="7359"/>
                    <a:pt x="2787" y="9323"/>
                  </a:cubicBezTo>
                  <a:lnTo>
                    <a:pt x="2930" y="10109"/>
                  </a:lnTo>
                  <a:cubicBezTo>
                    <a:pt x="2930" y="10109"/>
                    <a:pt x="3799" y="10383"/>
                    <a:pt x="4203" y="10823"/>
                  </a:cubicBezTo>
                  <a:cubicBezTo>
                    <a:pt x="4620" y="11252"/>
                    <a:pt x="3989" y="11835"/>
                    <a:pt x="3751" y="12026"/>
                  </a:cubicBezTo>
                  <a:cubicBezTo>
                    <a:pt x="3513" y="12216"/>
                    <a:pt x="2775" y="12145"/>
                    <a:pt x="2703" y="12050"/>
                  </a:cubicBezTo>
                  <a:cubicBezTo>
                    <a:pt x="2620" y="11954"/>
                    <a:pt x="2513" y="11776"/>
                    <a:pt x="2501" y="11728"/>
                  </a:cubicBezTo>
                  <a:cubicBezTo>
                    <a:pt x="2501" y="11681"/>
                    <a:pt x="2608" y="11585"/>
                    <a:pt x="2608" y="11585"/>
                  </a:cubicBezTo>
                  <a:cubicBezTo>
                    <a:pt x="2608" y="11585"/>
                    <a:pt x="2108" y="11073"/>
                    <a:pt x="2060" y="10919"/>
                  </a:cubicBezTo>
                  <a:cubicBezTo>
                    <a:pt x="2001" y="10764"/>
                    <a:pt x="2144" y="10430"/>
                    <a:pt x="2108" y="10311"/>
                  </a:cubicBezTo>
                  <a:cubicBezTo>
                    <a:pt x="2072" y="10180"/>
                    <a:pt x="1834" y="9847"/>
                    <a:pt x="1834" y="9847"/>
                  </a:cubicBezTo>
                  <a:cubicBezTo>
                    <a:pt x="1834" y="9847"/>
                    <a:pt x="370" y="7132"/>
                    <a:pt x="132" y="6347"/>
                  </a:cubicBezTo>
                  <a:cubicBezTo>
                    <a:pt x="1" y="5882"/>
                    <a:pt x="203" y="1108"/>
                    <a:pt x="1691"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7987876" y="2377174"/>
              <a:ext cx="122022" cy="111337"/>
            </a:xfrm>
            <a:custGeom>
              <a:avLst/>
              <a:gdLst/>
              <a:ahLst/>
              <a:cxnLst/>
              <a:rect l="l" t="t" r="r" b="b"/>
              <a:pathLst>
                <a:path w="1633" h="1490" extrusionOk="0">
                  <a:moveTo>
                    <a:pt x="108" y="882"/>
                  </a:moveTo>
                  <a:cubicBezTo>
                    <a:pt x="156" y="953"/>
                    <a:pt x="513" y="953"/>
                    <a:pt x="751" y="834"/>
                  </a:cubicBezTo>
                  <a:cubicBezTo>
                    <a:pt x="751" y="834"/>
                    <a:pt x="799" y="834"/>
                    <a:pt x="751" y="620"/>
                  </a:cubicBezTo>
                  <a:cubicBezTo>
                    <a:pt x="703" y="370"/>
                    <a:pt x="906" y="1"/>
                    <a:pt x="1239" y="1"/>
                  </a:cubicBezTo>
                  <a:cubicBezTo>
                    <a:pt x="1573" y="1"/>
                    <a:pt x="1620" y="441"/>
                    <a:pt x="1632" y="620"/>
                  </a:cubicBezTo>
                  <a:cubicBezTo>
                    <a:pt x="1632" y="787"/>
                    <a:pt x="1442" y="1263"/>
                    <a:pt x="1192" y="1144"/>
                  </a:cubicBezTo>
                  <a:cubicBezTo>
                    <a:pt x="1192" y="1144"/>
                    <a:pt x="882" y="1489"/>
                    <a:pt x="382" y="1358"/>
                  </a:cubicBezTo>
                  <a:cubicBezTo>
                    <a:pt x="382" y="1358"/>
                    <a:pt x="299" y="1346"/>
                    <a:pt x="168" y="1156"/>
                  </a:cubicBezTo>
                  <a:cubicBezTo>
                    <a:pt x="49" y="977"/>
                    <a:pt x="1" y="811"/>
                    <a:pt x="61" y="775"/>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 name="Google Shape;447;p39"/>
          <p:cNvSpPr txBox="1">
            <a:spLocks noGrp="1"/>
          </p:cNvSpPr>
          <p:nvPr>
            <p:ph type="subTitle" idx="1"/>
          </p:nvPr>
        </p:nvSpPr>
        <p:spPr>
          <a:xfrm>
            <a:off x="592667" y="1135468"/>
            <a:ext cx="4743459" cy="26188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Le </a:t>
            </a:r>
            <a:r>
              <a:rPr lang="fr-FR" dirty="0" err="1"/>
              <a:t>grouped</a:t>
            </a:r>
            <a:r>
              <a:rPr lang="fr-FR" dirty="0"/>
              <a:t> bar plot "Distribution of Time Management </a:t>
            </a:r>
            <a:r>
              <a:rPr lang="fr-FR" dirty="0" err="1"/>
              <a:t>Strategies</a:t>
            </a:r>
            <a:r>
              <a:rPr lang="fr-FR" dirty="0"/>
              <a:t> by </a:t>
            </a:r>
            <a:r>
              <a:rPr lang="fr-FR" dirty="0" err="1"/>
              <a:t>Gender</a:t>
            </a:r>
            <a:r>
              <a:rPr lang="fr-FR" dirty="0"/>
              <a:t>" compare visuellement les stratégies de gestion du temps entre les genres, offrant une vue synthétique des préférences dans notre échantillon.</a:t>
            </a:r>
            <a:endParaRPr dirty="0"/>
          </a:p>
        </p:txBody>
      </p:sp>
      <p:pic>
        <p:nvPicPr>
          <p:cNvPr id="4" name="Image 3">
            <a:extLst>
              <a:ext uri="{FF2B5EF4-FFF2-40B4-BE49-F238E27FC236}">
                <a16:creationId xmlns:a16="http://schemas.microsoft.com/office/drawing/2014/main" id="{4B5C58BA-0927-8DFB-B44C-59DB180DAFD5}"/>
              </a:ext>
            </a:extLst>
          </p:cNvPr>
          <p:cNvPicPr>
            <a:picLocks noChangeAspect="1"/>
          </p:cNvPicPr>
          <p:nvPr/>
        </p:nvPicPr>
        <p:blipFill>
          <a:blip r:embed="rId3"/>
          <a:stretch>
            <a:fillRect/>
          </a:stretch>
        </p:blipFill>
        <p:spPr>
          <a:xfrm>
            <a:off x="5323914" y="799407"/>
            <a:ext cx="3852661" cy="3534175"/>
          </a:xfrm>
          <a:prstGeom prst="rect">
            <a:avLst/>
          </a:prstGeom>
        </p:spPr>
      </p:pic>
    </p:spTree>
    <p:extLst>
      <p:ext uri="{BB962C8B-B14F-4D97-AF65-F5344CB8AC3E}">
        <p14:creationId xmlns:p14="http://schemas.microsoft.com/office/powerpoint/2010/main" val="2320895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5"/>
          <p:cNvSpPr txBox="1">
            <a:spLocks noGrp="1"/>
          </p:cNvSpPr>
          <p:nvPr>
            <p:ph type="subTitle" idx="1"/>
          </p:nvPr>
        </p:nvSpPr>
        <p:spPr>
          <a:xfrm>
            <a:off x="172664" y="1054467"/>
            <a:ext cx="5555566" cy="15172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184480"/>
              </a:buClr>
              <a:buFont typeface="Arial"/>
              <a:buNone/>
            </a:pPr>
            <a:endParaRPr lang="fr-FR" dirty="0"/>
          </a:p>
          <a:p>
            <a:pPr marL="0" lvl="0" indent="0" algn="l" rtl="0">
              <a:spcBef>
                <a:spcPts val="0"/>
              </a:spcBef>
              <a:spcAft>
                <a:spcPts val="0"/>
              </a:spcAft>
              <a:buClr>
                <a:srgbClr val="184480"/>
              </a:buClr>
              <a:buFont typeface="Arial"/>
              <a:buNone/>
            </a:pPr>
            <a:r>
              <a:rPr lang="fr-FR" sz="1600" dirty="0"/>
              <a:t>Le graphique circulaire illustre les préférences de gestion du temps, mettant en avant des stratégies telles que la planification, la flexibilité, la priorisation, et la discipline. La légende à droite fournit une vue rapide des pourcentages associés à chaque stratégie.</a:t>
            </a:r>
            <a:endParaRPr sz="1600" dirty="0"/>
          </a:p>
        </p:txBody>
      </p:sp>
      <p:sp>
        <p:nvSpPr>
          <p:cNvPr id="656" name="Google Shape;656;p45"/>
          <p:cNvSpPr txBox="1">
            <a:spLocks noGrp="1"/>
          </p:cNvSpPr>
          <p:nvPr>
            <p:ph type="title"/>
          </p:nvPr>
        </p:nvSpPr>
        <p:spPr>
          <a:xfrm>
            <a:off x="713236" y="492109"/>
            <a:ext cx="4038000" cy="7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Plot pie chart </a:t>
            </a:r>
            <a:endParaRPr sz="3200" dirty="0"/>
          </a:p>
        </p:txBody>
      </p:sp>
      <p:grpSp>
        <p:nvGrpSpPr>
          <p:cNvPr id="657" name="Google Shape;657;p45"/>
          <p:cNvGrpSpPr/>
          <p:nvPr/>
        </p:nvGrpSpPr>
        <p:grpSpPr>
          <a:xfrm>
            <a:off x="8124735" y="1709354"/>
            <a:ext cx="1078854" cy="904114"/>
            <a:chOff x="9958224" y="-3911252"/>
            <a:chExt cx="1078854" cy="904114"/>
          </a:xfrm>
        </p:grpSpPr>
        <p:sp>
          <p:nvSpPr>
            <p:cNvPr id="658" name="Google Shape;658;p45"/>
            <p:cNvSpPr/>
            <p:nvPr/>
          </p:nvSpPr>
          <p:spPr>
            <a:xfrm rot="-4276674">
              <a:off x="10121790" y="-3873466"/>
              <a:ext cx="673902" cy="828543"/>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5"/>
            <p:cNvSpPr/>
            <p:nvPr/>
          </p:nvSpPr>
          <p:spPr>
            <a:xfrm rot="-4276674">
              <a:off x="10811348" y="-3736018"/>
              <a:ext cx="190784" cy="210574"/>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p45"/>
          <p:cNvSpPr/>
          <p:nvPr/>
        </p:nvSpPr>
        <p:spPr>
          <a:xfrm rot="3565995">
            <a:off x="5490806" y="366817"/>
            <a:ext cx="474847" cy="640642"/>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 2">
            <a:extLst>
              <a:ext uri="{FF2B5EF4-FFF2-40B4-BE49-F238E27FC236}">
                <a16:creationId xmlns:a16="http://schemas.microsoft.com/office/drawing/2014/main" id="{37561A0E-0522-B211-F3E5-1513466B2A42}"/>
              </a:ext>
            </a:extLst>
          </p:cNvPr>
          <p:cNvPicPr>
            <a:picLocks noChangeAspect="1"/>
          </p:cNvPicPr>
          <p:nvPr/>
        </p:nvPicPr>
        <p:blipFill rotWithShape="1">
          <a:blip r:embed="rId3"/>
          <a:srcRect l="475" r="2798"/>
          <a:stretch/>
        </p:blipFill>
        <p:spPr>
          <a:xfrm>
            <a:off x="3466935" y="2571751"/>
            <a:ext cx="5190708" cy="2425962"/>
          </a:xfrm>
          <a:prstGeom prst="rect">
            <a:avLst/>
          </a:prstGeom>
        </p:spPr>
      </p:pic>
      <p:grpSp>
        <p:nvGrpSpPr>
          <p:cNvPr id="4" name="Google Shape;1541;p69">
            <a:extLst>
              <a:ext uri="{FF2B5EF4-FFF2-40B4-BE49-F238E27FC236}">
                <a16:creationId xmlns:a16="http://schemas.microsoft.com/office/drawing/2014/main" id="{20ADC4B5-0F1D-4EF9-3167-AD9EA08EF360}"/>
              </a:ext>
            </a:extLst>
          </p:cNvPr>
          <p:cNvGrpSpPr/>
          <p:nvPr/>
        </p:nvGrpSpPr>
        <p:grpSpPr>
          <a:xfrm>
            <a:off x="7969991" y="417350"/>
            <a:ext cx="296473" cy="269788"/>
            <a:chOff x="6096875" y="3389900"/>
            <a:chExt cx="348300" cy="316950"/>
          </a:xfrm>
        </p:grpSpPr>
        <p:sp>
          <p:nvSpPr>
            <p:cNvPr id="5" name="Google Shape;1542;p69">
              <a:extLst>
                <a:ext uri="{FF2B5EF4-FFF2-40B4-BE49-F238E27FC236}">
                  <a16:creationId xmlns:a16="http://schemas.microsoft.com/office/drawing/2014/main" id="{E6257A5D-6F7E-AC4D-9C62-CF7B256546CF}"/>
                </a:ext>
              </a:extLst>
            </p:cNvPr>
            <p:cNvSpPr/>
            <p:nvPr/>
          </p:nvSpPr>
          <p:spPr>
            <a:xfrm>
              <a:off x="6096875" y="3389900"/>
              <a:ext cx="348300" cy="316950"/>
            </a:xfrm>
            <a:custGeom>
              <a:avLst/>
              <a:gdLst/>
              <a:ahLst/>
              <a:cxnLst/>
              <a:rect l="l" t="t" r="r" b="b"/>
              <a:pathLst>
                <a:path w="13932" h="12678" extrusionOk="0">
                  <a:moveTo>
                    <a:pt x="13110" y="1736"/>
                  </a:moveTo>
                  <a:lnTo>
                    <a:pt x="13110" y="11856"/>
                  </a:lnTo>
                  <a:lnTo>
                    <a:pt x="810" y="11856"/>
                  </a:lnTo>
                  <a:lnTo>
                    <a:pt x="810" y="1736"/>
                  </a:lnTo>
                  <a:lnTo>
                    <a:pt x="2501" y="1736"/>
                  </a:lnTo>
                  <a:lnTo>
                    <a:pt x="2501" y="2236"/>
                  </a:lnTo>
                  <a:cubicBezTo>
                    <a:pt x="2513" y="2510"/>
                    <a:pt x="2712" y="2647"/>
                    <a:pt x="2912" y="2647"/>
                  </a:cubicBezTo>
                  <a:cubicBezTo>
                    <a:pt x="3111" y="2647"/>
                    <a:pt x="3311" y="2510"/>
                    <a:pt x="3323" y="2236"/>
                  </a:cubicBezTo>
                  <a:lnTo>
                    <a:pt x="3323" y="1736"/>
                  </a:lnTo>
                  <a:lnTo>
                    <a:pt x="10609" y="1736"/>
                  </a:lnTo>
                  <a:lnTo>
                    <a:pt x="10609" y="2236"/>
                  </a:lnTo>
                  <a:cubicBezTo>
                    <a:pt x="10621" y="2510"/>
                    <a:pt x="10821" y="2647"/>
                    <a:pt x="11020" y="2647"/>
                  </a:cubicBezTo>
                  <a:cubicBezTo>
                    <a:pt x="11219" y="2647"/>
                    <a:pt x="11419" y="2510"/>
                    <a:pt x="11431" y="2236"/>
                  </a:cubicBezTo>
                  <a:lnTo>
                    <a:pt x="11431" y="1736"/>
                  </a:lnTo>
                  <a:close/>
                  <a:moveTo>
                    <a:pt x="2910" y="1"/>
                  </a:moveTo>
                  <a:cubicBezTo>
                    <a:pt x="2712" y="1"/>
                    <a:pt x="2513" y="135"/>
                    <a:pt x="2501" y="403"/>
                  </a:cubicBezTo>
                  <a:lnTo>
                    <a:pt x="2501" y="926"/>
                  </a:lnTo>
                  <a:lnTo>
                    <a:pt x="406" y="926"/>
                  </a:lnTo>
                  <a:cubicBezTo>
                    <a:pt x="179" y="926"/>
                    <a:pt x="1" y="1105"/>
                    <a:pt x="1" y="1331"/>
                  </a:cubicBezTo>
                  <a:lnTo>
                    <a:pt x="1" y="12273"/>
                  </a:lnTo>
                  <a:cubicBezTo>
                    <a:pt x="1" y="12487"/>
                    <a:pt x="179" y="12678"/>
                    <a:pt x="406" y="12678"/>
                  </a:cubicBezTo>
                  <a:lnTo>
                    <a:pt x="13514" y="12678"/>
                  </a:lnTo>
                  <a:cubicBezTo>
                    <a:pt x="13741" y="12678"/>
                    <a:pt x="13931" y="12487"/>
                    <a:pt x="13931" y="12273"/>
                  </a:cubicBezTo>
                  <a:lnTo>
                    <a:pt x="13931" y="1331"/>
                  </a:lnTo>
                  <a:cubicBezTo>
                    <a:pt x="13931" y="1105"/>
                    <a:pt x="13752" y="926"/>
                    <a:pt x="13526" y="926"/>
                  </a:cubicBezTo>
                  <a:lnTo>
                    <a:pt x="11431" y="926"/>
                  </a:lnTo>
                  <a:lnTo>
                    <a:pt x="11431" y="403"/>
                  </a:lnTo>
                  <a:cubicBezTo>
                    <a:pt x="11419" y="135"/>
                    <a:pt x="11219" y="1"/>
                    <a:pt x="11020" y="1"/>
                  </a:cubicBezTo>
                  <a:cubicBezTo>
                    <a:pt x="10821" y="1"/>
                    <a:pt x="10621" y="135"/>
                    <a:pt x="10609" y="403"/>
                  </a:cubicBezTo>
                  <a:lnTo>
                    <a:pt x="10609" y="926"/>
                  </a:lnTo>
                  <a:lnTo>
                    <a:pt x="3311" y="926"/>
                  </a:lnTo>
                  <a:lnTo>
                    <a:pt x="3311" y="403"/>
                  </a:lnTo>
                  <a:cubicBezTo>
                    <a:pt x="3305" y="135"/>
                    <a:pt x="3108" y="1"/>
                    <a:pt x="2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43;p69">
              <a:extLst>
                <a:ext uri="{FF2B5EF4-FFF2-40B4-BE49-F238E27FC236}">
                  <a16:creationId xmlns:a16="http://schemas.microsoft.com/office/drawing/2014/main" id="{FF7F9A55-1172-5430-AF87-9E93A73C90A9}"/>
                </a:ext>
              </a:extLst>
            </p:cNvPr>
            <p:cNvSpPr/>
            <p:nvPr/>
          </p:nvSpPr>
          <p:spPr>
            <a:xfrm>
              <a:off x="6348400" y="3494375"/>
              <a:ext cx="47950" cy="46025"/>
            </a:xfrm>
            <a:custGeom>
              <a:avLst/>
              <a:gdLst/>
              <a:ahLst/>
              <a:cxnLst/>
              <a:rect l="l" t="t" r="r" b="b"/>
              <a:pathLst>
                <a:path w="1918" h="1841" extrusionOk="0">
                  <a:moveTo>
                    <a:pt x="441" y="1"/>
                  </a:moveTo>
                  <a:cubicBezTo>
                    <a:pt x="337" y="1"/>
                    <a:pt x="233" y="40"/>
                    <a:pt x="155" y="117"/>
                  </a:cubicBezTo>
                  <a:cubicBezTo>
                    <a:pt x="1" y="284"/>
                    <a:pt x="1" y="534"/>
                    <a:pt x="155" y="700"/>
                  </a:cubicBezTo>
                  <a:lnTo>
                    <a:pt x="382" y="927"/>
                  </a:lnTo>
                  <a:lnTo>
                    <a:pt x="155" y="1141"/>
                  </a:lnTo>
                  <a:cubicBezTo>
                    <a:pt x="1" y="1308"/>
                    <a:pt x="1" y="1558"/>
                    <a:pt x="155" y="1724"/>
                  </a:cubicBezTo>
                  <a:cubicBezTo>
                    <a:pt x="233" y="1802"/>
                    <a:pt x="337" y="1840"/>
                    <a:pt x="441" y="1840"/>
                  </a:cubicBezTo>
                  <a:cubicBezTo>
                    <a:pt x="545" y="1840"/>
                    <a:pt x="649" y="1802"/>
                    <a:pt x="727" y="1724"/>
                  </a:cubicBezTo>
                  <a:lnTo>
                    <a:pt x="953" y="1498"/>
                  </a:lnTo>
                  <a:lnTo>
                    <a:pt x="1179" y="1724"/>
                  </a:lnTo>
                  <a:cubicBezTo>
                    <a:pt x="1263" y="1802"/>
                    <a:pt x="1367" y="1840"/>
                    <a:pt x="1471" y="1840"/>
                  </a:cubicBezTo>
                  <a:cubicBezTo>
                    <a:pt x="1575" y="1840"/>
                    <a:pt x="1679" y="1802"/>
                    <a:pt x="1763" y="1724"/>
                  </a:cubicBezTo>
                  <a:cubicBezTo>
                    <a:pt x="1917" y="1558"/>
                    <a:pt x="1917" y="1308"/>
                    <a:pt x="1763" y="1141"/>
                  </a:cubicBezTo>
                  <a:lnTo>
                    <a:pt x="1536" y="927"/>
                  </a:lnTo>
                  <a:lnTo>
                    <a:pt x="1763" y="700"/>
                  </a:lnTo>
                  <a:cubicBezTo>
                    <a:pt x="1917" y="534"/>
                    <a:pt x="1917" y="284"/>
                    <a:pt x="1763" y="117"/>
                  </a:cubicBezTo>
                  <a:cubicBezTo>
                    <a:pt x="1679" y="40"/>
                    <a:pt x="1575" y="1"/>
                    <a:pt x="1471" y="1"/>
                  </a:cubicBezTo>
                  <a:cubicBezTo>
                    <a:pt x="1367" y="1"/>
                    <a:pt x="1263" y="40"/>
                    <a:pt x="1179" y="117"/>
                  </a:cubicBezTo>
                  <a:lnTo>
                    <a:pt x="953" y="343"/>
                  </a:lnTo>
                  <a:lnTo>
                    <a:pt x="727" y="117"/>
                  </a:lnTo>
                  <a:cubicBezTo>
                    <a:pt x="649" y="40"/>
                    <a:pt x="545"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44;p69">
              <a:extLst>
                <a:ext uri="{FF2B5EF4-FFF2-40B4-BE49-F238E27FC236}">
                  <a16:creationId xmlns:a16="http://schemas.microsoft.com/office/drawing/2014/main" id="{CB79CCC6-96C5-F6C6-6910-2DC6EC94141D}"/>
                </a:ext>
              </a:extLst>
            </p:cNvPr>
            <p:cNvSpPr/>
            <p:nvPr/>
          </p:nvSpPr>
          <p:spPr>
            <a:xfrm>
              <a:off x="6243925" y="3494225"/>
              <a:ext cx="51225" cy="46175"/>
            </a:xfrm>
            <a:custGeom>
              <a:avLst/>
              <a:gdLst/>
              <a:ahLst/>
              <a:cxnLst/>
              <a:rect l="l" t="t" r="r" b="b"/>
              <a:pathLst>
                <a:path w="2049" h="1847" extrusionOk="0">
                  <a:moveTo>
                    <a:pt x="567" y="1"/>
                  </a:moveTo>
                  <a:cubicBezTo>
                    <a:pt x="252" y="1"/>
                    <a:pt x="0" y="396"/>
                    <a:pt x="274" y="706"/>
                  </a:cubicBezTo>
                  <a:lnTo>
                    <a:pt x="500" y="933"/>
                  </a:lnTo>
                  <a:lnTo>
                    <a:pt x="274" y="1147"/>
                  </a:lnTo>
                  <a:cubicBezTo>
                    <a:pt x="119" y="1314"/>
                    <a:pt x="119" y="1575"/>
                    <a:pt x="274" y="1730"/>
                  </a:cubicBezTo>
                  <a:cubicBezTo>
                    <a:pt x="358" y="1808"/>
                    <a:pt x="465" y="1846"/>
                    <a:pt x="570" y="1846"/>
                  </a:cubicBezTo>
                  <a:cubicBezTo>
                    <a:pt x="676" y="1846"/>
                    <a:pt x="780" y="1808"/>
                    <a:pt x="858" y="1730"/>
                  </a:cubicBezTo>
                  <a:lnTo>
                    <a:pt x="1084" y="1504"/>
                  </a:lnTo>
                  <a:lnTo>
                    <a:pt x="1310" y="1730"/>
                  </a:lnTo>
                  <a:cubicBezTo>
                    <a:pt x="1387" y="1808"/>
                    <a:pt x="1492" y="1846"/>
                    <a:pt x="1596" y="1846"/>
                  </a:cubicBezTo>
                  <a:cubicBezTo>
                    <a:pt x="1700" y="1846"/>
                    <a:pt x="1804" y="1808"/>
                    <a:pt x="1882" y="1730"/>
                  </a:cubicBezTo>
                  <a:cubicBezTo>
                    <a:pt x="2048" y="1575"/>
                    <a:pt x="2048" y="1314"/>
                    <a:pt x="1882" y="1147"/>
                  </a:cubicBezTo>
                  <a:lnTo>
                    <a:pt x="1655" y="933"/>
                  </a:lnTo>
                  <a:lnTo>
                    <a:pt x="1882" y="706"/>
                  </a:lnTo>
                  <a:cubicBezTo>
                    <a:pt x="2048" y="540"/>
                    <a:pt x="2048" y="290"/>
                    <a:pt x="1882" y="123"/>
                  </a:cubicBezTo>
                  <a:cubicBezTo>
                    <a:pt x="1804" y="46"/>
                    <a:pt x="1700" y="7"/>
                    <a:pt x="1596" y="7"/>
                  </a:cubicBezTo>
                  <a:cubicBezTo>
                    <a:pt x="1492" y="7"/>
                    <a:pt x="1387" y="46"/>
                    <a:pt x="1310" y="123"/>
                  </a:cubicBezTo>
                  <a:lnTo>
                    <a:pt x="1084" y="349"/>
                  </a:lnTo>
                  <a:lnTo>
                    <a:pt x="858" y="123"/>
                  </a:lnTo>
                  <a:cubicBezTo>
                    <a:pt x="764" y="37"/>
                    <a:pt x="662"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45;p69">
              <a:extLst>
                <a:ext uri="{FF2B5EF4-FFF2-40B4-BE49-F238E27FC236}">
                  <a16:creationId xmlns:a16="http://schemas.microsoft.com/office/drawing/2014/main" id="{31720819-1578-1B6B-5DEC-3670B2F95BDC}"/>
                </a:ext>
              </a:extLst>
            </p:cNvPr>
            <p:cNvSpPr/>
            <p:nvPr/>
          </p:nvSpPr>
          <p:spPr>
            <a:xfrm>
              <a:off x="6145400" y="3494375"/>
              <a:ext cx="48250" cy="46025"/>
            </a:xfrm>
            <a:custGeom>
              <a:avLst/>
              <a:gdLst/>
              <a:ahLst/>
              <a:cxnLst/>
              <a:rect l="l" t="t" r="r" b="b"/>
              <a:pathLst>
                <a:path w="1930" h="1841" extrusionOk="0">
                  <a:moveTo>
                    <a:pt x="453" y="1"/>
                  </a:moveTo>
                  <a:cubicBezTo>
                    <a:pt x="349" y="1"/>
                    <a:pt x="245" y="40"/>
                    <a:pt x="167" y="117"/>
                  </a:cubicBezTo>
                  <a:cubicBezTo>
                    <a:pt x="0" y="284"/>
                    <a:pt x="0" y="534"/>
                    <a:pt x="167" y="700"/>
                  </a:cubicBezTo>
                  <a:lnTo>
                    <a:pt x="393" y="927"/>
                  </a:lnTo>
                  <a:lnTo>
                    <a:pt x="167" y="1141"/>
                  </a:lnTo>
                  <a:cubicBezTo>
                    <a:pt x="0" y="1308"/>
                    <a:pt x="0" y="1558"/>
                    <a:pt x="167" y="1724"/>
                  </a:cubicBezTo>
                  <a:cubicBezTo>
                    <a:pt x="245" y="1802"/>
                    <a:pt x="349" y="1840"/>
                    <a:pt x="453" y="1840"/>
                  </a:cubicBezTo>
                  <a:cubicBezTo>
                    <a:pt x="557" y="1840"/>
                    <a:pt x="661" y="1802"/>
                    <a:pt x="739" y="1724"/>
                  </a:cubicBezTo>
                  <a:lnTo>
                    <a:pt x="965" y="1498"/>
                  </a:lnTo>
                  <a:lnTo>
                    <a:pt x="1191" y="1724"/>
                  </a:lnTo>
                  <a:cubicBezTo>
                    <a:pt x="1268" y="1802"/>
                    <a:pt x="1373" y="1840"/>
                    <a:pt x="1478" y="1840"/>
                  </a:cubicBezTo>
                  <a:cubicBezTo>
                    <a:pt x="1584" y="1840"/>
                    <a:pt x="1691" y="1802"/>
                    <a:pt x="1774" y="1724"/>
                  </a:cubicBezTo>
                  <a:cubicBezTo>
                    <a:pt x="1929" y="1558"/>
                    <a:pt x="1929" y="1308"/>
                    <a:pt x="1774" y="1141"/>
                  </a:cubicBezTo>
                  <a:lnTo>
                    <a:pt x="1548" y="927"/>
                  </a:lnTo>
                  <a:lnTo>
                    <a:pt x="1774" y="700"/>
                  </a:lnTo>
                  <a:cubicBezTo>
                    <a:pt x="1929" y="534"/>
                    <a:pt x="1929" y="284"/>
                    <a:pt x="1774" y="117"/>
                  </a:cubicBezTo>
                  <a:cubicBezTo>
                    <a:pt x="1691" y="40"/>
                    <a:pt x="1587" y="1"/>
                    <a:pt x="1483" y="1"/>
                  </a:cubicBezTo>
                  <a:cubicBezTo>
                    <a:pt x="1379" y="1"/>
                    <a:pt x="1274" y="40"/>
                    <a:pt x="1191" y="117"/>
                  </a:cubicBezTo>
                  <a:lnTo>
                    <a:pt x="965" y="343"/>
                  </a:lnTo>
                  <a:lnTo>
                    <a:pt x="739" y="117"/>
                  </a:lnTo>
                  <a:cubicBezTo>
                    <a:pt x="661" y="40"/>
                    <a:pt x="557"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46;p69">
              <a:extLst>
                <a:ext uri="{FF2B5EF4-FFF2-40B4-BE49-F238E27FC236}">
                  <a16:creationId xmlns:a16="http://schemas.microsoft.com/office/drawing/2014/main" id="{71577DF1-F787-7393-94E0-C9FAFB64C199}"/>
                </a:ext>
              </a:extLst>
            </p:cNvPr>
            <p:cNvSpPr/>
            <p:nvPr/>
          </p:nvSpPr>
          <p:spPr>
            <a:xfrm>
              <a:off x="6348100" y="3584950"/>
              <a:ext cx="48250" cy="46225"/>
            </a:xfrm>
            <a:custGeom>
              <a:avLst/>
              <a:gdLst/>
              <a:ahLst/>
              <a:cxnLst/>
              <a:rect l="l" t="t" r="r" b="b"/>
              <a:pathLst>
                <a:path w="1930" h="1849" extrusionOk="0">
                  <a:moveTo>
                    <a:pt x="453" y="0"/>
                  </a:moveTo>
                  <a:cubicBezTo>
                    <a:pt x="349" y="0"/>
                    <a:pt x="245" y="42"/>
                    <a:pt x="167" y="125"/>
                  </a:cubicBezTo>
                  <a:cubicBezTo>
                    <a:pt x="1" y="280"/>
                    <a:pt x="1" y="542"/>
                    <a:pt x="167" y="697"/>
                  </a:cubicBezTo>
                  <a:lnTo>
                    <a:pt x="394" y="923"/>
                  </a:lnTo>
                  <a:lnTo>
                    <a:pt x="167" y="1149"/>
                  </a:lnTo>
                  <a:cubicBezTo>
                    <a:pt x="1" y="1304"/>
                    <a:pt x="1" y="1566"/>
                    <a:pt x="167" y="1733"/>
                  </a:cubicBezTo>
                  <a:cubicBezTo>
                    <a:pt x="245" y="1810"/>
                    <a:pt x="349" y="1849"/>
                    <a:pt x="453" y="1849"/>
                  </a:cubicBezTo>
                  <a:cubicBezTo>
                    <a:pt x="557" y="1849"/>
                    <a:pt x="661" y="1810"/>
                    <a:pt x="739" y="1733"/>
                  </a:cubicBezTo>
                  <a:lnTo>
                    <a:pt x="965" y="1506"/>
                  </a:lnTo>
                  <a:lnTo>
                    <a:pt x="1191" y="1733"/>
                  </a:lnTo>
                  <a:cubicBezTo>
                    <a:pt x="1269" y="1810"/>
                    <a:pt x="1373" y="1849"/>
                    <a:pt x="1478" y="1849"/>
                  </a:cubicBezTo>
                  <a:cubicBezTo>
                    <a:pt x="1584" y="1849"/>
                    <a:pt x="1691" y="1810"/>
                    <a:pt x="1775" y="1733"/>
                  </a:cubicBezTo>
                  <a:cubicBezTo>
                    <a:pt x="1929" y="1566"/>
                    <a:pt x="1929" y="1304"/>
                    <a:pt x="1775" y="1149"/>
                  </a:cubicBezTo>
                  <a:lnTo>
                    <a:pt x="1548" y="923"/>
                  </a:lnTo>
                  <a:lnTo>
                    <a:pt x="1775" y="697"/>
                  </a:lnTo>
                  <a:cubicBezTo>
                    <a:pt x="1929" y="542"/>
                    <a:pt x="1929" y="280"/>
                    <a:pt x="1775" y="125"/>
                  </a:cubicBezTo>
                  <a:cubicBezTo>
                    <a:pt x="1691" y="42"/>
                    <a:pt x="1584" y="0"/>
                    <a:pt x="1478" y="0"/>
                  </a:cubicBezTo>
                  <a:cubicBezTo>
                    <a:pt x="1373" y="0"/>
                    <a:pt x="1269" y="42"/>
                    <a:pt x="1191" y="125"/>
                  </a:cubicBezTo>
                  <a:lnTo>
                    <a:pt x="965" y="352"/>
                  </a:lnTo>
                  <a:lnTo>
                    <a:pt x="739" y="125"/>
                  </a:lnTo>
                  <a:cubicBezTo>
                    <a:pt x="661" y="42"/>
                    <a:pt x="557"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47;p69">
              <a:extLst>
                <a:ext uri="{FF2B5EF4-FFF2-40B4-BE49-F238E27FC236}">
                  <a16:creationId xmlns:a16="http://schemas.microsoft.com/office/drawing/2014/main" id="{C3250D2D-477B-A551-C941-E343ECB14C18}"/>
                </a:ext>
              </a:extLst>
            </p:cNvPr>
            <p:cNvSpPr/>
            <p:nvPr/>
          </p:nvSpPr>
          <p:spPr>
            <a:xfrm>
              <a:off x="6145400" y="3584950"/>
              <a:ext cx="48250" cy="46225"/>
            </a:xfrm>
            <a:custGeom>
              <a:avLst/>
              <a:gdLst/>
              <a:ahLst/>
              <a:cxnLst/>
              <a:rect l="l" t="t" r="r" b="b"/>
              <a:pathLst>
                <a:path w="1930" h="1849" extrusionOk="0">
                  <a:moveTo>
                    <a:pt x="453" y="0"/>
                  </a:moveTo>
                  <a:cubicBezTo>
                    <a:pt x="349" y="0"/>
                    <a:pt x="245" y="42"/>
                    <a:pt x="167" y="125"/>
                  </a:cubicBezTo>
                  <a:cubicBezTo>
                    <a:pt x="0" y="280"/>
                    <a:pt x="0" y="542"/>
                    <a:pt x="167" y="697"/>
                  </a:cubicBezTo>
                  <a:lnTo>
                    <a:pt x="393" y="923"/>
                  </a:lnTo>
                  <a:lnTo>
                    <a:pt x="167" y="1149"/>
                  </a:lnTo>
                  <a:cubicBezTo>
                    <a:pt x="0" y="1304"/>
                    <a:pt x="0" y="1566"/>
                    <a:pt x="167" y="1733"/>
                  </a:cubicBezTo>
                  <a:cubicBezTo>
                    <a:pt x="245" y="1810"/>
                    <a:pt x="349" y="1849"/>
                    <a:pt x="453" y="1849"/>
                  </a:cubicBezTo>
                  <a:cubicBezTo>
                    <a:pt x="557" y="1849"/>
                    <a:pt x="661" y="1810"/>
                    <a:pt x="739" y="1733"/>
                  </a:cubicBezTo>
                  <a:lnTo>
                    <a:pt x="965" y="1506"/>
                  </a:lnTo>
                  <a:lnTo>
                    <a:pt x="1191" y="1733"/>
                  </a:lnTo>
                  <a:cubicBezTo>
                    <a:pt x="1268" y="1810"/>
                    <a:pt x="1373" y="1849"/>
                    <a:pt x="1478" y="1849"/>
                  </a:cubicBezTo>
                  <a:cubicBezTo>
                    <a:pt x="1584" y="1849"/>
                    <a:pt x="1691" y="1810"/>
                    <a:pt x="1774" y="1733"/>
                  </a:cubicBezTo>
                  <a:cubicBezTo>
                    <a:pt x="1929" y="1566"/>
                    <a:pt x="1929" y="1304"/>
                    <a:pt x="1774" y="1149"/>
                  </a:cubicBezTo>
                  <a:lnTo>
                    <a:pt x="1548" y="923"/>
                  </a:lnTo>
                  <a:lnTo>
                    <a:pt x="1774" y="697"/>
                  </a:lnTo>
                  <a:cubicBezTo>
                    <a:pt x="1929" y="542"/>
                    <a:pt x="1929" y="280"/>
                    <a:pt x="1774" y="125"/>
                  </a:cubicBezTo>
                  <a:cubicBezTo>
                    <a:pt x="1691" y="42"/>
                    <a:pt x="1587" y="0"/>
                    <a:pt x="1483" y="0"/>
                  </a:cubicBezTo>
                  <a:cubicBezTo>
                    <a:pt x="1379" y="0"/>
                    <a:pt x="1274" y="42"/>
                    <a:pt x="1191" y="125"/>
                  </a:cubicBezTo>
                  <a:lnTo>
                    <a:pt x="965" y="352"/>
                  </a:lnTo>
                  <a:lnTo>
                    <a:pt x="739" y="125"/>
                  </a:lnTo>
                  <a:cubicBezTo>
                    <a:pt x="661" y="42"/>
                    <a:pt x="557"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48;p69">
              <a:extLst>
                <a:ext uri="{FF2B5EF4-FFF2-40B4-BE49-F238E27FC236}">
                  <a16:creationId xmlns:a16="http://schemas.microsoft.com/office/drawing/2014/main" id="{102B4946-FE0A-AC30-CAA1-0FE2A49E6CDA}"/>
                </a:ext>
              </a:extLst>
            </p:cNvPr>
            <p:cNvSpPr/>
            <p:nvPr/>
          </p:nvSpPr>
          <p:spPr>
            <a:xfrm>
              <a:off x="6220400" y="3582500"/>
              <a:ext cx="101225" cy="51350"/>
            </a:xfrm>
            <a:custGeom>
              <a:avLst/>
              <a:gdLst/>
              <a:ahLst/>
              <a:cxnLst/>
              <a:rect l="l" t="t" r="r" b="b"/>
              <a:pathLst>
                <a:path w="4049" h="2054" extrusionOk="0">
                  <a:moveTo>
                    <a:pt x="983" y="0"/>
                  </a:moveTo>
                  <a:cubicBezTo>
                    <a:pt x="784" y="0"/>
                    <a:pt x="584" y="134"/>
                    <a:pt x="572" y="402"/>
                  </a:cubicBezTo>
                  <a:lnTo>
                    <a:pt x="572" y="616"/>
                  </a:lnTo>
                  <a:lnTo>
                    <a:pt x="537" y="616"/>
                  </a:lnTo>
                  <a:cubicBezTo>
                    <a:pt x="1" y="640"/>
                    <a:pt x="1" y="1414"/>
                    <a:pt x="537" y="1438"/>
                  </a:cubicBezTo>
                  <a:lnTo>
                    <a:pt x="572" y="1438"/>
                  </a:lnTo>
                  <a:lnTo>
                    <a:pt x="572" y="1652"/>
                  </a:lnTo>
                  <a:cubicBezTo>
                    <a:pt x="584" y="1920"/>
                    <a:pt x="784" y="2054"/>
                    <a:pt x="983" y="2054"/>
                  </a:cubicBezTo>
                  <a:cubicBezTo>
                    <a:pt x="1183" y="2054"/>
                    <a:pt x="1382" y="1920"/>
                    <a:pt x="1394" y="1652"/>
                  </a:cubicBezTo>
                  <a:lnTo>
                    <a:pt x="1394" y="1438"/>
                  </a:lnTo>
                  <a:lnTo>
                    <a:pt x="2644" y="1438"/>
                  </a:lnTo>
                  <a:lnTo>
                    <a:pt x="2644" y="1652"/>
                  </a:lnTo>
                  <a:cubicBezTo>
                    <a:pt x="2656" y="1920"/>
                    <a:pt x="2855" y="2054"/>
                    <a:pt x="3055" y="2054"/>
                  </a:cubicBezTo>
                  <a:cubicBezTo>
                    <a:pt x="3254" y="2054"/>
                    <a:pt x="3454" y="1920"/>
                    <a:pt x="3466" y="1652"/>
                  </a:cubicBezTo>
                  <a:lnTo>
                    <a:pt x="3466" y="1438"/>
                  </a:lnTo>
                  <a:lnTo>
                    <a:pt x="3501" y="1438"/>
                  </a:lnTo>
                  <a:cubicBezTo>
                    <a:pt x="4049" y="1414"/>
                    <a:pt x="4049" y="640"/>
                    <a:pt x="3501" y="616"/>
                  </a:cubicBezTo>
                  <a:lnTo>
                    <a:pt x="3466" y="616"/>
                  </a:lnTo>
                  <a:lnTo>
                    <a:pt x="3466" y="402"/>
                  </a:lnTo>
                  <a:cubicBezTo>
                    <a:pt x="3454" y="134"/>
                    <a:pt x="3254" y="0"/>
                    <a:pt x="3055" y="0"/>
                  </a:cubicBezTo>
                  <a:cubicBezTo>
                    <a:pt x="2855" y="0"/>
                    <a:pt x="2656" y="134"/>
                    <a:pt x="2644" y="402"/>
                  </a:cubicBezTo>
                  <a:lnTo>
                    <a:pt x="2644" y="616"/>
                  </a:lnTo>
                  <a:lnTo>
                    <a:pt x="1394" y="616"/>
                  </a:lnTo>
                  <a:lnTo>
                    <a:pt x="1394" y="402"/>
                  </a:lnTo>
                  <a:cubicBezTo>
                    <a:pt x="1382" y="134"/>
                    <a:pt x="1183" y="0"/>
                    <a:pt x="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501;p41">
            <a:extLst>
              <a:ext uri="{FF2B5EF4-FFF2-40B4-BE49-F238E27FC236}">
                <a16:creationId xmlns:a16="http://schemas.microsoft.com/office/drawing/2014/main" id="{ECAE7DCD-E232-E53D-2A7E-ABAC56682690}"/>
              </a:ext>
            </a:extLst>
          </p:cNvPr>
          <p:cNvSpPr/>
          <p:nvPr/>
        </p:nvSpPr>
        <p:spPr>
          <a:xfrm rot="-2700000">
            <a:off x="6861872" y="724802"/>
            <a:ext cx="701745" cy="86280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1;p52">
            <a:extLst>
              <a:ext uri="{FF2B5EF4-FFF2-40B4-BE49-F238E27FC236}">
                <a16:creationId xmlns:a16="http://schemas.microsoft.com/office/drawing/2014/main" id="{EF3A289C-34E9-AE19-7237-F623D0A7C3F4}"/>
              </a:ext>
            </a:extLst>
          </p:cNvPr>
          <p:cNvSpPr/>
          <p:nvPr/>
        </p:nvSpPr>
        <p:spPr>
          <a:xfrm rot="2700000">
            <a:off x="6157352" y="1418886"/>
            <a:ext cx="778094" cy="1049770"/>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6" name="Google Shape;496;p41"/>
          <p:cNvSpPr txBox="1">
            <a:spLocks noGrp="1"/>
          </p:cNvSpPr>
          <p:nvPr>
            <p:ph type="subTitle" idx="1"/>
          </p:nvPr>
        </p:nvSpPr>
        <p:spPr>
          <a:xfrm>
            <a:off x="86549" y="595459"/>
            <a:ext cx="9057451" cy="17946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fr-FR" dirty="0"/>
          </a:p>
          <a:p>
            <a:pPr marL="0" lvl="0" indent="0" algn="l" rtl="0">
              <a:spcBef>
                <a:spcPts val="0"/>
              </a:spcBef>
              <a:spcAft>
                <a:spcPts val="0"/>
              </a:spcAft>
              <a:buNone/>
            </a:pPr>
            <a:r>
              <a:rPr lang="fr-FR" dirty="0"/>
              <a:t>Le graphique à barres groupées illustre la relation entre la moyenne globale actuelle, les heures hebdomadaires consacrées aux activités parascolaires, et le genre. Cette visualisation synthétique offre un aperçu des tendances et des disparités dans notre ensemble de données.</a:t>
            </a:r>
          </a:p>
        </p:txBody>
      </p:sp>
      <p:sp>
        <p:nvSpPr>
          <p:cNvPr id="497" name="Google Shape;497;p41"/>
          <p:cNvSpPr txBox="1">
            <a:spLocks noGrp="1"/>
          </p:cNvSpPr>
          <p:nvPr>
            <p:ph type="title" idx="2"/>
          </p:nvPr>
        </p:nvSpPr>
        <p:spPr>
          <a:xfrm>
            <a:off x="252774" y="182758"/>
            <a:ext cx="2452949" cy="74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solidFill>
                  <a:schemeClr val="bg1">
                    <a:lumMod val="10000"/>
                  </a:schemeClr>
                </a:solidFill>
              </a:rPr>
              <a:t>Bar Plot </a:t>
            </a:r>
            <a:endParaRPr sz="2800" dirty="0">
              <a:solidFill>
                <a:schemeClr val="bg1">
                  <a:lumMod val="10000"/>
                </a:schemeClr>
              </a:solidFill>
            </a:endParaRPr>
          </a:p>
        </p:txBody>
      </p:sp>
      <p:grpSp>
        <p:nvGrpSpPr>
          <p:cNvPr id="498" name="Google Shape;498;p41"/>
          <p:cNvGrpSpPr/>
          <p:nvPr/>
        </p:nvGrpSpPr>
        <p:grpSpPr>
          <a:xfrm>
            <a:off x="7887914" y="430733"/>
            <a:ext cx="789145" cy="768741"/>
            <a:chOff x="13094914" y="-3567967"/>
            <a:chExt cx="789145" cy="768741"/>
          </a:xfrm>
        </p:grpSpPr>
        <p:sp>
          <p:nvSpPr>
            <p:cNvPr id="499" name="Google Shape;499;p41"/>
            <p:cNvSpPr/>
            <p:nvPr/>
          </p:nvSpPr>
          <p:spPr>
            <a:xfrm rot="-1776322">
              <a:off x="13212180" y="-3485952"/>
              <a:ext cx="491831" cy="60471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rot="-1776322">
              <a:off x="13715946" y="-3136550"/>
              <a:ext cx="139239" cy="153687"/>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1"/>
          <p:cNvSpPr/>
          <p:nvPr/>
        </p:nvSpPr>
        <p:spPr>
          <a:xfrm rot="-2700000">
            <a:off x="6034741" y="4137941"/>
            <a:ext cx="701745" cy="86280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41"/>
          <p:cNvGrpSpPr/>
          <p:nvPr/>
        </p:nvGrpSpPr>
        <p:grpSpPr>
          <a:xfrm>
            <a:off x="1445793" y="2671244"/>
            <a:ext cx="791001" cy="2280318"/>
            <a:chOff x="6964550" y="921354"/>
            <a:chExt cx="923380" cy="2719876"/>
          </a:xfrm>
        </p:grpSpPr>
        <p:sp>
          <p:nvSpPr>
            <p:cNvPr id="525" name="Google Shape;525;p41"/>
            <p:cNvSpPr/>
            <p:nvPr/>
          </p:nvSpPr>
          <p:spPr>
            <a:xfrm>
              <a:off x="7623011" y="1565520"/>
              <a:ext cx="264919" cy="316608"/>
            </a:xfrm>
            <a:custGeom>
              <a:avLst/>
              <a:gdLst/>
              <a:ahLst/>
              <a:cxnLst/>
              <a:rect l="l" t="t" r="r" b="b"/>
              <a:pathLst>
                <a:path w="3966" h="4740" extrusionOk="0">
                  <a:moveTo>
                    <a:pt x="2156" y="1"/>
                  </a:moveTo>
                  <a:cubicBezTo>
                    <a:pt x="2656" y="1144"/>
                    <a:pt x="3966" y="3108"/>
                    <a:pt x="2811" y="3930"/>
                  </a:cubicBezTo>
                  <a:cubicBezTo>
                    <a:pt x="1656" y="4739"/>
                    <a:pt x="1" y="298"/>
                    <a:pt x="1" y="29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a:off x="7580062" y="1349240"/>
              <a:ext cx="186966" cy="291093"/>
            </a:xfrm>
            <a:custGeom>
              <a:avLst/>
              <a:gdLst/>
              <a:ahLst/>
              <a:cxnLst/>
              <a:rect l="l" t="t" r="r" b="b"/>
              <a:pathLst>
                <a:path w="2799" h="4358" extrusionOk="0">
                  <a:moveTo>
                    <a:pt x="1346" y="0"/>
                  </a:moveTo>
                  <a:cubicBezTo>
                    <a:pt x="1954" y="1298"/>
                    <a:pt x="2799" y="3239"/>
                    <a:pt x="2799" y="3239"/>
                  </a:cubicBezTo>
                  <a:cubicBezTo>
                    <a:pt x="2799" y="3239"/>
                    <a:pt x="1537" y="3417"/>
                    <a:pt x="977" y="4358"/>
                  </a:cubicBezTo>
                  <a:cubicBezTo>
                    <a:pt x="977" y="4358"/>
                    <a:pt x="1" y="3215"/>
                    <a:pt x="72" y="1846"/>
                  </a:cubicBezTo>
                  <a:cubicBezTo>
                    <a:pt x="156" y="476"/>
                    <a:pt x="1346" y="0"/>
                    <a:pt x="1346" y="0"/>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p:nvPr/>
          </p:nvSpPr>
          <p:spPr>
            <a:xfrm>
              <a:off x="7019388" y="1370681"/>
              <a:ext cx="156774" cy="344462"/>
            </a:xfrm>
            <a:custGeom>
              <a:avLst/>
              <a:gdLst/>
              <a:ahLst/>
              <a:cxnLst/>
              <a:rect l="l" t="t" r="r" b="b"/>
              <a:pathLst>
                <a:path w="2347" h="5157" extrusionOk="0">
                  <a:moveTo>
                    <a:pt x="1239" y="1"/>
                  </a:moveTo>
                  <a:cubicBezTo>
                    <a:pt x="406" y="798"/>
                    <a:pt x="1" y="1620"/>
                    <a:pt x="311" y="3954"/>
                  </a:cubicBezTo>
                  <a:cubicBezTo>
                    <a:pt x="311" y="3954"/>
                    <a:pt x="680" y="5156"/>
                    <a:pt x="1954" y="4406"/>
                  </a:cubicBezTo>
                  <a:cubicBezTo>
                    <a:pt x="1954" y="4406"/>
                    <a:pt x="2085" y="4180"/>
                    <a:pt x="2216" y="3454"/>
                  </a:cubicBezTo>
                  <a:cubicBezTo>
                    <a:pt x="2347" y="2727"/>
                    <a:pt x="1239" y="1"/>
                    <a:pt x="1239" y="1"/>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a:off x="7296987" y="2856258"/>
              <a:ext cx="163119" cy="350006"/>
            </a:xfrm>
            <a:custGeom>
              <a:avLst/>
              <a:gdLst/>
              <a:ahLst/>
              <a:cxnLst/>
              <a:rect l="l" t="t" r="r" b="b"/>
              <a:pathLst>
                <a:path w="2442" h="5240" extrusionOk="0">
                  <a:moveTo>
                    <a:pt x="1215" y="882"/>
                  </a:moveTo>
                  <a:cubicBezTo>
                    <a:pt x="1703" y="2108"/>
                    <a:pt x="2441" y="4382"/>
                    <a:pt x="1453" y="4846"/>
                  </a:cubicBezTo>
                  <a:cubicBezTo>
                    <a:pt x="1453" y="4846"/>
                    <a:pt x="750" y="5239"/>
                    <a:pt x="393" y="3799"/>
                  </a:cubicBezTo>
                  <a:cubicBezTo>
                    <a:pt x="24" y="2358"/>
                    <a:pt x="0" y="989"/>
                    <a:pt x="393" y="501"/>
                  </a:cubicBezTo>
                  <a:cubicBezTo>
                    <a:pt x="774" y="1"/>
                    <a:pt x="1215" y="882"/>
                    <a:pt x="1215" y="88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a:off x="7303332" y="2133341"/>
              <a:ext cx="366718" cy="807284"/>
            </a:xfrm>
            <a:custGeom>
              <a:avLst/>
              <a:gdLst/>
              <a:ahLst/>
              <a:cxnLst/>
              <a:rect l="l" t="t" r="r" b="b"/>
              <a:pathLst>
                <a:path w="5490" h="12086" extrusionOk="0">
                  <a:moveTo>
                    <a:pt x="5489" y="263"/>
                  </a:moveTo>
                  <a:cubicBezTo>
                    <a:pt x="5204" y="7776"/>
                    <a:pt x="3168" y="8157"/>
                    <a:pt x="2798" y="9252"/>
                  </a:cubicBezTo>
                  <a:cubicBezTo>
                    <a:pt x="2441" y="10335"/>
                    <a:pt x="1953" y="10645"/>
                    <a:pt x="1024" y="12050"/>
                  </a:cubicBezTo>
                  <a:cubicBezTo>
                    <a:pt x="1024" y="12050"/>
                    <a:pt x="262" y="12086"/>
                    <a:pt x="120" y="11002"/>
                  </a:cubicBezTo>
                  <a:cubicBezTo>
                    <a:pt x="1" y="10062"/>
                    <a:pt x="1358" y="4335"/>
                    <a:pt x="1608" y="2168"/>
                  </a:cubicBezTo>
                  <a:cubicBezTo>
                    <a:pt x="1846" y="1"/>
                    <a:pt x="5489" y="263"/>
                    <a:pt x="5489" y="26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a:off x="7410671" y="2002156"/>
              <a:ext cx="293575" cy="549589"/>
            </a:xfrm>
            <a:custGeom>
              <a:avLst/>
              <a:gdLst/>
              <a:ahLst/>
              <a:cxnLst/>
              <a:rect l="l" t="t" r="r" b="b"/>
              <a:pathLst>
                <a:path w="4395" h="8228" extrusionOk="0">
                  <a:moveTo>
                    <a:pt x="477" y="7394"/>
                  </a:moveTo>
                  <a:cubicBezTo>
                    <a:pt x="846" y="8227"/>
                    <a:pt x="2573" y="7442"/>
                    <a:pt x="3739" y="6513"/>
                  </a:cubicBezTo>
                  <a:cubicBezTo>
                    <a:pt x="3739" y="6513"/>
                    <a:pt x="4394" y="4453"/>
                    <a:pt x="3882" y="2227"/>
                  </a:cubicBezTo>
                  <a:cubicBezTo>
                    <a:pt x="3370" y="0"/>
                    <a:pt x="1" y="2429"/>
                    <a:pt x="1" y="2429"/>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a:off x="7024999" y="2313085"/>
              <a:ext cx="386557" cy="164716"/>
            </a:xfrm>
            <a:custGeom>
              <a:avLst/>
              <a:gdLst/>
              <a:ahLst/>
              <a:cxnLst/>
              <a:rect l="l" t="t" r="r" b="b"/>
              <a:pathLst>
                <a:path w="5787" h="2466" extrusionOk="0">
                  <a:moveTo>
                    <a:pt x="322" y="1179"/>
                  </a:moveTo>
                  <a:cubicBezTo>
                    <a:pt x="500" y="1596"/>
                    <a:pt x="2501" y="2465"/>
                    <a:pt x="3858" y="2287"/>
                  </a:cubicBezTo>
                  <a:cubicBezTo>
                    <a:pt x="5787" y="2025"/>
                    <a:pt x="0" y="1"/>
                    <a:pt x="322" y="1179"/>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a:off x="7269935" y="3384336"/>
              <a:ext cx="211614" cy="256894"/>
            </a:xfrm>
            <a:custGeom>
              <a:avLst/>
              <a:gdLst/>
              <a:ahLst/>
              <a:cxnLst/>
              <a:rect l="l" t="t" r="r" b="b"/>
              <a:pathLst>
                <a:path w="3168" h="3846" extrusionOk="0">
                  <a:moveTo>
                    <a:pt x="405" y="357"/>
                  </a:moveTo>
                  <a:cubicBezTo>
                    <a:pt x="143" y="393"/>
                    <a:pt x="108" y="1489"/>
                    <a:pt x="131" y="1798"/>
                  </a:cubicBezTo>
                  <a:cubicBezTo>
                    <a:pt x="191" y="2370"/>
                    <a:pt x="24" y="2429"/>
                    <a:pt x="12" y="3048"/>
                  </a:cubicBezTo>
                  <a:cubicBezTo>
                    <a:pt x="0" y="3489"/>
                    <a:pt x="286" y="3846"/>
                    <a:pt x="727" y="3846"/>
                  </a:cubicBezTo>
                  <a:lnTo>
                    <a:pt x="2370" y="3846"/>
                  </a:lnTo>
                  <a:cubicBezTo>
                    <a:pt x="2703" y="3846"/>
                    <a:pt x="3084" y="3644"/>
                    <a:pt x="3132" y="3322"/>
                  </a:cubicBezTo>
                  <a:cubicBezTo>
                    <a:pt x="3168" y="3001"/>
                    <a:pt x="3037" y="2608"/>
                    <a:pt x="2775" y="2441"/>
                  </a:cubicBezTo>
                  <a:cubicBezTo>
                    <a:pt x="2513" y="2274"/>
                    <a:pt x="2334" y="2108"/>
                    <a:pt x="2334" y="2108"/>
                  </a:cubicBezTo>
                  <a:cubicBezTo>
                    <a:pt x="2334" y="2108"/>
                    <a:pt x="1953" y="750"/>
                    <a:pt x="1560" y="369"/>
                  </a:cubicBezTo>
                  <a:cubicBezTo>
                    <a:pt x="1167" y="0"/>
                    <a:pt x="405" y="357"/>
                    <a:pt x="405" y="35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a:off x="7099742" y="2057796"/>
              <a:ext cx="378608" cy="1371903"/>
            </a:xfrm>
            <a:custGeom>
              <a:avLst/>
              <a:gdLst/>
              <a:ahLst/>
              <a:cxnLst/>
              <a:rect l="l" t="t" r="r" b="b"/>
              <a:pathLst>
                <a:path w="5668" h="20539" extrusionOk="0">
                  <a:moveTo>
                    <a:pt x="393" y="1144"/>
                  </a:moveTo>
                  <a:cubicBezTo>
                    <a:pt x="1" y="4442"/>
                    <a:pt x="655" y="7728"/>
                    <a:pt x="1953" y="10085"/>
                  </a:cubicBezTo>
                  <a:cubicBezTo>
                    <a:pt x="3025" y="12038"/>
                    <a:pt x="1727" y="12264"/>
                    <a:pt x="1501" y="14336"/>
                  </a:cubicBezTo>
                  <a:cubicBezTo>
                    <a:pt x="1298" y="16157"/>
                    <a:pt x="2941" y="18170"/>
                    <a:pt x="3025" y="19801"/>
                  </a:cubicBezTo>
                  <a:cubicBezTo>
                    <a:pt x="3037" y="20075"/>
                    <a:pt x="2894" y="20277"/>
                    <a:pt x="2906" y="20408"/>
                  </a:cubicBezTo>
                  <a:cubicBezTo>
                    <a:pt x="2929" y="20539"/>
                    <a:pt x="3168" y="20396"/>
                    <a:pt x="3370" y="20265"/>
                  </a:cubicBezTo>
                  <a:cubicBezTo>
                    <a:pt x="3775" y="19991"/>
                    <a:pt x="4108" y="20229"/>
                    <a:pt x="4108" y="20229"/>
                  </a:cubicBezTo>
                  <a:cubicBezTo>
                    <a:pt x="4108" y="20229"/>
                    <a:pt x="3430" y="19491"/>
                    <a:pt x="3763" y="18479"/>
                  </a:cubicBezTo>
                  <a:cubicBezTo>
                    <a:pt x="4096" y="17455"/>
                    <a:pt x="5108" y="15931"/>
                    <a:pt x="4168" y="12955"/>
                  </a:cubicBezTo>
                  <a:cubicBezTo>
                    <a:pt x="3227" y="9966"/>
                    <a:pt x="4680" y="10990"/>
                    <a:pt x="5168" y="6192"/>
                  </a:cubicBezTo>
                  <a:cubicBezTo>
                    <a:pt x="5668" y="1394"/>
                    <a:pt x="524" y="1"/>
                    <a:pt x="393" y="11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a:off x="7038492" y="2068951"/>
              <a:ext cx="420023" cy="410388"/>
            </a:xfrm>
            <a:custGeom>
              <a:avLst/>
              <a:gdLst/>
              <a:ahLst/>
              <a:cxnLst/>
              <a:rect l="l" t="t" r="r" b="b"/>
              <a:pathLst>
                <a:path w="6288" h="6144" extrusionOk="0">
                  <a:moveTo>
                    <a:pt x="5990" y="1786"/>
                  </a:moveTo>
                  <a:cubicBezTo>
                    <a:pt x="6287" y="4560"/>
                    <a:pt x="6085" y="6025"/>
                    <a:pt x="6085" y="6025"/>
                  </a:cubicBezTo>
                  <a:cubicBezTo>
                    <a:pt x="6085" y="6025"/>
                    <a:pt x="6287" y="5632"/>
                    <a:pt x="3656" y="5942"/>
                  </a:cubicBezTo>
                  <a:cubicBezTo>
                    <a:pt x="1918" y="6144"/>
                    <a:pt x="1715" y="5215"/>
                    <a:pt x="513" y="4656"/>
                  </a:cubicBezTo>
                  <a:cubicBezTo>
                    <a:pt x="298" y="4549"/>
                    <a:pt x="60" y="4632"/>
                    <a:pt x="120" y="4834"/>
                  </a:cubicBezTo>
                  <a:cubicBezTo>
                    <a:pt x="120" y="4834"/>
                    <a:pt x="1" y="4596"/>
                    <a:pt x="453" y="4191"/>
                  </a:cubicBezTo>
                  <a:cubicBezTo>
                    <a:pt x="1203" y="3525"/>
                    <a:pt x="1001" y="1953"/>
                    <a:pt x="1310" y="977"/>
                  </a:cubicBezTo>
                  <a:cubicBezTo>
                    <a:pt x="1620" y="0"/>
                    <a:pt x="5990" y="1786"/>
                    <a:pt x="5990" y="1786"/>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a:off x="7095000" y="1229143"/>
              <a:ext cx="575060" cy="987030"/>
            </a:xfrm>
            <a:custGeom>
              <a:avLst/>
              <a:gdLst/>
              <a:ahLst/>
              <a:cxnLst/>
              <a:rect l="l" t="t" r="r" b="b"/>
              <a:pathLst>
                <a:path w="8609" h="14777" extrusionOk="0">
                  <a:moveTo>
                    <a:pt x="2369" y="643"/>
                  </a:moveTo>
                  <a:cubicBezTo>
                    <a:pt x="869" y="1560"/>
                    <a:pt x="214" y="1965"/>
                    <a:pt x="107" y="2120"/>
                  </a:cubicBezTo>
                  <a:cubicBezTo>
                    <a:pt x="0" y="2274"/>
                    <a:pt x="60" y="3346"/>
                    <a:pt x="107" y="4287"/>
                  </a:cubicBezTo>
                  <a:cubicBezTo>
                    <a:pt x="155" y="5227"/>
                    <a:pt x="1036" y="6120"/>
                    <a:pt x="1215" y="7323"/>
                  </a:cubicBezTo>
                  <a:cubicBezTo>
                    <a:pt x="1381" y="8525"/>
                    <a:pt x="1524" y="10335"/>
                    <a:pt x="1215" y="11228"/>
                  </a:cubicBezTo>
                  <a:cubicBezTo>
                    <a:pt x="893" y="12121"/>
                    <a:pt x="464" y="13550"/>
                    <a:pt x="464" y="13550"/>
                  </a:cubicBezTo>
                  <a:cubicBezTo>
                    <a:pt x="464" y="13550"/>
                    <a:pt x="822" y="13288"/>
                    <a:pt x="3250" y="14026"/>
                  </a:cubicBezTo>
                  <a:cubicBezTo>
                    <a:pt x="5667" y="14776"/>
                    <a:pt x="7692" y="14062"/>
                    <a:pt x="8608" y="13800"/>
                  </a:cubicBezTo>
                  <a:cubicBezTo>
                    <a:pt x="8608" y="13800"/>
                    <a:pt x="8323" y="12157"/>
                    <a:pt x="7763" y="10490"/>
                  </a:cubicBezTo>
                  <a:cubicBezTo>
                    <a:pt x="7203" y="8823"/>
                    <a:pt x="7692" y="5942"/>
                    <a:pt x="7763" y="4584"/>
                  </a:cubicBezTo>
                  <a:cubicBezTo>
                    <a:pt x="7763" y="4584"/>
                    <a:pt x="7787" y="2775"/>
                    <a:pt x="8608" y="1798"/>
                  </a:cubicBezTo>
                  <a:cubicBezTo>
                    <a:pt x="8608" y="1798"/>
                    <a:pt x="8192" y="846"/>
                    <a:pt x="5108" y="0"/>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a:off x="7207883" y="1089943"/>
              <a:ext cx="249823" cy="260968"/>
            </a:xfrm>
            <a:custGeom>
              <a:avLst/>
              <a:gdLst/>
              <a:ahLst/>
              <a:cxnLst/>
              <a:rect l="l" t="t" r="r" b="b"/>
              <a:pathLst>
                <a:path w="3740" h="3907" extrusionOk="0">
                  <a:moveTo>
                    <a:pt x="977" y="906"/>
                  </a:moveTo>
                  <a:cubicBezTo>
                    <a:pt x="1120" y="1513"/>
                    <a:pt x="1084" y="2430"/>
                    <a:pt x="1084" y="2430"/>
                  </a:cubicBezTo>
                  <a:lnTo>
                    <a:pt x="679" y="2727"/>
                  </a:lnTo>
                  <a:cubicBezTo>
                    <a:pt x="679" y="2727"/>
                    <a:pt x="1" y="3847"/>
                    <a:pt x="1465" y="3882"/>
                  </a:cubicBezTo>
                  <a:cubicBezTo>
                    <a:pt x="2918" y="3906"/>
                    <a:pt x="3716" y="3049"/>
                    <a:pt x="3727" y="2573"/>
                  </a:cubicBezTo>
                  <a:cubicBezTo>
                    <a:pt x="3739" y="2096"/>
                    <a:pt x="3156" y="1977"/>
                    <a:pt x="3156" y="1977"/>
                  </a:cubicBezTo>
                  <a:cubicBezTo>
                    <a:pt x="3156" y="1977"/>
                    <a:pt x="3227" y="775"/>
                    <a:pt x="3049" y="382"/>
                  </a:cubicBezTo>
                  <a:cubicBezTo>
                    <a:pt x="2870" y="1"/>
                    <a:pt x="977" y="906"/>
                    <a:pt x="977" y="90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a:off x="7222244" y="921354"/>
              <a:ext cx="202062" cy="165518"/>
            </a:xfrm>
            <a:custGeom>
              <a:avLst/>
              <a:gdLst/>
              <a:ahLst/>
              <a:cxnLst/>
              <a:rect l="l" t="t" r="r" b="b"/>
              <a:pathLst>
                <a:path w="3025" h="2478" extrusionOk="0">
                  <a:moveTo>
                    <a:pt x="2810" y="1501"/>
                  </a:moveTo>
                  <a:cubicBezTo>
                    <a:pt x="2893" y="1513"/>
                    <a:pt x="2965" y="1465"/>
                    <a:pt x="3000" y="1394"/>
                  </a:cubicBezTo>
                  <a:cubicBezTo>
                    <a:pt x="3024" y="1310"/>
                    <a:pt x="3000" y="1227"/>
                    <a:pt x="2941" y="1179"/>
                  </a:cubicBezTo>
                  <a:cubicBezTo>
                    <a:pt x="2893" y="1144"/>
                    <a:pt x="2822" y="1120"/>
                    <a:pt x="2822" y="1060"/>
                  </a:cubicBezTo>
                  <a:cubicBezTo>
                    <a:pt x="2810" y="977"/>
                    <a:pt x="2929" y="929"/>
                    <a:pt x="2905" y="858"/>
                  </a:cubicBezTo>
                  <a:cubicBezTo>
                    <a:pt x="2893" y="810"/>
                    <a:pt x="2846" y="798"/>
                    <a:pt x="2798" y="798"/>
                  </a:cubicBezTo>
                  <a:cubicBezTo>
                    <a:pt x="2762" y="798"/>
                    <a:pt x="2715" y="822"/>
                    <a:pt x="2679" y="822"/>
                  </a:cubicBezTo>
                  <a:cubicBezTo>
                    <a:pt x="2631" y="822"/>
                    <a:pt x="2584" y="786"/>
                    <a:pt x="2584" y="751"/>
                  </a:cubicBezTo>
                  <a:cubicBezTo>
                    <a:pt x="2584" y="703"/>
                    <a:pt x="2643" y="667"/>
                    <a:pt x="2643" y="620"/>
                  </a:cubicBezTo>
                  <a:cubicBezTo>
                    <a:pt x="2643" y="560"/>
                    <a:pt x="2572" y="548"/>
                    <a:pt x="2512" y="560"/>
                  </a:cubicBezTo>
                  <a:cubicBezTo>
                    <a:pt x="2465" y="572"/>
                    <a:pt x="2405" y="596"/>
                    <a:pt x="2358" y="572"/>
                  </a:cubicBezTo>
                  <a:cubicBezTo>
                    <a:pt x="2286" y="548"/>
                    <a:pt x="2286" y="441"/>
                    <a:pt x="2322" y="358"/>
                  </a:cubicBezTo>
                  <a:cubicBezTo>
                    <a:pt x="2346" y="286"/>
                    <a:pt x="2405" y="203"/>
                    <a:pt x="2381" y="132"/>
                  </a:cubicBezTo>
                  <a:cubicBezTo>
                    <a:pt x="2358" y="48"/>
                    <a:pt x="2286" y="13"/>
                    <a:pt x="2203" y="1"/>
                  </a:cubicBezTo>
                  <a:cubicBezTo>
                    <a:pt x="2119" y="1"/>
                    <a:pt x="2048" y="36"/>
                    <a:pt x="1977" y="72"/>
                  </a:cubicBezTo>
                  <a:cubicBezTo>
                    <a:pt x="1786" y="167"/>
                    <a:pt x="1607" y="298"/>
                    <a:pt x="1441" y="453"/>
                  </a:cubicBezTo>
                  <a:cubicBezTo>
                    <a:pt x="1393" y="489"/>
                    <a:pt x="1357" y="525"/>
                    <a:pt x="1298" y="548"/>
                  </a:cubicBezTo>
                  <a:cubicBezTo>
                    <a:pt x="1238" y="572"/>
                    <a:pt x="1167" y="560"/>
                    <a:pt x="1143" y="513"/>
                  </a:cubicBezTo>
                  <a:cubicBezTo>
                    <a:pt x="1107" y="477"/>
                    <a:pt x="1107" y="417"/>
                    <a:pt x="1095" y="382"/>
                  </a:cubicBezTo>
                  <a:cubicBezTo>
                    <a:pt x="1048" y="298"/>
                    <a:pt x="941" y="275"/>
                    <a:pt x="857" y="310"/>
                  </a:cubicBezTo>
                  <a:cubicBezTo>
                    <a:pt x="703" y="358"/>
                    <a:pt x="595" y="525"/>
                    <a:pt x="631" y="679"/>
                  </a:cubicBezTo>
                  <a:cubicBezTo>
                    <a:pt x="643" y="751"/>
                    <a:pt x="679" y="810"/>
                    <a:pt x="691" y="870"/>
                  </a:cubicBezTo>
                  <a:cubicBezTo>
                    <a:pt x="714" y="941"/>
                    <a:pt x="714" y="1013"/>
                    <a:pt x="667" y="1060"/>
                  </a:cubicBezTo>
                  <a:cubicBezTo>
                    <a:pt x="595" y="1144"/>
                    <a:pt x="476" y="1108"/>
                    <a:pt x="381" y="1072"/>
                  </a:cubicBezTo>
                  <a:cubicBezTo>
                    <a:pt x="286" y="1025"/>
                    <a:pt x="167" y="977"/>
                    <a:pt x="83" y="1037"/>
                  </a:cubicBezTo>
                  <a:cubicBezTo>
                    <a:pt x="0" y="1096"/>
                    <a:pt x="0" y="1239"/>
                    <a:pt x="60" y="1322"/>
                  </a:cubicBezTo>
                  <a:cubicBezTo>
                    <a:pt x="119" y="1406"/>
                    <a:pt x="202" y="1465"/>
                    <a:pt x="286" y="1537"/>
                  </a:cubicBezTo>
                  <a:cubicBezTo>
                    <a:pt x="357" y="1608"/>
                    <a:pt x="345" y="2215"/>
                    <a:pt x="333" y="2477"/>
                  </a:cubicBezTo>
                  <a:cubicBezTo>
                    <a:pt x="881" y="2096"/>
                    <a:pt x="1596" y="1382"/>
                    <a:pt x="2227" y="1382"/>
                  </a:cubicBezTo>
                  <a:cubicBezTo>
                    <a:pt x="2429" y="1382"/>
                    <a:pt x="2619" y="1489"/>
                    <a:pt x="2810" y="150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a:off x="7227787" y="1078054"/>
              <a:ext cx="48562" cy="74810"/>
            </a:xfrm>
            <a:custGeom>
              <a:avLst/>
              <a:gdLst/>
              <a:ahLst/>
              <a:cxnLst/>
              <a:rect l="l" t="t" r="r" b="b"/>
              <a:pathLst>
                <a:path w="727" h="1120" extrusionOk="0">
                  <a:moveTo>
                    <a:pt x="631" y="465"/>
                  </a:moveTo>
                  <a:cubicBezTo>
                    <a:pt x="727" y="750"/>
                    <a:pt x="679" y="1012"/>
                    <a:pt x="536" y="1060"/>
                  </a:cubicBezTo>
                  <a:cubicBezTo>
                    <a:pt x="393" y="1119"/>
                    <a:pt x="203" y="929"/>
                    <a:pt x="96" y="655"/>
                  </a:cubicBezTo>
                  <a:cubicBezTo>
                    <a:pt x="0" y="369"/>
                    <a:pt x="48" y="107"/>
                    <a:pt x="191" y="60"/>
                  </a:cubicBezTo>
                  <a:cubicBezTo>
                    <a:pt x="334" y="0"/>
                    <a:pt x="524" y="191"/>
                    <a:pt x="631" y="46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a:off x="7401119" y="1071641"/>
              <a:ext cx="47827" cy="74076"/>
            </a:xfrm>
            <a:custGeom>
              <a:avLst/>
              <a:gdLst/>
              <a:ahLst/>
              <a:cxnLst/>
              <a:rect l="l" t="t" r="r" b="b"/>
              <a:pathLst>
                <a:path w="716" h="1109" extrusionOk="0">
                  <a:moveTo>
                    <a:pt x="632" y="644"/>
                  </a:moveTo>
                  <a:cubicBezTo>
                    <a:pt x="537" y="930"/>
                    <a:pt x="334" y="1108"/>
                    <a:pt x="191" y="1061"/>
                  </a:cubicBezTo>
                  <a:cubicBezTo>
                    <a:pt x="49" y="1013"/>
                    <a:pt x="1" y="751"/>
                    <a:pt x="96" y="465"/>
                  </a:cubicBezTo>
                  <a:cubicBezTo>
                    <a:pt x="191" y="191"/>
                    <a:pt x="382" y="1"/>
                    <a:pt x="537" y="49"/>
                  </a:cubicBezTo>
                  <a:cubicBezTo>
                    <a:pt x="680" y="96"/>
                    <a:pt x="715" y="370"/>
                    <a:pt x="632" y="6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a:off x="7253236" y="1000906"/>
              <a:ext cx="174208" cy="199650"/>
            </a:xfrm>
            <a:custGeom>
              <a:avLst/>
              <a:gdLst/>
              <a:ahLst/>
              <a:cxnLst/>
              <a:rect l="l" t="t" r="r" b="b"/>
              <a:pathLst>
                <a:path w="2608" h="2989" extrusionOk="0">
                  <a:moveTo>
                    <a:pt x="2548" y="1060"/>
                  </a:moveTo>
                  <a:cubicBezTo>
                    <a:pt x="2608" y="2048"/>
                    <a:pt x="2417" y="2810"/>
                    <a:pt x="1393" y="2894"/>
                  </a:cubicBezTo>
                  <a:cubicBezTo>
                    <a:pt x="346" y="2989"/>
                    <a:pt x="60" y="2096"/>
                    <a:pt x="0" y="1298"/>
                  </a:cubicBezTo>
                  <a:cubicBezTo>
                    <a:pt x="0" y="1298"/>
                    <a:pt x="36" y="1072"/>
                    <a:pt x="393" y="798"/>
                  </a:cubicBezTo>
                  <a:cubicBezTo>
                    <a:pt x="762" y="524"/>
                    <a:pt x="1572" y="0"/>
                    <a:pt x="2048" y="310"/>
                  </a:cubicBezTo>
                  <a:cubicBezTo>
                    <a:pt x="2525" y="619"/>
                    <a:pt x="2548" y="1060"/>
                    <a:pt x="2548" y="106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a:off x="7246089" y="1041450"/>
              <a:ext cx="189304" cy="65259"/>
            </a:xfrm>
            <a:custGeom>
              <a:avLst/>
              <a:gdLst/>
              <a:ahLst/>
              <a:cxnLst/>
              <a:rect l="l" t="t" r="r" b="b"/>
              <a:pathLst>
                <a:path w="2834" h="977" extrusionOk="0">
                  <a:moveTo>
                    <a:pt x="2632" y="12"/>
                  </a:moveTo>
                  <a:cubicBezTo>
                    <a:pt x="2417" y="12"/>
                    <a:pt x="869" y="12"/>
                    <a:pt x="619" y="84"/>
                  </a:cubicBezTo>
                  <a:cubicBezTo>
                    <a:pt x="405" y="143"/>
                    <a:pt x="72" y="524"/>
                    <a:pt x="0" y="608"/>
                  </a:cubicBezTo>
                  <a:cubicBezTo>
                    <a:pt x="48" y="608"/>
                    <a:pt x="96" y="632"/>
                    <a:pt x="131" y="679"/>
                  </a:cubicBezTo>
                  <a:cubicBezTo>
                    <a:pt x="203" y="620"/>
                    <a:pt x="393" y="417"/>
                    <a:pt x="429" y="417"/>
                  </a:cubicBezTo>
                  <a:cubicBezTo>
                    <a:pt x="488" y="405"/>
                    <a:pt x="453" y="977"/>
                    <a:pt x="929" y="977"/>
                  </a:cubicBezTo>
                  <a:cubicBezTo>
                    <a:pt x="1441" y="977"/>
                    <a:pt x="1369" y="489"/>
                    <a:pt x="1548" y="489"/>
                  </a:cubicBezTo>
                  <a:cubicBezTo>
                    <a:pt x="1762" y="489"/>
                    <a:pt x="1667" y="977"/>
                    <a:pt x="2251" y="941"/>
                  </a:cubicBezTo>
                  <a:cubicBezTo>
                    <a:pt x="2834" y="905"/>
                    <a:pt x="2739" y="1"/>
                    <a:pt x="2632" y="1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a:off x="7242883" y="980200"/>
              <a:ext cx="192510" cy="101061"/>
            </a:xfrm>
            <a:custGeom>
              <a:avLst/>
              <a:gdLst/>
              <a:ahLst/>
              <a:cxnLst/>
              <a:rect l="l" t="t" r="r" b="b"/>
              <a:pathLst>
                <a:path w="2882" h="1513" extrusionOk="0">
                  <a:moveTo>
                    <a:pt x="2787" y="918"/>
                  </a:moveTo>
                  <a:lnTo>
                    <a:pt x="2691" y="810"/>
                  </a:lnTo>
                  <a:cubicBezTo>
                    <a:pt x="2691" y="810"/>
                    <a:pt x="2668" y="584"/>
                    <a:pt x="2596" y="477"/>
                  </a:cubicBezTo>
                  <a:cubicBezTo>
                    <a:pt x="2525" y="370"/>
                    <a:pt x="2144" y="1"/>
                    <a:pt x="1477" y="13"/>
                  </a:cubicBezTo>
                  <a:cubicBezTo>
                    <a:pt x="798" y="13"/>
                    <a:pt x="1" y="584"/>
                    <a:pt x="13" y="965"/>
                  </a:cubicBezTo>
                  <a:cubicBezTo>
                    <a:pt x="13" y="1310"/>
                    <a:pt x="13" y="1453"/>
                    <a:pt x="36" y="1513"/>
                  </a:cubicBezTo>
                  <a:cubicBezTo>
                    <a:pt x="36" y="1513"/>
                    <a:pt x="36" y="1513"/>
                    <a:pt x="36" y="1513"/>
                  </a:cubicBezTo>
                  <a:cubicBezTo>
                    <a:pt x="36" y="1465"/>
                    <a:pt x="36" y="1263"/>
                    <a:pt x="370" y="1096"/>
                  </a:cubicBezTo>
                  <a:cubicBezTo>
                    <a:pt x="346" y="1370"/>
                    <a:pt x="715" y="1191"/>
                    <a:pt x="941" y="1037"/>
                  </a:cubicBezTo>
                  <a:cubicBezTo>
                    <a:pt x="1167" y="894"/>
                    <a:pt x="1525" y="667"/>
                    <a:pt x="1953" y="751"/>
                  </a:cubicBezTo>
                  <a:cubicBezTo>
                    <a:pt x="2358" y="822"/>
                    <a:pt x="2763" y="1191"/>
                    <a:pt x="2811" y="1120"/>
                  </a:cubicBezTo>
                  <a:cubicBezTo>
                    <a:pt x="2811" y="1132"/>
                    <a:pt x="2882" y="1025"/>
                    <a:pt x="2787" y="918"/>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a:off x="6964550" y="1634720"/>
              <a:ext cx="190907" cy="265711"/>
            </a:xfrm>
            <a:custGeom>
              <a:avLst/>
              <a:gdLst/>
              <a:ahLst/>
              <a:cxnLst/>
              <a:rect l="l" t="t" r="r" b="b"/>
              <a:pathLst>
                <a:path w="2858" h="3978" extrusionOk="0">
                  <a:moveTo>
                    <a:pt x="1132" y="1"/>
                  </a:moveTo>
                  <a:cubicBezTo>
                    <a:pt x="1036" y="977"/>
                    <a:pt x="1012" y="905"/>
                    <a:pt x="751" y="1453"/>
                  </a:cubicBezTo>
                  <a:cubicBezTo>
                    <a:pt x="489" y="1989"/>
                    <a:pt x="0" y="2334"/>
                    <a:pt x="834" y="3977"/>
                  </a:cubicBezTo>
                  <a:cubicBezTo>
                    <a:pt x="834" y="3977"/>
                    <a:pt x="1477" y="3882"/>
                    <a:pt x="1524" y="3703"/>
                  </a:cubicBezTo>
                  <a:cubicBezTo>
                    <a:pt x="1572" y="3525"/>
                    <a:pt x="1524" y="3370"/>
                    <a:pt x="1858" y="2822"/>
                  </a:cubicBezTo>
                  <a:cubicBezTo>
                    <a:pt x="2203" y="2263"/>
                    <a:pt x="2334" y="1941"/>
                    <a:pt x="2298" y="1691"/>
                  </a:cubicBezTo>
                  <a:cubicBezTo>
                    <a:pt x="2275" y="1453"/>
                    <a:pt x="2858" y="251"/>
                    <a:pt x="2858" y="25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a:off x="7012241" y="1863758"/>
              <a:ext cx="156774" cy="161510"/>
            </a:xfrm>
            <a:custGeom>
              <a:avLst/>
              <a:gdLst/>
              <a:ahLst/>
              <a:cxnLst/>
              <a:rect l="l" t="t" r="r" b="b"/>
              <a:pathLst>
                <a:path w="2347" h="2418" extrusionOk="0">
                  <a:moveTo>
                    <a:pt x="120" y="548"/>
                  </a:moveTo>
                  <a:cubicBezTo>
                    <a:pt x="501" y="84"/>
                    <a:pt x="799" y="1"/>
                    <a:pt x="1013" y="12"/>
                  </a:cubicBezTo>
                  <a:cubicBezTo>
                    <a:pt x="1227" y="24"/>
                    <a:pt x="1656" y="251"/>
                    <a:pt x="1692" y="405"/>
                  </a:cubicBezTo>
                  <a:cubicBezTo>
                    <a:pt x="1727" y="560"/>
                    <a:pt x="1692" y="608"/>
                    <a:pt x="1811" y="774"/>
                  </a:cubicBezTo>
                  <a:cubicBezTo>
                    <a:pt x="1953" y="953"/>
                    <a:pt x="1858" y="1132"/>
                    <a:pt x="1727" y="1191"/>
                  </a:cubicBezTo>
                  <a:cubicBezTo>
                    <a:pt x="1608" y="1263"/>
                    <a:pt x="1430" y="1322"/>
                    <a:pt x="1441" y="1048"/>
                  </a:cubicBezTo>
                  <a:cubicBezTo>
                    <a:pt x="1441" y="774"/>
                    <a:pt x="1168" y="691"/>
                    <a:pt x="1168" y="691"/>
                  </a:cubicBezTo>
                  <a:cubicBezTo>
                    <a:pt x="1168" y="691"/>
                    <a:pt x="1168" y="977"/>
                    <a:pt x="1215" y="1084"/>
                  </a:cubicBezTo>
                  <a:cubicBezTo>
                    <a:pt x="1263" y="1179"/>
                    <a:pt x="1537" y="1441"/>
                    <a:pt x="1596" y="1465"/>
                  </a:cubicBezTo>
                  <a:cubicBezTo>
                    <a:pt x="1644" y="1477"/>
                    <a:pt x="1751" y="1441"/>
                    <a:pt x="1751" y="1441"/>
                  </a:cubicBezTo>
                  <a:cubicBezTo>
                    <a:pt x="1751" y="1441"/>
                    <a:pt x="1989" y="1167"/>
                    <a:pt x="2132" y="1179"/>
                  </a:cubicBezTo>
                  <a:cubicBezTo>
                    <a:pt x="2275" y="1203"/>
                    <a:pt x="2346" y="1275"/>
                    <a:pt x="2299" y="1370"/>
                  </a:cubicBezTo>
                  <a:cubicBezTo>
                    <a:pt x="2251" y="1465"/>
                    <a:pt x="2073" y="1810"/>
                    <a:pt x="1906" y="1846"/>
                  </a:cubicBezTo>
                  <a:cubicBezTo>
                    <a:pt x="1751" y="1870"/>
                    <a:pt x="1751" y="2132"/>
                    <a:pt x="1537" y="2215"/>
                  </a:cubicBezTo>
                  <a:cubicBezTo>
                    <a:pt x="1322" y="2298"/>
                    <a:pt x="918" y="2418"/>
                    <a:pt x="751" y="2298"/>
                  </a:cubicBezTo>
                  <a:cubicBezTo>
                    <a:pt x="584" y="2179"/>
                    <a:pt x="120" y="1763"/>
                    <a:pt x="72" y="1620"/>
                  </a:cubicBezTo>
                  <a:cubicBezTo>
                    <a:pt x="25" y="1465"/>
                    <a:pt x="1" y="691"/>
                    <a:pt x="120" y="54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a:off x="7584871" y="1585425"/>
              <a:ext cx="246616" cy="266445"/>
            </a:xfrm>
            <a:custGeom>
              <a:avLst/>
              <a:gdLst/>
              <a:ahLst/>
              <a:cxnLst/>
              <a:rect l="l" t="t" r="r" b="b"/>
              <a:pathLst>
                <a:path w="3692" h="3989" extrusionOk="0">
                  <a:moveTo>
                    <a:pt x="107" y="0"/>
                  </a:moveTo>
                  <a:cubicBezTo>
                    <a:pt x="715" y="572"/>
                    <a:pt x="1203" y="834"/>
                    <a:pt x="2263" y="1191"/>
                  </a:cubicBezTo>
                  <a:cubicBezTo>
                    <a:pt x="3334" y="1560"/>
                    <a:pt x="3691" y="2346"/>
                    <a:pt x="3620" y="3167"/>
                  </a:cubicBezTo>
                  <a:cubicBezTo>
                    <a:pt x="3548" y="3989"/>
                    <a:pt x="2620" y="3703"/>
                    <a:pt x="2286" y="3489"/>
                  </a:cubicBezTo>
                  <a:cubicBezTo>
                    <a:pt x="1096" y="2727"/>
                    <a:pt x="1024" y="1739"/>
                    <a:pt x="0" y="103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1"/>
            <p:cNvSpPr/>
            <p:nvPr/>
          </p:nvSpPr>
          <p:spPr>
            <a:xfrm>
              <a:off x="7427370" y="1506674"/>
              <a:ext cx="174275" cy="159907"/>
            </a:xfrm>
            <a:custGeom>
              <a:avLst/>
              <a:gdLst/>
              <a:ahLst/>
              <a:cxnLst/>
              <a:rect l="l" t="t" r="r" b="b"/>
              <a:pathLst>
                <a:path w="2609" h="2394" extrusionOk="0">
                  <a:moveTo>
                    <a:pt x="2358" y="2215"/>
                  </a:moveTo>
                  <a:cubicBezTo>
                    <a:pt x="2215" y="2394"/>
                    <a:pt x="1799" y="2299"/>
                    <a:pt x="1489" y="2287"/>
                  </a:cubicBezTo>
                  <a:cubicBezTo>
                    <a:pt x="1180" y="2263"/>
                    <a:pt x="1037" y="2120"/>
                    <a:pt x="1001" y="2120"/>
                  </a:cubicBezTo>
                  <a:cubicBezTo>
                    <a:pt x="977" y="2120"/>
                    <a:pt x="501" y="2394"/>
                    <a:pt x="251" y="2287"/>
                  </a:cubicBezTo>
                  <a:cubicBezTo>
                    <a:pt x="1" y="2180"/>
                    <a:pt x="84" y="1632"/>
                    <a:pt x="156" y="1358"/>
                  </a:cubicBezTo>
                  <a:cubicBezTo>
                    <a:pt x="239" y="1072"/>
                    <a:pt x="37" y="834"/>
                    <a:pt x="168" y="620"/>
                  </a:cubicBezTo>
                  <a:cubicBezTo>
                    <a:pt x="299" y="394"/>
                    <a:pt x="477" y="215"/>
                    <a:pt x="703" y="108"/>
                  </a:cubicBezTo>
                  <a:cubicBezTo>
                    <a:pt x="930" y="1"/>
                    <a:pt x="1168" y="191"/>
                    <a:pt x="1525" y="108"/>
                  </a:cubicBezTo>
                  <a:cubicBezTo>
                    <a:pt x="1870" y="24"/>
                    <a:pt x="2323" y="834"/>
                    <a:pt x="2465" y="1179"/>
                  </a:cubicBezTo>
                  <a:cubicBezTo>
                    <a:pt x="2608" y="1513"/>
                    <a:pt x="2358" y="2215"/>
                    <a:pt x="2358" y="2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41"/>
          <p:cNvSpPr/>
          <p:nvPr/>
        </p:nvSpPr>
        <p:spPr>
          <a:xfrm rot="2906884">
            <a:off x="5509793" y="3737363"/>
            <a:ext cx="408317" cy="43107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802;p52">
            <a:extLst>
              <a:ext uri="{FF2B5EF4-FFF2-40B4-BE49-F238E27FC236}">
                <a16:creationId xmlns:a16="http://schemas.microsoft.com/office/drawing/2014/main" id="{24B7895E-5DBF-AE54-6BF8-7F5EC1FFDFBE}"/>
              </a:ext>
            </a:extLst>
          </p:cNvPr>
          <p:cNvGrpSpPr/>
          <p:nvPr/>
        </p:nvGrpSpPr>
        <p:grpSpPr>
          <a:xfrm>
            <a:off x="248870" y="2592985"/>
            <a:ext cx="923299" cy="2314053"/>
            <a:chOff x="5882112" y="539508"/>
            <a:chExt cx="1017051" cy="2731181"/>
          </a:xfrm>
        </p:grpSpPr>
        <p:sp>
          <p:nvSpPr>
            <p:cNvPr id="8" name="Google Shape;803;p52">
              <a:extLst>
                <a:ext uri="{FF2B5EF4-FFF2-40B4-BE49-F238E27FC236}">
                  <a16:creationId xmlns:a16="http://schemas.microsoft.com/office/drawing/2014/main" id="{764C3E2B-C7C6-4266-4A70-8F5B96DAA9F5}"/>
                </a:ext>
              </a:extLst>
            </p:cNvPr>
            <p:cNvSpPr/>
            <p:nvPr/>
          </p:nvSpPr>
          <p:spPr>
            <a:xfrm>
              <a:off x="6362092" y="2604103"/>
              <a:ext cx="167574" cy="389270"/>
            </a:xfrm>
            <a:custGeom>
              <a:avLst/>
              <a:gdLst/>
              <a:ahLst/>
              <a:cxnLst/>
              <a:rect l="l" t="t" r="r" b="b"/>
              <a:pathLst>
                <a:path w="2727" h="6335" extrusionOk="0">
                  <a:moveTo>
                    <a:pt x="1215" y="1"/>
                  </a:moveTo>
                  <a:cubicBezTo>
                    <a:pt x="1072" y="144"/>
                    <a:pt x="691" y="608"/>
                    <a:pt x="667" y="941"/>
                  </a:cubicBezTo>
                  <a:cubicBezTo>
                    <a:pt x="631" y="1394"/>
                    <a:pt x="786" y="2287"/>
                    <a:pt x="715" y="2763"/>
                  </a:cubicBezTo>
                  <a:cubicBezTo>
                    <a:pt x="655" y="3180"/>
                    <a:pt x="322" y="3477"/>
                    <a:pt x="179" y="3846"/>
                  </a:cubicBezTo>
                  <a:cubicBezTo>
                    <a:pt x="72" y="4120"/>
                    <a:pt x="0" y="4989"/>
                    <a:pt x="298" y="5608"/>
                  </a:cubicBezTo>
                  <a:cubicBezTo>
                    <a:pt x="441" y="5918"/>
                    <a:pt x="762" y="6251"/>
                    <a:pt x="1072" y="6275"/>
                  </a:cubicBezTo>
                  <a:cubicBezTo>
                    <a:pt x="1643" y="6335"/>
                    <a:pt x="2167" y="5823"/>
                    <a:pt x="2429" y="5311"/>
                  </a:cubicBezTo>
                  <a:cubicBezTo>
                    <a:pt x="2596" y="5001"/>
                    <a:pt x="2727" y="3775"/>
                    <a:pt x="2429" y="2810"/>
                  </a:cubicBezTo>
                  <a:cubicBezTo>
                    <a:pt x="2251" y="2239"/>
                    <a:pt x="1596" y="775"/>
                    <a:pt x="1620" y="548"/>
                  </a:cubicBezTo>
                  <a:cubicBezTo>
                    <a:pt x="1655" y="310"/>
                    <a:pt x="1215" y="1"/>
                    <a:pt x="1215" y="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4;p52">
              <a:extLst>
                <a:ext uri="{FF2B5EF4-FFF2-40B4-BE49-F238E27FC236}">
                  <a16:creationId xmlns:a16="http://schemas.microsoft.com/office/drawing/2014/main" id="{5AB44FDF-ABF8-6C7E-FE51-311C3F068D65}"/>
                </a:ext>
              </a:extLst>
            </p:cNvPr>
            <p:cNvSpPr/>
            <p:nvPr/>
          </p:nvSpPr>
          <p:spPr>
            <a:xfrm>
              <a:off x="6343780" y="1467190"/>
              <a:ext cx="454423" cy="1175736"/>
            </a:xfrm>
            <a:custGeom>
              <a:avLst/>
              <a:gdLst/>
              <a:ahLst/>
              <a:cxnLst/>
              <a:rect l="l" t="t" r="r" b="b"/>
              <a:pathLst>
                <a:path w="7395" h="19134" extrusionOk="0">
                  <a:moveTo>
                    <a:pt x="3215" y="0"/>
                  </a:moveTo>
                  <a:cubicBezTo>
                    <a:pt x="3299" y="1596"/>
                    <a:pt x="7394" y="4191"/>
                    <a:pt x="3811" y="12061"/>
                  </a:cubicBezTo>
                  <a:cubicBezTo>
                    <a:pt x="3227" y="13347"/>
                    <a:pt x="5966" y="14407"/>
                    <a:pt x="1918" y="19050"/>
                  </a:cubicBezTo>
                  <a:cubicBezTo>
                    <a:pt x="1918" y="19050"/>
                    <a:pt x="1548" y="19134"/>
                    <a:pt x="1513" y="18503"/>
                  </a:cubicBezTo>
                  <a:cubicBezTo>
                    <a:pt x="1572" y="16276"/>
                    <a:pt x="703" y="15157"/>
                    <a:pt x="2049" y="12931"/>
                  </a:cubicBezTo>
                  <a:cubicBezTo>
                    <a:pt x="2846" y="11311"/>
                    <a:pt x="1" y="10109"/>
                    <a:pt x="703" y="1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52">
              <a:extLst>
                <a:ext uri="{FF2B5EF4-FFF2-40B4-BE49-F238E27FC236}">
                  <a16:creationId xmlns:a16="http://schemas.microsoft.com/office/drawing/2014/main" id="{BC3239F5-6552-2340-E3A3-5DF04D1C3369}"/>
                </a:ext>
              </a:extLst>
            </p:cNvPr>
            <p:cNvSpPr/>
            <p:nvPr/>
          </p:nvSpPr>
          <p:spPr>
            <a:xfrm>
              <a:off x="6356255" y="1467190"/>
              <a:ext cx="357823" cy="600711"/>
            </a:xfrm>
            <a:custGeom>
              <a:avLst/>
              <a:gdLst/>
              <a:ahLst/>
              <a:cxnLst/>
              <a:rect l="l" t="t" r="r" b="b"/>
              <a:pathLst>
                <a:path w="5823" h="9776" extrusionOk="0">
                  <a:moveTo>
                    <a:pt x="3012" y="0"/>
                  </a:moveTo>
                  <a:cubicBezTo>
                    <a:pt x="3120" y="1381"/>
                    <a:pt x="5822" y="3251"/>
                    <a:pt x="5072" y="7989"/>
                  </a:cubicBezTo>
                  <a:cubicBezTo>
                    <a:pt x="4882" y="9204"/>
                    <a:pt x="2131" y="9775"/>
                    <a:pt x="691" y="7739"/>
                  </a:cubicBezTo>
                  <a:cubicBezTo>
                    <a:pt x="0" y="5025"/>
                    <a:pt x="500" y="1072"/>
                    <a:pt x="500" y="107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06;p52">
              <a:extLst>
                <a:ext uri="{FF2B5EF4-FFF2-40B4-BE49-F238E27FC236}">
                  <a16:creationId xmlns:a16="http://schemas.microsoft.com/office/drawing/2014/main" id="{60B21298-7F00-A6E0-4CFB-FC9DDA69B373}"/>
                </a:ext>
              </a:extLst>
            </p:cNvPr>
            <p:cNvSpPr/>
            <p:nvPr/>
          </p:nvSpPr>
          <p:spPr>
            <a:xfrm>
              <a:off x="6060622" y="1987348"/>
              <a:ext cx="192339" cy="80373"/>
            </a:xfrm>
            <a:custGeom>
              <a:avLst/>
              <a:gdLst/>
              <a:ahLst/>
              <a:cxnLst/>
              <a:rect l="l" t="t" r="r" b="b"/>
              <a:pathLst>
                <a:path w="3130" h="1308" extrusionOk="0">
                  <a:moveTo>
                    <a:pt x="2065" y="1"/>
                  </a:moveTo>
                  <a:cubicBezTo>
                    <a:pt x="2060" y="1"/>
                    <a:pt x="2054" y="1"/>
                    <a:pt x="2049" y="1"/>
                  </a:cubicBezTo>
                  <a:cubicBezTo>
                    <a:pt x="1061" y="1"/>
                    <a:pt x="1" y="667"/>
                    <a:pt x="72" y="1060"/>
                  </a:cubicBezTo>
                  <a:cubicBezTo>
                    <a:pt x="104" y="1241"/>
                    <a:pt x="698" y="1308"/>
                    <a:pt x="1321" y="1308"/>
                  </a:cubicBezTo>
                  <a:cubicBezTo>
                    <a:pt x="1887" y="1308"/>
                    <a:pt x="2476" y="1253"/>
                    <a:pt x="2692" y="1179"/>
                  </a:cubicBezTo>
                  <a:cubicBezTo>
                    <a:pt x="3130" y="1037"/>
                    <a:pt x="3026" y="1"/>
                    <a:pt x="2065" y="1"/>
                  </a:cubicBez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07;p52">
              <a:extLst>
                <a:ext uri="{FF2B5EF4-FFF2-40B4-BE49-F238E27FC236}">
                  <a16:creationId xmlns:a16="http://schemas.microsoft.com/office/drawing/2014/main" id="{B18ADD51-7496-819A-5DDA-F81B99E16B26}"/>
                </a:ext>
              </a:extLst>
            </p:cNvPr>
            <p:cNvSpPr/>
            <p:nvPr/>
          </p:nvSpPr>
          <p:spPr>
            <a:xfrm>
              <a:off x="5941410" y="1511801"/>
              <a:ext cx="499035" cy="1418638"/>
            </a:xfrm>
            <a:custGeom>
              <a:avLst/>
              <a:gdLst/>
              <a:ahLst/>
              <a:cxnLst/>
              <a:rect l="l" t="t" r="r" b="b"/>
              <a:pathLst>
                <a:path w="8121" h="23087" extrusionOk="0">
                  <a:moveTo>
                    <a:pt x="4334" y="1"/>
                  </a:moveTo>
                  <a:cubicBezTo>
                    <a:pt x="4084" y="1477"/>
                    <a:pt x="72" y="4513"/>
                    <a:pt x="3667" y="12526"/>
                  </a:cubicBezTo>
                  <a:cubicBezTo>
                    <a:pt x="4751" y="14967"/>
                    <a:pt x="0" y="16646"/>
                    <a:pt x="5203" y="23087"/>
                  </a:cubicBezTo>
                  <a:cubicBezTo>
                    <a:pt x="5203" y="23087"/>
                    <a:pt x="5418" y="22861"/>
                    <a:pt x="5763" y="23087"/>
                  </a:cubicBezTo>
                  <a:cubicBezTo>
                    <a:pt x="5870" y="21182"/>
                    <a:pt x="8120" y="18562"/>
                    <a:pt x="6025" y="13729"/>
                  </a:cubicBezTo>
                  <a:cubicBezTo>
                    <a:pt x="5644" y="12038"/>
                    <a:pt x="7513" y="9014"/>
                    <a:pt x="7739" y="3132"/>
                  </a:cubicBezTo>
                  <a:lnTo>
                    <a:pt x="7739" y="405"/>
                  </a:ln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08;p52">
              <a:extLst>
                <a:ext uri="{FF2B5EF4-FFF2-40B4-BE49-F238E27FC236}">
                  <a16:creationId xmlns:a16="http://schemas.microsoft.com/office/drawing/2014/main" id="{022D2F91-7212-7A3C-35B5-376E8C4D40FF}"/>
                </a:ext>
              </a:extLst>
            </p:cNvPr>
            <p:cNvSpPr/>
            <p:nvPr/>
          </p:nvSpPr>
          <p:spPr>
            <a:xfrm>
              <a:off x="6027746" y="1511801"/>
              <a:ext cx="398073" cy="540738"/>
            </a:xfrm>
            <a:custGeom>
              <a:avLst/>
              <a:gdLst/>
              <a:ahLst/>
              <a:cxnLst/>
              <a:rect l="l" t="t" r="r" b="b"/>
              <a:pathLst>
                <a:path w="6478" h="8800" extrusionOk="0">
                  <a:moveTo>
                    <a:pt x="6477" y="405"/>
                  </a:moveTo>
                  <a:lnTo>
                    <a:pt x="6477" y="3132"/>
                  </a:lnTo>
                  <a:cubicBezTo>
                    <a:pt x="6394" y="5192"/>
                    <a:pt x="5977" y="6894"/>
                    <a:pt x="5668" y="8323"/>
                  </a:cubicBezTo>
                  <a:cubicBezTo>
                    <a:pt x="5572" y="7954"/>
                    <a:pt x="2977" y="8002"/>
                    <a:pt x="1619" y="8323"/>
                  </a:cubicBezTo>
                  <a:cubicBezTo>
                    <a:pt x="595" y="8561"/>
                    <a:pt x="607" y="8799"/>
                    <a:pt x="607" y="8799"/>
                  </a:cubicBezTo>
                  <a:cubicBezTo>
                    <a:pt x="0" y="4049"/>
                    <a:pt x="2596" y="1287"/>
                    <a:pt x="2929" y="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09;p52">
              <a:extLst>
                <a:ext uri="{FF2B5EF4-FFF2-40B4-BE49-F238E27FC236}">
                  <a16:creationId xmlns:a16="http://schemas.microsoft.com/office/drawing/2014/main" id="{F5E02C7E-326F-1200-C3F9-05ADF0FC5305}"/>
                </a:ext>
              </a:extLst>
            </p:cNvPr>
            <p:cNvSpPr/>
            <p:nvPr/>
          </p:nvSpPr>
          <p:spPr>
            <a:xfrm>
              <a:off x="6543552" y="821186"/>
              <a:ext cx="355611" cy="708244"/>
            </a:xfrm>
            <a:custGeom>
              <a:avLst/>
              <a:gdLst/>
              <a:ahLst/>
              <a:cxnLst/>
              <a:rect l="l" t="t" r="r" b="b"/>
              <a:pathLst>
                <a:path w="5787" h="11526" extrusionOk="0">
                  <a:moveTo>
                    <a:pt x="714" y="0"/>
                  </a:moveTo>
                  <a:cubicBezTo>
                    <a:pt x="4655" y="857"/>
                    <a:pt x="5787" y="6203"/>
                    <a:pt x="5322" y="8465"/>
                  </a:cubicBezTo>
                  <a:cubicBezTo>
                    <a:pt x="4846" y="10716"/>
                    <a:pt x="1643" y="11525"/>
                    <a:pt x="1643" y="11525"/>
                  </a:cubicBezTo>
                  <a:cubicBezTo>
                    <a:pt x="1643" y="11525"/>
                    <a:pt x="0" y="11502"/>
                    <a:pt x="1203" y="10513"/>
                  </a:cubicBezTo>
                  <a:cubicBezTo>
                    <a:pt x="1953" y="9906"/>
                    <a:pt x="1774" y="9525"/>
                    <a:pt x="2667" y="8323"/>
                  </a:cubicBezTo>
                  <a:cubicBezTo>
                    <a:pt x="3131" y="7692"/>
                    <a:pt x="1203" y="5048"/>
                    <a:pt x="1203" y="504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0;p52">
              <a:extLst>
                <a:ext uri="{FF2B5EF4-FFF2-40B4-BE49-F238E27FC236}">
                  <a16:creationId xmlns:a16="http://schemas.microsoft.com/office/drawing/2014/main" id="{CB6966F5-78CB-FEC8-11B7-98A9AB9818A8}"/>
                </a:ext>
              </a:extLst>
            </p:cNvPr>
            <p:cNvSpPr/>
            <p:nvPr/>
          </p:nvSpPr>
          <p:spPr>
            <a:xfrm>
              <a:off x="5882112" y="895784"/>
              <a:ext cx="256124" cy="691407"/>
            </a:xfrm>
            <a:custGeom>
              <a:avLst/>
              <a:gdLst/>
              <a:ahLst/>
              <a:cxnLst/>
              <a:rect l="l" t="t" r="r" b="b"/>
              <a:pathLst>
                <a:path w="4168" h="11252" extrusionOk="0">
                  <a:moveTo>
                    <a:pt x="3418" y="1"/>
                  </a:moveTo>
                  <a:cubicBezTo>
                    <a:pt x="179" y="2560"/>
                    <a:pt x="1096" y="5727"/>
                    <a:pt x="941" y="7001"/>
                  </a:cubicBezTo>
                  <a:cubicBezTo>
                    <a:pt x="775" y="8275"/>
                    <a:pt x="1" y="8835"/>
                    <a:pt x="489" y="11097"/>
                  </a:cubicBezTo>
                  <a:cubicBezTo>
                    <a:pt x="489" y="11097"/>
                    <a:pt x="1203" y="11252"/>
                    <a:pt x="1763" y="10026"/>
                  </a:cubicBezTo>
                  <a:cubicBezTo>
                    <a:pt x="2096" y="9299"/>
                    <a:pt x="3025" y="9002"/>
                    <a:pt x="2977" y="7668"/>
                  </a:cubicBezTo>
                  <a:cubicBezTo>
                    <a:pt x="2930" y="6370"/>
                    <a:pt x="4168" y="4501"/>
                    <a:pt x="4168" y="450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1;p52">
              <a:extLst>
                <a:ext uri="{FF2B5EF4-FFF2-40B4-BE49-F238E27FC236}">
                  <a16:creationId xmlns:a16="http://schemas.microsoft.com/office/drawing/2014/main" id="{F9846A62-FD55-A420-2A0F-270FC24FD304}"/>
                </a:ext>
              </a:extLst>
            </p:cNvPr>
            <p:cNvSpPr/>
            <p:nvPr/>
          </p:nvSpPr>
          <p:spPr>
            <a:xfrm>
              <a:off x="6064309" y="785300"/>
              <a:ext cx="645348" cy="822413"/>
            </a:xfrm>
            <a:custGeom>
              <a:avLst/>
              <a:gdLst/>
              <a:ahLst/>
              <a:cxnLst/>
              <a:rect l="l" t="t" r="r" b="b"/>
              <a:pathLst>
                <a:path w="10502" h="13384" extrusionOk="0">
                  <a:moveTo>
                    <a:pt x="4263" y="370"/>
                  </a:moveTo>
                  <a:cubicBezTo>
                    <a:pt x="2036" y="703"/>
                    <a:pt x="893" y="1382"/>
                    <a:pt x="441" y="1799"/>
                  </a:cubicBezTo>
                  <a:cubicBezTo>
                    <a:pt x="0" y="2203"/>
                    <a:pt x="453" y="5192"/>
                    <a:pt x="1477" y="7168"/>
                  </a:cubicBezTo>
                  <a:cubicBezTo>
                    <a:pt x="2679" y="9502"/>
                    <a:pt x="2334" y="11824"/>
                    <a:pt x="2334" y="11824"/>
                  </a:cubicBezTo>
                  <a:cubicBezTo>
                    <a:pt x="2334" y="11824"/>
                    <a:pt x="5430" y="13383"/>
                    <a:pt x="7763" y="11097"/>
                  </a:cubicBezTo>
                  <a:cubicBezTo>
                    <a:pt x="7763" y="11097"/>
                    <a:pt x="7799" y="9573"/>
                    <a:pt x="8513" y="7740"/>
                  </a:cubicBezTo>
                  <a:cubicBezTo>
                    <a:pt x="9228" y="5894"/>
                    <a:pt x="10502" y="3061"/>
                    <a:pt x="8513" y="584"/>
                  </a:cubicBezTo>
                  <a:cubicBezTo>
                    <a:pt x="8513" y="584"/>
                    <a:pt x="6811" y="1"/>
                    <a:pt x="4263" y="37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2;p52">
              <a:extLst>
                <a:ext uri="{FF2B5EF4-FFF2-40B4-BE49-F238E27FC236}">
                  <a16:creationId xmlns:a16="http://schemas.microsoft.com/office/drawing/2014/main" id="{192F1CE0-E792-EEB9-E00C-097EAEF4C669}"/>
                </a:ext>
              </a:extLst>
            </p:cNvPr>
            <p:cNvSpPr/>
            <p:nvPr/>
          </p:nvSpPr>
          <p:spPr>
            <a:xfrm>
              <a:off x="6231881" y="712914"/>
              <a:ext cx="176361" cy="223915"/>
            </a:xfrm>
            <a:custGeom>
              <a:avLst/>
              <a:gdLst/>
              <a:ahLst/>
              <a:cxnLst/>
              <a:rect l="l" t="t" r="r" b="b"/>
              <a:pathLst>
                <a:path w="2870" h="3644" extrusionOk="0">
                  <a:moveTo>
                    <a:pt x="214" y="298"/>
                  </a:moveTo>
                  <a:cubicBezTo>
                    <a:pt x="405" y="1976"/>
                    <a:pt x="0" y="2846"/>
                    <a:pt x="0" y="2846"/>
                  </a:cubicBezTo>
                  <a:cubicBezTo>
                    <a:pt x="0" y="2846"/>
                    <a:pt x="202" y="3643"/>
                    <a:pt x="1238" y="3500"/>
                  </a:cubicBezTo>
                  <a:cubicBezTo>
                    <a:pt x="2274" y="3358"/>
                    <a:pt x="2869" y="2512"/>
                    <a:pt x="2869" y="2512"/>
                  </a:cubicBezTo>
                  <a:cubicBezTo>
                    <a:pt x="2869" y="2512"/>
                    <a:pt x="2465" y="1929"/>
                    <a:pt x="2465"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13;p52">
              <a:extLst>
                <a:ext uri="{FF2B5EF4-FFF2-40B4-BE49-F238E27FC236}">
                  <a16:creationId xmlns:a16="http://schemas.microsoft.com/office/drawing/2014/main" id="{61769510-66B5-55A1-17D6-E6486BAB955E}"/>
                </a:ext>
              </a:extLst>
            </p:cNvPr>
            <p:cNvSpPr/>
            <p:nvPr/>
          </p:nvSpPr>
          <p:spPr>
            <a:xfrm>
              <a:off x="6208469" y="539508"/>
              <a:ext cx="197562" cy="173466"/>
            </a:xfrm>
            <a:custGeom>
              <a:avLst/>
              <a:gdLst/>
              <a:ahLst/>
              <a:cxnLst/>
              <a:rect l="l" t="t" r="r" b="b"/>
              <a:pathLst>
                <a:path w="3215" h="2823" extrusionOk="0">
                  <a:moveTo>
                    <a:pt x="250" y="2167"/>
                  </a:moveTo>
                  <a:cubicBezTo>
                    <a:pt x="0" y="1274"/>
                    <a:pt x="95" y="643"/>
                    <a:pt x="738" y="310"/>
                  </a:cubicBezTo>
                  <a:cubicBezTo>
                    <a:pt x="1369" y="0"/>
                    <a:pt x="2203" y="24"/>
                    <a:pt x="2369" y="715"/>
                  </a:cubicBezTo>
                  <a:cubicBezTo>
                    <a:pt x="2572" y="655"/>
                    <a:pt x="3215" y="810"/>
                    <a:pt x="3048" y="2024"/>
                  </a:cubicBezTo>
                  <a:cubicBezTo>
                    <a:pt x="3048" y="2024"/>
                    <a:pt x="2762" y="2620"/>
                    <a:pt x="1607" y="2727"/>
                  </a:cubicBezTo>
                  <a:cubicBezTo>
                    <a:pt x="679" y="2822"/>
                    <a:pt x="250" y="2167"/>
                    <a:pt x="250" y="216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4;p52">
              <a:extLst>
                <a:ext uri="{FF2B5EF4-FFF2-40B4-BE49-F238E27FC236}">
                  <a16:creationId xmlns:a16="http://schemas.microsoft.com/office/drawing/2014/main" id="{DD740175-8A9F-BF50-D4E9-5DF00D9DB7BF}"/>
                </a:ext>
              </a:extLst>
            </p:cNvPr>
            <p:cNvSpPr/>
            <p:nvPr/>
          </p:nvSpPr>
          <p:spPr>
            <a:xfrm>
              <a:off x="6206994" y="668979"/>
              <a:ext cx="49775" cy="66671"/>
            </a:xfrm>
            <a:custGeom>
              <a:avLst/>
              <a:gdLst/>
              <a:ahLst/>
              <a:cxnLst/>
              <a:rect l="l" t="t" r="r" b="b"/>
              <a:pathLst>
                <a:path w="810" h="1085" extrusionOk="0">
                  <a:moveTo>
                    <a:pt x="691" y="405"/>
                  </a:moveTo>
                  <a:cubicBezTo>
                    <a:pt x="810" y="667"/>
                    <a:pt x="774" y="941"/>
                    <a:pt x="619" y="1013"/>
                  </a:cubicBezTo>
                  <a:cubicBezTo>
                    <a:pt x="465" y="1084"/>
                    <a:pt x="238" y="929"/>
                    <a:pt x="119" y="679"/>
                  </a:cubicBezTo>
                  <a:cubicBezTo>
                    <a:pt x="0" y="417"/>
                    <a:pt x="24" y="144"/>
                    <a:pt x="179" y="72"/>
                  </a:cubicBezTo>
                  <a:cubicBezTo>
                    <a:pt x="345" y="1"/>
                    <a:pt x="560" y="155"/>
                    <a:pt x="691" y="40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15;p52">
              <a:extLst>
                <a:ext uri="{FF2B5EF4-FFF2-40B4-BE49-F238E27FC236}">
                  <a16:creationId xmlns:a16="http://schemas.microsoft.com/office/drawing/2014/main" id="{3E2D7AD6-6AFE-FBAE-12A3-D47A79628FFB}"/>
                </a:ext>
              </a:extLst>
            </p:cNvPr>
            <p:cNvSpPr/>
            <p:nvPr/>
          </p:nvSpPr>
          <p:spPr>
            <a:xfrm>
              <a:off x="6367193" y="661667"/>
              <a:ext cx="44674" cy="66671"/>
            </a:xfrm>
            <a:custGeom>
              <a:avLst/>
              <a:gdLst/>
              <a:ahLst/>
              <a:cxnLst/>
              <a:rect l="l" t="t" r="r" b="b"/>
              <a:pathLst>
                <a:path w="727" h="1085" extrusionOk="0">
                  <a:moveTo>
                    <a:pt x="679" y="608"/>
                  </a:moveTo>
                  <a:cubicBezTo>
                    <a:pt x="620" y="882"/>
                    <a:pt x="441" y="1084"/>
                    <a:pt x="263" y="1048"/>
                  </a:cubicBezTo>
                  <a:cubicBezTo>
                    <a:pt x="96" y="1013"/>
                    <a:pt x="1" y="763"/>
                    <a:pt x="60" y="477"/>
                  </a:cubicBezTo>
                  <a:cubicBezTo>
                    <a:pt x="120" y="203"/>
                    <a:pt x="298" y="1"/>
                    <a:pt x="465" y="36"/>
                  </a:cubicBezTo>
                  <a:cubicBezTo>
                    <a:pt x="644" y="72"/>
                    <a:pt x="727" y="322"/>
                    <a:pt x="679" y="60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16;p52">
              <a:extLst>
                <a:ext uri="{FF2B5EF4-FFF2-40B4-BE49-F238E27FC236}">
                  <a16:creationId xmlns:a16="http://schemas.microsoft.com/office/drawing/2014/main" id="{00C97C91-C76F-9EEF-90EC-6B5A42D75BD1}"/>
                </a:ext>
              </a:extLst>
            </p:cNvPr>
            <p:cNvSpPr/>
            <p:nvPr/>
          </p:nvSpPr>
          <p:spPr>
            <a:xfrm>
              <a:off x="6218670" y="560707"/>
              <a:ext cx="171261" cy="240751"/>
            </a:xfrm>
            <a:custGeom>
              <a:avLst/>
              <a:gdLst/>
              <a:ahLst/>
              <a:cxnLst/>
              <a:rect l="l" t="t" r="r" b="b"/>
              <a:pathLst>
                <a:path w="2787" h="3918" extrusionOk="0">
                  <a:moveTo>
                    <a:pt x="1465" y="786"/>
                  </a:moveTo>
                  <a:cubicBezTo>
                    <a:pt x="1072" y="786"/>
                    <a:pt x="882" y="346"/>
                    <a:pt x="441" y="655"/>
                  </a:cubicBezTo>
                  <a:cubicBezTo>
                    <a:pt x="1" y="965"/>
                    <a:pt x="215" y="2822"/>
                    <a:pt x="894" y="3406"/>
                  </a:cubicBezTo>
                  <a:cubicBezTo>
                    <a:pt x="1501" y="3918"/>
                    <a:pt x="2120" y="3549"/>
                    <a:pt x="2346" y="3179"/>
                  </a:cubicBezTo>
                  <a:cubicBezTo>
                    <a:pt x="2549" y="2858"/>
                    <a:pt x="2787" y="2144"/>
                    <a:pt x="2632" y="1275"/>
                  </a:cubicBezTo>
                  <a:cubicBezTo>
                    <a:pt x="2418" y="1"/>
                    <a:pt x="1894" y="786"/>
                    <a:pt x="1465" y="78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17;p52">
              <a:extLst>
                <a:ext uri="{FF2B5EF4-FFF2-40B4-BE49-F238E27FC236}">
                  <a16:creationId xmlns:a16="http://schemas.microsoft.com/office/drawing/2014/main" id="{C650EA1B-9F4E-B92D-FC3F-FF8691C5A8BB}"/>
                </a:ext>
              </a:extLst>
            </p:cNvPr>
            <p:cNvSpPr/>
            <p:nvPr/>
          </p:nvSpPr>
          <p:spPr>
            <a:xfrm>
              <a:off x="5897474" y="1492814"/>
              <a:ext cx="123699" cy="160992"/>
            </a:xfrm>
            <a:custGeom>
              <a:avLst/>
              <a:gdLst/>
              <a:ahLst/>
              <a:cxnLst/>
              <a:rect l="l" t="t" r="r" b="b"/>
              <a:pathLst>
                <a:path w="2013" h="2620" extrusionOk="0">
                  <a:moveTo>
                    <a:pt x="132" y="703"/>
                  </a:moveTo>
                  <a:cubicBezTo>
                    <a:pt x="144" y="131"/>
                    <a:pt x="560" y="72"/>
                    <a:pt x="846" y="36"/>
                  </a:cubicBezTo>
                  <a:cubicBezTo>
                    <a:pt x="1132" y="0"/>
                    <a:pt x="1287" y="250"/>
                    <a:pt x="1584" y="310"/>
                  </a:cubicBezTo>
                  <a:cubicBezTo>
                    <a:pt x="1882" y="369"/>
                    <a:pt x="1989" y="643"/>
                    <a:pt x="1858" y="1262"/>
                  </a:cubicBezTo>
                  <a:cubicBezTo>
                    <a:pt x="1751" y="1774"/>
                    <a:pt x="2013" y="1917"/>
                    <a:pt x="1787" y="2262"/>
                  </a:cubicBezTo>
                  <a:cubicBezTo>
                    <a:pt x="1561" y="2608"/>
                    <a:pt x="560" y="2619"/>
                    <a:pt x="203" y="2036"/>
                  </a:cubicBezTo>
                  <a:cubicBezTo>
                    <a:pt x="1" y="1703"/>
                    <a:pt x="108" y="1310"/>
                    <a:pt x="132" y="70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18;p52">
              <a:extLst>
                <a:ext uri="{FF2B5EF4-FFF2-40B4-BE49-F238E27FC236}">
                  <a16:creationId xmlns:a16="http://schemas.microsoft.com/office/drawing/2014/main" id="{704175B1-435F-700E-362A-5BC65BF6DEA7}"/>
                </a:ext>
              </a:extLst>
            </p:cNvPr>
            <p:cNvSpPr/>
            <p:nvPr/>
          </p:nvSpPr>
          <p:spPr>
            <a:xfrm>
              <a:off x="6049647" y="805071"/>
              <a:ext cx="671710" cy="812152"/>
            </a:xfrm>
            <a:custGeom>
              <a:avLst/>
              <a:gdLst/>
              <a:ahLst/>
              <a:cxnLst/>
              <a:rect l="l" t="t" r="r" b="b"/>
              <a:pathLst>
                <a:path w="10931" h="13217" extrusionOk="0">
                  <a:moveTo>
                    <a:pt x="6156" y="48"/>
                  </a:moveTo>
                  <a:cubicBezTo>
                    <a:pt x="6323" y="167"/>
                    <a:pt x="6299" y="726"/>
                    <a:pt x="5989" y="1131"/>
                  </a:cubicBezTo>
                  <a:cubicBezTo>
                    <a:pt x="5989" y="1131"/>
                    <a:pt x="5394" y="1977"/>
                    <a:pt x="4358" y="2119"/>
                  </a:cubicBezTo>
                  <a:cubicBezTo>
                    <a:pt x="3322" y="2262"/>
                    <a:pt x="3120" y="1477"/>
                    <a:pt x="3120" y="1477"/>
                  </a:cubicBezTo>
                  <a:cubicBezTo>
                    <a:pt x="2953" y="1012"/>
                    <a:pt x="3120" y="560"/>
                    <a:pt x="3215" y="464"/>
                  </a:cubicBezTo>
                  <a:cubicBezTo>
                    <a:pt x="3215" y="464"/>
                    <a:pt x="1822" y="667"/>
                    <a:pt x="846" y="1596"/>
                  </a:cubicBezTo>
                  <a:cubicBezTo>
                    <a:pt x="846" y="1596"/>
                    <a:pt x="1" y="2405"/>
                    <a:pt x="1596" y="6489"/>
                  </a:cubicBezTo>
                  <a:cubicBezTo>
                    <a:pt x="1596" y="6489"/>
                    <a:pt x="2906" y="9108"/>
                    <a:pt x="2727" y="11621"/>
                  </a:cubicBezTo>
                  <a:cubicBezTo>
                    <a:pt x="2727" y="11621"/>
                    <a:pt x="5823" y="13216"/>
                    <a:pt x="8156" y="10894"/>
                  </a:cubicBezTo>
                  <a:cubicBezTo>
                    <a:pt x="8156" y="10894"/>
                    <a:pt x="8180" y="10073"/>
                    <a:pt x="9037" y="7537"/>
                  </a:cubicBezTo>
                  <a:cubicBezTo>
                    <a:pt x="9907" y="5001"/>
                    <a:pt x="10931" y="3155"/>
                    <a:pt x="8906" y="381"/>
                  </a:cubicBezTo>
                  <a:cubicBezTo>
                    <a:pt x="8906" y="381"/>
                    <a:pt x="7775" y="0"/>
                    <a:pt x="6156" y="48"/>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819;p52">
              <a:extLst>
                <a:ext uri="{FF2B5EF4-FFF2-40B4-BE49-F238E27FC236}">
                  <a16:creationId xmlns:a16="http://schemas.microsoft.com/office/drawing/2014/main" id="{C0518C03-6A09-651B-9C64-94F889A8CDAA}"/>
                </a:ext>
              </a:extLst>
            </p:cNvPr>
            <p:cNvSpPr/>
            <p:nvPr/>
          </p:nvSpPr>
          <p:spPr>
            <a:xfrm>
              <a:off x="6460104" y="1440091"/>
              <a:ext cx="205673" cy="177153"/>
            </a:xfrm>
            <a:custGeom>
              <a:avLst/>
              <a:gdLst/>
              <a:ahLst/>
              <a:cxnLst/>
              <a:rect l="l" t="t" r="r" b="b"/>
              <a:pathLst>
                <a:path w="3347" h="2883" extrusionOk="0">
                  <a:moveTo>
                    <a:pt x="2632" y="2215"/>
                  </a:moveTo>
                  <a:cubicBezTo>
                    <a:pt x="3108" y="1787"/>
                    <a:pt x="3346" y="1596"/>
                    <a:pt x="3311" y="1465"/>
                  </a:cubicBezTo>
                  <a:cubicBezTo>
                    <a:pt x="3275" y="1334"/>
                    <a:pt x="2882" y="394"/>
                    <a:pt x="2430" y="310"/>
                  </a:cubicBezTo>
                  <a:cubicBezTo>
                    <a:pt x="1977" y="227"/>
                    <a:pt x="1191" y="168"/>
                    <a:pt x="882" y="84"/>
                  </a:cubicBezTo>
                  <a:cubicBezTo>
                    <a:pt x="584" y="1"/>
                    <a:pt x="441" y="215"/>
                    <a:pt x="227" y="298"/>
                  </a:cubicBezTo>
                  <a:cubicBezTo>
                    <a:pt x="1" y="370"/>
                    <a:pt x="310" y="679"/>
                    <a:pt x="656" y="691"/>
                  </a:cubicBezTo>
                  <a:cubicBezTo>
                    <a:pt x="656" y="691"/>
                    <a:pt x="334" y="1001"/>
                    <a:pt x="370" y="1227"/>
                  </a:cubicBezTo>
                  <a:cubicBezTo>
                    <a:pt x="429" y="1608"/>
                    <a:pt x="953" y="1596"/>
                    <a:pt x="1060" y="1775"/>
                  </a:cubicBezTo>
                  <a:cubicBezTo>
                    <a:pt x="1251" y="2096"/>
                    <a:pt x="1906" y="2882"/>
                    <a:pt x="2632" y="2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0;p52">
              <a:extLst>
                <a:ext uri="{FF2B5EF4-FFF2-40B4-BE49-F238E27FC236}">
                  <a16:creationId xmlns:a16="http://schemas.microsoft.com/office/drawing/2014/main" id="{084B4301-948E-2AAB-DE8D-27444A7407B4}"/>
                </a:ext>
              </a:extLst>
            </p:cNvPr>
            <p:cNvSpPr/>
            <p:nvPr/>
          </p:nvSpPr>
          <p:spPr>
            <a:xfrm>
              <a:off x="6131596" y="2909931"/>
              <a:ext cx="253973" cy="360758"/>
            </a:xfrm>
            <a:custGeom>
              <a:avLst/>
              <a:gdLst/>
              <a:ahLst/>
              <a:cxnLst/>
              <a:rect l="l" t="t" r="r" b="b"/>
              <a:pathLst>
                <a:path w="4133" h="5871" extrusionOk="0">
                  <a:moveTo>
                    <a:pt x="2108" y="334"/>
                  </a:moveTo>
                  <a:cubicBezTo>
                    <a:pt x="2049" y="1203"/>
                    <a:pt x="227" y="3858"/>
                    <a:pt x="72" y="4489"/>
                  </a:cubicBezTo>
                  <a:cubicBezTo>
                    <a:pt x="72" y="4489"/>
                    <a:pt x="1" y="5037"/>
                    <a:pt x="370" y="5346"/>
                  </a:cubicBezTo>
                  <a:cubicBezTo>
                    <a:pt x="989" y="5870"/>
                    <a:pt x="3549" y="5715"/>
                    <a:pt x="3906" y="5227"/>
                  </a:cubicBezTo>
                  <a:cubicBezTo>
                    <a:pt x="3906" y="5227"/>
                    <a:pt x="4132" y="4882"/>
                    <a:pt x="4049" y="4358"/>
                  </a:cubicBezTo>
                  <a:cubicBezTo>
                    <a:pt x="4025" y="4144"/>
                    <a:pt x="3632" y="3275"/>
                    <a:pt x="3656" y="3191"/>
                  </a:cubicBezTo>
                  <a:cubicBezTo>
                    <a:pt x="3680" y="3096"/>
                    <a:pt x="3954" y="2870"/>
                    <a:pt x="3906" y="2536"/>
                  </a:cubicBezTo>
                  <a:cubicBezTo>
                    <a:pt x="3847" y="2203"/>
                    <a:pt x="3775" y="1822"/>
                    <a:pt x="3656" y="1643"/>
                  </a:cubicBezTo>
                  <a:cubicBezTo>
                    <a:pt x="3597" y="1548"/>
                    <a:pt x="2918" y="584"/>
                    <a:pt x="2668" y="334"/>
                  </a:cubicBezTo>
                  <a:cubicBezTo>
                    <a:pt x="2334" y="0"/>
                    <a:pt x="2108" y="334"/>
                    <a:pt x="2108" y="334"/>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 3">
            <a:extLst>
              <a:ext uri="{FF2B5EF4-FFF2-40B4-BE49-F238E27FC236}">
                <a16:creationId xmlns:a16="http://schemas.microsoft.com/office/drawing/2014/main" id="{CB94E97C-2F8A-A00C-5193-40D381BE9E46}"/>
              </a:ext>
            </a:extLst>
          </p:cNvPr>
          <p:cNvPicPr>
            <a:picLocks noChangeAspect="1"/>
          </p:cNvPicPr>
          <p:nvPr/>
        </p:nvPicPr>
        <p:blipFill>
          <a:blip r:embed="rId3"/>
          <a:stretch>
            <a:fillRect/>
          </a:stretch>
        </p:blipFill>
        <p:spPr>
          <a:xfrm>
            <a:off x="2505090" y="2362200"/>
            <a:ext cx="4767617" cy="2678736"/>
          </a:xfrm>
          <a:prstGeom prst="rect">
            <a:avLst/>
          </a:prstGeom>
        </p:spPr>
      </p:pic>
    </p:spTree>
    <p:extLst>
      <p:ext uri="{BB962C8B-B14F-4D97-AF65-F5344CB8AC3E}">
        <p14:creationId xmlns:p14="http://schemas.microsoft.com/office/powerpoint/2010/main" val="2856155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5597738-13C1-82FC-C6B0-65ABFA22D5B5}"/>
              </a:ext>
            </a:extLst>
          </p:cNvPr>
          <p:cNvPicPr>
            <a:picLocks noChangeAspect="1"/>
          </p:cNvPicPr>
          <p:nvPr/>
        </p:nvPicPr>
        <p:blipFill>
          <a:blip r:embed="rId2"/>
          <a:stretch>
            <a:fillRect/>
          </a:stretch>
        </p:blipFill>
        <p:spPr>
          <a:xfrm>
            <a:off x="1505891" y="1721451"/>
            <a:ext cx="5941577" cy="2981068"/>
          </a:xfrm>
          <a:prstGeom prst="rect">
            <a:avLst/>
          </a:prstGeom>
          <a:ln>
            <a:noFill/>
          </a:ln>
          <a:effectLst>
            <a:outerShdw blurRad="190500" algn="tl" rotWithShape="0">
              <a:srgbClr val="000000">
                <a:alpha val="70000"/>
              </a:srgbClr>
            </a:outerShdw>
          </a:effectLst>
        </p:spPr>
      </p:pic>
      <p:sp>
        <p:nvSpPr>
          <p:cNvPr id="4" name="ZoneTexte 3">
            <a:extLst>
              <a:ext uri="{FF2B5EF4-FFF2-40B4-BE49-F238E27FC236}">
                <a16:creationId xmlns:a16="http://schemas.microsoft.com/office/drawing/2014/main" id="{24677453-BCA3-8CEC-12FE-FA1BA203D90D}"/>
              </a:ext>
            </a:extLst>
          </p:cNvPr>
          <p:cNvSpPr txBox="1"/>
          <p:nvPr/>
        </p:nvSpPr>
        <p:spPr>
          <a:xfrm>
            <a:off x="2734734" y="118405"/>
            <a:ext cx="3200400" cy="954107"/>
          </a:xfrm>
          <a:prstGeom prst="rect">
            <a:avLst/>
          </a:prstGeom>
          <a:noFill/>
        </p:spPr>
        <p:txBody>
          <a:bodyPr wrap="square" rtlCol="0">
            <a:spAutoFit/>
          </a:bodyPr>
          <a:lstStyle/>
          <a:p>
            <a:r>
              <a:rPr lang="en-GB" sz="2800" dirty="0">
                <a:solidFill>
                  <a:schemeClr val="accent2">
                    <a:lumMod val="50000"/>
                  </a:schemeClr>
                </a:solidFill>
                <a:latin typeface="Montserrat Black" panose="00000A00000000000000" pitchFamily="2" charset="0"/>
              </a:rPr>
              <a:t>Word cloud :</a:t>
            </a:r>
          </a:p>
          <a:p>
            <a:endParaRPr lang="fr-FR" sz="2800" dirty="0">
              <a:solidFill>
                <a:schemeClr val="accent2">
                  <a:lumMod val="50000"/>
                </a:schemeClr>
              </a:solidFill>
              <a:latin typeface="Montserrat Black" panose="00000A00000000000000" pitchFamily="2" charset="0"/>
            </a:endParaRPr>
          </a:p>
        </p:txBody>
      </p:sp>
      <p:sp>
        <p:nvSpPr>
          <p:cNvPr id="5" name="Google Shape;496;p41">
            <a:extLst>
              <a:ext uri="{FF2B5EF4-FFF2-40B4-BE49-F238E27FC236}">
                <a16:creationId xmlns:a16="http://schemas.microsoft.com/office/drawing/2014/main" id="{8DADD03F-9AB4-9D09-0452-58058CB272E4}"/>
              </a:ext>
            </a:extLst>
          </p:cNvPr>
          <p:cNvSpPr txBox="1">
            <a:spLocks/>
          </p:cNvSpPr>
          <p:nvPr/>
        </p:nvSpPr>
        <p:spPr>
          <a:xfrm>
            <a:off x="86549" y="595459"/>
            <a:ext cx="9057451" cy="179469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FR" dirty="0"/>
          </a:p>
        </p:txBody>
      </p:sp>
      <p:sp>
        <p:nvSpPr>
          <p:cNvPr id="7" name="Google Shape;496;p41">
            <a:extLst>
              <a:ext uri="{FF2B5EF4-FFF2-40B4-BE49-F238E27FC236}">
                <a16:creationId xmlns:a16="http://schemas.microsoft.com/office/drawing/2014/main" id="{DB8B0054-8ECB-5CF8-9495-75B1BDF5F38B}"/>
              </a:ext>
            </a:extLst>
          </p:cNvPr>
          <p:cNvSpPr txBox="1">
            <a:spLocks/>
          </p:cNvSpPr>
          <p:nvPr/>
        </p:nvSpPr>
        <p:spPr>
          <a:xfrm>
            <a:off x="238949" y="747859"/>
            <a:ext cx="9057451" cy="179469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FR" dirty="0"/>
          </a:p>
          <a:p>
            <a:endParaRPr lang="fr-FR" dirty="0"/>
          </a:p>
        </p:txBody>
      </p:sp>
      <p:sp>
        <p:nvSpPr>
          <p:cNvPr id="9" name="ZoneTexte 8">
            <a:extLst>
              <a:ext uri="{FF2B5EF4-FFF2-40B4-BE49-F238E27FC236}">
                <a16:creationId xmlns:a16="http://schemas.microsoft.com/office/drawing/2014/main" id="{23901A2A-8E2D-010A-E45B-7A23FDA84DFE}"/>
              </a:ext>
            </a:extLst>
          </p:cNvPr>
          <p:cNvSpPr txBox="1"/>
          <p:nvPr/>
        </p:nvSpPr>
        <p:spPr>
          <a:xfrm>
            <a:off x="1367719" y="855580"/>
            <a:ext cx="6799909" cy="738664"/>
          </a:xfrm>
          <a:prstGeom prst="rect">
            <a:avLst/>
          </a:prstGeom>
          <a:noFill/>
        </p:spPr>
        <p:txBody>
          <a:bodyPr wrap="square">
            <a:spAutoFit/>
          </a:bodyPr>
          <a:lstStyle/>
          <a:p>
            <a:r>
              <a:rPr lang="fr-FR">
                <a:latin typeface="Work Sans" pitchFamily="2" charset="0"/>
              </a:rPr>
              <a:t>Le word cloud que nous avons créé offre une vision rapide et visuelle des activités préférées des étudiants, mettant en avant le sport, les clubs et les arts comme catégories les plus mentionnées.</a:t>
            </a:r>
            <a:endParaRPr lang="fr-FR" dirty="0">
              <a:latin typeface="Work Sans" pitchFamily="2" charset="0"/>
            </a:endParaRPr>
          </a:p>
        </p:txBody>
      </p:sp>
    </p:spTree>
    <p:extLst>
      <p:ext uri="{BB962C8B-B14F-4D97-AF65-F5344CB8AC3E}">
        <p14:creationId xmlns:p14="http://schemas.microsoft.com/office/powerpoint/2010/main" val="79104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7"/>
          <p:cNvSpPr txBox="1">
            <a:spLocks noGrp="1"/>
          </p:cNvSpPr>
          <p:nvPr>
            <p:ph type="title"/>
          </p:nvPr>
        </p:nvSpPr>
        <p:spPr>
          <a:xfrm>
            <a:off x="772929" y="1486949"/>
            <a:ext cx="7987350" cy="23094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Hypothesis Test 1 and Confidence Interval on the Difference Between Two Means</a:t>
            </a:r>
            <a:endParaRPr sz="3200" dirty="0"/>
          </a:p>
        </p:txBody>
      </p:sp>
      <p:grpSp>
        <p:nvGrpSpPr>
          <p:cNvPr id="677" name="Google Shape;677;p47"/>
          <p:cNvGrpSpPr/>
          <p:nvPr/>
        </p:nvGrpSpPr>
        <p:grpSpPr>
          <a:xfrm>
            <a:off x="7262818" y="215051"/>
            <a:ext cx="953850" cy="1002406"/>
            <a:chOff x="12469818" y="-3783649"/>
            <a:chExt cx="953850" cy="1002406"/>
          </a:xfrm>
        </p:grpSpPr>
        <p:sp>
          <p:nvSpPr>
            <p:cNvPr id="678" name="Google Shape;678;p47"/>
            <p:cNvSpPr/>
            <p:nvPr/>
          </p:nvSpPr>
          <p:spPr>
            <a:xfrm rot="-683056">
              <a:off x="12549502" y="-3721765"/>
              <a:ext cx="714602" cy="878638"/>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7"/>
            <p:cNvSpPr/>
            <p:nvPr/>
          </p:nvSpPr>
          <p:spPr>
            <a:xfrm rot="-683056">
              <a:off x="13201314" y="-3074349"/>
              <a:ext cx="202306" cy="223305"/>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47"/>
          <p:cNvGrpSpPr/>
          <p:nvPr/>
        </p:nvGrpSpPr>
        <p:grpSpPr>
          <a:xfrm>
            <a:off x="465250" y="3994886"/>
            <a:ext cx="953850" cy="934714"/>
            <a:chOff x="11840100" y="-3164014"/>
            <a:chExt cx="953850" cy="934714"/>
          </a:xfrm>
        </p:grpSpPr>
        <p:sp>
          <p:nvSpPr>
            <p:cNvPr id="681" name="Google Shape;681;p47"/>
            <p:cNvSpPr/>
            <p:nvPr/>
          </p:nvSpPr>
          <p:spPr>
            <a:xfrm rot="9119394">
              <a:off x="12054604" y="-3066154"/>
              <a:ext cx="601039" cy="738994"/>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7"/>
            <p:cNvSpPr/>
            <p:nvPr/>
          </p:nvSpPr>
          <p:spPr>
            <a:xfrm rot="9119394">
              <a:off x="11874232" y="-2953055"/>
              <a:ext cx="170156" cy="187815"/>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29960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grpSp>
        <p:nvGrpSpPr>
          <p:cNvPr id="454" name="Google Shape;454;p40"/>
          <p:cNvGrpSpPr/>
          <p:nvPr/>
        </p:nvGrpSpPr>
        <p:grpSpPr>
          <a:xfrm>
            <a:off x="4230939" y="461903"/>
            <a:ext cx="835320" cy="778251"/>
            <a:chOff x="9437939" y="-3536797"/>
            <a:chExt cx="835320" cy="778251"/>
          </a:xfrm>
        </p:grpSpPr>
        <p:sp>
          <p:nvSpPr>
            <p:cNvPr id="455" name="Google Shape;455;p40"/>
            <p:cNvSpPr/>
            <p:nvPr/>
          </p:nvSpPr>
          <p:spPr>
            <a:xfrm rot="-2539262">
              <a:off x="9577420" y="-3450026"/>
              <a:ext cx="491828" cy="604708"/>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rot="-2539262">
              <a:off x="10100427" y="-3175755"/>
              <a:ext cx="139238" cy="153686"/>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40"/>
          <p:cNvGrpSpPr/>
          <p:nvPr/>
        </p:nvGrpSpPr>
        <p:grpSpPr>
          <a:xfrm>
            <a:off x="-1232751" y="2167859"/>
            <a:ext cx="1918896" cy="2662879"/>
            <a:chOff x="366700" y="1753220"/>
            <a:chExt cx="1918896" cy="2662879"/>
          </a:xfrm>
        </p:grpSpPr>
        <p:sp>
          <p:nvSpPr>
            <p:cNvPr id="458" name="Google Shape;458;p40"/>
            <p:cNvSpPr/>
            <p:nvPr/>
          </p:nvSpPr>
          <p:spPr>
            <a:xfrm>
              <a:off x="1649706" y="3223286"/>
              <a:ext cx="485456" cy="1066826"/>
            </a:xfrm>
            <a:custGeom>
              <a:avLst/>
              <a:gdLst/>
              <a:ahLst/>
              <a:cxnLst/>
              <a:rect l="l" t="t" r="r" b="b"/>
              <a:pathLst>
                <a:path w="7109" h="15622" extrusionOk="0">
                  <a:moveTo>
                    <a:pt x="465" y="4274"/>
                  </a:moveTo>
                  <a:cubicBezTo>
                    <a:pt x="2727" y="5489"/>
                    <a:pt x="3882" y="5727"/>
                    <a:pt x="3882" y="5727"/>
                  </a:cubicBezTo>
                  <a:cubicBezTo>
                    <a:pt x="3882" y="5727"/>
                    <a:pt x="2429" y="6644"/>
                    <a:pt x="2715" y="8882"/>
                  </a:cubicBezTo>
                  <a:cubicBezTo>
                    <a:pt x="3001" y="11121"/>
                    <a:pt x="3049" y="13383"/>
                    <a:pt x="2429" y="14919"/>
                  </a:cubicBezTo>
                  <a:cubicBezTo>
                    <a:pt x="2429" y="14919"/>
                    <a:pt x="2775" y="15621"/>
                    <a:pt x="3727" y="15347"/>
                  </a:cubicBezTo>
                  <a:lnTo>
                    <a:pt x="4180" y="14585"/>
                  </a:lnTo>
                  <a:cubicBezTo>
                    <a:pt x="4180" y="14585"/>
                    <a:pt x="5311" y="10882"/>
                    <a:pt x="6001" y="9120"/>
                  </a:cubicBezTo>
                  <a:cubicBezTo>
                    <a:pt x="6692" y="7358"/>
                    <a:pt x="7109" y="5775"/>
                    <a:pt x="7061" y="5334"/>
                  </a:cubicBezTo>
                  <a:cubicBezTo>
                    <a:pt x="7001" y="4608"/>
                    <a:pt x="6382" y="3000"/>
                    <a:pt x="5132" y="1500"/>
                  </a:cubicBezTo>
                  <a:cubicBezTo>
                    <a:pt x="3870" y="0"/>
                    <a:pt x="1" y="2941"/>
                    <a:pt x="1" y="29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1544815" y="3089097"/>
              <a:ext cx="455409" cy="426130"/>
            </a:xfrm>
            <a:custGeom>
              <a:avLst/>
              <a:gdLst/>
              <a:ahLst/>
              <a:cxnLst/>
              <a:rect l="l" t="t" r="r" b="b"/>
              <a:pathLst>
                <a:path w="6669" h="6240" extrusionOk="0">
                  <a:moveTo>
                    <a:pt x="501" y="5049"/>
                  </a:moveTo>
                  <a:cubicBezTo>
                    <a:pt x="1191" y="5835"/>
                    <a:pt x="1989" y="6239"/>
                    <a:pt x="1989" y="6239"/>
                  </a:cubicBezTo>
                  <a:cubicBezTo>
                    <a:pt x="1989" y="6239"/>
                    <a:pt x="1715" y="5549"/>
                    <a:pt x="1810" y="5037"/>
                  </a:cubicBezTo>
                  <a:cubicBezTo>
                    <a:pt x="1810" y="5037"/>
                    <a:pt x="2858" y="5180"/>
                    <a:pt x="3989" y="4561"/>
                  </a:cubicBezTo>
                  <a:cubicBezTo>
                    <a:pt x="5132" y="3942"/>
                    <a:pt x="6073" y="3275"/>
                    <a:pt x="6668" y="3465"/>
                  </a:cubicBezTo>
                  <a:cubicBezTo>
                    <a:pt x="6668" y="3465"/>
                    <a:pt x="4870" y="1560"/>
                    <a:pt x="3561" y="774"/>
                  </a:cubicBezTo>
                  <a:cubicBezTo>
                    <a:pt x="2251" y="1"/>
                    <a:pt x="1" y="2429"/>
                    <a:pt x="1" y="2429"/>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531754" y="3467148"/>
              <a:ext cx="894430" cy="474137"/>
            </a:xfrm>
            <a:custGeom>
              <a:avLst/>
              <a:gdLst/>
              <a:ahLst/>
              <a:cxnLst/>
              <a:rect l="l" t="t" r="r" b="b"/>
              <a:pathLst>
                <a:path w="13098" h="6943" extrusionOk="0">
                  <a:moveTo>
                    <a:pt x="13097" y="2239"/>
                  </a:moveTo>
                  <a:cubicBezTo>
                    <a:pt x="11728" y="3680"/>
                    <a:pt x="10454" y="4823"/>
                    <a:pt x="9323" y="5216"/>
                  </a:cubicBezTo>
                  <a:cubicBezTo>
                    <a:pt x="8192" y="5597"/>
                    <a:pt x="5882" y="4752"/>
                    <a:pt x="846" y="6918"/>
                  </a:cubicBezTo>
                  <a:cubicBezTo>
                    <a:pt x="798" y="6930"/>
                    <a:pt x="751" y="6942"/>
                    <a:pt x="703" y="6930"/>
                  </a:cubicBezTo>
                  <a:cubicBezTo>
                    <a:pt x="501" y="6907"/>
                    <a:pt x="1" y="6788"/>
                    <a:pt x="36" y="6287"/>
                  </a:cubicBezTo>
                  <a:cubicBezTo>
                    <a:pt x="72" y="5656"/>
                    <a:pt x="584" y="5609"/>
                    <a:pt x="774" y="5525"/>
                  </a:cubicBezTo>
                  <a:cubicBezTo>
                    <a:pt x="2406" y="4835"/>
                    <a:pt x="3203" y="4323"/>
                    <a:pt x="4465" y="3192"/>
                  </a:cubicBezTo>
                  <a:cubicBezTo>
                    <a:pt x="5739" y="2061"/>
                    <a:pt x="7490" y="2561"/>
                    <a:pt x="7894" y="2418"/>
                  </a:cubicBezTo>
                  <a:cubicBezTo>
                    <a:pt x="8299" y="2263"/>
                    <a:pt x="8263" y="1656"/>
                    <a:pt x="8418" y="1120"/>
                  </a:cubicBezTo>
                  <a:cubicBezTo>
                    <a:pt x="8573" y="584"/>
                    <a:pt x="9907" y="1"/>
                    <a:pt x="11038" y="287"/>
                  </a:cubicBezTo>
                  <a:cubicBezTo>
                    <a:pt x="12181" y="596"/>
                    <a:pt x="13097" y="2239"/>
                    <a:pt x="13097" y="223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366700" y="3837959"/>
              <a:ext cx="270009" cy="437466"/>
            </a:xfrm>
            <a:custGeom>
              <a:avLst/>
              <a:gdLst/>
              <a:ahLst/>
              <a:cxnLst/>
              <a:rect l="l" t="t" r="r" b="b"/>
              <a:pathLst>
                <a:path w="3954" h="6406" extrusionOk="0">
                  <a:moveTo>
                    <a:pt x="2799" y="250"/>
                  </a:moveTo>
                  <a:cubicBezTo>
                    <a:pt x="2918" y="179"/>
                    <a:pt x="2691" y="0"/>
                    <a:pt x="2418" y="107"/>
                  </a:cubicBezTo>
                  <a:cubicBezTo>
                    <a:pt x="2144" y="215"/>
                    <a:pt x="763" y="465"/>
                    <a:pt x="489" y="417"/>
                  </a:cubicBezTo>
                  <a:cubicBezTo>
                    <a:pt x="203" y="369"/>
                    <a:pt x="1" y="619"/>
                    <a:pt x="24" y="881"/>
                  </a:cubicBezTo>
                  <a:cubicBezTo>
                    <a:pt x="60" y="1500"/>
                    <a:pt x="703" y="3858"/>
                    <a:pt x="774" y="4465"/>
                  </a:cubicBezTo>
                  <a:cubicBezTo>
                    <a:pt x="846" y="5084"/>
                    <a:pt x="1548" y="6406"/>
                    <a:pt x="2691" y="6311"/>
                  </a:cubicBezTo>
                  <a:cubicBezTo>
                    <a:pt x="3834" y="6215"/>
                    <a:pt x="3025" y="4691"/>
                    <a:pt x="3025" y="4167"/>
                  </a:cubicBezTo>
                  <a:cubicBezTo>
                    <a:pt x="3037" y="3346"/>
                    <a:pt x="3668" y="2417"/>
                    <a:pt x="3751" y="2250"/>
                  </a:cubicBezTo>
                  <a:cubicBezTo>
                    <a:pt x="3953" y="1858"/>
                    <a:pt x="3811" y="1346"/>
                    <a:pt x="3453" y="1405"/>
                  </a:cubicBezTo>
                  <a:cubicBezTo>
                    <a:pt x="2334" y="1596"/>
                    <a:pt x="2322" y="560"/>
                    <a:pt x="2799" y="25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1106607" y="3155748"/>
              <a:ext cx="571635" cy="493600"/>
            </a:xfrm>
            <a:custGeom>
              <a:avLst/>
              <a:gdLst/>
              <a:ahLst/>
              <a:cxnLst/>
              <a:rect l="l" t="t" r="r" b="b"/>
              <a:pathLst>
                <a:path w="8371" h="7228" extrusionOk="0">
                  <a:moveTo>
                    <a:pt x="8370" y="1096"/>
                  </a:moveTo>
                  <a:cubicBezTo>
                    <a:pt x="7465" y="3847"/>
                    <a:pt x="5346" y="6299"/>
                    <a:pt x="4679" y="6799"/>
                  </a:cubicBezTo>
                  <a:cubicBezTo>
                    <a:pt x="4679" y="6799"/>
                    <a:pt x="4358" y="6573"/>
                    <a:pt x="2941" y="6906"/>
                  </a:cubicBezTo>
                  <a:cubicBezTo>
                    <a:pt x="1524" y="7228"/>
                    <a:pt x="1917" y="5621"/>
                    <a:pt x="1917" y="5621"/>
                  </a:cubicBezTo>
                  <a:cubicBezTo>
                    <a:pt x="1917" y="5621"/>
                    <a:pt x="346" y="6275"/>
                    <a:pt x="0" y="5680"/>
                  </a:cubicBezTo>
                  <a:cubicBezTo>
                    <a:pt x="0" y="5680"/>
                    <a:pt x="679" y="3097"/>
                    <a:pt x="1358" y="2120"/>
                  </a:cubicBezTo>
                  <a:cubicBezTo>
                    <a:pt x="2036" y="1144"/>
                    <a:pt x="1965" y="1144"/>
                    <a:pt x="2036" y="799"/>
                  </a:cubicBezTo>
                  <a:cubicBezTo>
                    <a:pt x="2108" y="453"/>
                    <a:pt x="2822" y="37"/>
                    <a:pt x="5120" y="25"/>
                  </a:cubicBezTo>
                  <a:cubicBezTo>
                    <a:pt x="7418" y="1"/>
                    <a:pt x="8370" y="1096"/>
                    <a:pt x="8370" y="1096"/>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1154546" y="2265459"/>
              <a:ext cx="341574" cy="891185"/>
            </a:xfrm>
            <a:custGeom>
              <a:avLst/>
              <a:gdLst/>
              <a:ahLst/>
              <a:cxnLst/>
              <a:rect l="l" t="t" r="r" b="b"/>
              <a:pathLst>
                <a:path w="5002" h="13050" extrusionOk="0">
                  <a:moveTo>
                    <a:pt x="4954" y="1"/>
                  </a:moveTo>
                  <a:cubicBezTo>
                    <a:pt x="3275" y="1048"/>
                    <a:pt x="1596" y="2382"/>
                    <a:pt x="1239" y="2953"/>
                  </a:cubicBezTo>
                  <a:cubicBezTo>
                    <a:pt x="870" y="3525"/>
                    <a:pt x="1" y="5799"/>
                    <a:pt x="1298" y="9430"/>
                  </a:cubicBezTo>
                  <a:cubicBezTo>
                    <a:pt x="1298" y="9430"/>
                    <a:pt x="1084" y="10038"/>
                    <a:pt x="656" y="10609"/>
                  </a:cubicBezTo>
                  <a:cubicBezTo>
                    <a:pt x="227" y="11181"/>
                    <a:pt x="1" y="11919"/>
                    <a:pt x="144" y="12478"/>
                  </a:cubicBezTo>
                  <a:cubicBezTo>
                    <a:pt x="298" y="13050"/>
                    <a:pt x="1763" y="12990"/>
                    <a:pt x="2180" y="12585"/>
                  </a:cubicBezTo>
                  <a:cubicBezTo>
                    <a:pt x="2596" y="12181"/>
                    <a:pt x="3049" y="10930"/>
                    <a:pt x="2775" y="10454"/>
                  </a:cubicBezTo>
                  <a:cubicBezTo>
                    <a:pt x="2489" y="9978"/>
                    <a:pt x="2037" y="9514"/>
                    <a:pt x="1965" y="9276"/>
                  </a:cubicBezTo>
                  <a:cubicBezTo>
                    <a:pt x="1882" y="9037"/>
                    <a:pt x="2418" y="5656"/>
                    <a:pt x="3715" y="4370"/>
                  </a:cubicBezTo>
                  <a:cubicBezTo>
                    <a:pt x="5001" y="3084"/>
                    <a:pt x="4954" y="1"/>
                    <a:pt x="4954"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1618840" y="1936987"/>
              <a:ext cx="234226" cy="344796"/>
            </a:xfrm>
            <a:custGeom>
              <a:avLst/>
              <a:gdLst/>
              <a:ahLst/>
              <a:cxnLst/>
              <a:rect l="l" t="t" r="r" b="b"/>
              <a:pathLst>
                <a:path w="3430" h="5049" extrusionOk="0">
                  <a:moveTo>
                    <a:pt x="3429" y="2572"/>
                  </a:moveTo>
                  <a:cubicBezTo>
                    <a:pt x="2989" y="3132"/>
                    <a:pt x="2119" y="4358"/>
                    <a:pt x="1905" y="5049"/>
                  </a:cubicBezTo>
                  <a:cubicBezTo>
                    <a:pt x="1905" y="5049"/>
                    <a:pt x="12" y="4549"/>
                    <a:pt x="0" y="3953"/>
                  </a:cubicBezTo>
                  <a:cubicBezTo>
                    <a:pt x="0" y="3953"/>
                    <a:pt x="369" y="3156"/>
                    <a:pt x="822" y="1572"/>
                  </a:cubicBezTo>
                  <a:cubicBezTo>
                    <a:pt x="1274" y="0"/>
                    <a:pt x="2929" y="1060"/>
                    <a:pt x="3167" y="1560"/>
                  </a:cubicBezTo>
                  <a:cubicBezTo>
                    <a:pt x="3417" y="2048"/>
                    <a:pt x="3429" y="2572"/>
                    <a:pt x="3429" y="257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1577320" y="1753220"/>
              <a:ext cx="335906" cy="322875"/>
            </a:xfrm>
            <a:custGeom>
              <a:avLst/>
              <a:gdLst/>
              <a:ahLst/>
              <a:cxnLst/>
              <a:rect l="l" t="t" r="r" b="b"/>
              <a:pathLst>
                <a:path w="4919" h="4728" extrusionOk="0">
                  <a:moveTo>
                    <a:pt x="4859" y="2037"/>
                  </a:moveTo>
                  <a:cubicBezTo>
                    <a:pt x="4918" y="1894"/>
                    <a:pt x="4883" y="1715"/>
                    <a:pt x="4763" y="1608"/>
                  </a:cubicBezTo>
                  <a:cubicBezTo>
                    <a:pt x="4656" y="1513"/>
                    <a:pt x="4466" y="1489"/>
                    <a:pt x="4335" y="1572"/>
                  </a:cubicBezTo>
                  <a:cubicBezTo>
                    <a:pt x="4561" y="1429"/>
                    <a:pt x="4597" y="1060"/>
                    <a:pt x="4418" y="882"/>
                  </a:cubicBezTo>
                  <a:cubicBezTo>
                    <a:pt x="4228" y="691"/>
                    <a:pt x="3859" y="727"/>
                    <a:pt x="3716" y="953"/>
                  </a:cubicBezTo>
                  <a:cubicBezTo>
                    <a:pt x="3668" y="1036"/>
                    <a:pt x="3632" y="1156"/>
                    <a:pt x="3537" y="1167"/>
                  </a:cubicBezTo>
                  <a:cubicBezTo>
                    <a:pt x="3406" y="1203"/>
                    <a:pt x="3335" y="953"/>
                    <a:pt x="3251" y="703"/>
                  </a:cubicBezTo>
                  <a:cubicBezTo>
                    <a:pt x="3108" y="263"/>
                    <a:pt x="1977" y="1"/>
                    <a:pt x="1370" y="763"/>
                  </a:cubicBezTo>
                  <a:cubicBezTo>
                    <a:pt x="1180" y="1001"/>
                    <a:pt x="1168" y="1275"/>
                    <a:pt x="1465" y="1441"/>
                  </a:cubicBezTo>
                  <a:cubicBezTo>
                    <a:pt x="1227" y="1429"/>
                    <a:pt x="989" y="1429"/>
                    <a:pt x="763" y="1513"/>
                  </a:cubicBezTo>
                  <a:cubicBezTo>
                    <a:pt x="537" y="1584"/>
                    <a:pt x="334" y="1739"/>
                    <a:pt x="263" y="1965"/>
                  </a:cubicBezTo>
                  <a:cubicBezTo>
                    <a:pt x="180" y="2191"/>
                    <a:pt x="263" y="2465"/>
                    <a:pt x="477" y="2572"/>
                  </a:cubicBezTo>
                  <a:cubicBezTo>
                    <a:pt x="572" y="2620"/>
                    <a:pt x="680" y="2632"/>
                    <a:pt x="787" y="2668"/>
                  </a:cubicBezTo>
                  <a:cubicBezTo>
                    <a:pt x="882" y="2703"/>
                    <a:pt x="989" y="2775"/>
                    <a:pt x="1001" y="2870"/>
                  </a:cubicBezTo>
                  <a:cubicBezTo>
                    <a:pt x="1013" y="3025"/>
                    <a:pt x="846" y="3132"/>
                    <a:pt x="692" y="3144"/>
                  </a:cubicBezTo>
                  <a:cubicBezTo>
                    <a:pt x="537" y="3168"/>
                    <a:pt x="382" y="3132"/>
                    <a:pt x="239" y="3203"/>
                  </a:cubicBezTo>
                  <a:cubicBezTo>
                    <a:pt x="72" y="3287"/>
                    <a:pt x="1" y="3525"/>
                    <a:pt x="60" y="3703"/>
                  </a:cubicBezTo>
                  <a:cubicBezTo>
                    <a:pt x="132" y="3894"/>
                    <a:pt x="322" y="4013"/>
                    <a:pt x="513" y="4049"/>
                  </a:cubicBezTo>
                  <a:cubicBezTo>
                    <a:pt x="703" y="4084"/>
                    <a:pt x="906" y="4037"/>
                    <a:pt x="1084" y="3954"/>
                  </a:cubicBezTo>
                  <a:cubicBezTo>
                    <a:pt x="1049" y="4227"/>
                    <a:pt x="1192" y="4537"/>
                    <a:pt x="1442" y="4632"/>
                  </a:cubicBezTo>
                  <a:cubicBezTo>
                    <a:pt x="1715" y="4727"/>
                    <a:pt x="2013" y="4585"/>
                    <a:pt x="2192" y="4358"/>
                  </a:cubicBezTo>
                  <a:cubicBezTo>
                    <a:pt x="2358" y="4132"/>
                    <a:pt x="2430" y="3846"/>
                    <a:pt x="2489" y="3573"/>
                  </a:cubicBezTo>
                  <a:cubicBezTo>
                    <a:pt x="2620" y="3763"/>
                    <a:pt x="2847" y="3894"/>
                    <a:pt x="3073" y="3906"/>
                  </a:cubicBezTo>
                  <a:cubicBezTo>
                    <a:pt x="3418" y="3942"/>
                    <a:pt x="3751" y="3739"/>
                    <a:pt x="3966" y="3477"/>
                  </a:cubicBezTo>
                  <a:cubicBezTo>
                    <a:pt x="4168" y="3227"/>
                    <a:pt x="4275" y="2930"/>
                    <a:pt x="4406" y="2632"/>
                  </a:cubicBezTo>
                  <a:cubicBezTo>
                    <a:pt x="4513" y="2394"/>
                    <a:pt x="4752" y="2263"/>
                    <a:pt x="4859" y="203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1709868" y="1890619"/>
              <a:ext cx="219613" cy="258614"/>
            </a:xfrm>
            <a:custGeom>
              <a:avLst/>
              <a:gdLst/>
              <a:ahLst/>
              <a:cxnLst/>
              <a:rect l="l" t="t" r="r" b="b"/>
              <a:pathLst>
                <a:path w="3216" h="3787" extrusionOk="0">
                  <a:moveTo>
                    <a:pt x="1310" y="1715"/>
                  </a:moveTo>
                  <a:cubicBezTo>
                    <a:pt x="1048" y="1715"/>
                    <a:pt x="1001" y="858"/>
                    <a:pt x="501" y="1001"/>
                  </a:cubicBezTo>
                  <a:cubicBezTo>
                    <a:pt x="1" y="1144"/>
                    <a:pt x="513" y="2299"/>
                    <a:pt x="798" y="2144"/>
                  </a:cubicBezTo>
                  <a:cubicBezTo>
                    <a:pt x="1084" y="2001"/>
                    <a:pt x="1084" y="2049"/>
                    <a:pt x="1132" y="2156"/>
                  </a:cubicBezTo>
                  <a:cubicBezTo>
                    <a:pt x="1179" y="2263"/>
                    <a:pt x="1227" y="3144"/>
                    <a:pt x="1810" y="3466"/>
                  </a:cubicBezTo>
                  <a:cubicBezTo>
                    <a:pt x="2394" y="3787"/>
                    <a:pt x="2811" y="3489"/>
                    <a:pt x="2858" y="2346"/>
                  </a:cubicBezTo>
                  <a:cubicBezTo>
                    <a:pt x="2858" y="2346"/>
                    <a:pt x="3215" y="2203"/>
                    <a:pt x="3203" y="2037"/>
                  </a:cubicBezTo>
                  <a:cubicBezTo>
                    <a:pt x="3192" y="1858"/>
                    <a:pt x="2727" y="1739"/>
                    <a:pt x="2775" y="1501"/>
                  </a:cubicBezTo>
                  <a:cubicBezTo>
                    <a:pt x="2822" y="1251"/>
                    <a:pt x="2882" y="727"/>
                    <a:pt x="2584" y="358"/>
                  </a:cubicBezTo>
                  <a:cubicBezTo>
                    <a:pt x="2299" y="1"/>
                    <a:pt x="1822" y="382"/>
                    <a:pt x="1894" y="644"/>
                  </a:cubicBezTo>
                  <a:cubicBezTo>
                    <a:pt x="1953" y="906"/>
                    <a:pt x="1787" y="1120"/>
                    <a:pt x="1608" y="1025"/>
                  </a:cubicBezTo>
                  <a:cubicBezTo>
                    <a:pt x="1441" y="918"/>
                    <a:pt x="1810" y="1715"/>
                    <a:pt x="1310" y="17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1243184" y="2190682"/>
              <a:ext cx="635074" cy="1101791"/>
            </a:xfrm>
            <a:custGeom>
              <a:avLst/>
              <a:gdLst/>
              <a:ahLst/>
              <a:cxnLst/>
              <a:rect l="l" t="t" r="r" b="b"/>
              <a:pathLst>
                <a:path w="9300" h="16134" extrusionOk="0">
                  <a:moveTo>
                    <a:pt x="7406" y="1322"/>
                  </a:moveTo>
                  <a:cubicBezTo>
                    <a:pt x="6597" y="893"/>
                    <a:pt x="6775" y="203"/>
                    <a:pt x="5704" y="107"/>
                  </a:cubicBezTo>
                  <a:cubicBezTo>
                    <a:pt x="4644" y="0"/>
                    <a:pt x="3858" y="119"/>
                    <a:pt x="3834" y="274"/>
                  </a:cubicBezTo>
                  <a:cubicBezTo>
                    <a:pt x="3822" y="417"/>
                    <a:pt x="3858" y="905"/>
                    <a:pt x="3656" y="1096"/>
                  </a:cubicBezTo>
                  <a:cubicBezTo>
                    <a:pt x="3453" y="1286"/>
                    <a:pt x="2894" y="1834"/>
                    <a:pt x="2572" y="2846"/>
                  </a:cubicBezTo>
                  <a:cubicBezTo>
                    <a:pt x="2251" y="3858"/>
                    <a:pt x="1965" y="5382"/>
                    <a:pt x="1965" y="7906"/>
                  </a:cubicBezTo>
                  <a:cubicBezTo>
                    <a:pt x="1965" y="10430"/>
                    <a:pt x="1501" y="11775"/>
                    <a:pt x="1215" y="11966"/>
                  </a:cubicBezTo>
                  <a:cubicBezTo>
                    <a:pt x="929" y="12156"/>
                    <a:pt x="0" y="12907"/>
                    <a:pt x="36" y="14931"/>
                  </a:cubicBezTo>
                  <a:cubicBezTo>
                    <a:pt x="36" y="14931"/>
                    <a:pt x="262" y="14585"/>
                    <a:pt x="2465" y="15264"/>
                  </a:cubicBezTo>
                  <a:cubicBezTo>
                    <a:pt x="4668" y="15943"/>
                    <a:pt x="5370" y="16133"/>
                    <a:pt x="6370" y="15228"/>
                  </a:cubicBezTo>
                  <a:cubicBezTo>
                    <a:pt x="7382" y="14335"/>
                    <a:pt x="7668" y="14061"/>
                    <a:pt x="7978" y="13930"/>
                  </a:cubicBezTo>
                  <a:cubicBezTo>
                    <a:pt x="7978" y="13930"/>
                    <a:pt x="7680" y="13192"/>
                    <a:pt x="7561" y="13252"/>
                  </a:cubicBezTo>
                  <a:cubicBezTo>
                    <a:pt x="7430" y="13311"/>
                    <a:pt x="7120" y="12764"/>
                    <a:pt x="7216" y="12014"/>
                  </a:cubicBezTo>
                  <a:cubicBezTo>
                    <a:pt x="7311" y="11263"/>
                    <a:pt x="8835" y="7692"/>
                    <a:pt x="9097" y="5144"/>
                  </a:cubicBezTo>
                  <a:cubicBezTo>
                    <a:pt x="9299" y="3096"/>
                    <a:pt x="7406" y="1322"/>
                    <a:pt x="7406" y="1322"/>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1461913" y="2241899"/>
              <a:ext cx="823684" cy="617205"/>
            </a:xfrm>
            <a:custGeom>
              <a:avLst/>
              <a:gdLst/>
              <a:ahLst/>
              <a:cxnLst/>
              <a:rect l="l" t="t" r="r" b="b"/>
              <a:pathLst>
                <a:path w="12062" h="9038" extrusionOk="0">
                  <a:moveTo>
                    <a:pt x="4846" y="5953"/>
                  </a:moveTo>
                  <a:cubicBezTo>
                    <a:pt x="4489" y="5049"/>
                    <a:pt x="4989" y="3965"/>
                    <a:pt x="5203" y="2739"/>
                  </a:cubicBezTo>
                  <a:cubicBezTo>
                    <a:pt x="5418" y="1500"/>
                    <a:pt x="4477" y="0"/>
                    <a:pt x="3060" y="596"/>
                  </a:cubicBezTo>
                  <a:cubicBezTo>
                    <a:pt x="1643" y="1191"/>
                    <a:pt x="0" y="4715"/>
                    <a:pt x="1822" y="7835"/>
                  </a:cubicBezTo>
                  <a:cubicBezTo>
                    <a:pt x="1822" y="7835"/>
                    <a:pt x="2703" y="9037"/>
                    <a:pt x="4846" y="8597"/>
                  </a:cubicBezTo>
                  <a:cubicBezTo>
                    <a:pt x="6977" y="8168"/>
                    <a:pt x="7680" y="7525"/>
                    <a:pt x="8311" y="7382"/>
                  </a:cubicBezTo>
                  <a:cubicBezTo>
                    <a:pt x="8311" y="7382"/>
                    <a:pt x="8966" y="7894"/>
                    <a:pt x="9192" y="8085"/>
                  </a:cubicBezTo>
                  <a:cubicBezTo>
                    <a:pt x="9418" y="8275"/>
                    <a:pt x="10847" y="8037"/>
                    <a:pt x="11145" y="7870"/>
                  </a:cubicBezTo>
                  <a:cubicBezTo>
                    <a:pt x="11442" y="7704"/>
                    <a:pt x="12061" y="6811"/>
                    <a:pt x="11549" y="6418"/>
                  </a:cubicBezTo>
                  <a:cubicBezTo>
                    <a:pt x="11359" y="6263"/>
                    <a:pt x="10966" y="6453"/>
                    <a:pt x="10252" y="6406"/>
                  </a:cubicBezTo>
                  <a:cubicBezTo>
                    <a:pt x="10037" y="6394"/>
                    <a:pt x="9549" y="6108"/>
                    <a:pt x="9549" y="6108"/>
                  </a:cubicBezTo>
                  <a:cubicBezTo>
                    <a:pt x="9549" y="6108"/>
                    <a:pt x="10144" y="5787"/>
                    <a:pt x="10061" y="5525"/>
                  </a:cubicBezTo>
                  <a:cubicBezTo>
                    <a:pt x="9990" y="5275"/>
                    <a:pt x="9799" y="5370"/>
                    <a:pt x="9716" y="5501"/>
                  </a:cubicBezTo>
                  <a:cubicBezTo>
                    <a:pt x="9644" y="5644"/>
                    <a:pt x="8978" y="5894"/>
                    <a:pt x="8859" y="5989"/>
                  </a:cubicBezTo>
                  <a:cubicBezTo>
                    <a:pt x="8739" y="6084"/>
                    <a:pt x="8251" y="6834"/>
                    <a:pt x="8251" y="6834"/>
                  </a:cubicBezTo>
                  <a:cubicBezTo>
                    <a:pt x="8251" y="6834"/>
                    <a:pt x="7346" y="6882"/>
                    <a:pt x="6537" y="6799"/>
                  </a:cubicBezTo>
                  <a:cubicBezTo>
                    <a:pt x="5453" y="6692"/>
                    <a:pt x="4846" y="5953"/>
                    <a:pt x="4846" y="595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1755417" y="4195659"/>
              <a:ext cx="468384" cy="220440"/>
            </a:xfrm>
            <a:custGeom>
              <a:avLst/>
              <a:gdLst/>
              <a:ahLst/>
              <a:cxnLst/>
              <a:rect l="l" t="t" r="r" b="b"/>
              <a:pathLst>
                <a:path w="6859" h="3228" extrusionOk="0">
                  <a:moveTo>
                    <a:pt x="953" y="430"/>
                  </a:moveTo>
                  <a:cubicBezTo>
                    <a:pt x="786" y="49"/>
                    <a:pt x="465" y="394"/>
                    <a:pt x="512" y="513"/>
                  </a:cubicBezTo>
                  <a:cubicBezTo>
                    <a:pt x="548" y="620"/>
                    <a:pt x="250" y="1799"/>
                    <a:pt x="131" y="2251"/>
                  </a:cubicBezTo>
                  <a:cubicBezTo>
                    <a:pt x="0" y="2716"/>
                    <a:pt x="489" y="3013"/>
                    <a:pt x="1465" y="3120"/>
                  </a:cubicBezTo>
                  <a:cubicBezTo>
                    <a:pt x="2441" y="3228"/>
                    <a:pt x="3382" y="3144"/>
                    <a:pt x="4632" y="3144"/>
                  </a:cubicBezTo>
                  <a:cubicBezTo>
                    <a:pt x="5894" y="3144"/>
                    <a:pt x="6811" y="2727"/>
                    <a:pt x="6835" y="2489"/>
                  </a:cubicBezTo>
                  <a:cubicBezTo>
                    <a:pt x="6858" y="2239"/>
                    <a:pt x="6525" y="1954"/>
                    <a:pt x="6382" y="1965"/>
                  </a:cubicBezTo>
                  <a:cubicBezTo>
                    <a:pt x="6239" y="1977"/>
                    <a:pt x="4977" y="1763"/>
                    <a:pt x="4799" y="1680"/>
                  </a:cubicBezTo>
                  <a:cubicBezTo>
                    <a:pt x="4632" y="1608"/>
                    <a:pt x="3703" y="60"/>
                    <a:pt x="3191" y="37"/>
                  </a:cubicBezTo>
                  <a:cubicBezTo>
                    <a:pt x="2679" y="1"/>
                    <a:pt x="2525" y="763"/>
                    <a:pt x="2096" y="858"/>
                  </a:cubicBezTo>
                  <a:cubicBezTo>
                    <a:pt x="1286" y="1049"/>
                    <a:pt x="953" y="430"/>
                    <a:pt x="953" y="43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40"/>
          <p:cNvGrpSpPr/>
          <p:nvPr/>
        </p:nvGrpSpPr>
        <p:grpSpPr>
          <a:xfrm>
            <a:off x="7698943" y="2256175"/>
            <a:ext cx="2013752" cy="2495122"/>
            <a:chOff x="6417150" y="2072555"/>
            <a:chExt cx="2013752" cy="2495122"/>
          </a:xfrm>
        </p:grpSpPr>
        <p:sp>
          <p:nvSpPr>
            <p:cNvPr id="471" name="Google Shape;471;p40"/>
            <p:cNvSpPr/>
            <p:nvPr/>
          </p:nvSpPr>
          <p:spPr>
            <a:xfrm>
              <a:off x="6417150" y="4008586"/>
              <a:ext cx="200538" cy="374983"/>
            </a:xfrm>
            <a:custGeom>
              <a:avLst/>
              <a:gdLst/>
              <a:ahLst/>
              <a:cxnLst/>
              <a:rect l="l" t="t" r="r" b="b"/>
              <a:pathLst>
                <a:path w="2490" h="4656" extrusionOk="0">
                  <a:moveTo>
                    <a:pt x="2275" y="667"/>
                  </a:moveTo>
                  <a:cubicBezTo>
                    <a:pt x="2239" y="322"/>
                    <a:pt x="1489" y="500"/>
                    <a:pt x="1061" y="250"/>
                  </a:cubicBezTo>
                  <a:cubicBezTo>
                    <a:pt x="620" y="0"/>
                    <a:pt x="382" y="179"/>
                    <a:pt x="239" y="810"/>
                  </a:cubicBezTo>
                  <a:cubicBezTo>
                    <a:pt x="96" y="1429"/>
                    <a:pt x="37" y="2394"/>
                    <a:pt x="25" y="2846"/>
                  </a:cubicBezTo>
                  <a:cubicBezTo>
                    <a:pt x="1" y="3298"/>
                    <a:pt x="537" y="4560"/>
                    <a:pt x="787" y="4608"/>
                  </a:cubicBezTo>
                  <a:cubicBezTo>
                    <a:pt x="1049" y="4656"/>
                    <a:pt x="1477" y="4144"/>
                    <a:pt x="1501" y="3953"/>
                  </a:cubicBezTo>
                  <a:cubicBezTo>
                    <a:pt x="1537" y="3763"/>
                    <a:pt x="1453" y="3036"/>
                    <a:pt x="1608" y="2894"/>
                  </a:cubicBezTo>
                  <a:cubicBezTo>
                    <a:pt x="1751" y="2739"/>
                    <a:pt x="2251" y="2001"/>
                    <a:pt x="2370" y="1560"/>
                  </a:cubicBezTo>
                  <a:cubicBezTo>
                    <a:pt x="2489" y="1131"/>
                    <a:pt x="2275" y="667"/>
                    <a:pt x="2275" y="667"/>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6560023" y="3222303"/>
              <a:ext cx="928356" cy="912007"/>
            </a:xfrm>
            <a:custGeom>
              <a:avLst/>
              <a:gdLst/>
              <a:ahLst/>
              <a:cxnLst/>
              <a:rect l="l" t="t" r="r" b="b"/>
              <a:pathLst>
                <a:path w="11527" h="11324" extrusionOk="0">
                  <a:moveTo>
                    <a:pt x="11526" y="1870"/>
                  </a:moveTo>
                  <a:cubicBezTo>
                    <a:pt x="11181" y="3822"/>
                    <a:pt x="8812" y="8644"/>
                    <a:pt x="7990" y="9037"/>
                  </a:cubicBezTo>
                  <a:cubicBezTo>
                    <a:pt x="7168" y="9430"/>
                    <a:pt x="4406" y="8906"/>
                    <a:pt x="596" y="11323"/>
                  </a:cubicBezTo>
                  <a:cubicBezTo>
                    <a:pt x="596" y="11323"/>
                    <a:pt x="1" y="11156"/>
                    <a:pt x="501" y="10430"/>
                  </a:cubicBezTo>
                  <a:cubicBezTo>
                    <a:pt x="501" y="10430"/>
                    <a:pt x="620" y="10597"/>
                    <a:pt x="1394" y="9787"/>
                  </a:cubicBezTo>
                  <a:cubicBezTo>
                    <a:pt x="2168" y="8978"/>
                    <a:pt x="4049" y="6668"/>
                    <a:pt x="6121" y="7275"/>
                  </a:cubicBezTo>
                  <a:cubicBezTo>
                    <a:pt x="6121" y="7275"/>
                    <a:pt x="6537" y="7204"/>
                    <a:pt x="6776" y="6644"/>
                  </a:cubicBezTo>
                  <a:cubicBezTo>
                    <a:pt x="7002" y="6084"/>
                    <a:pt x="7442" y="2739"/>
                    <a:pt x="7692" y="1370"/>
                  </a:cubicBezTo>
                  <a:cubicBezTo>
                    <a:pt x="7942" y="0"/>
                    <a:pt x="11526" y="1870"/>
                    <a:pt x="11526" y="187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7103729" y="3118732"/>
              <a:ext cx="254176" cy="342365"/>
            </a:xfrm>
            <a:custGeom>
              <a:avLst/>
              <a:gdLst/>
              <a:ahLst/>
              <a:cxnLst/>
              <a:rect l="l" t="t" r="r" b="b"/>
              <a:pathLst>
                <a:path w="3156" h="4251" extrusionOk="0">
                  <a:moveTo>
                    <a:pt x="1239" y="0"/>
                  </a:moveTo>
                  <a:cubicBezTo>
                    <a:pt x="548" y="810"/>
                    <a:pt x="584" y="1132"/>
                    <a:pt x="548" y="1739"/>
                  </a:cubicBezTo>
                  <a:cubicBezTo>
                    <a:pt x="525" y="2191"/>
                    <a:pt x="429" y="2751"/>
                    <a:pt x="215" y="2882"/>
                  </a:cubicBezTo>
                  <a:cubicBezTo>
                    <a:pt x="1" y="3025"/>
                    <a:pt x="1656" y="4251"/>
                    <a:pt x="2406" y="3418"/>
                  </a:cubicBezTo>
                  <a:cubicBezTo>
                    <a:pt x="3156" y="2596"/>
                    <a:pt x="2406" y="429"/>
                    <a:pt x="2406" y="429"/>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7540965" y="3092799"/>
              <a:ext cx="126685" cy="91249"/>
            </a:xfrm>
            <a:custGeom>
              <a:avLst/>
              <a:gdLst/>
              <a:ahLst/>
              <a:cxnLst/>
              <a:rect l="l" t="t" r="r" b="b"/>
              <a:pathLst>
                <a:path w="1573" h="1133" extrusionOk="0">
                  <a:moveTo>
                    <a:pt x="1525" y="441"/>
                  </a:moveTo>
                  <a:cubicBezTo>
                    <a:pt x="1573" y="763"/>
                    <a:pt x="263" y="1132"/>
                    <a:pt x="263" y="1132"/>
                  </a:cubicBezTo>
                  <a:cubicBezTo>
                    <a:pt x="263" y="1132"/>
                    <a:pt x="1" y="251"/>
                    <a:pt x="1" y="239"/>
                  </a:cubicBezTo>
                  <a:cubicBezTo>
                    <a:pt x="1" y="227"/>
                    <a:pt x="1477" y="1"/>
                    <a:pt x="1525" y="4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7251434" y="3393927"/>
              <a:ext cx="178391" cy="63061"/>
            </a:xfrm>
            <a:custGeom>
              <a:avLst/>
              <a:gdLst/>
              <a:ahLst/>
              <a:cxnLst/>
              <a:rect l="l" t="t" r="r" b="b"/>
              <a:pathLst>
                <a:path w="2215" h="783" extrusionOk="0">
                  <a:moveTo>
                    <a:pt x="2084" y="1"/>
                  </a:moveTo>
                  <a:cubicBezTo>
                    <a:pt x="2084" y="1"/>
                    <a:pt x="0" y="310"/>
                    <a:pt x="346" y="608"/>
                  </a:cubicBezTo>
                  <a:cubicBezTo>
                    <a:pt x="502" y="741"/>
                    <a:pt x="817" y="782"/>
                    <a:pt x="1145" y="782"/>
                  </a:cubicBezTo>
                  <a:cubicBezTo>
                    <a:pt x="1664" y="782"/>
                    <a:pt x="2215" y="679"/>
                    <a:pt x="2215" y="679"/>
                  </a:cubicBezTo>
                  <a:lnTo>
                    <a:pt x="2084" y="1"/>
                  </a:ln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8060751" y="4192694"/>
              <a:ext cx="370150" cy="374983"/>
            </a:xfrm>
            <a:custGeom>
              <a:avLst/>
              <a:gdLst/>
              <a:ahLst/>
              <a:cxnLst/>
              <a:rect l="l" t="t" r="r" b="b"/>
              <a:pathLst>
                <a:path w="4596" h="4656" extrusionOk="0">
                  <a:moveTo>
                    <a:pt x="191" y="2786"/>
                  </a:moveTo>
                  <a:cubicBezTo>
                    <a:pt x="0" y="2798"/>
                    <a:pt x="298" y="3620"/>
                    <a:pt x="929" y="4132"/>
                  </a:cubicBezTo>
                  <a:cubicBezTo>
                    <a:pt x="1572" y="4656"/>
                    <a:pt x="2000" y="3894"/>
                    <a:pt x="2203" y="3644"/>
                  </a:cubicBezTo>
                  <a:cubicBezTo>
                    <a:pt x="2393" y="3406"/>
                    <a:pt x="2489" y="3227"/>
                    <a:pt x="3310" y="2715"/>
                  </a:cubicBezTo>
                  <a:cubicBezTo>
                    <a:pt x="4132" y="2203"/>
                    <a:pt x="4596" y="1286"/>
                    <a:pt x="4417" y="643"/>
                  </a:cubicBezTo>
                  <a:cubicBezTo>
                    <a:pt x="4239" y="0"/>
                    <a:pt x="3310" y="1001"/>
                    <a:pt x="3191" y="1001"/>
                  </a:cubicBezTo>
                  <a:cubicBezTo>
                    <a:pt x="3072" y="1001"/>
                    <a:pt x="905" y="1120"/>
                    <a:pt x="762" y="1822"/>
                  </a:cubicBezTo>
                  <a:cubicBezTo>
                    <a:pt x="619" y="2536"/>
                    <a:pt x="310" y="2786"/>
                    <a:pt x="191" y="2786"/>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7350172" y="3244370"/>
              <a:ext cx="772032" cy="1188089"/>
            </a:xfrm>
            <a:custGeom>
              <a:avLst/>
              <a:gdLst/>
              <a:ahLst/>
              <a:cxnLst/>
              <a:rect l="l" t="t" r="r" b="b"/>
              <a:pathLst>
                <a:path w="9586" h="14752" extrusionOk="0">
                  <a:moveTo>
                    <a:pt x="4620" y="1917"/>
                  </a:moveTo>
                  <a:cubicBezTo>
                    <a:pt x="6049" y="4882"/>
                    <a:pt x="6382" y="6549"/>
                    <a:pt x="6490" y="7442"/>
                  </a:cubicBezTo>
                  <a:cubicBezTo>
                    <a:pt x="6597" y="8334"/>
                    <a:pt x="9585" y="13609"/>
                    <a:pt x="9585" y="13609"/>
                  </a:cubicBezTo>
                  <a:cubicBezTo>
                    <a:pt x="9502" y="13823"/>
                    <a:pt x="9538" y="14561"/>
                    <a:pt x="9383" y="14657"/>
                  </a:cubicBezTo>
                  <a:cubicBezTo>
                    <a:pt x="9228" y="14752"/>
                    <a:pt x="9014" y="14561"/>
                    <a:pt x="9014" y="14561"/>
                  </a:cubicBezTo>
                  <a:cubicBezTo>
                    <a:pt x="9014" y="14561"/>
                    <a:pt x="8490" y="13514"/>
                    <a:pt x="7490" y="12561"/>
                  </a:cubicBezTo>
                  <a:cubicBezTo>
                    <a:pt x="6478" y="11609"/>
                    <a:pt x="4799" y="11418"/>
                    <a:pt x="4620" y="7811"/>
                  </a:cubicBezTo>
                  <a:cubicBezTo>
                    <a:pt x="4620" y="7811"/>
                    <a:pt x="4418" y="6941"/>
                    <a:pt x="2489" y="4941"/>
                  </a:cubicBezTo>
                  <a:cubicBezTo>
                    <a:pt x="560" y="2929"/>
                    <a:pt x="1" y="750"/>
                    <a:pt x="1" y="750"/>
                  </a:cubicBezTo>
                  <a:lnTo>
                    <a:pt x="3656" y="0"/>
                  </a:ln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7226467" y="3082248"/>
              <a:ext cx="495869" cy="360647"/>
            </a:xfrm>
            <a:custGeom>
              <a:avLst/>
              <a:gdLst/>
              <a:ahLst/>
              <a:cxnLst/>
              <a:rect l="l" t="t" r="r" b="b"/>
              <a:pathLst>
                <a:path w="6157" h="4478" extrusionOk="0">
                  <a:moveTo>
                    <a:pt x="4537" y="620"/>
                  </a:moveTo>
                  <a:cubicBezTo>
                    <a:pt x="5037" y="1751"/>
                    <a:pt x="6156" y="3930"/>
                    <a:pt x="6156" y="3930"/>
                  </a:cubicBezTo>
                  <a:cubicBezTo>
                    <a:pt x="6156" y="3930"/>
                    <a:pt x="5501" y="4263"/>
                    <a:pt x="4775" y="3394"/>
                  </a:cubicBezTo>
                  <a:cubicBezTo>
                    <a:pt x="4775" y="3394"/>
                    <a:pt x="4716" y="4156"/>
                    <a:pt x="3334" y="4287"/>
                  </a:cubicBezTo>
                  <a:cubicBezTo>
                    <a:pt x="1953" y="4406"/>
                    <a:pt x="691" y="4192"/>
                    <a:pt x="656" y="4478"/>
                  </a:cubicBezTo>
                  <a:cubicBezTo>
                    <a:pt x="656" y="4478"/>
                    <a:pt x="358" y="4287"/>
                    <a:pt x="537" y="3859"/>
                  </a:cubicBezTo>
                  <a:cubicBezTo>
                    <a:pt x="715" y="3430"/>
                    <a:pt x="608" y="2799"/>
                    <a:pt x="548" y="2632"/>
                  </a:cubicBezTo>
                  <a:cubicBezTo>
                    <a:pt x="501" y="2477"/>
                    <a:pt x="1" y="1418"/>
                    <a:pt x="763" y="703"/>
                  </a:cubicBezTo>
                  <a:cubicBezTo>
                    <a:pt x="1525" y="1"/>
                    <a:pt x="4537" y="620"/>
                    <a:pt x="4537" y="620"/>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7558280" y="2547240"/>
              <a:ext cx="189907" cy="293479"/>
            </a:xfrm>
            <a:custGeom>
              <a:avLst/>
              <a:gdLst/>
              <a:ahLst/>
              <a:cxnLst/>
              <a:rect l="l" t="t" r="r" b="b"/>
              <a:pathLst>
                <a:path w="2358" h="3644" extrusionOk="0">
                  <a:moveTo>
                    <a:pt x="405" y="3644"/>
                  </a:moveTo>
                  <a:cubicBezTo>
                    <a:pt x="405" y="3644"/>
                    <a:pt x="893" y="2655"/>
                    <a:pt x="1096" y="2393"/>
                  </a:cubicBezTo>
                  <a:cubicBezTo>
                    <a:pt x="1096" y="2393"/>
                    <a:pt x="1155" y="2346"/>
                    <a:pt x="1310" y="2393"/>
                  </a:cubicBezTo>
                  <a:cubicBezTo>
                    <a:pt x="1477" y="2453"/>
                    <a:pt x="2358" y="1381"/>
                    <a:pt x="2358" y="1298"/>
                  </a:cubicBezTo>
                  <a:cubicBezTo>
                    <a:pt x="2358" y="1227"/>
                    <a:pt x="2262" y="834"/>
                    <a:pt x="2036" y="691"/>
                  </a:cubicBezTo>
                  <a:cubicBezTo>
                    <a:pt x="1798" y="548"/>
                    <a:pt x="1739" y="334"/>
                    <a:pt x="1500" y="322"/>
                  </a:cubicBezTo>
                  <a:cubicBezTo>
                    <a:pt x="1250" y="322"/>
                    <a:pt x="1131" y="298"/>
                    <a:pt x="1012" y="488"/>
                  </a:cubicBezTo>
                  <a:cubicBezTo>
                    <a:pt x="905" y="679"/>
                    <a:pt x="822" y="762"/>
                    <a:pt x="822" y="762"/>
                  </a:cubicBezTo>
                  <a:cubicBezTo>
                    <a:pt x="822" y="762"/>
                    <a:pt x="917" y="346"/>
                    <a:pt x="786" y="179"/>
                  </a:cubicBezTo>
                  <a:cubicBezTo>
                    <a:pt x="643" y="0"/>
                    <a:pt x="465" y="119"/>
                    <a:pt x="477" y="179"/>
                  </a:cubicBezTo>
                  <a:cubicBezTo>
                    <a:pt x="477" y="238"/>
                    <a:pt x="524" y="608"/>
                    <a:pt x="441" y="786"/>
                  </a:cubicBezTo>
                  <a:cubicBezTo>
                    <a:pt x="357" y="953"/>
                    <a:pt x="274" y="1370"/>
                    <a:pt x="619" y="1691"/>
                  </a:cubicBezTo>
                  <a:cubicBezTo>
                    <a:pt x="619" y="1691"/>
                    <a:pt x="596" y="1953"/>
                    <a:pt x="298" y="2227"/>
                  </a:cubicBezTo>
                  <a:cubicBezTo>
                    <a:pt x="0" y="2501"/>
                    <a:pt x="405" y="3644"/>
                    <a:pt x="405" y="36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7322387" y="2207776"/>
              <a:ext cx="254176" cy="281076"/>
            </a:xfrm>
            <a:custGeom>
              <a:avLst/>
              <a:gdLst/>
              <a:ahLst/>
              <a:cxnLst/>
              <a:rect l="l" t="t" r="r" b="b"/>
              <a:pathLst>
                <a:path w="3156" h="3490" extrusionOk="0">
                  <a:moveTo>
                    <a:pt x="1322" y="858"/>
                  </a:moveTo>
                  <a:cubicBezTo>
                    <a:pt x="1239" y="1477"/>
                    <a:pt x="334" y="2644"/>
                    <a:pt x="0" y="3037"/>
                  </a:cubicBezTo>
                  <a:cubicBezTo>
                    <a:pt x="0" y="3037"/>
                    <a:pt x="905" y="2929"/>
                    <a:pt x="1822" y="3489"/>
                  </a:cubicBezTo>
                  <a:cubicBezTo>
                    <a:pt x="1822" y="3489"/>
                    <a:pt x="2084" y="2477"/>
                    <a:pt x="3036" y="1727"/>
                  </a:cubicBezTo>
                  <a:cubicBezTo>
                    <a:pt x="3036" y="1727"/>
                    <a:pt x="3156" y="489"/>
                    <a:pt x="2251" y="239"/>
                  </a:cubicBezTo>
                  <a:cubicBezTo>
                    <a:pt x="1334" y="1"/>
                    <a:pt x="1322" y="858"/>
                    <a:pt x="1322" y="8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7184266" y="2441737"/>
              <a:ext cx="479520" cy="782583"/>
            </a:xfrm>
            <a:custGeom>
              <a:avLst/>
              <a:gdLst/>
              <a:ahLst/>
              <a:cxnLst/>
              <a:rect l="l" t="t" r="r" b="b"/>
              <a:pathLst>
                <a:path w="5954" h="9717" extrusionOk="0">
                  <a:moveTo>
                    <a:pt x="1715" y="132"/>
                  </a:moveTo>
                  <a:cubicBezTo>
                    <a:pt x="263" y="334"/>
                    <a:pt x="1" y="2299"/>
                    <a:pt x="656" y="3537"/>
                  </a:cubicBezTo>
                  <a:cubicBezTo>
                    <a:pt x="1322" y="4775"/>
                    <a:pt x="1430" y="6716"/>
                    <a:pt x="239" y="8406"/>
                  </a:cubicBezTo>
                  <a:cubicBezTo>
                    <a:pt x="239" y="8406"/>
                    <a:pt x="560" y="9716"/>
                    <a:pt x="2489" y="9264"/>
                  </a:cubicBezTo>
                  <a:cubicBezTo>
                    <a:pt x="3858" y="8930"/>
                    <a:pt x="5942" y="8133"/>
                    <a:pt x="5954" y="8525"/>
                  </a:cubicBezTo>
                  <a:cubicBezTo>
                    <a:pt x="5954" y="8525"/>
                    <a:pt x="5775" y="7811"/>
                    <a:pt x="5502" y="7537"/>
                  </a:cubicBezTo>
                  <a:cubicBezTo>
                    <a:pt x="5228" y="7263"/>
                    <a:pt x="4954" y="4942"/>
                    <a:pt x="5073" y="4311"/>
                  </a:cubicBezTo>
                  <a:cubicBezTo>
                    <a:pt x="5204" y="3680"/>
                    <a:pt x="5382" y="2799"/>
                    <a:pt x="3537" y="584"/>
                  </a:cubicBezTo>
                  <a:cubicBezTo>
                    <a:pt x="3537" y="584"/>
                    <a:pt x="2680" y="1"/>
                    <a:pt x="1715" y="132"/>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6966655" y="2083105"/>
              <a:ext cx="439252" cy="342445"/>
            </a:xfrm>
            <a:custGeom>
              <a:avLst/>
              <a:gdLst/>
              <a:ahLst/>
              <a:cxnLst/>
              <a:rect l="l" t="t" r="r" b="b"/>
              <a:pathLst>
                <a:path w="5454" h="4252" extrusionOk="0">
                  <a:moveTo>
                    <a:pt x="5120" y="596"/>
                  </a:moveTo>
                  <a:cubicBezTo>
                    <a:pt x="5084" y="382"/>
                    <a:pt x="4906" y="179"/>
                    <a:pt x="4691" y="132"/>
                  </a:cubicBezTo>
                  <a:cubicBezTo>
                    <a:pt x="4465" y="84"/>
                    <a:pt x="4227" y="167"/>
                    <a:pt x="4096" y="358"/>
                  </a:cubicBezTo>
                  <a:cubicBezTo>
                    <a:pt x="4024" y="453"/>
                    <a:pt x="3965" y="584"/>
                    <a:pt x="3846" y="572"/>
                  </a:cubicBezTo>
                  <a:cubicBezTo>
                    <a:pt x="3703" y="560"/>
                    <a:pt x="3679" y="382"/>
                    <a:pt x="3620" y="263"/>
                  </a:cubicBezTo>
                  <a:cubicBezTo>
                    <a:pt x="3524" y="84"/>
                    <a:pt x="3310" y="1"/>
                    <a:pt x="3108" y="13"/>
                  </a:cubicBezTo>
                  <a:cubicBezTo>
                    <a:pt x="2905" y="25"/>
                    <a:pt x="2727" y="120"/>
                    <a:pt x="2548" y="215"/>
                  </a:cubicBezTo>
                  <a:cubicBezTo>
                    <a:pt x="2393" y="298"/>
                    <a:pt x="2227" y="394"/>
                    <a:pt x="2096" y="536"/>
                  </a:cubicBezTo>
                  <a:cubicBezTo>
                    <a:pt x="1977" y="679"/>
                    <a:pt x="1893" y="858"/>
                    <a:pt x="1905" y="1048"/>
                  </a:cubicBezTo>
                  <a:cubicBezTo>
                    <a:pt x="1917" y="1263"/>
                    <a:pt x="2072" y="1501"/>
                    <a:pt x="1953" y="1679"/>
                  </a:cubicBezTo>
                  <a:cubicBezTo>
                    <a:pt x="1893" y="1775"/>
                    <a:pt x="1786" y="1822"/>
                    <a:pt x="1679" y="1834"/>
                  </a:cubicBezTo>
                  <a:cubicBezTo>
                    <a:pt x="1572" y="1846"/>
                    <a:pt x="1453" y="1834"/>
                    <a:pt x="1346" y="1834"/>
                  </a:cubicBezTo>
                  <a:cubicBezTo>
                    <a:pt x="845" y="1834"/>
                    <a:pt x="357" y="2168"/>
                    <a:pt x="179" y="2632"/>
                  </a:cubicBezTo>
                  <a:cubicBezTo>
                    <a:pt x="0" y="3108"/>
                    <a:pt x="155" y="3680"/>
                    <a:pt x="536" y="4013"/>
                  </a:cubicBezTo>
                  <a:cubicBezTo>
                    <a:pt x="691" y="4156"/>
                    <a:pt x="905" y="4251"/>
                    <a:pt x="1107" y="4215"/>
                  </a:cubicBezTo>
                  <a:cubicBezTo>
                    <a:pt x="1322" y="4168"/>
                    <a:pt x="1488" y="3989"/>
                    <a:pt x="1560" y="3787"/>
                  </a:cubicBezTo>
                  <a:cubicBezTo>
                    <a:pt x="1643" y="3596"/>
                    <a:pt x="1655" y="3370"/>
                    <a:pt x="1655" y="3156"/>
                  </a:cubicBezTo>
                  <a:cubicBezTo>
                    <a:pt x="1655" y="2977"/>
                    <a:pt x="1655" y="2799"/>
                    <a:pt x="1738" y="2644"/>
                  </a:cubicBezTo>
                  <a:cubicBezTo>
                    <a:pt x="1822" y="2489"/>
                    <a:pt x="2024" y="2382"/>
                    <a:pt x="2179" y="2465"/>
                  </a:cubicBezTo>
                  <a:cubicBezTo>
                    <a:pt x="2358" y="2561"/>
                    <a:pt x="2346" y="2811"/>
                    <a:pt x="2417" y="3001"/>
                  </a:cubicBezTo>
                  <a:cubicBezTo>
                    <a:pt x="2524" y="3263"/>
                    <a:pt x="2810" y="3430"/>
                    <a:pt x="3096" y="3418"/>
                  </a:cubicBezTo>
                  <a:cubicBezTo>
                    <a:pt x="3382" y="3406"/>
                    <a:pt x="3655" y="3239"/>
                    <a:pt x="3810" y="3001"/>
                  </a:cubicBezTo>
                  <a:cubicBezTo>
                    <a:pt x="3977" y="2763"/>
                    <a:pt x="4036" y="2477"/>
                    <a:pt x="4036" y="2191"/>
                  </a:cubicBezTo>
                  <a:cubicBezTo>
                    <a:pt x="4036" y="2096"/>
                    <a:pt x="4024" y="2001"/>
                    <a:pt x="4060" y="1918"/>
                  </a:cubicBezTo>
                  <a:cubicBezTo>
                    <a:pt x="4108" y="1834"/>
                    <a:pt x="4203" y="1775"/>
                    <a:pt x="4286" y="1822"/>
                  </a:cubicBezTo>
                  <a:cubicBezTo>
                    <a:pt x="4382" y="1858"/>
                    <a:pt x="4382" y="1989"/>
                    <a:pt x="4453" y="2060"/>
                  </a:cubicBezTo>
                  <a:cubicBezTo>
                    <a:pt x="4548" y="2156"/>
                    <a:pt x="4739" y="2084"/>
                    <a:pt x="4822" y="1965"/>
                  </a:cubicBezTo>
                  <a:cubicBezTo>
                    <a:pt x="4906" y="1846"/>
                    <a:pt x="4929" y="1703"/>
                    <a:pt x="5001" y="1572"/>
                  </a:cubicBezTo>
                  <a:cubicBezTo>
                    <a:pt x="5072" y="1453"/>
                    <a:pt x="5215" y="1358"/>
                    <a:pt x="5358" y="1406"/>
                  </a:cubicBezTo>
                  <a:cubicBezTo>
                    <a:pt x="5453" y="1239"/>
                    <a:pt x="5382" y="1168"/>
                    <a:pt x="5275" y="1072"/>
                  </a:cubicBezTo>
                  <a:cubicBezTo>
                    <a:pt x="5120" y="929"/>
                    <a:pt x="5156" y="787"/>
                    <a:pt x="5120" y="596"/>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7638817" y="2176850"/>
              <a:ext cx="110739" cy="50578"/>
            </a:xfrm>
            <a:custGeom>
              <a:avLst/>
              <a:gdLst/>
              <a:ahLst/>
              <a:cxnLst/>
              <a:rect l="l" t="t" r="r" b="b"/>
              <a:pathLst>
                <a:path w="1375" h="628" extrusionOk="0">
                  <a:moveTo>
                    <a:pt x="1248" y="0"/>
                  </a:moveTo>
                  <a:cubicBezTo>
                    <a:pt x="913" y="0"/>
                    <a:pt x="0" y="265"/>
                    <a:pt x="0" y="265"/>
                  </a:cubicBezTo>
                  <a:lnTo>
                    <a:pt x="12" y="623"/>
                  </a:lnTo>
                  <a:cubicBezTo>
                    <a:pt x="58" y="626"/>
                    <a:pt x="103" y="628"/>
                    <a:pt x="148" y="628"/>
                  </a:cubicBezTo>
                  <a:cubicBezTo>
                    <a:pt x="833" y="628"/>
                    <a:pt x="1358" y="219"/>
                    <a:pt x="1370" y="51"/>
                  </a:cubicBezTo>
                  <a:cubicBezTo>
                    <a:pt x="1374" y="15"/>
                    <a:pt x="1327" y="0"/>
                    <a:pt x="1248" y="0"/>
                  </a:cubicBezTo>
                  <a:close/>
                </a:path>
              </a:pathLst>
            </a:custGeom>
            <a:solidFill>
              <a:srgbClr val="E96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7406790" y="2152125"/>
              <a:ext cx="167840" cy="191921"/>
            </a:xfrm>
            <a:custGeom>
              <a:avLst/>
              <a:gdLst/>
              <a:ahLst/>
              <a:cxnLst/>
              <a:rect l="l" t="t" r="r" b="b"/>
              <a:pathLst>
                <a:path w="2084" h="2383" extrusionOk="0">
                  <a:moveTo>
                    <a:pt x="72" y="1180"/>
                  </a:moveTo>
                  <a:cubicBezTo>
                    <a:pt x="0" y="1346"/>
                    <a:pt x="48" y="1596"/>
                    <a:pt x="119" y="1858"/>
                  </a:cubicBezTo>
                  <a:cubicBezTo>
                    <a:pt x="179" y="2132"/>
                    <a:pt x="345" y="2073"/>
                    <a:pt x="524" y="2227"/>
                  </a:cubicBezTo>
                  <a:cubicBezTo>
                    <a:pt x="714" y="2382"/>
                    <a:pt x="965" y="1680"/>
                    <a:pt x="1000" y="1394"/>
                  </a:cubicBezTo>
                  <a:cubicBezTo>
                    <a:pt x="1048" y="1108"/>
                    <a:pt x="1393" y="1501"/>
                    <a:pt x="1643" y="1287"/>
                  </a:cubicBezTo>
                  <a:cubicBezTo>
                    <a:pt x="1881" y="1061"/>
                    <a:pt x="2084" y="549"/>
                    <a:pt x="2060" y="394"/>
                  </a:cubicBezTo>
                  <a:cubicBezTo>
                    <a:pt x="2024" y="251"/>
                    <a:pt x="595" y="1"/>
                    <a:pt x="72" y="118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7462361" y="2183776"/>
              <a:ext cx="186122" cy="190954"/>
            </a:xfrm>
            <a:custGeom>
              <a:avLst/>
              <a:gdLst/>
              <a:ahLst/>
              <a:cxnLst/>
              <a:rect l="l" t="t" r="r" b="b"/>
              <a:pathLst>
                <a:path w="2311" h="2371" extrusionOk="0">
                  <a:moveTo>
                    <a:pt x="1370" y="1"/>
                  </a:moveTo>
                  <a:cubicBezTo>
                    <a:pt x="1144" y="132"/>
                    <a:pt x="1084" y="382"/>
                    <a:pt x="1048" y="596"/>
                  </a:cubicBezTo>
                  <a:cubicBezTo>
                    <a:pt x="1013" y="810"/>
                    <a:pt x="703" y="882"/>
                    <a:pt x="560" y="691"/>
                  </a:cubicBezTo>
                  <a:cubicBezTo>
                    <a:pt x="429" y="501"/>
                    <a:pt x="251" y="465"/>
                    <a:pt x="132" y="584"/>
                  </a:cubicBezTo>
                  <a:cubicBezTo>
                    <a:pt x="1" y="691"/>
                    <a:pt x="191" y="1144"/>
                    <a:pt x="394" y="1180"/>
                  </a:cubicBezTo>
                  <a:cubicBezTo>
                    <a:pt x="584" y="1215"/>
                    <a:pt x="584" y="1061"/>
                    <a:pt x="620" y="1049"/>
                  </a:cubicBezTo>
                  <a:cubicBezTo>
                    <a:pt x="667" y="1037"/>
                    <a:pt x="632" y="1227"/>
                    <a:pt x="727" y="1596"/>
                  </a:cubicBezTo>
                  <a:cubicBezTo>
                    <a:pt x="822" y="1965"/>
                    <a:pt x="1191" y="2370"/>
                    <a:pt x="1501" y="2287"/>
                  </a:cubicBezTo>
                  <a:cubicBezTo>
                    <a:pt x="1810" y="2203"/>
                    <a:pt x="2013" y="1703"/>
                    <a:pt x="2025" y="1572"/>
                  </a:cubicBezTo>
                  <a:cubicBezTo>
                    <a:pt x="2049" y="1453"/>
                    <a:pt x="2263" y="1501"/>
                    <a:pt x="2287" y="1406"/>
                  </a:cubicBezTo>
                  <a:cubicBezTo>
                    <a:pt x="2310" y="1322"/>
                    <a:pt x="2120" y="1084"/>
                    <a:pt x="2144" y="1001"/>
                  </a:cubicBezTo>
                  <a:cubicBezTo>
                    <a:pt x="2180" y="918"/>
                    <a:pt x="2287" y="894"/>
                    <a:pt x="2287" y="346"/>
                  </a:cubicBezTo>
                  <a:cubicBezTo>
                    <a:pt x="2287" y="346"/>
                    <a:pt x="1870" y="382"/>
                    <a:pt x="137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7372240" y="2072555"/>
              <a:ext cx="377882" cy="181290"/>
            </a:xfrm>
            <a:custGeom>
              <a:avLst/>
              <a:gdLst/>
              <a:ahLst/>
              <a:cxnLst/>
              <a:rect l="l" t="t" r="r" b="b"/>
              <a:pathLst>
                <a:path w="4692" h="2251" extrusionOk="0">
                  <a:moveTo>
                    <a:pt x="477" y="2251"/>
                  </a:moveTo>
                  <a:cubicBezTo>
                    <a:pt x="358" y="2168"/>
                    <a:pt x="322" y="1775"/>
                    <a:pt x="227" y="1620"/>
                  </a:cubicBezTo>
                  <a:cubicBezTo>
                    <a:pt x="131" y="1465"/>
                    <a:pt x="0" y="1084"/>
                    <a:pt x="905" y="560"/>
                  </a:cubicBezTo>
                  <a:cubicBezTo>
                    <a:pt x="1798" y="25"/>
                    <a:pt x="2394" y="1"/>
                    <a:pt x="2632" y="191"/>
                  </a:cubicBezTo>
                  <a:cubicBezTo>
                    <a:pt x="2858" y="370"/>
                    <a:pt x="3334" y="834"/>
                    <a:pt x="3406" y="977"/>
                  </a:cubicBezTo>
                  <a:cubicBezTo>
                    <a:pt x="3406" y="977"/>
                    <a:pt x="3739" y="1096"/>
                    <a:pt x="4191" y="1120"/>
                  </a:cubicBezTo>
                  <a:cubicBezTo>
                    <a:pt x="4632" y="1144"/>
                    <a:pt x="4692" y="1215"/>
                    <a:pt x="4680" y="1346"/>
                  </a:cubicBezTo>
                  <a:cubicBezTo>
                    <a:pt x="4680" y="1346"/>
                    <a:pt x="4680" y="1275"/>
                    <a:pt x="4513" y="1382"/>
                  </a:cubicBezTo>
                  <a:cubicBezTo>
                    <a:pt x="4287" y="1549"/>
                    <a:pt x="3965" y="1691"/>
                    <a:pt x="3406" y="1727"/>
                  </a:cubicBezTo>
                  <a:cubicBezTo>
                    <a:pt x="2858" y="1763"/>
                    <a:pt x="2489" y="1382"/>
                    <a:pt x="2489" y="1382"/>
                  </a:cubicBezTo>
                  <a:cubicBezTo>
                    <a:pt x="2489" y="1382"/>
                    <a:pt x="1584" y="1596"/>
                    <a:pt x="477" y="225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7202548" y="2565442"/>
              <a:ext cx="119920" cy="150605"/>
            </a:xfrm>
            <a:custGeom>
              <a:avLst/>
              <a:gdLst/>
              <a:ahLst/>
              <a:cxnLst/>
              <a:rect l="l" t="t" r="r" b="b"/>
              <a:pathLst>
                <a:path w="1489" h="1870" extrusionOk="0">
                  <a:moveTo>
                    <a:pt x="1488" y="1751"/>
                  </a:moveTo>
                  <a:cubicBezTo>
                    <a:pt x="1322" y="1870"/>
                    <a:pt x="24" y="560"/>
                    <a:pt x="12" y="524"/>
                  </a:cubicBezTo>
                  <a:cubicBezTo>
                    <a:pt x="0" y="501"/>
                    <a:pt x="1286" y="1"/>
                    <a:pt x="1286"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6940722" y="2538623"/>
              <a:ext cx="519789" cy="588810"/>
            </a:xfrm>
            <a:custGeom>
              <a:avLst/>
              <a:gdLst/>
              <a:ahLst/>
              <a:cxnLst/>
              <a:rect l="l" t="t" r="r" b="b"/>
              <a:pathLst>
                <a:path w="6454" h="7311" extrusionOk="0">
                  <a:moveTo>
                    <a:pt x="2715" y="0"/>
                  </a:moveTo>
                  <a:cubicBezTo>
                    <a:pt x="1263" y="1072"/>
                    <a:pt x="96" y="2655"/>
                    <a:pt x="84" y="3012"/>
                  </a:cubicBezTo>
                  <a:cubicBezTo>
                    <a:pt x="1" y="4906"/>
                    <a:pt x="3120" y="5251"/>
                    <a:pt x="3989" y="5834"/>
                  </a:cubicBezTo>
                  <a:cubicBezTo>
                    <a:pt x="3989" y="5834"/>
                    <a:pt x="4156" y="6465"/>
                    <a:pt x="4358" y="6620"/>
                  </a:cubicBezTo>
                  <a:cubicBezTo>
                    <a:pt x="4573" y="6775"/>
                    <a:pt x="5466" y="7061"/>
                    <a:pt x="5775" y="7192"/>
                  </a:cubicBezTo>
                  <a:cubicBezTo>
                    <a:pt x="6073" y="7311"/>
                    <a:pt x="6454" y="6703"/>
                    <a:pt x="6442" y="6406"/>
                  </a:cubicBezTo>
                  <a:cubicBezTo>
                    <a:pt x="6430" y="6108"/>
                    <a:pt x="5859" y="5739"/>
                    <a:pt x="5859" y="5739"/>
                  </a:cubicBezTo>
                  <a:cubicBezTo>
                    <a:pt x="5859" y="5739"/>
                    <a:pt x="6251" y="5763"/>
                    <a:pt x="6263" y="5668"/>
                  </a:cubicBezTo>
                  <a:cubicBezTo>
                    <a:pt x="6275" y="5572"/>
                    <a:pt x="5906" y="5489"/>
                    <a:pt x="5823" y="5287"/>
                  </a:cubicBezTo>
                  <a:cubicBezTo>
                    <a:pt x="5739" y="5096"/>
                    <a:pt x="5585" y="4953"/>
                    <a:pt x="5251" y="5108"/>
                  </a:cubicBezTo>
                  <a:cubicBezTo>
                    <a:pt x="4918" y="5263"/>
                    <a:pt x="4418" y="5453"/>
                    <a:pt x="4299" y="5406"/>
                  </a:cubicBezTo>
                  <a:cubicBezTo>
                    <a:pt x="4192" y="5346"/>
                    <a:pt x="2918" y="4525"/>
                    <a:pt x="2632" y="4024"/>
                  </a:cubicBezTo>
                  <a:cubicBezTo>
                    <a:pt x="2334" y="3512"/>
                    <a:pt x="2084" y="2953"/>
                    <a:pt x="1894" y="2679"/>
                  </a:cubicBezTo>
                  <a:cubicBezTo>
                    <a:pt x="1691" y="2393"/>
                    <a:pt x="4323" y="1262"/>
                    <a:pt x="4323" y="1262"/>
                  </a:cubicBezTo>
                  <a:cubicBezTo>
                    <a:pt x="4323" y="1262"/>
                    <a:pt x="3942" y="548"/>
                    <a:pt x="2715"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7159380" y="2420636"/>
              <a:ext cx="283895" cy="285828"/>
            </a:xfrm>
            <a:custGeom>
              <a:avLst/>
              <a:gdLst/>
              <a:ahLst/>
              <a:cxnLst/>
              <a:rect l="l" t="t" r="r" b="b"/>
              <a:pathLst>
                <a:path w="3525" h="3549" extrusionOk="0">
                  <a:moveTo>
                    <a:pt x="0" y="1465"/>
                  </a:moveTo>
                  <a:cubicBezTo>
                    <a:pt x="917" y="644"/>
                    <a:pt x="2310" y="1"/>
                    <a:pt x="2917" y="632"/>
                  </a:cubicBezTo>
                  <a:cubicBezTo>
                    <a:pt x="3525" y="1263"/>
                    <a:pt x="3298" y="2525"/>
                    <a:pt x="2024" y="3549"/>
                  </a:cubicBezTo>
                  <a:cubicBezTo>
                    <a:pt x="2024" y="3549"/>
                    <a:pt x="1798" y="2394"/>
                    <a:pt x="0" y="1465"/>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0"/>
          <p:cNvSpPr/>
          <p:nvPr/>
        </p:nvSpPr>
        <p:spPr>
          <a:xfrm rot="3565995">
            <a:off x="4334580" y="3515158"/>
            <a:ext cx="474847" cy="640642"/>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Image 6" descr="Une image contenant texte, capture d’écran, Police, document&#10;&#10;Description générée automatiquement">
            <a:extLst>
              <a:ext uri="{FF2B5EF4-FFF2-40B4-BE49-F238E27FC236}">
                <a16:creationId xmlns:a16="http://schemas.microsoft.com/office/drawing/2014/main" id="{DA7379AF-E57B-CB1E-8E08-368D11BDF750}"/>
              </a:ext>
            </a:extLst>
          </p:cNvPr>
          <p:cNvPicPr>
            <a:picLocks noChangeAspect="1"/>
          </p:cNvPicPr>
          <p:nvPr/>
        </p:nvPicPr>
        <p:blipFill>
          <a:blip r:embed="rId3"/>
          <a:stretch>
            <a:fillRect/>
          </a:stretch>
        </p:blipFill>
        <p:spPr>
          <a:xfrm>
            <a:off x="1556890" y="-2762"/>
            <a:ext cx="5819464" cy="3607251"/>
          </a:xfrm>
          <a:prstGeom prst="rect">
            <a:avLst/>
          </a:prstGeom>
        </p:spPr>
      </p:pic>
      <p:pic>
        <p:nvPicPr>
          <p:cNvPr id="9" name="Image 8" descr="Une image contenant texte, Police, capture d’écran&#10;&#10;Description générée automatiquement">
            <a:extLst>
              <a:ext uri="{FF2B5EF4-FFF2-40B4-BE49-F238E27FC236}">
                <a16:creationId xmlns:a16="http://schemas.microsoft.com/office/drawing/2014/main" id="{363684A0-E566-4542-770F-ACD3E778A735}"/>
              </a:ext>
            </a:extLst>
          </p:cNvPr>
          <p:cNvPicPr>
            <a:picLocks noChangeAspect="1"/>
          </p:cNvPicPr>
          <p:nvPr/>
        </p:nvPicPr>
        <p:blipFill>
          <a:blip r:embed="rId4"/>
          <a:stretch>
            <a:fillRect/>
          </a:stretch>
        </p:blipFill>
        <p:spPr>
          <a:xfrm>
            <a:off x="1554987" y="3583330"/>
            <a:ext cx="5860226" cy="15181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6" name="Google Shape;496;p41"/>
          <p:cNvSpPr txBox="1">
            <a:spLocks noGrp="1"/>
          </p:cNvSpPr>
          <p:nvPr>
            <p:ph type="subTitle" idx="1"/>
          </p:nvPr>
        </p:nvSpPr>
        <p:spPr>
          <a:xfrm>
            <a:off x="1" y="815103"/>
            <a:ext cx="8891226" cy="349060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H0 : men and women have the same weekly hours spent on activities estimation</a:t>
            </a:r>
          </a:p>
          <a:p>
            <a:pPr marL="0" lvl="0" indent="0" algn="l" rtl="0">
              <a:spcBef>
                <a:spcPts val="0"/>
              </a:spcBef>
              <a:spcAft>
                <a:spcPts val="0"/>
              </a:spcAft>
              <a:buNone/>
            </a:pPr>
            <a:r>
              <a:rPr lang="en-US" sz="1600" dirty="0"/>
              <a:t>HA : Men have a different weekly hours spent on activities estimation</a:t>
            </a:r>
          </a:p>
          <a:p>
            <a:pPr marL="0" lvl="0" indent="0" algn="l" rtl="0">
              <a:spcBef>
                <a:spcPts val="0"/>
              </a:spcBef>
              <a:spcAft>
                <a:spcPts val="0"/>
              </a:spcAft>
              <a:buNone/>
            </a:pPr>
            <a:endParaRPr lang="fr-FR" sz="1600" dirty="0"/>
          </a:p>
          <a:p>
            <a:pPr marL="0" lvl="0" indent="0" algn="l" rtl="0">
              <a:spcBef>
                <a:spcPts val="0"/>
              </a:spcBef>
              <a:spcAft>
                <a:spcPts val="0"/>
              </a:spcAft>
              <a:buNone/>
            </a:pPr>
            <a:r>
              <a:rPr lang="fr-FR" sz="1600" dirty="0"/>
              <a:t>Le t est positif, indiquant que la moyenne des heures consacrées aux activités est légèrement plus élevée pour les hommes que pour les femmes.</a:t>
            </a:r>
          </a:p>
          <a:p>
            <a:pPr marL="0" lvl="0" indent="0" algn="l" rtl="0">
              <a:spcBef>
                <a:spcPts val="0"/>
              </a:spcBef>
              <a:spcAft>
                <a:spcPts val="0"/>
              </a:spcAft>
              <a:buNone/>
            </a:pPr>
            <a:r>
              <a:rPr lang="fr-FR" sz="1600" dirty="0"/>
              <a:t>La p-valeur supérieure à 0.05 suggère que l'on ne peut pas rejeter l'hypothèse nulle, ce qui signifie qu'il n'y a pas de preuves statistiques pour soutenir une différence significative.</a:t>
            </a:r>
          </a:p>
        </p:txBody>
      </p:sp>
      <p:grpSp>
        <p:nvGrpSpPr>
          <p:cNvPr id="498" name="Google Shape;498;p41"/>
          <p:cNvGrpSpPr/>
          <p:nvPr/>
        </p:nvGrpSpPr>
        <p:grpSpPr>
          <a:xfrm>
            <a:off x="7887914" y="430733"/>
            <a:ext cx="789145" cy="768741"/>
            <a:chOff x="13094914" y="-3567967"/>
            <a:chExt cx="789145" cy="768741"/>
          </a:xfrm>
        </p:grpSpPr>
        <p:sp>
          <p:nvSpPr>
            <p:cNvPr id="499" name="Google Shape;499;p41"/>
            <p:cNvSpPr/>
            <p:nvPr/>
          </p:nvSpPr>
          <p:spPr>
            <a:xfrm rot="-1776322">
              <a:off x="13212180" y="-3485952"/>
              <a:ext cx="491831" cy="60471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rot="-1776322">
              <a:off x="13715946" y="-3136550"/>
              <a:ext cx="139239" cy="153687"/>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1"/>
          <p:cNvSpPr/>
          <p:nvPr/>
        </p:nvSpPr>
        <p:spPr>
          <a:xfrm rot="-2700000">
            <a:off x="6034741" y="4137941"/>
            <a:ext cx="701745" cy="86280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rot="2906884">
            <a:off x="5509793" y="3737363"/>
            <a:ext cx="408317" cy="43107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715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7"/>
          <p:cNvSpPr txBox="1">
            <a:spLocks noGrp="1"/>
          </p:cNvSpPr>
          <p:nvPr>
            <p:ph type="title"/>
          </p:nvPr>
        </p:nvSpPr>
        <p:spPr>
          <a:xfrm>
            <a:off x="947882" y="1343016"/>
            <a:ext cx="7026383" cy="21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HYPOTHESIS_TEST2 :"Chi-Square Test of Independence"</a:t>
            </a:r>
            <a:endParaRPr sz="3200" dirty="0"/>
          </a:p>
        </p:txBody>
      </p:sp>
      <p:grpSp>
        <p:nvGrpSpPr>
          <p:cNvPr id="677" name="Google Shape;677;p47"/>
          <p:cNvGrpSpPr/>
          <p:nvPr/>
        </p:nvGrpSpPr>
        <p:grpSpPr>
          <a:xfrm>
            <a:off x="7262818" y="215051"/>
            <a:ext cx="953850" cy="1002406"/>
            <a:chOff x="12469818" y="-3783649"/>
            <a:chExt cx="953850" cy="1002406"/>
          </a:xfrm>
        </p:grpSpPr>
        <p:sp>
          <p:nvSpPr>
            <p:cNvPr id="678" name="Google Shape;678;p47"/>
            <p:cNvSpPr/>
            <p:nvPr/>
          </p:nvSpPr>
          <p:spPr>
            <a:xfrm rot="-683056">
              <a:off x="12549502" y="-3721765"/>
              <a:ext cx="714602" cy="878638"/>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7"/>
            <p:cNvSpPr/>
            <p:nvPr/>
          </p:nvSpPr>
          <p:spPr>
            <a:xfrm rot="-683056">
              <a:off x="13201314" y="-3074349"/>
              <a:ext cx="202306" cy="223305"/>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47"/>
          <p:cNvGrpSpPr/>
          <p:nvPr/>
        </p:nvGrpSpPr>
        <p:grpSpPr>
          <a:xfrm>
            <a:off x="465250" y="3994886"/>
            <a:ext cx="953850" cy="934714"/>
            <a:chOff x="11840100" y="-3164014"/>
            <a:chExt cx="953850" cy="934714"/>
          </a:xfrm>
        </p:grpSpPr>
        <p:sp>
          <p:nvSpPr>
            <p:cNvPr id="681" name="Google Shape;681;p47"/>
            <p:cNvSpPr/>
            <p:nvPr/>
          </p:nvSpPr>
          <p:spPr>
            <a:xfrm rot="9119394">
              <a:off x="12054604" y="-3066154"/>
              <a:ext cx="601039" cy="738994"/>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7"/>
            <p:cNvSpPr/>
            <p:nvPr/>
          </p:nvSpPr>
          <p:spPr>
            <a:xfrm rot="9119394">
              <a:off x="11874232" y="-2953055"/>
              <a:ext cx="170156" cy="187815"/>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57353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grpSp>
        <p:nvGrpSpPr>
          <p:cNvPr id="454" name="Google Shape;454;p40"/>
          <p:cNvGrpSpPr/>
          <p:nvPr/>
        </p:nvGrpSpPr>
        <p:grpSpPr>
          <a:xfrm>
            <a:off x="4230939" y="461903"/>
            <a:ext cx="835320" cy="778251"/>
            <a:chOff x="9437939" y="-3536797"/>
            <a:chExt cx="835320" cy="778251"/>
          </a:xfrm>
        </p:grpSpPr>
        <p:sp>
          <p:nvSpPr>
            <p:cNvPr id="455" name="Google Shape;455;p40"/>
            <p:cNvSpPr/>
            <p:nvPr/>
          </p:nvSpPr>
          <p:spPr>
            <a:xfrm rot="-2539262">
              <a:off x="9577420" y="-3450026"/>
              <a:ext cx="491828" cy="604708"/>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rot="-2539262">
              <a:off x="10100427" y="-3175755"/>
              <a:ext cx="139238" cy="153686"/>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40"/>
          <p:cNvGrpSpPr/>
          <p:nvPr/>
        </p:nvGrpSpPr>
        <p:grpSpPr>
          <a:xfrm>
            <a:off x="-1232751" y="2167859"/>
            <a:ext cx="1918896" cy="2662879"/>
            <a:chOff x="366700" y="1753220"/>
            <a:chExt cx="1918896" cy="2662879"/>
          </a:xfrm>
        </p:grpSpPr>
        <p:sp>
          <p:nvSpPr>
            <p:cNvPr id="458" name="Google Shape;458;p40"/>
            <p:cNvSpPr/>
            <p:nvPr/>
          </p:nvSpPr>
          <p:spPr>
            <a:xfrm>
              <a:off x="1649706" y="3223286"/>
              <a:ext cx="485456" cy="1066826"/>
            </a:xfrm>
            <a:custGeom>
              <a:avLst/>
              <a:gdLst/>
              <a:ahLst/>
              <a:cxnLst/>
              <a:rect l="l" t="t" r="r" b="b"/>
              <a:pathLst>
                <a:path w="7109" h="15622" extrusionOk="0">
                  <a:moveTo>
                    <a:pt x="465" y="4274"/>
                  </a:moveTo>
                  <a:cubicBezTo>
                    <a:pt x="2727" y="5489"/>
                    <a:pt x="3882" y="5727"/>
                    <a:pt x="3882" y="5727"/>
                  </a:cubicBezTo>
                  <a:cubicBezTo>
                    <a:pt x="3882" y="5727"/>
                    <a:pt x="2429" y="6644"/>
                    <a:pt x="2715" y="8882"/>
                  </a:cubicBezTo>
                  <a:cubicBezTo>
                    <a:pt x="3001" y="11121"/>
                    <a:pt x="3049" y="13383"/>
                    <a:pt x="2429" y="14919"/>
                  </a:cubicBezTo>
                  <a:cubicBezTo>
                    <a:pt x="2429" y="14919"/>
                    <a:pt x="2775" y="15621"/>
                    <a:pt x="3727" y="15347"/>
                  </a:cubicBezTo>
                  <a:lnTo>
                    <a:pt x="4180" y="14585"/>
                  </a:lnTo>
                  <a:cubicBezTo>
                    <a:pt x="4180" y="14585"/>
                    <a:pt x="5311" y="10882"/>
                    <a:pt x="6001" y="9120"/>
                  </a:cubicBezTo>
                  <a:cubicBezTo>
                    <a:pt x="6692" y="7358"/>
                    <a:pt x="7109" y="5775"/>
                    <a:pt x="7061" y="5334"/>
                  </a:cubicBezTo>
                  <a:cubicBezTo>
                    <a:pt x="7001" y="4608"/>
                    <a:pt x="6382" y="3000"/>
                    <a:pt x="5132" y="1500"/>
                  </a:cubicBezTo>
                  <a:cubicBezTo>
                    <a:pt x="3870" y="0"/>
                    <a:pt x="1" y="2941"/>
                    <a:pt x="1" y="29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1544815" y="3089097"/>
              <a:ext cx="455409" cy="426130"/>
            </a:xfrm>
            <a:custGeom>
              <a:avLst/>
              <a:gdLst/>
              <a:ahLst/>
              <a:cxnLst/>
              <a:rect l="l" t="t" r="r" b="b"/>
              <a:pathLst>
                <a:path w="6669" h="6240" extrusionOk="0">
                  <a:moveTo>
                    <a:pt x="501" y="5049"/>
                  </a:moveTo>
                  <a:cubicBezTo>
                    <a:pt x="1191" y="5835"/>
                    <a:pt x="1989" y="6239"/>
                    <a:pt x="1989" y="6239"/>
                  </a:cubicBezTo>
                  <a:cubicBezTo>
                    <a:pt x="1989" y="6239"/>
                    <a:pt x="1715" y="5549"/>
                    <a:pt x="1810" y="5037"/>
                  </a:cubicBezTo>
                  <a:cubicBezTo>
                    <a:pt x="1810" y="5037"/>
                    <a:pt x="2858" y="5180"/>
                    <a:pt x="3989" y="4561"/>
                  </a:cubicBezTo>
                  <a:cubicBezTo>
                    <a:pt x="5132" y="3942"/>
                    <a:pt x="6073" y="3275"/>
                    <a:pt x="6668" y="3465"/>
                  </a:cubicBezTo>
                  <a:cubicBezTo>
                    <a:pt x="6668" y="3465"/>
                    <a:pt x="4870" y="1560"/>
                    <a:pt x="3561" y="774"/>
                  </a:cubicBezTo>
                  <a:cubicBezTo>
                    <a:pt x="2251" y="1"/>
                    <a:pt x="1" y="2429"/>
                    <a:pt x="1" y="2429"/>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531754" y="3467148"/>
              <a:ext cx="894430" cy="474137"/>
            </a:xfrm>
            <a:custGeom>
              <a:avLst/>
              <a:gdLst/>
              <a:ahLst/>
              <a:cxnLst/>
              <a:rect l="l" t="t" r="r" b="b"/>
              <a:pathLst>
                <a:path w="13098" h="6943" extrusionOk="0">
                  <a:moveTo>
                    <a:pt x="13097" y="2239"/>
                  </a:moveTo>
                  <a:cubicBezTo>
                    <a:pt x="11728" y="3680"/>
                    <a:pt x="10454" y="4823"/>
                    <a:pt x="9323" y="5216"/>
                  </a:cubicBezTo>
                  <a:cubicBezTo>
                    <a:pt x="8192" y="5597"/>
                    <a:pt x="5882" y="4752"/>
                    <a:pt x="846" y="6918"/>
                  </a:cubicBezTo>
                  <a:cubicBezTo>
                    <a:pt x="798" y="6930"/>
                    <a:pt x="751" y="6942"/>
                    <a:pt x="703" y="6930"/>
                  </a:cubicBezTo>
                  <a:cubicBezTo>
                    <a:pt x="501" y="6907"/>
                    <a:pt x="1" y="6788"/>
                    <a:pt x="36" y="6287"/>
                  </a:cubicBezTo>
                  <a:cubicBezTo>
                    <a:pt x="72" y="5656"/>
                    <a:pt x="584" y="5609"/>
                    <a:pt x="774" y="5525"/>
                  </a:cubicBezTo>
                  <a:cubicBezTo>
                    <a:pt x="2406" y="4835"/>
                    <a:pt x="3203" y="4323"/>
                    <a:pt x="4465" y="3192"/>
                  </a:cubicBezTo>
                  <a:cubicBezTo>
                    <a:pt x="5739" y="2061"/>
                    <a:pt x="7490" y="2561"/>
                    <a:pt x="7894" y="2418"/>
                  </a:cubicBezTo>
                  <a:cubicBezTo>
                    <a:pt x="8299" y="2263"/>
                    <a:pt x="8263" y="1656"/>
                    <a:pt x="8418" y="1120"/>
                  </a:cubicBezTo>
                  <a:cubicBezTo>
                    <a:pt x="8573" y="584"/>
                    <a:pt x="9907" y="1"/>
                    <a:pt x="11038" y="287"/>
                  </a:cubicBezTo>
                  <a:cubicBezTo>
                    <a:pt x="12181" y="596"/>
                    <a:pt x="13097" y="2239"/>
                    <a:pt x="13097" y="223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366700" y="3837959"/>
              <a:ext cx="270009" cy="437466"/>
            </a:xfrm>
            <a:custGeom>
              <a:avLst/>
              <a:gdLst/>
              <a:ahLst/>
              <a:cxnLst/>
              <a:rect l="l" t="t" r="r" b="b"/>
              <a:pathLst>
                <a:path w="3954" h="6406" extrusionOk="0">
                  <a:moveTo>
                    <a:pt x="2799" y="250"/>
                  </a:moveTo>
                  <a:cubicBezTo>
                    <a:pt x="2918" y="179"/>
                    <a:pt x="2691" y="0"/>
                    <a:pt x="2418" y="107"/>
                  </a:cubicBezTo>
                  <a:cubicBezTo>
                    <a:pt x="2144" y="215"/>
                    <a:pt x="763" y="465"/>
                    <a:pt x="489" y="417"/>
                  </a:cubicBezTo>
                  <a:cubicBezTo>
                    <a:pt x="203" y="369"/>
                    <a:pt x="1" y="619"/>
                    <a:pt x="24" y="881"/>
                  </a:cubicBezTo>
                  <a:cubicBezTo>
                    <a:pt x="60" y="1500"/>
                    <a:pt x="703" y="3858"/>
                    <a:pt x="774" y="4465"/>
                  </a:cubicBezTo>
                  <a:cubicBezTo>
                    <a:pt x="846" y="5084"/>
                    <a:pt x="1548" y="6406"/>
                    <a:pt x="2691" y="6311"/>
                  </a:cubicBezTo>
                  <a:cubicBezTo>
                    <a:pt x="3834" y="6215"/>
                    <a:pt x="3025" y="4691"/>
                    <a:pt x="3025" y="4167"/>
                  </a:cubicBezTo>
                  <a:cubicBezTo>
                    <a:pt x="3037" y="3346"/>
                    <a:pt x="3668" y="2417"/>
                    <a:pt x="3751" y="2250"/>
                  </a:cubicBezTo>
                  <a:cubicBezTo>
                    <a:pt x="3953" y="1858"/>
                    <a:pt x="3811" y="1346"/>
                    <a:pt x="3453" y="1405"/>
                  </a:cubicBezTo>
                  <a:cubicBezTo>
                    <a:pt x="2334" y="1596"/>
                    <a:pt x="2322" y="560"/>
                    <a:pt x="2799" y="25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1106607" y="3155748"/>
              <a:ext cx="571635" cy="493600"/>
            </a:xfrm>
            <a:custGeom>
              <a:avLst/>
              <a:gdLst/>
              <a:ahLst/>
              <a:cxnLst/>
              <a:rect l="l" t="t" r="r" b="b"/>
              <a:pathLst>
                <a:path w="8371" h="7228" extrusionOk="0">
                  <a:moveTo>
                    <a:pt x="8370" y="1096"/>
                  </a:moveTo>
                  <a:cubicBezTo>
                    <a:pt x="7465" y="3847"/>
                    <a:pt x="5346" y="6299"/>
                    <a:pt x="4679" y="6799"/>
                  </a:cubicBezTo>
                  <a:cubicBezTo>
                    <a:pt x="4679" y="6799"/>
                    <a:pt x="4358" y="6573"/>
                    <a:pt x="2941" y="6906"/>
                  </a:cubicBezTo>
                  <a:cubicBezTo>
                    <a:pt x="1524" y="7228"/>
                    <a:pt x="1917" y="5621"/>
                    <a:pt x="1917" y="5621"/>
                  </a:cubicBezTo>
                  <a:cubicBezTo>
                    <a:pt x="1917" y="5621"/>
                    <a:pt x="346" y="6275"/>
                    <a:pt x="0" y="5680"/>
                  </a:cubicBezTo>
                  <a:cubicBezTo>
                    <a:pt x="0" y="5680"/>
                    <a:pt x="679" y="3097"/>
                    <a:pt x="1358" y="2120"/>
                  </a:cubicBezTo>
                  <a:cubicBezTo>
                    <a:pt x="2036" y="1144"/>
                    <a:pt x="1965" y="1144"/>
                    <a:pt x="2036" y="799"/>
                  </a:cubicBezTo>
                  <a:cubicBezTo>
                    <a:pt x="2108" y="453"/>
                    <a:pt x="2822" y="37"/>
                    <a:pt x="5120" y="25"/>
                  </a:cubicBezTo>
                  <a:cubicBezTo>
                    <a:pt x="7418" y="1"/>
                    <a:pt x="8370" y="1096"/>
                    <a:pt x="8370" y="1096"/>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1154546" y="2265459"/>
              <a:ext cx="341574" cy="891185"/>
            </a:xfrm>
            <a:custGeom>
              <a:avLst/>
              <a:gdLst/>
              <a:ahLst/>
              <a:cxnLst/>
              <a:rect l="l" t="t" r="r" b="b"/>
              <a:pathLst>
                <a:path w="5002" h="13050" extrusionOk="0">
                  <a:moveTo>
                    <a:pt x="4954" y="1"/>
                  </a:moveTo>
                  <a:cubicBezTo>
                    <a:pt x="3275" y="1048"/>
                    <a:pt x="1596" y="2382"/>
                    <a:pt x="1239" y="2953"/>
                  </a:cubicBezTo>
                  <a:cubicBezTo>
                    <a:pt x="870" y="3525"/>
                    <a:pt x="1" y="5799"/>
                    <a:pt x="1298" y="9430"/>
                  </a:cubicBezTo>
                  <a:cubicBezTo>
                    <a:pt x="1298" y="9430"/>
                    <a:pt x="1084" y="10038"/>
                    <a:pt x="656" y="10609"/>
                  </a:cubicBezTo>
                  <a:cubicBezTo>
                    <a:pt x="227" y="11181"/>
                    <a:pt x="1" y="11919"/>
                    <a:pt x="144" y="12478"/>
                  </a:cubicBezTo>
                  <a:cubicBezTo>
                    <a:pt x="298" y="13050"/>
                    <a:pt x="1763" y="12990"/>
                    <a:pt x="2180" y="12585"/>
                  </a:cubicBezTo>
                  <a:cubicBezTo>
                    <a:pt x="2596" y="12181"/>
                    <a:pt x="3049" y="10930"/>
                    <a:pt x="2775" y="10454"/>
                  </a:cubicBezTo>
                  <a:cubicBezTo>
                    <a:pt x="2489" y="9978"/>
                    <a:pt x="2037" y="9514"/>
                    <a:pt x="1965" y="9276"/>
                  </a:cubicBezTo>
                  <a:cubicBezTo>
                    <a:pt x="1882" y="9037"/>
                    <a:pt x="2418" y="5656"/>
                    <a:pt x="3715" y="4370"/>
                  </a:cubicBezTo>
                  <a:cubicBezTo>
                    <a:pt x="5001" y="3084"/>
                    <a:pt x="4954" y="1"/>
                    <a:pt x="4954"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1618840" y="1936987"/>
              <a:ext cx="234226" cy="344796"/>
            </a:xfrm>
            <a:custGeom>
              <a:avLst/>
              <a:gdLst/>
              <a:ahLst/>
              <a:cxnLst/>
              <a:rect l="l" t="t" r="r" b="b"/>
              <a:pathLst>
                <a:path w="3430" h="5049" extrusionOk="0">
                  <a:moveTo>
                    <a:pt x="3429" y="2572"/>
                  </a:moveTo>
                  <a:cubicBezTo>
                    <a:pt x="2989" y="3132"/>
                    <a:pt x="2119" y="4358"/>
                    <a:pt x="1905" y="5049"/>
                  </a:cubicBezTo>
                  <a:cubicBezTo>
                    <a:pt x="1905" y="5049"/>
                    <a:pt x="12" y="4549"/>
                    <a:pt x="0" y="3953"/>
                  </a:cubicBezTo>
                  <a:cubicBezTo>
                    <a:pt x="0" y="3953"/>
                    <a:pt x="369" y="3156"/>
                    <a:pt x="822" y="1572"/>
                  </a:cubicBezTo>
                  <a:cubicBezTo>
                    <a:pt x="1274" y="0"/>
                    <a:pt x="2929" y="1060"/>
                    <a:pt x="3167" y="1560"/>
                  </a:cubicBezTo>
                  <a:cubicBezTo>
                    <a:pt x="3417" y="2048"/>
                    <a:pt x="3429" y="2572"/>
                    <a:pt x="3429" y="257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1577320" y="1753220"/>
              <a:ext cx="335906" cy="322875"/>
            </a:xfrm>
            <a:custGeom>
              <a:avLst/>
              <a:gdLst/>
              <a:ahLst/>
              <a:cxnLst/>
              <a:rect l="l" t="t" r="r" b="b"/>
              <a:pathLst>
                <a:path w="4919" h="4728" extrusionOk="0">
                  <a:moveTo>
                    <a:pt x="4859" y="2037"/>
                  </a:moveTo>
                  <a:cubicBezTo>
                    <a:pt x="4918" y="1894"/>
                    <a:pt x="4883" y="1715"/>
                    <a:pt x="4763" y="1608"/>
                  </a:cubicBezTo>
                  <a:cubicBezTo>
                    <a:pt x="4656" y="1513"/>
                    <a:pt x="4466" y="1489"/>
                    <a:pt x="4335" y="1572"/>
                  </a:cubicBezTo>
                  <a:cubicBezTo>
                    <a:pt x="4561" y="1429"/>
                    <a:pt x="4597" y="1060"/>
                    <a:pt x="4418" y="882"/>
                  </a:cubicBezTo>
                  <a:cubicBezTo>
                    <a:pt x="4228" y="691"/>
                    <a:pt x="3859" y="727"/>
                    <a:pt x="3716" y="953"/>
                  </a:cubicBezTo>
                  <a:cubicBezTo>
                    <a:pt x="3668" y="1036"/>
                    <a:pt x="3632" y="1156"/>
                    <a:pt x="3537" y="1167"/>
                  </a:cubicBezTo>
                  <a:cubicBezTo>
                    <a:pt x="3406" y="1203"/>
                    <a:pt x="3335" y="953"/>
                    <a:pt x="3251" y="703"/>
                  </a:cubicBezTo>
                  <a:cubicBezTo>
                    <a:pt x="3108" y="263"/>
                    <a:pt x="1977" y="1"/>
                    <a:pt x="1370" y="763"/>
                  </a:cubicBezTo>
                  <a:cubicBezTo>
                    <a:pt x="1180" y="1001"/>
                    <a:pt x="1168" y="1275"/>
                    <a:pt x="1465" y="1441"/>
                  </a:cubicBezTo>
                  <a:cubicBezTo>
                    <a:pt x="1227" y="1429"/>
                    <a:pt x="989" y="1429"/>
                    <a:pt x="763" y="1513"/>
                  </a:cubicBezTo>
                  <a:cubicBezTo>
                    <a:pt x="537" y="1584"/>
                    <a:pt x="334" y="1739"/>
                    <a:pt x="263" y="1965"/>
                  </a:cubicBezTo>
                  <a:cubicBezTo>
                    <a:pt x="180" y="2191"/>
                    <a:pt x="263" y="2465"/>
                    <a:pt x="477" y="2572"/>
                  </a:cubicBezTo>
                  <a:cubicBezTo>
                    <a:pt x="572" y="2620"/>
                    <a:pt x="680" y="2632"/>
                    <a:pt x="787" y="2668"/>
                  </a:cubicBezTo>
                  <a:cubicBezTo>
                    <a:pt x="882" y="2703"/>
                    <a:pt x="989" y="2775"/>
                    <a:pt x="1001" y="2870"/>
                  </a:cubicBezTo>
                  <a:cubicBezTo>
                    <a:pt x="1013" y="3025"/>
                    <a:pt x="846" y="3132"/>
                    <a:pt x="692" y="3144"/>
                  </a:cubicBezTo>
                  <a:cubicBezTo>
                    <a:pt x="537" y="3168"/>
                    <a:pt x="382" y="3132"/>
                    <a:pt x="239" y="3203"/>
                  </a:cubicBezTo>
                  <a:cubicBezTo>
                    <a:pt x="72" y="3287"/>
                    <a:pt x="1" y="3525"/>
                    <a:pt x="60" y="3703"/>
                  </a:cubicBezTo>
                  <a:cubicBezTo>
                    <a:pt x="132" y="3894"/>
                    <a:pt x="322" y="4013"/>
                    <a:pt x="513" y="4049"/>
                  </a:cubicBezTo>
                  <a:cubicBezTo>
                    <a:pt x="703" y="4084"/>
                    <a:pt x="906" y="4037"/>
                    <a:pt x="1084" y="3954"/>
                  </a:cubicBezTo>
                  <a:cubicBezTo>
                    <a:pt x="1049" y="4227"/>
                    <a:pt x="1192" y="4537"/>
                    <a:pt x="1442" y="4632"/>
                  </a:cubicBezTo>
                  <a:cubicBezTo>
                    <a:pt x="1715" y="4727"/>
                    <a:pt x="2013" y="4585"/>
                    <a:pt x="2192" y="4358"/>
                  </a:cubicBezTo>
                  <a:cubicBezTo>
                    <a:pt x="2358" y="4132"/>
                    <a:pt x="2430" y="3846"/>
                    <a:pt x="2489" y="3573"/>
                  </a:cubicBezTo>
                  <a:cubicBezTo>
                    <a:pt x="2620" y="3763"/>
                    <a:pt x="2847" y="3894"/>
                    <a:pt x="3073" y="3906"/>
                  </a:cubicBezTo>
                  <a:cubicBezTo>
                    <a:pt x="3418" y="3942"/>
                    <a:pt x="3751" y="3739"/>
                    <a:pt x="3966" y="3477"/>
                  </a:cubicBezTo>
                  <a:cubicBezTo>
                    <a:pt x="4168" y="3227"/>
                    <a:pt x="4275" y="2930"/>
                    <a:pt x="4406" y="2632"/>
                  </a:cubicBezTo>
                  <a:cubicBezTo>
                    <a:pt x="4513" y="2394"/>
                    <a:pt x="4752" y="2263"/>
                    <a:pt x="4859" y="203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1709868" y="1890619"/>
              <a:ext cx="219613" cy="258614"/>
            </a:xfrm>
            <a:custGeom>
              <a:avLst/>
              <a:gdLst/>
              <a:ahLst/>
              <a:cxnLst/>
              <a:rect l="l" t="t" r="r" b="b"/>
              <a:pathLst>
                <a:path w="3216" h="3787" extrusionOk="0">
                  <a:moveTo>
                    <a:pt x="1310" y="1715"/>
                  </a:moveTo>
                  <a:cubicBezTo>
                    <a:pt x="1048" y="1715"/>
                    <a:pt x="1001" y="858"/>
                    <a:pt x="501" y="1001"/>
                  </a:cubicBezTo>
                  <a:cubicBezTo>
                    <a:pt x="1" y="1144"/>
                    <a:pt x="513" y="2299"/>
                    <a:pt x="798" y="2144"/>
                  </a:cubicBezTo>
                  <a:cubicBezTo>
                    <a:pt x="1084" y="2001"/>
                    <a:pt x="1084" y="2049"/>
                    <a:pt x="1132" y="2156"/>
                  </a:cubicBezTo>
                  <a:cubicBezTo>
                    <a:pt x="1179" y="2263"/>
                    <a:pt x="1227" y="3144"/>
                    <a:pt x="1810" y="3466"/>
                  </a:cubicBezTo>
                  <a:cubicBezTo>
                    <a:pt x="2394" y="3787"/>
                    <a:pt x="2811" y="3489"/>
                    <a:pt x="2858" y="2346"/>
                  </a:cubicBezTo>
                  <a:cubicBezTo>
                    <a:pt x="2858" y="2346"/>
                    <a:pt x="3215" y="2203"/>
                    <a:pt x="3203" y="2037"/>
                  </a:cubicBezTo>
                  <a:cubicBezTo>
                    <a:pt x="3192" y="1858"/>
                    <a:pt x="2727" y="1739"/>
                    <a:pt x="2775" y="1501"/>
                  </a:cubicBezTo>
                  <a:cubicBezTo>
                    <a:pt x="2822" y="1251"/>
                    <a:pt x="2882" y="727"/>
                    <a:pt x="2584" y="358"/>
                  </a:cubicBezTo>
                  <a:cubicBezTo>
                    <a:pt x="2299" y="1"/>
                    <a:pt x="1822" y="382"/>
                    <a:pt x="1894" y="644"/>
                  </a:cubicBezTo>
                  <a:cubicBezTo>
                    <a:pt x="1953" y="906"/>
                    <a:pt x="1787" y="1120"/>
                    <a:pt x="1608" y="1025"/>
                  </a:cubicBezTo>
                  <a:cubicBezTo>
                    <a:pt x="1441" y="918"/>
                    <a:pt x="1810" y="1715"/>
                    <a:pt x="1310" y="17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1243184" y="2190682"/>
              <a:ext cx="635074" cy="1101791"/>
            </a:xfrm>
            <a:custGeom>
              <a:avLst/>
              <a:gdLst/>
              <a:ahLst/>
              <a:cxnLst/>
              <a:rect l="l" t="t" r="r" b="b"/>
              <a:pathLst>
                <a:path w="9300" h="16134" extrusionOk="0">
                  <a:moveTo>
                    <a:pt x="7406" y="1322"/>
                  </a:moveTo>
                  <a:cubicBezTo>
                    <a:pt x="6597" y="893"/>
                    <a:pt x="6775" y="203"/>
                    <a:pt x="5704" y="107"/>
                  </a:cubicBezTo>
                  <a:cubicBezTo>
                    <a:pt x="4644" y="0"/>
                    <a:pt x="3858" y="119"/>
                    <a:pt x="3834" y="274"/>
                  </a:cubicBezTo>
                  <a:cubicBezTo>
                    <a:pt x="3822" y="417"/>
                    <a:pt x="3858" y="905"/>
                    <a:pt x="3656" y="1096"/>
                  </a:cubicBezTo>
                  <a:cubicBezTo>
                    <a:pt x="3453" y="1286"/>
                    <a:pt x="2894" y="1834"/>
                    <a:pt x="2572" y="2846"/>
                  </a:cubicBezTo>
                  <a:cubicBezTo>
                    <a:pt x="2251" y="3858"/>
                    <a:pt x="1965" y="5382"/>
                    <a:pt x="1965" y="7906"/>
                  </a:cubicBezTo>
                  <a:cubicBezTo>
                    <a:pt x="1965" y="10430"/>
                    <a:pt x="1501" y="11775"/>
                    <a:pt x="1215" y="11966"/>
                  </a:cubicBezTo>
                  <a:cubicBezTo>
                    <a:pt x="929" y="12156"/>
                    <a:pt x="0" y="12907"/>
                    <a:pt x="36" y="14931"/>
                  </a:cubicBezTo>
                  <a:cubicBezTo>
                    <a:pt x="36" y="14931"/>
                    <a:pt x="262" y="14585"/>
                    <a:pt x="2465" y="15264"/>
                  </a:cubicBezTo>
                  <a:cubicBezTo>
                    <a:pt x="4668" y="15943"/>
                    <a:pt x="5370" y="16133"/>
                    <a:pt x="6370" y="15228"/>
                  </a:cubicBezTo>
                  <a:cubicBezTo>
                    <a:pt x="7382" y="14335"/>
                    <a:pt x="7668" y="14061"/>
                    <a:pt x="7978" y="13930"/>
                  </a:cubicBezTo>
                  <a:cubicBezTo>
                    <a:pt x="7978" y="13930"/>
                    <a:pt x="7680" y="13192"/>
                    <a:pt x="7561" y="13252"/>
                  </a:cubicBezTo>
                  <a:cubicBezTo>
                    <a:pt x="7430" y="13311"/>
                    <a:pt x="7120" y="12764"/>
                    <a:pt x="7216" y="12014"/>
                  </a:cubicBezTo>
                  <a:cubicBezTo>
                    <a:pt x="7311" y="11263"/>
                    <a:pt x="8835" y="7692"/>
                    <a:pt x="9097" y="5144"/>
                  </a:cubicBezTo>
                  <a:cubicBezTo>
                    <a:pt x="9299" y="3096"/>
                    <a:pt x="7406" y="1322"/>
                    <a:pt x="7406" y="1322"/>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1461913" y="2241899"/>
              <a:ext cx="823684" cy="617205"/>
            </a:xfrm>
            <a:custGeom>
              <a:avLst/>
              <a:gdLst/>
              <a:ahLst/>
              <a:cxnLst/>
              <a:rect l="l" t="t" r="r" b="b"/>
              <a:pathLst>
                <a:path w="12062" h="9038" extrusionOk="0">
                  <a:moveTo>
                    <a:pt x="4846" y="5953"/>
                  </a:moveTo>
                  <a:cubicBezTo>
                    <a:pt x="4489" y="5049"/>
                    <a:pt x="4989" y="3965"/>
                    <a:pt x="5203" y="2739"/>
                  </a:cubicBezTo>
                  <a:cubicBezTo>
                    <a:pt x="5418" y="1500"/>
                    <a:pt x="4477" y="0"/>
                    <a:pt x="3060" y="596"/>
                  </a:cubicBezTo>
                  <a:cubicBezTo>
                    <a:pt x="1643" y="1191"/>
                    <a:pt x="0" y="4715"/>
                    <a:pt x="1822" y="7835"/>
                  </a:cubicBezTo>
                  <a:cubicBezTo>
                    <a:pt x="1822" y="7835"/>
                    <a:pt x="2703" y="9037"/>
                    <a:pt x="4846" y="8597"/>
                  </a:cubicBezTo>
                  <a:cubicBezTo>
                    <a:pt x="6977" y="8168"/>
                    <a:pt x="7680" y="7525"/>
                    <a:pt x="8311" y="7382"/>
                  </a:cubicBezTo>
                  <a:cubicBezTo>
                    <a:pt x="8311" y="7382"/>
                    <a:pt x="8966" y="7894"/>
                    <a:pt x="9192" y="8085"/>
                  </a:cubicBezTo>
                  <a:cubicBezTo>
                    <a:pt x="9418" y="8275"/>
                    <a:pt x="10847" y="8037"/>
                    <a:pt x="11145" y="7870"/>
                  </a:cubicBezTo>
                  <a:cubicBezTo>
                    <a:pt x="11442" y="7704"/>
                    <a:pt x="12061" y="6811"/>
                    <a:pt x="11549" y="6418"/>
                  </a:cubicBezTo>
                  <a:cubicBezTo>
                    <a:pt x="11359" y="6263"/>
                    <a:pt x="10966" y="6453"/>
                    <a:pt x="10252" y="6406"/>
                  </a:cubicBezTo>
                  <a:cubicBezTo>
                    <a:pt x="10037" y="6394"/>
                    <a:pt x="9549" y="6108"/>
                    <a:pt x="9549" y="6108"/>
                  </a:cubicBezTo>
                  <a:cubicBezTo>
                    <a:pt x="9549" y="6108"/>
                    <a:pt x="10144" y="5787"/>
                    <a:pt x="10061" y="5525"/>
                  </a:cubicBezTo>
                  <a:cubicBezTo>
                    <a:pt x="9990" y="5275"/>
                    <a:pt x="9799" y="5370"/>
                    <a:pt x="9716" y="5501"/>
                  </a:cubicBezTo>
                  <a:cubicBezTo>
                    <a:pt x="9644" y="5644"/>
                    <a:pt x="8978" y="5894"/>
                    <a:pt x="8859" y="5989"/>
                  </a:cubicBezTo>
                  <a:cubicBezTo>
                    <a:pt x="8739" y="6084"/>
                    <a:pt x="8251" y="6834"/>
                    <a:pt x="8251" y="6834"/>
                  </a:cubicBezTo>
                  <a:cubicBezTo>
                    <a:pt x="8251" y="6834"/>
                    <a:pt x="7346" y="6882"/>
                    <a:pt x="6537" y="6799"/>
                  </a:cubicBezTo>
                  <a:cubicBezTo>
                    <a:pt x="5453" y="6692"/>
                    <a:pt x="4846" y="5953"/>
                    <a:pt x="4846" y="595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1755417" y="4195659"/>
              <a:ext cx="468384" cy="220440"/>
            </a:xfrm>
            <a:custGeom>
              <a:avLst/>
              <a:gdLst/>
              <a:ahLst/>
              <a:cxnLst/>
              <a:rect l="l" t="t" r="r" b="b"/>
              <a:pathLst>
                <a:path w="6859" h="3228" extrusionOk="0">
                  <a:moveTo>
                    <a:pt x="953" y="430"/>
                  </a:moveTo>
                  <a:cubicBezTo>
                    <a:pt x="786" y="49"/>
                    <a:pt x="465" y="394"/>
                    <a:pt x="512" y="513"/>
                  </a:cubicBezTo>
                  <a:cubicBezTo>
                    <a:pt x="548" y="620"/>
                    <a:pt x="250" y="1799"/>
                    <a:pt x="131" y="2251"/>
                  </a:cubicBezTo>
                  <a:cubicBezTo>
                    <a:pt x="0" y="2716"/>
                    <a:pt x="489" y="3013"/>
                    <a:pt x="1465" y="3120"/>
                  </a:cubicBezTo>
                  <a:cubicBezTo>
                    <a:pt x="2441" y="3228"/>
                    <a:pt x="3382" y="3144"/>
                    <a:pt x="4632" y="3144"/>
                  </a:cubicBezTo>
                  <a:cubicBezTo>
                    <a:pt x="5894" y="3144"/>
                    <a:pt x="6811" y="2727"/>
                    <a:pt x="6835" y="2489"/>
                  </a:cubicBezTo>
                  <a:cubicBezTo>
                    <a:pt x="6858" y="2239"/>
                    <a:pt x="6525" y="1954"/>
                    <a:pt x="6382" y="1965"/>
                  </a:cubicBezTo>
                  <a:cubicBezTo>
                    <a:pt x="6239" y="1977"/>
                    <a:pt x="4977" y="1763"/>
                    <a:pt x="4799" y="1680"/>
                  </a:cubicBezTo>
                  <a:cubicBezTo>
                    <a:pt x="4632" y="1608"/>
                    <a:pt x="3703" y="60"/>
                    <a:pt x="3191" y="37"/>
                  </a:cubicBezTo>
                  <a:cubicBezTo>
                    <a:pt x="2679" y="1"/>
                    <a:pt x="2525" y="763"/>
                    <a:pt x="2096" y="858"/>
                  </a:cubicBezTo>
                  <a:cubicBezTo>
                    <a:pt x="1286" y="1049"/>
                    <a:pt x="953" y="430"/>
                    <a:pt x="953" y="43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40"/>
          <p:cNvGrpSpPr/>
          <p:nvPr/>
        </p:nvGrpSpPr>
        <p:grpSpPr>
          <a:xfrm>
            <a:off x="7698943" y="2256175"/>
            <a:ext cx="2013752" cy="2495122"/>
            <a:chOff x="6417150" y="2072555"/>
            <a:chExt cx="2013752" cy="2495122"/>
          </a:xfrm>
        </p:grpSpPr>
        <p:sp>
          <p:nvSpPr>
            <p:cNvPr id="471" name="Google Shape;471;p40"/>
            <p:cNvSpPr/>
            <p:nvPr/>
          </p:nvSpPr>
          <p:spPr>
            <a:xfrm>
              <a:off x="6417150" y="4008586"/>
              <a:ext cx="200538" cy="374983"/>
            </a:xfrm>
            <a:custGeom>
              <a:avLst/>
              <a:gdLst/>
              <a:ahLst/>
              <a:cxnLst/>
              <a:rect l="l" t="t" r="r" b="b"/>
              <a:pathLst>
                <a:path w="2490" h="4656" extrusionOk="0">
                  <a:moveTo>
                    <a:pt x="2275" y="667"/>
                  </a:moveTo>
                  <a:cubicBezTo>
                    <a:pt x="2239" y="322"/>
                    <a:pt x="1489" y="500"/>
                    <a:pt x="1061" y="250"/>
                  </a:cubicBezTo>
                  <a:cubicBezTo>
                    <a:pt x="620" y="0"/>
                    <a:pt x="382" y="179"/>
                    <a:pt x="239" y="810"/>
                  </a:cubicBezTo>
                  <a:cubicBezTo>
                    <a:pt x="96" y="1429"/>
                    <a:pt x="37" y="2394"/>
                    <a:pt x="25" y="2846"/>
                  </a:cubicBezTo>
                  <a:cubicBezTo>
                    <a:pt x="1" y="3298"/>
                    <a:pt x="537" y="4560"/>
                    <a:pt x="787" y="4608"/>
                  </a:cubicBezTo>
                  <a:cubicBezTo>
                    <a:pt x="1049" y="4656"/>
                    <a:pt x="1477" y="4144"/>
                    <a:pt x="1501" y="3953"/>
                  </a:cubicBezTo>
                  <a:cubicBezTo>
                    <a:pt x="1537" y="3763"/>
                    <a:pt x="1453" y="3036"/>
                    <a:pt x="1608" y="2894"/>
                  </a:cubicBezTo>
                  <a:cubicBezTo>
                    <a:pt x="1751" y="2739"/>
                    <a:pt x="2251" y="2001"/>
                    <a:pt x="2370" y="1560"/>
                  </a:cubicBezTo>
                  <a:cubicBezTo>
                    <a:pt x="2489" y="1131"/>
                    <a:pt x="2275" y="667"/>
                    <a:pt x="2275" y="667"/>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6560023" y="3222303"/>
              <a:ext cx="928356" cy="912007"/>
            </a:xfrm>
            <a:custGeom>
              <a:avLst/>
              <a:gdLst/>
              <a:ahLst/>
              <a:cxnLst/>
              <a:rect l="l" t="t" r="r" b="b"/>
              <a:pathLst>
                <a:path w="11527" h="11324" extrusionOk="0">
                  <a:moveTo>
                    <a:pt x="11526" y="1870"/>
                  </a:moveTo>
                  <a:cubicBezTo>
                    <a:pt x="11181" y="3822"/>
                    <a:pt x="8812" y="8644"/>
                    <a:pt x="7990" y="9037"/>
                  </a:cubicBezTo>
                  <a:cubicBezTo>
                    <a:pt x="7168" y="9430"/>
                    <a:pt x="4406" y="8906"/>
                    <a:pt x="596" y="11323"/>
                  </a:cubicBezTo>
                  <a:cubicBezTo>
                    <a:pt x="596" y="11323"/>
                    <a:pt x="1" y="11156"/>
                    <a:pt x="501" y="10430"/>
                  </a:cubicBezTo>
                  <a:cubicBezTo>
                    <a:pt x="501" y="10430"/>
                    <a:pt x="620" y="10597"/>
                    <a:pt x="1394" y="9787"/>
                  </a:cubicBezTo>
                  <a:cubicBezTo>
                    <a:pt x="2168" y="8978"/>
                    <a:pt x="4049" y="6668"/>
                    <a:pt x="6121" y="7275"/>
                  </a:cubicBezTo>
                  <a:cubicBezTo>
                    <a:pt x="6121" y="7275"/>
                    <a:pt x="6537" y="7204"/>
                    <a:pt x="6776" y="6644"/>
                  </a:cubicBezTo>
                  <a:cubicBezTo>
                    <a:pt x="7002" y="6084"/>
                    <a:pt x="7442" y="2739"/>
                    <a:pt x="7692" y="1370"/>
                  </a:cubicBezTo>
                  <a:cubicBezTo>
                    <a:pt x="7942" y="0"/>
                    <a:pt x="11526" y="1870"/>
                    <a:pt x="11526" y="187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7103729" y="3118732"/>
              <a:ext cx="254176" cy="342365"/>
            </a:xfrm>
            <a:custGeom>
              <a:avLst/>
              <a:gdLst/>
              <a:ahLst/>
              <a:cxnLst/>
              <a:rect l="l" t="t" r="r" b="b"/>
              <a:pathLst>
                <a:path w="3156" h="4251" extrusionOk="0">
                  <a:moveTo>
                    <a:pt x="1239" y="0"/>
                  </a:moveTo>
                  <a:cubicBezTo>
                    <a:pt x="548" y="810"/>
                    <a:pt x="584" y="1132"/>
                    <a:pt x="548" y="1739"/>
                  </a:cubicBezTo>
                  <a:cubicBezTo>
                    <a:pt x="525" y="2191"/>
                    <a:pt x="429" y="2751"/>
                    <a:pt x="215" y="2882"/>
                  </a:cubicBezTo>
                  <a:cubicBezTo>
                    <a:pt x="1" y="3025"/>
                    <a:pt x="1656" y="4251"/>
                    <a:pt x="2406" y="3418"/>
                  </a:cubicBezTo>
                  <a:cubicBezTo>
                    <a:pt x="3156" y="2596"/>
                    <a:pt x="2406" y="429"/>
                    <a:pt x="2406" y="429"/>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7540965" y="3092799"/>
              <a:ext cx="126685" cy="91249"/>
            </a:xfrm>
            <a:custGeom>
              <a:avLst/>
              <a:gdLst/>
              <a:ahLst/>
              <a:cxnLst/>
              <a:rect l="l" t="t" r="r" b="b"/>
              <a:pathLst>
                <a:path w="1573" h="1133" extrusionOk="0">
                  <a:moveTo>
                    <a:pt x="1525" y="441"/>
                  </a:moveTo>
                  <a:cubicBezTo>
                    <a:pt x="1573" y="763"/>
                    <a:pt x="263" y="1132"/>
                    <a:pt x="263" y="1132"/>
                  </a:cubicBezTo>
                  <a:cubicBezTo>
                    <a:pt x="263" y="1132"/>
                    <a:pt x="1" y="251"/>
                    <a:pt x="1" y="239"/>
                  </a:cubicBezTo>
                  <a:cubicBezTo>
                    <a:pt x="1" y="227"/>
                    <a:pt x="1477" y="1"/>
                    <a:pt x="1525" y="4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7251434" y="3393927"/>
              <a:ext cx="178391" cy="63061"/>
            </a:xfrm>
            <a:custGeom>
              <a:avLst/>
              <a:gdLst/>
              <a:ahLst/>
              <a:cxnLst/>
              <a:rect l="l" t="t" r="r" b="b"/>
              <a:pathLst>
                <a:path w="2215" h="783" extrusionOk="0">
                  <a:moveTo>
                    <a:pt x="2084" y="1"/>
                  </a:moveTo>
                  <a:cubicBezTo>
                    <a:pt x="2084" y="1"/>
                    <a:pt x="0" y="310"/>
                    <a:pt x="346" y="608"/>
                  </a:cubicBezTo>
                  <a:cubicBezTo>
                    <a:pt x="502" y="741"/>
                    <a:pt x="817" y="782"/>
                    <a:pt x="1145" y="782"/>
                  </a:cubicBezTo>
                  <a:cubicBezTo>
                    <a:pt x="1664" y="782"/>
                    <a:pt x="2215" y="679"/>
                    <a:pt x="2215" y="679"/>
                  </a:cubicBezTo>
                  <a:lnTo>
                    <a:pt x="2084" y="1"/>
                  </a:ln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8060751" y="4192694"/>
              <a:ext cx="370150" cy="374983"/>
            </a:xfrm>
            <a:custGeom>
              <a:avLst/>
              <a:gdLst/>
              <a:ahLst/>
              <a:cxnLst/>
              <a:rect l="l" t="t" r="r" b="b"/>
              <a:pathLst>
                <a:path w="4596" h="4656" extrusionOk="0">
                  <a:moveTo>
                    <a:pt x="191" y="2786"/>
                  </a:moveTo>
                  <a:cubicBezTo>
                    <a:pt x="0" y="2798"/>
                    <a:pt x="298" y="3620"/>
                    <a:pt x="929" y="4132"/>
                  </a:cubicBezTo>
                  <a:cubicBezTo>
                    <a:pt x="1572" y="4656"/>
                    <a:pt x="2000" y="3894"/>
                    <a:pt x="2203" y="3644"/>
                  </a:cubicBezTo>
                  <a:cubicBezTo>
                    <a:pt x="2393" y="3406"/>
                    <a:pt x="2489" y="3227"/>
                    <a:pt x="3310" y="2715"/>
                  </a:cubicBezTo>
                  <a:cubicBezTo>
                    <a:pt x="4132" y="2203"/>
                    <a:pt x="4596" y="1286"/>
                    <a:pt x="4417" y="643"/>
                  </a:cubicBezTo>
                  <a:cubicBezTo>
                    <a:pt x="4239" y="0"/>
                    <a:pt x="3310" y="1001"/>
                    <a:pt x="3191" y="1001"/>
                  </a:cubicBezTo>
                  <a:cubicBezTo>
                    <a:pt x="3072" y="1001"/>
                    <a:pt x="905" y="1120"/>
                    <a:pt x="762" y="1822"/>
                  </a:cubicBezTo>
                  <a:cubicBezTo>
                    <a:pt x="619" y="2536"/>
                    <a:pt x="310" y="2786"/>
                    <a:pt x="191" y="2786"/>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7350172" y="3244370"/>
              <a:ext cx="772032" cy="1188089"/>
            </a:xfrm>
            <a:custGeom>
              <a:avLst/>
              <a:gdLst/>
              <a:ahLst/>
              <a:cxnLst/>
              <a:rect l="l" t="t" r="r" b="b"/>
              <a:pathLst>
                <a:path w="9586" h="14752" extrusionOk="0">
                  <a:moveTo>
                    <a:pt x="4620" y="1917"/>
                  </a:moveTo>
                  <a:cubicBezTo>
                    <a:pt x="6049" y="4882"/>
                    <a:pt x="6382" y="6549"/>
                    <a:pt x="6490" y="7442"/>
                  </a:cubicBezTo>
                  <a:cubicBezTo>
                    <a:pt x="6597" y="8334"/>
                    <a:pt x="9585" y="13609"/>
                    <a:pt x="9585" y="13609"/>
                  </a:cubicBezTo>
                  <a:cubicBezTo>
                    <a:pt x="9502" y="13823"/>
                    <a:pt x="9538" y="14561"/>
                    <a:pt x="9383" y="14657"/>
                  </a:cubicBezTo>
                  <a:cubicBezTo>
                    <a:pt x="9228" y="14752"/>
                    <a:pt x="9014" y="14561"/>
                    <a:pt x="9014" y="14561"/>
                  </a:cubicBezTo>
                  <a:cubicBezTo>
                    <a:pt x="9014" y="14561"/>
                    <a:pt x="8490" y="13514"/>
                    <a:pt x="7490" y="12561"/>
                  </a:cubicBezTo>
                  <a:cubicBezTo>
                    <a:pt x="6478" y="11609"/>
                    <a:pt x="4799" y="11418"/>
                    <a:pt x="4620" y="7811"/>
                  </a:cubicBezTo>
                  <a:cubicBezTo>
                    <a:pt x="4620" y="7811"/>
                    <a:pt x="4418" y="6941"/>
                    <a:pt x="2489" y="4941"/>
                  </a:cubicBezTo>
                  <a:cubicBezTo>
                    <a:pt x="560" y="2929"/>
                    <a:pt x="1" y="750"/>
                    <a:pt x="1" y="750"/>
                  </a:cubicBezTo>
                  <a:lnTo>
                    <a:pt x="3656" y="0"/>
                  </a:ln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7226467" y="3082248"/>
              <a:ext cx="495869" cy="360647"/>
            </a:xfrm>
            <a:custGeom>
              <a:avLst/>
              <a:gdLst/>
              <a:ahLst/>
              <a:cxnLst/>
              <a:rect l="l" t="t" r="r" b="b"/>
              <a:pathLst>
                <a:path w="6157" h="4478" extrusionOk="0">
                  <a:moveTo>
                    <a:pt x="4537" y="620"/>
                  </a:moveTo>
                  <a:cubicBezTo>
                    <a:pt x="5037" y="1751"/>
                    <a:pt x="6156" y="3930"/>
                    <a:pt x="6156" y="3930"/>
                  </a:cubicBezTo>
                  <a:cubicBezTo>
                    <a:pt x="6156" y="3930"/>
                    <a:pt x="5501" y="4263"/>
                    <a:pt x="4775" y="3394"/>
                  </a:cubicBezTo>
                  <a:cubicBezTo>
                    <a:pt x="4775" y="3394"/>
                    <a:pt x="4716" y="4156"/>
                    <a:pt x="3334" y="4287"/>
                  </a:cubicBezTo>
                  <a:cubicBezTo>
                    <a:pt x="1953" y="4406"/>
                    <a:pt x="691" y="4192"/>
                    <a:pt x="656" y="4478"/>
                  </a:cubicBezTo>
                  <a:cubicBezTo>
                    <a:pt x="656" y="4478"/>
                    <a:pt x="358" y="4287"/>
                    <a:pt x="537" y="3859"/>
                  </a:cubicBezTo>
                  <a:cubicBezTo>
                    <a:pt x="715" y="3430"/>
                    <a:pt x="608" y="2799"/>
                    <a:pt x="548" y="2632"/>
                  </a:cubicBezTo>
                  <a:cubicBezTo>
                    <a:pt x="501" y="2477"/>
                    <a:pt x="1" y="1418"/>
                    <a:pt x="763" y="703"/>
                  </a:cubicBezTo>
                  <a:cubicBezTo>
                    <a:pt x="1525" y="1"/>
                    <a:pt x="4537" y="620"/>
                    <a:pt x="4537" y="620"/>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7558280" y="2547240"/>
              <a:ext cx="189907" cy="293479"/>
            </a:xfrm>
            <a:custGeom>
              <a:avLst/>
              <a:gdLst/>
              <a:ahLst/>
              <a:cxnLst/>
              <a:rect l="l" t="t" r="r" b="b"/>
              <a:pathLst>
                <a:path w="2358" h="3644" extrusionOk="0">
                  <a:moveTo>
                    <a:pt x="405" y="3644"/>
                  </a:moveTo>
                  <a:cubicBezTo>
                    <a:pt x="405" y="3644"/>
                    <a:pt x="893" y="2655"/>
                    <a:pt x="1096" y="2393"/>
                  </a:cubicBezTo>
                  <a:cubicBezTo>
                    <a:pt x="1096" y="2393"/>
                    <a:pt x="1155" y="2346"/>
                    <a:pt x="1310" y="2393"/>
                  </a:cubicBezTo>
                  <a:cubicBezTo>
                    <a:pt x="1477" y="2453"/>
                    <a:pt x="2358" y="1381"/>
                    <a:pt x="2358" y="1298"/>
                  </a:cubicBezTo>
                  <a:cubicBezTo>
                    <a:pt x="2358" y="1227"/>
                    <a:pt x="2262" y="834"/>
                    <a:pt x="2036" y="691"/>
                  </a:cubicBezTo>
                  <a:cubicBezTo>
                    <a:pt x="1798" y="548"/>
                    <a:pt x="1739" y="334"/>
                    <a:pt x="1500" y="322"/>
                  </a:cubicBezTo>
                  <a:cubicBezTo>
                    <a:pt x="1250" y="322"/>
                    <a:pt x="1131" y="298"/>
                    <a:pt x="1012" y="488"/>
                  </a:cubicBezTo>
                  <a:cubicBezTo>
                    <a:pt x="905" y="679"/>
                    <a:pt x="822" y="762"/>
                    <a:pt x="822" y="762"/>
                  </a:cubicBezTo>
                  <a:cubicBezTo>
                    <a:pt x="822" y="762"/>
                    <a:pt x="917" y="346"/>
                    <a:pt x="786" y="179"/>
                  </a:cubicBezTo>
                  <a:cubicBezTo>
                    <a:pt x="643" y="0"/>
                    <a:pt x="465" y="119"/>
                    <a:pt x="477" y="179"/>
                  </a:cubicBezTo>
                  <a:cubicBezTo>
                    <a:pt x="477" y="238"/>
                    <a:pt x="524" y="608"/>
                    <a:pt x="441" y="786"/>
                  </a:cubicBezTo>
                  <a:cubicBezTo>
                    <a:pt x="357" y="953"/>
                    <a:pt x="274" y="1370"/>
                    <a:pt x="619" y="1691"/>
                  </a:cubicBezTo>
                  <a:cubicBezTo>
                    <a:pt x="619" y="1691"/>
                    <a:pt x="596" y="1953"/>
                    <a:pt x="298" y="2227"/>
                  </a:cubicBezTo>
                  <a:cubicBezTo>
                    <a:pt x="0" y="2501"/>
                    <a:pt x="405" y="3644"/>
                    <a:pt x="405" y="36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7322387" y="2207776"/>
              <a:ext cx="254176" cy="281076"/>
            </a:xfrm>
            <a:custGeom>
              <a:avLst/>
              <a:gdLst/>
              <a:ahLst/>
              <a:cxnLst/>
              <a:rect l="l" t="t" r="r" b="b"/>
              <a:pathLst>
                <a:path w="3156" h="3490" extrusionOk="0">
                  <a:moveTo>
                    <a:pt x="1322" y="858"/>
                  </a:moveTo>
                  <a:cubicBezTo>
                    <a:pt x="1239" y="1477"/>
                    <a:pt x="334" y="2644"/>
                    <a:pt x="0" y="3037"/>
                  </a:cubicBezTo>
                  <a:cubicBezTo>
                    <a:pt x="0" y="3037"/>
                    <a:pt x="905" y="2929"/>
                    <a:pt x="1822" y="3489"/>
                  </a:cubicBezTo>
                  <a:cubicBezTo>
                    <a:pt x="1822" y="3489"/>
                    <a:pt x="2084" y="2477"/>
                    <a:pt x="3036" y="1727"/>
                  </a:cubicBezTo>
                  <a:cubicBezTo>
                    <a:pt x="3036" y="1727"/>
                    <a:pt x="3156" y="489"/>
                    <a:pt x="2251" y="239"/>
                  </a:cubicBezTo>
                  <a:cubicBezTo>
                    <a:pt x="1334" y="1"/>
                    <a:pt x="1322" y="858"/>
                    <a:pt x="1322" y="8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7184266" y="2441737"/>
              <a:ext cx="479520" cy="782583"/>
            </a:xfrm>
            <a:custGeom>
              <a:avLst/>
              <a:gdLst/>
              <a:ahLst/>
              <a:cxnLst/>
              <a:rect l="l" t="t" r="r" b="b"/>
              <a:pathLst>
                <a:path w="5954" h="9717" extrusionOk="0">
                  <a:moveTo>
                    <a:pt x="1715" y="132"/>
                  </a:moveTo>
                  <a:cubicBezTo>
                    <a:pt x="263" y="334"/>
                    <a:pt x="1" y="2299"/>
                    <a:pt x="656" y="3537"/>
                  </a:cubicBezTo>
                  <a:cubicBezTo>
                    <a:pt x="1322" y="4775"/>
                    <a:pt x="1430" y="6716"/>
                    <a:pt x="239" y="8406"/>
                  </a:cubicBezTo>
                  <a:cubicBezTo>
                    <a:pt x="239" y="8406"/>
                    <a:pt x="560" y="9716"/>
                    <a:pt x="2489" y="9264"/>
                  </a:cubicBezTo>
                  <a:cubicBezTo>
                    <a:pt x="3858" y="8930"/>
                    <a:pt x="5942" y="8133"/>
                    <a:pt x="5954" y="8525"/>
                  </a:cubicBezTo>
                  <a:cubicBezTo>
                    <a:pt x="5954" y="8525"/>
                    <a:pt x="5775" y="7811"/>
                    <a:pt x="5502" y="7537"/>
                  </a:cubicBezTo>
                  <a:cubicBezTo>
                    <a:pt x="5228" y="7263"/>
                    <a:pt x="4954" y="4942"/>
                    <a:pt x="5073" y="4311"/>
                  </a:cubicBezTo>
                  <a:cubicBezTo>
                    <a:pt x="5204" y="3680"/>
                    <a:pt x="5382" y="2799"/>
                    <a:pt x="3537" y="584"/>
                  </a:cubicBezTo>
                  <a:cubicBezTo>
                    <a:pt x="3537" y="584"/>
                    <a:pt x="2680" y="1"/>
                    <a:pt x="1715" y="132"/>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6966655" y="2083105"/>
              <a:ext cx="439252" cy="342445"/>
            </a:xfrm>
            <a:custGeom>
              <a:avLst/>
              <a:gdLst/>
              <a:ahLst/>
              <a:cxnLst/>
              <a:rect l="l" t="t" r="r" b="b"/>
              <a:pathLst>
                <a:path w="5454" h="4252" extrusionOk="0">
                  <a:moveTo>
                    <a:pt x="5120" y="596"/>
                  </a:moveTo>
                  <a:cubicBezTo>
                    <a:pt x="5084" y="382"/>
                    <a:pt x="4906" y="179"/>
                    <a:pt x="4691" y="132"/>
                  </a:cubicBezTo>
                  <a:cubicBezTo>
                    <a:pt x="4465" y="84"/>
                    <a:pt x="4227" y="167"/>
                    <a:pt x="4096" y="358"/>
                  </a:cubicBezTo>
                  <a:cubicBezTo>
                    <a:pt x="4024" y="453"/>
                    <a:pt x="3965" y="584"/>
                    <a:pt x="3846" y="572"/>
                  </a:cubicBezTo>
                  <a:cubicBezTo>
                    <a:pt x="3703" y="560"/>
                    <a:pt x="3679" y="382"/>
                    <a:pt x="3620" y="263"/>
                  </a:cubicBezTo>
                  <a:cubicBezTo>
                    <a:pt x="3524" y="84"/>
                    <a:pt x="3310" y="1"/>
                    <a:pt x="3108" y="13"/>
                  </a:cubicBezTo>
                  <a:cubicBezTo>
                    <a:pt x="2905" y="25"/>
                    <a:pt x="2727" y="120"/>
                    <a:pt x="2548" y="215"/>
                  </a:cubicBezTo>
                  <a:cubicBezTo>
                    <a:pt x="2393" y="298"/>
                    <a:pt x="2227" y="394"/>
                    <a:pt x="2096" y="536"/>
                  </a:cubicBezTo>
                  <a:cubicBezTo>
                    <a:pt x="1977" y="679"/>
                    <a:pt x="1893" y="858"/>
                    <a:pt x="1905" y="1048"/>
                  </a:cubicBezTo>
                  <a:cubicBezTo>
                    <a:pt x="1917" y="1263"/>
                    <a:pt x="2072" y="1501"/>
                    <a:pt x="1953" y="1679"/>
                  </a:cubicBezTo>
                  <a:cubicBezTo>
                    <a:pt x="1893" y="1775"/>
                    <a:pt x="1786" y="1822"/>
                    <a:pt x="1679" y="1834"/>
                  </a:cubicBezTo>
                  <a:cubicBezTo>
                    <a:pt x="1572" y="1846"/>
                    <a:pt x="1453" y="1834"/>
                    <a:pt x="1346" y="1834"/>
                  </a:cubicBezTo>
                  <a:cubicBezTo>
                    <a:pt x="845" y="1834"/>
                    <a:pt x="357" y="2168"/>
                    <a:pt x="179" y="2632"/>
                  </a:cubicBezTo>
                  <a:cubicBezTo>
                    <a:pt x="0" y="3108"/>
                    <a:pt x="155" y="3680"/>
                    <a:pt x="536" y="4013"/>
                  </a:cubicBezTo>
                  <a:cubicBezTo>
                    <a:pt x="691" y="4156"/>
                    <a:pt x="905" y="4251"/>
                    <a:pt x="1107" y="4215"/>
                  </a:cubicBezTo>
                  <a:cubicBezTo>
                    <a:pt x="1322" y="4168"/>
                    <a:pt x="1488" y="3989"/>
                    <a:pt x="1560" y="3787"/>
                  </a:cubicBezTo>
                  <a:cubicBezTo>
                    <a:pt x="1643" y="3596"/>
                    <a:pt x="1655" y="3370"/>
                    <a:pt x="1655" y="3156"/>
                  </a:cubicBezTo>
                  <a:cubicBezTo>
                    <a:pt x="1655" y="2977"/>
                    <a:pt x="1655" y="2799"/>
                    <a:pt x="1738" y="2644"/>
                  </a:cubicBezTo>
                  <a:cubicBezTo>
                    <a:pt x="1822" y="2489"/>
                    <a:pt x="2024" y="2382"/>
                    <a:pt x="2179" y="2465"/>
                  </a:cubicBezTo>
                  <a:cubicBezTo>
                    <a:pt x="2358" y="2561"/>
                    <a:pt x="2346" y="2811"/>
                    <a:pt x="2417" y="3001"/>
                  </a:cubicBezTo>
                  <a:cubicBezTo>
                    <a:pt x="2524" y="3263"/>
                    <a:pt x="2810" y="3430"/>
                    <a:pt x="3096" y="3418"/>
                  </a:cubicBezTo>
                  <a:cubicBezTo>
                    <a:pt x="3382" y="3406"/>
                    <a:pt x="3655" y="3239"/>
                    <a:pt x="3810" y="3001"/>
                  </a:cubicBezTo>
                  <a:cubicBezTo>
                    <a:pt x="3977" y="2763"/>
                    <a:pt x="4036" y="2477"/>
                    <a:pt x="4036" y="2191"/>
                  </a:cubicBezTo>
                  <a:cubicBezTo>
                    <a:pt x="4036" y="2096"/>
                    <a:pt x="4024" y="2001"/>
                    <a:pt x="4060" y="1918"/>
                  </a:cubicBezTo>
                  <a:cubicBezTo>
                    <a:pt x="4108" y="1834"/>
                    <a:pt x="4203" y="1775"/>
                    <a:pt x="4286" y="1822"/>
                  </a:cubicBezTo>
                  <a:cubicBezTo>
                    <a:pt x="4382" y="1858"/>
                    <a:pt x="4382" y="1989"/>
                    <a:pt x="4453" y="2060"/>
                  </a:cubicBezTo>
                  <a:cubicBezTo>
                    <a:pt x="4548" y="2156"/>
                    <a:pt x="4739" y="2084"/>
                    <a:pt x="4822" y="1965"/>
                  </a:cubicBezTo>
                  <a:cubicBezTo>
                    <a:pt x="4906" y="1846"/>
                    <a:pt x="4929" y="1703"/>
                    <a:pt x="5001" y="1572"/>
                  </a:cubicBezTo>
                  <a:cubicBezTo>
                    <a:pt x="5072" y="1453"/>
                    <a:pt x="5215" y="1358"/>
                    <a:pt x="5358" y="1406"/>
                  </a:cubicBezTo>
                  <a:cubicBezTo>
                    <a:pt x="5453" y="1239"/>
                    <a:pt x="5382" y="1168"/>
                    <a:pt x="5275" y="1072"/>
                  </a:cubicBezTo>
                  <a:cubicBezTo>
                    <a:pt x="5120" y="929"/>
                    <a:pt x="5156" y="787"/>
                    <a:pt x="5120" y="596"/>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7638817" y="2176850"/>
              <a:ext cx="110739" cy="50578"/>
            </a:xfrm>
            <a:custGeom>
              <a:avLst/>
              <a:gdLst/>
              <a:ahLst/>
              <a:cxnLst/>
              <a:rect l="l" t="t" r="r" b="b"/>
              <a:pathLst>
                <a:path w="1375" h="628" extrusionOk="0">
                  <a:moveTo>
                    <a:pt x="1248" y="0"/>
                  </a:moveTo>
                  <a:cubicBezTo>
                    <a:pt x="913" y="0"/>
                    <a:pt x="0" y="265"/>
                    <a:pt x="0" y="265"/>
                  </a:cubicBezTo>
                  <a:lnTo>
                    <a:pt x="12" y="623"/>
                  </a:lnTo>
                  <a:cubicBezTo>
                    <a:pt x="58" y="626"/>
                    <a:pt x="103" y="628"/>
                    <a:pt x="148" y="628"/>
                  </a:cubicBezTo>
                  <a:cubicBezTo>
                    <a:pt x="833" y="628"/>
                    <a:pt x="1358" y="219"/>
                    <a:pt x="1370" y="51"/>
                  </a:cubicBezTo>
                  <a:cubicBezTo>
                    <a:pt x="1374" y="15"/>
                    <a:pt x="1327" y="0"/>
                    <a:pt x="1248" y="0"/>
                  </a:cubicBezTo>
                  <a:close/>
                </a:path>
              </a:pathLst>
            </a:custGeom>
            <a:solidFill>
              <a:srgbClr val="E96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7406790" y="2152125"/>
              <a:ext cx="167840" cy="191921"/>
            </a:xfrm>
            <a:custGeom>
              <a:avLst/>
              <a:gdLst/>
              <a:ahLst/>
              <a:cxnLst/>
              <a:rect l="l" t="t" r="r" b="b"/>
              <a:pathLst>
                <a:path w="2084" h="2383" extrusionOk="0">
                  <a:moveTo>
                    <a:pt x="72" y="1180"/>
                  </a:moveTo>
                  <a:cubicBezTo>
                    <a:pt x="0" y="1346"/>
                    <a:pt x="48" y="1596"/>
                    <a:pt x="119" y="1858"/>
                  </a:cubicBezTo>
                  <a:cubicBezTo>
                    <a:pt x="179" y="2132"/>
                    <a:pt x="345" y="2073"/>
                    <a:pt x="524" y="2227"/>
                  </a:cubicBezTo>
                  <a:cubicBezTo>
                    <a:pt x="714" y="2382"/>
                    <a:pt x="965" y="1680"/>
                    <a:pt x="1000" y="1394"/>
                  </a:cubicBezTo>
                  <a:cubicBezTo>
                    <a:pt x="1048" y="1108"/>
                    <a:pt x="1393" y="1501"/>
                    <a:pt x="1643" y="1287"/>
                  </a:cubicBezTo>
                  <a:cubicBezTo>
                    <a:pt x="1881" y="1061"/>
                    <a:pt x="2084" y="549"/>
                    <a:pt x="2060" y="394"/>
                  </a:cubicBezTo>
                  <a:cubicBezTo>
                    <a:pt x="2024" y="251"/>
                    <a:pt x="595" y="1"/>
                    <a:pt x="72" y="118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7462361" y="2183776"/>
              <a:ext cx="186122" cy="190954"/>
            </a:xfrm>
            <a:custGeom>
              <a:avLst/>
              <a:gdLst/>
              <a:ahLst/>
              <a:cxnLst/>
              <a:rect l="l" t="t" r="r" b="b"/>
              <a:pathLst>
                <a:path w="2311" h="2371" extrusionOk="0">
                  <a:moveTo>
                    <a:pt x="1370" y="1"/>
                  </a:moveTo>
                  <a:cubicBezTo>
                    <a:pt x="1144" y="132"/>
                    <a:pt x="1084" y="382"/>
                    <a:pt x="1048" y="596"/>
                  </a:cubicBezTo>
                  <a:cubicBezTo>
                    <a:pt x="1013" y="810"/>
                    <a:pt x="703" y="882"/>
                    <a:pt x="560" y="691"/>
                  </a:cubicBezTo>
                  <a:cubicBezTo>
                    <a:pt x="429" y="501"/>
                    <a:pt x="251" y="465"/>
                    <a:pt x="132" y="584"/>
                  </a:cubicBezTo>
                  <a:cubicBezTo>
                    <a:pt x="1" y="691"/>
                    <a:pt x="191" y="1144"/>
                    <a:pt x="394" y="1180"/>
                  </a:cubicBezTo>
                  <a:cubicBezTo>
                    <a:pt x="584" y="1215"/>
                    <a:pt x="584" y="1061"/>
                    <a:pt x="620" y="1049"/>
                  </a:cubicBezTo>
                  <a:cubicBezTo>
                    <a:pt x="667" y="1037"/>
                    <a:pt x="632" y="1227"/>
                    <a:pt x="727" y="1596"/>
                  </a:cubicBezTo>
                  <a:cubicBezTo>
                    <a:pt x="822" y="1965"/>
                    <a:pt x="1191" y="2370"/>
                    <a:pt x="1501" y="2287"/>
                  </a:cubicBezTo>
                  <a:cubicBezTo>
                    <a:pt x="1810" y="2203"/>
                    <a:pt x="2013" y="1703"/>
                    <a:pt x="2025" y="1572"/>
                  </a:cubicBezTo>
                  <a:cubicBezTo>
                    <a:pt x="2049" y="1453"/>
                    <a:pt x="2263" y="1501"/>
                    <a:pt x="2287" y="1406"/>
                  </a:cubicBezTo>
                  <a:cubicBezTo>
                    <a:pt x="2310" y="1322"/>
                    <a:pt x="2120" y="1084"/>
                    <a:pt x="2144" y="1001"/>
                  </a:cubicBezTo>
                  <a:cubicBezTo>
                    <a:pt x="2180" y="918"/>
                    <a:pt x="2287" y="894"/>
                    <a:pt x="2287" y="346"/>
                  </a:cubicBezTo>
                  <a:cubicBezTo>
                    <a:pt x="2287" y="346"/>
                    <a:pt x="1870" y="382"/>
                    <a:pt x="137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7372240" y="2072555"/>
              <a:ext cx="377882" cy="181290"/>
            </a:xfrm>
            <a:custGeom>
              <a:avLst/>
              <a:gdLst/>
              <a:ahLst/>
              <a:cxnLst/>
              <a:rect l="l" t="t" r="r" b="b"/>
              <a:pathLst>
                <a:path w="4692" h="2251" extrusionOk="0">
                  <a:moveTo>
                    <a:pt x="477" y="2251"/>
                  </a:moveTo>
                  <a:cubicBezTo>
                    <a:pt x="358" y="2168"/>
                    <a:pt x="322" y="1775"/>
                    <a:pt x="227" y="1620"/>
                  </a:cubicBezTo>
                  <a:cubicBezTo>
                    <a:pt x="131" y="1465"/>
                    <a:pt x="0" y="1084"/>
                    <a:pt x="905" y="560"/>
                  </a:cubicBezTo>
                  <a:cubicBezTo>
                    <a:pt x="1798" y="25"/>
                    <a:pt x="2394" y="1"/>
                    <a:pt x="2632" y="191"/>
                  </a:cubicBezTo>
                  <a:cubicBezTo>
                    <a:pt x="2858" y="370"/>
                    <a:pt x="3334" y="834"/>
                    <a:pt x="3406" y="977"/>
                  </a:cubicBezTo>
                  <a:cubicBezTo>
                    <a:pt x="3406" y="977"/>
                    <a:pt x="3739" y="1096"/>
                    <a:pt x="4191" y="1120"/>
                  </a:cubicBezTo>
                  <a:cubicBezTo>
                    <a:pt x="4632" y="1144"/>
                    <a:pt x="4692" y="1215"/>
                    <a:pt x="4680" y="1346"/>
                  </a:cubicBezTo>
                  <a:cubicBezTo>
                    <a:pt x="4680" y="1346"/>
                    <a:pt x="4680" y="1275"/>
                    <a:pt x="4513" y="1382"/>
                  </a:cubicBezTo>
                  <a:cubicBezTo>
                    <a:pt x="4287" y="1549"/>
                    <a:pt x="3965" y="1691"/>
                    <a:pt x="3406" y="1727"/>
                  </a:cubicBezTo>
                  <a:cubicBezTo>
                    <a:pt x="2858" y="1763"/>
                    <a:pt x="2489" y="1382"/>
                    <a:pt x="2489" y="1382"/>
                  </a:cubicBezTo>
                  <a:cubicBezTo>
                    <a:pt x="2489" y="1382"/>
                    <a:pt x="1584" y="1596"/>
                    <a:pt x="477" y="225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7202548" y="2565442"/>
              <a:ext cx="119920" cy="150605"/>
            </a:xfrm>
            <a:custGeom>
              <a:avLst/>
              <a:gdLst/>
              <a:ahLst/>
              <a:cxnLst/>
              <a:rect l="l" t="t" r="r" b="b"/>
              <a:pathLst>
                <a:path w="1489" h="1870" extrusionOk="0">
                  <a:moveTo>
                    <a:pt x="1488" y="1751"/>
                  </a:moveTo>
                  <a:cubicBezTo>
                    <a:pt x="1322" y="1870"/>
                    <a:pt x="24" y="560"/>
                    <a:pt x="12" y="524"/>
                  </a:cubicBezTo>
                  <a:cubicBezTo>
                    <a:pt x="0" y="501"/>
                    <a:pt x="1286" y="1"/>
                    <a:pt x="1286"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6940722" y="2538623"/>
              <a:ext cx="519789" cy="588810"/>
            </a:xfrm>
            <a:custGeom>
              <a:avLst/>
              <a:gdLst/>
              <a:ahLst/>
              <a:cxnLst/>
              <a:rect l="l" t="t" r="r" b="b"/>
              <a:pathLst>
                <a:path w="6454" h="7311" extrusionOk="0">
                  <a:moveTo>
                    <a:pt x="2715" y="0"/>
                  </a:moveTo>
                  <a:cubicBezTo>
                    <a:pt x="1263" y="1072"/>
                    <a:pt x="96" y="2655"/>
                    <a:pt x="84" y="3012"/>
                  </a:cubicBezTo>
                  <a:cubicBezTo>
                    <a:pt x="1" y="4906"/>
                    <a:pt x="3120" y="5251"/>
                    <a:pt x="3989" y="5834"/>
                  </a:cubicBezTo>
                  <a:cubicBezTo>
                    <a:pt x="3989" y="5834"/>
                    <a:pt x="4156" y="6465"/>
                    <a:pt x="4358" y="6620"/>
                  </a:cubicBezTo>
                  <a:cubicBezTo>
                    <a:pt x="4573" y="6775"/>
                    <a:pt x="5466" y="7061"/>
                    <a:pt x="5775" y="7192"/>
                  </a:cubicBezTo>
                  <a:cubicBezTo>
                    <a:pt x="6073" y="7311"/>
                    <a:pt x="6454" y="6703"/>
                    <a:pt x="6442" y="6406"/>
                  </a:cubicBezTo>
                  <a:cubicBezTo>
                    <a:pt x="6430" y="6108"/>
                    <a:pt x="5859" y="5739"/>
                    <a:pt x="5859" y="5739"/>
                  </a:cubicBezTo>
                  <a:cubicBezTo>
                    <a:pt x="5859" y="5739"/>
                    <a:pt x="6251" y="5763"/>
                    <a:pt x="6263" y="5668"/>
                  </a:cubicBezTo>
                  <a:cubicBezTo>
                    <a:pt x="6275" y="5572"/>
                    <a:pt x="5906" y="5489"/>
                    <a:pt x="5823" y="5287"/>
                  </a:cubicBezTo>
                  <a:cubicBezTo>
                    <a:pt x="5739" y="5096"/>
                    <a:pt x="5585" y="4953"/>
                    <a:pt x="5251" y="5108"/>
                  </a:cubicBezTo>
                  <a:cubicBezTo>
                    <a:pt x="4918" y="5263"/>
                    <a:pt x="4418" y="5453"/>
                    <a:pt x="4299" y="5406"/>
                  </a:cubicBezTo>
                  <a:cubicBezTo>
                    <a:pt x="4192" y="5346"/>
                    <a:pt x="2918" y="4525"/>
                    <a:pt x="2632" y="4024"/>
                  </a:cubicBezTo>
                  <a:cubicBezTo>
                    <a:pt x="2334" y="3512"/>
                    <a:pt x="2084" y="2953"/>
                    <a:pt x="1894" y="2679"/>
                  </a:cubicBezTo>
                  <a:cubicBezTo>
                    <a:pt x="1691" y="2393"/>
                    <a:pt x="4323" y="1262"/>
                    <a:pt x="4323" y="1262"/>
                  </a:cubicBezTo>
                  <a:cubicBezTo>
                    <a:pt x="4323" y="1262"/>
                    <a:pt x="3942" y="548"/>
                    <a:pt x="2715"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7159380" y="2420636"/>
              <a:ext cx="283895" cy="285828"/>
            </a:xfrm>
            <a:custGeom>
              <a:avLst/>
              <a:gdLst/>
              <a:ahLst/>
              <a:cxnLst/>
              <a:rect l="l" t="t" r="r" b="b"/>
              <a:pathLst>
                <a:path w="3525" h="3549" extrusionOk="0">
                  <a:moveTo>
                    <a:pt x="0" y="1465"/>
                  </a:moveTo>
                  <a:cubicBezTo>
                    <a:pt x="917" y="644"/>
                    <a:pt x="2310" y="1"/>
                    <a:pt x="2917" y="632"/>
                  </a:cubicBezTo>
                  <a:cubicBezTo>
                    <a:pt x="3525" y="1263"/>
                    <a:pt x="3298" y="2525"/>
                    <a:pt x="2024" y="3549"/>
                  </a:cubicBezTo>
                  <a:cubicBezTo>
                    <a:pt x="2024" y="3549"/>
                    <a:pt x="1798" y="2394"/>
                    <a:pt x="0" y="1465"/>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0"/>
          <p:cNvSpPr/>
          <p:nvPr/>
        </p:nvSpPr>
        <p:spPr>
          <a:xfrm rot="3565995">
            <a:off x="4334580" y="3515158"/>
            <a:ext cx="474847" cy="640642"/>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 2" descr="Une image contenant texte, Police, capture d’écran&#10;&#10;Description générée automatiquement">
            <a:extLst>
              <a:ext uri="{FF2B5EF4-FFF2-40B4-BE49-F238E27FC236}">
                <a16:creationId xmlns:a16="http://schemas.microsoft.com/office/drawing/2014/main" id="{9C4BE000-3951-DDFE-D41D-6D45853AADB3}"/>
              </a:ext>
            </a:extLst>
          </p:cNvPr>
          <p:cNvPicPr>
            <a:picLocks noChangeAspect="1"/>
          </p:cNvPicPr>
          <p:nvPr/>
        </p:nvPicPr>
        <p:blipFill>
          <a:blip r:embed="rId3"/>
          <a:stretch>
            <a:fillRect/>
          </a:stretch>
        </p:blipFill>
        <p:spPr>
          <a:xfrm>
            <a:off x="768666" y="883553"/>
            <a:ext cx="7339726" cy="2797129"/>
          </a:xfrm>
          <a:prstGeom prst="rect">
            <a:avLst/>
          </a:prstGeom>
        </p:spPr>
      </p:pic>
    </p:spTree>
    <p:extLst>
      <p:ext uri="{BB962C8B-B14F-4D97-AF65-F5344CB8AC3E}">
        <p14:creationId xmlns:p14="http://schemas.microsoft.com/office/powerpoint/2010/main" val="301482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6" name="Google Shape;496;p41"/>
          <p:cNvSpPr txBox="1">
            <a:spLocks noGrp="1"/>
          </p:cNvSpPr>
          <p:nvPr>
            <p:ph type="subTitle" idx="1"/>
          </p:nvPr>
        </p:nvSpPr>
        <p:spPr>
          <a:xfrm>
            <a:off x="0" y="815103"/>
            <a:ext cx="9057451" cy="380142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H0: There is no relationship between Age and  frequency of participation </a:t>
            </a:r>
          </a:p>
          <a:p>
            <a:pPr marL="0" lvl="0" indent="0" algn="l" rtl="0">
              <a:spcBef>
                <a:spcPts val="0"/>
              </a:spcBef>
              <a:spcAft>
                <a:spcPts val="0"/>
              </a:spcAft>
              <a:buNone/>
            </a:pPr>
            <a:r>
              <a:rPr lang="en-US" sz="1600" dirty="0"/>
              <a:t>HA : There is a significant  relationship between Age and  frequency of participation</a:t>
            </a:r>
          </a:p>
          <a:p>
            <a:pPr marL="0" lvl="0" indent="0" algn="l" rtl="0">
              <a:spcBef>
                <a:spcPts val="0"/>
              </a:spcBef>
              <a:spcAft>
                <a:spcPts val="0"/>
              </a:spcAft>
              <a:buNone/>
            </a:pPr>
            <a:endParaRPr lang="en-US" sz="1600" dirty="0"/>
          </a:p>
          <a:p>
            <a:pPr marL="0" lvl="0" indent="0" algn="l" rtl="0">
              <a:spcBef>
                <a:spcPts val="0"/>
              </a:spcBef>
              <a:spcAft>
                <a:spcPts val="0"/>
              </a:spcAft>
              <a:buNone/>
            </a:pPr>
            <a:r>
              <a:rPr lang="fr-FR" sz="1600" dirty="0"/>
              <a:t>On ne peut pas rejeter l'hypothèse nulle d'indépendance entre les variables. En d'autres termes, il n'y a pas suffisamment de preuves statistiques pour affirmer qu'il existe une association significative entre les catégories d'âge (17-19, 20-21, 22-23, 24+) et la fréquence de participation aux activités hebdomadaires. Les différences observées peuvent être attribuées au hasard.</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endParaRPr lang="fr-FR" sz="1600" dirty="0"/>
          </a:p>
        </p:txBody>
      </p:sp>
      <p:sp>
        <p:nvSpPr>
          <p:cNvPr id="497" name="Google Shape;497;p41"/>
          <p:cNvSpPr txBox="1">
            <a:spLocks noGrp="1"/>
          </p:cNvSpPr>
          <p:nvPr>
            <p:ph type="title" idx="2"/>
          </p:nvPr>
        </p:nvSpPr>
        <p:spPr>
          <a:xfrm>
            <a:off x="252774" y="182758"/>
            <a:ext cx="2452949" cy="74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2800" dirty="0">
              <a:solidFill>
                <a:schemeClr val="bg1">
                  <a:lumMod val="10000"/>
                </a:schemeClr>
              </a:solidFill>
            </a:endParaRPr>
          </a:p>
        </p:txBody>
      </p:sp>
      <p:grpSp>
        <p:nvGrpSpPr>
          <p:cNvPr id="498" name="Google Shape;498;p41"/>
          <p:cNvGrpSpPr/>
          <p:nvPr/>
        </p:nvGrpSpPr>
        <p:grpSpPr>
          <a:xfrm>
            <a:off x="7887914" y="430733"/>
            <a:ext cx="789145" cy="768741"/>
            <a:chOff x="13094914" y="-3567967"/>
            <a:chExt cx="789145" cy="768741"/>
          </a:xfrm>
        </p:grpSpPr>
        <p:sp>
          <p:nvSpPr>
            <p:cNvPr id="499" name="Google Shape;499;p41"/>
            <p:cNvSpPr/>
            <p:nvPr/>
          </p:nvSpPr>
          <p:spPr>
            <a:xfrm rot="-1776322">
              <a:off x="13212180" y="-3485952"/>
              <a:ext cx="491831" cy="60471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rot="-1776322">
              <a:off x="13715946" y="-3136550"/>
              <a:ext cx="139239" cy="153687"/>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1"/>
          <p:cNvSpPr/>
          <p:nvPr/>
        </p:nvSpPr>
        <p:spPr>
          <a:xfrm rot="-2700000">
            <a:off x="6034741" y="4137941"/>
            <a:ext cx="701745" cy="86280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rot="2906884">
            <a:off x="5509793" y="3737363"/>
            <a:ext cx="408317" cy="43107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57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7"/>
          <p:cNvSpPr txBox="1">
            <a:spLocks noGrp="1"/>
          </p:cNvSpPr>
          <p:nvPr>
            <p:ph type="title"/>
          </p:nvPr>
        </p:nvSpPr>
        <p:spPr>
          <a:xfrm>
            <a:off x="877102" y="692097"/>
            <a:ext cx="2968875"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dirty="0"/>
              <a:t>Introduction</a:t>
            </a:r>
            <a:endParaRPr sz="3200" dirty="0"/>
          </a:p>
        </p:txBody>
      </p:sp>
      <p:sp>
        <p:nvSpPr>
          <p:cNvPr id="374" name="Google Shape;374;p37"/>
          <p:cNvSpPr txBox="1">
            <a:spLocks noGrp="1"/>
          </p:cNvSpPr>
          <p:nvPr>
            <p:ph type="subTitle" idx="1"/>
          </p:nvPr>
        </p:nvSpPr>
        <p:spPr>
          <a:xfrm>
            <a:off x="800135" y="1170900"/>
            <a:ext cx="7796036" cy="3095103"/>
          </a:xfrm>
          <a:prstGeom prst="rect">
            <a:avLst/>
          </a:prstGeom>
        </p:spPr>
        <p:txBody>
          <a:bodyPr spcFirstLastPara="1" wrap="square" lIns="91425" tIns="91425" rIns="91425" bIns="91425" anchor="ctr" anchorCtr="0">
            <a:noAutofit/>
          </a:bodyPr>
          <a:lstStyle/>
          <a:p>
            <a:pPr marL="0" indent="0">
              <a:buClr>
                <a:schemeClr val="dk1"/>
              </a:buClr>
              <a:buSzPts val="1100"/>
              <a:buNone/>
            </a:pPr>
            <a:r>
              <a:rPr lang="fr-FR" sz="1800" dirty="0"/>
              <a:t>Les activités parascolaires constituent un élément incontournable de la vie étudiante, offrant des occasions uniques de croissance personnelle en dehors des cadres académiques traditionnels. Cependant, la question persiste : </a:t>
            </a:r>
            <a:r>
              <a:rPr lang="fr-FR" sz="1800" b="1" dirty="0"/>
              <a:t>Quelle est l'influence réelle de ces activités sur les performances académiques des étudiants universitaires ?</a:t>
            </a:r>
            <a:r>
              <a:rPr lang="fr-FR" sz="1800" dirty="0"/>
              <a:t> </a:t>
            </a:r>
          </a:p>
          <a:p>
            <a:pPr marL="0" lvl="0" indent="0" algn="l" rtl="0">
              <a:spcBef>
                <a:spcPts val="0"/>
              </a:spcBef>
              <a:spcAft>
                <a:spcPts val="0"/>
              </a:spcAft>
              <a:buClr>
                <a:schemeClr val="dk1"/>
              </a:buClr>
              <a:buSzPts val="1100"/>
              <a:buFont typeface="Arial"/>
              <a:buNone/>
            </a:pPr>
            <a:endParaRPr dirty="0">
              <a:solidFill>
                <a:schemeClr val="dk1"/>
              </a:solidFill>
            </a:endParaRPr>
          </a:p>
        </p:txBody>
      </p:sp>
      <p:grpSp>
        <p:nvGrpSpPr>
          <p:cNvPr id="375" name="Google Shape;375;p37"/>
          <p:cNvGrpSpPr/>
          <p:nvPr/>
        </p:nvGrpSpPr>
        <p:grpSpPr>
          <a:xfrm>
            <a:off x="8289710" y="2337757"/>
            <a:ext cx="612924" cy="597037"/>
            <a:chOff x="13496710" y="-1660943"/>
            <a:chExt cx="612924" cy="597037"/>
          </a:xfrm>
        </p:grpSpPr>
        <p:sp>
          <p:nvSpPr>
            <p:cNvPr id="376" name="Google Shape;376;p37"/>
            <p:cNvSpPr/>
            <p:nvPr/>
          </p:nvSpPr>
          <p:spPr>
            <a:xfrm rot="4415121">
              <a:off x="13593561" y="-1644769"/>
              <a:ext cx="419222" cy="51547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rot="4415121">
              <a:off x="13577316" y="-1204844"/>
              <a:ext cx="118683" cy="131007"/>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37"/>
          <p:cNvSpPr/>
          <p:nvPr/>
        </p:nvSpPr>
        <p:spPr>
          <a:xfrm rot="-6751569">
            <a:off x="486696" y="3300752"/>
            <a:ext cx="453045" cy="557023"/>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930;p56">
            <a:extLst>
              <a:ext uri="{FF2B5EF4-FFF2-40B4-BE49-F238E27FC236}">
                <a16:creationId xmlns:a16="http://schemas.microsoft.com/office/drawing/2014/main" id="{4775EDB9-76F8-AEC2-45D9-42043CB79681}"/>
              </a:ext>
            </a:extLst>
          </p:cNvPr>
          <p:cNvGrpSpPr/>
          <p:nvPr/>
        </p:nvGrpSpPr>
        <p:grpSpPr>
          <a:xfrm>
            <a:off x="7447671" y="3263324"/>
            <a:ext cx="896194" cy="1880176"/>
            <a:chOff x="440625" y="2103375"/>
            <a:chExt cx="1067364" cy="2335001"/>
          </a:xfrm>
        </p:grpSpPr>
        <p:sp>
          <p:nvSpPr>
            <p:cNvPr id="3" name="Google Shape;931;p56">
              <a:extLst>
                <a:ext uri="{FF2B5EF4-FFF2-40B4-BE49-F238E27FC236}">
                  <a16:creationId xmlns:a16="http://schemas.microsoft.com/office/drawing/2014/main" id="{C8C6880C-6337-D98E-E88C-92D5B4DC5471}"/>
                </a:ext>
              </a:extLst>
            </p:cNvPr>
            <p:cNvSpPr/>
            <p:nvPr/>
          </p:nvSpPr>
          <p:spPr>
            <a:xfrm>
              <a:off x="792691" y="3448324"/>
              <a:ext cx="227270" cy="411801"/>
            </a:xfrm>
            <a:custGeom>
              <a:avLst/>
              <a:gdLst/>
              <a:ahLst/>
              <a:cxnLst/>
              <a:rect l="l" t="t" r="r" b="b"/>
              <a:pathLst>
                <a:path w="2728" h="4943" extrusionOk="0">
                  <a:moveTo>
                    <a:pt x="13" y="1894"/>
                  </a:moveTo>
                  <a:cubicBezTo>
                    <a:pt x="120" y="2561"/>
                    <a:pt x="501" y="3287"/>
                    <a:pt x="501" y="3287"/>
                  </a:cubicBezTo>
                  <a:cubicBezTo>
                    <a:pt x="501" y="3287"/>
                    <a:pt x="1" y="3680"/>
                    <a:pt x="251" y="4204"/>
                  </a:cubicBezTo>
                  <a:cubicBezTo>
                    <a:pt x="513" y="4728"/>
                    <a:pt x="620" y="4942"/>
                    <a:pt x="620" y="4942"/>
                  </a:cubicBezTo>
                  <a:cubicBezTo>
                    <a:pt x="620" y="4942"/>
                    <a:pt x="882" y="4609"/>
                    <a:pt x="1120" y="4609"/>
                  </a:cubicBezTo>
                  <a:cubicBezTo>
                    <a:pt x="1358" y="4609"/>
                    <a:pt x="1537" y="4942"/>
                    <a:pt x="1537" y="4942"/>
                  </a:cubicBezTo>
                  <a:cubicBezTo>
                    <a:pt x="1537" y="4942"/>
                    <a:pt x="1835" y="4728"/>
                    <a:pt x="2096" y="4633"/>
                  </a:cubicBezTo>
                  <a:cubicBezTo>
                    <a:pt x="2358" y="4525"/>
                    <a:pt x="2549" y="4144"/>
                    <a:pt x="2311" y="3609"/>
                  </a:cubicBezTo>
                  <a:cubicBezTo>
                    <a:pt x="2311" y="3609"/>
                    <a:pt x="2727" y="2454"/>
                    <a:pt x="2477" y="1227"/>
                  </a:cubicBezTo>
                  <a:cubicBezTo>
                    <a:pt x="2227" y="1"/>
                    <a:pt x="13" y="1894"/>
                    <a:pt x="13" y="189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32;p56">
              <a:extLst>
                <a:ext uri="{FF2B5EF4-FFF2-40B4-BE49-F238E27FC236}">
                  <a16:creationId xmlns:a16="http://schemas.microsoft.com/office/drawing/2014/main" id="{18B1A10A-1645-8A0D-C3C9-929F30A4F342}"/>
                </a:ext>
              </a:extLst>
            </p:cNvPr>
            <p:cNvSpPr/>
            <p:nvPr/>
          </p:nvSpPr>
          <p:spPr>
            <a:xfrm>
              <a:off x="1035705" y="4233933"/>
              <a:ext cx="191530" cy="204443"/>
            </a:xfrm>
            <a:custGeom>
              <a:avLst/>
              <a:gdLst/>
              <a:ahLst/>
              <a:cxnLst/>
              <a:rect l="l" t="t" r="r" b="b"/>
              <a:pathLst>
                <a:path w="2299" h="2454" extrusionOk="0">
                  <a:moveTo>
                    <a:pt x="549" y="13"/>
                  </a:moveTo>
                  <a:cubicBezTo>
                    <a:pt x="370" y="96"/>
                    <a:pt x="299" y="334"/>
                    <a:pt x="311" y="763"/>
                  </a:cubicBezTo>
                  <a:cubicBezTo>
                    <a:pt x="334" y="1239"/>
                    <a:pt x="1" y="1906"/>
                    <a:pt x="96" y="2156"/>
                  </a:cubicBezTo>
                  <a:cubicBezTo>
                    <a:pt x="203" y="2453"/>
                    <a:pt x="811" y="2441"/>
                    <a:pt x="1204" y="2311"/>
                  </a:cubicBezTo>
                  <a:cubicBezTo>
                    <a:pt x="1549" y="2191"/>
                    <a:pt x="1930" y="2287"/>
                    <a:pt x="2120" y="2227"/>
                  </a:cubicBezTo>
                  <a:cubicBezTo>
                    <a:pt x="2299" y="2168"/>
                    <a:pt x="2192" y="1799"/>
                    <a:pt x="2144" y="1715"/>
                  </a:cubicBezTo>
                  <a:cubicBezTo>
                    <a:pt x="2108" y="1620"/>
                    <a:pt x="1799" y="1537"/>
                    <a:pt x="1704" y="1453"/>
                  </a:cubicBezTo>
                  <a:cubicBezTo>
                    <a:pt x="1644" y="1406"/>
                    <a:pt x="1537" y="1001"/>
                    <a:pt x="1192" y="739"/>
                  </a:cubicBezTo>
                  <a:cubicBezTo>
                    <a:pt x="1192" y="739"/>
                    <a:pt x="1227" y="60"/>
                    <a:pt x="1025" y="13"/>
                  </a:cubicBezTo>
                  <a:cubicBezTo>
                    <a:pt x="930" y="1"/>
                    <a:pt x="549" y="13"/>
                    <a:pt x="549" y="1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3;p56">
              <a:extLst>
                <a:ext uri="{FF2B5EF4-FFF2-40B4-BE49-F238E27FC236}">
                  <a16:creationId xmlns:a16="http://schemas.microsoft.com/office/drawing/2014/main" id="{97FD0810-B3A1-3434-6036-0DB7540FE377}"/>
                </a:ext>
              </a:extLst>
            </p:cNvPr>
            <p:cNvSpPr/>
            <p:nvPr/>
          </p:nvSpPr>
          <p:spPr>
            <a:xfrm>
              <a:off x="1028790" y="3524719"/>
              <a:ext cx="240099" cy="729129"/>
            </a:xfrm>
            <a:custGeom>
              <a:avLst/>
              <a:gdLst/>
              <a:ahLst/>
              <a:cxnLst/>
              <a:rect l="l" t="t" r="r" b="b"/>
              <a:pathLst>
                <a:path w="2882" h="8752" extrusionOk="0">
                  <a:moveTo>
                    <a:pt x="215" y="1"/>
                  </a:moveTo>
                  <a:cubicBezTo>
                    <a:pt x="155" y="1299"/>
                    <a:pt x="691" y="3418"/>
                    <a:pt x="786" y="3846"/>
                  </a:cubicBezTo>
                  <a:cubicBezTo>
                    <a:pt x="894" y="4275"/>
                    <a:pt x="1" y="4787"/>
                    <a:pt x="215" y="6037"/>
                  </a:cubicBezTo>
                  <a:cubicBezTo>
                    <a:pt x="417" y="7299"/>
                    <a:pt x="632" y="8526"/>
                    <a:pt x="632" y="8526"/>
                  </a:cubicBezTo>
                  <a:cubicBezTo>
                    <a:pt x="632" y="8526"/>
                    <a:pt x="870" y="8752"/>
                    <a:pt x="1108" y="8526"/>
                  </a:cubicBezTo>
                  <a:cubicBezTo>
                    <a:pt x="1346" y="8299"/>
                    <a:pt x="1858" y="6371"/>
                    <a:pt x="1989" y="5490"/>
                  </a:cubicBezTo>
                  <a:cubicBezTo>
                    <a:pt x="2108" y="4608"/>
                    <a:pt x="1370" y="4418"/>
                    <a:pt x="1834" y="3204"/>
                  </a:cubicBezTo>
                  <a:cubicBezTo>
                    <a:pt x="2310" y="1989"/>
                    <a:pt x="2763" y="858"/>
                    <a:pt x="2822" y="537"/>
                  </a:cubicBezTo>
                  <a:cubicBezTo>
                    <a:pt x="2882" y="203"/>
                    <a:pt x="215" y="1"/>
                    <a:pt x="215"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34;p56">
              <a:extLst>
                <a:ext uri="{FF2B5EF4-FFF2-40B4-BE49-F238E27FC236}">
                  <a16:creationId xmlns:a16="http://schemas.microsoft.com/office/drawing/2014/main" id="{C1245747-E0A2-E3FF-7044-66AB6C6D34F6}"/>
                </a:ext>
              </a:extLst>
            </p:cNvPr>
            <p:cNvSpPr/>
            <p:nvPr/>
          </p:nvSpPr>
          <p:spPr>
            <a:xfrm>
              <a:off x="745121" y="3155741"/>
              <a:ext cx="567424" cy="497027"/>
            </a:xfrm>
            <a:custGeom>
              <a:avLst/>
              <a:gdLst/>
              <a:ahLst/>
              <a:cxnLst/>
              <a:rect l="l" t="t" r="r" b="b"/>
              <a:pathLst>
                <a:path w="6811" h="5966" extrusionOk="0">
                  <a:moveTo>
                    <a:pt x="620" y="798"/>
                  </a:moveTo>
                  <a:cubicBezTo>
                    <a:pt x="512" y="1989"/>
                    <a:pt x="239" y="2691"/>
                    <a:pt x="286" y="3918"/>
                  </a:cubicBezTo>
                  <a:cubicBezTo>
                    <a:pt x="334" y="5156"/>
                    <a:pt x="0" y="5394"/>
                    <a:pt x="108" y="5644"/>
                  </a:cubicBezTo>
                  <a:cubicBezTo>
                    <a:pt x="215" y="5894"/>
                    <a:pt x="2739" y="5775"/>
                    <a:pt x="3263" y="5049"/>
                  </a:cubicBezTo>
                  <a:lnTo>
                    <a:pt x="3263" y="2620"/>
                  </a:lnTo>
                  <a:cubicBezTo>
                    <a:pt x="3263" y="2620"/>
                    <a:pt x="3346" y="4156"/>
                    <a:pt x="3322" y="4573"/>
                  </a:cubicBezTo>
                  <a:cubicBezTo>
                    <a:pt x="3310" y="5001"/>
                    <a:pt x="3334" y="5216"/>
                    <a:pt x="3489" y="5275"/>
                  </a:cubicBezTo>
                  <a:cubicBezTo>
                    <a:pt x="3644" y="5347"/>
                    <a:pt x="4680" y="5549"/>
                    <a:pt x="5144" y="5763"/>
                  </a:cubicBezTo>
                  <a:cubicBezTo>
                    <a:pt x="5620" y="5966"/>
                    <a:pt x="6787" y="5668"/>
                    <a:pt x="6799" y="5549"/>
                  </a:cubicBezTo>
                  <a:cubicBezTo>
                    <a:pt x="6811" y="5418"/>
                    <a:pt x="6751" y="4942"/>
                    <a:pt x="6585" y="4751"/>
                  </a:cubicBezTo>
                  <a:cubicBezTo>
                    <a:pt x="6406" y="4561"/>
                    <a:pt x="6311" y="4120"/>
                    <a:pt x="6370" y="3596"/>
                  </a:cubicBezTo>
                  <a:cubicBezTo>
                    <a:pt x="6430" y="3061"/>
                    <a:pt x="6358" y="2382"/>
                    <a:pt x="6275" y="1953"/>
                  </a:cubicBezTo>
                  <a:cubicBezTo>
                    <a:pt x="6180" y="1537"/>
                    <a:pt x="5537" y="513"/>
                    <a:pt x="5537" y="513"/>
                  </a:cubicBezTo>
                  <a:lnTo>
                    <a:pt x="5287" y="1"/>
                  </a:ln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35;p56">
              <a:extLst>
                <a:ext uri="{FF2B5EF4-FFF2-40B4-BE49-F238E27FC236}">
                  <a16:creationId xmlns:a16="http://schemas.microsoft.com/office/drawing/2014/main" id="{C341435C-C089-9FAC-0F49-92A119FCB0EC}"/>
                </a:ext>
              </a:extLst>
            </p:cNvPr>
            <p:cNvSpPr/>
            <p:nvPr/>
          </p:nvSpPr>
          <p:spPr>
            <a:xfrm>
              <a:off x="790775" y="3817386"/>
              <a:ext cx="169702" cy="398805"/>
            </a:xfrm>
            <a:custGeom>
              <a:avLst/>
              <a:gdLst/>
              <a:ahLst/>
              <a:cxnLst/>
              <a:rect l="l" t="t" r="r" b="b"/>
              <a:pathLst>
                <a:path w="2037" h="4787" extrusionOk="0">
                  <a:moveTo>
                    <a:pt x="1560" y="512"/>
                  </a:moveTo>
                  <a:cubicBezTo>
                    <a:pt x="1310" y="83"/>
                    <a:pt x="1012" y="0"/>
                    <a:pt x="643" y="512"/>
                  </a:cubicBezTo>
                  <a:cubicBezTo>
                    <a:pt x="643" y="512"/>
                    <a:pt x="334" y="667"/>
                    <a:pt x="298" y="1095"/>
                  </a:cubicBezTo>
                  <a:cubicBezTo>
                    <a:pt x="262" y="1524"/>
                    <a:pt x="500" y="1738"/>
                    <a:pt x="298" y="2298"/>
                  </a:cubicBezTo>
                  <a:cubicBezTo>
                    <a:pt x="95" y="2858"/>
                    <a:pt x="0" y="3441"/>
                    <a:pt x="95" y="3798"/>
                  </a:cubicBezTo>
                  <a:cubicBezTo>
                    <a:pt x="191" y="4155"/>
                    <a:pt x="905" y="4786"/>
                    <a:pt x="1477" y="4584"/>
                  </a:cubicBezTo>
                  <a:cubicBezTo>
                    <a:pt x="2036" y="4370"/>
                    <a:pt x="1834" y="3489"/>
                    <a:pt x="1774" y="3120"/>
                  </a:cubicBezTo>
                  <a:cubicBezTo>
                    <a:pt x="1715" y="2739"/>
                    <a:pt x="1619" y="2262"/>
                    <a:pt x="1727" y="1905"/>
                  </a:cubicBezTo>
                  <a:cubicBezTo>
                    <a:pt x="1834" y="1548"/>
                    <a:pt x="1988" y="917"/>
                    <a:pt x="1560" y="51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6;p56">
              <a:extLst>
                <a:ext uri="{FF2B5EF4-FFF2-40B4-BE49-F238E27FC236}">
                  <a16:creationId xmlns:a16="http://schemas.microsoft.com/office/drawing/2014/main" id="{6DCCC237-4996-6A72-8DB7-0BA8262B1520}"/>
                </a:ext>
              </a:extLst>
            </p:cNvPr>
            <p:cNvSpPr/>
            <p:nvPr/>
          </p:nvSpPr>
          <p:spPr>
            <a:xfrm>
              <a:off x="1028790" y="2182686"/>
              <a:ext cx="99306" cy="177617"/>
            </a:xfrm>
            <a:custGeom>
              <a:avLst/>
              <a:gdLst/>
              <a:ahLst/>
              <a:cxnLst/>
              <a:rect l="l" t="t" r="r" b="b"/>
              <a:pathLst>
                <a:path w="1192" h="2132" extrusionOk="0">
                  <a:moveTo>
                    <a:pt x="763" y="1"/>
                  </a:moveTo>
                  <a:cubicBezTo>
                    <a:pt x="1191" y="977"/>
                    <a:pt x="1036" y="1918"/>
                    <a:pt x="822" y="2025"/>
                  </a:cubicBezTo>
                  <a:cubicBezTo>
                    <a:pt x="620" y="2132"/>
                    <a:pt x="191" y="1763"/>
                    <a:pt x="96" y="1620"/>
                  </a:cubicBezTo>
                  <a:cubicBezTo>
                    <a:pt x="1" y="1477"/>
                    <a:pt x="763" y="1"/>
                    <a:pt x="763"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37;p56">
              <a:extLst>
                <a:ext uri="{FF2B5EF4-FFF2-40B4-BE49-F238E27FC236}">
                  <a16:creationId xmlns:a16="http://schemas.microsoft.com/office/drawing/2014/main" id="{4856D0C2-5185-A769-AA9B-9A2E76CAC356}"/>
                </a:ext>
              </a:extLst>
            </p:cNvPr>
            <p:cNvSpPr/>
            <p:nvPr/>
          </p:nvSpPr>
          <p:spPr>
            <a:xfrm>
              <a:off x="942482" y="2193599"/>
              <a:ext cx="145876" cy="241099"/>
            </a:xfrm>
            <a:custGeom>
              <a:avLst/>
              <a:gdLst/>
              <a:ahLst/>
              <a:cxnLst/>
              <a:rect l="l" t="t" r="r" b="b"/>
              <a:pathLst>
                <a:path w="1751" h="2894" extrusionOk="0">
                  <a:moveTo>
                    <a:pt x="1715" y="655"/>
                  </a:moveTo>
                  <a:cubicBezTo>
                    <a:pt x="1751" y="989"/>
                    <a:pt x="1691" y="1227"/>
                    <a:pt x="1608" y="1167"/>
                  </a:cubicBezTo>
                  <a:cubicBezTo>
                    <a:pt x="1513" y="1096"/>
                    <a:pt x="1525" y="1453"/>
                    <a:pt x="1549" y="1775"/>
                  </a:cubicBezTo>
                  <a:cubicBezTo>
                    <a:pt x="1561" y="2108"/>
                    <a:pt x="1739" y="2894"/>
                    <a:pt x="1739" y="2894"/>
                  </a:cubicBezTo>
                  <a:cubicBezTo>
                    <a:pt x="1739" y="2894"/>
                    <a:pt x="1299" y="2834"/>
                    <a:pt x="739" y="2822"/>
                  </a:cubicBezTo>
                  <a:cubicBezTo>
                    <a:pt x="167" y="2810"/>
                    <a:pt x="1" y="2834"/>
                    <a:pt x="1" y="2834"/>
                  </a:cubicBezTo>
                  <a:cubicBezTo>
                    <a:pt x="1" y="2834"/>
                    <a:pt x="298" y="1977"/>
                    <a:pt x="191" y="1203"/>
                  </a:cubicBezTo>
                  <a:cubicBezTo>
                    <a:pt x="84" y="417"/>
                    <a:pt x="977" y="48"/>
                    <a:pt x="1310" y="24"/>
                  </a:cubicBezTo>
                  <a:cubicBezTo>
                    <a:pt x="1656" y="1"/>
                    <a:pt x="1715" y="655"/>
                    <a:pt x="1715" y="65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38;p56">
              <a:extLst>
                <a:ext uri="{FF2B5EF4-FFF2-40B4-BE49-F238E27FC236}">
                  <a16:creationId xmlns:a16="http://schemas.microsoft.com/office/drawing/2014/main" id="{5B8BD0FC-6456-1BAF-3451-BDFFB69043EA}"/>
                </a:ext>
              </a:extLst>
            </p:cNvPr>
            <p:cNvSpPr/>
            <p:nvPr/>
          </p:nvSpPr>
          <p:spPr>
            <a:xfrm>
              <a:off x="904826" y="2103375"/>
              <a:ext cx="204443" cy="217272"/>
            </a:xfrm>
            <a:custGeom>
              <a:avLst/>
              <a:gdLst/>
              <a:ahLst/>
              <a:cxnLst/>
              <a:rect l="l" t="t" r="r" b="b"/>
              <a:pathLst>
                <a:path w="2454" h="2608" extrusionOk="0">
                  <a:moveTo>
                    <a:pt x="619" y="2381"/>
                  </a:moveTo>
                  <a:cubicBezTo>
                    <a:pt x="667" y="2608"/>
                    <a:pt x="1096" y="2608"/>
                    <a:pt x="1346" y="2524"/>
                  </a:cubicBezTo>
                  <a:cubicBezTo>
                    <a:pt x="1429" y="2489"/>
                    <a:pt x="1632" y="2298"/>
                    <a:pt x="1643" y="2262"/>
                  </a:cubicBezTo>
                  <a:cubicBezTo>
                    <a:pt x="1655" y="2215"/>
                    <a:pt x="1667" y="1643"/>
                    <a:pt x="1798" y="1477"/>
                  </a:cubicBezTo>
                  <a:cubicBezTo>
                    <a:pt x="1953" y="1286"/>
                    <a:pt x="2120" y="1381"/>
                    <a:pt x="2167" y="1738"/>
                  </a:cubicBezTo>
                  <a:cubicBezTo>
                    <a:pt x="2179" y="1846"/>
                    <a:pt x="2298" y="1715"/>
                    <a:pt x="2298" y="1631"/>
                  </a:cubicBezTo>
                  <a:cubicBezTo>
                    <a:pt x="2286" y="1536"/>
                    <a:pt x="2263" y="1453"/>
                    <a:pt x="2322" y="1238"/>
                  </a:cubicBezTo>
                  <a:cubicBezTo>
                    <a:pt x="2382" y="1012"/>
                    <a:pt x="2453" y="429"/>
                    <a:pt x="1548" y="203"/>
                  </a:cubicBezTo>
                  <a:cubicBezTo>
                    <a:pt x="1548" y="203"/>
                    <a:pt x="1215" y="0"/>
                    <a:pt x="762" y="203"/>
                  </a:cubicBezTo>
                  <a:cubicBezTo>
                    <a:pt x="310" y="417"/>
                    <a:pt x="0" y="1072"/>
                    <a:pt x="203" y="1560"/>
                  </a:cubicBezTo>
                  <a:cubicBezTo>
                    <a:pt x="417" y="2060"/>
                    <a:pt x="560" y="2072"/>
                    <a:pt x="619" y="2381"/>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39;p56">
              <a:extLst>
                <a:ext uri="{FF2B5EF4-FFF2-40B4-BE49-F238E27FC236}">
                  <a16:creationId xmlns:a16="http://schemas.microsoft.com/office/drawing/2014/main" id="{61F5DB13-1CA6-C050-04C7-8CD9DFC4FFA0}"/>
                </a:ext>
              </a:extLst>
            </p:cNvPr>
            <p:cNvSpPr/>
            <p:nvPr/>
          </p:nvSpPr>
          <p:spPr>
            <a:xfrm>
              <a:off x="1198409" y="2621144"/>
              <a:ext cx="309580" cy="403804"/>
            </a:xfrm>
            <a:custGeom>
              <a:avLst/>
              <a:gdLst/>
              <a:ahLst/>
              <a:cxnLst/>
              <a:rect l="l" t="t" r="r" b="b"/>
              <a:pathLst>
                <a:path w="3716" h="4847" extrusionOk="0">
                  <a:moveTo>
                    <a:pt x="1167" y="2358"/>
                  </a:moveTo>
                  <a:cubicBezTo>
                    <a:pt x="1465" y="2643"/>
                    <a:pt x="1703" y="2870"/>
                    <a:pt x="1775" y="2941"/>
                  </a:cubicBezTo>
                  <a:cubicBezTo>
                    <a:pt x="1775" y="2941"/>
                    <a:pt x="1632" y="3060"/>
                    <a:pt x="1489" y="3334"/>
                  </a:cubicBezTo>
                  <a:cubicBezTo>
                    <a:pt x="1358" y="3608"/>
                    <a:pt x="1275" y="3620"/>
                    <a:pt x="1239" y="3584"/>
                  </a:cubicBezTo>
                  <a:cubicBezTo>
                    <a:pt x="1215" y="3548"/>
                    <a:pt x="786" y="3048"/>
                    <a:pt x="679" y="3060"/>
                  </a:cubicBezTo>
                  <a:cubicBezTo>
                    <a:pt x="560" y="3084"/>
                    <a:pt x="227" y="3108"/>
                    <a:pt x="132" y="3108"/>
                  </a:cubicBezTo>
                  <a:cubicBezTo>
                    <a:pt x="36" y="3108"/>
                    <a:pt x="1" y="3405"/>
                    <a:pt x="167" y="3441"/>
                  </a:cubicBezTo>
                  <a:cubicBezTo>
                    <a:pt x="334" y="3477"/>
                    <a:pt x="405" y="3441"/>
                    <a:pt x="417" y="3477"/>
                  </a:cubicBezTo>
                  <a:cubicBezTo>
                    <a:pt x="417" y="3513"/>
                    <a:pt x="179" y="3679"/>
                    <a:pt x="167" y="3798"/>
                  </a:cubicBezTo>
                  <a:cubicBezTo>
                    <a:pt x="143" y="3929"/>
                    <a:pt x="298" y="4084"/>
                    <a:pt x="417" y="4132"/>
                  </a:cubicBezTo>
                  <a:cubicBezTo>
                    <a:pt x="524" y="4191"/>
                    <a:pt x="703" y="4822"/>
                    <a:pt x="882" y="4834"/>
                  </a:cubicBezTo>
                  <a:cubicBezTo>
                    <a:pt x="1060" y="4846"/>
                    <a:pt x="1120" y="4691"/>
                    <a:pt x="1406" y="4572"/>
                  </a:cubicBezTo>
                  <a:cubicBezTo>
                    <a:pt x="1679" y="4441"/>
                    <a:pt x="1465" y="4203"/>
                    <a:pt x="1608" y="4191"/>
                  </a:cubicBezTo>
                  <a:cubicBezTo>
                    <a:pt x="1763" y="4191"/>
                    <a:pt x="2894" y="4179"/>
                    <a:pt x="3382" y="3167"/>
                  </a:cubicBezTo>
                  <a:cubicBezTo>
                    <a:pt x="3715" y="2489"/>
                    <a:pt x="3263" y="1179"/>
                    <a:pt x="2941" y="595"/>
                  </a:cubicBezTo>
                  <a:cubicBezTo>
                    <a:pt x="2608" y="0"/>
                    <a:pt x="1489" y="738"/>
                    <a:pt x="1144" y="1322"/>
                  </a:cubicBezTo>
                  <a:cubicBezTo>
                    <a:pt x="798" y="1917"/>
                    <a:pt x="1167" y="2358"/>
                    <a:pt x="1167" y="23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0;p56">
              <a:extLst>
                <a:ext uri="{FF2B5EF4-FFF2-40B4-BE49-F238E27FC236}">
                  <a16:creationId xmlns:a16="http://schemas.microsoft.com/office/drawing/2014/main" id="{65DE47F2-E50F-1ABE-9450-C4E3FD833374}"/>
                </a:ext>
              </a:extLst>
            </p:cNvPr>
            <p:cNvSpPr/>
            <p:nvPr/>
          </p:nvSpPr>
          <p:spPr>
            <a:xfrm>
              <a:off x="1165668" y="2450526"/>
              <a:ext cx="276839" cy="367064"/>
            </a:xfrm>
            <a:custGeom>
              <a:avLst/>
              <a:gdLst/>
              <a:ahLst/>
              <a:cxnLst/>
              <a:rect l="l" t="t" r="r" b="b"/>
              <a:pathLst>
                <a:path w="3323" h="4406" extrusionOk="0">
                  <a:moveTo>
                    <a:pt x="1" y="0"/>
                  </a:moveTo>
                  <a:cubicBezTo>
                    <a:pt x="1441" y="369"/>
                    <a:pt x="2727" y="1322"/>
                    <a:pt x="3323" y="2643"/>
                  </a:cubicBezTo>
                  <a:cubicBezTo>
                    <a:pt x="2596" y="2703"/>
                    <a:pt x="1322" y="3739"/>
                    <a:pt x="1560" y="4406"/>
                  </a:cubicBezTo>
                  <a:cubicBezTo>
                    <a:pt x="1560" y="4406"/>
                    <a:pt x="941" y="3798"/>
                    <a:pt x="679" y="2917"/>
                  </a:cubicBezTo>
                  <a:cubicBezTo>
                    <a:pt x="429" y="2036"/>
                    <a:pt x="1" y="0"/>
                    <a:pt x="1" y="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1;p56">
              <a:extLst>
                <a:ext uri="{FF2B5EF4-FFF2-40B4-BE49-F238E27FC236}">
                  <a16:creationId xmlns:a16="http://schemas.microsoft.com/office/drawing/2014/main" id="{516D40E4-956F-2B34-43E1-0A5E35435637}"/>
                </a:ext>
              </a:extLst>
            </p:cNvPr>
            <p:cNvSpPr/>
            <p:nvPr/>
          </p:nvSpPr>
          <p:spPr>
            <a:xfrm>
              <a:off x="440625" y="2586404"/>
              <a:ext cx="352151" cy="471201"/>
            </a:xfrm>
            <a:custGeom>
              <a:avLst/>
              <a:gdLst/>
              <a:ahLst/>
              <a:cxnLst/>
              <a:rect l="l" t="t" r="r" b="b"/>
              <a:pathLst>
                <a:path w="4227" h="5656" extrusionOk="0">
                  <a:moveTo>
                    <a:pt x="1441" y="0"/>
                  </a:moveTo>
                  <a:cubicBezTo>
                    <a:pt x="48" y="1239"/>
                    <a:pt x="107" y="1822"/>
                    <a:pt x="60" y="2179"/>
                  </a:cubicBezTo>
                  <a:cubicBezTo>
                    <a:pt x="0" y="2525"/>
                    <a:pt x="560" y="3858"/>
                    <a:pt x="2191" y="4275"/>
                  </a:cubicBezTo>
                  <a:cubicBezTo>
                    <a:pt x="2191" y="4275"/>
                    <a:pt x="2239" y="4644"/>
                    <a:pt x="2608" y="5073"/>
                  </a:cubicBezTo>
                  <a:cubicBezTo>
                    <a:pt x="2965" y="5501"/>
                    <a:pt x="3203" y="5656"/>
                    <a:pt x="3394" y="5489"/>
                  </a:cubicBezTo>
                  <a:cubicBezTo>
                    <a:pt x="3584" y="5323"/>
                    <a:pt x="4227" y="4882"/>
                    <a:pt x="4156" y="4727"/>
                  </a:cubicBezTo>
                  <a:cubicBezTo>
                    <a:pt x="4096" y="4572"/>
                    <a:pt x="3536" y="4049"/>
                    <a:pt x="3453" y="3918"/>
                  </a:cubicBezTo>
                  <a:cubicBezTo>
                    <a:pt x="3382" y="3810"/>
                    <a:pt x="3608" y="3763"/>
                    <a:pt x="3703" y="3787"/>
                  </a:cubicBezTo>
                  <a:cubicBezTo>
                    <a:pt x="3798" y="3810"/>
                    <a:pt x="4060" y="3727"/>
                    <a:pt x="4025" y="3584"/>
                  </a:cubicBezTo>
                  <a:cubicBezTo>
                    <a:pt x="3989" y="3441"/>
                    <a:pt x="3751" y="3382"/>
                    <a:pt x="3632" y="3346"/>
                  </a:cubicBezTo>
                  <a:cubicBezTo>
                    <a:pt x="3524" y="3322"/>
                    <a:pt x="3001" y="3477"/>
                    <a:pt x="2870" y="3537"/>
                  </a:cubicBezTo>
                  <a:cubicBezTo>
                    <a:pt x="2762" y="3572"/>
                    <a:pt x="2572" y="3799"/>
                    <a:pt x="2572" y="3799"/>
                  </a:cubicBezTo>
                  <a:cubicBezTo>
                    <a:pt x="2572" y="3799"/>
                    <a:pt x="2286" y="3644"/>
                    <a:pt x="2262" y="3382"/>
                  </a:cubicBezTo>
                  <a:cubicBezTo>
                    <a:pt x="2251" y="3120"/>
                    <a:pt x="2536" y="2989"/>
                    <a:pt x="2286" y="2441"/>
                  </a:cubicBezTo>
                  <a:cubicBezTo>
                    <a:pt x="2286" y="2441"/>
                    <a:pt x="2655" y="2108"/>
                    <a:pt x="3048" y="1905"/>
                  </a:cubicBezTo>
                  <a:cubicBezTo>
                    <a:pt x="3429" y="1715"/>
                    <a:pt x="3263" y="989"/>
                    <a:pt x="2858" y="548"/>
                  </a:cubicBezTo>
                  <a:cubicBezTo>
                    <a:pt x="2441" y="96"/>
                    <a:pt x="1441" y="0"/>
                    <a:pt x="1441"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2;p56">
              <a:extLst>
                <a:ext uri="{FF2B5EF4-FFF2-40B4-BE49-F238E27FC236}">
                  <a16:creationId xmlns:a16="http://schemas.microsoft.com/office/drawing/2014/main" id="{C58E7648-0107-074C-73B8-F510FDFC7BE5}"/>
                </a:ext>
              </a:extLst>
            </p:cNvPr>
            <p:cNvSpPr/>
            <p:nvPr/>
          </p:nvSpPr>
          <p:spPr>
            <a:xfrm>
              <a:off x="560591" y="2443528"/>
              <a:ext cx="314579" cy="301666"/>
            </a:xfrm>
            <a:custGeom>
              <a:avLst/>
              <a:gdLst/>
              <a:ahLst/>
              <a:cxnLst/>
              <a:rect l="l" t="t" r="r" b="b"/>
              <a:pathLst>
                <a:path w="3776" h="3621" extrusionOk="0">
                  <a:moveTo>
                    <a:pt x="3775" y="1"/>
                  </a:moveTo>
                  <a:cubicBezTo>
                    <a:pt x="2418" y="227"/>
                    <a:pt x="1001" y="799"/>
                    <a:pt x="1" y="1715"/>
                  </a:cubicBezTo>
                  <a:cubicBezTo>
                    <a:pt x="1" y="1715"/>
                    <a:pt x="2025" y="2751"/>
                    <a:pt x="1596" y="3620"/>
                  </a:cubicBezTo>
                  <a:lnTo>
                    <a:pt x="2549" y="3144"/>
                  </a:ln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3;p56">
              <a:extLst>
                <a:ext uri="{FF2B5EF4-FFF2-40B4-BE49-F238E27FC236}">
                  <a16:creationId xmlns:a16="http://schemas.microsoft.com/office/drawing/2014/main" id="{0C55E703-C11C-B57B-9657-630769DF1F18}"/>
                </a:ext>
              </a:extLst>
            </p:cNvPr>
            <p:cNvSpPr/>
            <p:nvPr/>
          </p:nvSpPr>
          <p:spPr>
            <a:xfrm>
              <a:off x="1185496" y="3155741"/>
              <a:ext cx="53568" cy="42738"/>
            </a:xfrm>
            <a:custGeom>
              <a:avLst/>
              <a:gdLst/>
              <a:ahLst/>
              <a:cxnLst/>
              <a:rect l="l" t="t" r="r" b="b"/>
              <a:pathLst>
                <a:path w="643" h="513" extrusionOk="0">
                  <a:moveTo>
                    <a:pt x="1" y="1"/>
                  </a:moveTo>
                  <a:lnTo>
                    <a:pt x="251" y="513"/>
                  </a:lnTo>
                  <a:cubicBezTo>
                    <a:pt x="251" y="513"/>
                    <a:pt x="254" y="513"/>
                    <a:pt x="261" y="513"/>
                  </a:cubicBezTo>
                  <a:cubicBezTo>
                    <a:pt x="322" y="513"/>
                    <a:pt x="643" y="503"/>
                    <a:pt x="632" y="298"/>
                  </a:cubicBezTo>
                  <a:cubicBezTo>
                    <a:pt x="620" y="36"/>
                    <a:pt x="1" y="1"/>
                    <a:pt x="1" y="1"/>
                  </a:cubicBez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4;p56">
              <a:extLst>
                <a:ext uri="{FF2B5EF4-FFF2-40B4-BE49-F238E27FC236}">
                  <a16:creationId xmlns:a16="http://schemas.microsoft.com/office/drawing/2014/main" id="{E416FAB6-1528-63D3-3679-D45798703F4E}"/>
                </a:ext>
              </a:extLst>
            </p:cNvPr>
            <p:cNvSpPr/>
            <p:nvPr/>
          </p:nvSpPr>
          <p:spPr>
            <a:xfrm>
              <a:off x="724294" y="2424700"/>
              <a:ext cx="579338" cy="823353"/>
            </a:xfrm>
            <a:custGeom>
              <a:avLst/>
              <a:gdLst/>
              <a:ahLst/>
              <a:cxnLst/>
              <a:rect l="l" t="t" r="r" b="b"/>
              <a:pathLst>
                <a:path w="6954" h="9883" extrusionOk="0">
                  <a:moveTo>
                    <a:pt x="870" y="9573"/>
                  </a:moveTo>
                  <a:cubicBezTo>
                    <a:pt x="989" y="8883"/>
                    <a:pt x="1048" y="8204"/>
                    <a:pt x="870" y="7478"/>
                  </a:cubicBezTo>
                  <a:cubicBezTo>
                    <a:pt x="703" y="6752"/>
                    <a:pt x="0" y="4132"/>
                    <a:pt x="155" y="2263"/>
                  </a:cubicBezTo>
                  <a:cubicBezTo>
                    <a:pt x="322" y="394"/>
                    <a:pt x="1965" y="1"/>
                    <a:pt x="3358" y="48"/>
                  </a:cubicBezTo>
                  <a:cubicBezTo>
                    <a:pt x="4739" y="84"/>
                    <a:pt x="5501" y="263"/>
                    <a:pt x="5918" y="668"/>
                  </a:cubicBezTo>
                  <a:cubicBezTo>
                    <a:pt x="6346" y="1084"/>
                    <a:pt x="6954" y="2870"/>
                    <a:pt x="6394" y="4239"/>
                  </a:cubicBezTo>
                  <a:cubicBezTo>
                    <a:pt x="5846" y="5609"/>
                    <a:pt x="5549" y="5835"/>
                    <a:pt x="5727" y="6633"/>
                  </a:cubicBezTo>
                  <a:cubicBezTo>
                    <a:pt x="5906" y="7430"/>
                    <a:pt x="6120" y="8823"/>
                    <a:pt x="6168" y="9073"/>
                  </a:cubicBezTo>
                  <a:cubicBezTo>
                    <a:pt x="6168" y="9073"/>
                    <a:pt x="6192" y="8597"/>
                    <a:pt x="4191" y="9311"/>
                  </a:cubicBezTo>
                  <a:cubicBezTo>
                    <a:pt x="2798" y="9811"/>
                    <a:pt x="1227" y="9883"/>
                    <a:pt x="870" y="957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516;p69">
            <a:extLst>
              <a:ext uri="{FF2B5EF4-FFF2-40B4-BE49-F238E27FC236}">
                <a16:creationId xmlns:a16="http://schemas.microsoft.com/office/drawing/2014/main" id="{F9BB23BE-6108-B877-6FB2-1DED0A859FE8}"/>
              </a:ext>
            </a:extLst>
          </p:cNvPr>
          <p:cNvSpPr/>
          <p:nvPr/>
        </p:nvSpPr>
        <p:spPr>
          <a:xfrm rot="2145854">
            <a:off x="3983152" y="837273"/>
            <a:ext cx="280236" cy="296452"/>
          </a:xfrm>
          <a:custGeom>
            <a:avLst/>
            <a:gdLst/>
            <a:ahLst/>
            <a:cxnLst/>
            <a:rect l="l" t="t" r="r" b="b"/>
            <a:pathLst>
              <a:path w="13169" h="13931" extrusionOk="0">
                <a:moveTo>
                  <a:pt x="9097" y="3287"/>
                </a:moveTo>
                <a:lnTo>
                  <a:pt x="9097" y="4108"/>
                </a:lnTo>
                <a:lnTo>
                  <a:pt x="4108" y="4108"/>
                </a:lnTo>
                <a:lnTo>
                  <a:pt x="4108" y="3287"/>
                </a:lnTo>
                <a:close/>
                <a:moveTo>
                  <a:pt x="1667" y="1894"/>
                </a:moveTo>
                <a:lnTo>
                  <a:pt x="1667" y="5466"/>
                </a:lnTo>
                <a:lnTo>
                  <a:pt x="846" y="5466"/>
                </a:lnTo>
                <a:lnTo>
                  <a:pt x="846" y="1894"/>
                </a:lnTo>
                <a:close/>
                <a:moveTo>
                  <a:pt x="12359" y="1906"/>
                </a:moveTo>
                <a:lnTo>
                  <a:pt x="12359" y="5466"/>
                </a:lnTo>
                <a:lnTo>
                  <a:pt x="11537" y="5466"/>
                </a:lnTo>
                <a:lnTo>
                  <a:pt x="11537" y="1906"/>
                </a:lnTo>
                <a:close/>
                <a:moveTo>
                  <a:pt x="3298" y="810"/>
                </a:moveTo>
                <a:lnTo>
                  <a:pt x="3298" y="6549"/>
                </a:lnTo>
                <a:lnTo>
                  <a:pt x="2893" y="6549"/>
                </a:lnTo>
                <a:cubicBezTo>
                  <a:pt x="2667" y="6549"/>
                  <a:pt x="2477" y="6370"/>
                  <a:pt x="2477" y="6132"/>
                </a:cubicBezTo>
                <a:lnTo>
                  <a:pt x="2477" y="1227"/>
                </a:lnTo>
                <a:cubicBezTo>
                  <a:pt x="2477" y="1001"/>
                  <a:pt x="2667" y="810"/>
                  <a:pt x="2893" y="810"/>
                </a:cubicBezTo>
                <a:close/>
                <a:moveTo>
                  <a:pt x="10311" y="810"/>
                </a:moveTo>
                <a:cubicBezTo>
                  <a:pt x="10537" y="810"/>
                  <a:pt x="10728" y="1001"/>
                  <a:pt x="10728" y="1227"/>
                </a:cubicBezTo>
                <a:lnTo>
                  <a:pt x="10728" y="6132"/>
                </a:lnTo>
                <a:cubicBezTo>
                  <a:pt x="10728" y="6370"/>
                  <a:pt x="10537" y="6549"/>
                  <a:pt x="10311" y="6549"/>
                </a:cubicBezTo>
                <a:lnTo>
                  <a:pt x="9906" y="6549"/>
                </a:lnTo>
                <a:lnTo>
                  <a:pt x="9906" y="810"/>
                </a:lnTo>
                <a:close/>
                <a:moveTo>
                  <a:pt x="9097" y="4918"/>
                </a:moveTo>
                <a:lnTo>
                  <a:pt x="9097" y="9026"/>
                </a:lnTo>
                <a:lnTo>
                  <a:pt x="4108" y="9026"/>
                </a:lnTo>
                <a:lnTo>
                  <a:pt x="4108" y="4918"/>
                </a:lnTo>
                <a:close/>
                <a:moveTo>
                  <a:pt x="9097" y="9847"/>
                </a:moveTo>
                <a:lnTo>
                  <a:pt x="9097" y="10657"/>
                </a:lnTo>
                <a:lnTo>
                  <a:pt x="4108" y="10657"/>
                </a:lnTo>
                <a:lnTo>
                  <a:pt x="4108" y="9847"/>
                </a:lnTo>
                <a:close/>
                <a:moveTo>
                  <a:pt x="1667" y="8454"/>
                </a:moveTo>
                <a:lnTo>
                  <a:pt x="1667" y="12026"/>
                </a:lnTo>
                <a:lnTo>
                  <a:pt x="846" y="12026"/>
                </a:lnTo>
                <a:lnTo>
                  <a:pt x="846" y="8454"/>
                </a:lnTo>
                <a:close/>
                <a:moveTo>
                  <a:pt x="12359" y="8454"/>
                </a:moveTo>
                <a:lnTo>
                  <a:pt x="12359" y="12026"/>
                </a:lnTo>
                <a:lnTo>
                  <a:pt x="11537" y="12026"/>
                </a:lnTo>
                <a:lnTo>
                  <a:pt x="11537" y="8454"/>
                </a:lnTo>
                <a:close/>
                <a:moveTo>
                  <a:pt x="3298" y="7371"/>
                </a:moveTo>
                <a:lnTo>
                  <a:pt x="3298" y="13109"/>
                </a:lnTo>
                <a:lnTo>
                  <a:pt x="2893" y="13109"/>
                </a:lnTo>
                <a:cubicBezTo>
                  <a:pt x="2667" y="13109"/>
                  <a:pt x="2477" y="12919"/>
                  <a:pt x="2477" y="12693"/>
                </a:cubicBezTo>
                <a:lnTo>
                  <a:pt x="2477" y="12431"/>
                </a:lnTo>
                <a:lnTo>
                  <a:pt x="2477" y="8049"/>
                </a:lnTo>
                <a:lnTo>
                  <a:pt x="2477" y="7787"/>
                </a:lnTo>
                <a:cubicBezTo>
                  <a:pt x="2477" y="7561"/>
                  <a:pt x="2667" y="7371"/>
                  <a:pt x="2893" y="7371"/>
                </a:cubicBezTo>
                <a:close/>
                <a:moveTo>
                  <a:pt x="10311" y="7371"/>
                </a:moveTo>
                <a:cubicBezTo>
                  <a:pt x="10537" y="7371"/>
                  <a:pt x="10728" y="7549"/>
                  <a:pt x="10728" y="7787"/>
                </a:cubicBezTo>
                <a:lnTo>
                  <a:pt x="10728" y="12693"/>
                </a:lnTo>
                <a:cubicBezTo>
                  <a:pt x="10728" y="12919"/>
                  <a:pt x="10537" y="13109"/>
                  <a:pt x="10311" y="13109"/>
                </a:cubicBezTo>
                <a:lnTo>
                  <a:pt x="9906" y="13109"/>
                </a:lnTo>
                <a:lnTo>
                  <a:pt x="9906" y="7371"/>
                </a:lnTo>
                <a:close/>
                <a:moveTo>
                  <a:pt x="2882" y="1"/>
                </a:moveTo>
                <a:cubicBezTo>
                  <a:pt x="2251" y="1"/>
                  <a:pt x="1727" y="477"/>
                  <a:pt x="1655" y="1084"/>
                </a:cubicBezTo>
                <a:lnTo>
                  <a:pt x="405" y="1084"/>
                </a:lnTo>
                <a:cubicBezTo>
                  <a:pt x="179" y="1084"/>
                  <a:pt x="0" y="1263"/>
                  <a:pt x="0" y="1489"/>
                </a:cubicBezTo>
                <a:lnTo>
                  <a:pt x="0" y="5870"/>
                </a:lnTo>
                <a:cubicBezTo>
                  <a:pt x="0" y="6097"/>
                  <a:pt x="179" y="6275"/>
                  <a:pt x="405" y="6275"/>
                </a:cubicBezTo>
                <a:lnTo>
                  <a:pt x="1631" y="6275"/>
                </a:lnTo>
                <a:cubicBezTo>
                  <a:pt x="1667" y="6537"/>
                  <a:pt x="1774" y="6775"/>
                  <a:pt x="1941" y="6966"/>
                </a:cubicBezTo>
                <a:cubicBezTo>
                  <a:pt x="1774" y="7144"/>
                  <a:pt x="1667" y="7383"/>
                  <a:pt x="1631" y="7644"/>
                </a:cubicBezTo>
                <a:lnTo>
                  <a:pt x="405" y="7644"/>
                </a:lnTo>
                <a:cubicBezTo>
                  <a:pt x="179" y="7644"/>
                  <a:pt x="0" y="7823"/>
                  <a:pt x="0" y="8049"/>
                </a:cubicBezTo>
                <a:lnTo>
                  <a:pt x="0" y="12431"/>
                </a:lnTo>
                <a:cubicBezTo>
                  <a:pt x="0" y="12657"/>
                  <a:pt x="179" y="12836"/>
                  <a:pt x="405" y="12836"/>
                </a:cubicBezTo>
                <a:lnTo>
                  <a:pt x="1643" y="12836"/>
                </a:lnTo>
                <a:cubicBezTo>
                  <a:pt x="1715" y="13455"/>
                  <a:pt x="2227" y="13931"/>
                  <a:pt x="2858" y="13931"/>
                </a:cubicBezTo>
                <a:lnTo>
                  <a:pt x="3703" y="13931"/>
                </a:lnTo>
                <a:cubicBezTo>
                  <a:pt x="3929" y="13931"/>
                  <a:pt x="4108" y="13740"/>
                  <a:pt x="4108" y="13514"/>
                </a:cubicBezTo>
                <a:lnTo>
                  <a:pt x="4108" y="11478"/>
                </a:lnTo>
                <a:lnTo>
                  <a:pt x="9061" y="11478"/>
                </a:lnTo>
                <a:lnTo>
                  <a:pt x="9061" y="13514"/>
                </a:lnTo>
                <a:cubicBezTo>
                  <a:pt x="9061" y="13740"/>
                  <a:pt x="9239" y="13931"/>
                  <a:pt x="9466" y="13931"/>
                </a:cubicBezTo>
                <a:lnTo>
                  <a:pt x="10287" y="13931"/>
                </a:lnTo>
                <a:cubicBezTo>
                  <a:pt x="10918" y="13931"/>
                  <a:pt x="11442" y="13455"/>
                  <a:pt x="11514" y="12836"/>
                </a:cubicBezTo>
                <a:lnTo>
                  <a:pt x="12764" y="12836"/>
                </a:lnTo>
                <a:cubicBezTo>
                  <a:pt x="12990" y="12836"/>
                  <a:pt x="13169" y="12657"/>
                  <a:pt x="13169" y="12431"/>
                </a:cubicBezTo>
                <a:lnTo>
                  <a:pt x="13169" y="8049"/>
                </a:lnTo>
                <a:cubicBezTo>
                  <a:pt x="13169" y="7823"/>
                  <a:pt x="12990" y="7644"/>
                  <a:pt x="12764" y="7644"/>
                </a:cubicBezTo>
                <a:lnTo>
                  <a:pt x="11537" y="7644"/>
                </a:lnTo>
                <a:cubicBezTo>
                  <a:pt x="11502" y="7383"/>
                  <a:pt x="11395" y="7144"/>
                  <a:pt x="11228" y="6966"/>
                </a:cubicBezTo>
                <a:cubicBezTo>
                  <a:pt x="11395" y="6775"/>
                  <a:pt x="11502" y="6537"/>
                  <a:pt x="11537" y="6275"/>
                </a:cubicBezTo>
                <a:lnTo>
                  <a:pt x="12764" y="6275"/>
                </a:lnTo>
                <a:cubicBezTo>
                  <a:pt x="12990" y="6275"/>
                  <a:pt x="13169" y="6097"/>
                  <a:pt x="13169" y="5870"/>
                </a:cubicBezTo>
                <a:lnTo>
                  <a:pt x="13169" y="1489"/>
                </a:lnTo>
                <a:cubicBezTo>
                  <a:pt x="13169" y="1263"/>
                  <a:pt x="12990" y="1084"/>
                  <a:pt x="12764" y="1084"/>
                </a:cubicBezTo>
                <a:lnTo>
                  <a:pt x="11537" y="1084"/>
                </a:lnTo>
                <a:cubicBezTo>
                  <a:pt x="11466" y="465"/>
                  <a:pt x="10942" y="1"/>
                  <a:pt x="10311" y="1"/>
                </a:cubicBezTo>
                <a:lnTo>
                  <a:pt x="9501" y="1"/>
                </a:lnTo>
                <a:cubicBezTo>
                  <a:pt x="9275" y="1"/>
                  <a:pt x="9085" y="179"/>
                  <a:pt x="9085" y="405"/>
                </a:cubicBezTo>
                <a:lnTo>
                  <a:pt x="9085" y="2441"/>
                </a:lnTo>
                <a:lnTo>
                  <a:pt x="4108" y="2441"/>
                </a:lnTo>
                <a:lnTo>
                  <a:pt x="4108" y="405"/>
                </a:lnTo>
                <a:cubicBezTo>
                  <a:pt x="4108" y="179"/>
                  <a:pt x="3929" y="1"/>
                  <a:pt x="3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7"/>
          <p:cNvSpPr txBox="1">
            <a:spLocks noGrp="1"/>
          </p:cNvSpPr>
          <p:nvPr>
            <p:ph type="title"/>
          </p:nvPr>
        </p:nvSpPr>
        <p:spPr>
          <a:xfrm>
            <a:off x="1499550" y="1486950"/>
            <a:ext cx="6144900" cy="21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Hypothesis Test 3 and Confidence Interval on the Difference Between Two Proportions</a:t>
            </a:r>
            <a:endParaRPr sz="3200" dirty="0"/>
          </a:p>
        </p:txBody>
      </p:sp>
      <p:grpSp>
        <p:nvGrpSpPr>
          <p:cNvPr id="677" name="Google Shape;677;p47"/>
          <p:cNvGrpSpPr/>
          <p:nvPr/>
        </p:nvGrpSpPr>
        <p:grpSpPr>
          <a:xfrm>
            <a:off x="7262818" y="215051"/>
            <a:ext cx="953850" cy="1002406"/>
            <a:chOff x="12469818" y="-3783649"/>
            <a:chExt cx="953850" cy="1002406"/>
          </a:xfrm>
        </p:grpSpPr>
        <p:sp>
          <p:nvSpPr>
            <p:cNvPr id="678" name="Google Shape;678;p47"/>
            <p:cNvSpPr/>
            <p:nvPr/>
          </p:nvSpPr>
          <p:spPr>
            <a:xfrm rot="-683056">
              <a:off x="12549502" y="-3721765"/>
              <a:ext cx="714602" cy="878638"/>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7"/>
            <p:cNvSpPr/>
            <p:nvPr/>
          </p:nvSpPr>
          <p:spPr>
            <a:xfrm rot="-683056">
              <a:off x="13201314" y="-3074349"/>
              <a:ext cx="202306" cy="223305"/>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47"/>
          <p:cNvGrpSpPr/>
          <p:nvPr/>
        </p:nvGrpSpPr>
        <p:grpSpPr>
          <a:xfrm>
            <a:off x="465250" y="3994886"/>
            <a:ext cx="953850" cy="934714"/>
            <a:chOff x="11840100" y="-3164014"/>
            <a:chExt cx="953850" cy="934714"/>
          </a:xfrm>
        </p:grpSpPr>
        <p:sp>
          <p:nvSpPr>
            <p:cNvPr id="681" name="Google Shape;681;p47"/>
            <p:cNvSpPr/>
            <p:nvPr/>
          </p:nvSpPr>
          <p:spPr>
            <a:xfrm rot="9119394">
              <a:off x="12054604" y="-3066154"/>
              <a:ext cx="601039" cy="738994"/>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7"/>
            <p:cNvSpPr/>
            <p:nvPr/>
          </p:nvSpPr>
          <p:spPr>
            <a:xfrm rot="9119394">
              <a:off x="11874232" y="-2953055"/>
              <a:ext cx="170156" cy="187815"/>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55630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grpSp>
        <p:nvGrpSpPr>
          <p:cNvPr id="454" name="Google Shape;454;p40"/>
          <p:cNvGrpSpPr/>
          <p:nvPr/>
        </p:nvGrpSpPr>
        <p:grpSpPr>
          <a:xfrm>
            <a:off x="4230939" y="461903"/>
            <a:ext cx="835320" cy="778251"/>
            <a:chOff x="9437939" y="-3536797"/>
            <a:chExt cx="835320" cy="778251"/>
          </a:xfrm>
        </p:grpSpPr>
        <p:sp>
          <p:nvSpPr>
            <p:cNvPr id="455" name="Google Shape;455;p40"/>
            <p:cNvSpPr/>
            <p:nvPr/>
          </p:nvSpPr>
          <p:spPr>
            <a:xfrm rot="-2539262">
              <a:off x="9577420" y="-3450026"/>
              <a:ext cx="491828" cy="604708"/>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rot="-2539262">
              <a:off x="10100427" y="-3175755"/>
              <a:ext cx="139238" cy="153686"/>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40"/>
          <p:cNvGrpSpPr/>
          <p:nvPr/>
        </p:nvGrpSpPr>
        <p:grpSpPr>
          <a:xfrm>
            <a:off x="-1232751" y="2167859"/>
            <a:ext cx="1918896" cy="2662879"/>
            <a:chOff x="366700" y="1753220"/>
            <a:chExt cx="1918896" cy="2662879"/>
          </a:xfrm>
        </p:grpSpPr>
        <p:sp>
          <p:nvSpPr>
            <p:cNvPr id="458" name="Google Shape;458;p40"/>
            <p:cNvSpPr/>
            <p:nvPr/>
          </p:nvSpPr>
          <p:spPr>
            <a:xfrm>
              <a:off x="1649706" y="3223286"/>
              <a:ext cx="485456" cy="1066826"/>
            </a:xfrm>
            <a:custGeom>
              <a:avLst/>
              <a:gdLst/>
              <a:ahLst/>
              <a:cxnLst/>
              <a:rect l="l" t="t" r="r" b="b"/>
              <a:pathLst>
                <a:path w="7109" h="15622" extrusionOk="0">
                  <a:moveTo>
                    <a:pt x="465" y="4274"/>
                  </a:moveTo>
                  <a:cubicBezTo>
                    <a:pt x="2727" y="5489"/>
                    <a:pt x="3882" y="5727"/>
                    <a:pt x="3882" y="5727"/>
                  </a:cubicBezTo>
                  <a:cubicBezTo>
                    <a:pt x="3882" y="5727"/>
                    <a:pt x="2429" y="6644"/>
                    <a:pt x="2715" y="8882"/>
                  </a:cubicBezTo>
                  <a:cubicBezTo>
                    <a:pt x="3001" y="11121"/>
                    <a:pt x="3049" y="13383"/>
                    <a:pt x="2429" y="14919"/>
                  </a:cubicBezTo>
                  <a:cubicBezTo>
                    <a:pt x="2429" y="14919"/>
                    <a:pt x="2775" y="15621"/>
                    <a:pt x="3727" y="15347"/>
                  </a:cubicBezTo>
                  <a:lnTo>
                    <a:pt x="4180" y="14585"/>
                  </a:lnTo>
                  <a:cubicBezTo>
                    <a:pt x="4180" y="14585"/>
                    <a:pt x="5311" y="10882"/>
                    <a:pt x="6001" y="9120"/>
                  </a:cubicBezTo>
                  <a:cubicBezTo>
                    <a:pt x="6692" y="7358"/>
                    <a:pt x="7109" y="5775"/>
                    <a:pt x="7061" y="5334"/>
                  </a:cubicBezTo>
                  <a:cubicBezTo>
                    <a:pt x="7001" y="4608"/>
                    <a:pt x="6382" y="3000"/>
                    <a:pt x="5132" y="1500"/>
                  </a:cubicBezTo>
                  <a:cubicBezTo>
                    <a:pt x="3870" y="0"/>
                    <a:pt x="1" y="2941"/>
                    <a:pt x="1" y="29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1544815" y="3089097"/>
              <a:ext cx="455409" cy="426130"/>
            </a:xfrm>
            <a:custGeom>
              <a:avLst/>
              <a:gdLst/>
              <a:ahLst/>
              <a:cxnLst/>
              <a:rect l="l" t="t" r="r" b="b"/>
              <a:pathLst>
                <a:path w="6669" h="6240" extrusionOk="0">
                  <a:moveTo>
                    <a:pt x="501" y="5049"/>
                  </a:moveTo>
                  <a:cubicBezTo>
                    <a:pt x="1191" y="5835"/>
                    <a:pt x="1989" y="6239"/>
                    <a:pt x="1989" y="6239"/>
                  </a:cubicBezTo>
                  <a:cubicBezTo>
                    <a:pt x="1989" y="6239"/>
                    <a:pt x="1715" y="5549"/>
                    <a:pt x="1810" y="5037"/>
                  </a:cubicBezTo>
                  <a:cubicBezTo>
                    <a:pt x="1810" y="5037"/>
                    <a:pt x="2858" y="5180"/>
                    <a:pt x="3989" y="4561"/>
                  </a:cubicBezTo>
                  <a:cubicBezTo>
                    <a:pt x="5132" y="3942"/>
                    <a:pt x="6073" y="3275"/>
                    <a:pt x="6668" y="3465"/>
                  </a:cubicBezTo>
                  <a:cubicBezTo>
                    <a:pt x="6668" y="3465"/>
                    <a:pt x="4870" y="1560"/>
                    <a:pt x="3561" y="774"/>
                  </a:cubicBezTo>
                  <a:cubicBezTo>
                    <a:pt x="2251" y="1"/>
                    <a:pt x="1" y="2429"/>
                    <a:pt x="1" y="2429"/>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531754" y="3467148"/>
              <a:ext cx="894430" cy="474137"/>
            </a:xfrm>
            <a:custGeom>
              <a:avLst/>
              <a:gdLst/>
              <a:ahLst/>
              <a:cxnLst/>
              <a:rect l="l" t="t" r="r" b="b"/>
              <a:pathLst>
                <a:path w="13098" h="6943" extrusionOk="0">
                  <a:moveTo>
                    <a:pt x="13097" y="2239"/>
                  </a:moveTo>
                  <a:cubicBezTo>
                    <a:pt x="11728" y="3680"/>
                    <a:pt x="10454" y="4823"/>
                    <a:pt x="9323" y="5216"/>
                  </a:cubicBezTo>
                  <a:cubicBezTo>
                    <a:pt x="8192" y="5597"/>
                    <a:pt x="5882" y="4752"/>
                    <a:pt x="846" y="6918"/>
                  </a:cubicBezTo>
                  <a:cubicBezTo>
                    <a:pt x="798" y="6930"/>
                    <a:pt x="751" y="6942"/>
                    <a:pt x="703" y="6930"/>
                  </a:cubicBezTo>
                  <a:cubicBezTo>
                    <a:pt x="501" y="6907"/>
                    <a:pt x="1" y="6788"/>
                    <a:pt x="36" y="6287"/>
                  </a:cubicBezTo>
                  <a:cubicBezTo>
                    <a:pt x="72" y="5656"/>
                    <a:pt x="584" y="5609"/>
                    <a:pt x="774" y="5525"/>
                  </a:cubicBezTo>
                  <a:cubicBezTo>
                    <a:pt x="2406" y="4835"/>
                    <a:pt x="3203" y="4323"/>
                    <a:pt x="4465" y="3192"/>
                  </a:cubicBezTo>
                  <a:cubicBezTo>
                    <a:pt x="5739" y="2061"/>
                    <a:pt x="7490" y="2561"/>
                    <a:pt x="7894" y="2418"/>
                  </a:cubicBezTo>
                  <a:cubicBezTo>
                    <a:pt x="8299" y="2263"/>
                    <a:pt x="8263" y="1656"/>
                    <a:pt x="8418" y="1120"/>
                  </a:cubicBezTo>
                  <a:cubicBezTo>
                    <a:pt x="8573" y="584"/>
                    <a:pt x="9907" y="1"/>
                    <a:pt x="11038" y="287"/>
                  </a:cubicBezTo>
                  <a:cubicBezTo>
                    <a:pt x="12181" y="596"/>
                    <a:pt x="13097" y="2239"/>
                    <a:pt x="13097" y="223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366700" y="3837959"/>
              <a:ext cx="270009" cy="437466"/>
            </a:xfrm>
            <a:custGeom>
              <a:avLst/>
              <a:gdLst/>
              <a:ahLst/>
              <a:cxnLst/>
              <a:rect l="l" t="t" r="r" b="b"/>
              <a:pathLst>
                <a:path w="3954" h="6406" extrusionOk="0">
                  <a:moveTo>
                    <a:pt x="2799" y="250"/>
                  </a:moveTo>
                  <a:cubicBezTo>
                    <a:pt x="2918" y="179"/>
                    <a:pt x="2691" y="0"/>
                    <a:pt x="2418" y="107"/>
                  </a:cubicBezTo>
                  <a:cubicBezTo>
                    <a:pt x="2144" y="215"/>
                    <a:pt x="763" y="465"/>
                    <a:pt x="489" y="417"/>
                  </a:cubicBezTo>
                  <a:cubicBezTo>
                    <a:pt x="203" y="369"/>
                    <a:pt x="1" y="619"/>
                    <a:pt x="24" y="881"/>
                  </a:cubicBezTo>
                  <a:cubicBezTo>
                    <a:pt x="60" y="1500"/>
                    <a:pt x="703" y="3858"/>
                    <a:pt x="774" y="4465"/>
                  </a:cubicBezTo>
                  <a:cubicBezTo>
                    <a:pt x="846" y="5084"/>
                    <a:pt x="1548" y="6406"/>
                    <a:pt x="2691" y="6311"/>
                  </a:cubicBezTo>
                  <a:cubicBezTo>
                    <a:pt x="3834" y="6215"/>
                    <a:pt x="3025" y="4691"/>
                    <a:pt x="3025" y="4167"/>
                  </a:cubicBezTo>
                  <a:cubicBezTo>
                    <a:pt x="3037" y="3346"/>
                    <a:pt x="3668" y="2417"/>
                    <a:pt x="3751" y="2250"/>
                  </a:cubicBezTo>
                  <a:cubicBezTo>
                    <a:pt x="3953" y="1858"/>
                    <a:pt x="3811" y="1346"/>
                    <a:pt x="3453" y="1405"/>
                  </a:cubicBezTo>
                  <a:cubicBezTo>
                    <a:pt x="2334" y="1596"/>
                    <a:pt x="2322" y="560"/>
                    <a:pt x="2799" y="25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1106607" y="3155748"/>
              <a:ext cx="571635" cy="493600"/>
            </a:xfrm>
            <a:custGeom>
              <a:avLst/>
              <a:gdLst/>
              <a:ahLst/>
              <a:cxnLst/>
              <a:rect l="l" t="t" r="r" b="b"/>
              <a:pathLst>
                <a:path w="8371" h="7228" extrusionOk="0">
                  <a:moveTo>
                    <a:pt x="8370" y="1096"/>
                  </a:moveTo>
                  <a:cubicBezTo>
                    <a:pt x="7465" y="3847"/>
                    <a:pt x="5346" y="6299"/>
                    <a:pt x="4679" y="6799"/>
                  </a:cubicBezTo>
                  <a:cubicBezTo>
                    <a:pt x="4679" y="6799"/>
                    <a:pt x="4358" y="6573"/>
                    <a:pt x="2941" y="6906"/>
                  </a:cubicBezTo>
                  <a:cubicBezTo>
                    <a:pt x="1524" y="7228"/>
                    <a:pt x="1917" y="5621"/>
                    <a:pt x="1917" y="5621"/>
                  </a:cubicBezTo>
                  <a:cubicBezTo>
                    <a:pt x="1917" y="5621"/>
                    <a:pt x="346" y="6275"/>
                    <a:pt x="0" y="5680"/>
                  </a:cubicBezTo>
                  <a:cubicBezTo>
                    <a:pt x="0" y="5680"/>
                    <a:pt x="679" y="3097"/>
                    <a:pt x="1358" y="2120"/>
                  </a:cubicBezTo>
                  <a:cubicBezTo>
                    <a:pt x="2036" y="1144"/>
                    <a:pt x="1965" y="1144"/>
                    <a:pt x="2036" y="799"/>
                  </a:cubicBezTo>
                  <a:cubicBezTo>
                    <a:pt x="2108" y="453"/>
                    <a:pt x="2822" y="37"/>
                    <a:pt x="5120" y="25"/>
                  </a:cubicBezTo>
                  <a:cubicBezTo>
                    <a:pt x="7418" y="1"/>
                    <a:pt x="8370" y="1096"/>
                    <a:pt x="8370" y="1096"/>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1154546" y="2265459"/>
              <a:ext cx="341574" cy="891185"/>
            </a:xfrm>
            <a:custGeom>
              <a:avLst/>
              <a:gdLst/>
              <a:ahLst/>
              <a:cxnLst/>
              <a:rect l="l" t="t" r="r" b="b"/>
              <a:pathLst>
                <a:path w="5002" h="13050" extrusionOk="0">
                  <a:moveTo>
                    <a:pt x="4954" y="1"/>
                  </a:moveTo>
                  <a:cubicBezTo>
                    <a:pt x="3275" y="1048"/>
                    <a:pt x="1596" y="2382"/>
                    <a:pt x="1239" y="2953"/>
                  </a:cubicBezTo>
                  <a:cubicBezTo>
                    <a:pt x="870" y="3525"/>
                    <a:pt x="1" y="5799"/>
                    <a:pt x="1298" y="9430"/>
                  </a:cubicBezTo>
                  <a:cubicBezTo>
                    <a:pt x="1298" y="9430"/>
                    <a:pt x="1084" y="10038"/>
                    <a:pt x="656" y="10609"/>
                  </a:cubicBezTo>
                  <a:cubicBezTo>
                    <a:pt x="227" y="11181"/>
                    <a:pt x="1" y="11919"/>
                    <a:pt x="144" y="12478"/>
                  </a:cubicBezTo>
                  <a:cubicBezTo>
                    <a:pt x="298" y="13050"/>
                    <a:pt x="1763" y="12990"/>
                    <a:pt x="2180" y="12585"/>
                  </a:cubicBezTo>
                  <a:cubicBezTo>
                    <a:pt x="2596" y="12181"/>
                    <a:pt x="3049" y="10930"/>
                    <a:pt x="2775" y="10454"/>
                  </a:cubicBezTo>
                  <a:cubicBezTo>
                    <a:pt x="2489" y="9978"/>
                    <a:pt x="2037" y="9514"/>
                    <a:pt x="1965" y="9276"/>
                  </a:cubicBezTo>
                  <a:cubicBezTo>
                    <a:pt x="1882" y="9037"/>
                    <a:pt x="2418" y="5656"/>
                    <a:pt x="3715" y="4370"/>
                  </a:cubicBezTo>
                  <a:cubicBezTo>
                    <a:pt x="5001" y="3084"/>
                    <a:pt x="4954" y="1"/>
                    <a:pt x="4954"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1618840" y="1936987"/>
              <a:ext cx="234226" cy="344796"/>
            </a:xfrm>
            <a:custGeom>
              <a:avLst/>
              <a:gdLst/>
              <a:ahLst/>
              <a:cxnLst/>
              <a:rect l="l" t="t" r="r" b="b"/>
              <a:pathLst>
                <a:path w="3430" h="5049" extrusionOk="0">
                  <a:moveTo>
                    <a:pt x="3429" y="2572"/>
                  </a:moveTo>
                  <a:cubicBezTo>
                    <a:pt x="2989" y="3132"/>
                    <a:pt x="2119" y="4358"/>
                    <a:pt x="1905" y="5049"/>
                  </a:cubicBezTo>
                  <a:cubicBezTo>
                    <a:pt x="1905" y="5049"/>
                    <a:pt x="12" y="4549"/>
                    <a:pt x="0" y="3953"/>
                  </a:cubicBezTo>
                  <a:cubicBezTo>
                    <a:pt x="0" y="3953"/>
                    <a:pt x="369" y="3156"/>
                    <a:pt x="822" y="1572"/>
                  </a:cubicBezTo>
                  <a:cubicBezTo>
                    <a:pt x="1274" y="0"/>
                    <a:pt x="2929" y="1060"/>
                    <a:pt x="3167" y="1560"/>
                  </a:cubicBezTo>
                  <a:cubicBezTo>
                    <a:pt x="3417" y="2048"/>
                    <a:pt x="3429" y="2572"/>
                    <a:pt x="3429" y="257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1577320" y="1753220"/>
              <a:ext cx="335906" cy="322875"/>
            </a:xfrm>
            <a:custGeom>
              <a:avLst/>
              <a:gdLst/>
              <a:ahLst/>
              <a:cxnLst/>
              <a:rect l="l" t="t" r="r" b="b"/>
              <a:pathLst>
                <a:path w="4919" h="4728" extrusionOk="0">
                  <a:moveTo>
                    <a:pt x="4859" y="2037"/>
                  </a:moveTo>
                  <a:cubicBezTo>
                    <a:pt x="4918" y="1894"/>
                    <a:pt x="4883" y="1715"/>
                    <a:pt x="4763" y="1608"/>
                  </a:cubicBezTo>
                  <a:cubicBezTo>
                    <a:pt x="4656" y="1513"/>
                    <a:pt x="4466" y="1489"/>
                    <a:pt x="4335" y="1572"/>
                  </a:cubicBezTo>
                  <a:cubicBezTo>
                    <a:pt x="4561" y="1429"/>
                    <a:pt x="4597" y="1060"/>
                    <a:pt x="4418" y="882"/>
                  </a:cubicBezTo>
                  <a:cubicBezTo>
                    <a:pt x="4228" y="691"/>
                    <a:pt x="3859" y="727"/>
                    <a:pt x="3716" y="953"/>
                  </a:cubicBezTo>
                  <a:cubicBezTo>
                    <a:pt x="3668" y="1036"/>
                    <a:pt x="3632" y="1156"/>
                    <a:pt x="3537" y="1167"/>
                  </a:cubicBezTo>
                  <a:cubicBezTo>
                    <a:pt x="3406" y="1203"/>
                    <a:pt x="3335" y="953"/>
                    <a:pt x="3251" y="703"/>
                  </a:cubicBezTo>
                  <a:cubicBezTo>
                    <a:pt x="3108" y="263"/>
                    <a:pt x="1977" y="1"/>
                    <a:pt x="1370" y="763"/>
                  </a:cubicBezTo>
                  <a:cubicBezTo>
                    <a:pt x="1180" y="1001"/>
                    <a:pt x="1168" y="1275"/>
                    <a:pt x="1465" y="1441"/>
                  </a:cubicBezTo>
                  <a:cubicBezTo>
                    <a:pt x="1227" y="1429"/>
                    <a:pt x="989" y="1429"/>
                    <a:pt x="763" y="1513"/>
                  </a:cubicBezTo>
                  <a:cubicBezTo>
                    <a:pt x="537" y="1584"/>
                    <a:pt x="334" y="1739"/>
                    <a:pt x="263" y="1965"/>
                  </a:cubicBezTo>
                  <a:cubicBezTo>
                    <a:pt x="180" y="2191"/>
                    <a:pt x="263" y="2465"/>
                    <a:pt x="477" y="2572"/>
                  </a:cubicBezTo>
                  <a:cubicBezTo>
                    <a:pt x="572" y="2620"/>
                    <a:pt x="680" y="2632"/>
                    <a:pt x="787" y="2668"/>
                  </a:cubicBezTo>
                  <a:cubicBezTo>
                    <a:pt x="882" y="2703"/>
                    <a:pt x="989" y="2775"/>
                    <a:pt x="1001" y="2870"/>
                  </a:cubicBezTo>
                  <a:cubicBezTo>
                    <a:pt x="1013" y="3025"/>
                    <a:pt x="846" y="3132"/>
                    <a:pt x="692" y="3144"/>
                  </a:cubicBezTo>
                  <a:cubicBezTo>
                    <a:pt x="537" y="3168"/>
                    <a:pt x="382" y="3132"/>
                    <a:pt x="239" y="3203"/>
                  </a:cubicBezTo>
                  <a:cubicBezTo>
                    <a:pt x="72" y="3287"/>
                    <a:pt x="1" y="3525"/>
                    <a:pt x="60" y="3703"/>
                  </a:cubicBezTo>
                  <a:cubicBezTo>
                    <a:pt x="132" y="3894"/>
                    <a:pt x="322" y="4013"/>
                    <a:pt x="513" y="4049"/>
                  </a:cubicBezTo>
                  <a:cubicBezTo>
                    <a:pt x="703" y="4084"/>
                    <a:pt x="906" y="4037"/>
                    <a:pt x="1084" y="3954"/>
                  </a:cubicBezTo>
                  <a:cubicBezTo>
                    <a:pt x="1049" y="4227"/>
                    <a:pt x="1192" y="4537"/>
                    <a:pt x="1442" y="4632"/>
                  </a:cubicBezTo>
                  <a:cubicBezTo>
                    <a:pt x="1715" y="4727"/>
                    <a:pt x="2013" y="4585"/>
                    <a:pt x="2192" y="4358"/>
                  </a:cubicBezTo>
                  <a:cubicBezTo>
                    <a:pt x="2358" y="4132"/>
                    <a:pt x="2430" y="3846"/>
                    <a:pt x="2489" y="3573"/>
                  </a:cubicBezTo>
                  <a:cubicBezTo>
                    <a:pt x="2620" y="3763"/>
                    <a:pt x="2847" y="3894"/>
                    <a:pt x="3073" y="3906"/>
                  </a:cubicBezTo>
                  <a:cubicBezTo>
                    <a:pt x="3418" y="3942"/>
                    <a:pt x="3751" y="3739"/>
                    <a:pt x="3966" y="3477"/>
                  </a:cubicBezTo>
                  <a:cubicBezTo>
                    <a:pt x="4168" y="3227"/>
                    <a:pt x="4275" y="2930"/>
                    <a:pt x="4406" y="2632"/>
                  </a:cubicBezTo>
                  <a:cubicBezTo>
                    <a:pt x="4513" y="2394"/>
                    <a:pt x="4752" y="2263"/>
                    <a:pt x="4859" y="203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1709868" y="1890619"/>
              <a:ext cx="219613" cy="258614"/>
            </a:xfrm>
            <a:custGeom>
              <a:avLst/>
              <a:gdLst/>
              <a:ahLst/>
              <a:cxnLst/>
              <a:rect l="l" t="t" r="r" b="b"/>
              <a:pathLst>
                <a:path w="3216" h="3787" extrusionOk="0">
                  <a:moveTo>
                    <a:pt x="1310" y="1715"/>
                  </a:moveTo>
                  <a:cubicBezTo>
                    <a:pt x="1048" y="1715"/>
                    <a:pt x="1001" y="858"/>
                    <a:pt x="501" y="1001"/>
                  </a:cubicBezTo>
                  <a:cubicBezTo>
                    <a:pt x="1" y="1144"/>
                    <a:pt x="513" y="2299"/>
                    <a:pt x="798" y="2144"/>
                  </a:cubicBezTo>
                  <a:cubicBezTo>
                    <a:pt x="1084" y="2001"/>
                    <a:pt x="1084" y="2049"/>
                    <a:pt x="1132" y="2156"/>
                  </a:cubicBezTo>
                  <a:cubicBezTo>
                    <a:pt x="1179" y="2263"/>
                    <a:pt x="1227" y="3144"/>
                    <a:pt x="1810" y="3466"/>
                  </a:cubicBezTo>
                  <a:cubicBezTo>
                    <a:pt x="2394" y="3787"/>
                    <a:pt x="2811" y="3489"/>
                    <a:pt x="2858" y="2346"/>
                  </a:cubicBezTo>
                  <a:cubicBezTo>
                    <a:pt x="2858" y="2346"/>
                    <a:pt x="3215" y="2203"/>
                    <a:pt x="3203" y="2037"/>
                  </a:cubicBezTo>
                  <a:cubicBezTo>
                    <a:pt x="3192" y="1858"/>
                    <a:pt x="2727" y="1739"/>
                    <a:pt x="2775" y="1501"/>
                  </a:cubicBezTo>
                  <a:cubicBezTo>
                    <a:pt x="2822" y="1251"/>
                    <a:pt x="2882" y="727"/>
                    <a:pt x="2584" y="358"/>
                  </a:cubicBezTo>
                  <a:cubicBezTo>
                    <a:pt x="2299" y="1"/>
                    <a:pt x="1822" y="382"/>
                    <a:pt x="1894" y="644"/>
                  </a:cubicBezTo>
                  <a:cubicBezTo>
                    <a:pt x="1953" y="906"/>
                    <a:pt x="1787" y="1120"/>
                    <a:pt x="1608" y="1025"/>
                  </a:cubicBezTo>
                  <a:cubicBezTo>
                    <a:pt x="1441" y="918"/>
                    <a:pt x="1810" y="1715"/>
                    <a:pt x="1310" y="17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1243184" y="2190682"/>
              <a:ext cx="635074" cy="1101791"/>
            </a:xfrm>
            <a:custGeom>
              <a:avLst/>
              <a:gdLst/>
              <a:ahLst/>
              <a:cxnLst/>
              <a:rect l="l" t="t" r="r" b="b"/>
              <a:pathLst>
                <a:path w="9300" h="16134" extrusionOk="0">
                  <a:moveTo>
                    <a:pt x="7406" y="1322"/>
                  </a:moveTo>
                  <a:cubicBezTo>
                    <a:pt x="6597" y="893"/>
                    <a:pt x="6775" y="203"/>
                    <a:pt x="5704" y="107"/>
                  </a:cubicBezTo>
                  <a:cubicBezTo>
                    <a:pt x="4644" y="0"/>
                    <a:pt x="3858" y="119"/>
                    <a:pt x="3834" y="274"/>
                  </a:cubicBezTo>
                  <a:cubicBezTo>
                    <a:pt x="3822" y="417"/>
                    <a:pt x="3858" y="905"/>
                    <a:pt x="3656" y="1096"/>
                  </a:cubicBezTo>
                  <a:cubicBezTo>
                    <a:pt x="3453" y="1286"/>
                    <a:pt x="2894" y="1834"/>
                    <a:pt x="2572" y="2846"/>
                  </a:cubicBezTo>
                  <a:cubicBezTo>
                    <a:pt x="2251" y="3858"/>
                    <a:pt x="1965" y="5382"/>
                    <a:pt x="1965" y="7906"/>
                  </a:cubicBezTo>
                  <a:cubicBezTo>
                    <a:pt x="1965" y="10430"/>
                    <a:pt x="1501" y="11775"/>
                    <a:pt x="1215" y="11966"/>
                  </a:cubicBezTo>
                  <a:cubicBezTo>
                    <a:pt x="929" y="12156"/>
                    <a:pt x="0" y="12907"/>
                    <a:pt x="36" y="14931"/>
                  </a:cubicBezTo>
                  <a:cubicBezTo>
                    <a:pt x="36" y="14931"/>
                    <a:pt x="262" y="14585"/>
                    <a:pt x="2465" y="15264"/>
                  </a:cubicBezTo>
                  <a:cubicBezTo>
                    <a:pt x="4668" y="15943"/>
                    <a:pt x="5370" y="16133"/>
                    <a:pt x="6370" y="15228"/>
                  </a:cubicBezTo>
                  <a:cubicBezTo>
                    <a:pt x="7382" y="14335"/>
                    <a:pt x="7668" y="14061"/>
                    <a:pt x="7978" y="13930"/>
                  </a:cubicBezTo>
                  <a:cubicBezTo>
                    <a:pt x="7978" y="13930"/>
                    <a:pt x="7680" y="13192"/>
                    <a:pt x="7561" y="13252"/>
                  </a:cubicBezTo>
                  <a:cubicBezTo>
                    <a:pt x="7430" y="13311"/>
                    <a:pt x="7120" y="12764"/>
                    <a:pt x="7216" y="12014"/>
                  </a:cubicBezTo>
                  <a:cubicBezTo>
                    <a:pt x="7311" y="11263"/>
                    <a:pt x="8835" y="7692"/>
                    <a:pt x="9097" y="5144"/>
                  </a:cubicBezTo>
                  <a:cubicBezTo>
                    <a:pt x="9299" y="3096"/>
                    <a:pt x="7406" y="1322"/>
                    <a:pt x="7406" y="1322"/>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1461913" y="2241899"/>
              <a:ext cx="823684" cy="617205"/>
            </a:xfrm>
            <a:custGeom>
              <a:avLst/>
              <a:gdLst/>
              <a:ahLst/>
              <a:cxnLst/>
              <a:rect l="l" t="t" r="r" b="b"/>
              <a:pathLst>
                <a:path w="12062" h="9038" extrusionOk="0">
                  <a:moveTo>
                    <a:pt x="4846" y="5953"/>
                  </a:moveTo>
                  <a:cubicBezTo>
                    <a:pt x="4489" y="5049"/>
                    <a:pt x="4989" y="3965"/>
                    <a:pt x="5203" y="2739"/>
                  </a:cubicBezTo>
                  <a:cubicBezTo>
                    <a:pt x="5418" y="1500"/>
                    <a:pt x="4477" y="0"/>
                    <a:pt x="3060" y="596"/>
                  </a:cubicBezTo>
                  <a:cubicBezTo>
                    <a:pt x="1643" y="1191"/>
                    <a:pt x="0" y="4715"/>
                    <a:pt x="1822" y="7835"/>
                  </a:cubicBezTo>
                  <a:cubicBezTo>
                    <a:pt x="1822" y="7835"/>
                    <a:pt x="2703" y="9037"/>
                    <a:pt x="4846" y="8597"/>
                  </a:cubicBezTo>
                  <a:cubicBezTo>
                    <a:pt x="6977" y="8168"/>
                    <a:pt x="7680" y="7525"/>
                    <a:pt x="8311" y="7382"/>
                  </a:cubicBezTo>
                  <a:cubicBezTo>
                    <a:pt x="8311" y="7382"/>
                    <a:pt x="8966" y="7894"/>
                    <a:pt x="9192" y="8085"/>
                  </a:cubicBezTo>
                  <a:cubicBezTo>
                    <a:pt x="9418" y="8275"/>
                    <a:pt x="10847" y="8037"/>
                    <a:pt x="11145" y="7870"/>
                  </a:cubicBezTo>
                  <a:cubicBezTo>
                    <a:pt x="11442" y="7704"/>
                    <a:pt x="12061" y="6811"/>
                    <a:pt x="11549" y="6418"/>
                  </a:cubicBezTo>
                  <a:cubicBezTo>
                    <a:pt x="11359" y="6263"/>
                    <a:pt x="10966" y="6453"/>
                    <a:pt x="10252" y="6406"/>
                  </a:cubicBezTo>
                  <a:cubicBezTo>
                    <a:pt x="10037" y="6394"/>
                    <a:pt x="9549" y="6108"/>
                    <a:pt x="9549" y="6108"/>
                  </a:cubicBezTo>
                  <a:cubicBezTo>
                    <a:pt x="9549" y="6108"/>
                    <a:pt x="10144" y="5787"/>
                    <a:pt x="10061" y="5525"/>
                  </a:cubicBezTo>
                  <a:cubicBezTo>
                    <a:pt x="9990" y="5275"/>
                    <a:pt x="9799" y="5370"/>
                    <a:pt x="9716" y="5501"/>
                  </a:cubicBezTo>
                  <a:cubicBezTo>
                    <a:pt x="9644" y="5644"/>
                    <a:pt x="8978" y="5894"/>
                    <a:pt x="8859" y="5989"/>
                  </a:cubicBezTo>
                  <a:cubicBezTo>
                    <a:pt x="8739" y="6084"/>
                    <a:pt x="8251" y="6834"/>
                    <a:pt x="8251" y="6834"/>
                  </a:cubicBezTo>
                  <a:cubicBezTo>
                    <a:pt x="8251" y="6834"/>
                    <a:pt x="7346" y="6882"/>
                    <a:pt x="6537" y="6799"/>
                  </a:cubicBezTo>
                  <a:cubicBezTo>
                    <a:pt x="5453" y="6692"/>
                    <a:pt x="4846" y="5953"/>
                    <a:pt x="4846" y="595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1755417" y="4195659"/>
              <a:ext cx="468384" cy="220440"/>
            </a:xfrm>
            <a:custGeom>
              <a:avLst/>
              <a:gdLst/>
              <a:ahLst/>
              <a:cxnLst/>
              <a:rect l="l" t="t" r="r" b="b"/>
              <a:pathLst>
                <a:path w="6859" h="3228" extrusionOk="0">
                  <a:moveTo>
                    <a:pt x="953" y="430"/>
                  </a:moveTo>
                  <a:cubicBezTo>
                    <a:pt x="786" y="49"/>
                    <a:pt x="465" y="394"/>
                    <a:pt x="512" y="513"/>
                  </a:cubicBezTo>
                  <a:cubicBezTo>
                    <a:pt x="548" y="620"/>
                    <a:pt x="250" y="1799"/>
                    <a:pt x="131" y="2251"/>
                  </a:cubicBezTo>
                  <a:cubicBezTo>
                    <a:pt x="0" y="2716"/>
                    <a:pt x="489" y="3013"/>
                    <a:pt x="1465" y="3120"/>
                  </a:cubicBezTo>
                  <a:cubicBezTo>
                    <a:pt x="2441" y="3228"/>
                    <a:pt x="3382" y="3144"/>
                    <a:pt x="4632" y="3144"/>
                  </a:cubicBezTo>
                  <a:cubicBezTo>
                    <a:pt x="5894" y="3144"/>
                    <a:pt x="6811" y="2727"/>
                    <a:pt x="6835" y="2489"/>
                  </a:cubicBezTo>
                  <a:cubicBezTo>
                    <a:pt x="6858" y="2239"/>
                    <a:pt x="6525" y="1954"/>
                    <a:pt x="6382" y="1965"/>
                  </a:cubicBezTo>
                  <a:cubicBezTo>
                    <a:pt x="6239" y="1977"/>
                    <a:pt x="4977" y="1763"/>
                    <a:pt x="4799" y="1680"/>
                  </a:cubicBezTo>
                  <a:cubicBezTo>
                    <a:pt x="4632" y="1608"/>
                    <a:pt x="3703" y="60"/>
                    <a:pt x="3191" y="37"/>
                  </a:cubicBezTo>
                  <a:cubicBezTo>
                    <a:pt x="2679" y="1"/>
                    <a:pt x="2525" y="763"/>
                    <a:pt x="2096" y="858"/>
                  </a:cubicBezTo>
                  <a:cubicBezTo>
                    <a:pt x="1286" y="1049"/>
                    <a:pt x="953" y="430"/>
                    <a:pt x="953" y="43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40"/>
          <p:cNvGrpSpPr/>
          <p:nvPr/>
        </p:nvGrpSpPr>
        <p:grpSpPr>
          <a:xfrm>
            <a:off x="7698943" y="2256175"/>
            <a:ext cx="2013752" cy="2495122"/>
            <a:chOff x="6417150" y="2072555"/>
            <a:chExt cx="2013752" cy="2495122"/>
          </a:xfrm>
        </p:grpSpPr>
        <p:sp>
          <p:nvSpPr>
            <p:cNvPr id="471" name="Google Shape;471;p40"/>
            <p:cNvSpPr/>
            <p:nvPr/>
          </p:nvSpPr>
          <p:spPr>
            <a:xfrm>
              <a:off x="6417150" y="4008586"/>
              <a:ext cx="200538" cy="374983"/>
            </a:xfrm>
            <a:custGeom>
              <a:avLst/>
              <a:gdLst/>
              <a:ahLst/>
              <a:cxnLst/>
              <a:rect l="l" t="t" r="r" b="b"/>
              <a:pathLst>
                <a:path w="2490" h="4656" extrusionOk="0">
                  <a:moveTo>
                    <a:pt x="2275" y="667"/>
                  </a:moveTo>
                  <a:cubicBezTo>
                    <a:pt x="2239" y="322"/>
                    <a:pt x="1489" y="500"/>
                    <a:pt x="1061" y="250"/>
                  </a:cubicBezTo>
                  <a:cubicBezTo>
                    <a:pt x="620" y="0"/>
                    <a:pt x="382" y="179"/>
                    <a:pt x="239" y="810"/>
                  </a:cubicBezTo>
                  <a:cubicBezTo>
                    <a:pt x="96" y="1429"/>
                    <a:pt x="37" y="2394"/>
                    <a:pt x="25" y="2846"/>
                  </a:cubicBezTo>
                  <a:cubicBezTo>
                    <a:pt x="1" y="3298"/>
                    <a:pt x="537" y="4560"/>
                    <a:pt x="787" y="4608"/>
                  </a:cubicBezTo>
                  <a:cubicBezTo>
                    <a:pt x="1049" y="4656"/>
                    <a:pt x="1477" y="4144"/>
                    <a:pt x="1501" y="3953"/>
                  </a:cubicBezTo>
                  <a:cubicBezTo>
                    <a:pt x="1537" y="3763"/>
                    <a:pt x="1453" y="3036"/>
                    <a:pt x="1608" y="2894"/>
                  </a:cubicBezTo>
                  <a:cubicBezTo>
                    <a:pt x="1751" y="2739"/>
                    <a:pt x="2251" y="2001"/>
                    <a:pt x="2370" y="1560"/>
                  </a:cubicBezTo>
                  <a:cubicBezTo>
                    <a:pt x="2489" y="1131"/>
                    <a:pt x="2275" y="667"/>
                    <a:pt x="2275" y="667"/>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6560023" y="3222303"/>
              <a:ext cx="928356" cy="912007"/>
            </a:xfrm>
            <a:custGeom>
              <a:avLst/>
              <a:gdLst/>
              <a:ahLst/>
              <a:cxnLst/>
              <a:rect l="l" t="t" r="r" b="b"/>
              <a:pathLst>
                <a:path w="11527" h="11324" extrusionOk="0">
                  <a:moveTo>
                    <a:pt x="11526" y="1870"/>
                  </a:moveTo>
                  <a:cubicBezTo>
                    <a:pt x="11181" y="3822"/>
                    <a:pt x="8812" y="8644"/>
                    <a:pt x="7990" y="9037"/>
                  </a:cubicBezTo>
                  <a:cubicBezTo>
                    <a:pt x="7168" y="9430"/>
                    <a:pt x="4406" y="8906"/>
                    <a:pt x="596" y="11323"/>
                  </a:cubicBezTo>
                  <a:cubicBezTo>
                    <a:pt x="596" y="11323"/>
                    <a:pt x="1" y="11156"/>
                    <a:pt x="501" y="10430"/>
                  </a:cubicBezTo>
                  <a:cubicBezTo>
                    <a:pt x="501" y="10430"/>
                    <a:pt x="620" y="10597"/>
                    <a:pt x="1394" y="9787"/>
                  </a:cubicBezTo>
                  <a:cubicBezTo>
                    <a:pt x="2168" y="8978"/>
                    <a:pt x="4049" y="6668"/>
                    <a:pt x="6121" y="7275"/>
                  </a:cubicBezTo>
                  <a:cubicBezTo>
                    <a:pt x="6121" y="7275"/>
                    <a:pt x="6537" y="7204"/>
                    <a:pt x="6776" y="6644"/>
                  </a:cubicBezTo>
                  <a:cubicBezTo>
                    <a:pt x="7002" y="6084"/>
                    <a:pt x="7442" y="2739"/>
                    <a:pt x="7692" y="1370"/>
                  </a:cubicBezTo>
                  <a:cubicBezTo>
                    <a:pt x="7942" y="0"/>
                    <a:pt x="11526" y="1870"/>
                    <a:pt x="11526" y="187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7103729" y="3118732"/>
              <a:ext cx="254176" cy="342365"/>
            </a:xfrm>
            <a:custGeom>
              <a:avLst/>
              <a:gdLst/>
              <a:ahLst/>
              <a:cxnLst/>
              <a:rect l="l" t="t" r="r" b="b"/>
              <a:pathLst>
                <a:path w="3156" h="4251" extrusionOk="0">
                  <a:moveTo>
                    <a:pt x="1239" y="0"/>
                  </a:moveTo>
                  <a:cubicBezTo>
                    <a:pt x="548" y="810"/>
                    <a:pt x="584" y="1132"/>
                    <a:pt x="548" y="1739"/>
                  </a:cubicBezTo>
                  <a:cubicBezTo>
                    <a:pt x="525" y="2191"/>
                    <a:pt x="429" y="2751"/>
                    <a:pt x="215" y="2882"/>
                  </a:cubicBezTo>
                  <a:cubicBezTo>
                    <a:pt x="1" y="3025"/>
                    <a:pt x="1656" y="4251"/>
                    <a:pt x="2406" y="3418"/>
                  </a:cubicBezTo>
                  <a:cubicBezTo>
                    <a:pt x="3156" y="2596"/>
                    <a:pt x="2406" y="429"/>
                    <a:pt x="2406" y="429"/>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7540965" y="3092799"/>
              <a:ext cx="126685" cy="91249"/>
            </a:xfrm>
            <a:custGeom>
              <a:avLst/>
              <a:gdLst/>
              <a:ahLst/>
              <a:cxnLst/>
              <a:rect l="l" t="t" r="r" b="b"/>
              <a:pathLst>
                <a:path w="1573" h="1133" extrusionOk="0">
                  <a:moveTo>
                    <a:pt x="1525" y="441"/>
                  </a:moveTo>
                  <a:cubicBezTo>
                    <a:pt x="1573" y="763"/>
                    <a:pt x="263" y="1132"/>
                    <a:pt x="263" y="1132"/>
                  </a:cubicBezTo>
                  <a:cubicBezTo>
                    <a:pt x="263" y="1132"/>
                    <a:pt x="1" y="251"/>
                    <a:pt x="1" y="239"/>
                  </a:cubicBezTo>
                  <a:cubicBezTo>
                    <a:pt x="1" y="227"/>
                    <a:pt x="1477" y="1"/>
                    <a:pt x="1525" y="4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7251434" y="3393927"/>
              <a:ext cx="178391" cy="63061"/>
            </a:xfrm>
            <a:custGeom>
              <a:avLst/>
              <a:gdLst/>
              <a:ahLst/>
              <a:cxnLst/>
              <a:rect l="l" t="t" r="r" b="b"/>
              <a:pathLst>
                <a:path w="2215" h="783" extrusionOk="0">
                  <a:moveTo>
                    <a:pt x="2084" y="1"/>
                  </a:moveTo>
                  <a:cubicBezTo>
                    <a:pt x="2084" y="1"/>
                    <a:pt x="0" y="310"/>
                    <a:pt x="346" y="608"/>
                  </a:cubicBezTo>
                  <a:cubicBezTo>
                    <a:pt x="502" y="741"/>
                    <a:pt x="817" y="782"/>
                    <a:pt x="1145" y="782"/>
                  </a:cubicBezTo>
                  <a:cubicBezTo>
                    <a:pt x="1664" y="782"/>
                    <a:pt x="2215" y="679"/>
                    <a:pt x="2215" y="679"/>
                  </a:cubicBezTo>
                  <a:lnTo>
                    <a:pt x="2084" y="1"/>
                  </a:ln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8060751" y="4192694"/>
              <a:ext cx="370150" cy="374983"/>
            </a:xfrm>
            <a:custGeom>
              <a:avLst/>
              <a:gdLst/>
              <a:ahLst/>
              <a:cxnLst/>
              <a:rect l="l" t="t" r="r" b="b"/>
              <a:pathLst>
                <a:path w="4596" h="4656" extrusionOk="0">
                  <a:moveTo>
                    <a:pt x="191" y="2786"/>
                  </a:moveTo>
                  <a:cubicBezTo>
                    <a:pt x="0" y="2798"/>
                    <a:pt x="298" y="3620"/>
                    <a:pt x="929" y="4132"/>
                  </a:cubicBezTo>
                  <a:cubicBezTo>
                    <a:pt x="1572" y="4656"/>
                    <a:pt x="2000" y="3894"/>
                    <a:pt x="2203" y="3644"/>
                  </a:cubicBezTo>
                  <a:cubicBezTo>
                    <a:pt x="2393" y="3406"/>
                    <a:pt x="2489" y="3227"/>
                    <a:pt x="3310" y="2715"/>
                  </a:cubicBezTo>
                  <a:cubicBezTo>
                    <a:pt x="4132" y="2203"/>
                    <a:pt x="4596" y="1286"/>
                    <a:pt x="4417" y="643"/>
                  </a:cubicBezTo>
                  <a:cubicBezTo>
                    <a:pt x="4239" y="0"/>
                    <a:pt x="3310" y="1001"/>
                    <a:pt x="3191" y="1001"/>
                  </a:cubicBezTo>
                  <a:cubicBezTo>
                    <a:pt x="3072" y="1001"/>
                    <a:pt x="905" y="1120"/>
                    <a:pt x="762" y="1822"/>
                  </a:cubicBezTo>
                  <a:cubicBezTo>
                    <a:pt x="619" y="2536"/>
                    <a:pt x="310" y="2786"/>
                    <a:pt x="191" y="2786"/>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7350172" y="3244370"/>
              <a:ext cx="772032" cy="1188089"/>
            </a:xfrm>
            <a:custGeom>
              <a:avLst/>
              <a:gdLst/>
              <a:ahLst/>
              <a:cxnLst/>
              <a:rect l="l" t="t" r="r" b="b"/>
              <a:pathLst>
                <a:path w="9586" h="14752" extrusionOk="0">
                  <a:moveTo>
                    <a:pt x="4620" y="1917"/>
                  </a:moveTo>
                  <a:cubicBezTo>
                    <a:pt x="6049" y="4882"/>
                    <a:pt x="6382" y="6549"/>
                    <a:pt x="6490" y="7442"/>
                  </a:cubicBezTo>
                  <a:cubicBezTo>
                    <a:pt x="6597" y="8334"/>
                    <a:pt x="9585" y="13609"/>
                    <a:pt x="9585" y="13609"/>
                  </a:cubicBezTo>
                  <a:cubicBezTo>
                    <a:pt x="9502" y="13823"/>
                    <a:pt x="9538" y="14561"/>
                    <a:pt x="9383" y="14657"/>
                  </a:cubicBezTo>
                  <a:cubicBezTo>
                    <a:pt x="9228" y="14752"/>
                    <a:pt x="9014" y="14561"/>
                    <a:pt x="9014" y="14561"/>
                  </a:cubicBezTo>
                  <a:cubicBezTo>
                    <a:pt x="9014" y="14561"/>
                    <a:pt x="8490" y="13514"/>
                    <a:pt x="7490" y="12561"/>
                  </a:cubicBezTo>
                  <a:cubicBezTo>
                    <a:pt x="6478" y="11609"/>
                    <a:pt x="4799" y="11418"/>
                    <a:pt x="4620" y="7811"/>
                  </a:cubicBezTo>
                  <a:cubicBezTo>
                    <a:pt x="4620" y="7811"/>
                    <a:pt x="4418" y="6941"/>
                    <a:pt x="2489" y="4941"/>
                  </a:cubicBezTo>
                  <a:cubicBezTo>
                    <a:pt x="560" y="2929"/>
                    <a:pt x="1" y="750"/>
                    <a:pt x="1" y="750"/>
                  </a:cubicBezTo>
                  <a:lnTo>
                    <a:pt x="3656" y="0"/>
                  </a:ln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7226467" y="3082248"/>
              <a:ext cx="495869" cy="360647"/>
            </a:xfrm>
            <a:custGeom>
              <a:avLst/>
              <a:gdLst/>
              <a:ahLst/>
              <a:cxnLst/>
              <a:rect l="l" t="t" r="r" b="b"/>
              <a:pathLst>
                <a:path w="6157" h="4478" extrusionOk="0">
                  <a:moveTo>
                    <a:pt x="4537" y="620"/>
                  </a:moveTo>
                  <a:cubicBezTo>
                    <a:pt x="5037" y="1751"/>
                    <a:pt x="6156" y="3930"/>
                    <a:pt x="6156" y="3930"/>
                  </a:cubicBezTo>
                  <a:cubicBezTo>
                    <a:pt x="6156" y="3930"/>
                    <a:pt x="5501" y="4263"/>
                    <a:pt x="4775" y="3394"/>
                  </a:cubicBezTo>
                  <a:cubicBezTo>
                    <a:pt x="4775" y="3394"/>
                    <a:pt x="4716" y="4156"/>
                    <a:pt x="3334" y="4287"/>
                  </a:cubicBezTo>
                  <a:cubicBezTo>
                    <a:pt x="1953" y="4406"/>
                    <a:pt x="691" y="4192"/>
                    <a:pt x="656" y="4478"/>
                  </a:cubicBezTo>
                  <a:cubicBezTo>
                    <a:pt x="656" y="4478"/>
                    <a:pt x="358" y="4287"/>
                    <a:pt x="537" y="3859"/>
                  </a:cubicBezTo>
                  <a:cubicBezTo>
                    <a:pt x="715" y="3430"/>
                    <a:pt x="608" y="2799"/>
                    <a:pt x="548" y="2632"/>
                  </a:cubicBezTo>
                  <a:cubicBezTo>
                    <a:pt x="501" y="2477"/>
                    <a:pt x="1" y="1418"/>
                    <a:pt x="763" y="703"/>
                  </a:cubicBezTo>
                  <a:cubicBezTo>
                    <a:pt x="1525" y="1"/>
                    <a:pt x="4537" y="620"/>
                    <a:pt x="4537" y="620"/>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7558280" y="2547240"/>
              <a:ext cx="189907" cy="293479"/>
            </a:xfrm>
            <a:custGeom>
              <a:avLst/>
              <a:gdLst/>
              <a:ahLst/>
              <a:cxnLst/>
              <a:rect l="l" t="t" r="r" b="b"/>
              <a:pathLst>
                <a:path w="2358" h="3644" extrusionOk="0">
                  <a:moveTo>
                    <a:pt x="405" y="3644"/>
                  </a:moveTo>
                  <a:cubicBezTo>
                    <a:pt x="405" y="3644"/>
                    <a:pt x="893" y="2655"/>
                    <a:pt x="1096" y="2393"/>
                  </a:cubicBezTo>
                  <a:cubicBezTo>
                    <a:pt x="1096" y="2393"/>
                    <a:pt x="1155" y="2346"/>
                    <a:pt x="1310" y="2393"/>
                  </a:cubicBezTo>
                  <a:cubicBezTo>
                    <a:pt x="1477" y="2453"/>
                    <a:pt x="2358" y="1381"/>
                    <a:pt x="2358" y="1298"/>
                  </a:cubicBezTo>
                  <a:cubicBezTo>
                    <a:pt x="2358" y="1227"/>
                    <a:pt x="2262" y="834"/>
                    <a:pt x="2036" y="691"/>
                  </a:cubicBezTo>
                  <a:cubicBezTo>
                    <a:pt x="1798" y="548"/>
                    <a:pt x="1739" y="334"/>
                    <a:pt x="1500" y="322"/>
                  </a:cubicBezTo>
                  <a:cubicBezTo>
                    <a:pt x="1250" y="322"/>
                    <a:pt x="1131" y="298"/>
                    <a:pt x="1012" y="488"/>
                  </a:cubicBezTo>
                  <a:cubicBezTo>
                    <a:pt x="905" y="679"/>
                    <a:pt x="822" y="762"/>
                    <a:pt x="822" y="762"/>
                  </a:cubicBezTo>
                  <a:cubicBezTo>
                    <a:pt x="822" y="762"/>
                    <a:pt x="917" y="346"/>
                    <a:pt x="786" y="179"/>
                  </a:cubicBezTo>
                  <a:cubicBezTo>
                    <a:pt x="643" y="0"/>
                    <a:pt x="465" y="119"/>
                    <a:pt x="477" y="179"/>
                  </a:cubicBezTo>
                  <a:cubicBezTo>
                    <a:pt x="477" y="238"/>
                    <a:pt x="524" y="608"/>
                    <a:pt x="441" y="786"/>
                  </a:cubicBezTo>
                  <a:cubicBezTo>
                    <a:pt x="357" y="953"/>
                    <a:pt x="274" y="1370"/>
                    <a:pt x="619" y="1691"/>
                  </a:cubicBezTo>
                  <a:cubicBezTo>
                    <a:pt x="619" y="1691"/>
                    <a:pt x="596" y="1953"/>
                    <a:pt x="298" y="2227"/>
                  </a:cubicBezTo>
                  <a:cubicBezTo>
                    <a:pt x="0" y="2501"/>
                    <a:pt x="405" y="3644"/>
                    <a:pt x="405" y="36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7322387" y="2207776"/>
              <a:ext cx="254176" cy="281076"/>
            </a:xfrm>
            <a:custGeom>
              <a:avLst/>
              <a:gdLst/>
              <a:ahLst/>
              <a:cxnLst/>
              <a:rect l="l" t="t" r="r" b="b"/>
              <a:pathLst>
                <a:path w="3156" h="3490" extrusionOk="0">
                  <a:moveTo>
                    <a:pt x="1322" y="858"/>
                  </a:moveTo>
                  <a:cubicBezTo>
                    <a:pt x="1239" y="1477"/>
                    <a:pt x="334" y="2644"/>
                    <a:pt x="0" y="3037"/>
                  </a:cubicBezTo>
                  <a:cubicBezTo>
                    <a:pt x="0" y="3037"/>
                    <a:pt x="905" y="2929"/>
                    <a:pt x="1822" y="3489"/>
                  </a:cubicBezTo>
                  <a:cubicBezTo>
                    <a:pt x="1822" y="3489"/>
                    <a:pt x="2084" y="2477"/>
                    <a:pt x="3036" y="1727"/>
                  </a:cubicBezTo>
                  <a:cubicBezTo>
                    <a:pt x="3036" y="1727"/>
                    <a:pt x="3156" y="489"/>
                    <a:pt x="2251" y="239"/>
                  </a:cubicBezTo>
                  <a:cubicBezTo>
                    <a:pt x="1334" y="1"/>
                    <a:pt x="1322" y="858"/>
                    <a:pt x="1322" y="8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7184266" y="2441737"/>
              <a:ext cx="479520" cy="782583"/>
            </a:xfrm>
            <a:custGeom>
              <a:avLst/>
              <a:gdLst/>
              <a:ahLst/>
              <a:cxnLst/>
              <a:rect l="l" t="t" r="r" b="b"/>
              <a:pathLst>
                <a:path w="5954" h="9717" extrusionOk="0">
                  <a:moveTo>
                    <a:pt x="1715" y="132"/>
                  </a:moveTo>
                  <a:cubicBezTo>
                    <a:pt x="263" y="334"/>
                    <a:pt x="1" y="2299"/>
                    <a:pt x="656" y="3537"/>
                  </a:cubicBezTo>
                  <a:cubicBezTo>
                    <a:pt x="1322" y="4775"/>
                    <a:pt x="1430" y="6716"/>
                    <a:pt x="239" y="8406"/>
                  </a:cubicBezTo>
                  <a:cubicBezTo>
                    <a:pt x="239" y="8406"/>
                    <a:pt x="560" y="9716"/>
                    <a:pt x="2489" y="9264"/>
                  </a:cubicBezTo>
                  <a:cubicBezTo>
                    <a:pt x="3858" y="8930"/>
                    <a:pt x="5942" y="8133"/>
                    <a:pt x="5954" y="8525"/>
                  </a:cubicBezTo>
                  <a:cubicBezTo>
                    <a:pt x="5954" y="8525"/>
                    <a:pt x="5775" y="7811"/>
                    <a:pt x="5502" y="7537"/>
                  </a:cubicBezTo>
                  <a:cubicBezTo>
                    <a:pt x="5228" y="7263"/>
                    <a:pt x="4954" y="4942"/>
                    <a:pt x="5073" y="4311"/>
                  </a:cubicBezTo>
                  <a:cubicBezTo>
                    <a:pt x="5204" y="3680"/>
                    <a:pt x="5382" y="2799"/>
                    <a:pt x="3537" y="584"/>
                  </a:cubicBezTo>
                  <a:cubicBezTo>
                    <a:pt x="3537" y="584"/>
                    <a:pt x="2680" y="1"/>
                    <a:pt x="1715" y="132"/>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6966655" y="2083105"/>
              <a:ext cx="439252" cy="342445"/>
            </a:xfrm>
            <a:custGeom>
              <a:avLst/>
              <a:gdLst/>
              <a:ahLst/>
              <a:cxnLst/>
              <a:rect l="l" t="t" r="r" b="b"/>
              <a:pathLst>
                <a:path w="5454" h="4252" extrusionOk="0">
                  <a:moveTo>
                    <a:pt x="5120" y="596"/>
                  </a:moveTo>
                  <a:cubicBezTo>
                    <a:pt x="5084" y="382"/>
                    <a:pt x="4906" y="179"/>
                    <a:pt x="4691" y="132"/>
                  </a:cubicBezTo>
                  <a:cubicBezTo>
                    <a:pt x="4465" y="84"/>
                    <a:pt x="4227" y="167"/>
                    <a:pt x="4096" y="358"/>
                  </a:cubicBezTo>
                  <a:cubicBezTo>
                    <a:pt x="4024" y="453"/>
                    <a:pt x="3965" y="584"/>
                    <a:pt x="3846" y="572"/>
                  </a:cubicBezTo>
                  <a:cubicBezTo>
                    <a:pt x="3703" y="560"/>
                    <a:pt x="3679" y="382"/>
                    <a:pt x="3620" y="263"/>
                  </a:cubicBezTo>
                  <a:cubicBezTo>
                    <a:pt x="3524" y="84"/>
                    <a:pt x="3310" y="1"/>
                    <a:pt x="3108" y="13"/>
                  </a:cubicBezTo>
                  <a:cubicBezTo>
                    <a:pt x="2905" y="25"/>
                    <a:pt x="2727" y="120"/>
                    <a:pt x="2548" y="215"/>
                  </a:cubicBezTo>
                  <a:cubicBezTo>
                    <a:pt x="2393" y="298"/>
                    <a:pt x="2227" y="394"/>
                    <a:pt x="2096" y="536"/>
                  </a:cubicBezTo>
                  <a:cubicBezTo>
                    <a:pt x="1977" y="679"/>
                    <a:pt x="1893" y="858"/>
                    <a:pt x="1905" y="1048"/>
                  </a:cubicBezTo>
                  <a:cubicBezTo>
                    <a:pt x="1917" y="1263"/>
                    <a:pt x="2072" y="1501"/>
                    <a:pt x="1953" y="1679"/>
                  </a:cubicBezTo>
                  <a:cubicBezTo>
                    <a:pt x="1893" y="1775"/>
                    <a:pt x="1786" y="1822"/>
                    <a:pt x="1679" y="1834"/>
                  </a:cubicBezTo>
                  <a:cubicBezTo>
                    <a:pt x="1572" y="1846"/>
                    <a:pt x="1453" y="1834"/>
                    <a:pt x="1346" y="1834"/>
                  </a:cubicBezTo>
                  <a:cubicBezTo>
                    <a:pt x="845" y="1834"/>
                    <a:pt x="357" y="2168"/>
                    <a:pt x="179" y="2632"/>
                  </a:cubicBezTo>
                  <a:cubicBezTo>
                    <a:pt x="0" y="3108"/>
                    <a:pt x="155" y="3680"/>
                    <a:pt x="536" y="4013"/>
                  </a:cubicBezTo>
                  <a:cubicBezTo>
                    <a:pt x="691" y="4156"/>
                    <a:pt x="905" y="4251"/>
                    <a:pt x="1107" y="4215"/>
                  </a:cubicBezTo>
                  <a:cubicBezTo>
                    <a:pt x="1322" y="4168"/>
                    <a:pt x="1488" y="3989"/>
                    <a:pt x="1560" y="3787"/>
                  </a:cubicBezTo>
                  <a:cubicBezTo>
                    <a:pt x="1643" y="3596"/>
                    <a:pt x="1655" y="3370"/>
                    <a:pt x="1655" y="3156"/>
                  </a:cubicBezTo>
                  <a:cubicBezTo>
                    <a:pt x="1655" y="2977"/>
                    <a:pt x="1655" y="2799"/>
                    <a:pt x="1738" y="2644"/>
                  </a:cubicBezTo>
                  <a:cubicBezTo>
                    <a:pt x="1822" y="2489"/>
                    <a:pt x="2024" y="2382"/>
                    <a:pt x="2179" y="2465"/>
                  </a:cubicBezTo>
                  <a:cubicBezTo>
                    <a:pt x="2358" y="2561"/>
                    <a:pt x="2346" y="2811"/>
                    <a:pt x="2417" y="3001"/>
                  </a:cubicBezTo>
                  <a:cubicBezTo>
                    <a:pt x="2524" y="3263"/>
                    <a:pt x="2810" y="3430"/>
                    <a:pt x="3096" y="3418"/>
                  </a:cubicBezTo>
                  <a:cubicBezTo>
                    <a:pt x="3382" y="3406"/>
                    <a:pt x="3655" y="3239"/>
                    <a:pt x="3810" y="3001"/>
                  </a:cubicBezTo>
                  <a:cubicBezTo>
                    <a:pt x="3977" y="2763"/>
                    <a:pt x="4036" y="2477"/>
                    <a:pt x="4036" y="2191"/>
                  </a:cubicBezTo>
                  <a:cubicBezTo>
                    <a:pt x="4036" y="2096"/>
                    <a:pt x="4024" y="2001"/>
                    <a:pt x="4060" y="1918"/>
                  </a:cubicBezTo>
                  <a:cubicBezTo>
                    <a:pt x="4108" y="1834"/>
                    <a:pt x="4203" y="1775"/>
                    <a:pt x="4286" y="1822"/>
                  </a:cubicBezTo>
                  <a:cubicBezTo>
                    <a:pt x="4382" y="1858"/>
                    <a:pt x="4382" y="1989"/>
                    <a:pt x="4453" y="2060"/>
                  </a:cubicBezTo>
                  <a:cubicBezTo>
                    <a:pt x="4548" y="2156"/>
                    <a:pt x="4739" y="2084"/>
                    <a:pt x="4822" y="1965"/>
                  </a:cubicBezTo>
                  <a:cubicBezTo>
                    <a:pt x="4906" y="1846"/>
                    <a:pt x="4929" y="1703"/>
                    <a:pt x="5001" y="1572"/>
                  </a:cubicBezTo>
                  <a:cubicBezTo>
                    <a:pt x="5072" y="1453"/>
                    <a:pt x="5215" y="1358"/>
                    <a:pt x="5358" y="1406"/>
                  </a:cubicBezTo>
                  <a:cubicBezTo>
                    <a:pt x="5453" y="1239"/>
                    <a:pt x="5382" y="1168"/>
                    <a:pt x="5275" y="1072"/>
                  </a:cubicBezTo>
                  <a:cubicBezTo>
                    <a:pt x="5120" y="929"/>
                    <a:pt x="5156" y="787"/>
                    <a:pt x="5120" y="596"/>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7638817" y="2176850"/>
              <a:ext cx="110739" cy="50578"/>
            </a:xfrm>
            <a:custGeom>
              <a:avLst/>
              <a:gdLst/>
              <a:ahLst/>
              <a:cxnLst/>
              <a:rect l="l" t="t" r="r" b="b"/>
              <a:pathLst>
                <a:path w="1375" h="628" extrusionOk="0">
                  <a:moveTo>
                    <a:pt x="1248" y="0"/>
                  </a:moveTo>
                  <a:cubicBezTo>
                    <a:pt x="913" y="0"/>
                    <a:pt x="0" y="265"/>
                    <a:pt x="0" y="265"/>
                  </a:cubicBezTo>
                  <a:lnTo>
                    <a:pt x="12" y="623"/>
                  </a:lnTo>
                  <a:cubicBezTo>
                    <a:pt x="58" y="626"/>
                    <a:pt x="103" y="628"/>
                    <a:pt x="148" y="628"/>
                  </a:cubicBezTo>
                  <a:cubicBezTo>
                    <a:pt x="833" y="628"/>
                    <a:pt x="1358" y="219"/>
                    <a:pt x="1370" y="51"/>
                  </a:cubicBezTo>
                  <a:cubicBezTo>
                    <a:pt x="1374" y="15"/>
                    <a:pt x="1327" y="0"/>
                    <a:pt x="1248" y="0"/>
                  </a:cubicBezTo>
                  <a:close/>
                </a:path>
              </a:pathLst>
            </a:custGeom>
            <a:solidFill>
              <a:srgbClr val="E96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7406790" y="2152125"/>
              <a:ext cx="167840" cy="191921"/>
            </a:xfrm>
            <a:custGeom>
              <a:avLst/>
              <a:gdLst/>
              <a:ahLst/>
              <a:cxnLst/>
              <a:rect l="l" t="t" r="r" b="b"/>
              <a:pathLst>
                <a:path w="2084" h="2383" extrusionOk="0">
                  <a:moveTo>
                    <a:pt x="72" y="1180"/>
                  </a:moveTo>
                  <a:cubicBezTo>
                    <a:pt x="0" y="1346"/>
                    <a:pt x="48" y="1596"/>
                    <a:pt x="119" y="1858"/>
                  </a:cubicBezTo>
                  <a:cubicBezTo>
                    <a:pt x="179" y="2132"/>
                    <a:pt x="345" y="2073"/>
                    <a:pt x="524" y="2227"/>
                  </a:cubicBezTo>
                  <a:cubicBezTo>
                    <a:pt x="714" y="2382"/>
                    <a:pt x="965" y="1680"/>
                    <a:pt x="1000" y="1394"/>
                  </a:cubicBezTo>
                  <a:cubicBezTo>
                    <a:pt x="1048" y="1108"/>
                    <a:pt x="1393" y="1501"/>
                    <a:pt x="1643" y="1287"/>
                  </a:cubicBezTo>
                  <a:cubicBezTo>
                    <a:pt x="1881" y="1061"/>
                    <a:pt x="2084" y="549"/>
                    <a:pt x="2060" y="394"/>
                  </a:cubicBezTo>
                  <a:cubicBezTo>
                    <a:pt x="2024" y="251"/>
                    <a:pt x="595" y="1"/>
                    <a:pt x="72" y="118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7462361" y="2183776"/>
              <a:ext cx="186122" cy="190954"/>
            </a:xfrm>
            <a:custGeom>
              <a:avLst/>
              <a:gdLst/>
              <a:ahLst/>
              <a:cxnLst/>
              <a:rect l="l" t="t" r="r" b="b"/>
              <a:pathLst>
                <a:path w="2311" h="2371" extrusionOk="0">
                  <a:moveTo>
                    <a:pt x="1370" y="1"/>
                  </a:moveTo>
                  <a:cubicBezTo>
                    <a:pt x="1144" y="132"/>
                    <a:pt x="1084" y="382"/>
                    <a:pt x="1048" y="596"/>
                  </a:cubicBezTo>
                  <a:cubicBezTo>
                    <a:pt x="1013" y="810"/>
                    <a:pt x="703" y="882"/>
                    <a:pt x="560" y="691"/>
                  </a:cubicBezTo>
                  <a:cubicBezTo>
                    <a:pt x="429" y="501"/>
                    <a:pt x="251" y="465"/>
                    <a:pt x="132" y="584"/>
                  </a:cubicBezTo>
                  <a:cubicBezTo>
                    <a:pt x="1" y="691"/>
                    <a:pt x="191" y="1144"/>
                    <a:pt x="394" y="1180"/>
                  </a:cubicBezTo>
                  <a:cubicBezTo>
                    <a:pt x="584" y="1215"/>
                    <a:pt x="584" y="1061"/>
                    <a:pt x="620" y="1049"/>
                  </a:cubicBezTo>
                  <a:cubicBezTo>
                    <a:pt x="667" y="1037"/>
                    <a:pt x="632" y="1227"/>
                    <a:pt x="727" y="1596"/>
                  </a:cubicBezTo>
                  <a:cubicBezTo>
                    <a:pt x="822" y="1965"/>
                    <a:pt x="1191" y="2370"/>
                    <a:pt x="1501" y="2287"/>
                  </a:cubicBezTo>
                  <a:cubicBezTo>
                    <a:pt x="1810" y="2203"/>
                    <a:pt x="2013" y="1703"/>
                    <a:pt x="2025" y="1572"/>
                  </a:cubicBezTo>
                  <a:cubicBezTo>
                    <a:pt x="2049" y="1453"/>
                    <a:pt x="2263" y="1501"/>
                    <a:pt x="2287" y="1406"/>
                  </a:cubicBezTo>
                  <a:cubicBezTo>
                    <a:pt x="2310" y="1322"/>
                    <a:pt x="2120" y="1084"/>
                    <a:pt x="2144" y="1001"/>
                  </a:cubicBezTo>
                  <a:cubicBezTo>
                    <a:pt x="2180" y="918"/>
                    <a:pt x="2287" y="894"/>
                    <a:pt x="2287" y="346"/>
                  </a:cubicBezTo>
                  <a:cubicBezTo>
                    <a:pt x="2287" y="346"/>
                    <a:pt x="1870" y="382"/>
                    <a:pt x="137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7372240" y="2072555"/>
              <a:ext cx="377882" cy="181290"/>
            </a:xfrm>
            <a:custGeom>
              <a:avLst/>
              <a:gdLst/>
              <a:ahLst/>
              <a:cxnLst/>
              <a:rect l="l" t="t" r="r" b="b"/>
              <a:pathLst>
                <a:path w="4692" h="2251" extrusionOk="0">
                  <a:moveTo>
                    <a:pt x="477" y="2251"/>
                  </a:moveTo>
                  <a:cubicBezTo>
                    <a:pt x="358" y="2168"/>
                    <a:pt x="322" y="1775"/>
                    <a:pt x="227" y="1620"/>
                  </a:cubicBezTo>
                  <a:cubicBezTo>
                    <a:pt x="131" y="1465"/>
                    <a:pt x="0" y="1084"/>
                    <a:pt x="905" y="560"/>
                  </a:cubicBezTo>
                  <a:cubicBezTo>
                    <a:pt x="1798" y="25"/>
                    <a:pt x="2394" y="1"/>
                    <a:pt x="2632" y="191"/>
                  </a:cubicBezTo>
                  <a:cubicBezTo>
                    <a:pt x="2858" y="370"/>
                    <a:pt x="3334" y="834"/>
                    <a:pt x="3406" y="977"/>
                  </a:cubicBezTo>
                  <a:cubicBezTo>
                    <a:pt x="3406" y="977"/>
                    <a:pt x="3739" y="1096"/>
                    <a:pt x="4191" y="1120"/>
                  </a:cubicBezTo>
                  <a:cubicBezTo>
                    <a:pt x="4632" y="1144"/>
                    <a:pt x="4692" y="1215"/>
                    <a:pt x="4680" y="1346"/>
                  </a:cubicBezTo>
                  <a:cubicBezTo>
                    <a:pt x="4680" y="1346"/>
                    <a:pt x="4680" y="1275"/>
                    <a:pt x="4513" y="1382"/>
                  </a:cubicBezTo>
                  <a:cubicBezTo>
                    <a:pt x="4287" y="1549"/>
                    <a:pt x="3965" y="1691"/>
                    <a:pt x="3406" y="1727"/>
                  </a:cubicBezTo>
                  <a:cubicBezTo>
                    <a:pt x="2858" y="1763"/>
                    <a:pt x="2489" y="1382"/>
                    <a:pt x="2489" y="1382"/>
                  </a:cubicBezTo>
                  <a:cubicBezTo>
                    <a:pt x="2489" y="1382"/>
                    <a:pt x="1584" y="1596"/>
                    <a:pt x="477" y="225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7202548" y="2565442"/>
              <a:ext cx="119920" cy="150605"/>
            </a:xfrm>
            <a:custGeom>
              <a:avLst/>
              <a:gdLst/>
              <a:ahLst/>
              <a:cxnLst/>
              <a:rect l="l" t="t" r="r" b="b"/>
              <a:pathLst>
                <a:path w="1489" h="1870" extrusionOk="0">
                  <a:moveTo>
                    <a:pt x="1488" y="1751"/>
                  </a:moveTo>
                  <a:cubicBezTo>
                    <a:pt x="1322" y="1870"/>
                    <a:pt x="24" y="560"/>
                    <a:pt x="12" y="524"/>
                  </a:cubicBezTo>
                  <a:cubicBezTo>
                    <a:pt x="0" y="501"/>
                    <a:pt x="1286" y="1"/>
                    <a:pt x="1286"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6940722" y="2538623"/>
              <a:ext cx="519789" cy="588810"/>
            </a:xfrm>
            <a:custGeom>
              <a:avLst/>
              <a:gdLst/>
              <a:ahLst/>
              <a:cxnLst/>
              <a:rect l="l" t="t" r="r" b="b"/>
              <a:pathLst>
                <a:path w="6454" h="7311" extrusionOk="0">
                  <a:moveTo>
                    <a:pt x="2715" y="0"/>
                  </a:moveTo>
                  <a:cubicBezTo>
                    <a:pt x="1263" y="1072"/>
                    <a:pt x="96" y="2655"/>
                    <a:pt x="84" y="3012"/>
                  </a:cubicBezTo>
                  <a:cubicBezTo>
                    <a:pt x="1" y="4906"/>
                    <a:pt x="3120" y="5251"/>
                    <a:pt x="3989" y="5834"/>
                  </a:cubicBezTo>
                  <a:cubicBezTo>
                    <a:pt x="3989" y="5834"/>
                    <a:pt x="4156" y="6465"/>
                    <a:pt x="4358" y="6620"/>
                  </a:cubicBezTo>
                  <a:cubicBezTo>
                    <a:pt x="4573" y="6775"/>
                    <a:pt x="5466" y="7061"/>
                    <a:pt x="5775" y="7192"/>
                  </a:cubicBezTo>
                  <a:cubicBezTo>
                    <a:pt x="6073" y="7311"/>
                    <a:pt x="6454" y="6703"/>
                    <a:pt x="6442" y="6406"/>
                  </a:cubicBezTo>
                  <a:cubicBezTo>
                    <a:pt x="6430" y="6108"/>
                    <a:pt x="5859" y="5739"/>
                    <a:pt x="5859" y="5739"/>
                  </a:cubicBezTo>
                  <a:cubicBezTo>
                    <a:pt x="5859" y="5739"/>
                    <a:pt x="6251" y="5763"/>
                    <a:pt x="6263" y="5668"/>
                  </a:cubicBezTo>
                  <a:cubicBezTo>
                    <a:pt x="6275" y="5572"/>
                    <a:pt x="5906" y="5489"/>
                    <a:pt x="5823" y="5287"/>
                  </a:cubicBezTo>
                  <a:cubicBezTo>
                    <a:pt x="5739" y="5096"/>
                    <a:pt x="5585" y="4953"/>
                    <a:pt x="5251" y="5108"/>
                  </a:cubicBezTo>
                  <a:cubicBezTo>
                    <a:pt x="4918" y="5263"/>
                    <a:pt x="4418" y="5453"/>
                    <a:pt x="4299" y="5406"/>
                  </a:cubicBezTo>
                  <a:cubicBezTo>
                    <a:pt x="4192" y="5346"/>
                    <a:pt x="2918" y="4525"/>
                    <a:pt x="2632" y="4024"/>
                  </a:cubicBezTo>
                  <a:cubicBezTo>
                    <a:pt x="2334" y="3512"/>
                    <a:pt x="2084" y="2953"/>
                    <a:pt x="1894" y="2679"/>
                  </a:cubicBezTo>
                  <a:cubicBezTo>
                    <a:pt x="1691" y="2393"/>
                    <a:pt x="4323" y="1262"/>
                    <a:pt x="4323" y="1262"/>
                  </a:cubicBezTo>
                  <a:cubicBezTo>
                    <a:pt x="4323" y="1262"/>
                    <a:pt x="3942" y="548"/>
                    <a:pt x="2715"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7159380" y="2420636"/>
              <a:ext cx="283895" cy="285828"/>
            </a:xfrm>
            <a:custGeom>
              <a:avLst/>
              <a:gdLst/>
              <a:ahLst/>
              <a:cxnLst/>
              <a:rect l="l" t="t" r="r" b="b"/>
              <a:pathLst>
                <a:path w="3525" h="3549" extrusionOk="0">
                  <a:moveTo>
                    <a:pt x="0" y="1465"/>
                  </a:moveTo>
                  <a:cubicBezTo>
                    <a:pt x="917" y="644"/>
                    <a:pt x="2310" y="1"/>
                    <a:pt x="2917" y="632"/>
                  </a:cubicBezTo>
                  <a:cubicBezTo>
                    <a:pt x="3525" y="1263"/>
                    <a:pt x="3298" y="2525"/>
                    <a:pt x="2024" y="3549"/>
                  </a:cubicBezTo>
                  <a:cubicBezTo>
                    <a:pt x="2024" y="3549"/>
                    <a:pt x="1798" y="2394"/>
                    <a:pt x="0" y="1465"/>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0"/>
          <p:cNvSpPr/>
          <p:nvPr/>
        </p:nvSpPr>
        <p:spPr>
          <a:xfrm rot="3565995">
            <a:off x="4334580" y="3515158"/>
            <a:ext cx="474847" cy="640642"/>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 3" descr="Une image contenant texte, capture d’écran, Police&#10;&#10;Description générée automatiquement">
            <a:extLst>
              <a:ext uri="{FF2B5EF4-FFF2-40B4-BE49-F238E27FC236}">
                <a16:creationId xmlns:a16="http://schemas.microsoft.com/office/drawing/2014/main" id="{DD286425-5E93-6432-B884-26F279CF04F1}"/>
              </a:ext>
            </a:extLst>
          </p:cNvPr>
          <p:cNvPicPr>
            <a:picLocks noChangeAspect="1"/>
          </p:cNvPicPr>
          <p:nvPr/>
        </p:nvPicPr>
        <p:blipFill rotWithShape="1">
          <a:blip r:embed="rId3"/>
          <a:srcRect l="10784"/>
          <a:stretch/>
        </p:blipFill>
        <p:spPr>
          <a:xfrm>
            <a:off x="1250218" y="44848"/>
            <a:ext cx="5610585" cy="2338433"/>
          </a:xfrm>
          <a:prstGeom prst="rect">
            <a:avLst/>
          </a:prstGeom>
        </p:spPr>
      </p:pic>
      <p:pic>
        <p:nvPicPr>
          <p:cNvPr id="6" name="Image 5" descr="Une image contenant texte, capture d’écran, Police&#10;&#10;Description générée automatiquement">
            <a:extLst>
              <a:ext uri="{FF2B5EF4-FFF2-40B4-BE49-F238E27FC236}">
                <a16:creationId xmlns:a16="http://schemas.microsoft.com/office/drawing/2014/main" id="{099C6964-8170-F369-F39A-2273F1A7EF5F}"/>
              </a:ext>
            </a:extLst>
          </p:cNvPr>
          <p:cNvPicPr>
            <a:picLocks noChangeAspect="1"/>
          </p:cNvPicPr>
          <p:nvPr/>
        </p:nvPicPr>
        <p:blipFill rotWithShape="1">
          <a:blip r:embed="rId4"/>
          <a:srcRect l="11690"/>
          <a:stretch/>
        </p:blipFill>
        <p:spPr>
          <a:xfrm>
            <a:off x="1286461" y="2391396"/>
            <a:ext cx="5574342" cy="2664219"/>
          </a:xfrm>
          <a:prstGeom prst="rect">
            <a:avLst/>
          </a:prstGeom>
        </p:spPr>
      </p:pic>
    </p:spTree>
    <p:extLst>
      <p:ext uri="{BB962C8B-B14F-4D97-AF65-F5344CB8AC3E}">
        <p14:creationId xmlns:p14="http://schemas.microsoft.com/office/powerpoint/2010/main" val="1804373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grpSp>
        <p:nvGrpSpPr>
          <p:cNvPr id="454" name="Google Shape;454;p40"/>
          <p:cNvGrpSpPr/>
          <p:nvPr/>
        </p:nvGrpSpPr>
        <p:grpSpPr>
          <a:xfrm>
            <a:off x="93476" y="1107843"/>
            <a:ext cx="835320" cy="778251"/>
            <a:chOff x="9437939" y="-3536797"/>
            <a:chExt cx="835320" cy="778251"/>
          </a:xfrm>
        </p:grpSpPr>
        <p:sp>
          <p:nvSpPr>
            <p:cNvPr id="455" name="Google Shape;455;p40"/>
            <p:cNvSpPr/>
            <p:nvPr/>
          </p:nvSpPr>
          <p:spPr>
            <a:xfrm rot="-2539262">
              <a:off x="9577420" y="-3450026"/>
              <a:ext cx="491828" cy="604708"/>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rot="-2539262">
              <a:off x="10100427" y="-3175755"/>
              <a:ext cx="139238" cy="153686"/>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40"/>
          <p:cNvGrpSpPr/>
          <p:nvPr/>
        </p:nvGrpSpPr>
        <p:grpSpPr>
          <a:xfrm>
            <a:off x="-1232751" y="2167859"/>
            <a:ext cx="1918896" cy="2662879"/>
            <a:chOff x="366700" y="1753220"/>
            <a:chExt cx="1918896" cy="2662879"/>
          </a:xfrm>
        </p:grpSpPr>
        <p:sp>
          <p:nvSpPr>
            <p:cNvPr id="458" name="Google Shape;458;p40"/>
            <p:cNvSpPr/>
            <p:nvPr/>
          </p:nvSpPr>
          <p:spPr>
            <a:xfrm>
              <a:off x="1649706" y="3223286"/>
              <a:ext cx="485456" cy="1066826"/>
            </a:xfrm>
            <a:custGeom>
              <a:avLst/>
              <a:gdLst/>
              <a:ahLst/>
              <a:cxnLst/>
              <a:rect l="l" t="t" r="r" b="b"/>
              <a:pathLst>
                <a:path w="7109" h="15622" extrusionOk="0">
                  <a:moveTo>
                    <a:pt x="465" y="4274"/>
                  </a:moveTo>
                  <a:cubicBezTo>
                    <a:pt x="2727" y="5489"/>
                    <a:pt x="3882" y="5727"/>
                    <a:pt x="3882" y="5727"/>
                  </a:cubicBezTo>
                  <a:cubicBezTo>
                    <a:pt x="3882" y="5727"/>
                    <a:pt x="2429" y="6644"/>
                    <a:pt x="2715" y="8882"/>
                  </a:cubicBezTo>
                  <a:cubicBezTo>
                    <a:pt x="3001" y="11121"/>
                    <a:pt x="3049" y="13383"/>
                    <a:pt x="2429" y="14919"/>
                  </a:cubicBezTo>
                  <a:cubicBezTo>
                    <a:pt x="2429" y="14919"/>
                    <a:pt x="2775" y="15621"/>
                    <a:pt x="3727" y="15347"/>
                  </a:cubicBezTo>
                  <a:lnTo>
                    <a:pt x="4180" y="14585"/>
                  </a:lnTo>
                  <a:cubicBezTo>
                    <a:pt x="4180" y="14585"/>
                    <a:pt x="5311" y="10882"/>
                    <a:pt x="6001" y="9120"/>
                  </a:cubicBezTo>
                  <a:cubicBezTo>
                    <a:pt x="6692" y="7358"/>
                    <a:pt x="7109" y="5775"/>
                    <a:pt x="7061" y="5334"/>
                  </a:cubicBezTo>
                  <a:cubicBezTo>
                    <a:pt x="7001" y="4608"/>
                    <a:pt x="6382" y="3000"/>
                    <a:pt x="5132" y="1500"/>
                  </a:cubicBezTo>
                  <a:cubicBezTo>
                    <a:pt x="3870" y="0"/>
                    <a:pt x="1" y="2941"/>
                    <a:pt x="1" y="29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1544815" y="3089097"/>
              <a:ext cx="455409" cy="426130"/>
            </a:xfrm>
            <a:custGeom>
              <a:avLst/>
              <a:gdLst/>
              <a:ahLst/>
              <a:cxnLst/>
              <a:rect l="l" t="t" r="r" b="b"/>
              <a:pathLst>
                <a:path w="6669" h="6240" extrusionOk="0">
                  <a:moveTo>
                    <a:pt x="501" y="5049"/>
                  </a:moveTo>
                  <a:cubicBezTo>
                    <a:pt x="1191" y="5835"/>
                    <a:pt x="1989" y="6239"/>
                    <a:pt x="1989" y="6239"/>
                  </a:cubicBezTo>
                  <a:cubicBezTo>
                    <a:pt x="1989" y="6239"/>
                    <a:pt x="1715" y="5549"/>
                    <a:pt x="1810" y="5037"/>
                  </a:cubicBezTo>
                  <a:cubicBezTo>
                    <a:pt x="1810" y="5037"/>
                    <a:pt x="2858" y="5180"/>
                    <a:pt x="3989" y="4561"/>
                  </a:cubicBezTo>
                  <a:cubicBezTo>
                    <a:pt x="5132" y="3942"/>
                    <a:pt x="6073" y="3275"/>
                    <a:pt x="6668" y="3465"/>
                  </a:cubicBezTo>
                  <a:cubicBezTo>
                    <a:pt x="6668" y="3465"/>
                    <a:pt x="4870" y="1560"/>
                    <a:pt x="3561" y="774"/>
                  </a:cubicBezTo>
                  <a:cubicBezTo>
                    <a:pt x="2251" y="1"/>
                    <a:pt x="1" y="2429"/>
                    <a:pt x="1" y="2429"/>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531754" y="3467148"/>
              <a:ext cx="894430" cy="474137"/>
            </a:xfrm>
            <a:custGeom>
              <a:avLst/>
              <a:gdLst/>
              <a:ahLst/>
              <a:cxnLst/>
              <a:rect l="l" t="t" r="r" b="b"/>
              <a:pathLst>
                <a:path w="13098" h="6943" extrusionOk="0">
                  <a:moveTo>
                    <a:pt x="13097" y="2239"/>
                  </a:moveTo>
                  <a:cubicBezTo>
                    <a:pt x="11728" y="3680"/>
                    <a:pt x="10454" y="4823"/>
                    <a:pt x="9323" y="5216"/>
                  </a:cubicBezTo>
                  <a:cubicBezTo>
                    <a:pt x="8192" y="5597"/>
                    <a:pt x="5882" y="4752"/>
                    <a:pt x="846" y="6918"/>
                  </a:cubicBezTo>
                  <a:cubicBezTo>
                    <a:pt x="798" y="6930"/>
                    <a:pt x="751" y="6942"/>
                    <a:pt x="703" y="6930"/>
                  </a:cubicBezTo>
                  <a:cubicBezTo>
                    <a:pt x="501" y="6907"/>
                    <a:pt x="1" y="6788"/>
                    <a:pt x="36" y="6287"/>
                  </a:cubicBezTo>
                  <a:cubicBezTo>
                    <a:pt x="72" y="5656"/>
                    <a:pt x="584" y="5609"/>
                    <a:pt x="774" y="5525"/>
                  </a:cubicBezTo>
                  <a:cubicBezTo>
                    <a:pt x="2406" y="4835"/>
                    <a:pt x="3203" y="4323"/>
                    <a:pt x="4465" y="3192"/>
                  </a:cubicBezTo>
                  <a:cubicBezTo>
                    <a:pt x="5739" y="2061"/>
                    <a:pt x="7490" y="2561"/>
                    <a:pt x="7894" y="2418"/>
                  </a:cubicBezTo>
                  <a:cubicBezTo>
                    <a:pt x="8299" y="2263"/>
                    <a:pt x="8263" y="1656"/>
                    <a:pt x="8418" y="1120"/>
                  </a:cubicBezTo>
                  <a:cubicBezTo>
                    <a:pt x="8573" y="584"/>
                    <a:pt x="9907" y="1"/>
                    <a:pt x="11038" y="287"/>
                  </a:cubicBezTo>
                  <a:cubicBezTo>
                    <a:pt x="12181" y="596"/>
                    <a:pt x="13097" y="2239"/>
                    <a:pt x="13097" y="223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366700" y="3837959"/>
              <a:ext cx="270009" cy="437466"/>
            </a:xfrm>
            <a:custGeom>
              <a:avLst/>
              <a:gdLst/>
              <a:ahLst/>
              <a:cxnLst/>
              <a:rect l="l" t="t" r="r" b="b"/>
              <a:pathLst>
                <a:path w="3954" h="6406" extrusionOk="0">
                  <a:moveTo>
                    <a:pt x="2799" y="250"/>
                  </a:moveTo>
                  <a:cubicBezTo>
                    <a:pt x="2918" y="179"/>
                    <a:pt x="2691" y="0"/>
                    <a:pt x="2418" y="107"/>
                  </a:cubicBezTo>
                  <a:cubicBezTo>
                    <a:pt x="2144" y="215"/>
                    <a:pt x="763" y="465"/>
                    <a:pt x="489" y="417"/>
                  </a:cubicBezTo>
                  <a:cubicBezTo>
                    <a:pt x="203" y="369"/>
                    <a:pt x="1" y="619"/>
                    <a:pt x="24" y="881"/>
                  </a:cubicBezTo>
                  <a:cubicBezTo>
                    <a:pt x="60" y="1500"/>
                    <a:pt x="703" y="3858"/>
                    <a:pt x="774" y="4465"/>
                  </a:cubicBezTo>
                  <a:cubicBezTo>
                    <a:pt x="846" y="5084"/>
                    <a:pt x="1548" y="6406"/>
                    <a:pt x="2691" y="6311"/>
                  </a:cubicBezTo>
                  <a:cubicBezTo>
                    <a:pt x="3834" y="6215"/>
                    <a:pt x="3025" y="4691"/>
                    <a:pt x="3025" y="4167"/>
                  </a:cubicBezTo>
                  <a:cubicBezTo>
                    <a:pt x="3037" y="3346"/>
                    <a:pt x="3668" y="2417"/>
                    <a:pt x="3751" y="2250"/>
                  </a:cubicBezTo>
                  <a:cubicBezTo>
                    <a:pt x="3953" y="1858"/>
                    <a:pt x="3811" y="1346"/>
                    <a:pt x="3453" y="1405"/>
                  </a:cubicBezTo>
                  <a:cubicBezTo>
                    <a:pt x="2334" y="1596"/>
                    <a:pt x="2322" y="560"/>
                    <a:pt x="2799" y="25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1106607" y="3155748"/>
              <a:ext cx="571635" cy="493600"/>
            </a:xfrm>
            <a:custGeom>
              <a:avLst/>
              <a:gdLst/>
              <a:ahLst/>
              <a:cxnLst/>
              <a:rect l="l" t="t" r="r" b="b"/>
              <a:pathLst>
                <a:path w="8371" h="7228" extrusionOk="0">
                  <a:moveTo>
                    <a:pt x="8370" y="1096"/>
                  </a:moveTo>
                  <a:cubicBezTo>
                    <a:pt x="7465" y="3847"/>
                    <a:pt x="5346" y="6299"/>
                    <a:pt x="4679" y="6799"/>
                  </a:cubicBezTo>
                  <a:cubicBezTo>
                    <a:pt x="4679" y="6799"/>
                    <a:pt x="4358" y="6573"/>
                    <a:pt x="2941" y="6906"/>
                  </a:cubicBezTo>
                  <a:cubicBezTo>
                    <a:pt x="1524" y="7228"/>
                    <a:pt x="1917" y="5621"/>
                    <a:pt x="1917" y="5621"/>
                  </a:cubicBezTo>
                  <a:cubicBezTo>
                    <a:pt x="1917" y="5621"/>
                    <a:pt x="346" y="6275"/>
                    <a:pt x="0" y="5680"/>
                  </a:cubicBezTo>
                  <a:cubicBezTo>
                    <a:pt x="0" y="5680"/>
                    <a:pt x="679" y="3097"/>
                    <a:pt x="1358" y="2120"/>
                  </a:cubicBezTo>
                  <a:cubicBezTo>
                    <a:pt x="2036" y="1144"/>
                    <a:pt x="1965" y="1144"/>
                    <a:pt x="2036" y="799"/>
                  </a:cubicBezTo>
                  <a:cubicBezTo>
                    <a:pt x="2108" y="453"/>
                    <a:pt x="2822" y="37"/>
                    <a:pt x="5120" y="25"/>
                  </a:cubicBezTo>
                  <a:cubicBezTo>
                    <a:pt x="7418" y="1"/>
                    <a:pt x="8370" y="1096"/>
                    <a:pt x="8370" y="1096"/>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1154546" y="2265459"/>
              <a:ext cx="341574" cy="891185"/>
            </a:xfrm>
            <a:custGeom>
              <a:avLst/>
              <a:gdLst/>
              <a:ahLst/>
              <a:cxnLst/>
              <a:rect l="l" t="t" r="r" b="b"/>
              <a:pathLst>
                <a:path w="5002" h="13050" extrusionOk="0">
                  <a:moveTo>
                    <a:pt x="4954" y="1"/>
                  </a:moveTo>
                  <a:cubicBezTo>
                    <a:pt x="3275" y="1048"/>
                    <a:pt x="1596" y="2382"/>
                    <a:pt x="1239" y="2953"/>
                  </a:cubicBezTo>
                  <a:cubicBezTo>
                    <a:pt x="870" y="3525"/>
                    <a:pt x="1" y="5799"/>
                    <a:pt x="1298" y="9430"/>
                  </a:cubicBezTo>
                  <a:cubicBezTo>
                    <a:pt x="1298" y="9430"/>
                    <a:pt x="1084" y="10038"/>
                    <a:pt x="656" y="10609"/>
                  </a:cubicBezTo>
                  <a:cubicBezTo>
                    <a:pt x="227" y="11181"/>
                    <a:pt x="1" y="11919"/>
                    <a:pt x="144" y="12478"/>
                  </a:cubicBezTo>
                  <a:cubicBezTo>
                    <a:pt x="298" y="13050"/>
                    <a:pt x="1763" y="12990"/>
                    <a:pt x="2180" y="12585"/>
                  </a:cubicBezTo>
                  <a:cubicBezTo>
                    <a:pt x="2596" y="12181"/>
                    <a:pt x="3049" y="10930"/>
                    <a:pt x="2775" y="10454"/>
                  </a:cubicBezTo>
                  <a:cubicBezTo>
                    <a:pt x="2489" y="9978"/>
                    <a:pt x="2037" y="9514"/>
                    <a:pt x="1965" y="9276"/>
                  </a:cubicBezTo>
                  <a:cubicBezTo>
                    <a:pt x="1882" y="9037"/>
                    <a:pt x="2418" y="5656"/>
                    <a:pt x="3715" y="4370"/>
                  </a:cubicBezTo>
                  <a:cubicBezTo>
                    <a:pt x="5001" y="3084"/>
                    <a:pt x="4954" y="1"/>
                    <a:pt x="4954"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1618840" y="1936987"/>
              <a:ext cx="234226" cy="344796"/>
            </a:xfrm>
            <a:custGeom>
              <a:avLst/>
              <a:gdLst/>
              <a:ahLst/>
              <a:cxnLst/>
              <a:rect l="l" t="t" r="r" b="b"/>
              <a:pathLst>
                <a:path w="3430" h="5049" extrusionOk="0">
                  <a:moveTo>
                    <a:pt x="3429" y="2572"/>
                  </a:moveTo>
                  <a:cubicBezTo>
                    <a:pt x="2989" y="3132"/>
                    <a:pt x="2119" y="4358"/>
                    <a:pt x="1905" y="5049"/>
                  </a:cubicBezTo>
                  <a:cubicBezTo>
                    <a:pt x="1905" y="5049"/>
                    <a:pt x="12" y="4549"/>
                    <a:pt x="0" y="3953"/>
                  </a:cubicBezTo>
                  <a:cubicBezTo>
                    <a:pt x="0" y="3953"/>
                    <a:pt x="369" y="3156"/>
                    <a:pt x="822" y="1572"/>
                  </a:cubicBezTo>
                  <a:cubicBezTo>
                    <a:pt x="1274" y="0"/>
                    <a:pt x="2929" y="1060"/>
                    <a:pt x="3167" y="1560"/>
                  </a:cubicBezTo>
                  <a:cubicBezTo>
                    <a:pt x="3417" y="2048"/>
                    <a:pt x="3429" y="2572"/>
                    <a:pt x="3429" y="257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1577320" y="1753220"/>
              <a:ext cx="335906" cy="322875"/>
            </a:xfrm>
            <a:custGeom>
              <a:avLst/>
              <a:gdLst/>
              <a:ahLst/>
              <a:cxnLst/>
              <a:rect l="l" t="t" r="r" b="b"/>
              <a:pathLst>
                <a:path w="4919" h="4728" extrusionOk="0">
                  <a:moveTo>
                    <a:pt x="4859" y="2037"/>
                  </a:moveTo>
                  <a:cubicBezTo>
                    <a:pt x="4918" y="1894"/>
                    <a:pt x="4883" y="1715"/>
                    <a:pt x="4763" y="1608"/>
                  </a:cubicBezTo>
                  <a:cubicBezTo>
                    <a:pt x="4656" y="1513"/>
                    <a:pt x="4466" y="1489"/>
                    <a:pt x="4335" y="1572"/>
                  </a:cubicBezTo>
                  <a:cubicBezTo>
                    <a:pt x="4561" y="1429"/>
                    <a:pt x="4597" y="1060"/>
                    <a:pt x="4418" y="882"/>
                  </a:cubicBezTo>
                  <a:cubicBezTo>
                    <a:pt x="4228" y="691"/>
                    <a:pt x="3859" y="727"/>
                    <a:pt x="3716" y="953"/>
                  </a:cubicBezTo>
                  <a:cubicBezTo>
                    <a:pt x="3668" y="1036"/>
                    <a:pt x="3632" y="1156"/>
                    <a:pt x="3537" y="1167"/>
                  </a:cubicBezTo>
                  <a:cubicBezTo>
                    <a:pt x="3406" y="1203"/>
                    <a:pt x="3335" y="953"/>
                    <a:pt x="3251" y="703"/>
                  </a:cubicBezTo>
                  <a:cubicBezTo>
                    <a:pt x="3108" y="263"/>
                    <a:pt x="1977" y="1"/>
                    <a:pt x="1370" y="763"/>
                  </a:cubicBezTo>
                  <a:cubicBezTo>
                    <a:pt x="1180" y="1001"/>
                    <a:pt x="1168" y="1275"/>
                    <a:pt x="1465" y="1441"/>
                  </a:cubicBezTo>
                  <a:cubicBezTo>
                    <a:pt x="1227" y="1429"/>
                    <a:pt x="989" y="1429"/>
                    <a:pt x="763" y="1513"/>
                  </a:cubicBezTo>
                  <a:cubicBezTo>
                    <a:pt x="537" y="1584"/>
                    <a:pt x="334" y="1739"/>
                    <a:pt x="263" y="1965"/>
                  </a:cubicBezTo>
                  <a:cubicBezTo>
                    <a:pt x="180" y="2191"/>
                    <a:pt x="263" y="2465"/>
                    <a:pt x="477" y="2572"/>
                  </a:cubicBezTo>
                  <a:cubicBezTo>
                    <a:pt x="572" y="2620"/>
                    <a:pt x="680" y="2632"/>
                    <a:pt x="787" y="2668"/>
                  </a:cubicBezTo>
                  <a:cubicBezTo>
                    <a:pt x="882" y="2703"/>
                    <a:pt x="989" y="2775"/>
                    <a:pt x="1001" y="2870"/>
                  </a:cubicBezTo>
                  <a:cubicBezTo>
                    <a:pt x="1013" y="3025"/>
                    <a:pt x="846" y="3132"/>
                    <a:pt x="692" y="3144"/>
                  </a:cubicBezTo>
                  <a:cubicBezTo>
                    <a:pt x="537" y="3168"/>
                    <a:pt x="382" y="3132"/>
                    <a:pt x="239" y="3203"/>
                  </a:cubicBezTo>
                  <a:cubicBezTo>
                    <a:pt x="72" y="3287"/>
                    <a:pt x="1" y="3525"/>
                    <a:pt x="60" y="3703"/>
                  </a:cubicBezTo>
                  <a:cubicBezTo>
                    <a:pt x="132" y="3894"/>
                    <a:pt x="322" y="4013"/>
                    <a:pt x="513" y="4049"/>
                  </a:cubicBezTo>
                  <a:cubicBezTo>
                    <a:pt x="703" y="4084"/>
                    <a:pt x="906" y="4037"/>
                    <a:pt x="1084" y="3954"/>
                  </a:cubicBezTo>
                  <a:cubicBezTo>
                    <a:pt x="1049" y="4227"/>
                    <a:pt x="1192" y="4537"/>
                    <a:pt x="1442" y="4632"/>
                  </a:cubicBezTo>
                  <a:cubicBezTo>
                    <a:pt x="1715" y="4727"/>
                    <a:pt x="2013" y="4585"/>
                    <a:pt x="2192" y="4358"/>
                  </a:cubicBezTo>
                  <a:cubicBezTo>
                    <a:pt x="2358" y="4132"/>
                    <a:pt x="2430" y="3846"/>
                    <a:pt x="2489" y="3573"/>
                  </a:cubicBezTo>
                  <a:cubicBezTo>
                    <a:pt x="2620" y="3763"/>
                    <a:pt x="2847" y="3894"/>
                    <a:pt x="3073" y="3906"/>
                  </a:cubicBezTo>
                  <a:cubicBezTo>
                    <a:pt x="3418" y="3942"/>
                    <a:pt x="3751" y="3739"/>
                    <a:pt x="3966" y="3477"/>
                  </a:cubicBezTo>
                  <a:cubicBezTo>
                    <a:pt x="4168" y="3227"/>
                    <a:pt x="4275" y="2930"/>
                    <a:pt x="4406" y="2632"/>
                  </a:cubicBezTo>
                  <a:cubicBezTo>
                    <a:pt x="4513" y="2394"/>
                    <a:pt x="4752" y="2263"/>
                    <a:pt x="4859" y="203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1709868" y="1890619"/>
              <a:ext cx="219613" cy="258614"/>
            </a:xfrm>
            <a:custGeom>
              <a:avLst/>
              <a:gdLst/>
              <a:ahLst/>
              <a:cxnLst/>
              <a:rect l="l" t="t" r="r" b="b"/>
              <a:pathLst>
                <a:path w="3216" h="3787" extrusionOk="0">
                  <a:moveTo>
                    <a:pt x="1310" y="1715"/>
                  </a:moveTo>
                  <a:cubicBezTo>
                    <a:pt x="1048" y="1715"/>
                    <a:pt x="1001" y="858"/>
                    <a:pt x="501" y="1001"/>
                  </a:cubicBezTo>
                  <a:cubicBezTo>
                    <a:pt x="1" y="1144"/>
                    <a:pt x="513" y="2299"/>
                    <a:pt x="798" y="2144"/>
                  </a:cubicBezTo>
                  <a:cubicBezTo>
                    <a:pt x="1084" y="2001"/>
                    <a:pt x="1084" y="2049"/>
                    <a:pt x="1132" y="2156"/>
                  </a:cubicBezTo>
                  <a:cubicBezTo>
                    <a:pt x="1179" y="2263"/>
                    <a:pt x="1227" y="3144"/>
                    <a:pt x="1810" y="3466"/>
                  </a:cubicBezTo>
                  <a:cubicBezTo>
                    <a:pt x="2394" y="3787"/>
                    <a:pt x="2811" y="3489"/>
                    <a:pt x="2858" y="2346"/>
                  </a:cubicBezTo>
                  <a:cubicBezTo>
                    <a:pt x="2858" y="2346"/>
                    <a:pt x="3215" y="2203"/>
                    <a:pt x="3203" y="2037"/>
                  </a:cubicBezTo>
                  <a:cubicBezTo>
                    <a:pt x="3192" y="1858"/>
                    <a:pt x="2727" y="1739"/>
                    <a:pt x="2775" y="1501"/>
                  </a:cubicBezTo>
                  <a:cubicBezTo>
                    <a:pt x="2822" y="1251"/>
                    <a:pt x="2882" y="727"/>
                    <a:pt x="2584" y="358"/>
                  </a:cubicBezTo>
                  <a:cubicBezTo>
                    <a:pt x="2299" y="1"/>
                    <a:pt x="1822" y="382"/>
                    <a:pt x="1894" y="644"/>
                  </a:cubicBezTo>
                  <a:cubicBezTo>
                    <a:pt x="1953" y="906"/>
                    <a:pt x="1787" y="1120"/>
                    <a:pt x="1608" y="1025"/>
                  </a:cubicBezTo>
                  <a:cubicBezTo>
                    <a:pt x="1441" y="918"/>
                    <a:pt x="1810" y="1715"/>
                    <a:pt x="1310" y="17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1243184" y="2190682"/>
              <a:ext cx="635074" cy="1101791"/>
            </a:xfrm>
            <a:custGeom>
              <a:avLst/>
              <a:gdLst/>
              <a:ahLst/>
              <a:cxnLst/>
              <a:rect l="l" t="t" r="r" b="b"/>
              <a:pathLst>
                <a:path w="9300" h="16134" extrusionOk="0">
                  <a:moveTo>
                    <a:pt x="7406" y="1322"/>
                  </a:moveTo>
                  <a:cubicBezTo>
                    <a:pt x="6597" y="893"/>
                    <a:pt x="6775" y="203"/>
                    <a:pt x="5704" y="107"/>
                  </a:cubicBezTo>
                  <a:cubicBezTo>
                    <a:pt x="4644" y="0"/>
                    <a:pt x="3858" y="119"/>
                    <a:pt x="3834" y="274"/>
                  </a:cubicBezTo>
                  <a:cubicBezTo>
                    <a:pt x="3822" y="417"/>
                    <a:pt x="3858" y="905"/>
                    <a:pt x="3656" y="1096"/>
                  </a:cubicBezTo>
                  <a:cubicBezTo>
                    <a:pt x="3453" y="1286"/>
                    <a:pt x="2894" y="1834"/>
                    <a:pt x="2572" y="2846"/>
                  </a:cubicBezTo>
                  <a:cubicBezTo>
                    <a:pt x="2251" y="3858"/>
                    <a:pt x="1965" y="5382"/>
                    <a:pt x="1965" y="7906"/>
                  </a:cubicBezTo>
                  <a:cubicBezTo>
                    <a:pt x="1965" y="10430"/>
                    <a:pt x="1501" y="11775"/>
                    <a:pt x="1215" y="11966"/>
                  </a:cubicBezTo>
                  <a:cubicBezTo>
                    <a:pt x="929" y="12156"/>
                    <a:pt x="0" y="12907"/>
                    <a:pt x="36" y="14931"/>
                  </a:cubicBezTo>
                  <a:cubicBezTo>
                    <a:pt x="36" y="14931"/>
                    <a:pt x="262" y="14585"/>
                    <a:pt x="2465" y="15264"/>
                  </a:cubicBezTo>
                  <a:cubicBezTo>
                    <a:pt x="4668" y="15943"/>
                    <a:pt x="5370" y="16133"/>
                    <a:pt x="6370" y="15228"/>
                  </a:cubicBezTo>
                  <a:cubicBezTo>
                    <a:pt x="7382" y="14335"/>
                    <a:pt x="7668" y="14061"/>
                    <a:pt x="7978" y="13930"/>
                  </a:cubicBezTo>
                  <a:cubicBezTo>
                    <a:pt x="7978" y="13930"/>
                    <a:pt x="7680" y="13192"/>
                    <a:pt x="7561" y="13252"/>
                  </a:cubicBezTo>
                  <a:cubicBezTo>
                    <a:pt x="7430" y="13311"/>
                    <a:pt x="7120" y="12764"/>
                    <a:pt x="7216" y="12014"/>
                  </a:cubicBezTo>
                  <a:cubicBezTo>
                    <a:pt x="7311" y="11263"/>
                    <a:pt x="8835" y="7692"/>
                    <a:pt x="9097" y="5144"/>
                  </a:cubicBezTo>
                  <a:cubicBezTo>
                    <a:pt x="9299" y="3096"/>
                    <a:pt x="7406" y="1322"/>
                    <a:pt x="7406" y="1322"/>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1461913" y="2241899"/>
              <a:ext cx="823684" cy="617205"/>
            </a:xfrm>
            <a:custGeom>
              <a:avLst/>
              <a:gdLst/>
              <a:ahLst/>
              <a:cxnLst/>
              <a:rect l="l" t="t" r="r" b="b"/>
              <a:pathLst>
                <a:path w="12062" h="9038" extrusionOk="0">
                  <a:moveTo>
                    <a:pt x="4846" y="5953"/>
                  </a:moveTo>
                  <a:cubicBezTo>
                    <a:pt x="4489" y="5049"/>
                    <a:pt x="4989" y="3965"/>
                    <a:pt x="5203" y="2739"/>
                  </a:cubicBezTo>
                  <a:cubicBezTo>
                    <a:pt x="5418" y="1500"/>
                    <a:pt x="4477" y="0"/>
                    <a:pt x="3060" y="596"/>
                  </a:cubicBezTo>
                  <a:cubicBezTo>
                    <a:pt x="1643" y="1191"/>
                    <a:pt x="0" y="4715"/>
                    <a:pt x="1822" y="7835"/>
                  </a:cubicBezTo>
                  <a:cubicBezTo>
                    <a:pt x="1822" y="7835"/>
                    <a:pt x="2703" y="9037"/>
                    <a:pt x="4846" y="8597"/>
                  </a:cubicBezTo>
                  <a:cubicBezTo>
                    <a:pt x="6977" y="8168"/>
                    <a:pt x="7680" y="7525"/>
                    <a:pt x="8311" y="7382"/>
                  </a:cubicBezTo>
                  <a:cubicBezTo>
                    <a:pt x="8311" y="7382"/>
                    <a:pt x="8966" y="7894"/>
                    <a:pt x="9192" y="8085"/>
                  </a:cubicBezTo>
                  <a:cubicBezTo>
                    <a:pt x="9418" y="8275"/>
                    <a:pt x="10847" y="8037"/>
                    <a:pt x="11145" y="7870"/>
                  </a:cubicBezTo>
                  <a:cubicBezTo>
                    <a:pt x="11442" y="7704"/>
                    <a:pt x="12061" y="6811"/>
                    <a:pt x="11549" y="6418"/>
                  </a:cubicBezTo>
                  <a:cubicBezTo>
                    <a:pt x="11359" y="6263"/>
                    <a:pt x="10966" y="6453"/>
                    <a:pt x="10252" y="6406"/>
                  </a:cubicBezTo>
                  <a:cubicBezTo>
                    <a:pt x="10037" y="6394"/>
                    <a:pt x="9549" y="6108"/>
                    <a:pt x="9549" y="6108"/>
                  </a:cubicBezTo>
                  <a:cubicBezTo>
                    <a:pt x="9549" y="6108"/>
                    <a:pt x="10144" y="5787"/>
                    <a:pt x="10061" y="5525"/>
                  </a:cubicBezTo>
                  <a:cubicBezTo>
                    <a:pt x="9990" y="5275"/>
                    <a:pt x="9799" y="5370"/>
                    <a:pt x="9716" y="5501"/>
                  </a:cubicBezTo>
                  <a:cubicBezTo>
                    <a:pt x="9644" y="5644"/>
                    <a:pt x="8978" y="5894"/>
                    <a:pt x="8859" y="5989"/>
                  </a:cubicBezTo>
                  <a:cubicBezTo>
                    <a:pt x="8739" y="6084"/>
                    <a:pt x="8251" y="6834"/>
                    <a:pt x="8251" y="6834"/>
                  </a:cubicBezTo>
                  <a:cubicBezTo>
                    <a:pt x="8251" y="6834"/>
                    <a:pt x="7346" y="6882"/>
                    <a:pt x="6537" y="6799"/>
                  </a:cubicBezTo>
                  <a:cubicBezTo>
                    <a:pt x="5453" y="6692"/>
                    <a:pt x="4846" y="5953"/>
                    <a:pt x="4846" y="595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1755417" y="4195659"/>
              <a:ext cx="468384" cy="220440"/>
            </a:xfrm>
            <a:custGeom>
              <a:avLst/>
              <a:gdLst/>
              <a:ahLst/>
              <a:cxnLst/>
              <a:rect l="l" t="t" r="r" b="b"/>
              <a:pathLst>
                <a:path w="6859" h="3228" extrusionOk="0">
                  <a:moveTo>
                    <a:pt x="953" y="430"/>
                  </a:moveTo>
                  <a:cubicBezTo>
                    <a:pt x="786" y="49"/>
                    <a:pt x="465" y="394"/>
                    <a:pt x="512" y="513"/>
                  </a:cubicBezTo>
                  <a:cubicBezTo>
                    <a:pt x="548" y="620"/>
                    <a:pt x="250" y="1799"/>
                    <a:pt x="131" y="2251"/>
                  </a:cubicBezTo>
                  <a:cubicBezTo>
                    <a:pt x="0" y="2716"/>
                    <a:pt x="489" y="3013"/>
                    <a:pt x="1465" y="3120"/>
                  </a:cubicBezTo>
                  <a:cubicBezTo>
                    <a:pt x="2441" y="3228"/>
                    <a:pt x="3382" y="3144"/>
                    <a:pt x="4632" y="3144"/>
                  </a:cubicBezTo>
                  <a:cubicBezTo>
                    <a:pt x="5894" y="3144"/>
                    <a:pt x="6811" y="2727"/>
                    <a:pt x="6835" y="2489"/>
                  </a:cubicBezTo>
                  <a:cubicBezTo>
                    <a:pt x="6858" y="2239"/>
                    <a:pt x="6525" y="1954"/>
                    <a:pt x="6382" y="1965"/>
                  </a:cubicBezTo>
                  <a:cubicBezTo>
                    <a:pt x="6239" y="1977"/>
                    <a:pt x="4977" y="1763"/>
                    <a:pt x="4799" y="1680"/>
                  </a:cubicBezTo>
                  <a:cubicBezTo>
                    <a:pt x="4632" y="1608"/>
                    <a:pt x="3703" y="60"/>
                    <a:pt x="3191" y="37"/>
                  </a:cubicBezTo>
                  <a:cubicBezTo>
                    <a:pt x="2679" y="1"/>
                    <a:pt x="2525" y="763"/>
                    <a:pt x="2096" y="858"/>
                  </a:cubicBezTo>
                  <a:cubicBezTo>
                    <a:pt x="1286" y="1049"/>
                    <a:pt x="953" y="430"/>
                    <a:pt x="953" y="43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40"/>
          <p:cNvGrpSpPr/>
          <p:nvPr/>
        </p:nvGrpSpPr>
        <p:grpSpPr>
          <a:xfrm>
            <a:off x="7698943" y="2256175"/>
            <a:ext cx="2013752" cy="2495122"/>
            <a:chOff x="6417150" y="2072555"/>
            <a:chExt cx="2013752" cy="2495122"/>
          </a:xfrm>
        </p:grpSpPr>
        <p:sp>
          <p:nvSpPr>
            <p:cNvPr id="471" name="Google Shape;471;p40"/>
            <p:cNvSpPr/>
            <p:nvPr/>
          </p:nvSpPr>
          <p:spPr>
            <a:xfrm>
              <a:off x="6417150" y="4008586"/>
              <a:ext cx="200538" cy="374983"/>
            </a:xfrm>
            <a:custGeom>
              <a:avLst/>
              <a:gdLst/>
              <a:ahLst/>
              <a:cxnLst/>
              <a:rect l="l" t="t" r="r" b="b"/>
              <a:pathLst>
                <a:path w="2490" h="4656" extrusionOk="0">
                  <a:moveTo>
                    <a:pt x="2275" y="667"/>
                  </a:moveTo>
                  <a:cubicBezTo>
                    <a:pt x="2239" y="322"/>
                    <a:pt x="1489" y="500"/>
                    <a:pt x="1061" y="250"/>
                  </a:cubicBezTo>
                  <a:cubicBezTo>
                    <a:pt x="620" y="0"/>
                    <a:pt x="382" y="179"/>
                    <a:pt x="239" y="810"/>
                  </a:cubicBezTo>
                  <a:cubicBezTo>
                    <a:pt x="96" y="1429"/>
                    <a:pt x="37" y="2394"/>
                    <a:pt x="25" y="2846"/>
                  </a:cubicBezTo>
                  <a:cubicBezTo>
                    <a:pt x="1" y="3298"/>
                    <a:pt x="537" y="4560"/>
                    <a:pt x="787" y="4608"/>
                  </a:cubicBezTo>
                  <a:cubicBezTo>
                    <a:pt x="1049" y="4656"/>
                    <a:pt x="1477" y="4144"/>
                    <a:pt x="1501" y="3953"/>
                  </a:cubicBezTo>
                  <a:cubicBezTo>
                    <a:pt x="1537" y="3763"/>
                    <a:pt x="1453" y="3036"/>
                    <a:pt x="1608" y="2894"/>
                  </a:cubicBezTo>
                  <a:cubicBezTo>
                    <a:pt x="1751" y="2739"/>
                    <a:pt x="2251" y="2001"/>
                    <a:pt x="2370" y="1560"/>
                  </a:cubicBezTo>
                  <a:cubicBezTo>
                    <a:pt x="2489" y="1131"/>
                    <a:pt x="2275" y="667"/>
                    <a:pt x="2275" y="667"/>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6560023" y="3222303"/>
              <a:ext cx="928356" cy="912007"/>
            </a:xfrm>
            <a:custGeom>
              <a:avLst/>
              <a:gdLst/>
              <a:ahLst/>
              <a:cxnLst/>
              <a:rect l="l" t="t" r="r" b="b"/>
              <a:pathLst>
                <a:path w="11527" h="11324" extrusionOk="0">
                  <a:moveTo>
                    <a:pt x="11526" y="1870"/>
                  </a:moveTo>
                  <a:cubicBezTo>
                    <a:pt x="11181" y="3822"/>
                    <a:pt x="8812" y="8644"/>
                    <a:pt x="7990" y="9037"/>
                  </a:cubicBezTo>
                  <a:cubicBezTo>
                    <a:pt x="7168" y="9430"/>
                    <a:pt x="4406" y="8906"/>
                    <a:pt x="596" y="11323"/>
                  </a:cubicBezTo>
                  <a:cubicBezTo>
                    <a:pt x="596" y="11323"/>
                    <a:pt x="1" y="11156"/>
                    <a:pt x="501" y="10430"/>
                  </a:cubicBezTo>
                  <a:cubicBezTo>
                    <a:pt x="501" y="10430"/>
                    <a:pt x="620" y="10597"/>
                    <a:pt x="1394" y="9787"/>
                  </a:cubicBezTo>
                  <a:cubicBezTo>
                    <a:pt x="2168" y="8978"/>
                    <a:pt x="4049" y="6668"/>
                    <a:pt x="6121" y="7275"/>
                  </a:cubicBezTo>
                  <a:cubicBezTo>
                    <a:pt x="6121" y="7275"/>
                    <a:pt x="6537" y="7204"/>
                    <a:pt x="6776" y="6644"/>
                  </a:cubicBezTo>
                  <a:cubicBezTo>
                    <a:pt x="7002" y="6084"/>
                    <a:pt x="7442" y="2739"/>
                    <a:pt x="7692" y="1370"/>
                  </a:cubicBezTo>
                  <a:cubicBezTo>
                    <a:pt x="7942" y="0"/>
                    <a:pt x="11526" y="1870"/>
                    <a:pt x="11526" y="187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7103729" y="3118732"/>
              <a:ext cx="254176" cy="342365"/>
            </a:xfrm>
            <a:custGeom>
              <a:avLst/>
              <a:gdLst/>
              <a:ahLst/>
              <a:cxnLst/>
              <a:rect l="l" t="t" r="r" b="b"/>
              <a:pathLst>
                <a:path w="3156" h="4251" extrusionOk="0">
                  <a:moveTo>
                    <a:pt x="1239" y="0"/>
                  </a:moveTo>
                  <a:cubicBezTo>
                    <a:pt x="548" y="810"/>
                    <a:pt x="584" y="1132"/>
                    <a:pt x="548" y="1739"/>
                  </a:cubicBezTo>
                  <a:cubicBezTo>
                    <a:pt x="525" y="2191"/>
                    <a:pt x="429" y="2751"/>
                    <a:pt x="215" y="2882"/>
                  </a:cubicBezTo>
                  <a:cubicBezTo>
                    <a:pt x="1" y="3025"/>
                    <a:pt x="1656" y="4251"/>
                    <a:pt x="2406" y="3418"/>
                  </a:cubicBezTo>
                  <a:cubicBezTo>
                    <a:pt x="3156" y="2596"/>
                    <a:pt x="2406" y="429"/>
                    <a:pt x="2406" y="429"/>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7540965" y="3092799"/>
              <a:ext cx="126685" cy="91249"/>
            </a:xfrm>
            <a:custGeom>
              <a:avLst/>
              <a:gdLst/>
              <a:ahLst/>
              <a:cxnLst/>
              <a:rect l="l" t="t" r="r" b="b"/>
              <a:pathLst>
                <a:path w="1573" h="1133" extrusionOk="0">
                  <a:moveTo>
                    <a:pt x="1525" y="441"/>
                  </a:moveTo>
                  <a:cubicBezTo>
                    <a:pt x="1573" y="763"/>
                    <a:pt x="263" y="1132"/>
                    <a:pt x="263" y="1132"/>
                  </a:cubicBezTo>
                  <a:cubicBezTo>
                    <a:pt x="263" y="1132"/>
                    <a:pt x="1" y="251"/>
                    <a:pt x="1" y="239"/>
                  </a:cubicBezTo>
                  <a:cubicBezTo>
                    <a:pt x="1" y="227"/>
                    <a:pt x="1477" y="1"/>
                    <a:pt x="1525" y="4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7251434" y="3393927"/>
              <a:ext cx="178391" cy="63061"/>
            </a:xfrm>
            <a:custGeom>
              <a:avLst/>
              <a:gdLst/>
              <a:ahLst/>
              <a:cxnLst/>
              <a:rect l="l" t="t" r="r" b="b"/>
              <a:pathLst>
                <a:path w="2215" h="783" extrusionOk="0">
                  <a:moveTo>
                    <a:pt x="2084" y="1"/>
                  </a:moveTo>
                  <a:cubicBezTo>
                    <a:pt x="2084" y="1"/>
                    <a:pt x="0" y="310"/>
                    <a:pt x="346" y="608"/>
                  </a:cubicBezTo>
                  <a:cubicBezTo>
                    <a:pt x="502" y="741"/>
                    <a:pt x="817" y="782"/>
                    <a:pt x="1145" y="782"/>
                  </a:cubicBezTo>
                  <a:cubicBezTo>
                    <a:pt x="1664" y="782"/>
                    <a:pt x="2215" y="679"/>
                    <a:pt x="2215" y="679"/>
                  </a:cubicBezTo>
                  <a:lnTo>
                    <a:pt x="2084" y="1"/>
                  </a:ln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8060751" y="4192694"/>
              <a:ext cx="370150" cy="374983"/>
            </a:xfrm>
            <a:custGeom>
              <a:avLst/>
              <a:gdLst/>
              <a:ahLst/>
              <a:cxnLst/>
              <a:rect l="l" t="t" r="r" b="b"/>
              <a:pathLst>
                <a:path w="4596" h="4656" extrusionOk="0">
                  <a:moveTo>
                    <a:pt x="191" y="2786"/>
                  </a:moveTo>
                  <a:cubicBezTo>
                    <a:pt x="0" y="2798"/>
                    <a:pt x="298" y="3620"/>
                    <a:pt x="929" y="4132"/>
                  </a:cubicBezTo>
                  <a:cubicBezTo>
                    <a:pt x="1572" y="4656"/>
                    <a:pt x="2000" y="3894"/>
                    <a:pt x="2203" y="3644"/>
                  </a:cubicBezTo>
                  <a:cubicBezTo>
                    <a:pt x="2393" y="3406"/>
                    <a:pt x="2489" y="3227"/>
                    <a:pt x="3310" y="2715"/>
                  </a:cubicBezTo>
                  <a:cubicBezTo>
                    <a:pt x="4132" y="2203"/>
                    <a:pt x="4596" y="1286"/>
                    <a:pt x="4417" y="643"/>
                  </a:cubicBezTo>
                  <a:cubicBezTo>
                    <a:pt x="4239" y="0"/>
                    <a:pt x="3310" y="1001"/>
                    <a:pt x="3191" y="1001"/>
                  </a:cubicBezTo>
                  <a:cubicBezTo>
                    <a:pt x="3072" y="1001"/>
                    <a:pt x="905" y="1120"/>
                    <a:pt x="762" y="1822"/>
                  </a:cubicBezTo>
                  <a:cubicBezTo>
                    <a:pt x="619" y="2536"/>
                    <a:pt x="310" y="2786"/>
                    <a:pt x="191" y="2786"/>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7350172" y="3244370"/>
              <a:ext cx="772032" cy="1188089"/>
            </a:xfrm>
            <a:custGeom>
              <a:avLst/>
              <a:gdLst/>
              <a:ahLst/>
              <a:cxnLst/>
              <a:rect l="l" t="t" r="r" b="b"/>
              <a:pathLst>
                <a:path w="9586" h="14752" extrusionOk="0">
                  <a:moveTo>
                    <a:pt x="4620" y="1917"/>
                  </a:moveTo>
                  <a:cubicBezTo>
                    <a:pt x="6049" y="4882"/>
                    <a:pt x="6382" y="6549"/>
                    <a:pt x="6490" y="7442"/>
                  </a:cubicBezTo>
                  <a:cubicBezTo>
                    <a:pt x="6597" y="8334"/>
                    <a:pt x="9585" y="13609"/>
                    <a:pt x="9585" y="13609"/>
                  </a:cubicBezTo>
                  <a:cubicBezTo>
                    <a:pt x="9502" y="13823"/>
                    <a:pt x="9538" y="14561"/>
                    <a:pt x="9383" y="14657"/>
                  </a:cubicBezTo>
                  <a:cubicBezTo>
                    <a:pt x="9228" y="14752"/>
                    <a:pt x="9014" y="14561"/>
                    <a:pt x="9014" y="14561"/>
                  </a:cubicBezTo>
                  <a:cubicBezTo>
                    <a:pt x="9014" y="14561"/>
                    <a:pt x="8490" y="13514"/>
                    <a:pt x="7490" y="12561"/>
                  </a:cubicBezTo>
                  <a:cubicBezTo>
                    <a:pt x="6478" y="11609"/>
                    <a:pt x="4799" y="11418"/>
                    <a:pt x="4620" y="7811"/>
                  </a:cubicBezTo>
                  <a:cubicBezTo>
                    <a:pt x="4620" y="7811"/>
                    <a:pt x="4418" y="6941"/>
                    <a:pt x="2489" y="4941"/>
                  </a:cubicBezTo>
                  <a:cubicBezTo>
                    <a:pt x="560" y="2929"/>
                    <a:pt x="1" y="750"/>
                    <a:pt x="1" y="750"/>
                  </a:cubicBezTo>
                  <a:lnTo>
                    <a:pt x="3656" y="0"/>
                  </a:ln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7226467" y="3082248"/>
              <a:ext cx="495869" cy="360647"/>
            </a:xfrm>
            <a:custGeom>
              <a:avLst/>
              <a:gdLst/>
              <a:ahLst/>
              <a:cxnLst/>
              <a:rect l="l" t="t" r="r" b="b"/>
              <a:pathLst>
                <a:path w="6157" h="4478" extrusionOk="0">
                  <a:moveTo>
                    <a:pt x="4537" y="620"/>
                  </a:moveTo>
                  <a:cubicBezTo>
                    <a:pt x="5037" y="1751"/>
                    <a:pt x="6156" y="3930"/>
                    <a:pt x="6156" y="3930"/>
                  </a:cubicBezTo>
                  <a:cubicBezTo>
                    <a:pt x="6156" y="3930"/>
                    <a:pt x="5501" y="4263"/>
                    <a:pt x="4775" y="3394"/>
                  </a:cubicBezTo>
                  <a:cubicBezTo>
                    <a:pt x="4775" y="3394"/>
                    <a:pt x="4716" y="4156"/>
                    <a:pt x="3334" y="4287"/>
                  </a:cubicBezTo>
                  <a:cubicBezTo>
                    <a:pt x="1953" y="4406"/>
                    <a:pt x="691" y="4192"/>
                    <a:pt x="656" y="4478"/>
                  </a:cubicBezTo>
                  <a:cubicBezTo>
                    <a:pt x="656" y="4478"/>
                    <a:pt x="358" y="4287"/>
                    <a:pt x="537" y="3859"/>
                  </a:cubicBezTo>
                  <a:cubicBezTo>
                    <a:pt x="715" y="3430"/>
                    <a:pt x="608" y="2799"/>
                    <a:pt x="548" y="2632"/>
                  </a:cubicBezTo>
                  <a:cubicBezTo>
                    <a:pt x="501" y="2477"/>
                    <a:pt x="1" y="1418"/>
                    <a:pt x="763" y="703"/>
                  </a:cubicBezTo>
                  <a:cubicBezTo>
                    <a:pt x="1525" y="1"/>
                    <a:pt x="4537" y="620"/>
                    <a:pt x="4537" y="620"/>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7558280" y="2547240"/>
              <a:ext cx="189907" cy="293479"/>
            </a:xfrm>
            <a:custGeom>
              <a:avLst/>
              <a:gdLst/>
              <a:ahLst/>
              <a:cxnLst/>
              <a:rect l="l" t="t" r="r" b="b"/>
              <a:pathLst>
                <a:path w="2358" h="3644" extrusionOk="0">
                  <a:moveTo>
                    <a:pt x="405" y="3644"/>
                  </a:moveTo>
                  <a:cubicBezTo>
                    <a:pt x="405" y="3644"/>
                    <a:pt x="893" y="2655"/>
                    <a:pt x="1096" y="2393"/>
                  </a:cubicBezTo>
                  <a:cubicBezTo>
                    <a:pt x="1096" y="2393"/>
                    <a:pt x="1155" y="2346"/>
                    <a:pt x="1310" y="2393"/>
                  </a:cubicBezTo>
                  <a:cubicBezTo>
                    <a:pt x="1477" y="2453"/>
                    <a:pt x="2358" y="1381"/>
                    <a:pt x="2358" y="1298"/>
                  </a:cubicBezTo>
                  <a:cubicBezTo>
                    <a:pt x="2358" y="1227"/>
                    <a:pt x="2262" y="834"/>
                    <a:pt x="2036" y="691"/>
                  </a:cubicBezTo>
                  <a:cubicBezTo>
                    <a:pt x="1798" y="548"/>
                    <a:pt x="1739" y="334"/>
                    <a:pt x="1500" y="322"/>
                  </a:cubicBezTo>
                  <a:cubicBezTo>
                    <a:pt x="1250" y="322"/>
                    <a:pt x="1131" y="298"/>
                    <a:pt x="1012" y="488"/>
                  </a:cubicBezTo>
                  <a:cubicBezTo>
                    <a:pt x="905" y="679"/>
                    <a:pt x="822" y="762"/>
                    <a:pt x="822" y="762"/>
                  </a:cubicBezTo>
                  <a:cubicBezTo>
                    <a:pt x="822" y="762"/>
                    <a:pt x="917" y="346"/>
                    <a:pt x="786" y="179"/>
                  </a:cubicBezTo>
                  <a:cubicBezTo>
                    <a:pt x="643" y="0"/>
                    <a:pt x="465" y="119"/>
                    <a:pt x="477" y="179"/>
                  </a:cubicBezTo>
                  <a:cubicBezTo>
                    <a:pt x="477" y="238"/>
                    <a:pt x="524" y="608"/>
                    <a:pt x="441" y="786"/>
                  </a:cubicBezTo>
                  <a:cubicBezTo>
                    <a:pt x="357" y="953"/>
                    <a:pt x="274" y="1370"/>
                    <a:pt x="619" y="1691"/>
                  </a:cubicBezTo>
                  <a:cubicBezTo>
                    <a:pt x="619" y="1691"/>
                    <a:pt x="596" y="1953"/>
                    <a:pt x="298" y="2227"/>
                  </a:cubicBezTo>
                  <a:cubicBezTo>
                    <a:pt x="0" y="2501"/>
                    <a:pt x="405" y="3644"/>
                    <a:pt x="405" y="36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7322387" y="2207776"/>
              <a:ext cx="254176" cy="281076"/>
            </a:xfrm>
            <a:custGeom>
              <a:avLst/>
              <a:gdLst/>
              <a:ahLst/>
              <a:cxnLst/>
              <a:rect l="l" t="t" r="r" b="b"/>
              <a:pathLst>
                <a:path w="3156" h="3490" extrusionOk="0">
                  <a:moveTo>
                    <a:pt x="1322" y="858"/>
                  </a:moveTo>
                  <a:cubicBezTo>
                    <a:pt x="1239" y="1477"/>
                    <a:pt x="334" y="2644"/>
                    <a:pt x="0" y="3037"/>
                  </a:cubicBezTo>
                  <a:cubicBezTo>
                    <a:pt x="0" y="3037"/>
                    <a:pt x="905" y="2929"/>
                    <a:pt x="1822" y="3489"/>
                  </a:cubicBezTo>
                  <a:cubicBezTo>
                    <a:pt x="1822" y="3489"/>
                    <a:pt x="2084" y="2477"/>
                    <a:pt x="3036" y="1727"/>
                  </a:cubicBezTo>
                  <a:cubicBezTo>
                    <a:pt x="3036" y="1727"/>
                    <a:pt x="3156" y="489"/>
                    <a:pt x="2251" y="239"/>
                  </a:cubicBezTo>
                  <a:cubicBezTo>
                    <a:pt x="1334" y="1"/>
                    <a:pt x="1322" y="858"/>
                    <a:pt x="1322" y="8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7184266" y="2441737"/>
              <a:ext cx="479520" cy="782583"/>
            </a:xfrm>
            <a:custGeom>
              <a:avLst/>
              <a:gdLst/>
              <a:ahLst/>
              <a:cxnLst/>
              <a:rect l="l" t="t" r="r" b="b"/>
              <a:pathLst>
                <a:path w="5954" h="9717" extrusionOk="0">
                  <a:moveTo>
                    <a:pt x="1715" y="132"/>
                  </a:moveTo>
                  <a:cubicBezTo>
                    <a:pt x="263" y="334"/>
                    <a:pt x="1" y="2299"/>
                    <a:pt x="656" y="3537"/>
                  </a:cubicBezTo>
                  <a:cubicBezTo>
                    <a:pt x="1322" y="4775"/>
                    <a:pt x="1430" y="6716"/>
                    <a:pt x="239" y="8406"/>
                  </a:cubicBezTo>
                  <a:cubicBezTo>
                    <a:pt x="239" y="8406"/>
                    <a:pt x="560" y="9716"/>
                    <a:pt x="2489" y="9264"/>
                  </a:cubicBezTo>
                  <a:cubicBezTo>
                    <a:pt x="3858" y="8930"/>
                    <a:pt x="5942" y="8133"/>
                    <a:pt x="5954" y="8525"/>
                  </a:cubicBezTo>
                  <a:cubicBezTo>
                    <a:pt x="5954" y="8525"/>
                    <a:pt x="5775" y="7811"/>
                    <a:pt x="5502" y="7537"/>
                  </a:cubicBezTo>
                  <a:cubicBezTo>
                    <a:pt x="5228" y="7263"/>
                    <a:pt x="4954" y="4942"/>
                    <a:pt x="5073" y="4311"/>
                  </a:cubicBezTo>
                  <a:cubicBezTo>
                    <a:pt x="5204" y="3680"/>
                    <a:pt x="5382" y="2799"/>
                    <a:pt x="3537" y="584"/>
                  </a:cubicBezTo>
                  <a:cubicBezTo>
                    <a:pt x="3537" y="584"/>
                    <a:pt x="2680" y="1"/>
                    <a:pt x="1715" y="132"/>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6966655" y="2083105"/>
              <a:ext cx="439252" cy="342445"/>
            </a:xfrm>
            <a:custGeom>
              <a:avLst/>
              <a:gdLst/>
              <a:ahLst/>
              <a:cxnLst/>
              <a:rect l="l" t="t" r="r" b="b"/>
              <a:pathLst>
                <a:path w="5454" h="4252" extrusionOk="0">
                  <a:moveTo>
                    <a:pt x="5120" y="596"/>
                  </a:moveTo>
                  <a:cubicBezTo>
                    <a:pt x="5084" y="382"/>
                    <a:pt x="4906" y="179"/>
                    <a:pt x="4691" y="132"/>
                  </a:cubicBezTo>
                  <a:cubicBezTo>
                    <a:pt x="4465" y="84"/>
                    <a:pt x="4227" y="167"/>
                    <a:pt x="4096" y="358"/>
                  </a:cubicBezTo>
                  <a:cubicBezTo>
                    <a:pt x="4024" y="453"/>
                    <a:pt x="3965" y="584"/>
                    <a:pt x="3846" y="572"/>
                  </a:cubicBezTo>
                  <a:cubicBezTo>
                    <a:pt x="3703" y="560"/>
                    <a:pt x="3679" y="382"/>
                    <a:pt x="3620" y="263"/>
                  </a:cubicBezTo>
                  <a:cubicBezTo>
                    <a:pt x="3524" y="84"/>
                    <a:pt x="3310" y="1"/>
                    <a:pt x="3108" y="13"/>
                  </a:cubicBezTo>
                  <a:cubicBezTo>
                    <a:pt x="2905" y="25"/>
                    <a:pt x="2727" y="120"/>
                    <a:pt x="2548" y="215"/>
                  </a:cubicBezTo>
                  <a:cubicBezTo>
                    <a:pt x="2393" y="298"/>
                    <a:pt x="2227" y="394"/>
                    <a:pt x="2096" y="536"/>
                  </a:cubicBezTo>
                  <a:cubicBezTo>
                    <a:pt x="1977" y="679"/>
                    <a:pt x="1893" y="858"/>
                    <a:pt x="1905" y="1048"/>
                  </a:cubicBezTo>
                  <a:cubicBezTo>
                    <a:pt x="1917" y="1263"/>
                    <a:pt x="2072" y="1501"/>
                    <a:pt x="1953" y="1679"/>
                  </a:cubicBezTo>
                  <a:cubicBezTo>
                    <a:pt x="1893" y="1775"/>
                    <a:pt x="1786" y="1822"/>
                    <a:pt x="1679" y="1834"/>
                  </a:cubicBezTo>
                  <a:cubicBezTo>
                    <a:pt x="1572" y="1846"/>
                    <a:pt x="1453" y="1834"/>
                    <a:pt x="1346" y="1834"/>
                  </a:cubicBezTo>
                  <a:cubicBezTo>
                    <a:pt x="845" y="1834"/>
                    <a:pt x="357" y="2168"/>
                    <a:pt x="179" y="2632"/>
                  </a:cubicBezTo>
                  <a:cubicBezTo>
                    <a:pt x="0" y="3108"/>
                    <a:pt x="155" y="3680"/>
                    <a:pt x="536" y="4013"/>
                  </a:cubicBezTo>
                  <a:cubicBezTo>
                    <a:pt x="691" y="4156"/>
                    <a:pt x="905" y="4251"/>
                    <a:pt x="1107" y="4215"/>
                  </a:cubicBezTo>
                  <a:cubicBezTo>
                    <a:pt x="1322" y="4168"/>
                    <a:pt x="1488" y="3989"/>
                    <a:pt x="1560" y="3787"/>
                  </a:cubicBezTo>
                  <a:cubicBezTo>
                    <a:pt x="1643" y="3596"/>
                    <a:pt x="1655" y="3370"/>
                    <a:pt x="1655" y="3156"/>
                  </a:cubicBezTo>
                  <a:cubicBezTo>
                    <a:pt x="1655" y="2977"/>
                    <a:pt x="1655" y="2799"/>
                    <a:pt x="1738" y="2644"/>
                  </a:cubicBezTo>
                  <a:cubicBezTo>
                    <a:pt x="1822" y="2489"/>
                    <a:pt x="2024" y="2382"/>
                    <a:pt x="2179" y="2465"/>
                  </a:cubicBezTo>
                  <a:cubicBezTo>
                    <a:pt x="2358" y="2561"/>
                    <a:pt x="2346" y="2811"/>
                    <a:pt x="2417" y="3001"/>
                  </a:cubicBezTo>
                  <a:cubicBezTo>
                    <a:pt x="2524" y="3263"/>
                    <a:pt x="2810" y="3430"/>
                    <a:pt x="3096" y="3418"/>
                  </a:cubicBezTo>
                  <a:cubicBezTo>
                    <a:pt x="3382" y="3406"/>
                    <a:pt x="3655" y="3239"/>
                    <a:pt x="3810" y="3001"/>
                  </a:cubicBezTo>
                  <a:cubicBezTo>
                    <a:pt x="3977" y="2763"/>
                    <a:pt x="4036" y="2477"/>
                    <a:pt x="4036" y="2191"/>
                  </a:cubicBezTo>
                  <a:cubicBezTo>
                    <a:pt x="4036" y="2096"/>
                    <a:pt x="4024" y="2001"/>
                    <a:pt x="4060" y="1918"/>
                  </a:cubicBezTo>
                  <a:cubicBezTo>
                    <a:pt x="4108" y="1834"/>
                    <a:pt x="4203" y="1775"/>
                    <a:pt x="4286" y="1822"/>
                  </a:cubicBezTo>
                  <a:cubicBezTo>
                    <a:pt x="4382" y="1858"/>
                    <a:pt x="4382" y="1989"/>
                    <a:pt x="4453" y="2060"/>
                  </a:cubicBezTo>
                  <a:cubicBezTo>
                    <a:pt x="4548" y="2156"/>
                    <a:pt x="4739" y="2084"/>
                    <a:pt x="4822" y="1965"/>
                  </a:cubicBezTo>
                  <a:cubicBezTo>
                    <a:pt x="4906" y="1846"/>
                    <a:pt x="4929" y="1703"/>
                    <a:pt x="5001" y="1572"/>
                  </a:cubicBezTo>
                  <a:cubicBezTo>
                    <a:pt x="5072" y="1453"/>
                    <a:pt x="5215" y="1358"/>
                    <a:pt x="5358" y="1406"/>
                  </a:cubicBezTo>
                  <a:cubicBezTo>
                    <a:pt x="5453" y="1239"/>
                    <a:pt x="5382" y="1168"/>
                    <a:pt x="5275" y="1072"/>
                  </a:cubicBezTo>
                  <a:cubicBezTo>
                    <a:pt x="5120" y="929"/>
                    <a:pt x="5156" y="787"/>
                    <a:pt x="5120" y="596"/>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7638817" y="2176850"/>
              <a:ext cx="110739" cy="50578"/>
            </a:xfrm>
            <a:custGeom>
              <a:avLst/>
              <a:gdLst/>
              <a:ahLst/>
              <a:cxnLst/>
              <a:rect l="l" t="t" r="r" b="b"/>
              <a:pathLst>
                <a:path w="1375" h="628" extrusionOk="0">
                  <a:moveTo>
                    <a:pt x="1248" y="0"/>
                  </a:moveTo>
                  <a:cubicBezTo>
                    <a:pt x="913" y="0"/>
                    <a:pt x="0" y="265"/>
                    <a:pt x="0" y="265"/>
                  </a:cubicBezTo>
                  <a:lnTo>
                    <a:pt x="12" y="623"/>
                  </a:lnTo>
                  <a:cubicBezTo>
                    <a:pt x="58" y="626"/>
                    <a:pt x="103" y="628"/>
                    <a:pt x="148" y="628"/>
                  </a:cubicBezTo>
                  <a:cubicBezTo>
                    <a:pt x="833" y="628"/>
                    <a:pt x="1358" y="219"/>
                    <a:pt x="1370" y="51"/>
                  </a:cubicBezTo>
                  <a:cubicBezTo>
                    <a:pt x="1374" y="15"/>
                    <a:pt x="1327" y="0"/>
                    <a:pt x="1248" y="0"/>
                  </a:cubicBezTo>
                  <a:close/>
                </a:path>
              </a:pathLst>
            </a:custGeom>
            <a:solidFill>
              <a:srgbClr val="E96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7406790" y="2152125"/>
              <a:ext cx="167840" cy="191921"/>
            </a:xfrm>
            <a:custGeom>
              <a:avLst/>
              <a:gdLst/>
              <a:ahLst/>
              <a:cxnLst/>
              <a:rect l="l" t="t" r="r" b="b"/>
              <a:pathLst>
                <a:path w="2084" h="2383" extrusionOk="0">
                  <a:moveTo>
                    <a:pt x="72" y="1180"/>
                  </a:moveTo>
                  <a:cubicBezTo>
                    <a:pt x="0" y="1346"/>
                    <a:pt x="48" y="1596"/>
                    <a:pt x="119" y="1858"/>
                  </a:cubicBezTo>
                  <a:cubicBezTo>
                    <a:pt x="179" y="2132"/>
                    <a:pt x="345" y="2073"/>
                    <a:pt x="524" y="2227"/>
                  </a:cubicBezTo>
                  <a:cubicBezTo>
                    <a:pt x="714" y="2382"/>
                    <a:pt x="965" y="1680"/>
                    <a:pt x="1000" y="1394"/>
                  </a:cubicBezTo>
                  <a:cubicBezTo>
                    <a:pt x="1048" y="1108"/>
                    <a:pt x="1393" y="1501"/>
                    <a:pt x="1643" y="1287"/>
                  </a:cubicBezTo>
                  <a:cubicBezTo>
                    <a:pt x="1881" y="1061"/>
                    <a:pt x="2084" y="549"/>
                    <a:pt x="2060" y="394"/>
                  </a:cubicBezTo>
                  <a:cubicBezTo>
                    <a:pt x="2024" y="251"/>
                    <a:pt x="595" y="1"/>
                    <a:pt x="72" y="118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7462361" y="2183776"/>
              <a:ext cx="186122" cy="190954"/>
            </a:xfrm>
            <a:custGeom>
              <a:avLst/>
              <a:gdLst/>
              <a:ahLst/>
              <a:cxnLst/>
              <a:rect l="l" t="t" r="r" b="b"/>
              <a:pathLst>
                <a:path w="2311" h="2371" extrusionOk="0">
                  <a:moveTo>
                    <a:pt x="1370" y="1"/>
                  </a:moveTo>
                  <a:cubicBezTo>
                    <a:pt x="1144" y="132"/>
                    <a:pt x="1084" y="382"/>
                    <a:pt x="1048" y="596"/>
                  </a:cubicBezTo>
                  <a:cubicBezTo>
                    <a:pt x="1013" y="810"/>
                    <a:pt x="703" y="882"/>
                    <a:pt x="560" y="691"/>
                  </a:cubicBezTo>
                  <a:cubicBezTo>
                    <a:pt x="429" y="501"/>
                    <a:pt x="251" y="465"/>
                    <a:pt x="132" y="584"/>
                  </a:cubicBezTo>
                  <a:cubicBezTo>
                    <a:pt x="1" y="691"/>
                    <a:pt x="191" y="1144"/>
                    <a:pt x="394" y="1180"/>
                  </a:cubicBezTo>
                  <a:cubicBezTo>
                    <a:pt x="584" y="1215"/>
                    <a:pt x="584" y="1061"/>
                    <a:pt x="620" y="1049"/>
                  </a:cubicBezTo>
                  <a:cubicBezTo>
                    <a:pt x="667" y="1037"/>
                    <a:pt x="632" y="1227"/>
                    <a:pt x="727" y="1596"/>
                  </a:cubicBezTo>
                  <a:cubicBezTo>
                    <a:pt x="822" y="1965"/>
                    <a:pt x="1191" y="2370"/>
                    <a:pt x="1501" y="2287"/>
                  </a:cubicBezTo>
                  <a:cubicBezTo>
                    <a:pt x="1810" y="2203"/>
                    <a:pt x="2013" y="1703"/>
                    <a:pt x="2025" y="1572"/>
                  </a:cubicBezTo>
                  <a:cubicBezTo>
                    <a:pt x="2049" y="1453"/>
                    <a:pt x="2263" y="1501"/>
                    <a:pt x="2287" y="1406"/>
                  </a:cubicBezTo>
                  <a:cubicBezTo>
                    <a:pt x="2310" y="1322"/>
                    <a:pt x="2120" y="1084"/>
                    <a:pt x="2144" y="1001"/>
                  </a:cubicBezTo>
                  <a:cubicBezTo>
                    <a:pt x="2180" y="918"/>
                    <a:pt x="2287" y="894"/>
                    <a:pt x="2287" y="346"/>
                  </a:cubicBezTo>
                  <a:cubicBezTo>
                    <a:pt x="2287" y="346"/>
                    <a:pt x="1870" y="382"/>
                    <a:pt x="137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7372240" y="2072555"/>
              <a:ext cx="377882" cy="181290"/>
            </a:xfrm>
            <a:custGeom>
              <a:avLst/>
              <a:gdLst/>
              <a:ahLst/>
              <a:cxnLst/>
              <a:rect l="l" t="t" r="r" b="b"/>
              <a:pathLst>
                <a:path w="4692" h="2251" extrusionOk="0">
                  <a:moveTo>
                    <a:pt x="477" y="2251"/>
                  </a:moveTo>
                  <a:cubicBezTo>
                    <a:pt x="358" y="2168"/>
                    <a:pt x="322" y="1775"/>
                    <a:pt x="227" y="1620"/>
                  </a:cubicBezTo>
                  <a:cubicBezTo>
                    <a:pt x="131" y="1465"/>
                    <a:pt x="0" y="1084"/>
                    <a:pt x="905" y="560"/>
                  </a:cubicBezTo>
                  <a:cubicBezTo>
                    <a:pt x="1798" y="25"/>
                    <a:pt x="2394" y="1"/>
                    <a:pt x="2632" y="191"/>
                  </a:cubicBezTo>
                  <a:cubicBezTo>
                    <a:pt x="2858" y="370"/>
                    <a:pt x="3334" y="834"/>
                    <a:pt x="3406" y="977"/>
                  </a:cubicBezTo>
                  <a:cubicBezTo>
                    <a:pt x="3406" y="977"/>
                    <a:pt x="3739" y="1096"/>
                    <a:pt x="4191" y="1120"/>
                  </a:cubicBezTo>
                  <a:cubicBezTo>
                    <a:pt x="4632" y="1144"/>
                    <a:pt x="4692" y="1215"/>
                    <a:pt x="4680" y="1346"/>
                  </a:cubicBezTo>
                  <a:cubicBezTo>
                    <a:pt x="4680" y="1346"/>
                    <a:pt x="4680" y="1275"/>
                    <a:pt x="4513" y="1382"/>
                  </a:cubicBezTo>
                  <a:cubicBezTo>
                    <a:pt x="4287" y="1549"/>
                    <a:pt x="3965" y="1691"/>
                    <a:pt x="3406" y="1727"/>
                  </a:cubicBezTo>
                  <a:cubicBezTo>
                    <a:pt x="2858" y="1763"/>
                    <a:pt x="2489" y="1382"/>
                    <a:pt x="2489" y="1382"/>
                  </a:cubicBezTo>
                  <a:cubicBezTo>
                    <a:pt x="2489" y="1382"/>
                    <a:pt x="1584" y="1596"/>
                    <a:pt x="477" y="225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7202548" y="2565442"/>
              <a:ext cx="119920" cy="150605"/>
            </a:xfrm>
            <a:custGeom>
              <a:avLst/>
              <a:gdLst/>
              <a:ahLst/>
              <a:cxnLst/>
              <a:rect l="l" t="t" r="r" b="b"/>
              <a:pathLst>
                <a:path w="1489" h="1870" extrusionOk="0">
                  <a:moveTo>
                    <a:pt x="1488" y="1751"/>
                  </a:moveTo>
                  <a:cubicBezTo>
                    <a:pt x="1322" y="1870"/>
                    <a:pt x="24" y="560"/>
                    <a:pt x="12" y="524"/>
                  </a:cubicBezTo>
                  <a:cubicBezTo>
                    <a:pt x="0" y="501"/>
                    <a:pt x="1286" y="1"/>
                    <a:pt x="1286"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6940722" y="2538623"/>
              <a:ext cx="519789" cy="588810"/>
            </a:xfrm>
            <a:custGeom>
              <a:avLst/>
              <a:gdLst/>
              <a:ahLst/>
              <a:cxnLst/>
              <a:rect l="l" t="t" r="r" b="b"/>
              <a:pathLst>
                <a:path w="6454" h="7311" extrusionOk="0">
                  <a:moveTo>
                    <a:pt x="2715" y="0"/>
                  </a:moveTo>
                  <a:cubicBezTo>
                    <a:pt x="1263" y="1072"/>
                    <a:pt x="96" y="2655"/>
                    <a:pt x="84" y="3012"/>
                  </a:cubicBezTo>
                  <a:cubicBezTo>
                    <a:pt x="1" y="4906"/>
                    <a:pt x="3120" y="5251"/>
                    <a:pt x="3989" y="5834"/>
                  </a:cubicBezTo>
                  <a:cubicBezTo>
                    <a:pt x="3989" y="5834"/>
                    <a:pt x="4156" y="6465"/>
                    <a:pt x="4358" y="6620"/>
                  </a:cubicBezTo>
                  <a:cubicBezTo>
                    <a:pt x="4573" y="6775"/>
                    <a:pt x="5466" y="7061"/>
                    <a:pt x="5775" y="7192"/>
                  </a:cubicBezTo>
                  <a:cubicBezTo>
                    <a:pt x="6073" y="7311"/>
                    <a:pt x="6454" y="6703"/>
                    <a:pt x="6442" y="6406"/>
                  </a:cubicBezTo>
                  <a:cubicBezTo>
                    <a:pt x="6430" y="6108"/>
                    <a:pt x="5859" y="5739"/>
                    <a:pt x="5859" y="5739"/>
                  </a:cubicBezTo>
                  <a:cubicBezTo>
                    <a:pt x="5859" y="5739"/>
                    <a:pt x="6251" y="5763"/>
                    <a:pt x="6263" y="5668"/>
                  </a:cubicBezTo>
                  <a:cubicBezTo>
                    <a:pt x="6275" y="5572"/>
                    <a:pt x="5906" y="5489"/>
                    <a:pt x="5823" y="5287"/>
                  </a:cubicBezTo>
                  <a:cubicBezTo>
                    <a:pt x="5739" y="5096"/>
                    <a:pt x="5585" y="4953"/>
                    <a:pt x="5251" y="5108"/>
                  </a:cubicBezTo>
                  <a:cubicBezTo>
                    <a:pt x="4918" y="5263"/>
                    <a:pt x="4418" y="5453"/>
                    <a:pt x="4299" y="5406"/>
                  </a:cubicBezTo>
                  <a:cubicBezTo>
                    <a:pt x="4192" y="5346"/>
                    <a:pt x="2918" y="4525"/>
                    <a:pt x="2632" y="4024"/>
                  </a:cubicBezTo>
                  <a:cubicBezTo>
                    <a:pt x="2334" y="3512"/>
                    <a:pt x="2084" y="2953"/>
                    <a:pt x="1894" y="2679"/>
                  </a:cubicBezTo>
                  <a:cubicBezTo>
                    <a:pt x="1691" y="2393"/>
                    <a:pt x="4323" y="1262"/>
                    <a:pt x="4323" y="1262"/>
                  </a:cubicBezTo>
                  <a:cubicBezTo>
                    <a:pt x="4323" y="1262"/>
                    <a:pt x="3942" y="548"/>
                    <a:pt x="2715"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7159380" y="2420636"/>
              <a:ext cx="283895" cy="285828"/>
            </a:xfrm>
            <a:custGeom>
              <a:avLst/>
              <a:gdLst/>
              <a:ahLst/>
              <a:cxnLst/>
              <a:rect l="l" t="t" r="r" b="b"/>
              <a:pathLst>
                <a:path w="3525" h="3549" extrusionOk="0">
                  <a:moveTo>
                    <a:pt x="0" y="1465"/>
                  </a:moveTo>
                  <a:cubicBezTo>
                    <a:pt x="917" y="644"/>
                    <a:pt x="2310" y="1"/>
                    <a:pt x="2917" y="632"/>
                  </a:cubicBezTo>
                  <a:cubicBezTo>
                    <a:pt x="3525" y="1263"/>
                    <a:pt x="3298" y="2525"/>
                    <a:pt x="2024" y="3549"/>
                  </a:cubicBezTo>
                  <a:cubicBezTo>
                    <a:pt x="2024" y="3549"/>
                    <a:pt x="1798" y="2394"/>
                    <a:pt x="0" y="1465"/>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0"/>
          <p:cNvSpPr/>
          <p:nvPr/>
        </p:nvSpPr>
        <p:spPr>
          <a:xfrm rot="3565995">
            <a:off x="7676897" y="1287159"/>
            <a:ext cx="474847" cy="640642"/>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Image 4" descr="Une image contenant texte, capture d’écran, Police, nombre&#10;&#10;Description générée automatiquement">
            <a:extLst>
              <a:ext uri="{FF2B5EF4-FFF2-40B4-BE49-F238E27FC236}">
                <a16:creationId xmlns:a16="http://schemas.microsoft.com/office/drawing/2014/main" id="{F8E1DBAB-14A6-0578-0B1B-EC7AB874A8D5}"/>
              </a:ext>
            </a:extLst>
          </p:cNvPr>
          <p:cNvPicPr>
            <a:picLocks noChangeAspect="1"/>
          </p:cNvPicPr>
          <p:nvPr/>
        </p:nvPicPr>
        <p:blipFill rotWithShape="1">
          <a:blip r:embed="rId3"/>
          <a:srcRect l="11203"/>
          <a:stretch/>
        </p:blipFill>
        <p:spPr>
          <a:xfrm>
            <a:off x="1334381" y="742803"/>
            <a:ext cx="6418513" cy="2863388"/>
          </a:xfrm>
          <a:prstGeom prst="rect">
            <a:avLst/>
          </a:prstGeom>
        </p:spPr>
      </p:pic>
      <p:sp>
        <p:nvSpPr>
          <p:cNvPr id="10" name="ZoneTexte 9">
            <a:extLst>
              <a:ext uri="{FF2B5EF4-FFF2-40B4-BE49-F238E27FC236}">
                <a16:creationId xmlns:a16="http://schemas.microsoft.com/office/drawing/2014/main" id="{6E4BABA4-2DCF-E5FC-7F4A-33EFF376FAF4}"/>
              </a:ext>
            </a:extLst>
          </p:cNvPr>
          <p:cNvSpPr txBox="1"/>
          <p:nvPr/>
        </p:nvSpPr>
        <p:spPr>
          <a:xfrm>
            <a:off x="1244519" y="3861926"/>
            <a:ext cx="6509787" cy="1169551"/>
          </a:xfrm>
          <a:prstGeom prst="rect">
            <a:avLst/>
          </a:prstGeom>
          <a:noFill/>
        </p:spPr>
        <p:txBody>
          <a:bodyPr wrap="square">
            <a:spAutoFit/>
          </a:bodyPr>
          <a:lstStyle/>
          <a:p>
            <a:pPr marL="0" lvl="0" indent="0" algn="l" rtl="0">
              <a:spcBef>
                <a:spcPts val="0"/>
              </a:spcBef>
              <a:spcAft>
                <a:spcPts val="0"/>
              </a:spcAft>
              <a:buNone/>
            </a:pPr>
            <a:r>
              <a:rPr lang="fr-FR" sz="1400" dirty="0">
                <a:latin typeface="Work Sans" pitchFamily="2" charset="0"/>
              </a:rPr>
              <a:t>À un seuil de signification traditionnel de 0.05, la p-valeur est supérieure à ce seuil. Cela suggère que nous n'avons pas suffisamment de preuves pour rejeter l'hypothèse nulle d'absence de différence significative entre les proportions d'hommes et de femmes ayant remarqué un changement.</a:t>
            </a:r>
          </a:p>
        </p:txBody>
      </p:sp>
    </p:spTree>
    <p:extLst>
      <p:ext uri="{BB962C8B-B14F-4D97-AF65-F5344CB8AC3E}">
        <p14:creationId xmlns:p14="http://schemas.microsoft.com/office/powerpoint/2010/main" val="3701784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7"/>
          <p:cNvSpPr txBox="1">
            <a:spLocks noGrp="1"/>
          </p:cNvSpPr>
          <p:nvPr>
            <p:ph type="title"/>
          </p:nvPr>
        </p:nvSpPr>
        <p:spPr>
          <a:xfrm>
            <a:off x="1499550" y="1486950"/>
            <a:ext cx="6144900" cy="21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Hypothesis test 4 and confidence interval on a mean</a:t>
            </a:r>
            <a:endParaRPr sz="3200" dirty="0"/>
          </a:p>
        </p:txBody>
      </p:sp>
      <p:grpSp>
        <p:nvGrpSpPr>
          <p:cNvPr id="677" name="Google Shape;677;p47"/>
          <p:cNvGrpSpPr/>
          <p:nvPr/>
        </p:nvGrpSpPr>
        <p:grpSpPr>
          <a:xfrm>
            <a:off x="7262818" y="215051"/>
            <a:ext cx="953850" cy="1002406"/>
            <a:chOff x="12469818" y="-3783649"/>
            <a:chExt cx="953850" cy="1002406"/>
          </a:xfrm>
        </p:grpSpPr>
        <p:sp>
          <p:nvSpPr>
            <p:cNvPr id="678" name="Google Shape;678;p47"/>
            <p:cNvSpPr/>
            <p:nvPr/>
          </p:nvSpPr>
          <p:spPr>
            <a:xfrm rot="-683056">
              <a:off x="12549502" y="-3721765"/>
              <a:ext cx="714602" cy="878638"/>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7"/>
            <p:cNvSpPr/>
            <p:nvPr/>
          </p:nvSpPr>
          <p:spPr>
            <a:xfrm rot="-683056">
              <a:off x="13201314" y="-3074349"/>
              <a:ext cx="202306" cy="223305"/>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47"/>
          <p:cNvGrpSpPr/>
          <p:nvPr/>
        </p:nvGrpSpPr>
        <p:grpSpPr>
          <a:xfrm>
            <a:off x="465250" y="3994886"/>
            <a:ext cx="953850" cy="934714"/>
            <a:chOff x="11840100" y="-3164014"/>
            <a:chExt cx="953850" cy="934714"/>
          </a:xfrm>
        </p:grpSpPr>
        <p:sp>
          <p:nvSpPr>
            <p:cNvPr id="681" name="Google Shape;681;p47"/>
            <p:cNvSpPr/>
            <p:nvPr/>
          </p:nvSpPr>
          <p:spPr>
            <a:xfrm rot="9119394">
              <a:off x="12054604" y="-3066154"/>
              <a:ext cx="601039" cy="738994"/>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7"/>
            <p:cNvSpPr/>
            <p:nvPr/>
          </p:nvSpPr>
          <p:spPr>
            <a:xfrm rot="9119394">
              <a:off x="11874232" y="-2953055"/>
              <a:ext cx="170156" cy="187815"/>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9380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grpSp>
        <p:nvGrpSpPr>
          <p:cNvPr id="454" name="Google Shape;454;p40"/>
          <p:cNvGrpSpPr/>
          <p:nvPr/>
        </p:nvGrpSpPr>
        <p:grpSpPr>
          <a:xfrm>
            <a:off x="4230939" y="461903"/>
            <a:ext cx="835320" cy="778251"/>
            <a:chOff x="9437939" y="-3536797"/>
            <a:chExt cx="835320" cy="778251"/>
          </a:xfrm>
        </p:grpSpPr>
        <p:sp>
          <p:nvSpPr>
            <p:cNvPr id="455" name="Google Shape;455;p40"/>
            <p:cNvSpPr/>
            <p:nvPr/>
          </p:nvSpPr>
          <p:spPr>
            <a:xfrm rot="-2539262">
              <a:off x="9577420" y="-3450026"/>
              <a:ext cx="491828" cy="604708"/>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rot="-2539262">
              <a:off x="10100427" y="-3175755"/>
              <a:ext cx="139238" cy="153686"/>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40"/>
          <p:cNvGrpSpPr/>
          <p:nvPr/>
        </p:nvGrpSpPr>
        <p:grpSpPr>
          <a:xfrm>
            <a:off x="-847363" y="2136711"/>
            <a:ext cx="1918896" cy="2662879"/>
            <a:chOff x="366700" y="1753220"/>
            <a:chExt cx="1918896" cy="2662879"/>
          </a:xfrm>
        </p:grpSpPr>
        <p:sp>
          <p:nvSpPr>
            <p:cNvPr id="458" name="Google Shape;458;p40"/>
            <p:cNvSpPr/>
            <p:nvPr/>
          </p:nvSpPr>
          <p:spPr>
            <a:xfrm>
              <a:off x="1649706" y="3223286"/>
              <a:ext cx="485456" cy="1066826"/>
            </a:xfrm>
            <a:custGeom>
              <a:avLst/>
              <a:gdLst/>
              <a:ahLst/>
              <a:cxnLst/>
              <a:rect l="l" t="t" r="r" b="b"/>
              <a:pathLst>
                <a:path w="7109" h="15622" extrusionOk="0">
                  <a:moveTo>
                    <a:pt x="465" y="4274"/>
                  </a:moveTo>
                  <a:cubicBezTo>
                    <a:pt x="2727" y="5489"/>
                    <a:pt x="3882" y="5727"/>
                    <a:pt x="3882" y="5727"/>
                  </a:cubicBezTo>
                  <a:cubicBezTo>
                    <a:pt x="3882" y="5727"/>
                    <a:pt x="2429" y="6644"/>
                    <a:pt x="2715" y="8882"/>
                  </a:cubicBezTo>
                  <a:cubicBezTo>
                    <a:pt x="3001" y="11121"/>
                    <a:pt x="3049" y="13383"/>
                    <a:pt x="2429" y="14919"/>
                  </a:cubicBezTo>
                  <a:cubicBezTo>
                    <a:pt x="2429" y="14919"/>
                    <a:pt x="2775" y="15621"/>
                    <a:pt x="3727" y="15347"/>
                  </a:cubicBezTo>
                  <a:lnTo>
                    <a:pt x="4180" y="14585"/>
                  </a:lnTo>
                  <a:cubicBezTo>
                    <a:pt x="4180" y="14585"/>
                    <a:pt x="5311" y="10882"/>
                    <a:pt x="6001" y="9120"/>
                  </a:cubicBezTo>
                  <a:cubicBezTo>
                    <a:pt x="6692" y="7358"/>
                    <a:pt x="7109" y="5775"/>
                    <a:pt x="7061" y="5334"/>
                  </a:cubicBezTo>
                  <a:cubicBezTo>
                    <a:pt x="7001" y="4608"/>
                    <a:pt x="6382" y="3000"/>
                    <a:pt x="5132" y="1500"/>
                  </a:cubicBezTo>
                  <a:cubicBezTo>
                    <a:pt x="3870" y="0"/>
                    <a:pt x="1" y="2941"/>
                    <a:pt x="1" y="29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1544815" y="3089097"/>
              <a:ext cx="455409" cy="426130"/>
            </a:xfrm>
            <a:custGeom>
              <a:avLst/>
              <a:gdLst/>
              <a:ahLst/>
              <a:cxnLst/>
              <a:rect l="l" t="t" r="r" b="b"/>
              <a:pathLst>
                <a:path w="6669" h="6240" extrusionOk="0">
                  <a:moveTo>
                    <a:pt x="501" y="5049"/>
                  </a:moveTo>
                  <a:cubicBezTo>
                    <a:pt x="1191" y="5835"/>
                    <a:pt x="1989" y="6239"/>
                    <a:pt x="1989" y="6239"/>
                  </a:cubicBezTo>
                  <a:cubicBezTo>
                    <a:pt x="1989" y="6239"/>
                    <a:pt x="1715" y="5549"/>
                    <a:pt x="1810" y="5037"/>
                  </a:cubicBezTo>
                  <a:cubicBezTo>
                    <a:pt x="1810" y="5037"/>
                    <a:pt x="2858" y="5180"/>
                    <a:pt x="3989" y="4561"/>
                  </a:cubicBezTo>
                  <a:cubicBezTo>
                    <a:pt x="5132" y="3942"/>
                    <a:pt x="6073" y="3275"/>
                    <a:pt x="6668" y="3465"/>
                  </a:cubicBezTo>
                  <a:cubicBezTo>
                    <a:pt x="6668" y="3465"/>
                    <a:pt x="4870" y="1560"/>
                    <a:pt x="3561" y="774"/>
                  </a:cubicBezTo>
                  <a:cubicBezTo>
                    <a:pt x="2251" y="1"/>
                    <a:pt x="1" y="2429"/>
                    <a:pt x="1" y="2429"/>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531754" y="3467148"/>
              <a:ext cx="894430" cy="474137"/>
            </a:xfrm>
            <a:custGeom>
              <a:avLst/>
              <a:gdLst/>
              <a:ahLst/>
              <a:cxnLst/>
              <a:rect l="l" t="t" r="r" b="b"/>
              <a:pathLst>
                <a:path w="13098" h="6943" extrusionOk="0">
                  <a:moveTo>
                    <a:pt x="13097" y="2239"/>
                  </a:moveTo>
                  <a:cubicBezTo>
                    <a:pt x="11728" y="3680"/>
                    <a:pt x="10454" y="4823"/>
                    <a:pt x="9323" y="5216"/>
                  </a:cubicBezTo>
                  <a:cubicBezTo>
                    <a:pt x="8192" y="5597"/>
                    <a:pt x="5882" y="4752"/>
                    <a:pt x="846" y="6918"/>
                  </a:cubicBezTo>
                  <a:cubicBezTo>
                    <a:pt x="798" y="6930"/>
                    <a:pt x="751" y="6942"/>
                    <a:pt x="703" y="6930"/>
                  </a:cubicBezTo>
                  <a:cubicBezTo>
                    <a:pt x="501" y="6907"/>
                    <a:pt x="1" y="6788"/>
                    <a:pt x="36" y="6287"/>
                  </a:cubicBezTo>
                  <a:cubicBezTo>
                    <a:pt x="72" y="5656"/>
                    <a:pt x="584" y="5609"/>
                    <a:pt x="774" y="5525"/>
                  </a:cubicBezTo>
                  <a:cubicBezTo>
                    <a:pt x="2406" y="4835"/>
                    <a:pt x="3203" y="4323"/>
                    <a:pt x="4465" y="3192"/>
                  </a:cubicBezTo>
                  <a:cubicBezTo>
                    <a:pt x="5739" y="2061"/>
                    <a:pt x="7490" y="2561"/>
                    <a:pt x="7894" y="2418"/>
                  </a:cubicBezTo>
                  <a:cubicBezTo>
                    <a:pt x="8299" y="2263"/>
                    <a:pt x="8263" y="1656"/>
                    <a:pt x="8418" y="1120"/>
                  </a:cubicBezTo>
                  <a:cubicBezTo>
                    <a:pt x="8573" y="584"/>
                    <a:pt x="9907" y="1"/>
                    <a:pt x="11038" y="287"/>
                  </a:cubicBezTo>
                  <a:cubicBezTo>
                    <a:pt x="12181" y="596"/>
                    <a:pt x="13097" y="2239"/>
                    <a:pt x="13097" y="223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366700" y="3837959"/>
              <a:ext cx="270009" cy="437466"/>
            </a:xfrm>
            <a:custGeom>
              <a:avLst/>
              <a:gdLst/>
              <a:ahLst/>
              <a:cxnLst/>
              <a:rect l="l" t="t" r="r" b="b"/>
              <a:pathLst>
                <a:path w="3954" h="6406" extrusionOk="0">
                  <a:moveTo>
                    <a:pt x="2799" y="250"/>
                  </a:moveTo>
                  <a:cubicBezTo>
                    <a:pt x="2918" y="179"/>
                    <a:pt x="2691" y="0"/>
                    <a:pt x="2418" y="107"/>
                  </a:cubicBezTo>
                  <a:cubicBezTo>
                    <a:pt x="2144" y="215"/>
                    <a:pt x="763" y="465"/>
                    <a:pt x="489" y="417"/>
                  </a:cubicBezTo>
                  <a:cubicBezTo>
                    <a:pt x="203" y="369"/>
                    <a:pt x="1" y="619"/>
                    <a:pt x="24" y="881"/>
                  </a:cubicBezTo>
                  <a:cubicBezTo>
                    <a:pt x="60" y="1500"/>
                    <a:pt x="703" y="3858"/>
                    <a:pt x="774" y="4465"/>
                  </a:cubicBezTo>
                  <a:cubicBezTo>
                    <a:pt x="846" y="5084"/>
                    <a:pt x="1548" y="6406"/>
                    <a:pt x="2691" y="6311"/>
                  </a:cubicBezTo>
                  <a:cubicBezTo>
                    <a:pt x="3834" y="6215"/>
                    <a:pt x="3025" y="4691"/>
                    <a:pt x="3025" y="4167"/>
                  </a:cubicBezTo>
                  <a:cubicBezTo>
                    <a:pt x="3037" y="3346"/>
                    <a:pt x="3668" y="2417"/>
                    <a:pt x="3751" y="2250"/>
                  </a:cubicBezTo>
                  <a:cubicBezTo>
                    <a:pt x="3953" y="1858"/>
                    <a:pt x="3811" y="1346"/>
                    <a:pt x="3453" y="1405"/>
                  </a:cubicBezTo>
                  <a:cubicBezTo>
                    <a:pt x="2334" y="1596"/>
                    <a:pt x="2322" y="560"/>
                    <a:pt x="2799" y="25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1106607" y="3155748"/>
              <a:ext cx="571635" cy="493600"/>
            </a:xfrm>
            <a:custGeom>
              <a:avLst/>
              <a:gdLst/>
              <a:ahLst/>
              <a:cxnLst/>
              <a:rect l="l" t="t" r="r" b="b"/>
              <a:pathLst>
                <a:path w="8371" h="7228" extrusionOk="0">
                  <a:moveTo>
                    <a:pt x="8370" y="1096"/>
                  </a:moveTo>
                  <a:cubicBezTo>
                    <a:pt x="7465" y="3847"/>
                    <a:pt x="5346" y="6299"/>
                    <a:pt x="4679" y="6799"/>
                  </a:cubicBezTo>
                  <a:cubicBezTo>
                    <a:pt x="4679" y="6799"/>
                    <a:pt x="4358" y="6573"/>
                    <a:pt x="2941" y="6906"/>
                  </a:cubicBezTo>
                  <a:cubicBezTo>
                    <a:pt x="1524" y="7228"/>
                    <a:pt x="1917" y="5621"/>
                    <a:pt x="1917" y="5621"/>
                  </a:cubicBezTo>
                  <a:cubicBezTo>
                    <a:pt x="1917" y="5621"/>
                    <a:pt x="346" y="6275"/>
                    <a:pt x="0" y="5680"/>
                  </a:cubicBezTo>
                  <a:cubicBezTo>
                    <a:pt x="0" y="5680"/>
                    <a:pt x="679" y="3097"/>
                    <a:pt x="1358" y="2120"/>
                  </a:cubicBezTo>
                  <a:cubicBezTo>
                    <a:pt x="2036" y="1144"/>
                    <a:pt x="1965" y="1144"/>
                    <a:pt x="2036" y="799"/>
                  </a:cubicBezTo>
                  <a:cubicBezTo>
                    <a:pt x="2108" y="453"/>
                    <a:pt x="2822" y="37"/>
                    <a:pt x="5120" y="25"/>
                  </a:cubicBezTo>
                  <a:cubicBezTo>
                    <a:pt x="7418" y="1"/>
                    <a:pt x="8370" y="1096"/>
                    <a:pt x="8370" y="1096"/>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1154546" y="2265459"/>
              <a:ext cx="341574" cy="891185"/>
            </a:xfrm>
            <a:custGeom>
              <a:avLst/>
              <a:gdLst/>
              <a:ahLst/>
              <a:cxnLst/>
              <a:rect l="l" t="t" r="r" b="b"/>
              <a:pathLst>
                <a:path w="5002" h="13050" extrusionOk="0">
                  <a:moveTo>
                    <a:pt x="4954" y="1"/>
                  </a:moveTo>
                  <a:cubicBezTo>
                    <a:pt x="3275" y="1048"/>
                    <a:pt x="1596" y="2382"/>
                    <a:pt x="1239" y="2953"/>
                  </a:cubicBezTo>
                  <a:cubicBezTo>
                    <a:pt x="870" y="3525"/>
                    <a:pt x="1" y="5799"/>
                    <a:pt x="1298" y="9430"/>
                  </a:cubicBezTo>
                  <a:cubicBezTo>
                    <a:pt x="1298" y="9430"/>
                    <a:pt x="1084" y="10038"/>
                    <a:pt x="656" y="10609"/>
                  </a:cubicBezTo>
                  <a:cubicBezTo>
                    <a:pt x="227" y="11181"/>
                    <a:pt x="1" y="11919"/>
                    <a:pt x="144" y="12478"/>
                  </a:cubicBezTo>
                  <a:cubicBezTo>
                    <a:pt x="298" y="13050"/>
                    <a:pt x="1763" y="12990"/>
                    <a:pt x="2180" y="12585"/>
                  </a:cubicBezTo>
                  <a:cubicBezTo>
                    <a:pt x="2596" y="12181"/>
                    <a:pt x="3049" y="10930"/>
                    <a:pt x="2775" y="10454"/>
                  </a:cubicBezTo>
                  <a:cubicBezTo>
                    <a:pt x="2489" y="9978"/>
                    <a:pt x="2037" y="9514"/>
                    <a:pt x="1965" y="9276"/>
                  </a:cubicBezTo>
                  <a:cubicBezTo>
                    <a:pt x="1882" y="9037"/>
                    <a:pt x="2418" y="5656"/>
                    <a:pt x="3715" y="4370"/>
                  </a:cubicBezTo>
                  <a:cubicBezTo>
                    <a:pt x="5001" y="3084"/>
                    <a:pt x="4954" y="1"/>
                    <a:pt x="4954"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1618840" y="1936987"/>
              <a:ext cx="234226" cy="344796"/>
            </a:xfrm>
            <a:custGeom>
              <a:avLst/>
              <a:gdLst/>
              <a:ahLst/>
              <a:cxnLst/>
              <a:rect l="l" t="t" r="r" b="b"/>
              <a:pathLst>
                <a:path w="3430" h="5049" extrusionOk="0">
                  <a:moveTo>
                    <a:pt x="3429" y="2572"/>
                  </a:moveTo>
                  <a:cubicBezTo>
                    <a:pt x="2989" y="3132"/>
                    <a:pt x="2119" y="4358"/>
                    <a:pt x="1905" y="5049"/>
                  </a:cubicBezTo>
                  <a:cubicBezTo>
                    <a:pt x="1905" y="5049"/>
                    <a:pt x="12" y="4549"/>
                    <a:pt x="0" y="3953"/>
                  </a:cubicBezTo>
                  <a:cubicBezTo>
                    <a:pt x="0" y="3953"/>
                    <a:pt x="369" y="3156"/>
                    <a:pt x="822" y="1572"/>
                  </a:cubicBezTo>
                  <a:cubicBezTo>
                    <a:pt x="1274" y="0"/>
                    <a:pt x="2929" y="1060"/>
                    <a:pt x="3167" y="1560"/>
                  </a:cubicBezTo>
                  <a:cubicBezTo>
                    <a:pt x="3417" y="2048"/>
                    <a:pt x="3429" y="2572"/>
                    <a:pt x="3429" y="257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1577320" y="1753220"/>
              <a:ext cx="335906" cy="322875"/>
            </a:xfrm>
            <a:custGeom>
              <a:avLst/>
              <a:gdLst/>
              <a:ahLst/>
              <a:cxnLst/>
              <a:rect l="l" t="t" r="r" b="b"/>
              <a:pathLst>
                <a:path w="4919" h="4728" extrusionOk="0">
                  <a:moveTo>
                    <a:pt x="4859" y="2037"/>
                  </a:moveTo>
                  <a:cubicBezTo>
                    <a:pt x="4918" y="1894"/>
                    <a:pt x="4883" y="1715"/>
                    <a:pt x="4763" y="1608"/>
                  </a:cubicBezTo>
                  <a:cubicBezTo>
                    <a:pt x="4656" y="1513"/>
                    <a:pt x="4466" y="1489"/>
                    <a:pt x="4335" y="1572"/>
                  </a:cubicBezTo>
                  <a:cubicBezTo>
                    <a:pt x="4561" y="1429"/>
                    <a:pt x="4597" y="1060"/>
                    <a:pt x="4418" y="882"/>
                  </a:cubicBezTo>
                  <a:cubicBezTo>
                    <a:pt x="4228" y="691"/>
                    <a:pt x="3859" y="727"/>
                    <a:pt x="3716" y="953"/>
                  </a:cubicBezTo>
                  <a:cubicBezTo>
                    <a:pt x="3668" y="1036"/>
                    <a:pt x="3632" y="1156"/>
                    <a:pt x="3537" y="1167"/>
                  </a:cubicBezTo>
                  <a:cubicBezTo>
                    <a:pt x="3406" y="1203"/>
                    <a:pt x="3335" y="953"/>
                    <a:pt x="3251" y="703"/>
                  </a:cubicBezTo>
                  <a:cubicBezTo>
                    <a:pt x="3108" y="263"/>
                    <a:pt x="1977" y="1"/>
                    <a:pt x="1370" y="763"/>
                  </a:cubicBezTo>
                  <a:cubicBezTo>
                    <a:pt x="1180" y="1001"/>
                    <a:pt x="1168" y="1275"/>
                    <a:pt x="1465" y="1441"/>
                  </a:cubicBezTo>
                  <a:cubicBezTo>
                    <a:pt x="1227" y="1429"/>
                    <a:pt x="989" y="1429"/>
                    <a:pt x="763" y="1513"/>
                  </a:cubicBezTo>
                  <a:cubicBezTo>
                    <a:pt x="537" y="1584"/>
                    <a:pt x="334" y="1739"/>
                    <a:pt x="263" y="1965"/>
                  </a:cubicBezTo>
                  <a:cubicBezTo>
                    <a:pt x="180" y="2191"/>
                    <a:pt x="263" y="2465"/>
                    <a:pt x="477" y="2572"/>
                  </a:cubicBezTo>
                  <a:cubicBezTo>
                    <a:pt x="572" y="2620"/>
                    <a:pt x="680" y="2632"/>
                    <a:pt x="787" y="2668"/>
                  </a:cubicBezTo>
                  <a:cubicBezTo>
                    <a:pt x="882" y="2703"/>
                    <a:pt x="989" y="2775"/>
                    <a:pt x="1001" y="2870"/>
                  </a:cubicBezTo>
                  <a:cubicBezTo>
                    <a:pt x="1013" y="3025"/>
                    <a:pt x="846" y="3132"/>
                    <a:pt x="692" y="3144"/>
                  </a:cubicBezTo>
                  <a:cubicBezTo>
                    <a:pt x="537" y="3168"/>
                    <a:pt x="382" y="3132"/>
                    <a:pt x="239" y="3203"/>
                  </a:cubicBezTo>
                  <a:cubicBezTo>
                    <a:pt x="72" y="3287"/>
                    <a:pt x="1" y="3525"/>
                    <a:pt x="60" y="3703"/>
                  </a:cubicBezTo>
                  <a:cubicBezTo>
                    <a:pt x="132" y="3894"/>
                    <a:pt x="322" y="4013"/>
                    <a:pt x="513" y="4049"/>
                  </a:cubicBezTo>
                  <a:cubicBezTo>
                    <a:pt x="703" y="4084"/>
                    <a:pt x="906" y="4037"/>
                    <a:pt x="1084" y="3954"/>
                  </a:cubicBezTo>
                  <a:cubicBezTo>
                    <a:pt x="1049" y="4227"/>
                    <a:pt x="1192" y="4537"/>
                    <a:pt x="1442" y="4632"/>
                  </a:cubicBezTo>
                  <a:cubicBezTo>
                    <a:pt x="1715" y="4727"/>
                    <a:pt x="2013" y="4585"/>
                    <a:pt x="2192" y="4358"/>
                  </a:cubicBezTo>
                  <a:cubicBezTo>
                    <a:pt x="2358" y="4132"/>
                    <a:pt x="2430" y="3846"/>
                    <a:pt x="2489" y="3573"/>
                  </a:cubicBezTo>
                  <a:cubicBezTo>
                    <a:pt x="2620" y="3763"/>
                    <a:pt x="2847" y="3894"/>
                    <a:pt x="3073" y="3906"/>
                  </a:cubicBezTo>
                  <a:cubicBezTo>
                    <a:pt x="3418" y="3942"/>
                    <a:pt x="3751" y="3739"/>
                    <a:pt x="3966" y="3477"/>
                  </a:cubicBezTo>
                  <a:cubicBezTo>
                    <a:pt x="4168" y="3227"/>
                    <a:pt x="4275" y="2930"/>
                    <a:pt x="4406" y="2632"/>
                  </a:cubicBezTo>
                  <a:cubicBezTo>
                    <a:pt x="4513" y="2394"/>
                    <a:pt x="4752" y="2263"/>
                    <a:pt x="4859" y="203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1709868" y="1890619"/>
              <a:ext cx="219613" cy="258614"/>
            </a:xfrm>
            <a:custGeom>
              <a:avLst/>
              <a:gdLst/>
              <a:ahLst/>
              <a:cxnLst/>
              <a:rect l="l" t="t" r="r" b="b"/>
              <a:pathLst>
                <a:path w="3216" h="3787" extrusionOk="0">
                  <a:moveTo>
                    <a:pt x="1310" y="1715"/>
                  </a:moveTo>
                  <a:cubicBezTo>
                    <a:pt x="1048" y="1715"/>
                    <a:pt x="1001" y="858"/>
                    <a:pt x="501" y="1001"/>
                  </a:cubicBezTo>
                  <a:cubicBezTo>
                    <a:pt x="1" y="1144"/>
                    <a:pt x="513" y="2299"/>
                    <a:pt x="798" y="2144"/>
                  </a:cubicBezTo>
                  <a:cubicBezTo>
                    <a:pt x="1084" y="2001"/>
                    <a:pt x="1084" y="2049"/>
                    <a:pt x="1132" y="2156"/>
                  </a:cubicBezTo>
                  <a:cubicBezTo>
                    <a:pt x="1179" y="2263"/>
                    <a:pt x="1227" y="3144"/>
                    <a:pt x="1810" y="3466"/>
                  </a:cubicBezTo>
                  <a:cubicBezTo>
                    <a:pt x="2394" y="3787"/>
                    <a:pt x="2811" y="3489"/>
                    <a:pt x="2858" y="2346"/>
                  </a:cubicBezTo>
                  <a:cubicBezTo>
                    <a:pt x="2858" y="2346"/>
                    <a:pt x="3215" y="2203"/>
                    <a:pt x="3203" y="2037"/>
                  </a:cubicBezTo>
                  <a:cubicBezTo>
                    <a:pt x="3192" y="1858"/>
                    <a:pt x="2727" y="1739"/>
                    <a:pt x="2775" y="1501"/>
                  </a:cubicBezTo>
                  <a:cubicBezTo>
                    <a:pt x="2822" y="1251"/>
                    <a:pt x="2882" y="727"/>
                    <a:pt x="2584" y="358"/>
                  </a:cubicBezTo>
                  <a:cubicBezTo>
                    <a:pt x="2299" y="1"/>
                    <a:pt x="1822" y="382"/>
                    <a:pt x="1894" y="644"/>
                  </a:cubicBezTo>
                  <a:cubicBezTo>
                    <a:pt x="1953" y="906"/>
                    <a:pt x="1787" y="1120"/>
                    <a:pt x="1608" y="1025"/>
                  </a:cubicBezTo>
                  <a:cubicBezTo>
                    <a:pt x="1441" y="918"/>
                    <a:pt x="1810" y="1715"/>
                    <a:pt x="1310" y="17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1243184" y="2190682"/>
              <a:ext cx="635074" cy="1101791"/>
            </a:xfrm>
            <a:custGeom>
              <a:avLst/>
              <a:gdLst/>
              <a:ahLst/>
              <a:cxnLst/>
              <a:rect l="l" t="t" r="r" b="b"/>
              <a:pathLst>
                <a:path w="9300" h="16134" extrusionOk="0">
                  <a:moveTo>
                    <a:pt x="7406" y="1322"/>
                  </a:moveTo>
                  <a:cubicBezTo>
                    <a:pt x="6597" y="893"/>
                    <a:pt x="6775" y="203"/>
                    <a:pt x="5704" y="107"/>
                  </a:cubicBezTo>
                  <a:cubicBezTo>
                    <a:pt x="4644" y="0"/>
                    <a:pt x="3858" y="119"/>
                    <a:pt x="3834" y="274"/>
                  </a:cubicBezTo>
                  <a:cubicBezTo>
                    <a:pt x="3822" y="417"/>
                    <a:pt x="3858" y="905"/>
                    <a:pt x="3656" y="1096"/>
                  </a:cubicBezTo>
                  <a:cubicBezTo>
                    <a:pt x="3453" y="1286"/>
                    <a:pt x="2894" y="1834"/>
                    <a:pt x="2572" y="2846"/>
                  </a:cubicBezTo>
                  <a:cubicBezTo>
                    <a:pt x="2251" y="3858"/>
                    <a:pt x="1965" y="5382"/>
                    <a:pt x="1965" y="7906"/>
                  </a:cubicBezTo>
                  <a:cubicBezTo>
                    <a:pt x="1965" y="10430"/>
                    <a:pt x="1501" y="11775"/>
                    <a:pt x="1215" y="11966"/>
                  </a:cubicBezTo>
                  <a:cubicBezTo>
                    <a:pt x="929" y="12156"/>
                    <a:pt x="0" y="12907"/>
                    <a:pt x="36" y="14931"/>
                  </a:cubicBezTo>
                  <a:cubicBezTo>
                    <a:pt x="36" y="14931"/>
                    <a:pt x="262" y="14585"/>
                    <a:pt x="2465" y="15264"/>
                  </a:cubicBezTo>
                  <a:cubicBezTo>
                    <a:pt x="4668" y="15943"/>
                    <a:pt x="5370" y="16133"/>
                    <a:pt x="6370" y="15228"/>
                  </a:cubicBezTo>
                  <a:cubicBezTo>
                    <a:pt x="7382" y="14335"/>
                    <a:pt x="7668" y="14061"/>
                    <a:pt x="7978" y="13930"/>
                  </a:cubicBezTo>
                  <a:cubicBezTo>
                    <a:pt x="7978" y="13930"/>
                    <a:pt x="7680" y="13192"/>
                    <a:pt x="7561" y="13252"/>
                  </a:cubicBezTo>
                  <a:cubicBezTo>
                    <a:pt x="7430" y="13311"/>
                    <a:pt x="7120" y="12764"/>
                    <a:pt x="7216" y="12014"/>
                  </a:cubicBezTo>
                  <a:cubicBezTo>
                    <a:pt x="7311" y="11263"/>
                    <a:pt x="8835" y="7692"/>
                    <a:pt x="9097" y="5144"/>
                  </a:cubicBezTo>
                  <a:cubicBezTo>
                    <a:pt x="9299" y="3096"/>
                    <a:pt x="7406" y="1322"/>
                    <a:pt x="7406" y="1322"/>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1461913" y="2241899"/>
              <a:ext cx="823684" cy="617205"/>
            </a:xfrm>
            <a:custGeom>
              <a:avLst/>
              <a:gdLst/>
              <a:ahLst/>
              <a:cxnLst/>
              <a:rect l="l" t="t" r="r" b="b"/>
              <a:pathLst>
                <a:path w="12062" h="9038" extrusionOk="0">
                  <a:moveTo>
                    <a:pt x="4846" y="5953"/>
                  </a:moveTo>
                  <a:cubicBezTo>
                    <a:pt x="4489" y="5049"/>
                    <a:pt x="4989" y="3965"/>
                    <a:pt x="5203" y="2739"/>
                  </a:cubicBezTo>
                  <a:cubicBezTo>
                    <a:pt x="5418" y="1500"/>
                    <a:pt x="4477" y="0"/>
                    <a:pt x="3060" y="596"/>
                  </a:cubicBezTo>
                  <a:cubicBezTo>
                    <a:pt x="1643" y="1191"/>
                    <a:pt x="0" y="4715"/>
                    <a:pt x="1822" y="7835"/>
                  </a:cubicBezTo>
                  <a:cubicBezTo>
                    <a:pt x="1822" y="7835"/>
                    <a:pt x="2703" y="9037"/>
                    <a:pt x="4846" y="8597"/>
                  </a:cubicBezTo>
                  <a:cubicBezTo>
                    <a:pt x="6977" y="8168"/>
                    <a:pt x="7680" y="7525"/>
                    <a:pt x="8311" y="7382"/>
                  </a:cubicBezTo>
                  <a:cubicBezTo>
                    <a:pt x="8311" y="7382"/>
                    <a:pt x="8966" y="7894"/>
                    <a:pt x="9192" y="8085"/>
                  </a:cubicBezTo>
                  <a:cubicBezTo>
                    <a:pt x="9418" y="8275"/>
                    <a:pt x="10847" y="8037"/>
                    <a:pt x="11145" y="7870"/>
                  </a:cubicBezTo>
                  <a:cubicBezTo>
                    <a:pt x="11442" y="7704"/>
                    <a:pt x="12061" y="6811"/>
                    <a:pt x="11549" y="6418"/>
                  </a:cubicBezTo>
                  <a:cubicBezTo>
                    <a:pt x="11359" y="6263"/>
                    <a:pt x="10966" y="6453"/>
                    <a:pt x="10252" y="6406"/>
                  </a:cubicBezTo>
                  <a:cubicBezTo>
                    <a:pt x="10037" y="6394"/>
                    <a:pt x="9549" y="6108"/>
                    <a:pt x="9549" y="6108"/>
                  </a:cubicBezTo>
                  <a:cubicBezTo>
                    <a:pt x="9549" y="6108"/>
                    <a:pt x="10144" y="5787"/>
                    <a:pt x="10061" y="5525"/>
                  </a:cubicBezTo>
                  <a:cubicBezTo>
                    <a:pt x="9990" y="5275"/>
                    <a:pt x="9799" y="5370"/>
                    <a:pt x="9716" y="5501"/>
                  </a:cubicBezTo>
                  <a:cubicBezTo>
                    <a:pt x="9644" y="5644"/>
                    <a:pt x="8978" y="5894"/>
                    <a:pt x="8859" y="5989"/>
                  </a:cubicBezTo>
                  <a:cubicBezTo>
                    <a:pt x="8739" y="6084"/>
                    <a:pt x="8251" y="6834"/>
                    <a:pt x="8251" y="6834"/>
                  </a:cubicBezTo>
                  <a:cubicBezTo>
                    <a:pt x="8251" y="6834"/>
                    <a:pt x="7346" y="6882"/>
                    <a:pt x="6537" y="6799"/>
                  </a:cubicBezTo>
                  <a:cubicBezTo>
                    <a:pt x="5453" y="6692"/>
                    <a:pt x="4846" y="5953"/>
                    <a:pt x="4846" y="595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1755417" y="4195659"/>
              <a:ext cx="468384" cy="220440"/>
            </a:xfrm>
            <a:custGeom>
              <a:avLst/>
              <a:gdLst/>
              <a:ahLst/>
              <a:cxnLst/>
              <a:rect l="l" t="t" r="r" b="b"/>
              <a:pathLst>
                <a:path w="6859" h="3228" extrusionOk="0">
                  <a:moveTo>
                    <a:pt x="953" y="430"/>
                  </a:moveTo>
                  <a:cubicBezTo>
                    <a:pt x="786" y="49"/>
                    <a:pt x="465" y="394"/>
                    <a:pt x="512" y="513"/>
                  </a:cubicBezTo>
                  <a:cubicBezTo>
                    <a:pt x="548" y="620"/>
                    <a:pt x="250" y="1799"/>
                    <a:pt x="131" y="2251"/>
                  </a:cubicBezTo>
                  <a:cubicBezTo>
                    <a:pt x="0" y="2716"/>
                    <a:pt x="489" y="3013"/>
                    <a:pt x="1465" y="3120"/>
                  </a:cubicBezTo>
                  <a:cubicBezTo>
                    <a:pt x="2441" y="3228"/>
                    <a:pt x="3382" y="3144"/>
                    <a:pt x="4632" y="3144"/>
                  </a:cubicBezTo>
                  <a:cubicBezTo>
                    <a:pt x="5894" y="3144"/>
                    <a:pt x="6811" y="2727"/>
                    <a:pt x="6835" y="2489"/>
                  </a:cubicBezTo>
                  <a:cubicBezTo>
                    <a:pt x="6858" y="2239"/>
                    <a:pt x="6525" y="1954"/>
                    <a:pt x="6382" y="1965"/>
                  </a:cubicBezTo>
                  <a:cubicBezTo>
                    <a:pt x="6239" y="1977"/>
                    <a:pt x="4977" y="1763"/>
                    <a:pt x="4799" y="1680"/>
                  </a:cubicBezTo>
                  <a:cubicBezTo>
                    <a:pt x="4632" y="1608"/>
                    <a:pt x="3703" y="60"/>
                    <a:pt x="3191" y="37"/>
                  </a:cubicBezTo>
                  <a:cubicBezTo>
                    <a:pt x="2679" y="1"/>
                    <a:pt x="2525" y="763"/>
                    <a:pt x="2096" y="858"/>
                  </a:cubicBezTo>
                  <a:cubicBezTo>
                    <a:pt x="1286" y="1049"/>
                    <a:pt x="953" y="430"/>
                    <a:pt x="953" y="43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40"/>
          <p:cNvGrpSpPr/>
          <p:nvPr/>
        </p:nvGrpSpPr>
        <p:grpSpPr>
          <a:xfrm>
            <a:off x="7588708" y="2291678"/>
            <a:ext cx="2013752" cy="2495122"/>
            <a:chOff x="6417150" y="2072555"/>
            <a:chExt cx="2013752" cy="2495122"/>
          </a:xfrm>
        </p:grpSpPr>
        <p:sp>
          <p:nvSpPr>
            <p:cNvPr id="471" name="Google Shape;471;p40"/>
            <p:cNvSpPr/>
            <p:nvPr/>
          </p:nvSpPr>
          <p:spPr>
            <a:xfrm>
              <a:off x="6417150" y="4008586"/>
              <a:ext cx="200538" cy="374983"/>
            </a:xfrm>
            <a:custGeom>
              <a:avLst/>
              <a:gdLst/>
              <a:ahLst/>
              <a:cxnLst/>
              <a:rect l="l" t="t" r="r" b="b"/>
              <a:pathLst>
                <a:path w="2490" h="4656" extrusionOk="0">
                  <a:moveTo>
                    <a:pt x="2275" y="667"/>
                  </a:moveTo>
                  <a:cubicBezTo>
                    <a:pt x="2239" y="322"/>
                    <a:pt x="1489" y="500"/>
                    <a:pt x="1061" y="250"/>
                  </a:cubicBezTo>
                  <a:cubicBezTo>
                    <a:pt x="620" y="0"/>
                    <a:pt x="382" y="179"/>
                    <a:pt x="239" y="810"/>
                  </a:cubicBezTo>
                  <a:cubicBezTo>
                    <a:pt x="96" y="1429"/>
                    <a:pt x="37" y="2394"/>
                    <a:pt x="25" y="2846"/>
                  </a:cubicBezTo>
                  <a:cubicBezTo>
                    <a:pt x="1" y="3298"/>
                    <a:pt x="537" y="4560"/>
                    <a:pt x="787" y="4608"/>
                  </a:cubicBezTo>
                  <a:cubicBezTo>
                    <a:pt x="1049" y="4656"/>
                    <a:pt x="1477" y="4144"/>
                    <a:pt x="1501" y="3953"/>
                  </a:cubicBezTo>
                  <a:cubicBezTo>
                    <a:pt x="1537" y="3763"/>
                    <a:pt x="1453" y="3036"/>
                    <a:pt x="1608" y="2894"/>
                  </a:cubicBezTo>
                  <a:cubicBezTo>
                    <a:pt x="1751" y="2739"/>
                    <a:pt x="2251" y="2001"/>
                    <a:pt x="2370" y="1560"/>
                  </a:cubicBezTo>
                  <a:cubicBezTo>
                    <a:pt x="2489" y="1131"/>
                    <a:pt x="2275" y="667"/>
                    <a:pt x="2275" y="667"/>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6560023" y="3222303"/>
              <a:ext cx="928356" cy="912007"/>
            </a:xfrm>
            <a:custGeom>
              <a:avLst/>
              <a:gdLst/>
              <a:ahLst/>
              <a:cxnLst/>
              <a:rect l="l" t="t" r="r" b="b"/>
              <a:pathLst>
                <a:path w="11527" h="11324" extrusionOk="0">
                  <a:moveTo>
                    <a:pt x="11526" y="1870"/>
                  </a:moveTo>
                  <a:cubicBezTo>
                    <a:pt x="11181" y="3822"/>
                    <a:pt x="8812" y="8644"/>
                    <a:pt x="7990" y="9037"/>
                  </a:cubicBezTo>
                  <a:cubicBezTo>
                    <a:pt x="7168" y="9430"/>
                    <a:pt x="4406" y="8906"/>
                    <a:pt x="596" y="11323"/>
                  </a:cubicBezTo>
                  <a:cubicBezTo>
                    <a:pt x="596" y="11323"/>
                    <a:pt x="1" y="11156"/>
                    <a:pt x="501" y="10430"/>
                  </a:cubicBezTo>
                  <a:cubicBezTo>
                    <a:pt x="501" y="10430"/>
                    <a:pt x="620" y="10597"/>
                    <a:pt x="1394" y="9787"/>
                  </a:cubicBezTo>
                  <a:cubicBezTo>
                    <a:pt x="2168" y="8978"/>
                    <a:pt x="4049" y="6668"/>
                    <a:pt x="6121" y="7275"/>
                  </a:cubicBezTo>
                  <a:cubicBezTo>
                    <a:pt x="6121" y="7275"/>
                    <a:pt x="6537" y="7204"/>
                    <a:pt x="6776" y="6644"/>
                  </a:cubicBezTo>
                  <a:cubicBezTo>
                    <a:pt x="7002" y="6084"/>
                    <a:pt x="7442" y="2739"/>
                    <a:pt x="7692" y="1370"/>
                  </a:cubicBezTo>
                  <a:cubicBezTo>
                    <a:pt x="7942" y="0"/>
                    <a:pt x="11526" y="1870"/>
                    <a:pt x="11526" y="187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7103729" y="3118732"/>
              <a:ext cx="254176" cy="342365"/>
            </a:xfrm>
            <a:custGeom>
              <a:avLst/>
              <a:gdLst/>
              <a:ahLst/>
              <a:cxnLst/>
              <a:rect l="l" t="t" r="r" b="b"/>
              <a:pathLst>
                <a:path w="3156" h="4251" extrusionOk="0">
                  <a:moveTo>
                    <a:pt x="1239" y="0"/>
                  </a:moveTo>
                  <a:cubicBezTo>
                    <a:pt x="548" y="810"/>
                    <a:pt x="584" y="1132"/>
                    <a:pt x="548" y="1739"/>
                  </a:cubicBezTo>
                  <a:cubicBezTo>
                    <a:pt x="525" y="2191"/>
                    <a:pt x="429" y="2751"/>
                    <a:pt x="215" y="2882"/>
                  </a:cubicBezTo>
                  <a:cubicBezTo>
                    <a:pt x="1" y="3025"/>
                    <a:pt x="1656" y="4251"/>
                    <a:pt x="2406" y="3418"/>
                  </a:cubicBezTo>
                  <a:cubicBezTo>
                    <a:pt x="3156" y="2596"/>
                    <a:pt x="2406" y="429"/>
                    <a:pt x="2406" y="429"/>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7540965" y="3092799"/>
              <a:ext cx="126685" cy="91249"/>
            </a:xfrm>
            <a:custGeom>
              <a:avLst/>
              <a:gdLst/>
              <a:ahLst/>
              <a:cxnLst/>
              <a:rect l="l" t="t" r="r" b="b"/>
              <a:pathLst>
                <a:path w="1573" h="1133" extrusionOk="0">
                  <a:moveTo>
                    <a:pt x="1525" y="441"/>
                  </a:moveTo>
                  <a:cubicBezTo>
                    <a:pt x="1573" y="763"/>
                    <a:pt x="263" y="1132"/>
                    <a:pt x="263" y="1132"/>
                  </a:cubicBezTo>
                  <a:cubicBezTo>
                    <a:pt x="263" y="1132"/>
                    <a:pt x="1" y="251"/>
                    <a:pt x="1" y="239"/>
                  </a:cubicBezTo>
                  <a:cubicBezTo>
                    <a:pt x="1" y="227"/>
                    <a:pt x="1477" y="1"/>
                    <a:pt x="1525" y="4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7251434" y="3393927"/>
              <a:ext cx="178391" cy="63061"/>
            </a:xfrm>
            <a:custGeom>
              <a:avLst/>
              <a:gdLst/>
              <a:ahLst/>
              <a:cxnLst/>
              <a:rect l="l" t="t" r="r" b="b"/>
              <a:pathLst>
                <a:path w="2215" h="783" extrusionOk="0">
                  <a:moveTo>
                    <a:pt x="2084" y="1"/>
                  </a:moveTo>
                  <a:cubicBezTo>
                    <a:pt x="2084" y="1"/>
                    <a:pt x="0" y="310"/>
                    <a:pt x="346" y="608"/>
                  </a:cubicBezTo>
                  <a:cubicBezTo>
                    <a:pt x="502" y="741"/>
                    <a:pt x="817" y="782"/>
                    <a:pt x="1145" y="782"/>
                  </a:cubicBezTo>
                  <a:cubicBezTo>
                    <a:pt x="1664" y="782"/>
                    <a:pt x="2215" y="679"/>
                    <a:pt x="2215" y="679"/>
                  </a:cubicBezTo>
                  <a:lnTo>
                    <a:pt x="2084" y="1"/>
                  </a:ln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8060751" y="4192694"/>
              <a:ext cx="370150" cy="374983"/>
            </a:xfrm>
            <a:custGeom>
              <a:avLst/>
              <a:gdLst/>
              <a:ahLst/>
              <a:cxnLst/>
              <a:rect l="l" t="t" r="r" b="b"/>
              <a:pathLst>
                <a:path w="4596" h="4656" extrusionOk="0">
                  <a:moveTo>
                    <a:pt x="191" y="2786"/>
                  </a:moveTo>
                  <a:cubicBezTo>
                    <a:pt x="0" y="2798"/>
                    <a:pt x="298" y="3620"/>
                    <a:pt x="929" y="4132"/>
                  </a:cubicBezTo>
                  <a:cubicBezTo>
                    <a:pt x="1572" y="4656"/>
                    <a:pt x="2000" y="3894"/>
                    <a:pt x="2203" y="3644"/>
                  </a:cubicBezTo>
                  <a:cubicBezTo>
                    <a:pt x="2393" y="3406"/>
                    <a:pt x="2489" y="3227"/>
                    <a:pt x="3310" y="2715"/>
                  </a:cubicBezTo>
                  <a:cubicBezTo>
                    <a:pt x="4132" y="2203"/>
                    <a:pt x="4596" y="1286"/>
                    <a:pt x="4417" y="643"/>
                  </a:cubicBezTo>
                  <a:cubicBezTo>
                    <a:pt x="4239" y="0"/>
                    <a:pt x="3310" y="1001"/>
                    <a:pt x="3191" y="1001"/>
                  </a:cubicBezTo>
                  <a:cubicBezTo>
                    <a:pt x="3072" y="1001"/>
                    <a:pt x="905" y="1120"/>
                    <a:pt x="762" y="1822"/>
                  </a:cubicBezTo>
                  <a:cubicBezTo>
                    <a:pt x="619" y="2536"/>
                    <a:pt x="310" y="2786"/>
                    <a:pt x="191" y="2786"/>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7350172" y="3244370"/>
              <a:ext cx="772032" cy="1188089"/>
            </a:xfrm>
            <a:custGeom>
              <a:avLst/>
              <a:gdLst/>
              <a:ahLst/>
              <a:cxnLst/>
              <a:rect l="l" t="t" r="r" b="b"/>
              <a:pathLst>
                <a:path w="9586" h="14752" extrusionOk="0">
                  <a:moveTo>
                    <a:pt x="4620" y="1917"/>
                  </a:moveTo>
                  <a:cubicBezTo>
                    <a:pt x="6049" y="4882"/>
                    <a:pt x="6382" y="6549"/>
                    <a:pt x="6490" y="7442"/>
                  </a:cubicBezTo>
                  <a:cubicBezTo>
                    <a:pt x="6597" y="8334"/>
                    <a:pt x="9585" y="13609"/>
                    <a:pt x="9585" y="13609"/>
                  </a:cubicBezTo>
                  <a:cubicBezTo>
                    <a:pt x="9502" y="13823"/>
                    <a:pt x="9538" y="14561"/>
                    <a:pt x="9383" y="14657"/>
                  </a:cubicBezTo>
                  <a:cubicBezTo>
                    <a:pt x="9228" y="14752"/>
                    <a:pt x="9014" y="14561"/>
                    <a:pt x="9014" y="14561"/>
                  </a:cubicBezTo>
                  <a:cubicBezTo>
                    <a:pt x="9014" y="14561"/>
                    <a:pt x="8490" y="13514"/>
                    <a:pt x="7490" y="12561"/>
                  </a:cubicBezTo>
                  <a:cubicBezTo>
                    <a:pt x="6478" y="11609"/>
                    <a:pt x="4799" y="11418"/>
                    <a:pt x="4620" y="7811"/>
                  </a:cubicBezTo>
                  <a:cubicBezTo>
                    <a:pt x="4620" y="7811"/>
                    <a:pt x="4418" y="6941"/>
                    <a:pt x="2489" y="4941"/>
                  </a:cubicBezTo>
                  <a:cubicBezTo>
                    <a:pt x="560" y="2929"/>
                    <a:pt x="1" y="750"/>
                    <a:pt x="1" y="750"/>
                  </a:cubicBezTo>
                  <a:lnTo>
                    <a:pt x="3656" y="0"/>
                  </a:ln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7226467" y="3082248"/>
              <a:ext cx="495869" cy="360647"/>
            </a:xfrm>
            <a:custGeom>
              <a:avLst/>
              <a:gdLst/>
              <a:ahLst/>
              <a:cxnLst/>
              <a:rect l="l" t="t" r="r" b="b"/>
              <a:pathLst>
                <a:path w="6157" h="4478" extrusionOk="0">
                  <a:moveTo>
                    <a:pt x="4537" y="620"/>
                  </a:moveTo>
                  <a:cubicBezTo>
                    <a:pt x="5037" y="1751"/>
                    <a:pt x="6156" y="3930"/>
                    <a:pt x="6156" y="3930"/>
                  </a:cubicBezTo>
                  <a:cubicBezTo>
                    <a:pt x="6156" y="3930"/>
                    <a:pt x="5501" y="4263"/>
                    <a:pt x="4775" y="3394"/>
                  </a:cubicBezTo>
                  <a:cubicBezTo>
                    <a:pt x="4775" y="3394"/>
                    <a:pt x="4716" y="4156"/>
                    <a:pt x="3334" y="4287"/>
                  </a:cubicBezTo>
                  <a:cubicBezTo>
                    <a:pt x="1953" y="4406"/>
                    <a:pt x="691" y="4192"/>
                    <a:pt x="656" y="4478"/>
                  </a:cubicBezTo>
                  <a:cubicBezTo>
                    <a:pt x="656" y="4478"/>
                    <a:pt x="358" y="4287"/>
                    <a:pt x="537" y="3859"/>
                  </a:cubicBezTo>
                  <a:cubicBezTo>
                    <a:pt x="715" y="3430"/>
                    <a:pt x="608" y="2799"/>
                    <a:pt x="548" y="2632"/>
                  </a:cubicBezTo>
                  <a:cubicBezTo>
                    <a:pt x="501" y="2477"/>
                    <a:pt x="1" y="1418"/>
                    <a:pt x="763" y="703"/>
                  </a:cubicBezTo>
                  <a:cubicBezTo>
                    <a:pt x="1525" y="1"/>
                    <a:pt x="4537" y="620"/>
                    <a:pt x="4537" y="620"/>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7558280" y="2547240"/>
              <a:ext cx="189907" cy="293479"/>
            </a:xfrm>
            <a:custGeom>
              <a:avLst/>
              <a:gdLst/>
              <a:ahLst/>
              <a:cxnLst/>
              <a:rect l="l" t="t" r="r" b="b"/>
              <a:pathLst>
                <a:path w="2358" h="3644" extrusionOk="0">
                  <a:moveTo>
                    <a:pt x="405" y="3644"/>
                  </a:moveTo>
                  <a:cubicBezTo>
                    <a:pt x="405" y="3644"/>
                    <a:pt x="893" y="2655"/>
                    <a:pt x="1096" y="2393"/>
                  </a:cubicBezTo>
                  <a:cubicBezTo>
                    <a:pt x="1096" y="2393"/>
                    <a:pt x="1155" y="2346"/>
                    <a:pt x="1310" y="2393"/>
                  </a:cubicBezTo>
                  <a:cubicBezTo>
                    <a:pt x="1477" y="2453"/>
                    <a:pt x="2358" y="1381"/>
                    <a:pt x="2358" y="1298"/>
                  </a:cubicBezTo>
                  <a:cubicBezTo>
                    <a:pt x="2358" y="1227"/>
                    <a:pt x="2262" y="834"/>
                    <a:pt x="2036" y="691"/>
                  </a:cubicBezTo>
                  <a:cubicBezTo>
                    <a:pt x="1798" y="548"/>
                    <a:pt x="1739" y="334"/>
                    <a:pt x="1500" y="322"/>
                  </a:cubicBezTo>
                  <a:cubicBezTo>
                    <a:pt x="1250" y="322"/>
                    <a:pt x="1131" y="298"/>
                    <a:pt x="1012" y="488"/>
                  </a:cubicBezTo>
                  <a:cubicBezTo>
                    <a:pt x="905" y="679"/>
                    <a:pt x="822" y="762"/>
                    <a:pt x="822" y="762"/>
                  </a:cubicBezTo>
                  <a:cubicBezTo>
                    <a:pt x="822" y="762"/>
                    <a:pt x="917" y="346"/>
                    <a:pt x="786" y="179"/>
                  </a:cubicBezTo>
                  <a:cubicBezTo>
                    <a:pt x="643" y="0"/>
                    <a:pt x="465" y="119"/>
                    <a:pt x="477" y="179"/>
                  </a:cubicBezTo>
                  <a:cubicBezTo>
                    <a:pt x="477" y="238"/>
                    <a:pt x="524" y="608"/>
                    <a:pt x="441" y="786"/>
                  </a:cubicBezTo>
                  <a:cubicBezTo>
                    <a:pt x="357" y="953"/>
                    <a:pt x="274" y="1370"/>
                    <a:pt x="619" y="1691"/>
                  </a:cubicBezTo>
                  <a:cubicBezTo>
                    <a:pt x="619" y="1691"/>
                    <a:pt x="596" y="1953"/>
                    <a:pt x="298" y="2227"/>
                  </a:cubicBezTo>
                  <a:cubicBezTo>
                    <a:pt x="0" y="2501"/>
                    <a:pt x="405" y="3644"/>
                    <a:pt x="405" y="36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7322387" y="2207776"/>
              <a:ext cx="254176" cy="281076"/>
            </a:xfrm>
            <a:custGeom>
              <a:avLst/>
              <a:gdLst/>
              <a:ahLst/>
              <a:cxnLst/>
              <a:rect l="l" t="t" r="r" b="b"/>
              <a:pathLst>
                <a:path w="3156" h="3490" extrusionOk="0">
                  <a:moveTo>
                    <a:pt x="1322" y="858"/>
                  </a:moveTo>
                  <a:cubicBezTo>
                    <a:pt x="1239" y="1477"/>
                    <a:pt x="334" y="2644"/>
                    <a:pt x="0" y="3037"/>
                  </a:cubicBezTo>
                  <a:cubicBezTo>
                    <a:pt x="0" y="3037"/>
                    <a:pt x="905" y="2929"/>
                    <a:pt x="1822" y="3489"/>
                  </a:cubicBezTo>
                  <a:cubicBezTo>
                    <a:pt x="1822" y="3489"/>
                    <a:pt x="2084" y="2477"/>
                    <a:pt x="3036" y="1727"/>
                  </a:cubicBezTo>
                  <a:cubicBezTo>
                    <a:pt x="3036" y="1727"/>
                    <a:pt x="3156" y="489"/>
                    <a:pt x="2251" y="239"/>
                  </a:cubicBezTo>
                  <a:cubicBezTo>
                    <a:pt x="1334" y="1"/>
                    <a:pt x="1322" y="858"/>
                    <a:pt x="1322" y="8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7184266" y="2441737"/>
              <a:ext cx="479520" cy="782583"/>
            </a:xfrm>
            <a:custGeom>
              <a:avLst/>
              <a:gdLst/>
              <a:ahLst/>
              <a:cxnLst/>
              <a:rect l="l" t="t" r="r" b="b"/>
              <a:pathLst>
                <a:path w="5954" h="9717" extrusionOk="0">
                  <a:moveTo>
                    <a:pt x="1715" y="132"/>
                  </a:moveTo>
                  <a:cubicBezTo>
                    <a:pt x="263" y="334"/>
                    <a:pt x="1" y="2299"/>
                    <a:pt x="656" y="3537"/>
                  </a:cubicBezTo>
                  <a:cubicBezTo>
                    <a:pt x="1322" y="4775"/>
                    <a:pt x="1430" y="6716"/>
                    <a:pt x="239" y="8406"/>
                  </a:cubicBezTo>
                  <a:cubicBezTo>
                    <a:pt x="239" y="8406"/>
                    <a:pt x="560" y="9716"/>
                    <a:pt x="2489" y="9264"/>
                  </a:cubicBezTo>
                  <a:cubicBezTo>
                    <a:pt x="3858" y="8930"/>
                    <a:pt x="5942" y="8133"/>
                    <a:pt x="5954" y="8525"/>
                  </a:cubicBezTo>
                  <a:cubicBezTo>
                    <a:pt x="5954" y="8525"/>
                    <a:pt x="5775" y="7811"/>
                    <a:pt x="5502" y="7537"/>
                  </a:cubicBezTo>
                  <a:cubicBezTo>
                    <a:pt x="5228" y="7263"/>
                    <a:pt x="4954" y="4942"/>
                    <a:pt x="5073" y="4311"/>
                  </a:cubicBezTo>
                  <a:cubicBezTo>
                    <a:pt x="5204" y="3680"/>
                    <a:pt x="5382" y="2799"/>
                    <a:pt x="3537" y="584"/>
                  </a:cubicBezTo>
                  <a:cubicBezTo>
                    <a:pt x="3537" y="584"/>
                    <a:pt x="2680" y="1"/>
                    <a:pt x="1715" y="132"/>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6966655" y="2083105"/>
              <a:ext cx="439252" cy="342445"/>
            </a:xfrm>
            <a:custGeom>
              <a:avLst/>
              <a:gdLst/>
              <a:ahLst/>
              <a:cxnLst/>
              <a:rect l="l" t="t" r="r" b="b"/>
              <a:pathLst>
                <a:path w="5454" h="4252" extrusionOk="0">
                  <a:moveTo>
                    <a:pt x="5120" y="596"/>
                  </a:moveTo>
                  <a:cubicBezTo>
                    <a:pt x="5084" y="382"/>
                    <a:pt x="4906" y="179"/>
                    <a:pt x="4691" y="132"/>
                  </a:cubicBezTo>
                  <a:cubicBezTo>
                    <a:pt x="4465" y="84"/>
                    <a:pt x="4227" y="167"/>
                    <a:pt x="4096" y="358"/>
                  </a:cubicBezTo>
                  <a:cubicBezTo>
                    <a:pt x="4024" y="453"/>
                    <a:pt x="3965" y="584"/>
                    <a:pt x="3846" y="572"/>
                  </a:cubicBezTo>
                  <a:cubicBezTo>
                    <a:pt x="3703" y="560"/>
                    <a:pt x="3679" y="382"/>
                    <a:pt x="3620" y="263"/>
                  </a:cubicBezTo>
                  <a:cubicBezTo>
                    <a:pt x="3524" y="84"/>
                    <a:pt x="3310" y="1"/>
                    <a:pt x="3108" y="13"/>
                  </a:cubicBezTo>
                  <a:cubicBezTo>
                    <a:pt x="2905" y="25"/>
                    <a:pt x="2727" y="120"/>
                    <a:pt x="2548" y="215"/>
                  </a:cubicBezTo>
                  <a:cubicBezTo>
                    <a:pt x="2393" y="298"/>
                    <a:pt x="2227" y="394"/>
                    <a:pt x="2096" y="536"/>
                  </a:cubicBezTo>
                  <a:cubicBezTo>
                    <a:pt x="1977" y="679"/>
                    <a:pt x="1893" y="858"/>
                    <a:pt x="1905" y="1048"/>
                  </a:cubicBezTo>
                  <a:cubicBezTo>
                    <a:pt x="1917" y="1263"/>
                    <a:pt x="2072" y="1501"/>
                    <a:pt x="1953" y="1679"/>
                  </a:cubicBezTo>
                  <a:cubicBezTo>
                    <a:pt x="1893" y="1775"/>
                    <a:pt x="1786" y="1822"/>
                    <a:pt x="1679" y="1834"/>
                  </a:cubicBezTo>
                  <a:cubicBezTo>
                    <a:pt x="1572" y="1846"/>
                    <a:pt x="1453" y="1834"/>
                    <a:pt x="1346" y="1834"/>
                  </a:cubicBezTo>
                  <a:cubicBezTo>
                    <a:pt x="845" y="1834"/>
                    <a:pt x="357" y="2168"/>
                    <a:pt x="179" y="2632"/>
                  </a:cubicBezTo>
                  <a:cubicBezTo>
                    <a:pt x="0" y="3108"/>
                    <a:pt x="155" y="3680"/>
                    <a:pt x="536" y="4013"/>
                  </a:cubicBezTo>
                  <a:cubicBezTo>
                    <a:pt x="691" y="4156"/>
                    <a:pt x="905" y="4251"/>
                    <a:pt x="1107" y="4215"/>
                  </a:cubicBezTo>
                  <a:cubicBezTo>
                    <a:pt x="1322" y="4168"/>
                    <a:pt x="1488" y="3989"/>
                    <a:pt x="1560" y="3787"/>
                  </a:cubicBezTo>
                  <a:cubicBezTo>
                    <a:pt x="1643" y="3596"/>
                    <a:pt x="1655" y="3370"/>
                    <a:pt x="1655" y="3156"/>
                  </a:cubicBezTo>
                  <a:cubicBezTo>
                    <a:pt x="1655" y="2977"/>
                    <a:pt x="1655" y="2799"/>
                    <a:pt x="1738" y="2644"/>
                  </a:cubicBezTo>
                  <a:cubicBezTo>
                    <a:pt x="1822" y="2489"/>
                    <a:pt x="2024" y="2382"/>
                    <a:pt x="2179" y="2465"/>
                  </a:cubicBezTo>
                  <a:cubicBezTo>
                    <a:pt x="2358" y="2561"/>
                    <a:pt x="2346" y="2811"/>
                    <a:pt x="2417" y="3001"/>
                  </a:cubicBezTo>
                  <a:cubicBezTo>
                    <a:pt x="2524" y="3263"/>
                    <a:pt x="2810" y="3430"/>
                    <a:pt x="3096" y="3418"/>
                  </a:cubicBezTo>
                  <a:cubicBezTo>
                    <a:pt x="3382" y="3406"/>
                    <a:pt x="3655" y="3239"/>
                    <a:pt x="3810" y="3001"/>
                  </a:cubicBezTo>
                  <a:cubicBezTo>
                    <a:pt x="3977" y="2763"/>
                    <a:pt x="4036" y="2477"/>
                    <a:pt x="4036" y="2191"/>
                  </a:cubicBezTo>
                  <a:cubicBezTo>
                    <a:pt x="4036" y="2096"/>
                    <a:pt x="4024" y="2001"/>
                    <a:pt x="4060" y="1918"/>
                  </a:cubicBezTo>
                  <a:cubicBezTo>
                    <a:pt x="4108" y="1834"/>
                    <a:pt x="4203" y="1775"/>
                    <a:pt x="4286" y="1822"/>
                  </a:cubicBezTo>
                  <a:cubicBezTo>
                    <a:pt x="4382" y="1858"/>
                    <a:pt x="4382" y="1989"/>
                    <a:pt x="4453" y="2060"/>
                  </a:cubicBezTo>
                  <a:cubicBezTo>
                    <a:pt x="4548" y="2156"/>
                    <a:pt x="4739" y="2084"/>
                    <a:pt x="4822" y="1965"/>
                  </a:cubicBezTo>
                  <a:cubicBezTo>
                    <a:pt x="4906" y="1846"/>
                    <a:pt x="4929" y="1703"/>
                    <a:pt x="5001" y="1572"/>
                  </a:cubicBezTo>
                  <a:cubicBezTo>
                    <a:pt x="5072" y="1453"/>
                    <a:pt x="5215" y="1358"/>
                    <a:pt x="5358" y="1406"/>
                  </a:cubicBezTo>
                  <a:cubicBezTo>
                    <a:pt x="5453" y="1239"/>
                    <a:pt x="5382" y="1168"/>
                    <a:pt x="5275" y="1072"/>
                  </a:cubicBezTo>
                  <a:cubicBezTo>
                    <a:pt x="5120" y="929"/>
                    <a:pt x="5156" y="787"/>
                    <a:pt x="5120" y="596"/>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7638817" y="2176850"/>
              <a:ext cx="110739" cy="50578"/>
            </a:xfrm>
            <a:custGeom>
              <a:avLst/>
              <a:gdLst/>
              <a:ahLst/>
              <a:cxnLst/>
              <a:rect l="l" t="t" r="r" b="b"/>
              <a:pathLst>
                <a:path w="1375" h="628" extrusionOk="0">
                  <a:moveTo>
                    <a:pt x="1248" y="0"/>
                  </a:moveTo>
                  <a:cubicBezTo>
                    <a:pt x="913" y="0"/>
                    <a:pt x="0" y="265"/>
                    <a:pt x="0" y="265"/>
                  </a:cubicBezTo>
                  <a:lnTo>
                    <a:pt x="12" y="623"/>
                  </a:lnTo>
                  <a:cubicBezTo>
                    <a:pt x="58" y="626"/>
                    <a:pt x="103" y="628"/>
                    <a:pt x="148" y="628"/>
                  </a:cubicBezTo>
                  <a:cubicBezTo>
                    <a:pt x="833" y="628"/>
                    <a:pt x="1358" y="219"/>
                    <a:pt x="1370" y="51"/>
                  </a:cubicBezTo>
                  <a:cubicBezTo>
                    <a:pt x="1374" y="15"/>
                    <a:pt x="1327" y="0"/>
                    <a:pt x="1248" y="0"/>
                  </a:cubicBezTo>
                  <a:close/>
                </a:path>
              </a:pathLst>
            </a:custGeom>
            <a:solidFill>
              <a:srgbClr val="E96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7406790" y="2152125"/>
              <a:ext cx="167840" cy="191921"/>
            </a:xfrm>
            <a:custGeom>
              <a:avLst/>
              <a:gdLst/>
              <a:ahLst/>
              <a:cxnLst/>
              <a:rect l="l" t="t" r="r" b="b"/>
              <a:pathLst>
                <a:path w="2084" h="2383" extrusionOk="0">
                  <a:moveTo>
                    <a:pt x="72" y="1180"/>
                  </a:moveTo>
                  <a:cubicBezTo>
                    <a:pt x="0" y="1346"/>
                    <a:pt x="48" y="1596"/>
                    <a:pt x="119" y="1858"/>
                  </a:cubicBezTo>
                  <a:cubicBezTo>
                    <a:pt x="179" y="2132"/>
                    <a:pt x="345" y="2073"/>
                    <a:pt x="524" y="2227"/>
                  </a:cubicBezTo>
                  <a:cubicBezTo>
                    <a:pt x="714" y="2382"/>
                    <a:pt x="965" y="1680"/>
                    <a:pt x="1000" y="1394"/>
                  </a:cubicBezTo>
                  <a:cubicBezTo>
                    <a:pt x="1048" y="1108"/>
                    <a:pt x="1393" y="1501"/>
                    <a:pt x="1643" y="1287"/>
                  </a:cubicBezTo>
                  <a:cubicBezTo>
                    <a:pt x="1881" y="1061"/>
                    <a:pt x="2084" y="549"/>
                    <a:pt x="2060" y="394"/>
                  </a:cubicBezTo>
                  <a:cubicBezTo>
                    <a:pt x="2024" y="251"/>
                    <a:pt x="595" y="1"/>
                    <a:pt x="72" y="118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7462361" y="2183776"/>
              <a:ext cx="186122" cy="190954"/>
            </a:xfrm>
            <a:custGeom>
              <a:avLst/>
              <a:gdLst/>
              <a:ahLst/>
              <a:cxnLst/>
              <a:rect l="l" t="t" r="r" b="b"/>
              <a:pathLst>
                <a:path w="2311" h="2371" extrusionOk="0">
                  <a:moveTo>
                    <a:pt x="1370" y="1"/>
                  </a:moveTo>
                  <a:cubicBezTo>
                    <a:pt x="1144" y="132"/>
                    <a:pt x="1084" y="382"/>
                    <a:pt x="1048" y="596"/>
                  </a:cubicBezTo>
                  <a:cubicBezTo>
                    <a:pt x="1013" y="810"/>
                    <a:pt x="703" y="882"/>
                    <a:pt x="560" y="691"/>
                  </a:cubicBezTo>
                  <a:cubicBezTo>
                    <a:pt x="429" y="501"/>
                    <a:pt x="251" y="465"/>
                    <a:pt x="132" y="584"/>
                  </a:cubicBezTo>
                  <a:cubicBezTo>
                    <a:pt x="1" y="691"/>
                    <a:pt x="191" y="1144"/>
                    <a:pt x="394" y="1180"/>
                  </a:cubicBezTo>
                  <a:cubicBezTo>
                    <a:pt x="584" y="1215"/>
                    <a:pt x="584" y="1061"/>
                    <a:pt x="620" y="1049"/>
                  </a:cubicBezTo>
                  <a:cubicBezTo>
                    <a:pt x="667" y="1037"/>
                    <a:pt x="632" y="1227"/>
                    <a:pt x="727" y="1596"/>
                  </a:cubicBezTo>
                  <a:cubicBezTo>
                    <a:pt x="822" y="1965"/>
                    <a:pt x="1191" y="2370"/>
                    <a:pt x="1501" y="2287"/>
                  </a:cubicBezTo>
                  <a:cubicBezTo>
                    <a:pt x="1810" y="2203"/>
                    <a:pt x="2013" y="1703"/>
                    <a:pt x="2025" y="1572"/>
                  </a:cubicBezTo>
                  <a:cubicBezTo>
                    <a:pt x="2049" y="1453"/>
                    <a:pt x="2263" y="1501"/>
                    <a:pt x="2287" y="1406"/>
                  </a:cubicBezTo>
                  <a:cubicBezTo>
                    <a:pt x="2310" y="1322"/>
                    <a:pt x="2120" y="1084"/>
                    <a:pt x="2144" y="1001"/>
                  </a:cubicBezTo>
                  <a:cubicBezTo>
                    <a:pt x="2180" y="918"/>
                    <a:pt x="2287" y="894"/>
                    <a:pt x="2287" y="346"/>
                  </a:cubicBezTo>
                  <a:cubicBezTo>
                    <a:pt x="2287" y="346"/>
                    <a:pt x="1870" y="382"/>
                    <a:pt x="137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7372240" y="2072555"/>
              <a:ext cx="377882" cy="181290"/>
            </a:xfrm>
            <a:custGeom>
              <a:avLst/>
              <a:gdLst/>
              <a:ahLst/>
              <a:cxnLst/>
              <a:rect l="l" t="t" r="r" b="b"/>
              <a:pathLst>
                <a:path w="4692" h="2251" extrusionOk="0">
                  <a:moveTo>
                    <a:pt x="477" y="2251"/>
                  </a:moveTo>
                  <a:cubicBezTo>
                    <a:pt x="358" y="2168"/>
                    <a:pt x="322" y="1775"/>
                    <a:pt x="227" y="1620"/>
                  </a:cubicBezTo>
                  <a:cubicBezTo>
                    <a:pt x="131" y="1465"/>
                    <a:pt x="0" y="1084"/>
                    <a:pt x="905" y="560"/>
                  </a:cubicBezTo>
                  <a:cubicBezTo>
                    <a:pt x="1798" y="25"/>
                    <a:pt x="2394" y="1"/>
                    <a:pt x="2632" y="191"/>
                  </a:cubicBezTo>
                  <a:cubicBezTo>
                    <a:pt x="2858" y="370"/>
                    <a:pt x="3334" y="834"/>
                    <a:pt x="3406" y="977"/>
                  </a:cubicBezTo>
                  <a:cubicBezTo>
                    <a:pt x="3406" y="977"/>
                    <a:pt x="3739" y="1096"/>
                    <a:pt x="4191" y="1120"/>
                  </a:cubicBezTo>
                  <a:cubicBezTo>
                    <a:pt x="4632" y="1144"/>
                    <a:pt x="4692" y="1215"/>
                    <a:pt x="4680" y="1346"/>
                  </a:cubicBezTo>
                  <a:cubicBezTo>
                    <a:pt x="4680" y="1346"/>
                    <a:pt x="4680" y="1275"/>
                    <a:pt x="4513" y="1382"/>
                  </a:cubicBezTo>
                  <a:cubicBezTo>
                    <a:pt x="4287" y="1549"/>
                    <a:pt x="3965" y="1691"/>
                    <a:pt x="3406" y="1727"/>
                  </a:cubicBezTo>
                  <a:cubicBezTo>
                    <a:pt x="2858" y="1763"/>
                    <a:pt x="2489" y="1382"/>
                    <a:pt x="2489" y="1382"/>
                  </a:cubicBezTo>
                  <a:cubicBezTo>
                    <a:pt x="2489" y="1382"/>
                    <a:pt x="1584" y="1596"/>
                    <a:pt x="477" y="225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7202548" y="2565442"/>
              <a:ext cx="119920" cy="150605"/>
            </a:xfrm>
            <a:custGeom>
              <a:avLst/>
              <a:gdLst/>
              <a:ahLst/>
              <a:cxnLst/>
              <a:rect l="l" t="t" r="r" b="b"/>
              <a:pathLst>
                <a:path w="1489" h="1870" extrusionOk="0">
                  <a:moveTo>
                    <a:pt x="1488" y="1751"/>
                  </a:moveTo>
                  <a:cubicBezTo>
                    <a:pt x="1322" y="1870"/>
                    <a:pt x="24" y="560"/>
                    <a:pt x="12" y="524"/>
                  </a:cubicBezTo>
                  <a:cubicBezTo>
                    <a:pt x="0" y="501"/>
                    <a:pt x="1286" y="1"/>
                    <a:pt x="1286"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6940722" y="2538623"/>
              <a:ext cx="519789" cy="588810"/>
            </a:xfrm>
            <a:custGeom>
              <a:avLst/>
              <a:gdLst/>
              <a:ahLst/>
              <a:cxnLst/>
              <a:rect l="l" t="t" r="r" b="b"/>
              <a:pathLst>
                <a:path w="6454" h="7311" extrusionOk="0">
                  <a:moveTo>
                    <a:pt x="2715" y="0"/>
                  </a:moveTo>
                  <a:cubicBezTo>
                    <a:pt x="1263" y="1072"/>
                    <a:pt x="96" y="2655"/>
                    <a:pt x="84" y="3012"/>
                  </a:cubicBezTo>
                  <a:cubicBezTo>
                    <a:pt x="1" y="4906"/>
                    <a:pt x="3120" y="5251"/>
                    <a:pt x="3989" y="5834"/>
                  </a:cubicBezTo>
                  <a:cubicBezTo>
                    <a:pt x="3989" y="5834"/>
                    <a:pt x="4156" y="6465"/>
                    <a:pt x="4358" y="6620"/>
                  </a:cubicBezTo>
                  <a:cubicBezTo>
                    <a:pt x="4573" y="6775"/>
                    <a:pt x="5466" y="7061"/>
                    <a:pt x="5775" y="7192"/>
                  </a:cubicBezTo>
                  <a:cubicBezTo>
                    <a:pt x="6073" y="7311"/>
                    <a:pt x="6454" y="6703"/>
                    <a:pt x="6442" y="6406"/>
                  </a:cubicBezTo>
                  <a:cubicBezTo>
                    <a:pt x="6430" y="6108"/>
                    <a:pt x="5859" y="5739"/>
                    <a:pt x="5859" y="5739"/>
                  </a:cubicBezTo>
                  <a:cubicBezTo>
                    <a:pt x="5859" y="5739"/>
                    <a:pt x="6251" y="5763"/>
                    <a:pt x="6263" y="5668"/>
                  </a:cubicBezTo>
                  <a:cubicBezTo>
                    <a:pt x="6275" y="5572"/>
                    <a:pt x="5906" y="5489"/>
                    <a:pt x="5823" y="5287"/>
                  </a:cubicBezTo>
                  <a:cubicBezTo>
                    <a:pt x="5739" y="5096"/>
                    <a:pt x="5585" y="4953"/>
                    <a:pt x="5251" y="5108"/>
                  </a:cubicBezTo>
                  <a:cubicBezTo>
                    <a:pt x="4918" y="5263"/>
                    <a:pt x="4418" y="5453"/>
                    <a:pt x="4299" y="5406"/>
                  </a:cubicBezTo>
                  <a:cubicBezTo>
                    <a:pt x="4192" y="5346"/>
                    <a:pt x="2918" y="4525"/>
                    <a:pt x="2632" y="4024"/>
                  </a:cubicBezTo>
                  <a:cubicBezTo>
                    <a:pt x="2334" y="3512"/>
                    <a:pt x="2084" y="2953"/>
                    <a:pt x="1894" y="2679"/>
                  </a:cubicBezTo>
                  <a:cubicBezTo>
                    <a:pt x="1691" y="2393"/>
                    <a:pt x="4323" y="1262"/>
                    <a:pt x="4323" y="1262"/>
                  </a:cubicBezTo>
                  <a:cubicBezTo>
                    <a:pt x="4323" y="1262"/>
                    <a:pt x="3942" y="548"/>
                    <a:pt x="2715"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7159380" y="2420636"/>
              <a:ext cx="283895" cy="285828"/>
            </a:xfrm>
            <a:custGeom>
              <a:avLst/>
              <a:gdLst/>
              <a:ahLst/>
              <a:cxnLst/>
              <a:rect l="l" t="t" r="r" b="b"/>
              <a:pathLst>
                <a:path w="3525" h="3549" extrusionOk="0">
                  <a:moveTo>
                    <a:pt x="0" y="1465"/>
                  </a:moveTo>
                  <a:cubicBezTo>
                    <a:pt x="917" y="644"/>
                    <a:pt x="2310" y="1"/>
                    <a:pt x="2917" y="632"/>
                  </a:cubicBezTo>
                  <a:cubicBezTo>
                    <a:pt x="3525" y="1263"/>
                    <a:pt x="3298" y="2525"/>
                    <a:pt x="2024" y="3549"/>
                  </a:cubicBezTo>
                  <a:cubicBezTo>
                    <a:pt x="2024" y="3549"/>
                    <a:pt x="1798" y="2394"/>
                    <a:pt x="0" y="1465"/>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0"/>
          <p:cNvSpPr/>
          <p:nvPr/>
        </p:nvSpPr>
        <p:spPr>
          <a:xfrm rot="3565995">
            <a:off x="4334580" y="3515158"/>
            <a:ext cx="474847" cy="640642"/>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 3" descr="Une image contenant texte, capture d’écran, Police&#10;&#10;Description générée automatiquement">
            <a:extLst>
              <a:ext uri="{FF2B5EF4-FFF2-40B4-BE49-F238E27FC236}">
                <a16:creationId xmlns:a16="http://schemas.microsoft.com/office/drawing/2014/main" id="{46DAD235-6985-DCC6-E193-0E066C8D7198}"/>
              </a:ext>
            </a:extLst>
          </p:cNvPr>
          <p:cNvPicPr>
            <a:picLocks noChangeAspect="1"/>
          </p:cNvPicPr>
          <p:nvPr/>
        </p:nvPicPr>
        <p:blipFill>
          <a:blip r:embed="rId3"/>
          <a:stretch>
            <a:fillRect/>
          </a:stretch>
        </p:blipFill>
        <p:spPr>
          <a:xfrm>
            <a:off x="1548883" y="0"/>
            <a:ext cx="5578540" cy="1393230"/>
          </a:xfrm>
          <a:prstGeom prst="rect">
            <a:avLst/>
          </a:prstGeom>
        </p:spPr>
      </p:pic>
      <p:pic>
        <p:nvPicPr>
          <p:cNvPr id="6" name="Image 5" descr="Une image contenant texte, capture d’écran, logiciel, Système d’exploitation&#10;&#10;Description générée automatiquement">
            <a:extLst>
              <a:ext uri="{FF2B5EF4-FFF2-40B4-BE49-F238E27FC236}">
                <a16:creationId xmlns:a16="http://schemas.microsoft.com/office/drawing/2014/main" id="{286ACCAC-C2D9-A84B-845B-77368E5EFEF6}"/>
              </a:ext>
            </a:extLst>
          </p:cNvPr>
          <p:cNvPicPr>
            <a:picLocks noChangeAspect="1"/>
          </p:cNvPicPr>
          <p:nvPr/>
        </p:nvPicPr>
        <p:blipFill>
          <a:blip r:embed="rId4"/>
          <a:stretch>
            <a:fillRect/>
          </a:stretch>
        </p:blipFill>
        <p:spPr>
          <a:xfrm>
            <a:off x="1555292" y="1404324"/>
            <a:ext cx="5572131" cy="3761564"/>
          </a:xfrm>
          <a:prstGeom prst="rect">
            <a:avLst/>
          </a:prstGeom>
        </p:spPr>
      </p:pic>
    </p:spTree>
    <p:extLst>
      <p:ext uri="{BB962C8B-B14F-4D97-AF65-F5344CB8AC3E}">
        <p14:creationId xmlns:p14="http://schemas.microsoft.com/office/powerpoint/2010/main" val="1614741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grpSp>
        <p:nvGrpSpPr>
          <p:cNvPr id="454" name="Google Shape;454;p40"/>
          <p:cNvGrpSpPr/>
          <p:nvPr/>
        </p:nvGrpSpPr>
        <p:grpSpPr>
          <a:xfrm>
            <a:off x="4230939" y="461903"/>
            <a:ext cx="835320" cy="778251"/>
            <a:chOff x="9437939" y="-3536797"/>
            <a:chExt cx="835320" cy="778251"/>
          </a:xfrm>
        </p:grpSpPr>
        <p:sp>
          <p:nvSpPr>
            <p:cNvPr id="455" name="Google Shape;455;p40"/>
            <p:cNvSpPr/>
            <p:nvPr/>
          </p:nvSpPr>
          <p:spPr>
            <a:xfrm rot="-2539262">
              <a:off x="9577420" y="-3450026"/>
              <a:ext cx="491828" cy="604708"/>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rot="-2539262">
              <a:off x="10100427" y="-3175755"/>
              <a:ext cx="139238" cy="153686"/>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40"/>
          <p:cNvGrpSpPr/>
          <p:nvPr/>
        </p:nvGrpSpPr>
        <p:grpSpPr>
          <a:xfrm>
            <a:off x="-1232751" y="2167859"/>
            <a:ext cx="1918896" cy="2662879"/>
            <a:chOff x="366700" y="1753220"/>
            <a:chExt cx="1918896" cy="2662879"/>
          </a:xfrm>
        </p:grpSpPr>
        <p:sp>
          <p:nvSpPr>
            <p:cNvPr id="458" name="Google Shape;458;p40"/>
            <p:cNvSpPr/>
            <p:nvPr/>
          </p:nvSpPr>
          <p:spPr>
            <a:xfrm>
              <a:off x="1649706" y="3223286"/>
              <a:ext cx="485456" cy="1066826"/>
            </a:xfrm>
            <a:custGeom>
              <a:avLst/>
              <a:gdLst/>
              <a:ahLst/>
              <a:cxnLst/>
              <a:rect l="l" t="t" r="r" b="b"/>
              <a:pathLst>
                <a:path w="7109" h="15622" extrusionOk="0">
                  <a:moveTo>
                    <a:pt x="465" y="4274"/>
                  </a:moveTo>
                  <a:cubicBezTo>
                    <a:pt x="2727" y="5489"/>
                    <a:pt x="3882" y="5727"/>
                    <a:pt x="3882" y="5727"/>
                  </a:cubicBezTo>
                  <a:cubicBezTo>
                    <a:pt x="3882" y="5727"/>
                    <a:pt x="2429" y="6644"/>
                    <a:pt x="2715" y="8882"/>
                  </a:cubicBezTo>
                  <a:cubicBezTo>
                    <a:pt x="3001" y="11121"/>
                    <a:pt x="3049" y="13383"/>
                    <a:pt x="2429" y="14919"/>
                  </a:cubicBezTo>
                  <a:cubicBezTo>
                    <a:pt x="2429" y="14919"/>
                    <a:pt x="2775" y="15621"/>
                    <a:pt x="3727" y="15347"/>
                  </a:cubicBezTo>
                  <a:lnTo>
                    <a:pt x="4180" y="14585"/>
                  </a:lnTo>
                  <a:cubicBezTo>
                    <a:pt x="4180" y="14585"/>
                    <a:pt x="5311" y="10882"/>
                    <a:pt x="6001" y="9120"/>
                  </a:cubicBezTo>
                  <a:cubicBezTo>
                    <a:pt x="6692" y="7358"/>
                    <a:pt x="7109" y="5775"/>
                    <a:pt x="7061" y="5334"/>
                  </a:cubicBezTo>
                  <a:cubicBezTo>
                    <a:pt x="7001" y="4608"/>
                    <a:pt x="6382" y="3000"/>
                    <a:pt x="5132" y="1500"/>
                  </a:cubicBezTo>
                  <a:cubicBezTo>
                    <a:pt x="3870" y="0"/>
                    <a:pt x="1" y="2941"/>
                    <a:pt x="1" y="29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1544815" y="3089097"/>
              <a:ext cx="455409" cy="426130"/>
            </a:xfrm>
            <a:custGeom>
              <a:avLst/>
              <a:gdLst/>
              <a:ahLst/>
              <a:cxnLst/>
              <a:rect l="l" t="t" r="r" b="b"/>
              <a:pathLst>
                <a:path w="6669" h="6240" extrusionOk="0">
                  <a:moveTo>
                    <a:pt x="501" y="5049"/>
                  </a:moveTo>
                  <a:cubicBezTo>
                    <a:pt x="1191" y="5835"/>
                    <a:pt x="1989" y="6239"/>
                    <a:pt x="1989" y="6239"/>
                  </a:cubicBezTo>
                  <a:cubicBezTo>
                    <a:pt x="1989" y="6239"/>
                    <a:pt x="1715" y="5549"/>
                    <a:pt x="1810" y="5037"/>
                  </a:cubicBezTo>
                  <a:cubicBezTo>
                    <a:pt x="1810" y="5037"/>
                    <a:pt x="2858" y="5180"/>
                    <a:pt x="3989" y="4561"/>
                  </a:cubicBezTo>
                  <a:cubicBezTo>
                    <a:pt x="5132" y="3942"/>
                    <a:pt x="6073" y="3275"/>
                    <a:pt x="6668" y="3465"/>
                  </a:cubicBezTo>
                  <a:cubicBezTo>
                    <a:pt x="6668" y="3465"/>
                    <a:pt x="4870" y="1560"/>
                    <a:pt x="3561" y="774"/>
                  </a:cubicBezTo>
                  <a:cubicBezTo>
                    <a:pt x="2251" y="1"/>
                    <a:pt x="1" y="2429"/>
                    <a:pt x="1" y="2429"/>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531754" y="3467148"/>
              <a:ext cx="894430" cy="474137"/>
            </a:xfrm>
            <a:custGeom>
              <a:avLst/>
              <a:gdLst/>
              <a:ahLst/>
              <a:cxnLst/>
              <a:rect l="l" t="t" r="r" b="b"/>
              <a:pathLst>
                <a:path w="13098" h="6943" extrusionOk="0">
                  <a:moveTo>
                    <a:pt x="13097" y="2239"/>
                  </a:moveTo>
                  <a:cubicBezTo>
                    <a:pt x="11728" y="3680"/>
                    <a:pt x="10454" y="4823"/>
                    <a:pt x="9323" y="5216"/>
                  </a:cubicBezTo>
                  <a:cubicBezTo>
                    <a:pt x="8192" y="5597"/>
                    <a:pt x="5882" y="4752"/>
                    <a:pt x="846" y="6918"/>
                  </a:cubicBezTo>
                  <a:cubicBezTo>
                    <a:pt x="798" y="6930"/>
                    <a:pt x="751" y="6942"/>
                    <a:pt x="703" y="6930"/>
                  </a:cubicBezTo>
                  <a:cubicBezTo>
                    <a:pt x="501" y="6907"/>
                    <a:pt x="1" y="6788"/>
                    <a:pt x="36" y="6287"/>
                  </a:cubicBezTo>
                  <a:cubicBezTo>
                    <a:pt x="72" y="5656"/>
                    <a:pt x="584" y="5609"/>
                    <a:pt x="774" y="5525"/>
                  </a:cubicBezTo>
                  <a:cubicBezTo>
                    <a:pt x="2406" y="4835"/>
                    <a:pt x="3203" y="4323"/>
                    <a:pt x="4465" y="3192"/>
                  </a:cubicBezTo>
                  <a:cubicBezTo>
                    <a:pt x="5739" y="2061"/>
                    <a:pt x="7490" y="2561"/>
                    <a:pt x="7894" y="2418"/>
                  </a:cubicBezTo>
                  <a:cubicBezTo>
                    <a:pt x="8299" y="2263"/>
                    <a:pt x="8263" y="1656"/>
                    <a:pt x="8418" y="1120"/>
                  </a:cubicBezTo>
                  <a:cubicBezTo>
                    <a:pt x="8573" y="584"/>
                    <a:pt x="9907" y="1"/>
                    <a:pt x="11038" y="287"/>
                  </a:cubicBezTo>
                  <a:cubicBezTo>
                    <a:pt x="12181" y="596"/>
                    <a:pt x="13097" y="2239"/>
                    <a:pt x="13097" y="223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366700" y="3837959"/>
              <a:ext cx="270009" cy="437466"/>
            </a:xfrm>
            <a:custGeom>
              <a:avLst/>
              <a:gdLst/>
              <a:ahLst/>
              <a:cxnLst/>
              <a:rect l="l" t="t" r="r" b="b"/>
              <a:pathLst>
                <a:path w="3954" h="6406" extrusionOk="0">
                  <a:moveTo>
                    <a:pt x="2799" y="250"/>
                  </a:moveTo>
                  <a:cubicBezTo>
                    <a:pt x="2918" y="179"/>
                    <a:pt x="2691" y="0"/>
                    <a:pt x="2418" y="107"/>
                  </a:cubicBezTo>
                  <a:cubicBezTo>
                    <a:pt x="2144" y="215"/>
                    <a:pt x="763" y="465"/>
                    <a:pt x="489" y="417"/>
                  </a:cubicBezTo>
                  <a:cubicBezTo>
                    <a:pt x="203" y="369"/>
                    <a:pt x="1" y="619"/>
                    <a:pt x="24" y="881"/>
                  </a:cubicBezTo>
                  <a:cubicBezTo>
                    <a:pt x="60" y="1500"/>
                    <a:pt x="703" y="3858"/>
                    <a:pt x="774" y="4465"/>
                  </a:cubicBezTo>
                  <a:cubicBezTo>
                    <a:pt x="846" y="5084"/>
                    <a:pt x="1548" y="6406"/>
                    <a:pt x="2691" y="6311"/>
                  </a:cubicBezTo>
                  <a:cubicBezTo>
                    <a:pt x="3834" y="6215"/>
                    <a:pt x="3025" y="4691"/>
                    <a:pt x="3025" y="4167"/>
                  </a:cubicBezTo>
                  <a:cubicBezTo>
                    <a:pt x="3037" y="3346"/>
                    <a:pt x="3668" y="2417"/>
                    <a:pt x="3751" y="2250"/>
                  </a:cubicBezTo>
                  <a:cubicBezTo>
                    <a:pt x="3953" y="1858"/>
                    <a:pt x="3811" y="1346"/>
                    <a:pt x="3453" y="1405"/>
                  </a:cubicBezTo>
                  <a:cubicBezTo>
                    <a:pt x="2334" y="1596"/>
                    <a:pt x="2322" y="560"/>
                    <a:pt x="2799" y="25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1106607" y="3155748"/>
              <a:ext cx="571635" cy="493600"/>
            </a:xfrm>
            <a:custGeom>
              <a:avLst/>
              <a:gdLst/>
              <a:ahLst/>
              <a:cxnLst/>
              <a:rect l="l" t="t" r="r" b="b"/>
              <a:pathLst>
                <a:path w="8371" h="7228" extrusionOk="0">
                  <a:moveTo>
                    <a:pt x="8370" y="1096"/>
                  </a:moveTo>
                  <a:cubicBezTo>
                    <a:pt x="7465" y="3847"/>
                    <a:pt x="5346" y="6299"/>
                    <a:pt x="4679" y="6799"/>
                  </a:cubicBezTo>
                  <a:cubicBezTo>
                    <a:pt x="4679" y="6799"/>
                    <a:pt x="4358" y="6573"/>
                    <a:pt x="2941" y="6906"/>
                  </a:cubicBezTo>
                  <a:cubicBezTo>
                    <a:pt x="1524" y="7228"/>
                    <a:pt x="1917" y="5621"/>
                    <a:pt x="1917" y="5621"/>
                  </a:cubicBezTo>
                  <a:cubicBezTo>
                    <a:pt x="1917" y="5621"/>
                    <a:pt x="346" y="6275"/>
                    <a:pt x="0" y="5680"/>
                  </a:cubicBezTo>
                  <a:cubicBezTo>
                    <a:pt x="0" y="5680"/>
                    <a:pt x="679" y="3097"/>
                    <a:pt x="1358" y="2120"/>
                  </a:cubicBezTo>
                  <a:cubicBezTo>
                    <a:pt x="2036" y="1144"/>
                    <a:pt x="1965" y="1144"/>
                    <a:pt x="2036" y="799"/>
                  </a:cubicBezTo>
                  <a:cubicBezTo>
                    <a:pt x="2108" y="453"/>
                    <a:pt x="2822" y="37"/>
                    <a:pt x="5120" y="25"/>
                  </a:cubicBezTo>
                  <a:cubicBezTo>
                    <a:pt x="7418" y="1"/>
                    <a:pt x="8370" y="1096"/>
                    <a:pt x="8370" y="1096"/>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1154546" y="2265459"/>
              <a:ext cx="341574" cy="891185"/>
            </a:xfrm>
            <a:custGeom>
              <a:avLst/>
              <a:gdLst/>
              <a:ahLst/>
              <a:cxnLst/>
              <a:rect l="l" t="t" r="r" b="b"/>
              <a:pathLst>
                <a:path w="5002" h="13050" extrusionOk="0">
                  <a:moveTo>
                    <a:pt x="4954" y="1"/>
                  </a:moveTo>
                  <a:cubicBezTo>
                    <a:pt x="3275" y="1048"/>
                    <a:pt x="1596" y="2382"/>
                    <a:pt x="1239" y="2953"/>
                  </a:cubicBezTo>
                  <a:cubicBezTo>
                    <a:pt x="870" y="3525"/>
                    <a:pt x="1" y="5799"/>
                    <a:pt x="1298" y="9430"/>
                  </a:cubicBezTo>
                  <a:cubicBezTo>
                    <a:pt x="1298" y="9430"/>
                    <a:pt x="1084" y="10038"/>
                    <a:pt x="656" y="10609"/>
                  </a:cubicBezTo>
                  <a:cubicBezTo>
                    <a:pt x="227" y="11181"/>
                    <a:pt x="1" y="11919"/>
                    <a:pt x="144" y="12478"/>
                  </a:cubicBezTo>
                  <a:cubicBezTo>
                    <a:pt x="298" y="13050"/>
                    <a:pt x="1763" y="12990"/>
                    <a:pt x="2180" y="12585"/>
                  </a:cubicBezTo>
                  <a:cubicBezTo>
                    <a:pt x="2596" y="12181"/>
                    <a:pt x="3049" y="10930"/>
                    <a:pt x="2775" y="10454"/>
                  </a:cubicBezTo>
                  <a:cubicBezTo>
                    <a:pt x="2489" y="9978"/>
                    <a:pt x="2037" y="9514"/>
                    <a:pt x="1965" y="9276"/>
                  </a:cubicBezTo>
                  <a:cubicBezTo>
                    <a:pt x="1882" y="9037"/>
                    <a:pt x="2418" y="5656"/>
                    <a:pt x="3715" y="4370"/>
                  </a:cubicBezTo>
                  <a:cubicBezTo>
                    <a:pt x="5001" y="3084"/>
                    <a:pt x="4954" y="1"/>
                    <a:pt x="4954"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1618840" y="1936987"/>
              <a:ext cx="234226" cy="344796"/>
            </a:xfrm>
            <a:custGeom>
              <a:avLst/>
              <a:gdLst/>
              <a:ahLst/>
              <a:cxnLst/>
              <a:rect l="l" t="t" r="r" b="b"/>
              <a:pathLst>
                <a:path w="3430" h="5049" extrusionOk="0">
                  <a:moveTo>
                    <a:pt x="3429" y="2572"/>
                  </a:moveTo>
                  <a:cubicBezTo>
                    <a:pt x="2989" y="3132"/>
                    <a:pt x="2119" y="4358"/>
                    <a:pt x="1905" y="5049"/>
                  </a:cubicBezTo>
                  <a:cubicBezTo>
                    <a:pt x="1905" y="5049"/>
                    <a:pt x="12" y="4549"/>
                    <a:pt x="0" y="3953"/>
                  </a:cubicBezTo>
                  <a:cubicBezTo>
                    <a:pt x="0" y="3953"/>
                    <a:pt x="369" y="3156"/>
                    <a:pt x="822" y="1572"/>
                  </a:cubicBezTo>
                  <a:cubicBezTo>
                    <a:pt x="1274" y="0"/>
                    <a:pt x="2929" y="1060"/>
                    <a:pt x="3167" y="1560"/>
                  </a:cubicBezTo>
                  <a:cubicBezTo>
                    <a:pt x="3417" y="2048"/>
                    <a:pt x="3429" y="2572"/>
                    <a:pt x="3429" y="257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1577320" y="1753220"/>
              <a:ext cx="335906" cy="322875"/>
            </a:xfrm>
            <a:custGeom>
              <a:avLst/>
              <a:gdLst/>
              <a:ahLst/>
              <a:cxnLst/>
              <a:rect l="l" t="t" r="r" b="b"/>
              <a:pathLst>
                <a:path w="4919" h="4728" extrusionOk="0">
                  <a:moveTo>
                    <a:pt x="4859" y="2037"/>
                  </a:moveTo>
                  <a:cubicBezTo>
                    <a:pt x="4918" y="1894"/>
                    <a:pt x="4883" y="1715"/>
                    <a:pt x="4763" y="1608"/>
                  </a:cubicBezTo>
                  <a:cubicBezTo>
                    <a:pt x="4656" y="1513"/>
                    <a:pt x="4466" y="1489"/>
                    <a:pt x="4335" y="1572"/>
                  </a:cubicBezTo>
                  <a:cubicBezTo>
                    <a:pt x="4561" y="1429"/>
                    <a:pt x="4597" y="1060"/>
                    <a:pt x="4418" y="882"/>
                  </a:cubicBezTo>
                  <a:cubicBezTo>
                    <a:pt x="4228" y="691"/>
                    <a:pt x="3859" y="727"/>
                    <a:pt x="3716" y="953"/>
                  </a:cubicBezTo>
                  <a:cubicBezTo>
                    <a:pt x="3668" y="1036"/>
                    <a:pt x="3632" y="1156"/>
                    <a:pt x="3537" y="1167"/>
                  </a:cubicBezTo>
                  <a:cubicBezTo>
                    <a:pt x="3406" y="1203"/>
                    <a:pt x="3335" y="953"/>
                    <a:pt x="3251" y="703"/>
                  </a:cubicBezTo>
                  <a:cubicBezTo>
                    <a:pt x="3108" y="263"/>
                    <a:pt x="1977" y="1"/>
                    <a:pt x="1370" y="763"/>
                  </a:cubicBezTo>
                  <a:cubicBezTo>
                    <a:pt x="1180" y="1001"/>
                    <a:pt x="1168" y="1275"/>
                    <a:pt x="1465" y="1441"/>
                  </a:cubicBezTo>
                  <a:cubicBezTo>
                    <a:pt x="1227" y="1429"/>
                    <a:pt x="989" y="1429"/>
                    <a:pt x="763" y="1513"/>
                  </a:cubicBezTo>
                  <a:cubicBezTo>
                    <a:pt x="537" y="1584"/>
                    <a:pt x="334" y="1739"/>
                    <a:pt x="263" y="1965"/>
                  </a:cubicBezTo>
                  <a:cubicBezTo>
                    <a:pt x="180" y="2191"/>
                    <a:pt x="263" y="2465"/>
                    <a:pt x="477" y="2572"/>
                  </a:cubicBezTo>
                  <a:cubicBezTo>
                    <a:pt x="572" y="2620"/>
                    <a:pt x="680" y="2632"/>
                    <a:pt x="787" y="2668"/>
                  </a:cubicBezTo>
                  <a:cubicBezTo>
                    <a:pt x="882" y="2703"/>
                    <a:pt x="989" y="2775"/>
                    <a:pt x="1001" y="2870"/>
                  </a:cubicBezTo>
                  <a:cubicBezTo>
                    <a:pt x="1013" y="3025"/>
                    <a:pt x="846" y="3132"/>
                    <a:pt x="692" y="3144"/>
                  </a:cubicBezTo>
                  <a:cubicBezTo>
                    <a:pt x="537" y="3168"/>
                    <a:pt x="382" y="3132"/>
                    <a:pt x="239" y="3203"/>
                  </a:cubicBezTo>
                  <a:cubicBezTo>
                    <a:pt x="72" y="3287"/>
                    <a:pt x="1" y="3525"/>
                    <a:pt x="60" y="3703"/>
                  </a:cubicBezTo>
                  <a:cubicBezTo>
                    <a:pt x="132" y="3894"/>
                    <a:pt x="322" y="4013"/>
                    <a:pt x="513" y="4049"/>
                  </a:cubicBezTo>
                  <a:cubicBezTo>
                    <a:pt x="703" y="4084"/>
                    <a:pt x="906" y="4037"/>
                    <a:pt x="1084" y="3954"/>
                  </a:cubicBezTo>
                  <a:cubicBezTo>
                    <a:pt x="1049" y="4227"/>
                    <a:pt x="1192" y="4537"/>
                    <a:pt x="1442" y="4632"/>
                  </a:cubicBezTo>
                  <a:cubicBezTo>
                    <a:pt x="1715" y="4727"/>
                    <a:pt x="2013" y="4585"/>
                    <a:pt x="2192" y="4358"/>
                  </a:cubicBezTo>
                  <a:cubicBezTo>
                    <a:pt x="2358" y="4132"/>
                    <a:pt x="2430" y="3846"/>
                    <a:pt x="2489" y="3573"/>
                  </a:cubicBezTo>
                  <a:cubicBezTo>
                    <a:pt x="2620" y="3763"/>
                    <a:pt x="2847" y="3894"/>
                    <a:pt x="3073" y="3906"/>
                  </a:cubicBezTo>
                  <a:cubicBezTo>
                    <a:pt x="3418" y="3942"/>
                    <a:pt x="3751" y="3739"/>
                    <a:pt x="3966" y="3477"/>
                  </a:cubicBezTo>
                  <a:cubicBezTo>
                    <a:pt x="4168" y="3227"/>
                    <a:pt x="4275" y="2930"/>
                    <a:pt x="4406" y="2632"/>
                  </a:cubicBezTo>
                  <a:cubicBezTo>
                    <a:pt x="4513" y="2394"/>
                    <a:pt x="4752" y="2263"/>
                    <a:pt x="4859" y="203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1709868" y="1890619"/>
              <a:ext cx="219613" cy="258614"/>
            </a:xfrm>
            <a:custGeom>
              <a:avLst/>
              <a:gdLst/>
              <a:ahLst/>
              <a:cxnLst/>
              <a:rect l="l" t="t" r="r" b="b"/>
              <a:pathLst>
                <a:path w="3216" h="3787" extrusionOk="0">
                  <a:moveTo>
                    <a:pt x="1310" y="1715"/>
                  </a:moveTo>
                  <a:cubicBezTo>
                    <a:pt x="1048" y="1715"/>
                    <a:pt x="1001" y="858"/>
                    <a:pt x="501" y="1001"/>
                  </a:cubicBezTo>
                  <a:cubicBezTo>
                    <a:pt x="1" y="1144"/>
                    <a:pt x="513" y="2299"/>
                    <a:pt x="798" y="2144"/>
                  </a:cubicBezTo>
                  <a:cubicBezTo>
                    <a:pt x="1084" y="2001"/>
                    <a:pt x="1084" y="2049"/>
                    <a:pt x="1132" y="2156"/>
                  </a:cubicBezTo>
                  <a:cubicBezTo>
                    <a:pt x="1179" y="2263"/>
                    <a:pt x="1227" y="3144"/>
                    <a:pt x="1810" y="3466"/>
                  </a:cubicBezTo>
                  <a:cubicBezTo>
                    <a:pt x="2394" y="3787"/>
                    <a:pt x="2811" y="3489"/>
                    <a:pt x="2858" y="2346"/>
                  </a:cubicBezTo>
                  <a:cubicBezTo>
                    <a:pt x="2858" y="2346"/>
                    <a:pt x="3215" y="2203"/>
                    <a:pt x="3203" y="2037"/>
                  </a:cubicBezTo>
                  <a:cubicBezTo>
                    <a:pt x="3192" y="1858"/>
                    <a:pt x="2727" y="1739"/>
                    <a:pt x="2775" y="1501"/>
                  </a:cubicBezTo>
                  <a:cubicBezTo>
                    <a:pt x="2822" y="1251"/>
                    <a:pt x="2882" y="727"/>
                    <a:pt x="2584" y="358"/>
                  </a:cubicBezTo>
                  <a:cubicBezTo>
                    <a:pt x="2299" y="1"/>
                    <a:pt x="1822" y="382"/>
                    <a:pt x="1894" y="644"/>
                  </a:cubicBezTo>
                  <a:cubicBezTo>
                    <a:pt x="1953" y="906"/>
                    <a:pt x="1787" y="1120"/>
                    <a:pt x="1608" y="1025"/>
                  </a:cubicBezTo>
                  <a:cubicBezTo>
                    <a:pt x="1441" y="918"/>
                    <a:pt x="1810" y="1715"/>
                    <a:pt x="1310" y="17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1243184" y="2190682"/>
              <a:ext cx="635074" cy="1101791"/>
            </a:xfrm>
            <a:custGeom>
              <a:avLst/>
              <a:gdLst/>
              <a:ahLst/>
              <a:cxnLst/>
              <a:rect l="l" t="t" r="r" b="b"/>
              <a:pathLst>
                <a:path w="9300" h="16134" extrusionOk="0">
                  <a:moveTo>
                    <a:pt x="7406" y="1322"/>
                  </a:moveTo>
                  <a:cubicBezTo>
                    <a:pt x="6597" y="893"/>
                    <a:pt x="6775" y="203"/>
                    <a:pt x="5704" y="107"/>
                  </a:cubicBezTo>
                  <a:cubicBezTo>
                    <a:pt x="4644" y="0"/>
                    <a:pt x="3858" y="119"/>
                    <a:pt x="3834" y="274"/>
                  </a:cubicBezTo>
                  <a:cubicBezTo>
                    <a:pt x="3822" y="417"/>
                    <a:pt x="3858" y="905"/>
                    <a:pt x="3656" y="1096"/>
                  </a:cubicBezTo>
                  <a:cubicBezTo>
                    <a:pt x="3453" y="1286"/>
                    <a:pt x="2894" y="1834"/>
                    <a:pt x="2572" y="2846"/>
                  </a:cubicBezTo>
                  <a:cubicBezTo>
                    <a:pt x="2251" y="3858"/>
                    <a:pt x="1965" y="5382"/>
                    <a:pt x="1965" y="7906"/>
                  </a:cubicBezTo>
                  <a:cubicBezTo>
                    <a:pt x="1965" y="10430"/>
                    <a:pt x="1501" y="11775"/>
                    <a:pt x="1215" y="11966"/>
                  </a:cubicBezTo>
                  <a:cubicBezTo>
                    <a:pt x="929" y="12156"/>
                    <a:pt x="0" y="12907"/>
                    <a:pt x="36" y="14931"/>
                  </a:cubicBezTo>
                  <a:cubicBezTo>
                    <a:pt x="36" y="14931"/>
                    <a:pt x="262" y="14585"/>
                    <a:pt x="2465" y="15264"/>
                  </a:cubicBezTo>
                  <a:cubicBezTo>
                    <a:pt x="4668" y="15943"/>
                    <a:pt x="5370" y="16133"/>
                    <a:pt x="6370" y="15228"/>
                  </a:cubicBezTo>
                  <a:cubicBezTo>
                    <a:pt x="7382" y="14335"/>
                    <a:pt x="7668" y="14061"/>
                    <a:pt x="7978" y="13930"/>
                  </a:cubicBezTo>
                  <a:cubicBezTo>
                    <a:pt x="7978" y="13930"/>
                    <a:pt x="7680" y="13192"/>
                    <a:pt x="7561" y="13252"/>
                  </a:cubicBezTo>
                  <a:cubicBezTo>
                    <a:pt x="7430" y="13311"/>
                    <a:pt x="7120" y="12764"/>
                    <a:pt x="7216" y="12014"/>
                  </a:cubicBezTo>
                  <a:cubicBezTo>
                    <a:pt x="7311" y="11263"/>
                    <a:pt x="8835" y="7692"/>
                    <a:pt x="9097" y="5144"/>
                  </a:cubicBezTo>
                  <a:cubicBezTo>
                    <a:pt x="9299" y="3096"/>
                    <a:pt x="7406" y="1322"/>
                    <a:pt x="7406" y="1322"/>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1461913" y="2241899"/>
              <a:ext cx="823684" cy="617205"/>
            </a:xfrm>
            <a:custGeom>
              <a:avLst/>
              <a:gdLst/>
              <a:ahLst/>
              <a:cxnLst/>
              <a:rect l="l" t="t" r="r" b="b"/>
              <a:pathLst>
                <a:path w="12062" h="9038" extrusionOk="0">
                  <a:moveTo>
                    <a:pt x="4846" y="5953"/>
                  </a:moveTo>
                  <a:cubicBezTo>
                    <a:pt x="4489" y="5049"/>
                    <a:pt x="4989" y="3965"/>
                    <a:pt x="5203" y="2739"/>
                  </a:cubicBezTo>
                  <a:cubicBezTo>
                    <a:pt x="5418" y="1500"/>
                    <a:pt x="4477" y="0"/>
                    <a:pt x="3060" y="596"/>
                  </a:cubicBezTo>
                  <a:cubicBezTo>
                    <a:pt x="1643" y="1191"/>
                    <a:pt x="0" y="4715"/>
                    <a:pt x="1822" y="7835"/>
                  </a:cubicBezTo>
                  <a:cubicBezTo>
                    <a:pt x="1822" y="7835"/>
                    <a:pt x="2703" y="9037"/>
                    <a:pt x="4846" y="8597"/>
                  </a:cubicBezTo>
                  <a:cubicBezTo>
                    <a:pt x="6977" y="8168"/>
                    <a:pt x="7680" y="7525"/>
                    <a:pt x="8311" y="7382"/>
                  </a:cubicBezTo>
                  <a:cubicBezTo>
                    <a:pt x="8311" y="7382"/>
                    <a:pt x="8966" y="7894"/>
                    <a:pt x="9192" y="8085"/>
                  </a:cubicBezTo>
                  <a:cubicBezTo>
                    <a:pt x="9418" y="8275"/>
                    <a:pt x="10847" y="8037"/>
                    <a:pt x="11145" y="7870"/>
                  </a:cubicBezTo>
                  <a:cubicBezTo>
                    <a:pt x="11442" y="7704"/>
                    <a:pt x="12061" y="6811"/>
                    <a:pt x="11549" y="6418"/>
                  </a:cubicBezTo>
                  <a:cubicBezTo>
                    <a:pt x="11359" y="6263"/>
                    <a:pt x="10966" y="6453"/>
                    <a:pt x="10252" y="6406"/>
                  </a:cubicBezTo>
                  <a:cubicBezTo>
                    <a:pt x="10037" y="6394"/>
                    <a:pt x="9549" y="6108"/>
                    <a:pt x="9549" y="6108"/>
                  </a:cubicBezTo>
                  <a:cubicBezTo>
                    <a:pt x="9549" y="6108"/>
                    <a:pt x="10144" y="5787"/>
                    <a:pt x="10061" y="5525"/>
                  </a:cubicBezTo>
                  <a:cubicBezTo>
                    <a:pt x="9990" y="5275"/>
                    <a:pt x="9799" y="5370"/>
                    <a:pt x="9716" y="5501"/>
                  </a:cubicBezTo>
                  <a:cubicBezTo>
                    <a:pt x="9644" y="5644"/>
                    <a:pt x="8978" y="5894"/>
                    <a:pt x="8859" y="5989"/>
                  </a:cubicBezTo>
                  <a:cubicBezTo>
                    <a:pt x="8739" y="6084"/>
                    <a:pt x="8251" y="6834"/>
                    <a:pt x="8251" y="6834"/>
                  </a:cubicBezTo>
                  <a:cubicBezTo>
                    <a:pt x="8251" y="6834"/>
                    <a:pt x="7346" y="6882"/>
                    <a:pt x="6537" y="6799"/>
                  </a:cubicBezTo>
                  <a:cubicBezTo>
                    <a:pt x="5453" y="6692"/>
                    <a:pt x="4846" y="5953"/>
                    <a:pt x="4846" y="595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1755417" y="4195659"/>
              <a:ext cx="468384" cy="220440"/>
            </a:xfrm>
            <a:custGeom>
              <a:avLst/>
              <a:gdLst/>
              <a:ahLst/>
              <a:cxnLst/>
              <a:rect l="l" t="t" r="r" b="b"/>
              <a:pathLst>
                <a:path w="6859" h="3228" extrusionOk="0">
                  <a:moveTo>
                    <a:pt x="953" y="430"/>
                  </a:moveTo>
                  <a:cubicBezTo>
                    <a:pt x="786" y="49"/>
                    <a:pt x="465" y="394"/>
                    <a:pt x="512" y="513"/>
                  </a:cubicBezTo>
                  <a:cubicBezTo>
                    <a:pt x="548" y="620"/>
                    <a:pt x="250" y="1799"/>
                    <a:pt x="131" y="2251"/>
                  </a:cubicBezTo>
                  <a:cubicBezTo>
                    <a:pt x="0" y="2716"/>
                    <a:pt x="489" y="3013"/>
                    <a:pt x="1465" y="3120"/>
                  </a:cubicBezTo>
                  <a:cubicBezTo>
                    <a:pt x="2441" y="3228"/>
                    <a:pt x="3382" y="3144"/>
                    <a:pt x="4632" y="3144"/>
                  </a:cubicBezTo>
                  <a:cubicBezTo>
                    <a:pt x="5894" y="3144"/>
                    <a:pt x="6811" y="2727"/>
                    <a:pt x="6835" y="2489"/>
                  </a:cubicBezTo>
                  <a:cubicBezTo>
                    <a:pt x="6858" y="2239"/>
                    <a:pt x="6525" y="1954"/>
                    <a:pt x="6382" y="1965"/>
                  </a:cubicBezTo>
                  <a:cubicBezTo>
                    <a:pt x="6239" y="1977"/>
                    <a:pt x="4977" y="1763"/>
                    <a:pt x="4799" y="1680"/>
                  </a:cubicBezTo>
                  <a:cubicBezTo>
                    <a:pt x="4632" y="1608"/>
                    <a:pt x="3703" y="60"/>
                    <a:pt x="3191" y="37"/>
                  </a:cubicBezTo>
                  <a:cubicBezTo>
                    <a:pt x="2679" y="1"/>
                    <a:pt x="2525" y="763"/>
                    <a:pt x="2096" y="858"/>
                  </a:cubicBezTo>
                  <a:cubicBezTo>
                    <a:pt x="1286" y="1049"/>
                    <a:pt x="953" y="430"/>
                    <a:pt x="953" y="43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40"/>
          <p:cNvGrpSpPr/>
          <p:nvPr/>
        </p:nvGrpSpPr>
        <p:grpSpPr>
          <a:xfrm>
            <a:off x="7698943" y="2256175"/>
            <a:ext cx="2013752" cy="2495122"/>
            <a:chOff x="6417150" y="2072555"/>
            <a:chExt cx="2013752" cy="2495122"/>
          </a:xfrm>
        </p:grpSpPr>
        <p:sp>
          <p:nvSpPr>
            <p:cNvPr id="471" name="Google Shape;471;p40"/>
            <p:cNvSpPr/>
            <p:nvPr/>
          </p:nvSpPr>
          <p:spPr>
            <a:xfrm>
              <a:off x="6417150" y="4008586"/>
              <a:ext cx="200538" cy="374983"/>
            </a:xfrm>
            <a:custGeom>
              <a:avLst/>
              <a:gdLst/>
              <a:ahLst/>
              <a:cxnLst/>
              <a:rect l="l" t="t" r="r" b="b"/>
              <a:pathLst>
                <a:path w="2490" h="4656" extrusionOk="0">
                  <a:moveTo>
                    <a:pt x="2275" y="667"/>
                  </a:moveTo>
                  <a:cubicBezTo>
                    <a:pt x="2239" y="322"/>
                    <a:pt x="1489" y="500"/>
                    <a:pt x="1061" y="250"/>
                  </a:cubicBezTo>
                  <a:cubicBezTo>
                    <a:pt x="620" y="0"/>
                    <a:pt x="382" y="179"/>
                    <a:pt x="239" y="810"/>
                  </a:cubicBezTo>
                  <a:cubicBezTo>
                    <a:pt x="96" y="1429"/>
                    <a:pt x="37" y="2394"/>
                    <a:pt x="25" y="2846"/>
                  </a:cubicBezTo>
                  <a:cubicBezTo>
                    <a:pt x="1" y="3298"/>
                    <a:pt x="537" y="4560"/>
                    <a:pt x="787" y="4608"/>
                  </a:cubicBezTo>
                  <a:cubicBezTo>
                    <a:pt x="1049" y="4656"/>
                    <a:pt x="1477" y="4144"/>
                    <a:pt x="1501" y="3953"/>
                  </a:cubicBezTo>
                  <a:cubicBezTo>
                    <a:pt x="1537" y="3763"/>
                    <a:pt x="1453" y="3036"/>
                    <a:pt x="1608" y="2894"/>
                  </a:cubicBezTo>
                  <a:cubicBezTo>
                    <a:pt x="1751" y="2739"/>
                    <a:pt x="2251" y="2001"/>
                    <a:pt x="2370" y="1560"/>
                  </a:cubicBezTo>
                  <a:cubicBezTo>
                    <a:pt x="2489" y="1131"/>
                    <a:pt x="2275" y="667"/>
                    <a:pt x="2275" y="667"/>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6560023" y="3222303"/>
              <a:ext cx="928356" cy="912007"/>
            </a:xfrm>
            <a:custGeom>
              <a:avLst/>
              <a:gdLst/>
              <a:ahLst/>
              <a:cxnLst/>
              <a:rect l="l" t="t" r="r" b="b"/>
              <a:pathLst>
                <a:path w="11527" h="11324" extrusionOk="0">
                  <a:moveTo>
                    <a:pt x="11526" y="1870"/>
                  </a:moveTo>
                  <a:cubicBezTo>
                    <a:pt x="11181" y="3822"/>
                    <a:pt x="8812" y="8644"/>
                    <a:pt x="7990" y="9037"/>
                  </a:cubicBezTo>
                  <a:cubicBezTo>
                    <a:pt x="7168" y="9430"/>
                    <a:pt x="4406" y="8906"/>
                    <a:pt x="596" y="11323"/>
                  </a:cubicBezTo>
                  <a:cubicBezTo>
                    <a:pt x="596" y="11323"/>
                    <a:pt x="1" y="11156"/>
                    <a:pt x="501" y="10430"/>
                  </a:cubicBezTo>
                  <a:cubicBezTo>
                    <a:pt x="501" y="10430"/>
                    <a:pt x="620" y="10597"/>
                    <a:pt x="1394" y="9787"/>
                  </a:cubicBezTo>
                  <a:cubicBezTo>
                    <a:pt x="2168" y="8978"/>
                    <a:pt x="4049" y="6668"/>
                    <a:pt x="6121" y="7275"/>
                  </a:cubicBezTo>
                  <a:cubicBezTo>
                    <a:pt x="6121" y="7275"/>
                    <a:pt x="6537" y="7204"/>
                    <a:pt x="6776" y="6644"/>
                  </a:cubicBezTo>
                  <a:cubicBezTo>
                    <a:pt x="7002" y="6084"/>
                    <a:pt x="7442" y="2739"/>
                    <a:pt x="7692" y="1370"/>
                  </a:cubicBezTo>
                  <a:cubicBezTo>
                    <a:pt x="7942" y="0"/>
                    <a:pt x="11526" y="1870"/>
                    <a:pt x="11526" y="187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7103729" y="3118732"/>
              <a:ext cx="254176" cy="342365"/>
            </a:xfrm>
            <a:custGeom>
              <a:avLst/>
              <a:gdLst/>
              <a:ahLst/>
              <a:cxnLst/>
              <a:rect l="l" t="t" r="r" b="b"/>
              <a:pathLst>
                <a:path w="3156" h="4251" extrusionOk="0">
                  <a:moveTo>
                    <a:pt x="1239" y="0"/>
                  </a:moveTo>
                  <a:cubicBezTo>
                    <a:pt x="548" y="810"/>
                    <a:pt x="584" y="1132"/>
                    <a:pt x="548" y="1739"/>
                  </a:cubicBezTo>
                  <a:cubicBezTo>
                    <a:pt x="525" y="2191"/>
                    <a:pt x="429" y="2751"/>
                    <a:pt x="215" y="2882"/>
                  </a:cubicBezTo>
                  <a:cubicBezTo>
                    <a:pt x="1" y="3025"/>
                    <a:pt x="1656" y="4251"/>
                    <a:pt x="2406" y="3418"/>
                  </a:cubicBezTo>
                  <a:cubicBezTo>
                    <a:pt x="3156" y="2596"/>
                    <a:pt x="2406" y="429"/>
                    <a:pt x="2406" y="429"/>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7540965" y="3092799"/>
              <a:ext cx="126685" cy="91249"/>
            </a:xfrm>
            <a:custGeom>
              <a:avLst/>
              <a:gdLst/>
              <a:ahLst/>
              <a:cxnLst/>
              <a:rect l="l" t="t" r="r" b="b"/>
              <a:pathLst>
                <a:path w="1573" h="1133" extrusionOk="0">
                  <a:moveTo>
                    <a:pt x="1525" y="441"/>
                  </a:moveTo>
                  <a:cubicBezTo>
                    <a:pt x="1573" y="763"/>
                    <a:pt x="263" y="1132"/>
                    <a:pt x="263" y="1132"/>
                  </a:cubicBezTo>
                  <a:cubicBezTo>
                    <a:pt x="263" y="1132"/>
                    <a:pt x="1" y="251"/>
                    <a:pt x="1" y="239"/>
                  </a:cubicBezTo>
                  <a:cubicBezTo>
                    <a:pt x="1" y="227"/>
                    <a:pt x="1477" y="1"/>
                    <a:pt x="1525" y="4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7251434" y="3393927"/>
              <a:ext cx="178391" cy="63061"/>
            </a:xfrm>
            <a:custGeom>
              <a:avLst/>
              <a:gdLst/>
              <a:ahLst/>
              <a:cxnLst/>
              <a:rect l="l" t="t" r="r" b="b"/>
              <a:pathLst>
                <a:path w="2215" h="783" extrusionOk="0">
                  <a:moveTo>
                    <a:pt x="2084" y="1"/>
                  </a:moveTo>
                  <a:cubicBezTo>
                    <a:pt x="2084" y="1"/>
                    <a:pt x="0" y="310"/>
                    <a:pt x="346" y="608"/>
                  </a:cubicBezTo>
                  <a:cubicBezTo>
                    <a:pt x="502" y="741"/>
                    <a:pt x="817" y="782"/>
                    <a:pt x="1145" y="782"/>
                  </a:cubicBezTo>
                  <a:cubicBezTo>
                    <a:pt x="1664" y="782"/>
                    <a:pt x="2215" y="679"/>
                    <a:pt x="2215" y="679"/>
                  </a:cubicBezTo>
                  <a:lnTo>
                    <a:pt x="2084" y="1"/>
                  </a:ln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8060751" y="4192694"/>
              <a:ext cx="370150" cy="374983"/>
            </a:xfrm>
            <a:custGeom>
              <a:avLst/>
              <a:gdLst/>
              <a:ahLst/>
              <a:cxnLst/>
              <a:rect l="l" t="t" r="r" b="b"/>
              <a:pathLst>
                <a:path w="4596" h="4656" extrusionOk="0">
                  <a:moveTo>
                    <a:pt x="191" y="2786"/>
                  </a:moveTo>
                  <a:cubicBezTo>
                    <a:pt x="0" y="2798"/>
                    <a:pt x="298" y="3620"/>
                    <a:pt x="929" y="4132"/>
                  </a:cubicBezTo>
                  <a:cubicBezTo>
                    <a:pt x="1572" y="4656"/>
                    <a:pt x="2000" y="3894"/>
                    <a:pt x="2203" y="3644"/>
                  </a:cubicBezTo>
                  <a:cubicBezTo>
                    <a:pt x="2393" y="3406"/>
                    <a:pt x="2489" y="3227"/>
                    <a:pt x="3310" y="2715"/>
                  </a:cubicBezTo>
                  <a:cubicBezTo>
                    <a:pt x="4132" y="2203"/>
                    <a:pt x="4596" y="1286"/>
                    <a:pt x="4417" y="643"/>
                  </a:cubicBezTo>
                  <a:cubicBezTo>
                    <a:pt x="4239" y="0"/>
                    <a:pt x="3310" y="1001"/>
                    <a:pt x="3191" y="1001"/>
                  </a:cubicBezTo>
                  <a:cubicBezTo>
                    <a:pt x="3072" y="1001"/>
                    <a:pt x="905" y="1120"/>
                    <a:pt x="762" y="1822"/>
                  </a:cubicBezTo>
                  <a:cubicBezTo>
                    <a:pt x="619" y="2536"/>
                    <a:pt x="310" y="2786"/>
                    <a:pt x="191" y="2786"/>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7350172" y="3244370"/>
              <a:ext cx="772032" cy="1188089"/>
            </a:xfrm>
            <a:custGeom>
              <a:avLst/>
              <a:gdLst/>
              <a:ahLst/>
              <a:cxnLst/>
              <a:rect l="l" t="t" r="r" b="b"/>
              <a:pathLst>
                <a:path w="9586" h="14752" extrusionOk="0">
                  <a:moveTo>
                    <a:pt x="4620" y="1917"/>
                  </a:moveTo>
                  <a:cubicBezTo>
                    <a:pt x="6049" y="4882"/>
                    <a:pt x="6382" y="6549"/>
                    <a:pt x="6490" y="7442"/>
                  </a:cubicBezTo>
                  <a:cubicBezTo>
                    <a:pt x="6597" y="8334"/>
                    <a:pt x="9585" y="13609"/>
                    <a:pt x="9585" y="13609"/>
                  </a:cubicBezTo>
                  <a:cubicBezTo>
                    <a:pt x="9502" y="13823"/>
                    <a:pt x="9538" y="14561"/>
                    <a:pt x="9383" y="14657"/>
                  </a:cubicBezTo>
                  <a:cubicBezTo>
                    <a:pt x="9228" y="14752"/>
                    <a:pt x="9014" y="14561"/>
                    <a:pt x="9014" y="14561"/>
                  </a:cubicBezTo>
                  <a:cubicBezTo>
                    <a:pt x="9014" y="14561"/>
                    <a:pt x="8490" y="13514"/>
                    <a:pt x="7490" y="12561"/>
                  </a:cubicBezTo>
                  <a:cubicBezTo>
                    <a:pt x="6478" y="11609"/>
                    <a:pt x="4799" y="11418"/>
                    <a:pt x="4620" y="7811"/>
                  </a:cubicBezTo>
                  <a:cubicBezTo>
                    <a:pt x="4620" y="7811"/>
                    <a:pt x="4418" y="6941"/>
                    <a:pt x="2489" y="4941"/>
                  </a:cubicBezTo>
                  <a:cubicBezTo>
                    <a:pt x="560" y="2929"/>
                    <a:pt x="1" y="750"/>
                    <a:pt x="1" y="750"/>
                  </a:cubicBezTo>
                  <a:lnTo>
                    <a:pt x="3656" y="0"/>
                  </a:ln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7226467" y="3082248"/>
              <a:ext cx="495869" cy="360647"/>
            </a:xfrm>
            <a:custGeom>
              <a:avLst/>
              <a:gdLst/>
              <a:ahLst/>
              <a:cxnLst/>
              <a:rect l="l" t="t" r="r" b="b"/>
              <a:pathLst>
                <a:path w="6157" h="4478" extrusionOk="0">
                  <a:moveTo>
                    <a:pt x="4537" y="620"/>
                  </a:moveTo>
                  <a:cubicBezTo>
                    <a:pt x="5037" y="1751"/>
                    <a:pt x="6156" y="3930"/>
                    <a:pt x="6156" y="3930"/>
                  </a:cubicBezTo>
                  <a:cubicBezTo>
                    <a:pt x="6156" y="3930"/>
                    <a:pt x="5501" y="4263"/>
                    <a:pt x="4775" y="3394"/>
                  </a:cubicBezTo>
                  <a:cubicBezTo>
                    <a:pt x="4775" y="3394"/>
                    <a:pt x="4716" y="4156"/>
                    <a:pt x="3334" y="4287"/>
                  </a:cubicBezTo>
                  <a:cubicBezTo>
                    <a:pt x="1953" y="4406"/>
                    <a:pt x="691" y="4192"/>
                    <a:pt x="656" y="4478"/>
                  </a:cubicBezTo>
                  <a:cubicBezTo>
                    <a:pt x="656" y="4478"/>
                    <a:pt x="358" y="4287"/>
                    <a:pt x="537" y="3859"/>
                  </a:cubicBezTo>
                  <a:cubicBezTo>
                    <a:pt x="715" y="3430"/>
                    <a:pt x="608" y="2799"/>
                    <a:pt x="548" y="2632"/>
                  </a:cubicBezTo>
                  <a:cubicBezTo>
                    <a:pt x="501" y="2477"/>
                    <a:pt x="1" y="1418"/>
                    <a:pt x="763" y="703"/>
                  </a:cubicBezTo>
                  <a:cubicBezTo>
                    <a:pt x="1525" y="1"/>
                    <a:pt x="4537" y="620"/>
                    <a:pt x="4537" y="620"/>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7558280" y="2547240"/>
              <a:ext cx="189907" cy="293479"/>
            </a:xfrm>
            <a:custGeom>
              <a:avLst/>
              <a:gdLst/>
              <a:ahLst/>
              <a:cxnLst/>
              <a:rect l="l" t="t" r="r" b="b"/>
              <a:pathLst>
                <a:path w="2358" h="3644" extrusionOk="0">
                  <a:moveTo>
                    <a:pt x="405" y="3644"/>
                  </a:moveTo>
                  <a:cubicBezTo>
                    <a:pt x="405" y="3644"/>
                    <a:pt x="893" y="2655"/>
                    <a:pt x="1096" y="2393"/>
                  </a:cubicBezTo>
                  <a:cubicBezTo>
                    <a:pt x="1096" y="2393"/>
                    <a:pt x="1155" y="2346"/>
                    <a:pt x="1310" y="2393"/>
                  </a:cubicBezTo>
                  <a:cubicBezTo>
                    <a:pt x="1477" y="2453"/>
                    <a:pt x="2358" y="1381"/>
                    <a:pt x="2358" y="1298"/>
                  </a:cubicBezTo>
                  <a:cubicBezTo>
                    <a:pt x="2358" y="1227"/>
                    <a:pt x="2262" y="834"/>
                    <a:pt x="2036" y="691"/>
                  </a:cubicBezTo>
                  <a:cubicBezTo>
                    <a:pt x="1798" y="548"/>
                    <a:pt x="1739" y="334"/>
                    <a:pt x="1500" y="322"/>
                  </a:cubicBezTo>
                  <a:cubicBezTo>
                    <a:pt x="1250" y="322"/>
                    <a:pt x="1131" y="298"/>
                    <a:pt x="1012" y="488"/>
                  </a:cubicBezTo>
                  <a:cubicBezTo>
                    <a:pt x="905" y="679"/>
                    <a:pt x="822" y="762"/>
                    <a:pt x="822" y="762"/>
                  </a:cubicBezTo>
                  <a:cubicBezTo>
                    <a:pt x="822" y="762"/>
                    <a:pt x="917" y="346"/>
                    <a:pt x="786" y="179"/>
                  </a:cubicBezTo>
                  <a:cubicBezTo>
                    <a:pt x="643" y="0"/>
                    <a:pt x="465" y="119"/>
                    <a:pt x="477" y="179"/>
                  </a:cubicBezTo>
                  <a:cubicBezTo>
                    <a:pt x="477" y="238"/>
                    <a:pt x="524" y="608"/>
                    <a:pt x="441" y="786"/>
                  </a:cubicBezTo>
                  <a:cubicBezTo>
                    <a:pt x="357" y="953"/>
                    <a:pt x="274" y="1370"/>
                    <a:pt x="619" y="1691"/>
                  </a:cubicBezTo>
                  <a:cubicBezTo>
                    <a:pt x="619" y="1691"/>
                    <a:pt x="596" y="1953"/>
                    <a:pt x="298" y="2227"/>
                  </a:cubicBezTo>
                  <a:cubicBezTo>
                    <a:pt x="0" y="2501"/>
                    <a:pt x="405" y="3644"/>
                    <a:pt x="405" y="36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7322387" y="2207776"/>
              <a:ext cx="254176" cy="281076"/>
            </a:xfrm>
            <a:custGeom>
              <a:avLst/>
              <a:gdLst/>
              <a:ahLst/>
              <a:cxnLst/>
              <a:rect l="l" t="t" r="r" b="b"/>
              <a:pathLst>
                <a:path w="3156" h="3490" extrusionOk="0">
                  <a:moveTo>
                    <a:pt x="1322" y="858"/>
                  </a:moveTo>
                  <a:cubicBezTo>
                    <a:pt x="1239" y="1477"/>
                    <a:pt x="334" y="2644"/>
                    <a:pt x="0" y="3037"/>
                  </a:cubicBezTo>
                  <a:cubicBezTo>
                    <a:pt x="0" y="3037"/>
                    <a:pt x="905" y="2929"/>
                    <a:pt x="1822" y="3489"/>
                  </a:cubicBezTo>
                  <a:cubicBezTo>
                    <a:pt x="1822" y="3489"/>
                    <a:pt x="2084" y="2477"/>
                    <a:pt x="3036" y="1727"/>
                  </a:cubicBezTo>
                  <a:cubicBezTo>
                    <a:pt x="3036" y="1727"/>
                    <a:pt x="3156" y="489"/>
                    <a:pt x="2251" y="239"/>
                  </a:cubicBezTo>
                  <a:cubicBezTo>
                    <a:pt x="1334" y="1"/>
                    <a:pt x="1322" y="858"/>
                    <a:pt x="1322" y="8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7184266" y="2441737"/>
              <a:ext cx="479520" cy="782583"/>
            </a:xfrm>
            <a:custGeom>
              <a:avLst/>
              <a:gdLst/>
              <a:ahLst/>
              <a:cxnLst/>
              <a:rect l="l" t="t" r="r" b="b"/>
              <a:pathLst>
                <a:path w="5954" h="9717" extrusionOk="0">
                  <a:moveTo>
                    <a:pt x="1715" y="132"/>
                  </a:moveTo>
                  <a:cubicBezTo>
                    <a:pt x="263" y="334"/>
                    <a:pt x="1" y="2299"/>
                    <a:pt x="656" y="3537"/>
                  </a:cubicBezTo>
                  <a:cubicBezTo>
                    <a:pt x="1322" y="4775"/>
                    <a:pt x="1430" y="6716"/>
                    <a:pt x="239" y="8406"/>
                  </a:cubicBezTo>
                  <a:cubicBezTo>
                    <a:pt x="239" y="8406"/>
                    <a:pt x="560" y="9716"/>
                    <a:pt x="2489" y="9264"/>
                  </a:cubicBezTo>
                  <a:cubicBezTo>
                    <a:pt x="3858" y="8930"/>
                    <a:pt x="5942" y="8133"/>
                    <a:pt x="5954" y="8525"/>
                  </a:cubicBezTo>
                  <a:cubicBezTo>
                    <a:pt x="5954" y="8525"/>
                    <a:pt x="5775" y="7811"/>
                    <a:pt x="5502" y="7537"/>
                  </a:cubicBezTo>
                  <a:cubicBezTo>
                    <a:pt x="5228" y="7263"/>
                    <a:pt x="4954" y="4942"/>
                    <a:pt x="5073" y="4311"/>
                  </a:cubicBezTo>
                  <a:cubicBezTo>
                    <a:pt x="5204" y="3680"/>
                    <a:pt x="5382" y="2799"/>
                    <a:pt x="3537" y="584"/>
                  </a:cubicBezTo>
                  <a:cubicBezTo>
                    <a:pt x="3537" y="584"/>
                    <a:pt x="2680" y="1"/>
                    <a:pt x="1715" y="132"/>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6966655" y="2083105"/>
              <a:ext cx="439252" cy="342445"/>
            </a:xfrm>
            <a:custGeom>
              <a:avLst/>
              <a:gdLst/>
              <a:ahLst/>
              <a:cxnLst/>
              <a:rect l="l" t="t" r="r" b="b"/>
              <a:pathLst>
                <a:path w="5454" h="4252" extrusionOk="0">
                  <a:moveTo>
                    <a:pt x="5120" y="596"/>
                  </a:moveTo>
                  <a:cubicBezTo>
                    <a:pt x="5084" y="382"/>
                    <a:pt x="4906" y="179"/>
                    <a:pt x="4691" y="132"/>
                  </a:cubicBezTo>
                  <a:cubicBezTo>
                    <a:pt x="4465" y="84"/>
                    <a:pt x="4227" y="167"/>
                    <a:pt x="4096" y="358"/>
                  </a:cubicBezTo>
                  <a:cubicBezTo>
                    <a:pt x="4024" y="453"/>
                    <a:pt x="3965" y="584"/>
                    <a:pt x="3846" y="572"/>
                  </a:cubicBezTo>
                  <a:cubicBezTo>
                    <a:pt x="3703" y="560"/>
                    <a:pt x="3679" y="382"/>
                    <a:pt x="3620" y="263"/>
                  </a:cubicBezTo>
                  <a:cubicBezTo>
                    <a:pt x="3524" y="84"/>
                    <a:pt x="3310" y="1"/>
                    <a:pt x="3108" y="13"/>
                  </a:cubicBezTo>
                  <a:cubicBezTo>
                    <a:pt x="2905" y="25"/>
                    <a:pt x="2727" y="120"/>
                    <a:pt x="2548" y="215"/>
                  </a:cubicBezTo>
                  <a:cubicBezTo>
                    <a:pt x="2393" y="298"/>
                    <a:pt x="2227" y="394"/>
                    <a:pt x="2096" y="536"/>
                  </a:cubicBezTo>
                  <a:cubicBezTo>
                    <a:pt x="1977" y="679"/>
                    <a:pt x="1893" y="858"/>
                    <a:pt x="1905" y="1048"/>
                  </a:cubicBezTo>
                  <a:cubicBezTo>
                    <a:pt x="1917" y="1263"/>
                    <a:pt x="2072" y="1501"/>
                    <a:pt x="1953" y="1679"/>
                  </a:cubicBezTo>
                  <a:cubicBezTo>
                    <a:pt x="1893" y="1775"/>
                    <a:pt x="1786" y="1822"/>
                    <a:pt x="1679" y="1834"/>
                  </a:cubicBezTo>
                  <a:cubicBezTo>
                    <a:pt x="1572" y="1846"/>
                    <a:pt x="1453" y="1834"/>
                    <a:pt x="1346" y="1834"/>
                  </a:cubicBezTo>
                  <a:cubicBezTo>
                    <a:pt x="845" y="1834"/>
                    <a:pt x="357" y="2168"/>
                    <a:pt x="179" y="2632"/>
                  </a:cubicBezTo>
                  <a:cubicBezTo>
                    <a:pt x="0" y="3108"/>
                    <a:pt x="155" y="3680"/>
                    <a:pt x="536" y="4013"/>
                  </a:cubicBezTo>
                  <a:cubicBezTo>
                    <a:pt x="691" y="4156"/>
                    <a:pt x="905" y="4251"/>
                    <a:pt x="1107" y="4215"/>
                  </a:cubicBezTo>
                  <a:cubicBezTo>
                    <a:pt x="1322" y="4168"/>
                    <a:pt x="1488" y="3989"/>
                    <a:pt x="1560" y="3787"/>
                  </a:cubicBezTo>
                  <a:cubicBezTo>
                    <a:pt x="1643" y="3596"/>
                    <a:pt x="1655" y="3370"/>
                    <a:pt x="1655" y="3156"/>
                  </a:cubicBezTo>
                  <a:cubicBezTo>
                    <a:pt x="1655" y="2977"/>
                    <a:pt x="1655" y="2799"/>
                    <a:pt x="1738" y="2644"/>
                  </a:cubicBezTo>
                  <a:cubicBezTo>
                    <a:pt x="1822" y="2489"/>
                    <a:pt x="2024" y="2382"/>
                    <a:pt x="2179" y="2465"/>
                  </a:cubicBezTo>
                  <a:cubicBezTo>
                    <a:pt x="2358" y="2561"/>
                    <a:pt x="2346" y="2811"/>
                    <a:pt x="2417" y="3001"/>
                  </a:cubicBezTo>
                  <a:cubicBezTo>
                    <a:pt x="2524" y="3263"/>
                    <a:pt x="2810" y="3430"/>
                    <a:pt x="3096" y="3418"/>
                  </a:cubicBezTo>
                  <a:cubicBezTo>
                    <a:pt x="3382" y="3406"/>
                    <a:pt x="3655" y="3239"/>
                    <a:pt x="3810" y="3001"/>
                  </a:cubicBezTo>
                  <a:cubicBezTo>
                    <a:pt x="3977" y="2763"/>
                    <a:pt x="4036" y="2477"/>
                    <a:pt x="4036" y="2191"/>
                  </a:cubicBezTo>
                  <a:cubicBezTo>
                    <a:pt x="4036" y="2096"/>
                    <a:pt x="4024" y="2001"/>
                    <a:pt x="4060" y="1918"/>
                  </a:cubicBezTo>
                  <a:cubicBezTo>
                    <a:pt x="4108" y="1834"/>
                    <a:pt x="4203" y="1775"/>
                    <a:pt x="4286" y="1822"/>
                  </a:cubicBezTo>
                  <a:cubicBezTo>
                    <a:pt x="4382" y="1858"/>
                    <a:pt x="4382" y="1989"/>
                    <a:pt x="4453" y="2060"/>
                  </a:cubicBezTo>
                  <a:cubicBezTo>
                    <a:pt x="4548" y="2156"/>
                    <a:pt x="4739" y="2084"/>
                    <a:pt x="4822" y="1965"/>
                  </a:cubicBezTo>
                  <a:cubicBezTo>
                    <a:pt x="4906" y="1846"/>
                    <a:pt x="4929" y="1703"/>
                    <a:pt x="5001" y="1572"/>
                  </a:cubicBezTo>
                  <a:cubicBezTo>
                    <a:pt x="5072" y="1453"/>
                    <a:pt x="5215" y="1358"/>
                    <a:pt x="5358" y="1406"/>
                  </a:cubicBezTo>
                  <a:cubicBezTo>
                    <a:pt x="5453" y="1239"/>
                    <a:pt x="5382" y="1168"/>
                    <a:pt x="5275" y="1072"/>
                  </a:cubicBezTo>
                  <a:cubicBezTo>
                    <a:pt x="5120" y="929"/>
                    <a:pt x="5156" y="787"/>
                    <a:pt x="5120" y="596"/>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7638817" y="2176850"/>
              <a:ext cx="110739" cy="50578"/>
            </a:xfrm>
            <a:custGeom>
              <a:avLst/>
              <a:gdLst/>
              <a:ahLst/>
              <a:cxnLst/>
              <a:rect l="l" t="t" r="r" b="b"/>
              <a:pathLst>
                <a:path w="1375" h="628" extrusionOk="0">
                  <a:moveTo>
                    <a:pt x="1248" y="0"/>
                  </a:moveTo>
                  <a:cubicBezTo>
                    <a:pt x="913" y="0"/>
                    <a:pt x="0" y="265"/>
                    <a:pt x="0" y="265"/>
                  </a:cubicBezTo>
                  <a:lnTo>
                    <a:pt x="12" y="623"/>
                  </a:lnTo>
                  <a:cubicBezTo>
                    <a:pt x="58" y="626"/>
                    <a:pt x="103" y="628"/>
                    <a:pt x="148" y="628"/>
                  </a:cubicBezTo>
                  <a:cubicBezTo>
                    <a:pt x="833" y="628"/>
                    <a:pt x="1358" y="219"/>
                    <a:pt x="1370" y="51"/>
                  </a:cubicBezTo>
                  <a:cubicBezTo>
                    <a:pt x="1374" y="15"/>
                    <a:pt x="1327" y="0"/>
                    <a:pt x="1248" y="0"/>
                  </a:cubicBezTo>
                  <a:close/>
                </a:path>
              </a:pathLst>
            </a:custGeom>
            <a:solidFill>
              <a:srgbClr val="E96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7406790" y="2152125"/>
              <a:ext cx="167840" cy="191921"/>
            </a:xfrm>
            <a:custGeom>
              <a:avLst/>
              <a:gdLst/>
              <a:ahLst/>
              <a:cxnLst/>
              <a:rect l="l" t="t" r="r" b="b"/>
              <a:pathLst>
                <a:path w="2084" h="2383" extrusionOk="0">
                  <a:moveTo>
                    <a:pt x="72" y="1180"/>
                  </a:moveTo>
                  <a:cubicBezTo>
                    <a:pt x="0" y="1346"/>
                    <a:pt x="48" y="1596"/>
                    <a:pt x="119" y="1858"/>
                  </a:cubicBezTo>
                  <a:cubicBezTo>
                    <a:pt x="179" y="2132"/>
                    <a:pt x="345" y="2073"/>
                    <a:pt x="524" y="2227"/>
                  </a:cubicBezTo>
                  <a:cubicBezTo>
                    <a:pt x="714" y="2382"/>
                    <a:pt x="965" y="1680"/>
                    <a:pt x="1000" y="1394"/>
                  </a:cubicBezTo>
                  <a:cubicBezTo>
                    <a:pt x="1048" y="1108"/>
                    <a:pt x="1393" y="1501"/>
                    <a:pt x="1643" y="1287"/>
                  </a:cubicBezTo>
                  <a:cubicBezTo>
                    <a:pt x="1881" y="1061"/>
                    <a:pt x="2084" y="549"/>
                    <a:pt x="2060" y="394"/>
                  </a:cubicBezTo>
                  <a:cubicBezTo>
                    <a:pt x="2024" y="251"/>
                    <a:pt x="595" y="1"/>
                    <a:pt x="72" y="118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7462361" y="2183776"/>
              <a:ext cx="186122" cy="190954"/>
            </a:xfrm>
            <a:custGeom>
              <a:avLst/>
              <a:gdLst/>
              <a:ahLst/>
              <a:cxnLst/>
              <a:rect l="l" t="t" r="r" b="b"/>
              <a:pathLst>
                <a:path w="2311" h="2371" extrusionOk="0">
                  <a:moveTo>
                    <a:pt x="1370" y="1"/>
                  </a:moveTo>
                  <a:cubicBezTo>
                    <a:pt x="1144" y="132"/>
                    <a:pt x="1084" y="382"/>
                    <a:pt x="1048" y="596"/>
                  </a:cubicBezTo>
                  <a:cubicBezTo>
                    <a:pt x="1013" y="810"/>
                    <a:pt x="703" y="882"/>
                    <a:pt x="560" y="691"/>
                  </a:cubicBezTo>
                  <a:cubicBezTo>
                    <a:pt x="429" y="501"/>
                    <a:pt x="251" y="465"/>
                    <a:pt x="132" y="584"/>
                  </a:cubicBezTo>
                  <a:cubicBezTo>
                    <a:pt x="1" y="691"/>
                    <a:pt x="191" y="1144"/>
                    <a:pt x="394" y="1180"/>
                  </a:cubicBezTo>
                  <a:cubicBezTo>
                    <a:pt x="584" y="1215"/>
                    <a:pt x="584" y="1061"/>
                    <a:pt x="620" y="1049"/>
                  </a:cubicBezTo>
                  <a:cubicBezTo>
                    <a:pt x="667" y="1037"/>
                    <a:pt x="632" y="1227"/>
                    <a:pt x="727" y="1596"/>
                  </a:cubicBezTo>
                  <a:cubicBezTo>
                    <a:pt x="822" y="1965"/>
                    <a:pt x="1191" y="2370"/>
                    <a:pt x="1501" y="2287"/>
                  </a:cubicBezTo>
                  <a:cubicBezTo>
                    <a:pt x="1810" y="2203"/>
                    <a:pt x="2013" y="1703"/>
                    <a:pt x="2025" y="1572"/>
                  </a:cubicBezTo>
                  <a:cubicBezTo>
                    <a:pt x="2049" y="1453"/>
                    <a:pt x="2263" y="1501"/>
                    <a:pt x="2287" y="1406"/>
                  </a:cubicBezTo>
                  <a:cubicBezTo>
                    <a:pt x="2310" y="1322"/>
                    <a:pt x="2120" y="1084"/>
                    <a:pt x="2144" y="1001"/>
                  </a:cubicBezTo>
                  <a:cubicBezTo>
                    <a:pt x="2180" y="918"/>
                    <a:pt x="2287" y="894"/>
                    <a:pt x="2287" y="346"/>
                  </a:cubicBezTo>
                  <a:cubicBezTo>
                    <a:pt x="2287" y="346"/>
                    <a:pt x="1870" y="382"/>
                    <a:pt x="137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7372240" y="2072555"/>
              <a:ext cx="377882" cy="181290"/>
            </a:xfrm>
            <a:custGeom>
              <a:avLst/>
              <a:gdLst/>
              <a:ahLst/>
              <a:cxnLst/>
              <a:rect l="l" t="t" r="r" b="b"/>
              <a:pathLst>
                <a:path w="4692" h="2251" extrusionOk="0">
                  <a:moveTo>
                    <a:pt x="477" y="2251"/>
                  </a:moveTo>
                  <a:cubicBezTo>
                    <a:pt x="358" y="2168"/>
                    <a:pt x="322" y="1775"/>
                    <a:pt x="227" y="1620"/>
                  </a:cubicBezTo>
                  <a:cubicBezTo>
                    <a:pt x="131" y="1465"/>
                    <a:pt x="0" y="1084"/>
                    <a:pt x="905" y="560"/>
                  </a:cubicBezTo>
                  <a:cubicBezTo>
                    <a:pt x="1798" y="25"/>
                    <a:pt x="2394" y="1"/>
                    <a:pt x="2632" y="191"/>
                  </a:cubicBezTo>
                  <a:cubicBezTo>
                    <a:pt x="2858" y="370"/>
                    <a:pt x="3334" y="834"/>
                    <a:pt x="3406" y="977"/>
                  </a:cubicBezTo>
                  <a:cubicBezTo>
                    <a:pt x="3406" y="977"/>
                    <a:pt x="3739" y="1096"/>
                    <a:pt x="4191" y="1120"/>
                  </a:cubicBezTo>
                  <a:cubicBezTo>
                    <a:pt x="4632" y="1144"/>
                    <a:pt x="4692" y="1215"/>
                    <a:pt x="4680" y="1346"/>
                  </a:cubicBezTo>
                  <a:cubicBezTo>
                    <a:pt x="4680" y="1346"/>
                    <a:pt x="4680" y="1275"/>
                    <a:pt x="4513" y="1382"/>
                  </a:cubicBezTo>
                  <a:cubicBezTo>
                    <a:pt x="4287" y="1549"/>
                    <a:pt x="3965" y="1691"/>
                    <a:pt x="3406" y="1727"/>
                  </a:cubicBezTo>
                  <a:cubicBezTo>
                    <a:pt x="2858" y="1763"/>
                    <a:pt x="2489" y="1382"/>
                    <a:pt x="2489" y="1382"/>
                  </a:cubicBezTo>
                  <a:cubicBezTo>
                    <a:pt x="2489" y="1382"/>
                    <a:pt x="1584" y="1596"/>
                    <a:pt x="477" y="225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7202548" y="2565442"/>
              <a:ext cx="119920" cy="150605"/>
            </a:xfrm>
            <a:custGeom>
              <a:avLst/>
              <a:gdLst/>
              <a:ahLst/>
              <a:cxnLst/>
              <a:rect l="l" t="t" r="r" b="b"/>
              <a:pathLst>
                <a:path w="1489" h="1870" extrusionOk="0">
                  <a:moveTo>
                    <a:pt x="1488" y="1751"/>
                  </a:moveTo>
                  <a:cubicBezTo>
                    <a:pt x="1322" y="1870"/>
                    <a:pt x="24" y="560"/>
                    <a:pt x="12" y="524"/>
                  </a:cubicBezTo>
                  <a:cubicBezTo>
                    <a:pt x="0" y="501"/>
                    <a:pt x="1286" y="1"/>
                    <a:pt x="1286"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6940722" y="2538623"/>
              <a:ext cx="519789" cy="588810"/>
            </a:xfrm>
            <a:custGeom>
              <a:avLst/>
              <a:gdLst/>
              <a:ahLst/>
              <a:cxnLst/>
              <a:rect l="l" t="t" r="r" b="b"/>
              <a:pathLst>
                <a:path w="6454" h="7311" extrusionOk="0">
                  <a:moveTo>
                    <a:pt x="2715" y="0"/>
                  </a:moveTo>
                  <a:cubicBezTo>
                    <a:pt x="1263" y="1072"/>
                    <a:pt x="96" y="2655"/>
                    <a:pt x="84" y="3012"/>
                  </a:cubicBezTo>
                  <a:cubicBezTo>
                    <a:pt x="1" y="4906"/>
                    <a:pt x="3120" y="5251"/>
                    <a:pt x="3989" y="5834"/>
                  </a:cubicBezTo>
                  <a:cubicBezTo>
                    <a:pt x="3989" y="5834"/>
                    <a:pt x="4156" y="6465"/>
                    <a:pt x="4358" y="6620"/>
                  </a:cubicBezTo>
                  <a:cubicBezTo>
                    <a:pt x="4573" y="6775"/>
                    <a:pt x="5466" y="7061"/>
                    <a:pt x="5775" y="7192"/>
                  </a:cubicBezTo>
                  <a:cubicBezTo>
                    <a:pt x="6073" y="7311"/>
                    <a:pt x="6454" y="6703"/>
                    <a:pt x="6442" y="6406"/>
                  </a:cubicBezTo>
                  <a:cubicBezTo>
                    <a:pt x="6430" y="6108"/>
                    <a:pt x="5859" y="5739"/>
                    <a:pt x="5859" y="5739"/>
                  </a:cubicBezTo>
                  <a:cubicBezTo>
                    <a:pt x="5859" y="5739"/>
                    <a:pt x="6251" y="5763"/>
                    <a:pt x="6263" y="5668"/>
                  </a:cubicBezTo>
                  <a:cubicBezTo>
                    <a:pt x="6275" y="5572"/>
                    <a:pt x="5906" y="5489"/>
                    <a:pt x="5823" y="5287"/>
                  </a:cubicBezTo>
                  <a:cubicBezTo>
                    <a:pt x="5739" y="5096"/>
                    <a:pt x="5585" y="4953"/>
                    <a:pt x="5251" y="5108"/>
                  </a:cubicBezTo>
                  <a:cubicBezTo>
                    <a:pt x="4918" y="5263"/>
                    <a:pt x="4418" y="5453"/>
                    <a:pt x="4299" y="5406"/>
                  </a:cubicBezTo>
                  <a:cubicBezTo>
                    <a:pt x="4192" y="5346"/>
                    <a:pt x="2918" y="4525"/>
                    <a:pt x="2632" y="4024"/>
                  </a:cubicBezTo>
                  <a:cubicBezTo>
                    <a:pt x="2334" y="3512"/>
                    <a:pt x="2084" y="2953"/>
                    <a:pt x="1894" y="2679"/>
                  </a:cubicBezTo>
                  <a:cubicBezTo>
                    <a:pt x="1691" y="2393"/>
                    <a:pt x="4323" y="1262"/>
                    <a:pt x="4323" y="1262"/>
                  </a:cubicBezTo>
                  <a:cubicBezTo>
                    <a:pt x="4323" y="1262"/>
                    <a:pt x="3942" y="548"/>
                    <a:pt x="2715"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7159380" y="2420636"/>
              <a:ext cx="283895" cy="285828"/>
            </a:xfrm>
            <a:custGeom>
              <a:avLst/>
              <a:gdLst/>
              <a:ahLst/>
              <a:cxnLst/>
              <a:rect l="l" t="t" r="r" b="b"/>
              <a:pathLst>
                <a:path w="3525" h="3549" extrusionOk="0">
                  <a:moveTo>
                    <a:pt x="0" y="1465"/>
                  </a:moveTo>
                  <a:cubicBezTo>
                    <a:pt x="917" y="644"/>
                    <a:pt x="2310" y="1"/>
                    <a:pt x="2917" y="632"/>
                  </a:cubicBezTo>
                  <a:cubicBezTo>
                    <a:pt x="3525" y="1263"/>
                    <a:pt x="3298" y="2525"/>
                    <a:pt x="2024" y="3549"/>
                  </a:cubicBezTo>
                  <a:cubicBezTo>
                    <a:pt x="2024" y="3549"/>
                    <a:pt x="1798" y="2394"/>
                    <a:pt x="0" y="1465"/>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0"/>
          <p:cNvSpPr/>
          <p:nvPr/>
        </p:nvSpPr>
        <p:spPr>
          <a:xfrm rot="3565995">
            <a:off x="4334580" y="3515158"/>
            <a:ext cx="474847" cy="640642"/>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 2" descr="Une image contenant texte, capture d’écran, Police&#10;&#10;Description générée automatiquement">
            <a:extLst>
              <a:ext uri="{FF2B5EF4-FFF2-40B4-BE49-F238E27FC236}">
                <a16:creationId xmlns:a16="http://schemas.microsoft.com/office/drawing/2014/main" id="{7F0F57A5-F912-BD65-1116-42F8386D68B4}"/>
              </a:ext>
            </a:extLst>
          </p:cNvPr>
          <p:cNvPicPr>
            <a:picLocks noChangeAspect="1"/>
          </p:cNvPicPr>
          <p:nvPr/>
        </p:nvPicPr>
        <p:blipFill>
          <a:blip r:embed="rId3"/>
          <a:stretch>
            <a:fillRect/>
          </a:stretch>
        </p:blipFill>
        <p:spPr>
          <a:xfrm>
            <a:off x="1248491" y="233050"/>
            <a:ext cx="6617819" cy="2923166"/>
          </a:xfrm>
          <a:prstGeom prst="rect">
            <a:avLst/>
          </a:prstGeom>
        </p:spPr>
      </p:pic>
      <p:pic>
        <p:nvPicPr>
          <p:cNvPr id="5" name="Image 4" descr="Une image contenant texte, Police, capture d’écran&#10;&#10;Description générée automatiquement">
            <a:extLst>
              <a:ext uri="{FF2B5EF4-FFF2-40B4-BE49-F238E27FC236}">
                <a16:creationId xmlns:a16="http://schemas.microsoft.com/office/drawing/2014/main" id="{A43AD5DB-C2DB-5B97-4C9D-DE4693E5BC09}"/>
              </a:ext>
            </a:extLst>
          </p:cNvPr>
          <p:cNvPicPr>
            <a:picLocks noChangeAspect="1"/>
          </p:cNvPicPr>
          <p:nvPr/>
        </p:nvPicPr>
        <p:blipFill>
          <a:blip r:embed="rId4"/>
          <a:stretch>
            <a:fillRect/>
          </a:stretch>
        </p:blipFill>
        <p:spPr>
          <a:xfrm>
            <a:off x="1213523" y="3156216"/>
            <a:ext cx="6638834" cy="1656409"/>
          </a:xfrm>
          <a:prstGeom prst="rect">
            <a:avLst/>
          </a:prstGeom>
        </p:spPr>
      </p:pic>
    </p:spTree>
    <p:extLst>
      <p:ext uri="{BB962C8B-B14F-4D97-AF65-F5344CB8AC3E}">
        <p14:creationId xmlns:p14="http://schemas.microsoft.com/office/powerpoint/2010/main" val="4211384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6" name="Google Shape;496;p41"/>
          <p:cNvSpPr txBox="1">
            <a:spLocks noGrp="1"/>
          </p:cNvSpPr>
          <p:nvPr>
            <p:ph type="subTitle" idx="1"/>
          </p:nvPr>
        </p:nvSpPr>
        <p:spPr>
          <a:xfrm>
            <a:off x="0" y="815103"/>
            <a:ext cx="9057451" cy="380142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H0 : the mean hours spent on activities is </a:t>
            </a:r>
            <a:r>
              <a:rPr lang="en-US" sz="1600" dirty="0" err="1"/>
              <a:t>diffrent</a:t>
            </a:r>
            <a:r>
              <a:rPr lang="en-US" sz="1600" dirty="0"/>
              <a:t> to null value.</a:t>
            </a:r>
          </a:p>
          <a:p>
            <a:pPr marL="0" lvl="0" indent="0" algn="l" rtl="0">
              <a:spcBef>
                <a:spcPts val="0"/>
              </a:spcBef>
              <a:spcAft>
                <a:spcPts val="0"/>
              </a:spcAft>
              <a:buNone/>
            </a:pPr>
            <a:r>
              <a:rPr lang="en-US" sz="1600" dirty="0"/>
              <a:t>HA : the mean hours spent on activities is greater to null value.</a:t>
            </a:r>
          </a:p>
          <a:p>
            <a:pPr marL="0" lvl="0" indent="0" algn="l" rtl="0">
              <a:spcBef>
                <a:spcPts val="0"/>
              </a:spcBef>
              <a:spcAft>
                <a:spcPts val="0"/>
              </a:spcAft>
              <a:buNone/>
            </a:pPr>
            <a:endParaRPr lang="en-US" sz="1600" dirty="0"/>
          </a:p>
          <a:p>
            <a:pPr marL="0" lvl="0" indent="0" algn="l" rtl="0">
              <a:spcBef>
                <a:spcPts val="0"/>
              </a:spcBef>
              <a:spcAft>
                <a:spcPts val="0"/>
              </a:spcAft>
              <a:buNone/>
            </a:pPr>
            <a:r>
              <a:rPr lang="fr-FR" sz="1600" dirty="0"/>
              <a:t>Cet intervalle de confiance indique avec 95% de confiance que la vraie moyenne des heures passées sur les activités par semaine se situe entre 2.6823 et 4.1493.</a:t>
            </a:r>
            <a:r>
              <a:rPr lang="en-US" sz="1600" dirty="0"/>
              <a:t>\</a:t>
            </a:r>
          </a:p>
          <a:p>
            <a:pPr marL="0" lvl="0" indent="0" algn="l" rtl="0">
              <a:spcBef>
                <a:spcPts val="0"/>
              </a:spcBef>
              <a:spcAft>
                <a:spcPts val="0"/>
              </a:spcAft>
              <a:buNone/>
            </a:pPr>
            <a:r>
              <a:rPr lang="fr-FR" sz="1600" dirty="0"/>
              <a:t>On compare la moyenne observée avec une valeur nulle (dans ce cas, 0). La p-valeur très faible indique que la moyenne observée est significativement différente de zéro. On rejette donc l'hypothèse nulle</a:t>
            </a:r>
            <a:r>
              <a:rPr lang="en-US" sz="1600" dirty="0"/>
              <a:t>.</a:t>
            </a:r>
          </a:p>
          <a:p>
            <a:pPr marL="0" lvl="0" indent="0" algn="l" rtl="0">
              <a:spcBef>
                <a:spcPts val="0"/>
              </a:spcBef>
              <a:spcAft>
                <a:spcPts val="0"/>
              </a:spcAft>
              <a:buNone/>
            </a:pPr>
            <a:endParaRPr lang="fr-FR" sz="1600" dirty="0"/>
          </a:p>
        </p:txBody>
      </p:sp>
      <p:sp>
        <p:nvSpPr>
          <p:cNvPr id="497" name="Google Shape;497;p41"/>
          <p:cNvSpPr txBox="1">
            <a:spLocks noGrp="1"/>
          </p:cNvSpPr>
          <p:nvPr>
            <p:ph type="title" idx="2"/>
          </p:nvPr>
        </p:nvSpPr>
        <p:spPr>
          <a:xfrm>
            <a:off x="252774" y="182758"/>
            <a:ext cx="2452949" cy="74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2800" dirty="0">
              <a:solidFill>
                <a:schemeClr val="bg1">
                  <a:lumMod val="10000"/>
                </a:schemeClr>
              </a:solidFill>
            </a:endParaRPr>
          </a:p>
        </p:txBody>
      </p:sp>
      <p:grpSp>
        <p:nvGrpSpPr>
          <p:cNvPr id="498" name="Google Shape;498;p41"/>
          <p:cNvGrpSpPr/>
          <p:nvPr/>
        </p:nvGrpSpPr>
        <p:grpSpPr>
          <a:xfrm>
            <a:off x="7887914" y="430733"/>
            <a:ext cx="789145" cy="768741"/>
            <a:chOff x="13094914" y="-3567967"/>
            <a:chExt cx="789145" cy="768741"/>
          </a:xfrm>
        </p:grpSpPr>
        <p:sp>
          <p:nvSpPr>
            <p:cNvPr id="499" name="Google Shape;499;p41"/>
            <p:cNvSpPr/>
            <p:nvPr/>
          </p:nvSpPr>
          <p:spPr>
            <a:xfrm rot="-1776322">
              <a:off x="13212180" y="-3485952"/>
              <a:ext cx="491831" cy="60471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rot="-1776322">
              <a:off x="13715946" y="-3136550"/>
              <a:ext cx="139239" cy="153687"/>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1"/>
          <p:cNvSpPr/>
          <p:nvPr/>
        </p:nvSpPr>
        <p:spPr>
          <a:xfrm rot="-2700000">
            <a:off x="6034741" y="4137941"/>
            <a:ext cx="701745" cy="86280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rot="2906884">
            <a:off x="5509793" y="3737363"/>
            <a:ext cx="408317" cy="43107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291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6"/>
          <p:cNvSpPr txBox="1">
            <a:spLocks noGrp="1"/>
          </p:cNvSpPr>
          <p:nvPr>
            <p:ph type="ctrTitle"/>
          </p:nvPr>
        </p:nvSpPr>
        <p:spPr>
          <a:xfrm>
            <a:off x="3237749" y="684377"/>
            <a:ext cx="6583811" cy="13243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t>Conclusion:</a:t>
            </a:r>
            <a:endParaRPr sz="2800" dirty="0"/>
          </a:p>
        </p:txBody>
      </p:sp>
      <p:grpSp>
        <p:nvGrpSpPr>
          <p:cNvPr id="326" name="Google Shape;326;p36"/>
          <p:cNvGrpSpPr/>
          <p:nvPr/>
        </p:nvGrpSpPr>
        <p:grpSpPr>
          <a:xfrm>
            <a:off x="5884729" y="4133164"/>
            <a:ext cx="849639" cy="685651"/>
            <a:chOff x="11091729" y="134464"/>
            <a:chExt cx="849639" cy="685651"/>
          </a:xfrm>
        </p:grpSpPr>
        <p:sp>
          <p:nvSpPr>
            <p:cNvPr id="327" name="Google Shape;327;p36"/>
            <p:cNvSpPr/>
            <p:nvPr/>
          </p:nvSpPr>
          <p:spPr>
            <a:xfrm rot="6034158">
              <a:off x="11262820" y="128520"/>
              <a:ext cx="567331" cy="697539"/>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6"/>
            <p:cNvSpPr/>
            <p:nvPr/>
          </p:nvSpPr>
          <p:spPr>
            <a:xfrm rot="6034158">
              <a:off x="11113288" y="585080"/>
              <a:ext cx="160613" cy="177279"/>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36"/>
          <p:cNvSpPr/>
          <p:nvPr/>
        </p:nvSpPr>
        <p:spPr>
          <a:xfrm rot="-5602829">
            <a:off x="2206117" y="307074"/>
            <a:ext cx="481371" cy="59185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36"/>
          <p:cNvGrpSpPr/>
          <p:nvPr/>
        </p:nvGrpSpPr>
        <p:grpSpPr>
          <a:xfrm>
            <a:off x="623600" y="1160956"/>
            <a:ext cx="874751" cy="3122870"/>
            <a:chOff x="769875" y="952498"/>
            <a:chExt cx="874751" cy="3122870"/>
          </a:xfrm>
        </p:grpSpPr>
        <p:sp>
          <p:nvSpPr>
            <p:cNvPr id="331" name="Google Shape;331;p36"/>
            <p:cNvSpPr/>
            <p:nvPr/>
          </p:nvSpPr>
          <p:spPr>
            <a:xfrm>
              <a:off x="1506164" y="2347234"/>
              <a:ext cx="74632" cy="129453"/>
            </a:xfrm>
            <a:custGeom>
              <a:avLst/>
              <a:gdLst/>
              <a:ahLst/>
              <a:cxnLst/>
              <a:rect l="l" t="t" r="r" b="b"/>
              <a:pathLst>
                <a:path w="1085" h="1882" extrusionOk="0">
                  <a:moveTo>
                    <a:pt x="144" y="0"/>
                  </a:moveTo>
                  <a:lnTo>
                    <a:pt x="1" y="1251"/>
                  </a:lnTo>
                  <a:lnTo>
                    <a:pt x="596" y="1882"/>
                  </a:lnTo>
                  <a:cubicBezTo>
                    <a:pt x="1084" y="1536"/>
                    <a:pt x="394" y="643"/>
                    <a:pt x="144" y="0"/>
                  </a:cubicBezTo>
                  <a:close/>
                </a:path>
              </a:pathLst>
            </a:custGeom>
            <a:solidFill>
              <a:srgbClr val="1C4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6"/>
            <p:cNvSpPr/>
            <p:nvPr/>
          </p:nvSpPr>
          <p:spPr>
            <a:xfrm>
              <a:off x="1393148" y="1434837"/>
              <a:ext cx="251478" cy="627457"/>
            </a:xfrm>
            <a:custGeom>
              <a:avLst/>
              <a:gdLst/>
              <a:ahLst/>
              <a:cxnLst/>
              <a:rect l="l" t="t" r="r" b="b"/>
              <a:pathLst>
                <a:path w="3656" h="9122" extrusionOk="0">
                  <a:moveTo>
                    <a:pt x="1263" y="358"/>
                  </a:moveTo>
                  <a:cubicBezTo>
                    <a:pt x="2656" y="763"/>
                    <a:pt x="2751" y="1823"/>
                    <a:pt x="2858" y="3192"/>
                  </a:cubicBezTo>
                  <a:cubicBezTo>
                    <a:pt x="2953" y="4561"/>
                    <a:pt x="3144" y="5490"/>
                    <a:pt x="3406" y="6442"/>
                  </a:cubicBezTo>
                  <a:cubicBezTo>
                    <a:pt x="3656" y="7407"/>
                    <a:pt x="3227" y="8026"/>
                    <a:pt x="2406" y="8764"/>
                  </a:cubicBezTo>
                  <a:cubicBezTo>
                    <a:pt x="2406" y="8764"/>
                    <a:pt x="1751" y="9121"/>
                    <a:pt x="1882" y="8419"/>
                  </a:cubicBezTo>
                  <a:cubicBezTo>
                    <a:pt x="2084" y="7335"/>
                    <a:pt x="1584" y="7609"/>
                    <a:pt x="1858" y="6597"/>
                  </a:cubicBezTo>
                  <a:cubicBezTo>
                    <a:pt x="1977" y="6168"/>
                    <a:pt x="1644" y="4906"/>
                    <a:pt x="1644" y="4906"/>
                  </a:cubicBezTo>
                  <a:cubicBezTo>
                    <a:pt x="1644" y="4906"/>
                    <a:pt x="1" y="1"/>
                    <a:pt x="1263" y="3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a:off x="829719" y="2397174"/>
              <a:ext cx="144999" cy="200027"/>
            </a:xfrm>
            <a:custGeom>
              <a:avLst/>
              <a:gdLst/>
              <a:ahLst/>
              <a:cxnLst/>
              <a:rect l="l" t="t" r="r" b="b"/>
              <a:pathLst>
                <a:path w="2108" h="2908" extrusionOk="0">
                  <a:moveTo>
                    <a:pt x="369" y="1"/>
                  </a:moveTo>
                  <a:cubicBezTo>
                    <a:pt x="83" y="858"/>
                    <a:pt x="0" y="2156"/>
                    <a:pt x="143" y="2513"/>
                  </a:cubicBezTo>
                  <a:cubicBezTo>
                    <a:pt x="232" y="2767"/>
                    <a:pt x="607" y="2908"/>
                    <a:pt x="992" y="2908"/>
                  </a:cubicBezTo>
                  <a:cubicBezTo>
                    <a:pt x="1221" y="2908"/>
                    <a:pt x="1453" y="2858"/>
                    <a:pt x="1631" y="2751"/>
                  </a:cubicBezTo>
                  <a:cubicBezTo>
                    <a:pt x="2107" y="2465"/>
                    <a:pt x="369" y="1"/>
                    <a:pt x="369" y="1"/>
                  </a:cubicBezTo>
                  <a:close/>
                </a:path>
              </a:pathLst>
            </a:custGeom>
            <a:solidFill>
              <a:srgbClr val="1C4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a:off x="769875" y="1431604"/>
              <a:ext cx="294950" cy="615901"/>
            </a:xfrm>
            <a:custGeom>
              <a:avLst/>
              <a:gdLst/>
              <a:ahLst/>
              <a:cxnLst/>
              <a:rect l="l" t="t" r="r" b="b"/>
              <a:pathLst>
                <a:path w="4288" h="8954" extrusionOk="0">
                  <a:moveTo>
                    <a:pt x="3692" y="0"/>
                  </a:moveTo>
                  <a:cubicBezTo>
                    <a:pt x="2704" y="167"/>
                    <a:pt x="1942" y="286"/>
                    <a:pt x="1120" y="2643"/>
                  </a:cubicBezTo>
                  <a:cubicBezTo>
                    <a:pt x="287" y="5001"/>
                    <a:pt x="1" y="8013"/>
                    <a:pt x="799" y="8430"/>
                  </a:cubicBezTo>
                  <a:cubicBezTo>
                    <a:pt x="1787" y="8954"/>
                    <a:pt x="2501" y="8144"/>
                    <a:pt x="3287" y="8204"/>
                  </a:cubicBezTo>
                  <a:cubicBezTo>
                    <a:pt x="3442" y="8216"/>
                    <a:pt x="3454" y="7227"/>
                    <a:pt x="3454" y="7227"/>
                  </a:cubicBezTo>
                  <a:cubicBezTo>
                    <a:pt x="3454" y="7227"/>
                    <a:pt x="2335" y="7275"/>
                    <a:pt x="2168" y="7037"/>
                  </a:cubicBezTo>
                  <a:cubicBezTo>
                    <a:pt x="2001" y="6811"/>
                    <a:pt x="2501" y="4156"/>
                    <a:pt x="3394" y="3358"/>
                  </a:cubicBezTo>
                  <a:cubicBezTo>
                    <a:pt x="4287" y="2548"/>
                    <a:pt x="3692" y="0"/>
                    <a:pt x="3692"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1234252" y="2282505"/>
              <a:ext cx="353899" cy="1452946"/>
            </a:xfrm>
            <a:custGeom>
              <a:avLst/>
              <a:gdLst/>
              <a:ahLst/>
              <a:cxnLst/>
              <a:rect l="l" t="t" r="r" b="b"/>
              <a:pathLst>
                <a:path w="5145" h="21123" extrusionOk="0">
                  <a:moveTo>
                    <a:pt x="3870" y="1"/>
                  </a:moveTo>
                  <a:cubicBezTo>
                    <a:pt x="1227" y="548"/>
                    <a:pt x="132" y="1513"/>
                    <a:pt x="132" y="1513"/>
                  </a:cubicBezTo>
                  <a:cubicBezTo>
                    <a:pt x="144" y="2287"/>
                    <a:pt x="96" y="3537"/>
                    <a:pt x="1" y="4835"/>
                  </a:cubicBezTo>
                  <a:cubicBezTo>
                    <a:pt x="870" y="7942"/>
                    <a:pt x="1858" y="12479"/>
                    <a:pt x="1894" y="12788"/>
                  </a:cubicBezTo>
                  <a:cubicBezTo>
                    <a:pt x="1930" y="13157"/>
                    <a:pt x="1441" y="13121"/>
                    <a:pt x="715" y="14407"/>
                  </a:cubicBezTo>
                  <a:cubicBezTo>
                    <a:pt x="1" y="15693"/>
                    <a:pt x="679" y="19396"/>
                    <a:pt x="525" y="20253"/>
                  </a:cubicBezTo>
                  <a:cubicBezTo>
                    <a:pt x="382" y="21122"/>
                    <a:pt x="1287" y="20599"/>
                    <a:pt x="1287" y="20599"/>
                  </a:cubicBezTo>
                  <a:cubicBezTo>
                    <a:pt x="4454" y="14336"/>
                    <a:pt x="2715" y="14634"/>
                    <a:pt x="3894" y="11990"/>
                  </a:cubicBezTo>
                  <a:cubicBezTo>
                    <a:pt x="5061" y="9347"/>
                    <a:pt x="5144" y="3668"/>
                    <a:pt x="387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6"/>
            <p:cNvSpPr/>
            <p:nvPr/>
          </p:nvSpPr>
          <p:spPr>
            <a:xfrm>
              <a:off x="1148269" y="2153116"/>
              <a:ext cx="352248" cy="461960"/>
            </a:xfrm>
            <a:custGeom>
              <a:avLst/>
              <a:gdLst/>
              <a:ahLst/>
              <a:cxnLst/>
              <a:rect l="l" t="t" r="r" b="b"/>
              <a:pathLst>
                <a:path w="5121" h="6716" extrusionOk="0">
                  <a:moveTo>
                    <a:pt x="1382" y="3394"/>
                  </a:moveTo>
                  <a:cubicBezTo>
                    <a:pt x="1382" y="3394"/>
                    <a:pt x="2477" y="2429"/>
                    <a:pt x="5120" y="1882"/>
                  </a:cubicBezTo>
                  <a:cubicBezTo>
                    <a:pt x="4465" y="1"/>
                    <a:pt x="1" y="2930"/>
                    <a:pt x="679" y="4858"/>
                  </a:cubicBezTo>
                  <a:cubicBezTo>
                    <a:pt x="858" y="5358"/>
                    <a:pt x="1048" y="6001"/>
                    <a:pt x="1251" y="6716"/>
                  </a:cubicBezTo>
                  <a:cubicBezTo>
                    <a:pt x="1346" y="5418"/>
                    <a:pt x="1394" y="4168"/>
                    <a:pt x="1382" y="339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821534" y="1410279"/>
              <a:ext cx="728089" cy="2158886"/>
            </a:xfrm>
            <a:custGeom>
              <a:avLst/>
              <a:gdLst/>
              <a:ahLst/>
              <a:cxnLst/>
              <a:rect l="l" t="t" r="r" b="b"/>
              <a:pathLst>
                <a:path w="10585" h="31386" extrusionOk="0">
                  <a:moveTo>
                    <a:pt x="10251" y="5382"/>
                  </a:moveTo>
                  <a:cubicBezTo>
                    <a:pt x="10585" y="4358"/>
                    <a:pt x="9394" y="2096"/>
                    <a:pt x="9573" y="715"/>
                  </a:cubicBezTo>
                  <a:lnTo>
                    <a:pt x="8275" y="334"/>
                  </a:lnTo>
                  <a:lnTo>
                    <a:pt x="4441" y="1"/>
                  </a:lnTo>
                  <a:cubicBezTo>
                    <a:pt x="3822" y="203"/>
                    <a:pt x="3441" y="263"/>
                    <a:pt x="2941" y="310"/>
                  </a:cubicBezTo>
                  <a:cubicBezTo>
                    <a:pt x="2429" y="358"/>
                    <a:pt x="1869" y="3251"/>
                    <a:pt x="3096" y="6001"/>
                  </a:cubicBezTo>
                  <a:cubicBezTo>
                    <a:pt x="4810" y="9823"/>
                    <a:pt x="2477" y="10180"/>
                    <a:pt x="1524" y="12455"/>
                  </a:cubicBezTo>
                  <a:cubicBezTo>
                    <a:pt x="1191" y="13264"/>
                    <a:pt x="0" y="15741"/>
                    <a:pt x="1262" y="18539"/>
                  </a:cubicBezTo>
                  <a:cubicBezTo>
                    <a:pt x="2846" y="22051"/>
                    <a:pt x="3167" y="23289"/>
                    <a:pt x="3060" y="24039"/>
                  </a:cubicBezTo>
                  <a:cubicBezTo>
                    <a:pt x="2869" y="25313"/>
                    <a:pt x="1298" y="25921"/>
                    <a:pt x="3429" y="30969"/>
                  </a:cubicBezTo>
                  <a:cubicBezTo>
                    <a:pt x="3429" y="30969"/>
                    <a:pt x="3786" y="31385"/>
                    <a:pt x="4227" y="30945"/>
                  </a:cubicBezTo>
                  <a:cubicBezTo>
                    <a:pt x="4239" y="27147"/>
                    <a:pt x="5310" y="26968"/>
                    <a:pt x="4834" y="25099"/>
                  </a:cubicBezTo>
                  <a:cubicBezTo>
                    <a:pt x="4489" y="23694"/>
                    <a:pt x="4751" y="23956"/>
                    <a:pt x="5060" y="21861"/>
                  </a:cubicBezTo>
                  <a:cubicBezTo>
                    <a:pt x="5560" y="18455"/>
                    <a:pt x="6013" y="14979"/>
                    <a:pt x="6001" y="14205"/>
                  </a:cubicBezTo>
                  <a:cubicBezTo>
                    <a:pt x="6001" y="14205"/>
                    <a:pt x="7227" y="13228"/>
                    <a:pt x="9870" y="12681"/>
                  </a:cubicBezTo>
                  <a:cubicBezTo>
                    <a:pt x="9870" y="12681"/>
                    <a:pt x="8549" y="9526"/>
                    <a:pt x="9073" y="8002"/>
                  </a:cubicBezTo>
                  <a:cubicBezTo>
                    <a:pt x="9430" y="6966"/>
                    <a:pt x="9966" y="6299"/>
                    <a:pt x="10251" y="538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36"/>
            <p:cNvSpPr/>
            <p:nvPr/>
          </p:nvSpPr>
          <p:spPr>
            <a:xfrm>
              <a:off x="1227717" y="2242402"/>
              <a:ext cx="331750" cy="311252"/>
            </a:xfrm>
            <a:custGeom>
              <a:avLst/>
              <a:gdLst/>
              <a:ahLst/>
              <a:cxnLst/>
              <a:rect l="l" t="t" r="r" b="b"/>
              <a:pathLst>
                <a:path w="4823" h="4525" extrusionOk="0">
                  <a:moveTo>
                    <a:pt x="1" y="3191"/>
                  </a:moveTo>
                  <a:cubicBezTo>
                    <a:pt x="1429" y="4525"/>
                    <a:pt x="3846" y="4013"/>
                    <a:pt x="4299" y="3477"/>
                  </a:cubicBezTo>
                  <a:cubicBezTo>
                    <a:pt x="4823" y="2858"/>
                    <a:pt x="4322" y="1286"/>
                    <a:pt x="4049" y="643"/>
                  </a:cubicBezTo>
                  <a:cubicBezTo>
                    <a:pt x="3787" y="0"/>
                    <a:pt x="727" y="1358"/>
                    <a:pt x="1" y="1953"/>
                  </a:cubicBezTo>
                  <a:lnTo>
                    <a:pt x="1" y="3191"/>
                  </a:ln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a:off x="831301" y="2160476"/>
              <a:ext cx="674918" cy="506189"/>
            </a:xfrm>
            <a:custGeom>
              <a:avLst/>
              <a:gdLst/>
              <a:ahLst/>
              <a:cxnLst/>
              <a:rect l="l" t="t" r="r" b="b"/>
              <a:pathLst>
                <a:path w="9812" h="7359" extrusionOk="0">
                  <a:moveTo>
                    <a:pt x="1120" y="1549"/>
                  </a:moveTo>
                  <a:cubicBezTo>
                    <a:pt x="596" y="2715"/>
                    <a:pt x="1" y="3513"/>
                    <a:pt x="144" y="4097"/>
                  </a:cubicBezTo>
                  <a:cubicBezTo>
                    <a:pt x="275" y="4680"/>
                    <a:pt x="453" y="4763"/>
                    <a:pt x="870" y="6228"/>
                  </a:cubicBezTo>
                  <a:cubicBezTo>
                    <a:pt x="1192" y="7359"/>
                    <a:pt x="1870" y="6252"/>
                    <a:pt x="3882" y="6359"/>
                  </a:cubicBezTo>
                  <a:cubicBezTo>
                    <a:pt x="5894" y="6454"/>
                    <a:pt x="5930" y="6597"/>
                    <a:pt x="6073" y="5716"/>
                  </a:cubicBezTo>
                  <a:cubicBezTo>
                    <a:pt x="6145" y="5240"/>
                    <a:pt x="6145" y="4513"/>
                    <a:pt x="6121" y="3954"/>
                  </a:cubicBezTo>
                  <a:cubicBezTo>
                    <a:pt x="6097" y="3418"/>
                    <a:pt x="6406" y="2918"/>
                    <a:pt x="6895" y="2692"/>
                  </a:cubicBezTo>
                  <a:cubicBezTo>
                    <a:pt x="7502" y="2406"/>
                    <a:pt x="8466" y="2061"/>
                    <a:pt x="9812" y="1834"/>
                  </a:cubicBezTo>
                  <a:lnTo>
                    <a:pt x="9347" y="715"/>
                  </a:lnTo>
                  <a:cubicBezTo>
                    <a:pt x="9347" y="715"/>
                    <a:pt x="8121" y="1"/>
                    <a:pt x="5633" y="644"/>
                  </a:cubicBezTo>
                  <a:cubicBezTo>
                    <a:pt x="3144" y="1275"/>
                    <a:pt x="1120" y="1549"/>
                    <a:pt x="1120" y="1549"/>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a:off x="890320" y="1410279"/>
              <a:ext cx="659304" cy="937815"/>
            </a:xfrm>
            <a:custGeom>
              <a:avLst/>
              <a:gdLst/>
              <a:ahLst/>
              <a:cxnLst/>
              <a:rect l="l" t="t" r="r" b="b"/>
              <a:pathLst>
                <a:path w="9585" h="13634" extrusionOk="0">
                  <a:moveTo>
                    <a:pt x="8073" y="7990"/>
                  </a:moveTo>
                  <a:cubicBezTo>
                    <a:pt x="8430" y="6966"/>
                    <a:pt x="8966" y="6299"/>
                    <a:pt x="9251" y="5382"/>
                  </a:cubicBezTo>
                  <a:cubicBezTo>
                    <a:pt x="9585" y="4358"/>
                    <a:pt x="8394" y="2096"/>
                    <a:pt x="8573" y="715"/>
                  </a:cubicBezTo>
                  <a:lnTo>
                    <a:pt x="7275" y="334"/>
                  </a:lnTo>
                  <a:lnTo>
                    <a:pt x="3441" y="1"/>
                  </a:lnTo>
                  <a:cubicBezTo>
                    <a:pt x="2822" y="203"/>
                    <a:pt x="2441" y="263"/>
                    <a:pt x="1941" y="310"/>
                  </a:cubicBezTo>
                  <a:cubicBezTo>
                    <a:pt x="1429" y="358"/>
                    <a:pt x="857" y="3168"/>
                    <a:pt x="2096" y="6001"/>
                  </a:cubicBezTo>
                  <a:cubicBezTo>
                    <a:pt x="3774" y="9835"/>
                    <a:pt x="1191" y="10216"/>
                    <a:pt x="262" y="12455"/>
                  </a:cubicBezTo>
                  <a:cubicBezTo>
                    <a:pt x="0" y="13098"/>
                    <a:pt x="2108" y="13633"/>
                    <a:pt x="3632" y="13086"/>
                  </a:cubicBezTo>
                  <a:cubicBezTo>
                    <a:pt x="4775" y="12681"/>
                    <a:pt x="7180" y="11514"/>
                    <a:pt x="8489" y="11621"/>
                  </a:cubicBezTo>
                  <a:cubicBezTo>
                    <a:pt x="8489" y="11621"/>
                    <a:pt x="8525" y="11097"/>
                    <a:pt x="8073" y="10026"/>
                  </a:cubicBezTo>
                  <a:cubicBezTo>
                    <a:pt x="7620" y="8954"/>
                    <a:pt x="8073" y="7990"/>
                    <a:pt x="8073" y="7990"/>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6"/>
            <p:cNvSpPr/>
            <p:nvPr/>
          </p:nvSpPr>
          <p:spPr>
            <a:xfrm>
              <a:off x="1086017" y="1155559"/>
              <a:ext cx="379280" cy="538174"/>
            </a:xfrm>
            <a:custGeom>
              <a:avLst/>
              <a:gdLst/>
              <a:ahLst/>
              <a:cxnLst/>
              <a:rect l="l" t="t" r="r" b="b"/>
              <a:pathLst>
                <a:path w="5514" h="7824" extrusionOk="0">
                  <a:moveTo>
                    <a:pt x="1549" y="560"/>
                  </a:moveTo>
                  <a:cubicBezTo>
                    <a:pt x="1763" y="1513"/>
                    <a:pt x="1334" y="3323"/>
                    <a:pt x="1191" y="3549"/>
                  </a:cubicBezTo>
                  <a:lnTo>
                    <a:pt x="596" y="3692"/>
                  </a:lnTo>
                  <a:cubicBezTo>
                    <a:pt x="596" y="3692"/>
                    <a:pt x="1" y="6156"/>
                    <a:pt x="2072" y="7180"/>
                  </a:cubicBezTo>
                  <a:cubicBezTo>
                    <a:pt x="3370" y="7823"/>
                    <a:pt x="5513" y="6764"/>
                    <a:pt x="4430" y="4025"/>
                  </a:cubicBezTo>
                  <a:cubicBezTo>
                    <a:pt x="4430" y="4025"/>
                    <a:pt x="3870" y="3858"/>
                    <a:pt x="3501" y="3656"/>
                  </a:cubicBezTo>
                  <a:cubicBezTo>
                    <a:pt x="3501" y="3656"/>
                    <a:pt x="3311" y="3537"/>
                    <a:pt x="3608" y="1989"/>
                  </a:cubicBezTo>
                  <a:cubicBezTo>
                    <a:pt x="3608" y="1989"/>
                    <a:pt x="3787" y="1311"/>
                    <a:pt x="2823" y="656"/>
                  </a:cubicBezTo>
                  <a:cubicBezTo>
                    <a:pt x="1858" y="1"/>
                    <a:pt x="1549" y="560"/>
                    <a:pt x="1549" y="56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6"/>
            <p:cNvSpPr/>
            <p:nvPr/>
          </p:nvSpPr>
          <p:spPr>
            <a:xfrm>
              <a:off x="919761" y="952498"/>
              <a:ext cx="397302" cy="440637"/>
            </a:xfrm>
            <a:custGeom>
              <a:avLst/>
              <a:gdLst/>
              <a:ahLst/>
              <a:cxnLst/>
              <a:rect l="l" t="t" r="r" b="b"/>
              <a:pathLst>
                <a:path w="5776" h="6406" extrusionOk="0">
                  <a:moveTo>
                    <a:pt x="4549" y="572"/>
                  </a:moveTo>
                  <a:cubicBezTo>
                    <a:pt x="4394" y="560"/>
                    <a:pt x="4287" y="405"/>
                    <a:pt x="4168" y="310"/>
                  </a:cubicBezTo>
                  <a:cubicBezTo>
                    <a:pt x="3894" y="60"/>
                    <a:pt x="3454" y="36"/>
                    <a:pt x="3144" y="238"/>
                  </a:cubicBezTo>
                  <a:cubicBezTo>
                    <a:pt x="2846" y="441"/>
                    <a:pt x="2703" y="857"/>
                    <a:pt x="2811" y="1203"/>
                  </a:cubicBezTo>
                  <a:cubicBezTo>
                    <a:pt x="2870" y="1381"/>
                    <a:pt x="2989" y="1536"/>
                    <a:pt x="3061" y="1715"/>
                  </a:cubicBezTo>
                  <a:cubicBezTo>
                    <a:pt x="3132" y="1881"/>
                    <a:pt x="3132" y="2119"/>
                    <a:pt x="2989" y="2238"/>
                  </a:cubicBezTo>
                  <a:cubicBezTo>
                    <a:pt x="2870" y="2346"/>
                    <a:pt x="2680" y="2334"/>
                    <a:pt x="2525" y="2274"/>
                  </a:cubicBezTo>
                  <a:cubicBezTo>
                    <a:pt x="2382" y="2203"/>
                    <a:pt x="2251" y="2096"/>
                    <a:pt x="2108" y="2012"/>
                  </a:cubicBezTo>
                  <a:cubicBezTo>
                    <a:pt x="1620" y="1738"/>
                    <a:pt x="965" y="1810"/>
                    <a:pt x="548" y="2191"/>
                  </a:cubicBezTo>
                  <a:cubicBezTo>
                    <a:pt x="132" y="2560"/>
                    <a:pt x="1" y="3215"/>
                    <a:pt x="227" y="3727"/>
                  </a:cubicBezTo>
                  <a:cubicBezTo>
                    <a:pt x="334" y="3953"/>
                    <a:pt x="525" y="4155"/>
                    <a:pt x="763" y="4167"/>
                  </a:cubicBezTo>
                  <a:cubicBezTo>
                    <a:pt x="906" y="4179"/>
                    <a:pt x="1060" y="4120"/>
                    <a:pt x="1191" y="4179"/>
                  </a:cubicBezTo>
                  <a:cubicBezTo>
                    <a:pt x="1406" y="4263"/>
                    <a:pt x="1406" y="4584"/>
                    <a:pt x="1275" y="4751"/>
                  </a:cubicBezTo>
                  <a:cubicBezTo>
                    <a:pt x="1132" y="4929"/>
                    <a:pt x="906" y="5013"/>
                    <a:pt x="691" y="5096"/>
                  </a:cubicBezTo>
                  <a:cubicBezTo>
                    <a:pt x="477" y="5179"/>
                    <a:pt x="263" y="5298"/>
                    <a:pt x="179" y="5513"/>
                  </a:cubicBezTo>
                  <a:cubicBezTo>
                    <a:pt x="108" y="5739"/>
                    <a:pt x="215" y="6001"/>
                    <a:pt x="406" y="6144"/>
                  </a:cubicBezTo>
                  <a:cubicBezTo>
                    <a:pt x="584" y="6287"/>
                    <a:pt x="822" y="6346"/>
                    <a:pt x="1060" y="6370"/>
                  </a:cubicBezTo>
                  <a:cubicBezTo>
                    <a:pt x="1370" y="6406"/>
                    <a:pt x="1703" y="6382"/>
                    <a:pt x="1977" y="6239"/>
                  </a:cubicBezTo>
                  <a:cubicBezTo>
                    <a:pt x="2322" y="6060"/>
                    <a:pt x="2573" y="5703"/>
                    <a:pt x="2632" y="5322"/>
                  </a:cubicBezTo>
                  <a:cubicBezTo>
                    <a:pt x="2680" y="4941"/>
                    <a:pt x="2525" y="4536"/>
                    <a:pt x="2239" y="4274"/>
                  </a:cubicBezTo>
                  <a:cubicBezTo>
                    <a:pt x="2453" y="4346"/>
                    <a:pt x="2656" y="4334"/>
                    <a:pt x="2751" y="4048"/>
                  </a:cubicBezTo>
                  <a:cubicBezTo>
                    <a:pt x="2787" y="3941"/>
                    <a:pt x="2811" y="4132"/>
                    <a:pt x="3108" y="3989"/>
                  </a:cubicBezTo>
                  <a:cubicBezTo>
                    <a:pt x="3227" y="3941"/>
                    <a:pt x="3061" y="3703"/>
                    <a:pt x="3418" y="3739"/>
                  </a:cubicBezTo>
                  <a:cubicBezTo>
                    <a:pt x="3751" y="3774"/>
                    <a:pt x="3930" y="3536"/>
                    <a:pt x="3977" y="3167"/>
                  </a:cubicBezTo>
                  <a:cubicBezTo>
                    <a:pt x="4025" y="2846"/>
                    <a:pt x="3954" y="2465"/>
                    <a:pt x="4049" y="2155"/>
                  </a:cubicBezTo>
                  <a:cubicBezTo>
                    <a:pt x="4251" y="1465"/>
                    <a:pt x="4918" y="1345"/>
                    <a:pt x="5442" y="976"/>
                  </a:cubicBezTo>
                  <a:cubicBezTo>
                    <a:pt x="5632" y="834"/>
                    <a:pt x="5775" y="655"/>
                    <a:pt x="5692" y="405"/>
                  </a:cubicBezTo>
                  <a:cubicBezTo>
                    <a:pt x="5609" y="119"/>
                    <a:pt x="5382" y="0"/>
                    <a:pt x="5132" y="179"/>
                  </a:cubicBezTo>
                  <a:cubicBezTo>
                    <a:pt x="4954" y="310"/>
                    <a:pt x="4811" y="607"/>
                    <a:pt x="4549" y="57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p:cNvSpPr/>
            <p:nvPr/>
          </p:nvSpPr>
          <p:spPr>
            <a:xfrm>
              <a:off x="1149094" y="992602"/>
              <a:ext cx="222795" cy="244118"/>
            </a:xfrm>
            <a:custGeom>
              <a:avLst/>
              <a:gdLst/>
              <a:ahLst/>
              <a:cxnLst/>
              <a:rect l="l" t="t" r="r" b="b"/>
              <a:pathLst>
                <a:path w="3239" h="3549" extrusionOk="0">
                  <a:moveTo>
                    <a:pt x="3239" y="1191"/>
                  </a:moveTo>
                  <a:cubicBezTo>
                    <a:pt x="3120" y="739"/>
                    <a:pt x="2537" y="0"/>
                    <a:pt x="1405" y="227"/>
                  </a:cubicBezTo>
                  <a:cubicBezTo>
                    <a:pt x="191" y="477"/>
                    <a:pt x="1" y="1727"/>
                    <a:pt x="286" y="2572"/>
                  </a:cubicBezTo>
                  <a:cubicBezTo>
                    <a:pt x="632" y="3549"/>
                    <a:pt x="3239" y="1191"/>
                    <a:pt x="3239" y="119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p:cNvSpPr/>
            <p:nvPr/>
          </p:nvSpPr>
          <p:spPr>
            <a:xfrm>
              <a:off x="1158931" y="1043367"/>
              <a:ext cx="239165" cy="281812"/>
            </a:xfrm>
            <a:custGeom>
              <a:avLst/>
              <a:gdLst/>
              <a:ahLst/>
              <a:cxnLst/>
              <a:rect l="l" t="t" r="r" b="b"/>
              <a:pathLst>
                <a:path w="3477" h="4097" extrusionOk="0">
                  <a:moveTo>
                    <a:pt x="417" y="1858"/>
                  </a:moveTo>
                  <a:cubicBezTo>
                    <a:pt x="191" y="1453"/>
                    <a:pt x="0" y="1584"/>
                    <a:pt x="24" y="1858"/>
                  </a:cubicBezTo>
                  <a:cubicBezTo>
                    <a:pt x="60" y="2215"/>
                    <a:pt x="191" y="2608"/>
                    <a:pt x="369" y="2715"/>
                  </a:cubicBezTo>
                  <a:cubicBezTo>
                    <a:pt x="608" y="2858"/>
                    <a:pt x="584" y="2656"/>
                    <a:pt x="679" y="2632"/>
                  </a:cubicBezTo>
                  <a:cubicBezTo>
                    <a:pt x="786" y="2608"/>
                    <a:pt x="953" y="3323"/>
                    <a:pt x="1620" y="3704"/>
                  </a:cubicBezTo>
                  <a:cubicBezTo>
                    <a:pt x="2298" y="4096"/>
                    <a:pt x="2906" y="3894"/>
                    <a:pt x="3013" y="3704"/>
                  </a:cubicBezTo>
                  <a:cubicBezTo>
                    <a:pt x="3120" y="3525"/>
                    <a:pt x="3477" y="2799"/>
                    <a:pt x="3406" y="1572"/>
                  </a:cubicBezTo>
                  <a:cubicBezTo>
                    <a:pt x="3322" y="358"/>
                    <a:pt x="2798" y="48"/>
                    <a:pt x="2536" y="84"/>
                  </a:cubicBezTo>
                  <a:cubicBezTo>
                    <a:pt x="1989" y="155"/>
                    <a:pt x="1584" y="1"/>
                    <a:pt x="1203" y="608"/>
                  </a:cubicBezTo>
                  <a:cubicBezTo>
                    <a:pt x="893" y="1120"/>
                    <a:pt x="679" y="2334"/>
                    <a:pt x="417" y="18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p:nvPr/>
          </p:nvSpPr>
          <p:spPr>
            <a:xfrm>
              <a:off x="986965" y="1846805"/>
              <a:ext cx="202297" cy="204016"/>
            </a:xfrm>
            <a:custGeom>
              <a:avLst/>
              <a:gdLst/>
              <a:ahLst/>
              <a:cxnLst/>
              <a:rect l="l" t="t" r="r" b="b"/>
              <a:pathLst>
                <a:path w="2941" h="2966" extrusionOk="0">
                  <a:moveTo>
                    <a:pt x="810" y="786"/>
                  </a:moveTo>
                  <a:cubicBezTo>
                    <a:pt x="393" y="870"/>
                    <a:pt x="155" y="1156"/>
                    <a:pt x="72" y="1418"/>
                  </a:cubicBezTo>
                  <a:cubicBezTo>
                    <a:pt x="0" y="1691"/>
                    <a:pt x="60" y="2037"/>
                    <a:pt x="179" y="2287"/>
                  </a:cubicBezTo>
                  <a:cubicBezTo>
                    <a:pt x="322" y="2572"/>
                    <a:pt x="453" y="2775"/>
                    <a:pt x="1024" y="2846"/>
                  </a:cubicBezTo>
                  <a:cubicBezTo>
                    <a:pt x="1607" y="2918"/>
                    <a:pt x="1905" y="2965"/>
                    <a:pt x="2048" y="2846"/>
                  </a:cubicBezTo>
                  <a:cubicBezTo>
                    <a:pt x="2191" y="2739"/>
                    <a:pt x="2131" y="2561"/>
                    <a:pt x="2393" y="2299"/>
                  </a:cubicBezTo>
                  <a:cubicBezTo>
                    <a:pt x="2655" y="2037"/>
                    <a:pt x="2941" y="1251"/>
                    <a:pt x="2822" y="1096"/>
                  </a:cubicBezTo>
                  <a:cubicBezTo>
                    <a:pt x="2715" y="941"/>
                    <a:pt x="2369" y="834"/>
                    <a:pt x="2179" y="786"/>
                  </a:cubicBezTo>
                  <a:cubicBezTo>
                    <a:pt x="2048" y="751"/>
                    <a:pt x="1905" y="727"/>
                    <a:pt x="1905" y="727"/>
                  </a:cubicBezTo>
                  <a:cubicBezTo>
                    <a:pt x="1905" y="727"/>
                    <a:pt x="2060" y="608"/>
                    <a:pt x="2131" y="453"/>
                  </a:cubicBezTo>
                  <a:cubicBezTo>
                    <a:pt x="2191" y="322"/>
                    <a:pt x="2227" y="1"/>
                    <a:pt x="2096" y="1"/>
                  </a:cubicBezTo>
                  <a:cubicBezTo>
                    <a:pt x="1965" y="1"/>
                    <a:pt x="1607" y="417"/>
                    <a:pt x="1357" y="596"/>
                  </a:cubicBezTo>
                  <a:cubicBezTo>
                    <a:pt x="1107" y="763"/>
                    <a:pt x="976" y="751"/>
                    <a:pt x="810" y="78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1382486" y="1914767"/>
              <a:ext cx="195005" cy="199133"/>
            </a:xfrm>
            <a:custGeom>
              <a:avLst/>
              <a:gdLst/>
              <a:ahLst/>
              <a:cxnLst/>
              <a:rect l="l" t="t" r="r" b="b"/>
              <a:pathLst>
                <a:path w="2835" h="2895" extrusionOk="0">
                  <a:moveTo>
                    <a:pt x="1572" y="930"/>
                  </a:moveTo>
                  <a:cubicBezTo>
                    <a:pt x="1263" y="1120"/>
                    <a:pt x="275" y="1049"/>
                    <a:pt x="132" y="1203"/>
                  </a:cubicBezTo>
                  <a:cubicBezTo>
                    <a:pt x="1" y="1370"/>
                    <a:pt x="96" y="1644"/>
                    <a:pt x="298" y="1858"/>
                  </a:cubicBezTo>
                  <a:cubicBezTo>
                    <a:pt x="489" y="2061"/>
                    <a:pt x="441" y="2358"/>
                    <a:pt x="620" y="2549"/>
                  </a:cubicBezTo>
                  <a:cubicBezTo>
                    <a:pt x="810" y="2751"/>
                    <a:pt x="1049" y="2870"/>
                    <a:pt x="1132" y="2882"/>
                  </a:cubicBezTo>
                  <a:cubicBezTo>
                    <a:pt x="1215" y="2894"/>
                    <a:pt x="1680" y="2846"/>
                    <a:pt x="1894" y="2763"/>
                  </a:cubicBezTo>
                  <a:cubicBezTo>
                    <a:pt x="2096" y="2668"/>
                    <a:pt x="2501" y="1977"/>
                    <a:pt x="2644" y="1775"/>
                  </a:cubicBezTo>
                  <a:cubicBezTo>
                    <a:pt x="2787" y="1561"/>
                    <a:pt x="2834" y="1144"/>
                    <a:pt x="2561" y="930"/>
                  </a:cubicBezTo>
                  <a:cubicBezTo>
                    <a:pt x="2299" y="703"/>
                    <a:pt x="1703" y="334"/>
                    <a:pt x="1584" y="310"/>
                  </a:cubicBezTo>
                  <a:cubicBezTo>
                    <a:pt x="1477" y="287"/>
                    <a:pt x="1453" y="406"/>
                    <a:pt x="1144" y="203"/>
                  </a:cubicBezTo>
                  <a:cubicBezTo>
                    <a:pt x="822" y="1"/>
                    <a:pt x="632" y="287"/>
                    <a:pt x="918" y="608"/>
                  </a:cubicBezTo>
                  <a:cubicBezTo>
                    <a:pt x="1168" y="882"/>
                    <a:pt x="1572" y="930"/>
                    <a:pt x="1572" y="93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1027067" y="3502865"/>
              <a:ext cx="186820" cy="371026"/>
            </a:xfrm>
            <a:custGeom>
              <a:avLst/>
              <a:gdLst/>
              <a:ahLst/>
              <a:cxnLst/>
              <a:rect l="l" t="t" r="r" b="b"/>
              <a:pathLst>
                <a:path w="2716" h="5394" extrusionOk="0">
                  <a:moveTo>
                    <a:pt x="298" y="191"/>
                  </a:moveTo>
                  <a:cubicBezTo>
                    <a:pt x="0" y="631"/>
                    <a:pt x="96" y="988"/>
                    <a:pt x="167" y="2096"/>
                  </a:cubicBezTo>
                  <a:cubicBezTo>
                    <a:pt x="239" y="3203"/>
                    <a:pt x="191" y="4167"/>
                    <a:pt x="429" y="4513"/>
                  </a:cubicBezTo>
                  <a:cubicBezTo>
                    <a:pt x="667" y="4846"/>
                    <a:pt x="1394" y="5394"/>
                    <a:pt x="1917" y="5251"/>
                  </a:cubicBezTo>
                  <a:cubicBezTo>
                    <a:pt x="2453" y="5108"/>
                    <a:pt x="2715" y="4417"/>
                    <a:pt x="2644" y="4096"/>
                  </a:cubicBezTo>
                  <a:cubicBezTo>
                    <a:pt x="2572" y="3786"/>
                    <a:pt x="2036" y="2548"/>
                    <a:pt x="1989" y="1953"/>
                  </a:cubicBezTo>
                  <a:cubicBezTo>
                    <a:pt x="1941" y="1357"/>
                    <a:pt x="1691" y="0"/>
                    <a:pt x="1239" y="24"/>
                  </a:cubicBezTo>
                  <a:cubicBezTo>
                    <a:pt x="786" y="48"/>
                    <a:pt x="298" y="191"/>
                    <a:pt x="298" y="1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950921" y="3138360"/>
              <a:ext cx="227747" cy="432520"/>
            </a:xfrm>
            <a:custGeom>
              <a:avLst/>
              <a:gdLst/>
              <a:ahLst/>
              <a:cxnLst/>
              <a:rect l="l" t="t" r="r" b="b"/>
              <a:pathLst>
                <a:path w="3311" h="6288" extrusionOk="0">
                  <a:moveTo>
                    <a:pt x="3024" y="275"/>
                  </a:moveTo>
                  <a:cubicBezTo>
                    <a:pt x="3167" y="977"/>
                    <a:pt x="524" y="810"/>
                    <a:pt x="786" y="1"/>
                  </a:cubicBezTo>
                  <a:cubicBezTo>
                    <a:pt x="393" y="929"/>
                    <a:pt x="0" y="2311"/>
                    <a:pt x="1536" y="5882"/>
                  </a:cubicBezTo>
                  <a:cubicBezTo>
                    <a:pt x="1536" y="5882"/>
                    <a:pt x="1905" y="6287"/>
                    <a:pt x="2346" y="5847"/>
                  </a:cubicBezTo>
                  <a:cubicBezTo>
                    <a:pt x="2358" y="2275"/>
                    <a:pt x="3310" y="1882"/>
                    <a:pt x="3024" y="275"/>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1183487" y="3668299"/>
              <a:ext cx="254780" cy="407070"/>
            </a:xfrm>
            <a:custGeom>
              <a:avLst/>
              <a:gdLst/>
              <a:ahLst/>
              <a:cxnLst/>
              <a:rect l="l" t="t" r="r" b="b"/>
              <a:pathLst>
                <a:path w="3704" h="5918" extrusionOk="0">
                  <a:moveTo>
                    <a:pt x="1132" y="203"/>
                  </a:moveTo>
                  <a:cubicBezTo>
                    <a:pt x="870" y="393"/>
                    <a:pt x="1" y="1846"/>
                    <a:pt x="227" y="2346"/>
                  </a:cubicBezTo>
                  <a:cubicBezTo>
                    <a:pt x="453" y="2846"/>
                    <a:pt x="894" y="2989"/>
                    <a:pt x="846" y="3298"/>
                  </a:cubicBezTo>
                  <a:cubicBezTo>
                    <a:pt x="810" y="3596"/>
                    <a:pt x="405" y="3989"/>
                    <a:pt x="667" y="4739"/>
                  </a:cubicBezTo>
                  <a:cubicBezTo>
                    <a:pt x="929" y="5501"/>
                    <a:pt x="1632" y="5882"/>
                    <a:pt x="2310" y="5906"/>
                  </a:cubicBezTo>
                  <a:cubicBezTo>
                    <a:pt x="2989" y="5918"/>
                    <a:pt x="3465" y="5370"/>
                    <a:pt x="3584" y="5072"/>
                  </a:cubicBezTo>
                  <a:cubicBezTo>
                    <a:pt x="3703" y="4786"/>
                    <a:pt x="3703" y="4132"/>
                    <a:pt x="3287" y="3572"/>
                  </a:cubicBezTo>
                  <a:cubicBezTo>
                    <a:pt x="2858" y="3024"/>
                    <a:pt x="2382" y="1560"/>
                    <a:pt x="2287" y="845"/>
                  </a:cubicBezTo>
                  <a:cubicBezTo>
                    <a:pt x="2203" y="119"/>
                    <a:pt x="1417" y="0"/>
                    <a:pt x="1132" y="2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1234252" y="3234181"/>
              <a:ext cx="231049" cy="502956"/>
            </a:xfrm>
            <a:custGeom>
              <a:avLst/>
              <a:gdLst/>
              <a:ahLst/>
              <a:cxnLst/>
              <a:rect l="l" t="t" r="r" b="b"/>
              <a:pathLst>
                <a:path w="3359" h="7312" extrusionOk="0">
                  <a:moveTo>
                    <a:pt x="3358" y="918"/>
                  </a:moveTo>
                  <a:cubicBezTo>
                    <a:pt x="3263" y="2180"/>
                    <a:pt x="429" y="882"/>
                    <a:pt x="1072" y="1"/>
                  </a:cubicBezTo>
                  <a:lnTo>
                    <a:pt x="1072" y="1"/>
                  </a:lnTo>
                  <a:cubicBezTo>
                    <a:pt x="965" y="156"/>
                    <a:pt x="846" y="346"/>
                    <a:pt x="715" y="572"/>
                  </a:cubicBezTo>
                  <a:cubicBezTo>
                    <a:pt x="1" y="1858"/>
                    <a:pt x="656" y="5573"/>
                    <a:pt x="501" y="6442"/>
                  </a:cubicBezTo>
                  <a:cubicBezTo>
                    <a:pt x="358" y="7311"/>
                    <a:pt x="1263" y="6835"/>
                    <a:pt x="1263" y="6835"/>
                  </a:cubicBezTo>
                  <a:cubicBezTo>
                    <a:pt x="2942" y="3513"/>
                    <a:pt x="3263" y="1965"/>
                    <a:pt x="3358" y="918"/>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6"/>
          <p:cNvSpPr/>
          <p:nvPr/>
        </p:nvSpPr>
        <p:spPr>
          <a:xfrm>
            <a:off x="8048178" y="3371002"/>
            <a:ext cx="191599" cy="445097"/>
          </a:xfrm>
          <a:custGeom>
            <a:avLst/>
            <a:gdLst/>
            <a:ahLst/>
            <a:cxnLst/>
            <a:rect l="l" t="t" r="r" b="b"/>
            <a:pathLst>
              <a:path w="2727" h="6335" extrusionOk="0">
                <a:moveTo>
                  <a:pt x="1215" y="1"/>
                </a:moveTo>
                <a:cubicBezTo>
                  <a:pt x="1072" y="144"/>
                  <a:pt x="691" y="608"/>
                  <a:pt x="667" y="941"/>
                </a:cubicBezTo>
                <a:cubicBezTo>
                  <a:pt x="631" y="1394"/>
                  <a:pt x="786" y="2287"/>
                  <a:pt x="715" y="2763"/>
                </a:cubicBezTo>
                <a:cubicBezTo>
                  <a:pt x="655" y="3180"/>
                  <a:pt x="322" y="3477"/>
                  <a:pt x="179" y="3846"/>
                </a:cubicBezTo>
                <a:cubicBezTo>
                  <a:pt x="72" y="4120"/>
                  <a:pt x="0" y="4989"/>
                  <a:pt x="298" y="5608"/>
                </a:cubicBezTo>
                <a:cubicBezTo>
                  <a:pt x="441" y="5918"/>
                  <a:pt x="762" y="6251"/>
                  <a:pt x="1072" y="6275"/>
                </a:cubicBezTo>
                <a:cubicBezTo>
                  <a:pt x="1643" y="6335"/>
                  <a:pt x="2167" y="5823"/>
                  <a:pt x="2429" y="5311"/>
                </a:cubicBezTo>
                <a:cubicBezTo>
                  <a:pt x="2596" y="5001"/>
                  <a:pt x="2727" y="3775"/>
                  <a:pt x="2429" y="2810"/>
                </a:cubicBezTo>
                <a:cubicBezTo>
                  <a:pt x="2251" y="2239"/>
                  <a:pt x="1596" y="775"/>
                  <a:pt x="1620" y="548"/>
                </a:cubicBezTo>
                <a:cubicBezTo>
                  <a:pt x="1655" y="310"/>
                  <a:pt x="1215" y="1"/>
                  <a:pt x="1215" y="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8027241" y="2071038"/>
            <a:ext cx="519573" cy="1344355"/>
          </a:xfrm>
          <a:custGeom>
            <a:avLst/>
            <a:gdLst/>
            <a:ahLst/>
            <a:cxnLst/>
            <a:rect l="l" t="t" r="r" b="b"/>
            <a:pathLst>
              <a:path w="7395" h="19134" extrusionOk="0">
                <a:moveTo>
                  <a:pt x="3215" y="0"/>
                </a:moveTo>
                <a:cubicBezTo>
                  <a:pt x="3299" y="1596"/>
                  <a:pt x="7394" y="4191"/>
                  <a:pt x="3811" y="12061"/>
                </a:cubicBezTo>
                <a:cubicBezTo>
                  <a:pt x="3227" y="13347"/>
                  <a:pt x="5966" y="14407"/>
                  <a:pt x="1918" y="19050"/>
                </a:cubicBezTo>
                <a:cubicBezTo>
                  <a:pt x="1918" y="19050"/>
                  <a:pt x="1548" y="19134"/>
                  <a:pt x="1513" y="18503"/>
                </a:cubicBezTo>
                <a:cubicBezTo>
                  <a:pt x="1572" y="16276"/>
                  <a:pt x="703" y="15157"/>
                  <a:pt x="2049" y="12931"/>
                </a:cubicBezTo>
                <a:cubicBezTo>
                  <a:pt x="2846" y="11311"/>
                  <a:pt x="1" y="10109"/>
                  <a:pt x="703" y="1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8041504" y="2071038"/>
            <a:ext cx="409124" cy="686862"/>
          </a:xfrm>
          <a:custGeom>
            <a:avLst/>
            <a:gdLst/>
            <a:ahLst/>
            <a:cxnLst/>
            <a:rect l="l" t="t" r="r" b="b"/>
            <a:pathLst>
              <a:path w="5823" h="9776" extrusionOk="0">
                <a:moveTo>
                  <a:pt x="3012" y="0"/>
                </a:moveTo>
                <a:cubicBezTo>
                  <a:pt x="3120" y="1381"/>
                  <a:pt x="5822" y="3251"/>
                  <a:pt x="5072" y="7989"/>
                </a:cubicBezTo>
                <a:cubicBezTo>
                  <a:pt x="4882" y="9204"/>
                  <a:pt x="2131" y="9775"/>
                  <a:pt x="691" y="7739"/>
                </a:cubicBezTo>
                <a:cubicBezTo>
                  <a:pt x="0" y="5025"/>
                  <a:pt x="500" y="1072"/>
                  <a:pt x="500" y="107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6"/>
          <p:cNvSpPr/>
          <p:nvPr/>
        </p:nvSpPr>
        <p:spPr>
          <a:xfrm>
            <a:off x="7703481" y="2665795"/>
            <a:ext cx="219914" cy="91900"/>
          </a:xfrm>
          <a:custGeom>
            <a:avLst/>
            <a:gdLst/>
            <a:ahLst/>
            <a:cxnLst/>
            <a:rect l="l" t="t" r="r" b="b"/>
            <a:pathLst>
              <a:path w="3130" h="1308" extrusionOk="0">
                <a:moveTo>
                  <a:pt x="2065" y="1"/>
                </a:moveTo>
                <a:cubicBezTo>
                  <a:pt x="2060" y="1"/>
                  <a:pt x="2054" y="1"/>
                  <a:pt x="2049" y="1"/>
                </a:cubicBezTo>
                <a:cubicBezTo>
                  <a:pt x="1061" y="1"/>
                  <a:pt x="1" y="667"/>
                  <a:pt x="72" y="1060"/>
                </a:cubicBezTo>
                <a:cubicBezTo>
                  <a:pt x="104" y="1241"/>
                  <a:pt x="698" y="1308"/>
                  <a:pt x="1321" y="1308"/>
                </a:cubicBezTo>
                <a:cubicBezTo>
                  <a:pt x="1887" y="1308"/>
                  <a:pt x="2476" y="1253"/>
                  <a:pt x="2692" y="1179"/>
                </a:cubicBezTo>
                <a:cubicBezTo>
                  <a:pt x="3130" y="1037"/>
                  <a:pt x="3026" y="1"/>
                  <a:pt x="2065" y="1"/>
                </a:cubicBez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67176" y="2122048"/>
            <a:ext cx="570581" cy="1622093"/>
          </a:xfrm>
          <a:custGeom>
            <a:avLst/>
            <a:gdLst/>
            <a:ahLst/>
            <a:cxnLst/>
            <a:rect l="l" t="t" r="r" b="b"/>
            <a:pathLst>
              <a:path w="8121" h="23087" extrusionOk="0">
                <a:moveTo>
                  <a:pt x="4334" y="1"/>
                </a:moveTo>
                <a:cubicBezTo>
                  <a:pt x="4084" y="1477"/>
                  <a:pt x="72" y="4513"/>
                  <a:pt x="3667" y="12526"/>
                </a:cubicBezTo>
                <a:cubicBezTo>
                  <a:pt x="4751" y="14967"/>
                  <a:pt x="0" y="16646"/>
                  <a:pt x="5203" y="23087"/>
                </a:cubicBezTo>
                <a:cubicBezTo>
                  <a:pt x="5203" y="23087"/>
                  <a:pt x="5418" y="22861"/>
                  <a:pt x="5763" y="23087"/>
                </a:cubicBezTo>
                <a:cubicBezTo>
                  <a:pt x="5870" y="21182"/>
                  <a:pt x="8120" y="18562"/>
                  <a:pt x="6025" y="13729"/>
                </a:cubicBezTo>
                <a:cubicBezTo>
                  <a:pt x="5644" y="12038"/>
                  <a:pt x="7513" y="9014"/>
                  <a:pt x="7739" y="3132"/>
                </a:cubicBezTo>
                <a:lnTo>
                  <a:pt x="7739" y="405"/>
                </a:ln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7665892" y="2122048"/>
            <a:ext cx="455144" cy="618288"/>
          </a:xfrm>
          <a:custGeom>
            <a:avLst/>
            <a:gdLst/>
            <a:ahLst/>
            <a:cxnLst/>
            <a:rect l="l" t="t" r="r" b="b"/>
            <a:pathLst>
              <a:path w="6478" h="8800" extrusionOk="0">
                <a:moveTo>
                  <a:pt x="6477" y="405"/>
                </a:moveTo>
                <a:lnTo>
                  <a:pt x="6477" y="3132"/>
                </a:lnTo>
                <a:cubicBezTo>
                  <a:pt x="6394" y="5192"/>
                  <a:pt x="5977" y="6894"/>
                  <a:pt x="5668" y="8323"/>
                </a:cubicBezTo>
                <a:cubicBezTo>
                  <a:pt x="5572" y="7954"/>
                  <a:pt x="2977" y="8002"/>
                  <a:pt x="1619" y="8323"/>
                </a:cubicBezTo>
                <a:cubicBezTo>
                  <a:pt x="595" y="8561"/>
                  <a:pt x="607" y="8799"/>
                  <a:pt x="607" y="8799"/>
                </a:cubicBezTo>
                <a:cubicBezTo>
                  <a:pt x="0" y="4049"/>
                  <a:pt x="2596" y="1287"/>
                  <a:pt x="2929" y="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8246045" y="1359579"/>
            <a:ext cx="406595" cy="809817"/>
          </a:xfrm>
          <a:custGeom>
            <a:avLst/>
            <a:gdLst/>
            <a:ahLst/>
            <a:cxnLst/>
            <a:rect l="l" t="t" r="r" b="b"/>
            <a:pathLst>
              <a:path w="5787" h="11526" extrusionOk="0">
                <a:moveTo>
                  <a:pt x="714" y="0"/>
                </a:moveTo>
                <a:cubicBezTo>
                  <a:pt x="4655" y="857"/>
                  <a:pt x="5787" y="6203"/>
                  <a:pt x="5322" y="8465"/>
                </a:cubicBezTo>
                <a:cubicBezTo>
                  <a:pt x="4846" y="10716"/>
                  <a:pt x="1643" y="11525"/>
                  <a:pt x="1643" y="11525"/>
                </a:cubicBezTo>
                <a:cubicBezTo>
                  <a:pt x="1643" y="11525"/>
                  <a:pt x="0" y="11502"/>
                  <a:pt x="1203" y="10513"/>
                </a:cubicBezTo>
                <a:cubicBezTo>
                  <a:pt x="1953" y="9906"/>
                  <a:pt x="1774" y="9525"/>
                  <a:pt x="2667" y="8323"/>
                </a:cubicBezTo>
                <a:cubicBezTo>
                  <a:pt x="3131" y="7692"/>
                  <a:pt x="1203" y="5048"/>
                  <a:pt x="1203" y="504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7499375" y="1417684"/>
            <a:ext cx="292844" cy="790566"/>
          </a:xfrm>
          <a:custGeom>
            <a:avLst/>
            <a:gdLst/>
            <a:ahLst/>
            <a:cxnLst/>
            <a:rect l="l" t="t" r="r" b="b"/>
            <a:pathLst>
              <a:path w="4168" h="11252" extrusionOk="0">
                <a:moveTo>
                  <a:pt x="3418" y="1"/>
                </a:moveTo>
                <a:cubicBezTo>
                  <a:pt x="179" y="2560"/>
                  <a:pt x="1096" y="5727"/>
                  <a:pt x="941" y="7001"/>
                </a:cubicBezTo>
                <a:cubicBezTo>
                  <a:pt x="775" y="8275"/>
                  <a:pt x="1" y="8835"/>
                  <a:pt x="489" y="11097"/>
                </a:cubicBezTo>
                <a:cubicBezTo>
                  <a:pt x="489" y="11097"/>
                  <a:pt x="1203" y="11252"/>
                  <a:pt x="1763" y="10026"/>
                </a:cubicBezTo>
                <a:cubicBezTo>
                  <a:pt x="2096" y="9299"/>
                  <a:pt x="3025" y="9002"/>
                  <a:pt x="2977" y="7668"/>
                </a:cubicBezTo>
                <a:cubicBezTo>
                  <a:pt x="2930" y="6370"/>
                  <a:pt x="4168" y="4501"/>
                  <a:pt x="4168" y="450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7707697" y="1291356"/>
            <a:ext cx="737871" cy="940360"/>
          </a:xfrm>
          <a:custGeom>
            <a:avLst/>
            <a:gdLst/>
            <a:ahLst/>
            <a:cxnLst/>
            <a:rect l="l" t="t" r="r" b="b"/>
            <a:pathLst>
              <a:path w="10502" h="13384" extrusionOk="0">
                <a:moveTo>
                  <a:pt x="4263" y="370"/>
                </a:moveTo>
                <a:cubicBezTo>
                  <a:pt x="2036" y="703"/>
                  <a:pt x="893" y="1382"/>
                  <a:pt x="441" y="1799"/>
                </a:cubicBezTo>
                <a:cubicBezTo>
                  <a:pt x="0" y="2203"/>
                  <a:pt x="453" y="5192"/>
                  <a:pt x="1477" y="7168"/>
                </a:cubicBezTo>
                <a:cubicBezTo>
                  <a:pt x="2679" y="9502"/>
                  <a:pt x="2334" y="11824"/>
                  <a:pt x="2334" y="11824"/>
                </a:cubicBezTo>
                <a:cubicBezTo>
                  <a:pt x="2334" y="11824"/>
                  <a:pt x="5430" y="13383"/>
                  <a:pt x="7763" y="11097"/>
                </a:cubicBezTo>
                <a:cubicBezTo>
                  <a:pt x="7763" y="11097"/>
                  <a:pt x="7799" y="9573"/>
                  <a:pt x="8513" y="7740"/>
                </a:cubicBezTo>
                <a:cubicBezTo>
                  <a:pt x="9228" y="5894"/>
                  <a:pt x="10502" y="3061"/>
                  <a:pt x="8513" y="584"/>
                </a:cubicBezTo>
                <a:cubicBezTo>
                  <a:pt x="8513" y="584"/>
                  <a:pt x="6811" y="1"/>
                  <a:pt x="4263" y="37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7899297" y="1208588"/>
            <a:ext cx="201646" cy="256027"/>
          </a:xfrm>
          <a:custGeom>
            <a:avLst/>
            <a:gdLst/>
            <a:ahLst/>
            <a:cxnLst/>
            <a:rect l="l" t="t" r="r" b="b"/>
            <a:pathLst>
              <a:path w="2870" h="3644" extrusionOk="0">
                <a:moveTo>
                  <a:pt x="214" y="298"/>
                </a:moveTo>
                <a:cubicBezTo>
                  <a:pt x="405" y="1976"/>
                  <a:pt x="0" y="2846"/>
                  <a:pt x="0" y="2846"/>
                </a:cubicBezTo>
                <a:cubicBezTo>
                  <a:pt x="0" y="2846"/>
                  <a:pt x="202" y="3643"/>
                  <a:pt x="1238" y="3500"/>
                </a:cubicBezTo>
                <a:cubicBezTo>
                  <a:pt x="2274" y="3358"/>
                  <a:pt x="2869" y="2512"/>
                  <a:pt x="2869" y="2512"/>
                </a:cubicBezTo>
                <a:cubicBezTo>
                  <a:pt x="2869" y="2512"/>
                  <a:pt x="2465" y="1929"/>
                  <a:pt x="2465"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7872528" y="1010313"/>
            <a:ext cx="225886" cy="198344"/>
          </a:xfrm>
          <a:custGeom>
            <a:avLst/>
            <a:gdLst/>
            <a:ahLst/>
            <a:cxnLst/>
            <a:rect l="l" t="t" r="r" b="b"/>
            <a:pathLst>
              <a:path w="3215" h="2823" extrusionOk="0">
                <a:moveTo>
                  <a:pt x="250" y="2167"/>
                </a:moveTo>
                <a:cubicBezTo>
                  <a:pt x="0" y="1274"/>
                  <a:pt x="95" y="643"/>
                  <a:pt x="738" y="310"/>
                </a:cubicBezTo>
                <a:cubicBezTo>
                  <a:pt x="1369" y="0"/>
                  <a:pt x="2203" y="24"/>
                  <a:pt x="2369" y="715"/>
                </a:cubicBezTo>
                <a:cubicBezTo>
                  <a:pt x="2572" y="655"/>
                  <a:pt x="3215" y="810"/>
                  <a:pt x="3048" y="2024"/>
                </a:cubicBezTo>
                <a:cubicBezTo>
                  <a:pt x="3048" y="2024"/>
                  <a:pt x="2762" y="2620"/>
                  <a:pt x="1607" y="2727"/>
                </a:cubicBezTo>
                <a:cubicBezTo>
                  <a:pt x="679" y="2822"/>
                  <a:pt x="250" y="2167"/>
                  <a:pt x="250" y="216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7870841" y="1158352"/>
            <a:ext cx="56911" cy="76232"/>
          </a:xfrm>
          <a:custGeom>
            <a:avLst/>
            <a:gdLst/>
            <a:ahLst/>
            <a:cxnLst/>
            <a:rect l="l" t="t" r="r" b="b"/>
            <a:pathLst>
              <a:path w="810" h="1085" extrusionOk="0">
                <a:moveTo>
                  <a:pt x="691" y="405"/>
                </a:moveTo>
                <a:cubicBezTo>
                  <a:pt x="810" y="667"/>
                  <a:pt x="774" y="941"/>
                  <a:pt x="619" y="1013"/>
                </a:cubicBezTo>
                <a:cubicBezTo>
                  <a:pt x="465" y="1084"/>
                  <a:pt x="238" y="929"/>
                  <a:pt x="119" y="679"/>
                </a:cubicBezTo>
                <a:cubicBezTo>
                  <a:pt x="0" y="417"/>
                  <a:pt x="24" y="144"/>
                  <a:pt x="179" y="72"/>
                </a:cubicBezTo>
                <a:cubicBezTo>
                  <a:pt x="345" y="1"/>
                  <a:pt x="560" y="155"/>
                  <a:pt x="691" y="40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8054010" y="1149991"/>
            <a:ext cx="51079" cy="76232"/>
          </a:xfrm>
          <a:custGeom>
            <a:avLst/>
            <a:gdLst/>
            <a:ahLst/>
            <a:cxnLst/>
            <a:rect l="l" t="t" r="r" b="b"/>
            <a:pathLst>
              <a:path w="727" h="1085" extrusionOk="0">
                <a:moveTo>
                  <a:pt x="679" y="608"/>
                </a:moveTo>
                <a:cubicBezTo>
                  <a:pt x="620" y="882"/>
                  <a:pt x="441" y="1084"/>
                  <a:pt x="263" y="1048"/>
                </a:cubicBezTo>
                <a:cubicBezTo>
                  <a:pt x="96" y="1013"/>
                  <a:pt x="1" y="763"/>
                  <a:pt x="60" y="477"/>
                </a:cubicBezTo>
                <a:cubicBezTo>
                  <a:pt x="120" y="203"/>
                  <a:pt x="298" y="1"/>
                  <a:pt x="465" y="36"/>
                </a:cubicBezTo>
                <a:cubicBezTo>
                  <a:pt x="644" y="72"/>
                  <a:pt x="727" y="322"/>
                  <a:pt x="679" y="60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7883734" y="1101201"/>
            <a:ext cx="195815" cy="275279"/>
          </a:xfrm>
          <a:custGeom>
            <a:avLst/>
            <a:gdLst/>
            <a:ahLst/>
            <a:cxnLst/>
            <a:rect l="l" t="t" r="r" b="b"/>
            <a:pathLst>
              <a:path w="2787" h="3918" extrusionOk="0">
                <a:moveTo>
                  <a:pt x="1465" y="786"/>
                </a:moveTo>
                <a:cubicBezTo>
                  <a:pt x="1072" y="786"/>
                  <a:pt x="882" y="346"/>
                  <a:pt x="441" y="655"/>
                </a:cubicBezTo>
                <a:cubicBezTo>
                  <a:pt x="1" y="965"/>
                  <a:pt x="215" y="2822"/>
                  <a:pt x="894" y="3406"/>
                </a:cubicBezTo>
                <a:cubicBezTo>
                  <a:pt x="1501" y="3918"/>
                  <a:pt x="2120" y="3549"/>
                  <a:pt x="2346" y="3179"/>
                </a:cubicBezTo>
                <a:cubicBezTo>
                  <a:pt x="2549" y="2858"/>
                  <a:pt x="2787" y="2144"/>
                  <a:pt x="2632" y="1275"/>
                </a:cubicBezTo>
                <a:cubicBezTo>
                  <a:pt x="2418" y="1"/>
                  <a:pt x="1894" y="786"/>
                  <a:pt x="1465" y="78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7516940" y="2100337"/>
            <a:ext cx="141433" cy="184081"/>
          </a:xfrm>
          <a:custGeom>
            <a:avLst/>
            <a:gdLst/>
            <a:ahLst/>
            <a:cxnLst/>
            <a:rect l="l" t="t" r="r" b="b"/>
            <a:pathLst>
              <a:path w="2013" h="2620" extrusionOk="0">
                <a:moveTo>
                  <a:pt x="132" y="703"/>
                </a:moveTo>
                <a:cubicBezTo>
                  <a:pt x="144" y="131"/>
                  <a:pt x="560" y="72"/>
                  <a:pt x="846" y="36"/>
                </a:cubicBezTo>
                <a:cubicBezTo>
                  <a:pt x="1132" y="0"/>
                  <a:pt x="1287" y="250"/>
                  <a:pt x="1584" y="310"/>
                </a:cubicBezTo>
                <a:cubicBezTo>
                  <a:pt x="1882" y="369"/>
                  <a:pt x="1989" y="643"/>
                  <a:pt x="1858" y="1262"/>
                </a:cubicBezTo>
                <a:cubicBezTo>
                  <a:pt x="1751" y="1774"/>
                  <a:pt x="2013" y="1917"/>
                  <a:pt x="1787" y="2262"/>
                </a:cubicBezTo>
                <a:cubicBezTo>
                  <a:pt x="1561" y="2608"/>
                  <a:pt x="560" y="2619"/>
                  <a:pt x="203" y="2036"/>
                </a:cubicBezTo>
                <a:cubicBezTo>
                  <a:pt x="1" y="1703"/>
                  <a:pt x="108" y="1310"/>
                  <a:pt x="132" y="70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687243" y="1306187"/>
            <a:ext cx="768012" cy="928626"/>
          </a:xfrm>
          <a:custGeom>
            <a:avLst/>
            <a:gdLst/>
            <a:ahLst/>
            <a:cxnLst/>
            <a:rect l="l" t="t" r="r" b="b"/>
            <a:pathLst>
              <a:path w="10931" h="13217" extrusionOk="0">
                <a:moveTo>
                  <a:pt x="6156" y="48"/>
                </a:moveTo>
                <a:cubicBezTo>
                  <a:pt x="6323" y="167"/>
                  <a:pt x="6299" y="726"/>
                  <a:pt x="5989" y="1131"/>
                </a:cubicBezTo>
                <a:cubicBezTo>
                  <a:pt x="5989" y="1131"/>
                  <a:pt x="5394" y="1977"/>
                  <a:pt x="4358" y="2119"/>
                </a:cubicBezTo>
                <a:cubicBezTo>
                  <a:pt x="3322" y="2262"/>
                  <a:pt x="3120" y="1477"/>
                  <a:pt x="3120" y="1477"/>
                </a:cubicBezTo>
                <a:cubicBezTo>
                  <a:pt x="2953" y="1012"/>
                  <a:pt x="3120" y="560"/>
                  <a:pt x="3215" y="464"/>
                </a:cubicBezTo>
                <a:cubicBezTo>
                  <a:pt x="3215" y="464"/>
                  <a:pt x="1822" y="667"/>
                  <a:pt x="846" y="1596"/>
                </a:cubicBezTo>
                <a:cubicBezTo>
                  <a:pt x="846" y="1596"/>
                  <a:pt x="1" y="2405"/>
                  <a:pt x="1596" y="6489"/>
                </a:cubicBezTo>
                <a:cubicBezTo>
                  <a:pt x="1596" y="6489"/>
                  <a:pt x="2906" y="9108"/>
                  <a:pt x="2727" y="11621"/>
                </a:cubicBezTo>
                <a:cubicBezTo>
                  <a:pt x="2727" y="11621"/>
                  <a:pt x="5823" y="13216"/>
                  <a:pt x="8156" y="10894"/>
                </a:cubicBezTo>
                <a:cubicBezTo>
                  <a:pt x="8156" y="10894"/>
                  <a:pt x="8180" y="10073"/>
                  <a:pt x="9037" y="7537"/>
                </a:cubicBezTo>
                <a:cubicBezTo>
                  <a:pt x="9907" y="5001"/>
                  <a:pt x="10931" y="3155"/>
                  <a:pt x="8906" y="381"/>
                </a:cubicBezTo>
                <a:cubicBezTo>
                  <a:pt x="8906" y="381"/>
                  <a:pt x="7775" y="0"/>
                  <a:pt x="6156" y="48"/>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a:off x="8223945" y="2089516"/>
            <a:ext cx="235160" cy="202560"/>
          </a:xfrm>
          <a:custGeom>
            <a:avLst/>
            <a:gdLst/>
            <a:ahLst/>
            <a:cxnLst/>
            <a:rect l="l" t="t" r="r" b="b"/>
            <a:pathLst>
              <a:path w="3347" h="2883" extrusionOk="0">
                <a:moveTo>
                  <a:pt x="2632" y="2215"/>
                </a:moveTo>
                <a:cubicBezTo>
                  <a:pt x="3108" y="1787"/>
                  <a:pt x="3346" y="1596"/>
                  <a:pt x="3311" y="1465"/>
                </a:cubicBezTo>
                <a:cubicBezTo>
                  <a:pt x="3275" y="1334"/>
                  <a:pt x="2882" y="394"/>
                  <a:pt x="2430" y="310"/>
                </a:cubicBezTo>
                <a:cubicBezTo>
                  <a:pt x="1977" y="227"/>
                  <a:pt x="1191" y="168"/>
                  <a:pt x="882" y="84"/>
                </a:cubicBezTo>
                <a:cubicBezTo>
                  <a:pt x="584" y="1"/>
                  <a:pt x="441" y="215"/>
                  <a:pt x="227" y="298"/>
                </a:cubicBezTo>
                <a:cubicBezTo>
                  <a:pt x="1" y="370"/>
                  <a:pt x="310" y="679"/>
                  <a:pt x="656" y="691"/>
                </a:cubicBezTo>
                <a:cubicBezTo>
                  <a:pt x="656" y="691"/>
                  <a:pt x="334" y="1001"/>
                  <a:pt x="370" y="1227"/>
                </a:cubicBezTo>
                <a:cubicBezTo>
                  <a:pt x="429" y="1608"/>
                  <a:pt x="953" y="1596"/>
                  <a:pt x="1060" y="1775"/>
                </a:cubicBezTo>
                <a:cubicBezTo>
                  <a:pt x="1251" y="2096"/>
                  <a:pt x="1906" y="2882"/>
                  <a:pt x="2632" y="2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7784632" y="3720689"/>
            <a:ext cx="290385" cy="412496"/>
          </a:xfrm>
          <a:custGeom>
            <a:avLst/>
            <a:gdLst/>
            <a:ahLst/>
            <a:cxnLst/>
            <a:rect l="l" t="t" r="r" b="b"/>
            <a:pathLst>
              <a:path w="4133" h="5871" extrusionOk="0">
                <a:moveTo>
                  <a:pt x="2108" y="334"/>
                </a:moveTo>
                <a:cubicBezTo>
                  <a:pt x="2049" y="1203"/>
                  <a:pt x="227" y="3858"/>
                  <a:pt x="72" y="4489"/>
                </a:cubicBezTo>
                <a:cubicBezTo>
                  <a:pt x="72" y="4489"/>
                  <a:pt x="1" y="5037"/>
                  <a:pt x="370" y="5346"/>
                </a:cubicBezTo>
                <a:cubicBezTo>
                  <a:pt x="989" y="5870"/>
                  <a:pt x="3549" y="5715"/>
                  <a:pt x="3906" y="5227"/>
                </a:cubicBezTo>
                <a:cubicBezTo>
                  <a:pt x="3906" y="5227"/>
                  <a:pt x="4132" y="4882"/>
                  <a:pt x="4049" y="4358"/>
                </a:cubicBezTo>
                <a:cubicBezTo>
                  <a:pt x="4025" y="4144"/>
                  <a:pt x="3632" y="3275"/>
                  <a:pt x="3656" y="3191"/>
                </a:cubicBezTo>
                <a:cubicBezTo>
                  <a:pt x="3680" y="3096"/>
                  <a:pt x="3954" y="2870"/>
                  <a:pt x="3906" y="2536"/>
                </a:cubicBezTo>
                <a:cubicBezTo>
                  <a:pt x="3847" y="2203"/>
                  <a:pt x="3775" y="1822"/>
                  <a:pt x="3656" y="1643"/>
                </a:cubicBezTo>
                <a:cubicBezTo>
                  <a:pt x="3597" y="1548"/>
                  <a:pt x="2918" y="584"/>
                  <a:pt x="2668" y="334"/>
                </a:cubicBezTo>
                <a:cubicBezTo>
                  <a:pt x="2334" y="0"/>
                  <a:pt x="2108" y="334"/>
                  <a:pt x="2108" y="334"/>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ZoneTexte 2">
            <a:extLst>
              <a:ext uri="{FF2B5EF4-FFF2-40B4-BE49-F238E27FC236}">
                <a16:creationId xmlns:a16="http://schemas.microsoft.com/office/drawing/2014/main" id="{E12F8221-7983-9585-49BF-315E6A3093B5}"/>
              </a:ext>
            </a:extLst>
          </p:cNvPr>
          <p:cNvSpPr txBox="1"/>
          <p:nvPr/>
        </p:nvSpPr>
        <p:spPr>
          <a:xfrm>
            <a:off x="1673786" y="1908406"/>
            <a:ext cx="5966964" cy="1815882"/>
          </a:xfrm>
          <a:prstGeom prst="rect">
            <a:avLst/>
          </a:prstGeom>
          <a:noFill/>
        </p:spPr>
        <p:txBody>
          <a:bodyPr wrap="square">
            <a:spAutoFit/>
          </a:bodyPr>
          <a:lstStyle/>
          <a:p>
            <a:r>
              <a:rPr lang="fr-FR" sz="1600" i="0" dirty="0">
                <a:solidFill>
                  <a:schemeClr val="accent2">
                    <a:lumMod val="50000"/>
                  </a:schemeClr>
                </a:solidFill>
                <a:effectLst/>
                <a:latin typeface="Work Sans" pitchFamily="2" charset="0"/>
              </a:rPr>
              <a:t>Notre recherche souligne des liens importants entre l'engagement dans des activités parascolaires, la performance académique, et les stratégies de gestion du temps des étudiants. La participation occasionnelle prédomine, avec des nuances liées au genre. La complexité de la corrélation souligne l'importance des compétences en gestion du temps. </a:t>
            </a:r>
          </a:p>
        </p:txBody>
      </p:sp>
    </p:spTree>
    <p:extLst>
      <p:ext uri="{BB962C8B-B14F-4D97-AF65-F5344CB8AC3E}">
        <p14:creationId xmlns:p14="http://schemas.microsoft.com/office/powerpoint/2010/main" val="1515439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7"/>
          <p:cNvSpPr txBox="1">
            <a:spLocks noGrp="1"/>
          </p:cNvSpPr>
          <p:nvPr>
            <p:ph type="title"/>
          </p:nvPr>
        </p:nvSpPr>
        <p:spPr>
          <a:xfrm>
            <a:off x="940874" y="1307335"/>
            <a:ext cx="7154593" cy="21869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dirty="0"/>
              <a:t>Merci pour </a:t>
            </a:r>
            <a:r>
              <a:rPr lang="en-GB" sz="3200" dirty="0" err="1"/>
              <a:t>votre</a:t>
            </a:r>
            <a:r>
              <a:rPr lang="en-GB" sz="3200" dirty="0"/>
              <a:t> attention !</a:t>
            </a:r>
            <a:endParaRPr sz="3200" dirty="0"/>
          </a:p>
        </p:txBody>
      </p:sp>
      <p:grpSp>
        <p:nvGrpSpPr>
          <p:cNvPr id="677" name="Google Shape;677;p47"/>
          <p:cNvGrpSpPr/>
          <p:nvPr/>
        </p:nvGrpSpPr>
        <p:grpSpPr>
          <a:xfrm>
            <a:off x="7262818" y="215051"/>
            <a:ext cx="953850" cy="1002406"/>
            <a:chOff x="12469818" y="-3783649"/>
            <a:chExt cx="953850" cy="1002406"/>
          </a:xfrm>
        </p:grpSpPr>
        <p:sp>
          <p:nvSpPr>
            <p:cNvPr id="678" name="Google Shape;678;p47"/>
            <p:cNvSpPr/>
            <p:nvPr/>
          </p:nvSpPr>
          <p:spPr>
            <a:xfrm rot="-683056">
              <a:off x="12549502" y="-3721765"/>
              <a:ext cx="714602" cy="878638"/>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7"/>
            <p:cNvSpPr/>
            <p:nvPr/>
          </p:nvSpPr>
          <p:spPr>
            <a:xfrm rot="-683056">
              <a:off x="13201314" y="-3074349"/>
              <a:ext cx="202306" cy="223305"/>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47"/>
          <p:cNvGrpSpPr/>
          <p:nvPr/>
        </p:nvGrpSpPr>
        <p:grpSpPr>
          <a:xfrm>
            <a:off x="465250" y="3994886"/>
            <a:ext cx="953850" cy="934714"/>
            <a:chOff x="11840100" y="-3164014"/>
            <a:chExt cx="953850" cy="934714"/>
          </a:xfrm>
        </p:grpSpPr>
        <p:sp>
          <p:nvSpPr>
            <p:cNvPr id="681" name="Google Shape;681;p47"/>
            <p:cNvSpPr/>
            <p:nvPr/>
          </p:nvSpPr>
          <p:spPr>
            <a:xfrm rot="9119394">
              <a:off x="12054604" y="-3066154"/>
              <a:ext cx="601039" cy="738994"/>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7"/>
            <p:cNvSpPr/>
            <p:nvPr/>
          </p:nvSpPr>
          <p:spPr>
            <a:xfrm rot="9119394">
              <a:off x="11874232" y="-2953055"/>
              <a:ext cx="170156" cy="187815"/>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158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3"/>
          <p:cNvSpPr txBox="1">
            <a:spLocks noGrp="1"/>
          </p:cNvSpPr>
          <p:nvPr>
            <p:ph type="subTitle" idx="1"/>
          </p:nvPr>
        </p:nvSpPr>
        <p:spPr>
          <a:xfrm>
            <a:off x="2184836" y="1398636"/>
            <a:ext cx="6941815" cy="300876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1500" dirty="0"/>
              <a:t>Notre enquête vise à explorer en détail l'impact des activités parascolaires sur les performances académiques des étudiants. Les participants ont répondu à un questionnaire structuré couvrant divers aspects de leur vie étudiante, de l'implication dans des activités parascolaires à la gestion du temps et aux perceptions académiques. La collecte de données a été effectuée électroniquement via Google Docs, garantissant une participation facile et rapide. Nous avons obtenu une participation significative avec 101 réponses, reflétant un fort engagement de la communauté étudiante. </a:t>
            </a:r>
            <a:endParaRPr sz="1500" dirty="0"/>
          </a:p>
        </p:txBody>
      </p:sp>
      <p:grpSp>
        <p:nvGrpSpPr>
          <p:cNvPr id="575" name="Google Shape;575;p43"/>
          <p:cNvGrpSpPr/>
          <p:nvPr/>
        </p:nvGrpSpPr>
        <p:grpSpPr>
          <a:xfrm>
            <a:off x="7005033" y="892778"/>
            <a:ext cx="493535" cy="502188"/>
            <a:chOff x="8848458" y="-3126921"/>
            <a:chExt cx="644788" cy="606796"/>
          </a:xfrm>
        </p:grpSpPr>
        <p:sp>
          <p:nvSpPr>
            <p:cNvPr id="576" name="Google Shape;576;p43"/>
            <p:cNvSpPr/>
            <p:nvPr/>
          </p:nvSpPr>
          <p:spPr>
            <a:xfrm rot="-5950188">
              <a:off x="8936069" y="-3086577"/>
              <a:ext cx="469566" cy="577336"/>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rot="-5950188">
              <a:off x="9324377" y="-3122975"/>
              <a:ext cx="132936" cy="146729"/>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8" name="Google Shape;578;p43"/>
          <p:cNvSpPr/>
          <p:nvPr/>
        </p:nvSpPr>
        <p:spPr>
          <a:xfrm rot="3186978">
            <a:off x="3701249" y="4254927"/>
            <a:ext cx="668757" cy="902271"/>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43"/>
          <p:cNvGrpSpPr/>
          <p:nvPr/>
        </p:nvGrpSpPr>
        <p:grpSpPr>
          <a:xfrm>
            <a:off x="405161" y="1905109"/>
            <a:ext cx="2260545" cy="2800953"/>
            <a:chOff x="2025699" y="1776475"/>
            <a:chExt cx="2260545" cy="2800953"/>
          </a:xfrm>
        </p:grpSpPr>
        <p:sp>
          <p:nvSpPr>
            <p:cNvPr id="580" name="Google Shape;580;p43"/>
            <p:cNvSpPr/>
            <p:nvPr/>
          </p:nvSpPr>
          <p:spPr>
            <a:xfrm>
              <a:off x="2025699" y="3949816"/>
              <a:ext cx="225108" cy="420937"/>
            </a:xfrm>
            <a:custGeom>
              <a:avLst/>
              <a:gdLst/>
              <a:ahLst/>
              <a:cxnLst/>
              <a:rect l="l" t="t" r="r" b="b"/>
              <a:pathLst>
                <a:path w="2490" h="4656" extrusionOk="0">
                  <a:moveTo>
                    <a:pt x="2275" y="667"/>
                  </a:moveTo>
                  <a:cubicBezTo>
                    <a:pt x="2239" y="322"/>
                    <a:pt x="1489" y="500"/>
                    <a:pt x="1061" y="250"/>
                  </a:cubicBezTo>
                  <a:cubicBezTo>
                    <a:pt x="620" y="0"/>
                    <a:pt x="382" y="179"/>
                    <a:pt x="239" y="810"/>
                  </a:cubicBezTo>
                  <a:cubicBezTo>
                    <a:pt x="96" y="1429"/>
                    <a:pt x="37" y="2394"/>
                    <a:pt x="25" y="2846"/>
                  </a:cubicBezTo>
                  <a:cubicBezTo>
                    <a:pt x="1" y="3298"/>
                    <a:pt x="537" y="4560"/>
                    <a:pt x="787" y="4608"/>
                  </a:cubicBezTo>
                  <a:cubicBezTo>
                    <a:pt x="1049" y="4656"/>
                    <a:pt x="1477" y="4144"/>
                    <a:pt x="1501" y="3953"/>
                  </a:cubicBezTo>
                  <a:cubicBezTo>
                    <a:pt x="1537" y="3763"/>
                    <a:pt x="1453" y="3036"/>
                    <a:pt x="1608" y="2894"/>
                  </a:cubicBezTo>
                  <a:cubicBezTo>
                    <a:pt x="1751" y="2739"/>
                    <a:pt x="2251" y="2001"/>
                    <a:pt x="2370" y="1560"/>
                  </a:cubicBezTo>
                  <a:cubicBezTo>
                    <a:pt x="2489" y="1131"/>
                    <a:pt x="2275" y="667"/>
                    <a:pt x="2275" y="667"/>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2186083" y="3067153"/>
              <a:ext cx="1042098" cy="1023775"/>
            </a:xfrm>
            <a:custGeom>
              <a:avLst/>
              <a:gdLst/>
              <a:ahLst/>
              <a:cxnLst/>
              <a:rect l="l" t="t" r="r" b="b"/>
              <a:pathLst>
                <a:path w="11527" h="11324" extrusionOk="0">
                  <a:moveTo>
                    <a:pt x="11526" y="1870"/>
                  </a:moveTo>
                  <a:cubicBezTo>
                    <a:pt x="11181" y="3822"/>
                    <a:pt x="8812" y="8644"/>
                    <a:pt x="7990" y="9037"/>
                  </a:cubicBezTo>
                  <a:cubicBezTo>
                    <a:pt x="7168" y="9430"/>
                    <a:pt x="4406" y="8906"/>
                    <a:pt x="596" y="11323"/>
                  </a:cubicBezTo>
                  <a:cubicBezTo>
                    <a:pt x="596" y="11323"/>
                    <a:pt x="1" y="11156"/>
                    <a:pt x="501" y="10430"/>
                  </a:cubicBezTo>
                  <a:cubicBezTo>
                    <a:pt x="501" y="10430"/>
                    <a:pt x="620" y="10597"/>
                    <a:pt x="1394" y="9787"/>
                  </a:cubicBezTo>
                  <a:cubicBezTo>
                    <a:pt x="2168" y="8978"/>
                    <a:pt x="4049" y="6668"/>
                    <a:pt x="6121" y="7275"/>
                  </a:cubicBezTo>
                  <a:cubicBezTo>
                    <a:pt x="6121" y="7275"/>
                    <a:pt x="6537" y="7204"/>
                    <a:pt x="6776" y="6644"/>
                  </a:cubicBezTo>
                  <a:cubicBezTo>
                    <a:pt x="7002" y="6084"/>
                    <a:pt x="7442" y="2739"/>
                    <a:pt x="7692" y="1370"/>
                  </a:cubicBezTo>
                  <a:cubicBezTo>
                    <a:pt x="7942" y="0"/>
                    <a:pt x="11526" y="1870"/>
                    <a:pt x="11526" y="187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2796426" y="2950887"/>
              <a:ext cx="285318" cy="384322"/>
            </a:xfrm>
            <a:custGeom>
              <a:avLst/>
              <a:gdLst/>
              <a:ahLst/>
              <a:cxnLst/>
              <a:rect l="l" t="t" r="r" b="b"/>
              <a:pathLst>
                <a:path w="3156" h="4251" extrusionOk="0">
                  <a:moveTo>
                    <a:pt x="1239" y="0"/>
                  </a:moveTo>
                  <a:cubicBezTo>
                    <a:pt x="548" y="810"/>
                    <a:pt x="584" y="1132"/>
                    <a:pt x="548" y="1739"/>
                  </a:cubicBezTo>
                  <a:cubicBezTo>
                    <a:pt x="525" y="2191"/>
                    <a:pt x="429" y="2751"/>
                    <a:pt x="215" y="2882"/>
                  </a:cubicBezTo>
                  <a:cubicBezTo>
                    <a:pt x="1" y="3025"/>
                    <a:pt x="1656" y="4251"/>
                    <a:pt x="2406" y="3418"/>
                  </a:cubicBezTo>
                  <a:cubicBezTo>
                    <a:pt x="3156" y="2596"/>
                    <a:pt x="2406" y="429"/>
                    <a:pt x="2406" y="429"/>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3287251" y="2921776"/>
              <a:ext cx="142207" cy="102432"/>
            </a:xfrm>
            <a:custGeom>
              <a:avLst/>
              <a:gdLst/>
              <a:ahLst/>
              <a:cxnLst/>
              <a:rect l="l" t="t" r="r" b="b"/>
              <a:pathLst>
                <a:path w="1573" h="1133" extrusionOk="0">
                  <a:moveTo>
                    <a:pt x="1525" y="441"/>
                  </a:moveTo>
                  <a:cubicBezTo>
                    <a:pt x="1573" y="763"/>
                    <a:pt x="263" y="1132"/>
                    <a:pt x="263" y="1132"/>
                  </a:cubicBezTo>
                  <a:cubicBezTo>
                    <a:pt x="263" y="1132"/>
                    <a:pt x="1" y="251"/>
                    <a:pt x="1" y="239"/>
                  </a:cubicBezTo>
                  <a:cubicBezTo>
                    <a:pt x="1" y="227"/>
                    <a:pt x="1477" y="1"/>
                    <a:pt x="1525" y="4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2962235" y="3259815"/>
              <a:ext cx="200247" cy="70789"/>
            </a:xfrm>
            <a:custGeom>
              <a:avLst/>
              <a:gdLst/>
              <a:ahLst/>
              <a:cxnLst/>
              <a:rect l="l" t="t" r="r" b="b"/>
              <a:pathLst>
                <a:path w="2215" h="783" extrusionOk="0">
                  <a:moveTo>
                    <a:pt x="2084" y="1"/>
                  </a:moveTo>
                  <a:cubicBezTo>
                    <a:pt x="2084" y="1"/>
                    <a:pt x="0" y="310"/>
                    <a:pt x="346" y="608"/>
                  </a:cubicBezTo>
                  <a:cubicBezTo>
                    <a:pt x="502" y="741"/>
                    <a:pt x="817" y="782"/>
                    <a:pt x="1145" y="782"/>
                  </a:cubicBezTo>
                  <a:cubicBezTo>
                    <a:pt x="1664" y="782"/>
                    <a:pt x="2215" y="679"/>
                    <a:pt x="2215" y="679"/>
                  </a:cubicBezTo>
                  <a:lnTo>
                    <a:pt x="2084" y="1"/>
                  </a:ln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3870743" y="4156491"/>
              <a:ext cx="415501" cy="420937"/>
            </a:xfrm>
            <a:custGeom>
              <a:avLst/>
              <a:gdLst/>
              <a:ahLst/>
              <a:cxnLst/>
              <a:rect l="l" t="t" r="r" b="b"/>
              <a:pathLst>
                <a:path w="4596" h="4656" extrusionOk="0">
                  <a:moveTo>
                    <a:pt x="191" y="2786"/>
                  </a:moveTo>
                  <a:cubicBezTo>
                    <a:pt x="0" y="2798"/>
                    <a:pt x="298" y="3620"/>
                    <a:pt x="929" y="4132"/>
                  </a:cubicBezTo>
                  <a:cubicBezTo>
                    <a:pt x="1572" y="4656"/>
                    <a:pt x="2000" y="3894"/>
                    <a:pt x="2203" y="3644"/>
                  </a:cubicBezTo>
                  <a:cubicBezTo>
                    <a:pt x="2393" y="3406"/>
                    <a:pt x="2489" y="3227"/>
                    <a:pt x="3310" y="2715"/>
                  </a:cubicBezTo>
                  <a:cubicBezTo>
                    <a:pt x="4132" y="2203"/>
                    <a:pt x="4596" y="1286"/>
                    <a:pt x="4417" y="643"/>
                  </a:cubicBezTo>
                  <a:cubicBezTo>
                    <a:pt x="4239" y="0"/>
                    <a:pt x="3310" y="1001"/>
                    <a:pt x="3191" y="1001"/>
                  </a:cubicBezTo>
                  <a:cubicBezTo>
                    <a:pt x="3072" y="1001"/>
                    <a:pt x="905" y="1120"/>
                    <a:pt x="762" y="1822"/>
                  </a:cubicBezTo>
                  <a:cubicBezTo>
                    <a:pt x="619" y="2536"/>
                    <a:pt x="310" y="2786"/>
                    <a:pt x="191" y="2786"/>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3073075" y="3091925"/>
              <a:ext cx="866622" cy="1333691"/>
            </a:xfrm>
            <a:custGeom>
              <a:avLst/>
              <a:gdLst/>
              <a:ahLst/>
              <a:cxnLst/>
              <a:rect l="l" t="t" r="r" b="b"/>
              <a:pathLst>
                <a:path w="9586" h="14752" extrusionOk="0">
                  <a:moveTo>
                    <a:pt x="4620" y="1917"/>
                  </a:moveTo>
                  <a:cubicBezTo>
                    <a:pt x="6049" y="4882"/>
                    <a:pt x="6382" y="6549"/>
                    <a:pt x="6490" y="7442"/>
                  </a:cubicBezTo>
                  <a:cubicBezTo>
                    <a:pt x="6597" y="8334"/>
                    <a:pt x="9585" y="13609"/>
                    <a:pt x="9585" y="13609"/>
                  </a:cubicBezTo>
                  <a:cubicBezTo>
                    <a:pt x="9502" y="13823"/>
                    <a:pt x="9538" y="14561"/>
                    <a:pt x="9383" y="14657"/>
                  </a:cubicBezTo>
                  <a:cubicBezTo>
                    <a:pt x="9228" y="14752"/>
                    <a:pt x="9014" y="14561"/>
                    <a:pt x="9014" y="14561"/>
                  </a:cubicBezTo>
                  <a:cubicBezTo>
                    <a:pt x="9014" y="14561"/>
                    <a:pt x="8490" y="13514"/>
                    <a:pt x="7490" y="12561"/>
                  </a:cubicBezTo>
                  <a:cubicBezTo>
                    <a:pt x="6478" y="11609"/>
                    <a:pt x="4799" y="11418"/>
                    <a:pt x="4620" y="7811"/>
                  </a:cubicBezTo>
                  <a:cubicBezTo>
                    <a:pt x="4620" y="7811"/>
                    <a:pt x="4418" y="6941"/>
                    <a:pt x="2489" y="4941"/>
                  </a:cubicBezTo>
                  <a:cubicBezTo>
                    <a:pt x="560" y="2929"/>
                    <a:pt x="1" y="750"/>
                    <a:pt x="1" y="750"/>
                  </a:cubicBezTo>
                  <a:lnTo>
                    <a:pt x="3656" y="0"/>
                  </a:ln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2934208" y="2909932"/>
              <a:ext cx="556624" cy="404845"/>
            </a:xfrm>
            <a:custGeom>
              <a:avLst/>
              <a:gdLst/>
              <a:ahLst/>
              <a:cxnLst/>
              <a:rect l="l" t="t" r="r" b="b"/>
              <a:pathLst>
                <a:path w="6157" h="4478" extrusionOk="0">
                  <a:moveTo>
                    <a:pt x="4537" y="620"/>
                  </a:moveTo>
                  <a:cubicBezTo>
                    <a:pt x="5037" y="1751"/>
                    <a:pt x="6156" y="3930"/>
                    <a:pt x="6156" y="3930"/>
                  </a:cubicBezTo>
                  <a:cubicBezTo>
                    <a:pt x="6156" y="3930"/>
                    <a:pt x="5501" y="4263"/>
                    <a:pt x="4775" y="3394"/>
                  </a:cubicBezTo>
                  <a:cubicBezTo>
                    <a:pt x="4775" y="3394"/>
                    <a:pt x="4716" y="4156"/>
                    <a:pt x="3334" y="4287"/>
                  </a:cubicBezTo>
                  <a:cubicBezTo>
                    <a:pt x="1953" y="4406"/>
                    <a:pt x="691" y="4192"/>
                    <a:pt x="656" y="4478"/>
                  </a:cubicBezTo>
                  <a:cubicBezTo>
                    <a:pt x="656" y="4478"/>
                    <a:pt x="358" y="4287"/>
                    <a:pt x="537" y="3859"/>
                  </a:cubicBezTo>
                  <a:cubicBezTo>
                    <a:pt x="715" y="3430"/>
                    <a:pt x="608" y="2799"/>
                    <a:pt x="548" y="2632"/>
                  </a:cubicBezTo>
                  <a:cubicBezTo>
                    <a:pt x="501" y="2477"/>
                    <a:pt x="1" y="1418"/>
                    <a:pt x="763" y="703"/>
                  </a:cubicBezTo>
                  <a:cubicBezTo>
                    <a:pt x="1525" y="1"/>
                    <a:pt x="4537" y="620"/>
                    <a:pt x="4537" y="620"/>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3306689" y="2309345"/>
              <a:ext cx="213175" cy="329445"/>
            </a:xfrm>
            <a:custGeom>
              <a:avLst/>
              <a:gdLst/>
              <a:ahLst/>
              <a:cxnLst/>
              <a:rect l="l" t="t" r="r" b="b"/>
              <a:pathLst>
                <a:path w="2358" h="3644" extrusionOk="0">
                  <a:moveTo>
                    <a:pt x="405" y="3644"/>
                  </a:moveTo>
                  <a:cubicBezTo>
                    <a:pt x="405" y="3644"/>
                    <a:pt x="893" y="2655"/>
                    <a:pt x="1096" y="2393"/>
                  </a:cubicBezTo>
                  <a:cubicBezTo>
                    <a:pt x="1096" y="2393"/>
                    <a:pt x="1155" y="2346"/>
                    <a:pt x="1310" y="2393"/>
                  </a:cubicBezTo>
                  <a:cubicBezTo>
                    <a:pt x="1477" y="2453"/>
                    <a:pt x="2358" y="1381"/>
                    <a:pt x="2358" y="1298"/>
                  </a:cubicBezTo>
                  <a:cubicBezTo>
                    <a:pt x="2358" y="1227"/>
                    <a:pt x="2262" y="834"/>
                    <a:pt x="2036" y="691"/>
                  </a:cubicBezTo>
                  <a:cubicBezTo>
                    <a:pt x="1798" y="548"/>
                    <a:pt x="1739" y="334"/>
                    <a:pt x="1500" y="322"/>
                  </a:cubicBezTo>
                  <a:cubicBezTo>
                    <a:pt x="1250" y="322"/>
                    <a:pt x="1131" y="298"/>
                    <a:pt x="1012" y="488"/>
                  </a:cubicBezTo>
                  <a:cubicBezTo>
                    <a:pt x="905" y="679"/>
                    <a:pt x="822" y="762"/>
                    <a:pt x="822" y="762"/>
                  </a:cubicBezTo>
                  <a:cubicBezTo>
                    <a:pt x="822" y="762"/>
                    <a:pt x="917" y="346"/>
                    <a:pt x="786" y="179"/>
                  </a:cubicBezTo>
                  <a:cubicBezTo>
                    <a:pt x="643" y="0"/>
                    <a:pt x="465" y="119"/>
                    <a:pt x="477" y="179"/>
                  </a:cubicBezTo>
                  <a:cubicBezTo>
                    <a:pt x="477" y="238"/>
                    <a:pt x="524" y="608"/>
                    <a:pt x="441" y="786"/>
                  </a:cubicBezTo>
                  <a:cubicBezTo>
                    <a:pt x="357" y="953"/>
                    <a:pt x="274" y="1370"/>
                    <a:pt x="619" y="1691"/>
                  </a:cubicBezTo>
                  <a:cubicBezTo>
                    <a:pt x="619" y="1691"/>
                    <a:pt x="596" y="1953"/>
                    <a:pt x="298" y="2227"/>
                  </a:cubicBezTo>
                  <a:cubicBezTo>
                    <a:pt x="0" y="2501"/>
                    <a:pt x="405" y="3644"/>
                    <a:pt x="405" y="36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3041884" y="1928271"/>
              <a:ext cx="285318" cy="315522"/>
            </a:xfrm>
            <a:custGeom>
              <a:avLst/>
              <a:gdLst/>
              <a:ahLst/>
              <a:cxnLst/>
              <a:rect l="l" t="t" r="r" b="b"/>
              <a:pathLst>
                <a:path w="3156" h="3490" extrusionOk="0">
                  <a:moveTo>
                    <a:pt x="1322" y="858"/>
                  </a:moveTo>
                  <a:cubicBezTo>
                    <a:pt x="1239" y="1477"/>
                    <a:pt x="334" y="2644"/>
                    <a:pt x="0" y="3037"/>
                  </a:cubicBezTo>
                  <a:cubicBezTo>
                    <a:pt x="0" y="3037"/>
                    <a:pt x="905" y="2929"/>
                    <a:pt x="1822" y="3489"/>
                  </a:cubicBezTo>
                  <a:cubicBezTo>
                    <a:pt x="1822" y="3489"/>
                    <a:pt x="2084" y="2477"/>
                    <a:pt x="3036" y="1727"/>
                  </a:cubicBezTo>
                  <a:cubicBezTo>
                    <a:pt x="3036" y="1727"/>
                    <a:pt x="3156" y="489"/>
                    <a:pt x="2251" y="239"/>
                  </a:cubicBezTo>
                  <a:cubicBezTo>
                    <a:pt x="1334" y="1"/>
                    <a:pt x="1322" y="858"/>
                    <a:pt x="1322" y="8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886834" y="2190909"/>
              <a:ext cx="538271" cy="878490"/>
            </a:xfrm>
            <a:custGeom>
              <a:avLst/>
              <a:gdLst/>
              <a:ahLst/>
              <a:cxnLst/>
              <a:rect l="l" t="t" r="r" b="b"/>
              <a:pathLst>
                <a:path w="5954" h="9717" extrusionOk="0">
                  <a:moveTo>
                    <a:pt x="1715" y="132"/>
                  </a:moveTo>
                  <a:cubicBezTo>
                    <a:pt x="263" y="334"/>
                    <a:pt x="1" y="2299"/>
                    <a:pt x="656" y="3537"/>
                  </a:cubicBezTo>
                  <a:cubicBezTo>
                    <a:pt x="1322" y="4775"/>
                    <a:pt x="1430" y="6716"/>
                    <a:pt x="239" y="8406"/>
                  </a:cubicBezTo>
                  <a:cubicBezTo>
                    <a:pt x="239" y="8406"/>
                    <a:pt x="560" y="9716"/>
                    <a:pt x="2489" y="9264"/>
                  </a:cubicBezTo>
                  <a:cubicBezTo>
                    <a:pt x="3858" y="8930"/>
                    <a:pt x="5942" y="8133"/>
                    <a:pt x="5954" y="8525"/>
                  </a:cubicBezTo>
                  <a:cubicBezTo>
                    <a:pt x="5954" y="8525"/>
                    <a:pt x="5775" y="7811"/>
                    <a:pt x="5502" y="7537"/>
                  </a:cubicBezTo>
                  <a:cubicBezTo>
                    <a:pt x="5228" y="7263"/>
                    <a:pt x="4954" y="4942"/>
                    <a:pt x="5073" y="4311"/>
                  </a:cubicBezTo>
                  <a:cubicBezTo>
                    <a:pt x="5204" y="3680"/>
                    <a:pt x="5382" y="2799"/>
                    <a:pt x="3537" y="584"/>
                  </a:cubicBezTo>
                  <a:cubicBezTo>
                    <a:pt x="3537" y="584"/>
                    <a:pt x="2680" y="1"/>
                    <a:pt x="1715" y="132"/>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43"/>
            <p:cNvSpPr/>
            <p:nvPr/>
          </p:nvSpPr>
          <p:spPr>
            <a:xfrm>
              <a:off x="2642552" y="1788318"/>
              <a:ext cx="493069" cy="384413"/>
            </a:xfrm>
            <a:custGeom>
              <a:avLst/>
              <a:gdLst/>
              <a:ahLst/>
              <a:cxnLst/>
              <a:rect l="l" t="t" r="r" b="b"/>
              <a:pathLst>
                <a:path w="5454" h="4252" extrusionOk="0">
                  <a:moveTo>
                    <a:pt x="5120" y="596"/>
                  </a:moveTo>
                  <a:cubicBezTo>
                    <a:pt x="5084" y="382"/>
                    <a:pt x="4906" y="179"/>
                    <a:pt x="4691" y="132"/>
                  </a:cubicBezTo>
                  <a:cubicBezTo>
                    <a:pt x="4465" y="84"/>
                    <a:pt x="4227" y="167"/>
                    <a:pt x="4096" y="358"/>
                  </a:cubicBezTo>
                  <a:cubicBezTo>
                    <a:pt x="4024" y="453"/>
                    <a:pt x="3965" y="584"/>
                    <a:pt x="3846" y="572"/>
                  </a:cubicBezTo>
                  <a:cubicBezTo>
                    <a:pt x="3703" y="560"/>
                    <a:pt x="3679" y="382"/>
                    <a:pt x="3620" y="263"/>
                  </a:cubicBezTo>
                  <a:cubicBezTo>
                    <a:pt x="3524" y="84"/>
                    <a:pt x="3310" y="1"/>
                    <a:pt x="3108" y="13"/>
                  </a:cubicBezTo>
                  <a:cubicBezTo>
                    <a:pt x="2905" y="25"/>
                    <a:pt x="2727" y="120"/>
                    <a:pt x="2548" y="215"/>
                  </a:cubicBezTo>
                  <a:cubicBezTo>
                    <a:pt x="2393" y="298"/>
                    <a:pt x="2227" y="394"/>
                    <a:pt x="2096" y="536"/>
                  </a:cubicBezTo>
                  <a:cubicBezTo>
                    <a:pt x="1977" y="679"/>
                    <a:pt x="1893" y="858"/>
                    <a:pt x="1905" y="1048"/>
                  </a:cubicBezTo>
                  <a:cubicBezTo>
                    <a:pt x="1917" y="1263"/>
                    <a:pt x="2072" y="1501"/>
                    <a:pt x="1953" y="1679"/>
                  </a:cubicBezTo>
                  <a:cubicBezTo>
                    <a:pt x="1893" y="1775"/>
                    <a:pt x="1786" y="1822"/>
                    <a:pt x="1679" y="1834"/>
                  </a:cubicBezTo>
                  <a:cubicBezTo>
                    <a:pt x="1572" y="1846"/>
                    <a:pt x="1453" y="1834"/>
                    <a:pt x="1346" y="1834"/>
                  </a:cubicBezTo>
                  <a:cubicBezTo>
                    <a:pt x="845" y="1834"/>
                    <a:pt x="357" y="2168"/>
                    <a:pt x="179" y="2632"/>
                  </a:cubicBezTo>
                  <a:cubicBezTo>
                    <a:pt x="0" y="3108"/>
                    <a:pt x="155" y="3680"/>
                    <a:pt x="536" y="4013"/>
                  </a:cubicBezTo>
                  <a:cubicBezTo>
                    <a:pt x="691" y="4156"/>
                    <a:pt x="905" y="4251"/>
                    <a:pt x="1107" y="4215"/>
                  </a:cubicBezTo>
                  <a:cubicBezTo>
                    <a:pt x="1322" y="4168"/>
                    <a:pt x="1488" y="3989"/>
                    <a:pt x="1560" y="3787"/>
                  </a:cubicBezTo>
                  <a:cubicBezTo>
                    <a:pt x="1643" y="3596"/>
                    <a:pt x="1655" y="3370"/>
                    <a:pt x="1655" y="3156"/>
                  </a:cubicBezTo>
                  <a:cubicBezTo>
                    <a:pt x="1655" y="2977"/>
                    <a:pt x="1655" y="2799"/>
                    <a:pt x="1738" y="2644"/>
                  </a:cubicBezTo>
                  <a:cubicBezTo>
                    <a:pt x="1822" y="2489"/>
                    <a:pt x="2024" y="2382"/>
                    <a:pt x="2179" y="2465"/>
                  </a:cubicBezTo>
                  <a:cubicBezTo>
                    <a:pt x="2358" y="2561"/>
                    <a:pt x="2346" y="2811"/>
                    <a:pt x="2417" y="3001"/>
                  </a:cubicBezTo>
                  <a:cubicBezTo>
                    <a:pt x="2524" y="3263"/>
                    <a:pt x="2810" y="3430"/>
                    <a:pt x="3096" y="3418"/>
                  </a:cubicBezTo>
                  <a:cubicBezTo>
                    <a:pt x="3382" y="3406"/>
                    <a:pt x="3655" y="3239"/>
                    <a:pt x="3810" y="3001"/>
                  </a:cubicBezTo>
                  <a:cubicBezTo>
                    <a:pt x="3977" y="2763"/>
                    <a:pt x="4036" y="2477"/>
                    <a:pt x="4036" y="2191"/>
                  </a:cubicBezTo>
                  <a:cubicBezTo>
                    <a:pt x="4036" y="2096"/>
                    <a:pt x="4024" y="2001"/>
                    <a:pt x="4060" y="1918"/>
                  </a:cubicBezTo>
                  <a:cubicBezTo>
                    <a:pt x="4108" y="1834"/>
                    <a:pt x="4203" y="1775"/>
                    <a:pt x="4286" y="1822"/>
                  </a:cubicBezTo>
                  <a:cubicBezTo>
                    <a:pt x="4382" y="1858"/>
                    <a:pt x="4382" y="1989"/>
                    <a:pt x="4453" y="2060"/>
                  </a:cubicBezTo>
                  <a:cubicBezTo>
                    <a:pt x="4548" y="2156"/>
                    <a:pt x="4739" y="2084"/>
                    <a:pt x="4822" y="1965"/>
                  </a:cubicBezTo>
                  <a:cubicBezTo>
                    <a:pt x="4906" y="1846"/>
                    <a:pt x="4929" y="1703"/>
                    <a:pt x="5001" y="1572"/>
                  </a:cubicBezTo>
                  <a:cubicBezTo>
                    <a:pt x="5072" y="1453"/>
                    <a:pt x="5215" y="1358"/>
                    <a:pt x="5358" y="1406"/>
                  </a:cubicBezTo>
                  <a:cubicBezTo>
                    <a:pt x="5453" y="1239"/>
                    <a:pt x="5382" y="1168"/>
                    <a:pt x="5275" y="1072"/>
                  </a:cubicBezTo>
                  <a:cubicBezTo>
                    <a:pt x="5120" y="929"/>
                    <a:pt x="5156" y="787"/>
                    <a:pt x="5120" y="596"/>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3397096" y="1893554"/>
              <a:ext cx="124307" cy="56776"/>
            </a:xfrm>
            <a:custGeom>
              <a:avLst/>
              <a:gdLst/>
              <a:ahLst/>
              <a:cxnLst/>
              <a:rect l="l" t="t" r="r" b="b"/>
              <a:pathLst>
                <a:path w="1375" h="628" extrusionOk="0">
                  <a:moveTo>
                    <a:pt x="1248" y="0"/>
                  </a:moveTo>
                  <a:cubicBezTo>
                    <a:pt x="913" y="0"/>
                    <a:pt x="0" y="265"/>
                    <a:pt x="0" y="265"/>
                  </a:cubicBezTo>
                  <a:lnTo>
                    <a:pt x="12" y="623"/>
                  </a:lnTo>
                  <a:cubicBezTo>
                    <a:pt x="58" y="626"/>
                    <a:pt x="103" y="628"/>
                    <a:pt x="148" y="628"/>
                  </a:cubicBezTo>
                  <a:cubicBezTo>
                    <a:pt x="833" y="628"/>
                    <a:pt x="1358" y="219"/>
                    <a:pt x="1370" y="51"/>
                  </a:cubicBezTo>
                  <a:cubicBezTo>
                    <a:pt x="1374" y="15"/>
                    <a:pt x="1327" y="0"/>
                    <a:pt x="1248" y="0"/>
                  </a:cubicBezTo>
                  <a:close/>
                </a:path>
              </a:pathLst>
            </a:custGeom>
            <a:solidFill>
              <a:srgbClr val="E96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3136631" y="1865799"/>
              <a:ext cx="188404" cy="215441"/>
            </a:xfrm>
            <a:custGeom>
              <a:avLst/>
              <a:gdLst/>
              <a:ahLst/>
              <a:cxnLst/>
              <a:rect l="l" t="t" r="r" b="b"/>
              <a:pathLst>
                <a:path w="2084" h="2383" extrusionOk="0">
                  <a:moveTo>
                    <a:pt x="72" y="1180"/>
                  </a:moveTo>
                  <a:cubicBezTo>
                    <a:pt x="0" y="1346"/>
                    <a:pt x="48" y="1596"/>
                    <a:pt x="119" y="1858"/>
                  </a:cubicBezTo>
                  <a:cubicBezTo>
                    <a:pt x="179" y="2132"/>
                    <a:pt x="345" y="2073"/>
                    <a:pt x="524" y="2227"/>
                  </a:cubicBezTo>
                  <a:cubicBezTo>
                    <a:pt x="714" y="2382"/>
                    <a:pt x="965" y="1680"/>
                    <a:pt x="1000" y="1394"/>
                  </a:cubicBezTo>
                  <a:cubicBezTo>
                    <a:pt x="1048" y="1108"/>
                    <a:pt x="1393" y="1501"/>
                    <a:pt x="1643" y="1287"/>
                  </a:cubicBezTo>
                  <a:cubicBezTo>
                    <a:pt x="1881" y="1061"/>
                    <a:pt x="2084" y="549"/>
                    <a:pt x="2060" y="394"/>
                  </a:cubicBezTo>
                  <a:cubicBezTo>
                    <a:pt x="2024" y="251"/>
                    <a:pt x="595" y="1"/>
                    <a:pt x="72" y="118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3199013" y="1901330"/>
              <a:ext cx="208926" cy="214356"/>
            </a:xfrm>
            <a:custGeom>
              <a:avLst/>
              <a:gdLst/>
              <a:ahLst/>
              <a:cxnLst/>
              <a:rect l="l" t="t" r="r" b="b"/>
              <a:pathLst>
                <a:path w="2311" h="2371" extrusionOk="0">
                  <a:moveTo>
                    <a:pt x="1370" y="1"/>
                  </a:moveTo>
                  <a:cubicBezTo>
                    <a:pt x="1144" y="132"/>
                    <a:pt x="1084" y="382"/>
                    <a:pt x="1048" y="596"/>
                  </a:cubicBezTo>
                  <a:cubicBezTo>
                    <a:pt x="1013" y="810"/>
                    <a:pt x="703" y="882"/>
                    <a:pt x="560" y="691"/>
                  </a:cubicBezTo>
                  <a:cubicBezTo>
                    <a:pt x="429" y="501"/>
                    <a:pt x="251" y="465"/>
                    <a:pt x="132" y="584"/>
                  </a:cubicBezTo>
                  <a:cubicBezTo>
                    <a:pt x="1" y="691"/>
                    <a:pt x="191" y="1144"/>
                    <a:pt x="394" y="1180"/>
                  </a:cubicBezTo>
                  <a:cubicBezTo>
                    <a:pt x="584" y="1215"/>
                    <a:pt x="584" y="1061"/>
                    <a:pt x="620" y="1049"/>
                  </a:cubicBezTo>
                  <a:cubicBezTo>
                    <a:pt x="667" y="1037"/>
                    <a:pt x="632" y="1227"/>
                    <a:pt x="727" y="1596"/>
                  </a:cubicBezTo>
                  <a:cubicBezTo>
                    <a:pt x="822" y="1965"/>
                    <a:pt x="1191" y="2370"/>
                    <a:pt x="1501" y="2287"/>
                  </a:cubicBezTo>
                  <a:cubicBezTo>
                    <a:pt x="1810" y="2203"/>
                    <a:pt x="2013" y="1703"/>
                    <a:pt x="2025" y="1572"/>
                  </a:cubicBezTo>
                  <a:cubicBezTo>
                    <a:pt x="2049" y="1453"/>
                    <a:pt x="2263" y="1501"/>
                    <a:pt x="2287" y="1406"/>
                  </a:cubicBezTo>
                  <a:cubicBezTo>
                    <a:pt x="2310" y="1322"/>
                    <a:pt x="2120" y="1084"/>
                    <a:pt x="2144" y="1001"/>
                  </a:cubicBezTo>
                  <a:cubicBezTo>
                    <a:pt x="2180" y="918"/>
                    <a:pt x="2287" y="894"/>
                    <a:pt x="2287" y="346"/>
                  </a:cubicBezTo>
                  <a:cubicBezTo>
                    <a:pt x="2287" y="346"/>
                    <a:pt x="1870" y="382"/>
                    <a:pt x="137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3097846" y="1776475"/>
              <a:ext cx="424180" cy="203507"/>
            </a:xfrm>
            <a:custGeom>
              <a:avLst/>
              <a:gdLst/>
              <a:ahLst/>
              <a:cxnLst/>
              <a:rect l="l" t="t" r="r" b="b"/>
              <a:pathLst>
                <a:path w="4692" h="2251" extrusionOk="0">
                  <a:moveTo>
                    <a:pt x="477" y="2251"/>
                  </a:moveTo>
                  <a:cubicBezTo>
                    <a:pt x="358" y="2168"/>
                    <a:pt x="322" y="1775"/>
                    <a:pt x="227" y="1620"/>
                  </a:cubicBezTo>
                  <a:cubicBezTo>
                    <a:pt x="131" y="1465"/>
                    <a:pt x="0" y="1084"/>
                    <a:pt x="905" y="560"/>
                  </a:cubicBezTo>
                  <a:cubicBezTo>
                    <a:pt x="1798" y="25"/>
                    <a:pt x="2394" y="1"/>
                    <a:pt x="2632" y="191"/>
                  </a:cubicBezTo>
                  <a:cubicBezTo>
                    <a:pt x="2858" y="370"/>
                    <a:pt x="3334" y="834"/>
                    <a:pt x="3406" y="977"/>
                  </a:cubicBezTo>
                  <a:cubicBezTo>
                    <a:pt x="3406" y="977"/>
                    <a:pt x="3739" y="1096"/>
                    <a:pt x="4191" y="1120"/>
                  </a:cubicBezTo>
                  <a:cubicBezTo>
                    <a:pt x="4632" y="1144"/>
                    <a:pt x="4692" y="1215"/>
                    <a:pt x="4680" y="1346"/>
                  </a:cubicBezTo>
                  <a:cubicBezTo>
                    <a:pt x="4680" y="1346"/>
                    <a:pt x="4680" y="1275"/>
                    <a:pt x="4513" y="1382"/>
                  </a:cubicBezTo>
                  <a:cubicBezTo>
                    <a:pt x="4287" y="1549"/>
                    <a:pt x="3965" y="1691"/>
                    <a:pt x="3406" y="1727"/>
                  </a:cubicBezTo>
                  <a:cubicBezTo>
                    <a:pt x="2858" y="1763"/>
                    <a:pt x="2489" y="1382"/>
                    <a:pt x="2489" y="1382"/>
                  </a:cubicBezTo>
                  <a:cubicBezTo>
                    <a:pt x="2489" y="1382"/>
                    <a:pt x="1584" y="1596"/>
                    <a:pt x="477" y="225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2907357" y="2329778"/>
              <a:ext cx="134613" cy="169062"/>
            </a:xfrm>
            <a:custGeom>
              <a:avLst/>
              <a:gdLst/>
              <a:ahLst/>
              <a:cxnLst/>
              <a:rect l="l" t="t" r="r" b="b"/>
              <a:pathLst>
                <a:path w="1489" h="1870" extrusionOk="0">
                  <a:moveTo>
                    <a:pt x="1488" y="1751"/>
                  </a:moveTo>
                  <a:cubicBezTo>
                    <a:pt x="1322" y="1870"/>
                    <a:pt x="24" y="560"/>
                    <a:pt x="12" y="524"/>
                  </a:cubicBezTo>
                  <a:cubicBezTo>
                    <a:pt x="0" y="501"/>
                    <a:pt x="1286" y="1"/>
                    <a:pt x="1286"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2613441" y="2299671"/>
              <a:ext cx="583474" cy="660969"/>
            </a:xfrm>
            <a:custGeom>
              <a:avLst/>
              <a:gdLst/>
              <a:ahLst/>
              <a:cxnLst/>
              <a:rect l="l" t="t" r="r" b="b"/>
              <a:pathLst>
                <a:path w="6454" h="7311" extrusionOk="0">
                  <a:moveTo>
                    <a:pt x="2715" y="0"/>
                  </a:moveTo>
                  <a:cubicBezTo>
                    <a:pt x="1263" y="1072"/>
                    <a:pt x="96" y="2655"/>
                    <a:pt x="84" y="3012"/>
                  </a:cubicBezTo>
                  <a:cubicBezTo>
                    <a:pt x="1" y="4906"/>
                    <a:pt x="3120" y="5251"/>
                    <a:pt x="3989" y="5834"/>
                  </a:cubicBezTo>
                  <a:cubicBezTo>
                    <a:pt x="3989" y="5834"/>
                    <a:pt x="4156" y="6465"/>
                    <a:pt x="4358" y="6620"/>
                  </a:cubicBezTo>
                  <a:cubicBezTo>
                    <a:pt x="4573" y="6775"/>
                    <a:pt x="5466" y="7061"/>
                    <a:pt x="5775" y="7192"/>
                  </a:cubicBezTo>
                  <a:cubicBezTo>
                    <a:pt x="6073" y="7311"/>
                    <a:pt x="6454" y="6703"/>
                    <a:pt x="6442" y="6406"/>
                  </a:cubicBezTo>
                  <a:cubicBezTo>
                    <a:pt x="6430" y="6108"/>
                    <a:pt x="5859" y="5739"/>
                    <a:pt x="5859" y="5739"/>
                  </a:cubicBezTo>
                  <a:cubicBezTo>
                    <a:pt x="5859" y="5739"/>
                    <a:pt x="6251" y="5763"/>
                    <a:pt x="6263" y="5668"/>
                  </a:cubicBezTo>
                  <a:cubicBezTo>
                    <a:pt x="6275" y="5572"/>
                    <a:pt x="5906" y="5489"/>
                    <a:pt x="5823" y="5287"/>
                  </a:cubicBezTo>
                  <a:cubicBezTo>
                    <a:pt x="5739" y="5096"/>
                    <a:pt x="5585" y="4953"/>
                    <a:pt x="5251" y="5108"/>
                  </a:cubicBezTo>
                  <a:cubicBezTo>
                    <a:pt x="4918" y="5263"/>
                    <a:pt x="4418" y="5453"/>
                    <a:pt x="4299" y="5406"/>
                  </a:cubicBezTo>
                  <a:cubicBezTo>
                    <a:pt x="4192" y="5346"/>
                    <a:pt x="2918" y="4525"/>
                    <a:pt x="2632" y="4024"/>
                  </a:cubicBezTo>
                  <a:cubicBezTo>
                    <a:pt x="2334" y="3512"/>
                    <a:pt x="2084" y="2953"/>
                    <a:pt x="1894" y="2679"/>
                  </a:cubicBezTo>
                  <a:cubicBezTo>
                    <a:pt x="1691" y="2393"/>
                    <a:pt x="4323" y="1262"/>
                    <a:pt x="4323" y="1262"/>
                  </a:cubicBezTo>
                  <a:cubicBezTo>
                    <a:pt x="4323" y="1262"/>
                    <a:pt x="3942" y="548"/>
                    <a:pt x="2715"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2858898" y="2167222"/>
              <a:ext cx="318678" cy="320856"/>
            </a:xfrm>
            <a:custGeom>
              <a:avLst/>
              <a:gdLst/>
              <a:ahLst/>
              <a:cxnLst/>
              <a:rect l="l" t="t" r="r" b="b"/>
              <a:pathLst>
                <a:path w="3525" h="3549" extrusionOk="0">
                  <a:moveTo>
                    <a:pt x="0" y="1465"/>
                  </a:moveTo>
                  <a:cubicBezTo>
                    <a:pt x="917" y="644"/>
                    <a:pt x="2310" y="1"/>
                    <a:pt x="2917" y="632"/>
                  </a:cubicBezTo>
                  <a:cubicBezTo>
                    <a:pt x="3525" y="1263"/>
                    <a:pt x="3298" y="2525"/>
                    <a:pt x="2024" y="3549"/>
                  </a:cubicBezTo>
                  <a:cubicBezTo>
                    <a:pt x="2024" y="3549"/>
                    <a:pt x="1798" y="2394"/>
                    <a:pt x="0" y="1465"/>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43"/>
          <p:cNvGrpSpPr/>
          <p:nvPr/>
        </p:nvGrpSpPr>
        <p:grpSpPr>
          <a:xfrm>
            <a:off x="-509008" y="1700192"/>
            <a:ext cx="1684750" cy="2925987"/>
            <a:chOff x="188550" y="1499036"/>
            <a:chExt cx="1684750" cy="2925987"/>
          </a:xfrm>
        </p:grpSpPr>
        <p:sp>
          <p:nvSpPr>
            <p:cNvPr id="600" name="Google Shape;600;p43"/>
            <p:cNvSpPr/>
            <p:nvPr/>
          </p:nvSpPr>
          <p:spPr>
            <a:xfrm>
              <a:off x="349091" y="2832218"/>
              <a:ext cx="1150760" cy="1055295"/>
            </a:xfrm>
            <a:custGeom>
              <a:avLst/>
              <a:gdLst/>
              <a:ahLst/>
              <a:cxnLst/>
              <a:rect l="l" t="t" r="r" b="b"/>
              <a:pathLst>
                <a:path w="11777" h="10800" extrusionOk="0">
                  <a:moveTo>
                    <a:pt x="11776" y="1"/>
                  </a:moveTo>
                  <a:cubicBezTo>
                    <a:pt x="11514" y="3525"/>
                    <a:pt x="8204" y="6799"/>
                    <a:pt x="7002" y="7394"/>
                  </a:cubicBezTo>
                  <a:cubicBezTo>
                    <a:pt x="5787" y="8002"/>
                    <a:pt x="965" y="10597"/>
                    <a:pt x="691" y="10704"/>
                  </a:cubicBezTo>
                  <a:cubicBezTo>
                    <a:pt x="418" y="10800"/>
                    <a:pt x="120" y="10585"/>
                    <a:pt x="72" y="10347"/>
                  </a:cubicBezTo>
                  <a:cubicBezTo>
                    <a:pt x="1" y="9942"/>
                    <a:pt x="370" y="9776"/>
                    <a:pt x="370" y="9776"/>
                  </a:cubicBezTo>
                  <a:cubicBezTo>
                    <a:pt x="370" y="9776"/>
                    <a:pt x="1001" y="9490"/>
                    <a:pt x="1584" y="8978"/>
                  </a:cubicBezTo>
                  <a:cubicBezTo>
                    <a:pt x="2346" y="8311"/>
                    <a:pt x="2525" y="6966"/>
                    <a:pt x="3608" y="6620"/>
                  </a:cubicBezTo>
                  <a:cubicBezTo>
                    <a:pt x="4692" y="6263"/>
                    <a:pt x="5204" y="6787"/>
                    <a:pt x="5490" y="6489"/>
                  </a:cubicBezTo>
                  <a:cubicBezTo>
                    <a:pt x="5740" y="6239"/>
                    <a:pt x="7335" y="2525"/>
                    <a:pt x="7752" y="1536"/>
                  </a:cubicBezTo>
                  <a:cubicBezTo>
                    <a:pt x="8157" y="536"/>
                    <a:pt x="11776" y="1"/>
                    <a:pt x="11776"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188550" y="3767615"/>
              <a:ext cx="256104" cy="438631"/>
            </a:xfrm>
            <a:custGeom>
              <a:avLst/>
              <a:gdLst/>
              <a:ahLst/>
              <a:cxnLst/>
              <a:rect l="l" t="t" r="r" b="b"/>
              <a:pathLst>
                <a:path w="2621" h="4489" extrusionOk="0">
                  <a:moveTo>
                    <a:pt x="2013" y="203"/>
                  </a:moveTo>
                  <a:cubicBezTo>
                    <a:pt x="1834" y="48"/>
                    <a:pt x="1561" y="0"/>
                    <a:pt x="1430" y="60"/>
                  </a:cubicBezTo>
                  <a:cubicBezTo>
                    <a:pt x="1310" y="119"/>
                    <a:pt x="560" y="226"/>
                    <a:pt x="406" y="250"/>
                  </a:cubicBezTo>
                  <a:cubicBezTo>
                    <a:pt x="251" y="274"/>
                    <a:pt x="1" y="619"/>
                    <a:pt x="287" y="1107"/>
                  </a:cubicBezTo>
                  <a:cubicBezTo>
                    <a:pt x="572" y="1596"/>
                    <a:pt x="572" y="1977"/>
                    <a:pt x="548" y="2548"/>
                  </a:cubicBezTo>
                  <a:cubicBezTo>
                    <a:pt x="513" y="3120"/>
                    <a:pt x="632" y="3834"/>
                    <a:pt x="1168" y="4167"/>
                  </a:cubicBezTo>
                  <a:cubicBezTo>
                    <a:pt x="1703" y="4489"/>
                    <a:pt x="1906" y="4417"/>
                    <a:pt x="1953" y="4358"/>
                  </a:cubicBezTo>
                  <a:cubicBezTo>
                    <a:pt x="2001" y="4286"/>
                    <a:pt x="2144" y="4036"/>
                    <a:pt x="2072" y="3905"/>
                  </a:cubicBezTo>
                  <a:cubicBezTo>
                    <a:pt x="2001" y="3786"/>
                    <a:pt x="1894" y="3358"/>
                    <a:pt x="1953" y="3215"/>
                  </a:cubicBezTo>
                  <a:cubicBezTo>
                    <a:pt x="2025" y="3072"/>
                    <a:pt x="2620" y="1762"/>
                    <a:pt x="2620" y="1512"/>
                  </a:cubicBezTo>
                  <a:cubicBezTo>
                    <a:pt x="2608" y="1262"/>
                    <a:pt x="2453" y="1096"/>
                    <a:pt x="2299" y="1048"/>
                  </a:cubicBezTo>
                  <a:cubicBezTo>
                    <a:pt x="2144" y="1012"/>
                    <a:pt x="1799" y="976"/>
                    <a:pt x="1751" y="679"/>
                  </a:cubicBezTo>
                  <a:cubicBezTo>
                    <a:pt x="1715" y="417"/>
                    <a:pt x="2013" y="203"/>
                    <a:pt x="2013" y="20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1432228" y="2032934"/>
              <a:ext cx="368865" cy="505076"/>
            </a:xfrm>
            <a:custGeom>
              <a:avLst/>
              <a:gdLst/>
              <a:ahLst/>
              <a:cxnLst/>
              <a:rect l="l" t="t" r="r" b="b"/>
              <a:pathLst>
                <a:path w="3775" h="5169" extrusionOk="0">
                  <a:moveTo>
                    <a:pt x="1048" y="1"/>
                  </a:moveTo>
                  <a:cubicBezTo>
                    <a:pt x="1691" y="358"/>
                    <a:pt x="1906" y="299"/>
                    <a:pt x="1917" y="989"/>
                  </a:cubicBezTo>
                  <a:cubicBezTo>
                    <a:pt x="1917" y="1692"/>
                    <a:pt x="2179" y="3192"/>
                    <a:pt x="2465" y="3680"/>
                  </a:cubicBezTo>
                  <a:cubicBezTo>
                    <a:pt x="2465" y="3680"/>
                    <a:pt x="2656" y="3442"/>
                    <a:pt x="2953" y="3323"/>
                  </a:cubicBezTo>
                  <a:cubicBezTo>
                    <a:pt x="3239" y="3204"/>
                    <a:pt x="3418" y="2847"/>
                    <a:pt x="3418" y="2847"/>
                  </a:cubicBezTo>
                  <a:lnTo>
                    <a:pt x="3775" y="3073"/>
                  </a:lnTo>
                  <a:cubicBezTo>
                    <a:pt x="3775" y="3073"/>
                    <a:pt x="3358" y="4954"/>
                    <a:pt x="2346" y="5061"/>
                  </a:cubicBezTo>
                  <a:cubicBezTo>
                    <a:pt x="1334" y="5168"/>
                    <a:pt x="1" y="632"/>
                    <a:pt x="1" y="63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1718426" y="2148136"/>
              <a:ext cx="154874" cy="199040"/>
            </a:xfrm>
            <a:custGeom>
              <a:avLst/>
              <a:gdLst/>
              <a:ahLst/>
              <a:cxnLst/>
              <a:rect l="l" t="t" r="r" b="b"/>
              <a:pathLst>
                <a:path w="1585" h="2037" extrusionOk="0">
                  <a:moveTo>
                    <a:pt x="215" y="227"/>
                  </a:moveTo>
                  <a:cubicBezTo>
                    <a:pt x="215" y="227"/>
                    <a:pt x="310" y="1"/>
                    <a:pt x="501" y="72"/>
                  </a:cubicBezTo>
                  <a:cubicBezTo>
                    <a:pt x="703" y="144"/>
                    <a:pt x="822" y="322"/>
                    <a:pt x="1203" y="477"/>
                  </a:cubicBezTo>
                  <a:cubicBezTo>
                    <a:pt x="1584" y="620"/>
                    <a:pt x="1394" y="1775"/>
                    <a:pt x="1274" y="1870"/>
                  </a:cubicBezTo>
                  <a:cubicBezTo>
                    <a:pt x="1155" y="1965"/>
                    <a:pt x="774" y="2037"/>
                    <a:pt x="643" y="1953"/>
                  </a:cubicBezTo>
                  <a:cubicBezTo>
                    <a:pt x="501" y="1870"/>
                    <a:pt x="382" y="1620"/>
                    <a:pt x="227" y="1418"/>
                  </a:cubicBezTo>
                  <a:cubicBezTo>
                    <a:pt x="84" y="1215"/>
                    <a:pt x="1" y="429"/>
                    <a:pt x="60" y="358"/>
                  </a:cubicBezTo>
                  <a:cubicBezTo>
                    <a:pt x="120" y="298"/>
                    <a:pt x="215" y="227"/>
                    <a:pt x="215" y="227"/>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1162347" y="2797335"/>
              <a:ext cx="677148" cy="1457773"/>
            </a:xfrm>
            <a:custGeom>
              <a:avLst/>
              <a:gdLst/>
              <a:ahLst/>
              <a:cxnLst/>
              <a:rect l="l" t="t" r="r" b="b"/>
              <a:pathLst>
                <a:path w="6930" h="14919" extrusionOk="0">
                  <a:moveTo>
                    <a:pt x="0" y="1786"/>
                  </a:moveTo>
                  <a:cubicBezTo>
                    <a:pt x="858" y="4203"/>
                    <a:pt x="3894" y="6144"/>
                    <a:pt x="4394" y="6454"/>
                  </a:cubicBezTo>
                  <a:cubicBezTo>
                    <a:pt x="4882" y="6763"/>
                    <a:pt x="4501" y="7644"/>
                    <a:pt x="4048" y="7799"/>
                  </a:cubicBezTo>
                  <a:cubicBezTo>
                    <a:pt x="3608" y="7954"/>
                    <a:pt x="2524" y="8835"/>
                    <a:pt x="2524" y="10252"/>
                  </a:cubicBezTo>
                  <a:cubicBezTo>
                    <a:pt x="2513" y="11668"/>
                    <a:pt x="1965" y="14026"/>
                    <a:pt x="1846" y="14395"/>
                  </a:cubicBezTo>
                  <a:cubicBezTo>
                    <a:pt x="1727" y="14764"/>
                    <a:pt x="2524" y="14919"/>
                    <a:pt x="2810" y="14502"/>
                  </a:cubicBezTo>
                  <a:cubicBezTo>
                    <a:pt x="3096" y="14074"/>
                    <a:pt x="4989" y="10156"/>
                    <a:pt x="5953" y="8704"/>
                  </a:cubicBezTo>
                  <a:cubicBezTo>
                    <a:pt x="6918" y="7239"/>
                    <a:pt x="6930" y="7037"/>
                    <a:pt x="6835" y="6656"/>
                  </a:cubicBezTo>
                  <a:cubicBezTo>
                    <a:pt x="6727" y="6275"/>
                    <a:pt x="4203" y="1405"/>
                    <a:pt x="3751" y="703"/>
                  </a:cubicBezTo>
                  <a:cubicBezTo>
                    <a:pt x="3298" y="0"/>
                    <a:pt x="0" y="1786"/>
                    <a:pt x="0" y="178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1265824" y="4151525"/>
              <a:ext cx="438729" cy="273497"/>
            </a:xfrm>
            <a:custGeom>
              <a:avLst/>
              <a:gdLst/>
              <a:ahLst/>
              <a:cxnLst/>
              <a:rect l="l" t="t" r="r" b="b"/>
              <a:pathLst>
                <a:path w="4490" h="2799" extrusionOk="0">
                  <a:moveTo>
                    <a:pt x="858" y="298"/>
                  </a:moveTo>
                  <a:cubicBezTo>
                    <a:pt x="858" y="298"/>
                    <a:pt x="644" y="322"/>
                    <a:pt x="561" y="393"/>
                  </a:cubicBezTo>
                  <a:cubicBezTo>
                    <a:pt x="489" y="465"/>
                    <a:pt x="358" y="691"/>
                    <a:pt x="358" y="691"/>
                  </a:cubicBezTo>
                  <a:cubicBezTo>
                    <a:pt x="358" y="691"/>
                    <a:pt x="108" y="1679"/>
                    <a:pt x="72" y="1810"/>
                  </a:cubicBezTo>
                  <a:cubicBezTo>
                    <a:pt x="1" y="2084"/>
                    <a:pt x="156" y="2322"/>
                    <a:pt x="394" y="2310"/>
                  </a:cubicBezTo>
                  <a:cubicBezTo>
                    <a:pt x="692" y="2286"/>
                    <a:pt x="1346" y="2298"/>
                    <a:pt x="1930" y="2548"/>
                  </a:cubicBezTo>
                  <a:cubicBezTo>
                    <a:pt x="2525" y="2798"/>
                    <a:pt x="4263" y="2536"/>
                    <a:pt x="4371" y="2334"/>
                  </a:cubicBezTo>
                  <a:cubicBezTo>
                    <a:pt x="4490" y="2131"/>
                    <a:pt x="4359" y="1881"/>
                    <a:pt x="4287" y="1822"/>
                  </a:cubicBezTo>
                  <a:cubicBezTo>
                    <a:pt x="4204" y="1750"/>
                    <a:pt x="3549" y="1536"/>
                    <a:pt x="3442" y="1369"/>
                  </a:cubicBezTo>
                  <a:cubicBezTo>
                    <a:pt x="3335" y="1203"/>
                    <a:pt x="2644" y="619"/>
                    <a:pt x="2632" y="476"/>
                  </a:cubicBezTo>
                  <a:cubicBezTo>
                    <a:pt x="2620" y="322"/>
                    <a:pt x="2418" y="0"/>
                    <a:pt x="1942" y="191"/>
                  </a:cubicBezTo>
                  <a:cubicBezTo>
                    <a:pt x="1465" y="393"/>
                    <a:pt x="1656" y="822"/>
                    <a:pt x="1406" y="846"/>
                  </a:cubicBezTo>
                  <a:cubicBezTo>
                    <a:pt x="632" y="941"/>
                    <a:pt x="858" y="298"/>
                    <a:pt x="858" y="298"/>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1172802" y="2640409"/>
              <a:ext cx="76900" cy="44166"/>
            </a:xfrm>
            <a:custGeom>
              <a:avLst/>
              <a:gdLst/>
              <a:ahLst/>
              <a:cxnLst/>
              <a:rect l="l" t="t" r="r" b="b"/>
              <a:pathLst>
                <a:path w="787" h="452" extrusionOk="0">
                  <a:moveTo>
                    <a:pt x="243" y="1"/>
                  </a:moveTo>
                  <a:cubicBezTo>
                    <a:pt x="149" y="1"/>
                    <a:pt x="73" y="22"/>
                    <a:pt x="48" y="82"/>
                  </a:cubicBezTo>
                  <a:cubicBezTo>
                    <a:pt x="0" y="225"/>
                    <a:pt x="489" y="451"/>
                    <a:pt x="489" y="451"/>
                  </a:cubicBezTo>
                  <a:lnTo>
                    <a:pt x="786" y="118"/>
                  </a:lnTo>
                  <a:cubicBezTo>
                    <a:pt x="786" y="118"/>
                    <a:pt x="464" y="1"/>
                    <a:pt x="243" y="1"/>
                  </a:cubicBezTo>
                  <a:close/>
                </a:path>
              </a:pathLst>
            </a:custGeom>
            <a:solidFill>
              <a:srgbClr val="E96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1491539" y="2704411"/>
              <a:ext cx="96638" cy="34688"/>
            </a:xfrm>
            <a:custGeom>
              <a:avLst/>
              <a:gdLst/>
              <a:ahLst/>
              <a:cxnLst/>
              <a:rect l="l" t="t" r="r" b="b"/>
              <a:pathLst>
                <a:path w="989" h="355" extrusionOk="0">
                  <a:moveTo>
                    <a:pt x="355" y="0"/>
                  </a:moveTo>
                  <a:cubicBezTo>
                    <a:pt x="167" y="0"/>
                    <a:pt x="1" y="11"/>
                    <a:pt x="1" y="11"/>
                  </a:cubicBezTo>
                  <a:lnTo>
                    <a:pt x="84" y="344"/>
                  </a:lnTo>
                  <a:cubicBezTo>
                    <a:pt x="84" y="344"/>
                    <a:pt x="184" y="355"/>
                    <a:pt x="324" y="355"/>
                  </a:cubicBezTo>
                  <a:cubicBezTo>
                    <a:pt x="481" y="355"/>
                    <a:pt x="688" y="341"/>
                    <a:pt x="858" y="285"/>
                  </a:cubicBezTo>
                  <a:cubicBezTo>
                    <a:pt x="858" y="285"/>
                    <a:pt x="989" y="177"/>
                    <a:pt x="870" y="70"/>
                  </a:cubicBezTo>
                  <a:cubicBezTo>
                    <a:pt x="807" y="14"/>
                    <a:pt x="567" y="0"/>
                    <a:pt x="355" y="0"/>
                  </a:cubicBezTo>
                  <a:close/>
                </a:path>
              </a:pathLst>
            </a:custGeom>
            <a:solidFill>
              <a:srgbClr val="E96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1083200" y="2676367"/>
              <a:ext cx="435211" cy="384010"/>
            </a:xfrm>
            <a:custGeom>
              <a:avLst/>
              <a:gdLst/>
              <a:ahLst/>
              <a:cxnLst/>
              <a:rect l="l" t="t" r="r" b="b"/>
              <a:pathLst>
                <a:path w="4454" h="3930" extrusionOk="0">
                  <a:moveTo>
                    <a:pt x="4454" y="0"/>
                  </a:moveTo>
                  <a:cubicBezTo>
                    <a:pt x="4358" y="822"/>
                    <a:pt x="4299" y="1548"/>
                    <a:pt x="4275" y="1774"/>
                  </a:cubicBezTo>
                  <a:cubicBezTo>
                    <a:pt x="4239" y="2012"/>
                    <a:pt x="1191" y="3929"/>
                    <a:pt x="667" y="3870"/>
                  </a:cubicBezTo>
                  <a:cubicBezTo>
                    <a:pt x="167" y="3810"/>
                    <a:pt x="1" y="3703"/>
                    <a:pt x="25" y="3632"/>
                  </a:cubicBezTo>
                  <a:cubicBezTo>
                    <a:pt x="48" y="3548"/>
                    <a:pt x="465" y="2489"/>
                    <a:pt x="465" y="2489"/>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1270514" y="2783362"/>
              <a:ext cx="264215" cy="247897"/>
            </a:xfrm>
            <a:custGeom>
              <a:avLst/>
              <a:gdLst/>
              <a:ahLst/>
              <a:cxnLst/>
              <a:rect l="l" t="t" r="r" b="b"/>
              <a:pathLst>
                <a:path w="2704" h="2537" extrusionOk="0">
                  <a:moveTo>
                    <a:pt x="1" y="2537"/>
                  </a:moveTo>
                  <a:cubicBezTo>
                    <a:pt x="1" y="2537"/>
                    <a:pt x="644" y="1929"/>
                    <a:pt x="2703" y="1394"/>
                  </a:cubicBezTo>
                  <a:lnTo>
                    <a:pt x="941" y="1"/>
                  </a:ln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1072745" y="2630931"/>
              <a:ext cx="489930" cy="486413"/>
            </a:xfrm>
            <a:custGeom>
              <a:avLst/>
              <a:gdLst/>
              <a:ahLst/>
              <a:cxnLst/>
              <a:rect l="l" t="t" r="r" b="b"/>
              <a:pathLst>
                <a:path w="5014" h="4978" extrusionOk="0">
                  <a:moveTo>
                    <a:pt x="1727" y="1"/>
                  </a:moveTo>
                  <a:cubicBezTo>
                    <a:pt x="584" y="668"/>
                    <a:pt x="1" y="1501"/>
                    <a:pt x="203" y="2346"/>
                  </a:cubicBezTo>
                  <a:cubicBezTo>
                    <a:pt x="393" y="3180"/>
                    <a:pt x="786" y="3906"/>
                    <a:pt x="691" y="4442"/>
                  </a:cubicBezTo>
                  <a:cubicBezTo>
                    <a:pt x="596" y="4978"/>
                    <a:pt x="3180" y="4513"/>
                    <a:pt x="3203" y="1822"/>
                  </a:cubicBezTo>
                  <a:cubicBezTo>
                    <a:pt x="3203" y="1822"/>
                    <a:pt x="3465" y="3418"/>
                    <a:pt x="5013" y="3001"/>
                  </a:cubicBezTo>
                  <a:cubicBezTo>
                    <a:pt x="5013" y="3001"/>
                    <a:pt x="4227" y="1513"/>
                    <a:pt x="3453" y="763"/>
                  </a:cubicBezTo>
                  <a:cubicBezTo>
                    <a:pt x="2668" y="13"/>
                    <a:pt x="1727" y="1"/>
                    <a:pt x="1727" y="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1171630" y="1922422"/>
              <a:ext cx="475958" cy="824987"/>
            </a:xfrm>
            <a:custGeom>
              <a:avLst/>
              <a:gdLst/>
              <a:ahLst/>
              <a:cxnLst/>
              <a:rect l="l" t="t" r="r" b="b"/>
              <a:pathLst>
                <a:path w="4871" h="8443" extrusionOk="0">
                  <a:moveTo>
                    <a:pt x="620" y="418"/>
                  </a:moveTo>
                  <a:cubicBezTo>
                    <a:pt x="1084" y="144"/>
                    <a:pt x="1489" y="1"/>
                    <a:pt x="1894" y="203"/>
                  </a:cubicBezTo>
                  <a:cubicBezTo>
                    <a:pt x="2298" y="418"/>
                    <a:pt x="3168" y="1644"/>
                    <a:pt x="3441" y="1656"/>
                  </a:cubicBezTo>
                  <a:cubicBezTo>
                    <a:pt x="3715" y="1668"/>
                    <a:pt x="3287" y="846"/>
                    <a:pt x="3287" y="846"/>
                  </a:cubicBezTo>
                  <a:cubicBezTo>
                    <a:pt x="3287" y="846"/>
                    <a:pt x="3775" y="1049"/>
                    <a:pt x="3965" y="1418"/>
                  </a:cubicBezTo>
                  <a:cubicBezTo>
                    <a:pt x="4168" y="1787"/>
                    <a:pt x="4870" y="2918"/>
                    <a:pt x="4846" y="3549"/>
                  </a:cubicBezTo>
                  <a:cubicBezTo>
                    <a:pt x="4811" y="4192"/>
                    <a:pt x="4001" y="4966"/>
                    <a:pt x="4132" y="6478"/>
                  </a:cubicBezTo>
                  <a:cubicBezTo>
                    <a:pt x="4251" y="8002"/>
                    <a:pt x="4323" y="8204"/>
                    <a:pt x="4132" y="8288"/>
                  </a:cubicBezTo>
                  <a:cubicBezTo>
                    <a:pt x="4132" y="8288"/>
                    <a:pt x="4299" y="8109"/>
                    <a:pt x="3953" y="8085"/>
                  </a:cubicBezTo>
                  <a:cubicBezTo>
                    <a:pt x="3596" y="8073"/>
                    <a:pt x="2930" y="8442"/>
                    <a:pt x="2215" y="8192"/>
                  </a:cubicBezTo>
                  <a:cubicBezTo>
                    <a:pt x="1513" y="7942"/>
                    <a:pt x="215" y="7192"/>
                    <a:pt x="60" y="7430"/>
                  </a:cubicBezTo>
                  <a:cubicBezTo>
                    <a:pt x="60" y="7430"/>
                    <a:pt x="155" y="7061"/>
                    <a:pt x="429" y="6776"/>
                  </a:cubicBezTo>
                  <a:cubicBezTo>
                    <a:pt x="703" y="6490"/>
                    <a:pt x="1084" y="5061"/>
                    <a:pt x="905" y="4561"/>
                  </a:cubicBezTo>
                  <a:cubicBezTo>
                    <a:pt x="715" y="4049"/>
                    <a:pt x="263" y="3263"/>
                    <a:pt x="132" y="2596"/>
                  </a:cubicBezTo>
                  <a:cubicBezTo>
                    <a:pt x="1" y="1942"/>
                    <a:pt x="620" y="418"/>
                    <a:pt x="620" y="418"/>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43"/>
            <p:cNvSpPr/>
            <p:nvPr/>
          </p:nvSpPr>
          <p:spPr>
            <a:xfrm>
              <a:off x="1322888" y="1700225"/>
              <a:ext cx="232751" cy="418991"/>
            </a:xfrm>
            <a:custGeom>
              <a:avLst/>
              <a:gdLst/>
              <a:ahLst/>
              <a:cxnLst/>
              <a:rect l="l" t="t" r="r" b="b"/>
              <a:pathLst>
                <a:path w="2382" h="4288" extrusionOk="0">
                  <a:moveTo>
                    <a:pt x="2322" y="941"/>
                  </a:moveTo>
                  <a:cubicBezTo>
                    <a:pt x="1965" y="1513"/>
                    <a:pt x="1501" y="2287"/>
                    <a:pt x="1477" y="2465"/>
                  </a:cubicBezTo>
                  <a:cubicBezTo>
                    <a:pt x="1453" y="2656"/>
                    <a:pt x="1512" y="2977"/>
                    <a:pt x="1643" y="3073"/>
                  </a:cubicBezTo>
                  <a:cubicBezTo>
                    <a:pt x="1786" y="3168"/>
                    <a:pt x="2179" y="3299"/>
                    <a:pt x="2286" y="3573"/>
                  </a:cubicBezTo>
                  <a:cubicBezTo>
                    <a:pt x="2382" y="3858"/>
                    <a:pt x="2298" y="4287"/>
                    <a:pt x="1751" y="3966"/>
                  </a:cubicBezTo>
                  <a:cubicBezTo>
                    <a:pt x="1203" y="3644"/>
                    <a:pt x="655" y="2418"/>
                    <a:pt x="0" y="2382"/>
                  </a:cubicBezTo>
                  <a:cubicBezTo>
                    <a:pt x="0" y="2382"/>
                    <a:pt x="620" y="1775"/>
                    <a:pt x="1108" y="72"/>
                  </a:cubicBezTo>
                  <a:cubicBezTo>
                    <a:pt x="1108" y="72"/>
                    <a:pt x="1453" y="1"/>
                    <a:pt x="1882" y="394"/>
                  </a:cubicBezTo>
                  <a:cubicBezTo>
                    <a:pt x="2310" y="787"/>
                    <a:pt x="2322" y="941"/>
                    <a:pt x="2322" y="9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971516" y="1499036"/>
              <a:ext cx="414301" cy="417721"/>
            </a:xfrm>
            <a:custGeom>
              <a:avLst/>
              <a:gdLst/>
              <a:ahLst/>
              <a:cxnLst/>
              <a:rect l="l" t="t" r="r" b="b"/>
              <a:pathLst>
                <a:path w="4240" h="4275" extrusionOk="0">
                  <a:moveTo>
                    <a:pt x="4239" y="786"/>
                  </a:moveTo>
                  <a:cubicBezTo>
                    <a:pt x="4204" y="107"/>
                    <a:pt x="3549" y="0"/>
                    <a:pt x="3096" y="274"/>
                  </a:cubicBezTo>
                  <a:cubicBezTo>
                    <a:pt x="2644" y="536"/>
                    <a:pt x="2596" y="1703"/>
                    <a:pt x="2227" y="1929"/>
                  </a:cubicBezTo>
                  <a:cubicBezTo>
                    <a:pt x="1858" y="2143"/>
                    <a:pt x="703" y="1869"/>
                    <a:pt x="346" y="2774"/>
                  </a:cubicBezTo>
                  <a:cubicBezTo>
                    <a:pt x="1" y="3691"/>
                    <a:pt x="763" y="4251"/>
                    <a:pt x="1560" y="4262"/>
                  </a:cubicBezTo>
                  <a:cubicBezTo>
                    <a:pt x="2370" y="4274"/>
                    <a:pt x="3180" y="3691"/>
                    <a:pt x="3132" y="2667"/>
                  </a:cubicBezTo>
                  <a:cubicBezTo>
                    <a:pt x="3061" y="703"/>
                    <a:pt x="3739" y="417"/>
                    <a:pt x="4132" y="1036"/>
                  </a:cubicBezTo>
                  <a:close/>
                </a:path>
              </a:pathLst>
            </a:custGeom>
            <a:solidFill>
              <a:srgbClr val="F8C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1327578" y="1523464"/>
              <a:ext cx="245552" cy="269980"/>
            </a:xfrm>
            <a:custGeom>
              <a:avLst/>
              <a:gdLst/>
              <a:ahLst/>
              <a:cxnLst/>
              <a:rect l="l" t="t" r="r" b="b"/>
              <a:pathLst>
                <a:path w="2513" h="2763" extrusionOk="0">
                  <a:moveTo>
                    <a:pt x="2512" y="560"/>
                  </a:moveTo>
                  <a:cubicBezTo>
                    <a:pt x="2393" y="36"/>
                    <a:pt x="1774" y="0"/>
                    <a:pt x="1476" y="83"/>
                  </a:cubicBezTo>
                  <a:cubicBezTo>
                    <a:pt x="1191" y="155"/>
                    <a:pt x="714" y="417"/>
                    <a:pt x="500" y="607"/>
                  </a:cubicBezTo>
                  <a:cubicBezTo>
                    <a:pt x="286" y="798"/>
                    <a:pt x="0" y="1465"/>
                    <a:pt x="143" y="1715"/>
                  </a:cubicBezTo>
                  <a:cubicBezTo>
                    <a:pt x="298" y="1965"/>
                    <a:pt x="405" y="1977"/>
                    <a:pt x="548" y="2036"/>
                  </a:cubicBezTo>
                  <a:cubicBezTo>
                    <a:pt x="679" y="2084"/>
                    <a:pt x="774" y="2167"/>
                    <a:pt x="714" y="2274"/>
                  </a:cubicBezTo>
                  <a:cubicBezTo>
                    <a:pt x="643" y="2381"/>
                    <a:pt x="572" y="2667"/>
                    <a:pt x="786" y="2715"/>
                  </a:cubicBezTo>
                  <a:cubicBezTo>
                    <a:pt x="988" y="2762"/>
                    <a:pt x="1060" y="2012"/>
                    <a:pt x="1060" y="2012"/>
                  </a:cubicBezTo>
                  <a:cubicBezTo>
                    <a:pt x="1060" y="2012"/>
                    <a:pt x="1369" y="2143"/>
                    <a:pt x="1750" y="1965"/>
                  </a:cubicBezTo>
                  <a:cubicBezTo>
                    <a:pt x="2119" y="1786"/>
                    <a:pt x="2512" y="560"/>
                    <a:pt x="2512" y="560"/>
                  </a:cubicBezTo>
                  <a:close/>
                </a:path>
              </a:pathLst>
            </a:custGeom>
            <a:solidFill>
              <a:srgbClr val="F8C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1410145" y="1576912"/>
              <a:ext cx="226986" cy="249069"/>
            </a:xfrm>
            <a:custGeom>
              <a:avLst/>
              <a:gdLst/>
              <a:ahLst/>
              <a:cxnLst/>
              <a:rect l="l" t="t" r="r" b="b"/>
              <a:pathLst>
                <a:path w="2323" h="2549" extrusionOk="0">
                  <a:moveTo>
                    <a:pt x="905" y="1287"/>
                  </a:moveTo>
                  <a:cubicBezTo>
                    <a:pt x="739" y="1334"/>
                    <a:pt x="691" y="1275"/>
                    <a:pt x="608" y="1096"/>
                  </a:cubicBezTo>
                  <a:cubicBezTo>
                    <a:pt x="524" y="906"/>
                    <a:pt x="334" y="691"/>
                    <a:pt x="167" y="822"/>
                  </a:cubicBezTo>
                  <a:cubicBezTo>
                    <a:pt x="0" y="941"/>
                    <a:pt x="60" y="1287"/>
                    <a:pt x="215" y="1465"/>
                  </a:cubicBezTo>
                  <a:cubicBezTo>
                    <a:pt x="358" y="1656"/>
                    <a:pt x="548" y="1834"/>
                    <a:pt x="703" y="1751"/>
                  </a:cubicBezTo>
                  <a:cubicBezTo>
                    <a:pt x="870" y="1668"/>
                    <a:pt x="810" y="1870"/>
                    <a:pt x="858" y="2084"/>
                  </a:cubicBezTo>
                  <a:cubicBezTo>
                    <a:pt x="917" y="2311"/>
                    <a:pt x="1358" y="2549"/>
                    <a:pt x="1727" y="2549"/>
                  </a:cubicBezTo>
                  <a:cubicBezTo>
                    <a:pt x="2096" y="2549"/>
                    <a:pt x="2167" y="1941"/>
                    <a:pt x="2132" y="1632"/>
                  </a:cubicBezTo>
                  <a:cubicBezTo>
                    <a:pt x="2132" y="1632"/>
                    <a:pt x="2322" y="1537"/>
                    <a:pt x="2298" y="1441"/>
                  </a:cubicBezTo>
                  <a:cubicBezTo>
                    <a:pt x="2274" y="1334"/>
                    <a:pt x="2036" y="1287"/>
                    <a:pt x="2060" y="1084"/>
                  </a:cubicBezTo>
                  <a:cubicBezTo>
                    <a:pt x="2084" y="882"/>
                    <a:pt x="2227" y="358"/>
                    <a:pt x="1667" y="13"/>
                  </a:cubicBezTo>
                  <a:cubicBezTo>
                    <a:pt x="1667" y="13"/>
                    <a:pt x="1405" y="1"/>
                    <a:pt x="1239" y="120"/>
                  </a:cubicBezTo>
                  <a:cubicBezTo>
                    <a:pt x="1072" y="251"/>
                    <a:pt x="1084" y="334"/>
                    <a:pt x="1215" y="489"/>
                  </a:cubicBezTo>
                  <a:cubicBezTo>
                    <a:pt x="1358" y="644"/>
                    <a:pt x="1012" y="715"/>
                    <a:pt x="929" y="882"/>
                  </a:cubicBezTo>
                  <a:cubicBezTo>
                    <a:pt x="822" y="1120"/>
                    <a:pt x="1084" y="1227"/>
                    <a:pt x="905" y="1287"/>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790065" y="1943430"/>
              <a:ext cx="694638" cy="605036"/>
            </a:xfrm>
            <a:custGeom>
              <a:avLst/>
              <a:gdLst/>
              <a:ahLst/>
              <a:cxnLst/>
              <a:rect l="l" t="t" r="r" b="b"/>
              <a:pathLst>
                <a:path w="7109" h="6192" extrusionOk="0">
                  <a:moveTo>
                    <a:pt x="4513" y="4965"/>
                  </a:moveTo>
                  <a:cubicBezTo>
                    <a:pt x="3536" y="4858"/>
                    <a:pt x="2953" y="5203"/>
                    <a:pt x="1929" y="5060"/>
                  </a:cubicBezTo>
                  <a:cubicBezTo>
                    <a:pt x="893" y="4917"/>
                    <a:pt x="0" y="4286"/>
                    <a:pt x="72" y="3763"/>
                  </a:cubicBezTo>
                  <a:cubicBezTo>
                    <a:pt x="227" y="2703"/>
                    <a:pt x="3227" y="560"/>
                    <a:pt x="4037" y="274"/>
                  </a:cubicBezTo>
                  <a:cubicBezTo>
                    <a:pt x="4787" y="0"/>
                    <a:pt x="5644" y="143"/>
                    <a:pt x="5870" y="1048"/>
                  </a:cubicBezTo>
                  <a:cubicBezTo>
                    <a:pt x="6096" y="1929"/>
                    <a:pt x="5680" y="2715"/>
                    <a:pt x="4870" y="2751"/>
                  </a:cubicBezTo>
                  <a:cubicBezTo>
                    <a:pt x="4060" y="2786"/>
                    <a:pt x="4037" y="2381"/>
                    <a:pt x="4037" y="2381"/>
                  </a:cubicBezTo>
                  <a:cubicBezTo>
                    <a:pt x="4037" y="2381"/>
                    <a:pt x="2405" y="2893"/>
                    <a:pt x="2227" y="3286"/>
                  </a:cubicBezTo>
                  <a:cubicBezTo>
                    <a:pt x="2048" y="3667"/>
                    <a:pt x="3691" y="4596"/>
                    <a:pt x="4941" y="4406"/>
                  </a:cubicBezTo>
                  <a:cubicBezTo>
                    <a:pt x="4941" y="4406"/>
                    <a:pt x="5370" y="4179"/>
                    <a:pt x="5680" y="4215"/>
                  </a:cubicBezTo>
                  <a:cubicBezTo>
                    <a:pt x="5977" y="4251"/>
                    <a:pt x="6263" y="4251"/>
                    <a:pt x="6442" y="4370"/>
                  </a:cubicBezTo>
                  <a:cubicBezTo>
                    <a:pt x="6608" y="4489"/>
                    <a:pt x="6799" y="4525"/>
                    <a:pt x="6954" y="4560"/>
                  </a:cubicBezTo>
                  <a:cubicBezTo>
                    <a:pt x="7108" y="4608"/>
                    <a:pt x="6894" y="4906"/>
                    <a:pt x="6656" y="4882"/>
                  </a:cubicBezTo>
                  <a:cubicBezTo>
                    <a:pt x="6430" y="4870"/>
                    <a:pt x="5977" y="4679"/>
                    <a:pt x="5906" y="4787"/>
                  </a:cubicBezTo>
                  <a:cubicBezTo>
                    <a:pt x="5822" y="4906"/>
                    <a:pt x="6323" y="5096"/>
                    <a:pt x="6549" y="5072"/>
                  </a:cubicBezTo>
                  <a:cubicBezTo>
                    <a:pt x="6787" y="5048"/>
                    <a:pt x="6954" y="5048"/>
                    <a:pt x="6977" y="5168"/>
                  </a:cubicBezTo>
                  <a:cubicBezTo>
                    <a:pt x="7001" y="5287"/>
                    <a:pt x="6525" y="6156"/>
                    <a:pt x="6132" y="6168"/>
                  </a:cubicBezTo>
                  <a:cubicBezTo>
                    <a:pt x="5727" y="6191"/>
                    <a:pt x="5120" y="6037"/>
                    <a:pt x="5025" y="5953"/>
                  </a:cubicBezTo>
                  <a:cubicBezTo>
                    <a:pt x="4822" y="5763"/>
                    <a:pt x="4703" y="4977"/>
                    <a:pt x="4513" y="496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ZoneTexte 4">
            <a:extLst>
              <a:ext uri="{FF2B5EF4-FFF2-40B4-BE49-F238E27FC236}">
                <a16:creationId xmlns:a16="http://schemas.microsoft.com/office/drawing/2014/main" id="{BFDD0DDC-E48B-8C4C-CAA5-6A50BE26F987}"/>
              </a:ext>
            </a:extLst>
          </p:cNvPr>
          <p:cNvSpPr txBox="1"/>
          <p:nvPr/>
        </p:nvSpPr>
        <p:spPr>
          <a:xfrm>
            <a:off x="2138967" y="921425"/>
            <a:ext cx="7033551" cy="523220"/>
          </a:xfrm>
          <a:prstGeom prst="rect">
            <a:avLst/>
          </a:prstGeom>
          <a:noFill/>
        </p:spPr>
        <p:txBody>
          <a:bodyPr wrap="square">
            <a:spAutoFit/>
          </a:bodyPr>
          <a:lstStyle/>
          <a:p>
            <a:r>
              <a:rPr lang="fr-FR" sz="2800" b="1" dirty="0">
                <a:latin typeface="Montserrat Black" panose="00000A00000000000000" pitchFamily="2" charset="0"/>
              </a:rPr>
              <a:t>Description de l'enquête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Google Shape;374;p37"/>
          <p:cNvSpPr txBox="1">
            <a:spLocks noGrp="1"/>
          </p:cNvSpPr>
          <p:nvPr>
            <p:ph type="subTitle" idx="1"/>
          </p:nvPr>
        </p:nvSpPr>
        <p:spPr>
          <a:xfrm>
            <a:off x="568013" y="1032807"/>
            <a:ext cx="7796036" cy="30951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fr-FR" sz="2000" dirty="0">
                <a:solidFill>
                  <a:schemeClr val="dk1"/>
                </a:solidFill>
              </a:rPr>
              <a:t>Dans quelle mesure l'engagement dans des activités parascolaires impacte-t-il la performance académique des étudiants universitaires, et quelles stratégies de gestion du temps émergent parmi ces étudiants pour concilier ces activités avec leurs études?</a:t>
            </a:r>
            <a:endParaRPr sz="2000" dirty="0">
              <a:solidFill>
                <a:schemeClr val="dk1"/>
              </a:solidFill>
            </a:endParaRPr>
          </a:p>
        </p:txBody>
      </p:sp>
      <p:grpSp>
        <p:nvGrpSpPr>
          <p:cNvPr id="375" name="Google Shape;375;p37"/>
          <p:cNvGrpSpPr/>
          <p:nvPr/>
        </p:nvGrpSpPr>
        <p:grpSpPr>
          <a:xfrm>
            <a:off x="8289710" y="2337757"/>
            <a:ext cx="612924" cy="597037"/>
            <a:chOff x="13496710" y="-1660943"/>
            <a:chExt cx="612924" cy="597037"/>
          </a:xfrm>
        </p:grpSpPr>
        <p:sp>
          <p:nvSpPr>
            <p:cNvPr id="376" name="Google Shape;376;p37"/>
            <p:cNvSpPr/>
            <p:nvPr/>
          </p:nvSpPr>
          <p:spPr>
            <a:xfrm rot="4415121">
              <a:off x="13593561" y="-1644769"/>
              <a:ext cx="419222" cy="51547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rot="4415121">
              <a:off x="13577316" y="-1204844"/>
              <a:ext cx="118683" cy="131007"/>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37"/>
          <p:cNvSpPr/>
          <p:nvPr/>
        </p:nvSpPr>
        <p:spPr>
          <a:xfrm rot="-6751569">
            <a:off x="486696" y="3300752"/>
            <a:ext cx="453045" cy="557023"/>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930;p56">
            <a:extLst>
              <a:ext uri="{FF2B5EF4-FFF2-40B4-BE49-F238E27FC236}">
                <a16:creationId xmlns:a16="http://schemas.microsoft.com/office/drawing/2014/main" id="{4775EDB9-76F8-AEC2-45D9-42043CB79681}"/>
              </a:ext>
            </a:extLst>
          </p:cNvPr>
          <p:cNvGrpSpPr/>
          <p:nvPr/>
        </p:nvGrpSpPr>
        <p:grpSpPr>
          <a:xfrm>
            <a:off x="7447671" y="3263324"/>
            <a:ext cx="896194" cy="1880176"/>
            <a:chOff x="440625" y="2103375"/>
            <a:chExt cx="1067364" cy="2335001"/>
          </a:xfrm>
        </p:grpSpPr>
        <p:sp>
          <p:nvSpPr>
            <p:cNvPr id="3" name="Google Shape;931;p56">
              <a:extLst>
                <a:ext uri="{FF2B5EF4-FFF2-40B4-BE49-F238E27FC236}">
                  <a16:creationId xmlns:a16="http://schemas.microsoft.com/office/drawing/2014/main" id="{C8C6880C-6337-D98E-E88C-92D5B4DC5471}"/>
                </a:ext>
              </a:extLst>
            </p:cNvPr>
            <p:cNvSpPr/>
            <p:nvPr/>
          </p:nvSpPr>
          <p:spPr>
            <a:xfrm>
              <a:off x="792691" y="3448324"/>
              <a:ext cx="227270" cy="411801"/>
            </a:xfrm>
            <a:custGeom>
              <a:avLst/>
              <a:gdLst/>
              <a:ahLst/>
              <a:cxnLst/>
              <a:rect l="l" t="t" r="r" b="b"/>
              <a:pathLst>
                <a:path w="2728" h="4943" extrusionOk="0">
                  <a:moveTo>
                    <a:pt x="13" y="1894"/>
                  </a:moveTo>
                  <a:cubicBezTo>
                    <a:pt x="120" y="2561"/>
                    <a:pt x="501" y="3287"/>
                    <a:pt x="501" y="3287"/>
                  </a:cubicBezTo>
                  <a:cubicBezTo>
                    <a:pt x="501" y="3287"/>
                    <a:pt x="1" y="3680"/>
                    <a:pt x="251" y="4204"/>
                  </a:cubicBezTo>
                  <a:cubicBezTo>
                    <a:pt x="513" y="4728"/>
                    <a:pt x="620" y="4942"/>
                    <a:pt x="620" y="4942"/>
                  </a:cubicBezTo>
                  <a:cubicBezTo>
                    <a:pt x="620" y="4942"/>
                    <a:pt x="882" y="4609"/>
                    <a:pt x="1120" y="4609"/>
                  </a:cubicBezTo>
                  <a:cubicBezTo>
                    <a:pt x="1358" y="4609"/>
                    <a:pt x="1537" y="4942"/>
                    <a:pt x="1537" y="4942"/>
                  </a:cubicBezTo>
                  <a:cubicBezTo>
                    <a:pt x="1537" y="4942"/>
                    <a:pt x="1835" y="4728"/>
                    <a:pt x="2096" y="4633"/>
                  </a:cubicBezTo>
                  <a:cubicBezTo>
                    <a:pt x="2358" y="4525"/>
                    <a:pt x="2549" y="4144"/>
                    <a:pt x="2311" y="3609"/>
                  </a:cubicBezTo>
                  <a:cubicBezTo>
                    <a:pt x="2311" y="3609"/>
                    <a:pt x="2727" y="2454"/>
                    <a:pt x="2477" y="1227"/>
                  </a:cubicBezTo>
                  <a:cubicBezTo>
                    <a:pt x="2227" y="1"/>
                    <a:pt x="13" y="1894"/>
                    <a:pt x="13" y="189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32;p56">
              <a:extLst>
                <a:ext uri="{FF2B5EF4-FFF2-40B4-BE49-F238E27FC236}">
                  <a16:creationId xmlns:a16="http://schemas.microsoft.com/office/drawing/2014/main" id="{18B1A10A-1645-8A0D-C3C9-929F30A4F342}"/>
                </a:ext>
              </a:extLst>
            </p:cNvPr>
            <p:cNvSpPr/>
            <p:nvPr/>
          </p:nvSpPr>
          <p:spPr>
            <a:xfrm>
              <a:off x="1035705" y="4233933"/>
              <a:ext cx="191530" cy="204443"/>
            </a:xfrm>
            <a:custGeom>
              <a:avLst/>
              <a:gdLst/>
              <a:ahLst/>
              <a:cxnLst/>
              <a:rect l="l" t="t" r="r" b="b"/>
              <a:pathLst>
                <a:path w="2299" h="2454" extrusionOk="0">
                  <a:moveTo>
                    <a:pt x="549" y="13"/>
                  </a:moveTo>
                  <a:cubicBezTo>
                    <a:pt x="370" y="96"/>
                    <a:pt x="299" y="334"/>
                    <a:pt x="311" y="763"/>
                  </a:cubicBezTo>
                  <a:cubicBezTo>
                    <a:pt x="334" y="1239"/>
                    <a:pt x="1" y="1906"/>
                    <a:pt x="96" y="2156"/>
                  </a:cubicBezTo>
                  <a:cubicBezTo>
                    <a:pt x="203" y="2453"/>
                    <a:pt x="811" y="2441"/>
                    <a:pt x="1204" y="2311"/>
                  </a:cubicBezTo>
                  <a:cubicBezTo>
                    <a:pt x="1549" y="2191"/>
                    <a:pt x="1930" y="2287"/>
                    <a:pt x="2120" y="2227"/>
                  </a:cubicBezTo>
                  <a:cubicBezTo>
                    <a:pt x="2299" y="2168"/>
                    <a:pt x="2192" y="1799"/>
                    <a:pt x="2144" y="1715"/>
                  </a:cubicBezTo>
                  <a:cubicBezTo>
                    <a:pt x="2108" y="1620"/>
                    <a:pt x="1799" y="1537"/>
                    <a:pt x="1704" y="1453"/>
                  </a:cubicBezTo>
                  <a:cubicBezTo>
                    <a:pt x="1644" y="1406"/>
                    <a:pt x="1537" y="1001"/>
                    <a:pt x="1192" y="739"/>
                  </a:cubicBezTo>
                  <a:cubicBezTo>
                    <a:pt x="1192" y="739"/>
                    <a:pt x="1227" y="60"/>
                    <a:pt x="1025" y="13"/>
                  </a:cubicBezTo>
                  <a:cubicBezTo>
                    <a:pt x="930" y="1"/>
                    <a:pt x="549" y="13"/>
                    <a:pt x="549" y="1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3;p56">
              <a:extLst>
                <a:ext uri="{FF2B5EF4-FFF2-40B4-BE49-F238E27FC236}">
                  <a16:creationId xmlns:a16="http://schemas.microsoft.com/office/drawing/2014/main" id="{97FD0810-B3A1-3434-6036-0DB7540FE377}"/>
                </a:ext>
              </a:extLst>
            </p:cNvPr>
            <p:cNvSpPr/>
            <p:nvPr/>
          </p:nvSpPr>
          <p:spPr>
            <a:xfrm>
              <a:off x="1028790" y="3524719"/>
              <a:ext cx="240099" cy="729129"/>
            </a:xfrm>
            <a:custGeom>
              <a:avLst/>
              <a:gdLst/>
              <a:ahLst/>
              <a:cxnLst/>
              <a:rect l="l" t="t" r="r" b="b"/>
              <a:pathLst>
                <a:path w="2882" h="8752" extrusionOk="0">
                  <a:moveTo>
                    <a:pt x="215" y="1"/>
                  </a:moveTo>
                  <a:cubicBezTo>
                    <a:pt x="155" y="1299"/>
                    <a:pt x="691" y="3418"/>
                    <a:pt x="786" y="3846"/>
                  </a:cubicBezTo>
                  <a:cubicBezTo>
                    <a:pt x="894" y="4275"/>
                    <a:pt x="1" y="4787"/>
                    <a:pt x="215" y="6037"/>
                  </a:cubicBezTo>
                  <a:cubicBezTo>
                    <a:pt x="417" y="7299"/>
                    <a:pt x="632" y="8526"/>
                    <a:pt x="632" y="8526"/>
                  </a:cubicBezTo>
                  <a:cubicBezTo>
                    <a:pt x="632" y="8526"/>
                    <a:pt x="870" y="8752"/>
                    <a:pt x="1108" y="8526"/>
                  </a:cubicBezTo>
                  <a:cubicBezTo>
                    <a:pt x="1346" y="8299"/>
                    <a:pt x="1858" y="6371"/>
                    <a:pt x="1989" y="5490"/>
                  </a:cubicBezTo>
                  <a:cubicBezTo>
                    <a:pt x="2108" y="4608"/>
                    <a:pt x="1370" y="4418"/>
                    <a:pt x="1834" y="3204"/>
                  </a:cubicBezTo>
                  <a:cubicBezTo>
                    <a:pt x="2310" y="1989"/>
                    <a:pt x="2763" y="858"/>
                    <a:pt x="2822" y="537"/>
                  </a:cubicBezTo>
                  <a:cubicBezTo>
                    <a:pt x="2882" y="203"/>
                    <a:pt x="215" y="1"/>
                    <a:pt x="215"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34;p56">
              <a:extLst>
                <a:ext uri="{FF2B5EF4-FFF2-40B4-BE49-F238E27FC236}">
                  <a16:creationId xmlns:a16="http://schemas.microsoft.com/office/drawing/2014/main" id="{C1245747-E0A2-E3FF-7044-66AB6C6D34F6}"/>
                </a:ext>
              </a:extLst>
            </p:cNvPr>
            <p:cNvSpPr/>
            <p:nvPr/>
          </p:nvSpPr>
          <p:spPr>
            <a:xfrm>
              <a:off x="745121" y="3155741"/>
              <a:ext cx="567424" cy="497027"/>
            </a:xfrm>
            <a:custGeom>
              <a:avLst/>
              <a:gdLst/>
              <a:ahLst/>
              <a:cxnLst/>
              <a:rect l="l" t="t" r="r" b="b"/>
              <a:pathLst>
                <a:path w="6811" h="5966" extrusionOk="0">
                  <a:moveTo>
                    <a:pt x="620" y="798"/>
                  </a:moveTo>
                  <a:cubicBezTo>
                    <a:pt x="512" y="1989"/>
                    <a:pt x="239" y="2691"/>
                    <a:pt x="286" y="3918"/>
                  </a:cubicBezTo>
                  <a:cubicBezTo>
                    <a:pt x="334" y="5156"/>
                    <a:pt x="0" y="5394"/>
                    <a:pt x="108" y="5644"/>
                  </a:cubicBezTo>
                  <a:cubicBezTo>
                    <a:pt x="215" y="5894"/>
                    <a:pt x="2739" y="5775"/>
                    <a:pt x="3263" y="5049"/>
                  </a:cubicBezTo>
                  <a:lnTo>
                    <a:pt x="3263" y="2620"/>
                  </a:lnTo>
                  <a:cubicBezTo>
                    <a:pt x="3263" y="2620"/>
                    <a:pt x="3346" y="4156"/>
                    <a:pt x="3322" y="4573"/>
                  </a:cubicBezTo>
                  <a:cubicBezTo>
                    <a:pt x="3310" y="5001"/>
                    <a:pt x="3334" y="5216"/>
                    <a:pt x="3489" y="5275"/>
                  </a:cubicBezTo>
                  <a:cubicBezTo>
                    <a:pt x="3644" y="5347"/>
                    <a:pt x="4680" y="5549"/>
                    <a:pt x="5144" y="5763"/>
                  </a:cubicBezTo>
                  <a:cubicBezTo>
                    <a:pt x="5620" y="5966"/>
                    <a:pt x="6787" y="5668"/>
                    <a:pt x="6799" y="5549"/>
                  </a:cubicBezTo>
                  <a:cubicBezTo>
                    <a:pt x="6811" y="5418"/>
                    <a:pt x="6751" y="4942"/>
                    <a:pt x="6585" y="4751"/>
                  </a:cubicBezTo>
                  <a:cubicBezTo>
                    <a:pt x="6406" y="4561"/>
                    <a:pt x="6311" y="4120"/>
                    <a:pt x="6370" y="3596"/>
                  </a:cubicBezTo>
                  <a:cubicBezTo>
                    <a:pt x="6430" y="3061"/>
                    <a:pt x="6358" y="2382"/>
                    <a:pt x="6275" y="1953"/>
                  </a:cubicBezTo>
                  <a:cubicBezTo>
                    <a:pt x="6180" y="1537"/>
                    <a:pt x="5537" y="513"/>
                    <a:pt x="5537" y="513"/>
                  </a:cubicBezTo>
                  <a:lnTo>
                    <a:pt x="5287" y="1"/>
                  </a:ln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35;p56">
              <a:extLst>
                <a:ext uri="{FF2B5EF4-FFF2-40B4-BE49-F238E27FC236}">
                  <a16:creationId xmlns:a16="http://schemas.microsoft.com/office/drawing/2014/main" id="{C341435C-C089-9FAC-0F49-92A119FCB0EC}"/>
                </a:ext>
              </a:extLst>
            </p:cNvPr>
            <p:cNvSpPr/>
            <p:nvPr/>
          </p:nvSpPr>
          <p:spPr>
            <a:xfrm>
              <a:off x="790775" y="3817386"/>
              <a:ext cx="169702" cy="398805"/>
            </a:xfrm>
            <a:custGeom>
              <a:avLst/>
              <a:gdLst/>
              <a:ahLst/>
              <a:cxnLst/>
              <a:rect l="l" t="t" r="r" b="b"/>
              <a:pathLst>
                <a:path w="2037" h="4787" extrusionOk="0">
                  <a:moveTo>
                    <a:pt x="1560" y="512"/>
                  </a:moveTo>
                  <a:cubicBezTo>
                    <a:pt x="1310" y="83"/>
                    <a:pt x="1012" y="0"/>
                    <a:pt x="643" y="512"/>
                  </a:cubicBezTo>
                  <a:cubicBezTo>
                    <a:pt x="643" y="512"/>
                    <a:pt x="334" y="667"/>
                    <a:pt x="298" y="1095"/>
                  </a:cubicBezTo>
                  <a:cubicBezTo>
                    <a:pt x="262" y="1524"/>
                    <a:pt x="500" y="1738"/>
                    <a:pt x="298" y="2298"/>
                  </a:cubicBezTo>
                  <a:cubicBezTo>
                    <a:pt x="95" y="2858"/>
                    <a:pt x="0" y="3441"/>
                    <a:pt x="95" y="3798"/>
                  </a:cubicBezTo>
                  <a:cubicBezTo>
                    <a:pt x="191" y="4155"/>
                    <a:pt x="905" y="4786"/>
                    <a:pt x="1477" y="4584"/>
                  </a:cubicBezTo>
                  <a:cubicBezTo>
                    <a:pt x="2036" y="4370"/>
                    <a:pt x="1834" y="3489"/>
                    <a:pt x="1774" y="3120"/>
                  </a:cubicBezTo>
                  <a:cubicBezTo>
                    <a:pt x="1715" y="2739"/>
                    <a:pt x="1619" y="2262"/>
                    <a:pt x="1727" y="1905"/>
                  </a:cubicBezTo>
                  <a:cubicBezTo>
                    <a:pt x="1834" y="1548"/>
                    <a:pt x="1988" y="917"/>
                    <a:pt x="1560" y="51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6;p56">
              <a:extLst>
                <a:ext uri="{FF2B5EF4-FFF2-40B4-BE49-F238E27FC236}">
                  <a16:creationId xmlns:a16="http://schemas.microsoft.com/office/drawing/2014/main" id="{6DCCC237-4996-6A72-8DB7-0BA8262B1520}"/>
                </a:ext>
              </a:extLst>
            </p:cNvPr>
            <p:cNvSpPr/>
            <p:nvPr/>
          </p:nvSpPr>
          <p:spPr>
            <a:xfrm>
              <a:off x="1028790" y="2182686"/>
              <a:ext cx="99306" cy="177617"/>
            </a:xfrm>
            <a:custGeom>
              <a:avLst/>
              <a:gdLst/>
              <a:ahLst/>
              <a:cxnLst/>
              <a:rect l="l" t="t" r="r" b="b"/>
              <a:pathLst>
                <a:path w="1192" h="2132" extrusionOk="0">
                  <a:moveTo>
                    <a:pt x="763" y="1"/>
                  </a:moveTo>
                  <a:cubicBezTo>
                    <a:pt x="1191" y="977"/>
                    <a:pt x="1036" y="1918"/>
                    <a:pt x="822" y="2025"/>
                  </a:cubicBezTo>
                  <a:cubicBezTo>
                    <a:pt x="620" y="2132"/>
                    <a:pt x="191" y="1763"/>
                    <a:pt x="96" y="1620"/>
                  </a:cubicBezTo>
                  <a:cubicBezTo>
                    <a:pt x="1" y="1477"/>
                    <a:pt x="763" y="1"/>
                    <a:pt x="763"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37;p56">
              <a:extLst>
                <a:ext uri="{FF2B5EF4-FFF2-40B4-BE49-F238E27FC236}">
                  <a16:creationId xmlns:a16="http://schemas.microsoft.com/office/drawing/2014/main" id="{4856D0C2-5185-A769-AA9B-9A2E76CAC356}"/>
                </a:ext>
              </a:extLst>
            </p:cNvPr>
            <p:cNvSpPr/>
            <p:nvPr/>
          </p:nvSpPr>
          <p:spPr>
            <a:xfrm>
              <a:off x="942482" y="2193599"/>
              <a:ext cx="145876" cy="241099"/>
            </a:xfrm>
            <a:custGeom>
              <a:avLst/>
              <a:gdLst/>
              <a:ahLst/>
              <a:cxnLst/>
              <a:rect l="l" t="t" r="r" b="b"/>
              <a:pathLst>
                <a:path w="1751" h="2894" extrusionOk="0">
                  <a:moveTo>
                    <a:pt x="1715" y="655"/>
                  </a:moveTo>
                  <a:cubicBezTo>
                    <a:pt x="1751" y="989"/>
                    <a:pt x="1691" y="1227"/>
                    <a:pt x="1608" y="1167"/>
                  </a:cubicBezTo>
                  <a:cubicBezTo>
                    <a:pt x="1513" y="1096"/>
                    <a:pt x="1525" y="1453"/>
                    <a:pt x="1549" y="1775"/>
                  </a:cubicBezTo>
                  <a:cubicBezTo>
                    <a:pt x="1561" y="2108"/>
                    <a:pt x="1739" y="2894"/>
                    <a:pt x="1739" y="2894"/>
                  </a:cubicBezTo>
                  <a:cubicBezTo>
                    <a:pt x="1739" y="2894"/>
                    <a:pt x="1299" y="2834"/>
                    <a:pt x="739" y="2822"/>
                  </a:cubicBezTo>
                  <a:cubicBezTo>
                    <a:pt x="167" y="2810"/>
                    <a:pt x="1" y="2834"/>
                    <a:pt x="1" y="2834"/>
                  </a:cubicBezTo>
                  <a:cubicBezTo>
                    <a:pt x="1" y="2834"/>
                    <a:pt x="298" y="1977"/>
                    <a:pt x="191" y="1203"/>
                  </a:cubicBezTo>
                  <a:cubicBezTo>
                    <a:pt x="84" y="417"/>
                    <a:pt x="977" y="48"/>
                    <a:pt x="1310" y="24"/>
                  </a:cubicBezTo>
                  <a:cubicBezTo>
                    <a:pt x="1656" y="1"/>
                    <a:pt x="1715" y="655"/>
                    <a:pt x="1715" y="65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38;p56">
              <a:extLst>
                <a:ext uri="{FF2B5EF4-FFF2-40B4-BE49-F238E27FC236}">
                  <a16:creationId xmlns:a16="http://schemas.microsoft.com/office/drawing/2014/main" id="{5B8BD0FC-6456-1BAF-3451-BDFFB69043EA}"/>
                </a:ext>
              </a:extLst>
            </p:cNvPr>
            <p:cNvSpPr/>
            <p:nvPr/>
          </p:nvSpPr>
          <p:spPr>
            <a:xfrm>
              <a:off x="904826" y="2103375"/>
              <a:ext cx="204443" cy="217272"/>
            </a:xfrm>
            <a:custGeom>
              <a:avLst/>
              <a:gdLst/>
              <a:ahLst/>
              <a:cxnLst/>
              <a:rect l="l" t="t" r="r" b="b"/>
              <a:pathLst>
                <a:path w="2454" h="2608" extrusionOk="0">
                  <a:moveTo>
                    <a:pt x="619" y="2381"/>
                  </a:moveTo>
                  <a:cubicBezTo>
                    <a:pt x="667" y="2608"/>
                    <a:pt x="1096" y="2608"/>
                    <a:pt x="1346" y="2524"/>
                  </a:cubicBezTo>
                  <a:cubicBezTo>
                    <a:pt x="1429" y="2489"/>
                    <a:pt x="1632" y="2298"/>
                    <a:pt x="1643" y="2262"/>
                  </a:cubicBezTo>
                  <a:cubicBezTo>
                    <a:pt x="1655" y="2215"/>
                    <a:pt x="1667" y="1643"/>
                    <a:pt x="1798" y="1477"/>
                  </a:cubicBezTo>
                  <a:cubicBezTo>
                    <a:pt x="1953" y="1286"/>
                    <a:pt x="2120" y="1381"/>
                    <a:pt x="2167" y="1738"/>
                  </a:cubicBezTo>
                  <a:cubicBezTo>
                    <a:pt x="2179" y="1846"/>
                    <a:pt x="2298" y="1715"/>
                    <a:pt x="2298" y="1631"/>
                  </a:cubicBezTo>
                  <a:cubicBezTo>
                    <a:pt x="2286" y="1536"/>
                    <a:pt x="2263" y="1453"/>
                    <a:pt x="2322" y="1238"/>
                  </a:cubicBezTo>
                  <a:cubicBezTo>
                    <a:pt x="2382" y="1012"/>
                    <a:pt x="2453" y="429"/>
                    <a:pt x="1548" y="203"/>
                  </a:cubicBezTo>
                  <a:cubicBezTo>
                    <a:pt x="1548" y="203"/>
                    <a:pt x="1215" y="0"/>
                    <a:pt x="762" y="203"/>
                  </a:cubicBezTo>
                  <a:cubicBezTo>
                    <a:pt x="310" y="417"/>
                    <a:pt x="0" y="1072"/>
                    <a:pt x="203" y="1560"/>
                  </a:cubicBezTo>
                  <a:cubicBezTo>
                    <a:pt x="417" y="2060"/>
                    <a:pt x="560" y="2072"/>
                    <a:pt x="619" y="2381"/>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39;p56">
              <a:extLst>
                <a:ext uri="{FF2B5EF4-FFF2-40B4-BE49-F238E27FC236}">
                  <a16:creationId xmlns:a16="http://schemas.microsoft.com/office/drawing/2014/main" id="{61F5DB13-1CA6-C050-04C7-8CD9DFC4FFA0}"/>
                </a:ext>
              </a:extLst>
            </p:cNvPr>
            <p:cNvSpPr/>
            <p:nvPr/>
          </p:nvSpPr>
          <p:spPr>
            <a:xfrm>
              <a:off x="1198409" y="2621144"/>
              <a:ext cx="309580" cy="403804"/>
            </a:xfrm>
            <a:custGeom>
              <a:avLst/>
              <a:gdLst/>
              <a:ahLst/>
              <a:cxnLst/>
              <a:rect l="l" t="t" r="r" b="b"/>
              <a:pathLst>
                <a:path w="3716" h="4847" extrusionOk="0">
                  <a:moveTo>
                    <a:pt x="1167" y="2358"/>
                  </a:moveTo>
                  <a:cubicBezTo>
                    <a:pt x="1465" y="2643"/>
                    <a:pt x="1703" y="2870"/>
                    <a:pt x="1775" y="2941"/>
                  </a:cubicBezTo>
                  <a:cubicBezTo>
                    <a:pt x="1775" y="2941"/>
                    <a:pt x="1632" y="3060"/>
                    <a:pt x="1489" y="3334"/>
                  </a:cubicBezTo>
                  <a:cubicBezTo>
                    <a:pt x="1358" y="3608"/>
                    <a:pt x="1275" y="3620"/>
                    <a:pt x="1239" y="3584"/>
                  </a:cubicBezTo>
                  <a:cubicBezTo>
                    <a:pt x="1215" y="3548"/>
                    <a:pt x="786" y="3048"/>
                    <a:pt x="679" y="3060"/>
                  </a:cubicBezTo>
                  <a:cubicBezTo>
                    <a:pt x="560" y="3084"/>
                    <a:pt x="227" y="3108"/>
                    <a:pt x="132" y="3108"/>
                  </a:cubicBezTo>
                  <a:cubicBezTo>
                    <a:pt x="36" y="3108"/>
                    <a:pt x="1" y="3405"/>
                    <a:pt x="167" y="3441"/>
                  </a:cubicBezTo>
                  <a:cubicBezTo>
                    <a:pt x="334" y="3477"/>
                    <a:pt x="405" y="3441"/>
                    <a:pt x="417" y="3477"/>
                  </a:cubicBezTo>
                  <a:cubicBezTo>
                    <a:pt x="417" y="3513"/>
                    <a:pt x="179" y="3679"/>
                    <a:pt x="167" y="3798"/>
                  </a:cubicBezTo>
                  <a:cubicBezTo>
                    <a:pt x="143" y="3929"/>
                    <a:pt x="298" y="4084"/>
                    <a:pt x="417" y="4132"/>
                  </a:cubicBezTo>
                  <a:cubicBezTo>
                    <a:pt x="524" y="4191"/>
                    <a:pt x="703" y="4822"/>
                    <a:pt x="882" y="4834"/>
                  </a:cubicBezTo>
                  <a:cubicBezTo>
                    <a:pt x="1060" y="4846"/>
                    <a:pt x="1120" y="4691"/>
                    <a:pt x="1406" y="4572"/>
                  </a:cubicBezTo>
                  <a:cubicBezTo>
                    <a:pt x="1679" y="4441"/>
                    <a:pt x="1465" y="4203"/>
                    <a:pt x="1608" y="4191"/>
                  </a:cubicBezTo>
                  <a:cubicBezTo>
                    <a:pt x="1763" y="4191"/>
                    <a:pt x="2894" y="4179"/>
                    <a:pt x="3382" y="3167"/>
                  </a:cubicBezTo>
                  <a:cubicBezTo>
                    <a:pt x="3715" y="2489"/>
                    <a:pt x="3263" y="1179"/>
                    <a:pt x="2941" y="595"/>
                  </a:cubicBezTo>
                  <a:cubicBezTo>
                    <a:pt x="2608" y="0"/>
                    <a:pt x="1489" y="738"/>
                    <a:pt x="1144" y="1322"/>
                  </a:cubicBezTo>
                  <a:cubicBezTo>
                    <a:pt x="798" y="1917"/>
                    <a:pt x="1167" y="2358"/>
                    <a:pt x="1167" y="23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0;p56">
              <a:extLst>
                <a:ext uri="{FF2B5EF4-FFF2-40B4-BE49-F238E27FC236}">
                  <a16:creationId xmlns:a16="http://schemas.microsoft.com/office/drawing/2014/main" id="{65DE47F2-E50F-1ABE-9450-C4E3FD833374}"/>
                </a:ext>
              </a:extLst>
            </p:cNvPr>
            <p:cNvSpPr/>
            <p:nvPr/>
          </p:nvSpPr>
          <p:spPr>
            <a:xfrm>
              <a:off x="1165668" y="2450526"/>
              <a:ext cx="276839" cy="367064"/>
            </a:xfrm>
            <a:custGeom>
              <a:avLst/>
              <a:gdLst/>
              <a:ahLst/>
              <a:cxnLst/>
              <a:rect l="l" t="t" r="r" b="b"/>
              <a:pathLst>
                <a:path w="3323" h="4406" extrusionOk="0">
                  <a:moveTo>
                    <a:pt x="1" y="0"/>
                  </a:moveTo>
                  <a:cubicBezTo>
                    <a:pt x="1441" y="369"/>
                    <a:pt x="2727" y="1322"/>
                    <a:pt x="3323" y="2643"/>
                  </a:cubicBezTo>
                  <a:cubicBezTo>
                    <a:pt x="2596" y="2703"/>
                    <a:pt x="1322" y="3739"/>
                    <a:pt x="1560" y="4406"/>
                  </a:cubicBezTo>
                  <a:cubicBezTo>
                    <a:pt x="1560" y="4406"/>
                    <a:pt x="941" y="3798"/>
                    <a:pt x="679" y="2917"/>
                  </a:cubicBezTo>
                  <a:cubicBezTo>
                    <a:pt x="429" y="2036"/>
                    <a:pt x="1" y="0"/>
                    <a:pt x="1" y="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1;p56">
              <a:extLst>
                <a:ext uri="{FF2B5EF4-FFF2-40B4-BE49-F238E27FC236}">
                  <a16:creationId xmlns:a16="http://schemas.microsoft.com/office/drawing/2014/main" id="{516D40E4-956F-2B34-43E1-0A5E35435637}"/>
                </a:ext>
              </a:extLst>
            </p:cNvPr>
            <p:cNvSpPr/>
            <p:nvPr/>
          </p:nvSpPr>
          <p:spPr>
            <a:xfrm>
              <a:off x="440625" y="2586404"/>
              <a:ext cx="352151" cy="471201"/>
            </a:xfrm>
            <a:custGeom>
              <a:avLst/>
              <a:gdLst/>
              <a:ahLst/>
              <a:cxnLst/>
              <a:rect l="l" t="t" r="r" b="b"/>
              <a:pathLst>
                <a:path w="4227" h="5656" extrusionOk="0">
                  <a:moveTo>
                    <a:pt x="1441" y="0"/>
                  </a:moveTo>
                  <a:cubicBezTo>
                    <a:pt x="48" y="1239"/>
                    <a:pt x="107" y="1822"/>
                    <a:pt x="60" y="2179"/>
                  </a:cubicBezTo>
                  <a:cubicBezTo>
                    <a:pt x="0" y="2525"/>
                    <a:pt x="560" y="3858"/>
                    <a:pt x="2191" y="4275"/>
                  </a:cubicBezTo>
                  <a:cubicBezTo>
                    <a:pt x="2191" y="4275"/>
                    <a:pt x="2239" y="4644"/>
                    <a:pt x="2608" y="5073"/>
                  </a:cubicBezTo>
                  <a:cubicBezTo>
                    <a:pt x="2965" y="5501"/>
                    <a:pt x="3203" y="5656"/>
                    <a:pt x="3394" y="5489"/>
                  </a:cubicBezTo>
                  <a:cubicBezTo>
                    <a:pt x="3584" y="5323"/>
                    <a:pt x="4227" y="4882"/>
                    <a:pt x="4156" y="4727"/>
                  </a:cubicBezTo>
                  <a:cubicBezTo>
                    <a:pt x="4096" y="4572"/>
                    <a:pt x="3536" y="4049"/>
                    <a:pt x="3453" y="3918"/>
                  </a:cubicBezTo>
                  <a:cubicBezTo>
                    <a:pt x="3382" y="3810"/>
                    <a:pt x="3608" y="3763"/>
                    <a:pt x="3703" y="3787"/>
                  </a:cubicBezTo>
                  <a:cubicBezTo>
                    <a:pt x="3798" y="3810"/>
                    <a:pt x="4060" y="3727"/>
                    <a:pt x="4025" y="3584"/>
                  </a:cubicBezTo>
                  <a:cubicBezTo>
                    <a:pt x="3989" y="3441"/>
                    <a:pt x="3751" y="3382"/>
                    <a:pt x="3632" y="3346"/>
                  </a:cubicBezTo>
                  <a:cubicBezTo>
                    <a:pt x="3524" y="3322"/>
                    <a:pt x="3001" y="3477"/>
                    <a:pt x="2870" y="3537"/>
                  </a:cubicBezTo>
                  <a:cubicBezTo>
                    <a:pt x="2762" y="3572"/>
                    <a:pt x="2572" y="3799"/>
                    <a:pt x="2572" y="3799"/>
                  </a:cubicBezTo>
                  <a:cubicBezTo>
                    <a:pt x="2572" y="3799"/>
                    <a:pt x="2286" y="3644"/>
                    <a:pt x="2262" y="3382"/>
                  </a:cubicBezTo>
                  <a:cubicBezTo>
                    <a:pt x="2251" y="3120"/>
                    <a:pt x="2536" y="2989"/>
                    <a:pt x="2286" y="2441"/>
                  </a:cubicBezTo>
                  <a:cubicBezTo>
                    <a:pt x="2286" y="2441"/>
                    <a:pt x="2655" y="2108"/>
                    <a:pt x="3048" y="1905"/>
                  </a:cubicBezTo>
                  <a:cubicBezTo>
                    <a:pt x="3429" y="1715"/>
                    <a:pt x="3263" y="989"/>
                    <a:pt x="2858" y="548"/>
                  </a:cubicBezTo>
                  <a:cubicBezTo>
                    <a:pt x="2441" y="96"/>
                    <a:pt x="1441" y="0"/>
                    <a:pt x="1441"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2;p56">
              <a:extLst>
                <a:ext uri="{FF2B5EF4-FFF2-40B4-BE49-F238E27FC236}">
                  <a16:creationId xmlns:a16="http://schemas.microsoft.com/office/drawing/2014/main" id="{C58E7648-0107-074C-73B8-F510FDFC7BE5}"/>
                </a:ext>
              </a:extLst>
            </p:cNvPr>
            <p:cNvSpPr/>
            <p:nvPr/>
          </p:nvSpPr>
          <p:spPr>
            <a:xfrm>
              <a:off x="560591" y="2443528"/>
              <a:ext cx="314579" cy="301666"/>
            </a:xfrm>
            <a:custGeom>
              <a:avLst/>
              <a:gdLst/>
              <a:ahLst/>
              <a:cxnLst/>
              <a:rect l="l" t="t" r="r" b="b"/>
              <a:pathLst>
                <a:path w="3776" h="3621" extrusionOk="0">
                  <a:moveTo>
                    <a:pt x="3775" y="1"/>
                  </a:moveTo>
                  <a:cubicBezTo>
                    <a:pt x="2418" y="227"/>
                    <a:pt x="1001" y="799"/>
                    <a:pt x="1" y="1715"/>
                  </a:cubicBezTo>
                  <a:cubicBezTo>
                    <a:pt x="1" y="1715"/>
                    <a:pt x="2025" y="2751"/>
                    <a:pt x="1596" y="3620"/>
                  </a:cubicBezTo>
                  <a:lnTo>
                    <a:pt x="2549" y="3144"/>
                  </a:ln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3;p56">
              <a:extLst>
                <a:ext uri="{FF2B5EF4-FFF2-40B4-BE49-F238E27FC236}">
                  <a16:creationId xmlns:a16="http://schemas.microsoft.com/office/drawing/2014/main" id="{0C55E703-C11C-B57B-9657-630769DF1F18}"/>
                </a:ext>
              </a:extLst>
            </p:cNvPr>
            <p:cNvSpPr/>
            <p:nvPr/>
          </p:nvSpPr>
          <p:spPr>
            <a:xfrm>
              <a:off x="1185496" y="3155741"/>
              <a:ext cx="53568" cy="42738"/>
            </a:xfrm>
            <a:custGeom>
              <a:avLst/>
              <a:gdLst/>
              <a:ahLst/>
              <a:cxnLst/>
              <a:rect l="l" t="t" r="r" b="b"/>
              <a:pathLst>
                <a:path w="643" h="513" extrusionOk="0">
                  <a:moveTo>
                    <a:pt x="1" y="1"/>
                  </a:moveTo>
                  <a:lnTo>
                    <a:pt x="251" y="513"/>
                  </a:lnTo>
                  <a:cubicBezTo>
                    <a:pt x="251" y="513"/>
                    <a:pt x="254" y="513"/>
                    <a:pt x="261" y="513"/>
                  </a:cubicBezTo>
                  <a:cubicBezTo>
                    <a:pt x="322" y="513"/>
                    <a:pt x="643" y="503"/>
                    <a:pt x="632" y="298"/>
                  </a:cubicBezTo>
                  <a:cubicBezTo>
                    <a:pt x="620" y="36"/>
                    <a:pt x="1" y="1"/>
                    <a:pt x="1" y="1"/>
                  </a:cubicBez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4;p56">
              <a:extLst>
                <a:ext uri="{FF2B5EF4-FFF2-40B4-BE49-F238E27FC236}">
                  <a16:creationId xmlns:a16="http://schemas.microsoft.com/office/drawing/2014/main" id="{E416FAB6-1528-63D3-3679-D45798703F4E}"/>
                </a:ext>
              </a:extLst>
            </p:cNvPr>
            <p:cNvSpPr/>
            <p:nvPr/>
          </p:nvSpPr>
          <p:spPr>
            <a:xfrm>
              <a:off x="724294" y="2424700"/>
              <a:ext cx="579338" cy="823353"/>
            </a:xfrm>
            <a:custGeom>
              <a:avLst/>
              <a:gdLst/>
              <a:ahLst/>
              <a:cxnLst/>
              <a:rect l="l" t="t" r="r" b="b"/>
              <a:pathLst>
                <a:path w="6954" h="9883" extrusionOk="0">
                  <a:moveTo>
                    <a:pt x="870" y="9573"/>
                  </a:moveTo>
                  <a:cubicBezTo>
                    <a:pt x="989" y="8883"/>
                    <a:pt x="1048" y="8204"/>
                    <a:pt x="870" y="7478"/>
                  </a:cubicBezTo>
                  <a:cubicBezTo>
                    <a:pt x="703" y="6752"/>
                    <a:pt x="0" y="4132"/>
                    <a:pt x="155" y="2263"/>
                  </a:cubicBezTo>
                  <a:cubicBezTo>
                    <a:pt x="322" y="394"/>
                    <a:pt x="1965" y="1"/>
                    <a:pt x="3358" y="48"/>
                  </a:cubicBezTo>
                  <a:cubicBezTo>
                    <a:pt x="4739" y="84"/>
                    <a:pt x="5501" y="263"/>
                    <a:pt x="5918" y="668"/>
                  </a:cubicBezTo>
                  <a:cubicBezTo>
                    <a:pt x="6346" y="1084"/>
                    <a:pt x="6954" y="2870"/>
                    <a:pt x="6394" y="4239"/>
                  </a:cubicBezTo>
                  <a:cubicBezTo>
                    <a:pt x="5846" y="5609"/>
                    <a:pt x="5549" y="5835"/>
                    <a:pt x="5727" y="6633"/>
                  </a:cubicBezTo>
                  <a:cubicBezTo>
                    <a:pt x="5906" y="7430"/>
                    <a:pt x="6120" y="8823"/>
                    <a:pt x="6168" y="9073"/>
                  </a:cubicBezTo>
                  <a:cubicBezTo>
                    <a:pt x="6168" y="9073"/>
                    <a:pt x="6192" y="8597"/>
                    <a:pt x="4191" y="9311"/>
                  </a:cubicBezTo>
                  <a:cubicBezTo>
                    <a:pt x="2798" y="9811"/>
                    <a:pt x="1227" y="9883"/>
                    <a:pt x="870" y="957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itre 20">
            <a:extLst>
              <a:ext uri="{FF2B5EF4-FFF2-40B4-BE49-F238E27FC236}">
                <a16:creationId xmlns:a16="http://schemas.microsoft.com/office/drawing/2014/main" id="{6F6AD6CA-46EB-3317-0D4D-3692A2890164}"/>
              </a:ext>
            </a:extLst>
          </p:cNvPr>
          <p:cNvSpPr>
            <a:spLocks noGrp="1"/>
          </p:cNvSpPr>
          <p:nvPr>
            <p:ph type="title"/>
          </p:nvPr>
        </p:nvSpPr>
        <p:spPr>
          <a:xfrm>
            <a:off x="2447879" y="489473"/>
            <a:ext cx="4248242" cy="1052233"/>
          </a:xfrm>
        </p:spPr>
        <p:txBody>
          <a:bodyPr/>
          <a:lstStyle/>
          <a:p>
            <a:br>
              <a:rPr lang="fr-FR" dirty="0"/>
            </a:br>
            <a:r>
              <a:rPr lang="fr-FR" sz="3200" dirty="0"/>
              <a:t>Problématique</a:t>
            </a:r>
          </a:p>
        </p:txBody>
      </p:sp>
      <p:grpSp>
        <p:nvGrpSpPr>
          <p:cNvPr id="22" name="Google Shape;599;p43">
            <a:extLst>
              <a:ext uri="{FF2B5EF4-FFF2-40B4-BE49-F238E27FC236}">
                <a16:creationId xmlns:a16="http://schemas.microsoft.com/office/drawing/2014/main" id="{58CF2F99-B31D-8C94-DE3D-CD74D370F004}"/>
              </a:ext>
            </a:extLst>
          </p:cNvPr>
          <p:cNvGrpSpPr/>
          <p:nvPr/>
        </p:nvGrpSpPr>
        <p:grpSpPr>
          <a:xfrm>
            <a:off x="6049245" y="3263324"/>
            <a:ext cx="1314868" cy="1707532"/>
            <a:chOff x="188550" y="1499036"/>
            <a:chExt cx="1684750" cy="2925987"/>
          </a:xfrm>
        </p:grpSpPr>
        <p:sp>
          <p:nvSpPr>
            <p:cNvPr id="23" name="Google Shape;600;p43">
              <a:extLst>
                <a:ext uri="{FF2B5EF4-FFF2-40B4-BE49-F238E27FC236}">
                  <a16:creationId xmlns:a16="http://schemas.microsoft.com/office/drawing/2014/main" id="{47C0755E-AEF8-889B-1027-C1E90F0F660F}"/>
                </a:ext>
              </a:extLst>
            </p:cNvPr>
            <p:cNvSpPr/>
            <p:nvPr/>
          </p:nvSpPr>
          <p:spPr>
            <a:xfrm>
              <a:off x="349091" y="2832218"/>
              <a:ext cx="1150760" cy="1055295"/>
            </a:xfrm>
            <a:custGeom>
              <a:avLst/>
              <a:gdLst/>
              <a:ahLst/>
              <a:cxnLst/>
              <a:rect l="l" t="t" r="r" b="b"/>
              <a:pathLst>
                <a:path w="11777" h="10800" extrusionOk="0">
                  <a:moveTo>
                    <a:pt x="11776" y="1"/>
                  </a:moveTo>
                  <a:cubicBezTo>
                    <a:pt x="11514" y="3525"/>
                    <a:pt x="8204" y="6799"/>
                    <a:pt x="7002" y="7394"/>
                  </a:cubicBezTo>
                  <a:cubicBezTo>
                    <a:pt x="5787" y="8002"/>
                    <a:pt x="965" y="10597"/>
                    <a:pt x="691" y="10704"/>
                  </a:cubicBezTo>
                  <a:cubicBezTo>
                    <a:pt x="418" y="10800"/>
                    <a:pt x="120" y="10585"/>
                    <a:pt x="72" y="10347"/>
                  </a:cubicBezTo>
                  <a:cubicBezTo>
                    <a:pt x="1" y="9942"/>
                    <a:pt x="370" y="9776"/>
                    <a:pt x="370" y="9776"/>
                  </a:cubicBezTo>
                  <a:cubicBezTo>
                    <a:pt x="370" y="9776"/>
                    <a:pt x="1001" y="9490"/>
                    <a:pt x="1584" y="8978"/>
                  </a:cubicBezTo>
                  <a:cubicBezTo>
                    <a:pt x="2346" y="8311"/>
                    <a:pt x="2525" y="6966"/>
                    <a:pt x="3608" y="6620"/>
                  </a:cubicBezTo>
                  <a:cubicBezTo>
                    <a:pt x="4692" y="6263"/>
                    <a:pt x="5204" y="6787"/>
                    <a:pt x="5490" y="6489"/>
                  </a:cubicBezTo>
                  <a:cubicBezTo>
                    <a:pt x="5740" y="6239"/>
                    <a:pt x="7335" y="2525"/>
                    <a:pt x="7752" y="1536"/>
                  </a:cubicBezTo>
                  <a:cubicBezTo>
                    <a:pt x="8157" y="536"/>
                    <a:pt x="11776" y="1"/>
                    <a:pt x="11776"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01;p43">
              <a:extLst>
                <a:ext uri="{FF2B5EF4-FFF2-40B4-BE49-F238E27FC236}">
                  <a16:creationId xmlns:a16="http://schemas.microsoft.com/office/drawing/2014/main" id="{6FA4F445-0200-D267-5055-970767380691}"/>
                </a:ext>
              </a:extLst>
            </p:cNvPr>
            <p:cNvSpPr/>
            <p:nvPr/>
          </p:nvSpPr>
          <p:spPr>
            <a:xfrm>
              <a:off x="188550" y="3767615"/>
              <a:ext cx="256104" cy="438631"/>
            </a:xfrm>
            <a:custGeom>
              <a:avLst/>
              <a:gdLst/>
              <a:ahLst/>
              <a:cxnLst/>
              <a:rect l="l" t="t" r="r" b="b"/>
              <a:pathLst>
                <a:path w="2621" h="4489" extrusionOk="0">
                  <a:moveTo>
                    <a:pt x="2013" y="203"/>
                  </a:moveTo>
                  <a:cubicBezTo>
                    <a:pt x="1834" y="48"/>
                    <a:pt x="1561" y="0"/>
                    <a:pt x="1430" y="60"/>
                  </a:cubicBezTo>
                  <a:cubicBezTo>
                    <a:pt x="1310" y="119"/>
                    <a:pt x="560" y="226"/>
                    <a:pt x="406" y="250"/>
                  </a:cubicBezTo>
                  <a:cubicBezTo>
                    <a:pt x="251" y="274"/>
                    <a:pt x="1" y="619"/>
                    <a:pt x="287" y="1107"/>
                  </a:cubicBezTo>
                  <a:cubicBezTo>
                    <a:pt x="572" y="1596"/>
                    <a:pt x="572" y="1977"/>
                    <a:pt x="548" y="2548"/>
                  </a:cubicBezTo>
                  <a:cubicBezTo>
                    <a:pt x="513" y="3120"/>
                    <a:pt x="632" y="3834"/>
                    <a:pt x="1168" y="4167"/>
                  </a:cubicBezTo>
                  <a:cubicBezTo>
                    <a:pt x="1703" y="4489"/>
                    <a:pt x="1906" y="4417"/>
                    <a:pt x="1953" y="4358"/>
                  </a:cubicBezTo>
                  <a:cubicBezTo>
                    <a:pt x="2001" y="4286"/>
                    <a:pt x="2144" y="4036"/>
                    <a:pt x="2072" y="3905"/>
                  </a:cubicBezTo>
                  <a:cubicBezTo>
                    <a:pt x="2001" y="3786"/>
                    <a:pt x="1894" y="3358"/>
                    <a:pt x="1953" y="3215"/>
                  </a:cubicBezTo>
                  <a:cubicBezTo>
                    <a:pt x="2025" y="3072"/>
                    <a:pt x="2620" y="1762"/>
                    <a:pt x="2620" y="1512"/>
                  </a:cubicBezTo>
                  <a:cubicBezTo>
                    <a:pt x="2608" y="1262"/>
                    <a:pt x="2453" y="1096"/>
                    <a:pt x="2299" y="1048"/>
                  </a:cubicBezTo>
                  <a:cubicBezTo>
                    <a:pt x="2144" y="1012"/>
                    <a:pt x="1799" y="976"/>
                    <a:pt x="1751" y="679"/>
                  </a:cubicBezTo>
                  <a:cubicBezTo>
                    <a:pt x="1715" y="417"/>
                    <a:pt x="2013" y="203"/>
                    <a:pt x="2013" y="20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02;p43">
              <a:extLst>
                <a:ext uri="{FF2B5EF4-FFF2-40B4-BE49-F238E27FC236}">
                  <a16:creationId xmlns:a16="http://schemas.microsoft.com/office/drawing/2014/main" id="{F26614DA-AB2A-5579-C18E-C3529050FAD8}"/>
                </a:ext>
              </a:extLst>
            </p:cNvPr>
            <p:cNvSpPr/>
            <p:nvPr/>
          </p:nvSpPr>
          <p:spPr>
            <a:xfrm>
              <a:off x="1432228" y="2032934"/>
              <a:ext cx="368865" cy="505076"/>
            </a:xfrm>
            <a:custGeom>
              <a:avLst/>
              <a:gdLst/>
              <a:ahLst/>
              <a:cxnLst/>
              <a:rect l="l" t="t" r="r" b="b"/>
              <a:pathLst>
                <a:path w="3775" h="5169" extrusionOk="0">
                  <a:moveTo>
                    <a:pt x="1048" y="1"/>
                  </a:moveTo>
                  <a:cubicBezTo>
                    <a:pt x="1691" y="358"/>
                    <a:pt x="1906" y="299"/>
                    <a:pt x="1917" y="989"/>
                  </a:cubicBezTo>
                  <a:cubicBezTo>
                    <a:pt x="1917" y="1692"/>
                    <a:pt x="2179" y="3192"/>
                    <a:pt x="2465" y="3680"/>
                  </a:cubicBezTo>
                  <a:cubicBezTo>
                    <a:pt x="2465" y="3680"/>
                    <a:pt x="2656" y="3442"/>
                    <a:pt x="2953" y="3323"/>
                  </a:cubicBezTo>
                  <a:cubicBezTo>
                    <a:pt x="3239" y="3204"/>
                    <a:pt x="3418" y="2847"/>
                    <a:pt x="3418" y="2847"/>
                  </a:cubicBezTo>
                  <a:lnTo>
                    <a:pt x="3775" y="3073"/>
                  </a:lnTo>
                  <a:cubicBezTo>
                    <a:pt x="3775" y="3073"/>
                    <a:pt x="3358" y="4954"/>
                    <a:pt x="2346" y="5061"/>
                  </a:cubicBezTo>
                  <a:cubicBezTo>
                    <a:pt x="1334" y="5168"/>
                    <a:pt x="1" y="632"/>
                    <a:pt x="1" y="63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03;p43">
              <a:extLst>
                <a:ext uri="{FF2B5EF4-FFF2-40B4-BE49-F238E27FC236}">
                  <a16:creationId xmlns:a16="http://schemas.microsoft.com/office/drawing/2014/main" id="{380CCAA1-26B5-7A3C-628C-8453F97074B8}"/>
                </a:ext>
              </a:extLst>
            </p:cNvPr>
            <p:cNvSpPr/>
            <p:nvPr/>
          </p:nvSpPr>
          <p:spPr>
            <a:xfrm>
              <a:off x="1718426" y="2148136"/>
              <a:ext cx="154874" cy="199040"/>
            </a:xfrm>
            <a:custGeom>
              <a:avLst/>
              <a:gdLst/>
              <a:ahLst/>
              <a:cxnLst/>
              <a:rect l="l" t="t" r="r" b="b"/>
              <a:pathLst>
                <a:path w="1585" h="2037" extrusionOk="0">
                  <a:moveTo>
                    <a:pt x="215" y="227"/>
                  </a:moveTo>
                  <a:cubicBezTo>
                    <a:pt x="215" y="227"/>
                    <a:pt x="310" y="1"/>
                    <a:pt x="501" y="72"/>
                  </a:cubicBezTo>
                  <a:cubicBezTo>
                    <a:pt x="703" y="144"/>
                    <a:pt x="822" y="322"/>
                    <a:pt x="1203" y="477"/>
                  </a:cubicBezTo>
                  <a:cubicBezTo>
                    <a:pt x="1584" y="620"/>
                    <a:pt x="1394" y="1775"/>
                    <a:pt x="1274" y="1870"/>
                  </a:cubicBezTo>
                  <a:cubicBezTo>
                    <a:pt x="1155" y="1965"/>
                    <a:pt x="774" y="2037"/>
                    <a:pt x="643" y="1953"/>
                  </a:cubicBezTo>
                  <a:cubicBezTo>
                    <a:pt x="501" y="1870"/>
                    <a:pt x="382" y="1620"/>
                    <a:pt x="227" y="1418"/>
                  </a:cubicBezTo>
                  <a:cubicBezTo>
                    <a:pt x="84" y="1215"/>
                    <a:pt x="1" y="429"/>
                    <a:pt x="60" y="358"/>
                  </a:cubicBezTo>
                  <a:cubicBezTo>
                    <a:pt x="120" y="298"/>
                    <a:pt x="215" y="227"/>
                    <a:pt x="215" y="227"/>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04;p43">
              <a:extLst>
                <a:ext uri="{FF2B5EF4-FFF2-40B4-BE49-F238E27FC236}">
                  <a16:creationId xmlns:a16="http://schemas.microsoft.com/office/drawing/2014/main" id="{FE73339A-D3DC-11F3-A620-B008D1698C0A}"/>
                </a:ext>
              </a:extLst>
            </p:cNvPr>
            <p:cNvSpPr/>
            <p:nvPr/>
          </p:nvSpPr>
          <p:spPr>
            <a:xfrm>
              <a:off x="1162347" y="2797335"/>
              <a:ext cx="677148" cy="1457773"/>
            </a:xfrm>
            <a:custGeom>
              <a:avLst/>
              <a:gdLst/>
              <a:ahLst/>
              <a:cxnLst/>
              <a:rect l="l" t="t" r="r" b="b"/>
              <a:pathLst>
                <a:path w="6930" h="14919" extrusionOk="0">
                  <a:moveTo>
                    <a:pt x="0" y="1786"/>
                  </a:moveTo>
                  <a:cubicBezTo>
                    <a:pt x="858" y="4203"/>
                    <a:pt x="3894" y="6144"/>
                    <a:pt x="4394" y="6454"/>
                  </a:cubicBezTo>
                  <a:cubicBezTo>
                    <a:pt x="4882" y="6763"/>
                    <a:pt x="4501" y="7644"/>
                    <a:pt x="4048" y="7799"/>
                  </a:cubicBezTo>
                  <a:cubicBezTo>
                    <a:pt x="3608" y="7954"/>
                    <a:pt x="2524" y="8835"/>
                    <a:pt x="2524" y="10252"/>
                  </a:cubicBezTo>
                  <a:cubicBezTo>
                    <a:pt x="2513" y="11668"/>
                    <a:pt x="1965" y="14026"/>
                    <a:pt x="1846" y="14395"/>
                  </a:cubicBezTo>
                  <a:cubicBezTo>
                    <a:pt x="1727" y="14764"/>
                    <a:pt x="2524" y="14919"/>
                    <a:pt x="2810" y="14502"/>
                  </a:cubicBezTo>
                  <a:cubicBezTo>
                    <a:pt x="3096" y="14074"/>
                    <a:pt x="4989" y="10156"/>
                    <a:pt x="5953" y="8704"/>
                  </a:cubicBezTo>
                  <a:cubicBezTo>
                    <a:pt x="6918" y="7239"/>
                    <a:pt x="6930" y="7037"/>
                    <a:pt x="6835" y="6656"/>
                  </a:cubicBezTo>
                  <a:cubicBezTo>
                    <a:pt x="6727" y="6275"/>
                    <a:pt x="4203" y="1405"/>
                    <a:pt x="3751" y="703"/>
                  </a:cubicBezTo>
                  <a:cubicBezTo>
                    <a:pt x="3298" y="0"/>
                    <a:pt x="0" y="1786"/>
                    <a:pt x="0" y="178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5;p43">
              <a:extLst>
                <a:ext uri="{FF2B5EF4-FFF2-40B4-BE49-F238E27FC236}">
                  <a16:creationId xmlns:a16="http://schemas.microsoft.com/office/drawing/2014/main" id="{6B36776E-E9E5-9849-1ACF-74E124BC01D9}"/>
                </a:ext>
              </a:extLst>
            </p:cNvPr>
            <p:cNvSpPr/>
            <p:nvPr/>
          </p:nvSpPr>
          <p:spPr>
            <a:xfrm>
              <a:off x="1265824" y="4151525"/>
              <a:ext cx="438729" cy="273497"/>
            </a:xfrm>
            <a:custGeom>
              <a:avLst/>
              <a:gdLst/>
              <a:ahLst/>
              <a:cxnLst/>
              <a:rect l="l" t="t" r="r" b="b"/>
              <a:pathLst>
                <a:path w="4490" h="2799" extrusionOk="0">
                  <a:moveTo>
                    <a:pt x="858" y="298"/>
                  </a:moveTo>
                  <a:cubicBezTo>
                    <a:pt x="858" y="298"/>
                    <a:pt x="644" y="322"/>
                    <a:pt x="561" y="393"/>
                  </a:cubicBezTo>
                  <a:cubicBezTo>
                    <a:pt x="489" y="465"/>
                    <a:pt x="358" y="691"/>
                    <a:pt x="358" y="691"/>
                  </a:cubicBezTo>
                  <a:cubicBezTo>
                    <a:pt x="358" y="691"/>
                    <a:pt x="108" y="1679"/>
                    <a:pt x="72" y="1810"/>
                  </a:cubicBezTo>
                  <a:cubicBezTo>
                    <a:pt x="1" y="2084"/>
                    <a:pt x="156" y="2322"/>
                    <a:pt x="394" y="2310"/>
                  </a:cubicBezTo>
                  <a:cubicBezTo>
                    <a:pt x="692" y="2286"/>
                    <a:pt x="1346" y="2298"/>
                    <a:pt x="1930" y="2548"/>
                  </a:cubicBezTo>
                  <a:cubicBezTo>
                    <a:pt x="2525" y="2798"/>
                    <a:pt x="4263" y="2536"/>
                    <a:pt x="4371" y="2334"/>
                  </a:cubicBezTo>
                  <a:cubicBezTo>
                    <a:pt x="4490" y="2131"/>
                    <a:pt x="4359" y="1881"/>
                    <a:pt x="4287" y="1822"/>
                  </a:cubicBezTo>
                  <a:cubicBezTo>
                    <a:pt x="4204" y="1750"/>
                    <a:pt x="3549" y="1536"/>
                    <a:pt x="3442" y="1369"/>
                  </a:cubicBezTo>
                  <a:cubicBezTo>
                    <a:pt x="3335" y="1203"/>
                    <a:pt x="2644" y="619"/>
                    <a:pt x="2632" y="476"/>
                  </a:cubicBezTo>
                  <a:cubicBezTo>
                    <a:pt x="2620" y="322"/>
                    <a:pt x="2418" y="0"/>
                    <a:pt x="1942" y="191"/>
                  </a:cubicBezTo>
                  <a:cubicBezTo>
                    <a:pt x="1465" y="393"/>
                    <a:pt x="1656" y="822"/>
                    <a:pt x="1406" y="846"/>
                  </a:cubicBezTo>
                  <a:cubicBezTo>
                    <a:pt x="632" y="941"/>
                    <a:pt x="858" y="298"/>
                    <a:pt x="858" y="298"/>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6;p43">
              <a:extLst>
                <a:ext uri="{FF2B5EF4-FFF2-40B4-BE49-F238E27FC236}">
                  <a16:creationId xmlns:a16="http://schemas.microsoft.com/office/drawing/2014/main" id="{DE0862C2-AD31-4010-3226-18CFC658E076}"/>
                </a:ext>
              </a:extLst>
            </p:cNvPr>
            <p:cNvSpPr/>
            <p:nvPr/>
          </p:nvSpPr>
          <p:spPr>
            <a:xfrm>
              <a:off x="1172802" y="2640409"/>
              <a:ext cx="76900" cy="44166"/>
            </a:xfrm>
            <a:custGeom>
              <a:avLst/>
              <a:gdLst/>
              <a:ahLst/>
              <a:cxnLst/>
              <a:rect l="l" t="t" r="r" b="b"/>
              <a:pathLst>
                <a:path w="787" h="452" extrusionOk="0">
                  <a:moveTo>
                    <a:pt x="243" y="1"/>
                  </a:moveTo>
                  <a:cubicBezTo>
                    <a:pt x="149" y="1"/>
                    <a:pt x="73" y="22"/>
                    <a:pt x="48" y="82"/>
                  </a:cubicBezTo>
                  <a:cubicBezTo>
                    <a:pt x="0" y="225"/>
                    <a:pt x="489" y="451"/>
                    <a:pt x="489" y="451"/>
                  </a:cubicBezTo>
                  <a:lnTo>
                    <a:pt x="786" y="118"/>
                  </a:lnTo>
                  <a:cubicBezTo>
                    <a:pt x="786" y="118"/>
                    <a:pt x="464" y="1"/>
                    <a:pt x="243" y="1"/>
                  </a:cubicBezTo>
                  <a:close/>
                </a:path>
              </a:pathLst>
            </a:custGeom>
            <a:solidFill>
              <a:srgbClr val="E96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7;p43">
              <a:extLst>
                <a:ext uri="{FF2B5EF4-FFF2-40B4-BE49-F238E27FC236}">
                  <a16:creationId xmlns:a16="http://schemas.microsoft.com/office/drawing/2014/main" id="{211A0005-3D2A-62B8-45E7-72BDD4879003}"/>
                </a:ext>
              </a:extLst>
            </p:cNvPr>
            <p:cNvSpPr/>
            <p:nvPr/>
          </p:nvSpPr>
          <p:spPr>
            <a:xfrm>
              <a:off x="1491539" y="2704411"/>
              <a:ext cx="96638" cy="34688"/>
            </a:xfrm>
            <a:custGeom>
              <a:avLst/>
              <a:gdLst/>
              <a:ahLst/>
              <a:cxnLst/>
              <a:rect l="l" t="t" r="r" b="b"/>
              <a:pathLst>
                <a:path w="989" h="355" extrusionOk="0">
                  <a:moveTo>
                    <a:pt x="355" y="0"/>
                  </a:moveTo>
                  <a:cubicBezTo>
                    <a:pt x="167" y="0"/>
                    <a:pt x="1" y="11"/>
                    <a:pt x="1" y="11"/>
                  </a:cubicBezTo>
                  <a:lnTo>
                    <a:pt x="84" y="344"/>
                  </a:lnTo>
                  <a:cubicBezTo>
                    <a:pt x="84" y="344"/>
                    <a:pt x="184" y="355"/>
                    <a:pt x="324" y="355"/>
                  </a:cubicBezTo>
                  <a:cubicBezTo>
                    <a:pt x="481" y="355"/>
                    <a:pt x="688" y="341"/>
                    <a:pt x="858" y="285"/>
                  </a:cubicBezTo>
                  <a:cubicBezTo>
                    <a:pt x="858" y="285"/>
                    <a:pt x="989" y="177"/>
                    <a:pt x="870" y="70"/>
                  </a:cubicBezTo>
                  <a:cubicBezTo>
                    <a:pt x="807" y="14"/>
                    <a:pt x="567" y="0"/>
                    <a:pt x="355" y="0"/>
                  </a:cubicBezTo>
                  <a:close/>
                </a:path>
              </a:pathLst>
            </a:custGeom>
            <a:solidFill>
              <a:srgbClr val="E96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8;p43">
              <a:extLst>
                <a:ext uri="{FF2B5EF4-FFF2-40B4-BE49-F238E27FC236}">
                  <a16:creationId xmlns:a16="http://schemas.microsoft.com/office/drawing/2014/main" id="{94CD0EFB-9CD1-FB86-8AB8-266552DA43BE}"/>
                </a:ext>
              </a:extLst>
            </p:cNvPr>
            <p:cNvSpPr/>
            <p:nvPr/>
          </p:nvSpPr>
          <p:spPr>
            <a:xfrm>
              <a:off x="1083200" y="2676367"/>
              <a:ext cx="435211" cy="384010"/>
            </a:xfrm>
            <a:custGeom>
              <a:avLst/>
              <a:gdLst/>
              <a:ahLst/>
              <a:cxnLst/>
              <a:rect l="l" t="t" r="r" b="b"/>
              <a:pathLst>
                <a:path w="4454" h="3930" extrusionOk="0">
                  <a:moveTo>
                    <a:pt x="4454" y="0"/>
                  </a:moveTo>
                  <a:cubicBezTo>
                    <a:pt x="4358" y="822"/>
                    <a:pt x="4299" y="1548"/>
                    <a:pt x="4275" y="1774"/>
                  </a:cubicBezTo>
                  <a:cubicBezTo>
                    <a:pt x="4239" y="2012"/>
                    <a:pt x="1191" y="3929"/>
                    <a:pt x="667" y="3870"/>
                  </a:cubicBezTo>
                  <a:cubicBezTo>
                    <a:pt x="167" y="3810"/>
                    <a:pt x="1" y="3703"/>
                    <a:pt x="25" y="3632"/>
                  </a:cubicBezTo>
                  <a:cubicBezTo>
                    <a:pt x="48" y="3548"/>
                    <a:pt x="465" y="2489"/>
                    <a:pt x="465" y="2489"/>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609;p43">
              <a:extLst>
                <a:ext uri="{FF2B5EF4-FFF2-40B4-BE49-F238E27FC236}">
                  <a16:creationId xmlns:a16="http://schemas.microsoft.com/office/drawing/2014/main" id="{EB6A64FF-FC3A-85D3-5A54-2D9824D0A9A1}"/>
                </a:ext>
              </a:extLst>
            </p:cNvPr>
            <p:cNvSpPr/>
            <p:nvPr/>
          </p:nvSpPr>
          <p:spPr>
            <a:xfrm>
              <a:off x="1270514" y="2783362"/>
              <a:ext cx="264215" cy="247897"/>
            </a:xfrm>
            <a:custGeom>
              <a:avLst/>
              <a:gdLst/>
              <a:ahLst/>
              <a:cxnLst/>
              <a:rect l="l" t="t" r="r" b="b"/>
              <a:pathLst>
                <a:path w="2704" h="2537" extrusionOk="0">
                  <a:moveTo>
                    <a:pt x="1" y="2537"/>
                  </a:moveTo>
                  <a:cubicBezTo>
                    <a:pt x="1" y="2537"/>
                    <a:pt x="644" y="1929"/>
                    <a:pt x="2703" y="1394"/>
                  </a:cubicBezTo>
                  <a:lnTo>
                    <a:pt x="941" y="1"/>
                  </a:ln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610;p43">
              <a:extLst>
                <a:ext uri="{FF2B5EF4-FFF2-40B4-BE49-F238E27FC236}">
                  <a16:creationId xmlns:a16="http://schemas.microsoft.com/office/drawing/2014/main" id="{D876EDA3-7B19-CE00-4639-FE1ABE658D11}"/>
                </a:ext>
              </a:extLst>
            </p:cNvPr>
            <p:cNvSpPr/>
            <p:nvPr/>
          </p:nvSpPr>
          <p:spPr>
            <a:xfrm>
              <a:off x="1072745" y="2630931"/>
              <a:ext cx="489930" cy="486413"/>
            </a:xfrm>
            <a:custGeom>
              <a:avLst/>
              <a:gdLst/>
              <a:ahLst/>
              <a:cxnLst/>
              <a:rect l="l" t="t" r="r" b="b"/>
              <a:pathLst>
                <a:path w="5014" h="4978" extrusionOk="0">
                  <a:moveTo>
                    <a:pt x="1727" y="1"/>
                  </a:moveTo>
                  <a:cubicBezTo>
                    <a:pt x="584" y="668"/>
                    <a:pt x="1" y="1501"/>
                    <a:pt x="203" y="2346"/>
                  </a:cubicBezTo>
                  <a:cubicBezTo>
                    <a:pt x="393" y="3180"/>
                    <a:pt x="786" y="3906"/>
                    <a:pt x="691" y="4442"/>
                  </a:cubicBezTo>
                  <a:cubicBezTo>
                    <a:pt x="596" y="4978"/>
                    <a:pt x="3180" y="4513"/>
                    <a:pt x="3203" y="1822"/>
                  </a:cubicBezTo>
                  <a:cubicBezTo>
                    <a:pt x="3203" y="1822"/>
                    <a:pt x="3465" y="3418"/>
                    <a:pt x="5013" y="3001"/>
                  </a:cubicBezTo>
                  <a:cubicBezTo>
                    <a:pt x="5013" y="3001"/>
                    <a:pt x="4227" y="1513"/>
                    <a:pt x="3453" y="763"/>
                  </a:cubicBezTo>
                  <a:cubicBezTo>
                    <a:pt x="2668" y="13"/>
                    <a:pt x="1727" y="1"/>
                    <a:pt x="1727" y="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611;p43">
              <a:extLst>
                <a:ext uri="{FF2B5EF4-FFF2-40B4-BE49-F238E27FC236}">
                  <a16:creationId xmlns:a16="http://schemas.microsoft.com/office/drawing/2014/main" id="{89E367E9-EFA1-EE25-2FBA-5F307F1F51DE}"/>
                </a:ext>
              </a:extLst>
            </p:cNvPr>
            <p:cNvSpPr/>
            <p:nvPr/>
          </p:nvSpPr>
          <p:spPr>
            <a:xfrm>
              <a:off x="1171630" y="1922422"/>
              <a:ext cx="475958" cy="824987"/>
            </a:xfrm>
            <a:custGeom>
              <a:avLst/>
              <a:gdLst/>
              <a:ahLst/>
              <a:cxnLst/>
              <a:rect l="l" t="t" r="r" b="b"/>
              <a:pathLst>
                <a:path w="4871" h="8443" extrusionOk="0">
                  <a:moveTo>
                    <a:pt x="620" y="418"/>
                  </a:moveTo>
                  <a:cubicBezTo>
                    <a:pt x="1084" y="144"/>
                    <a:pt x="1489" y="1"/>
                    <a:pt x="1894" y="203"/>
                  </a:cubicBezTo>
                  <a:cubicBezTo>
                    <a:pt x="2298" y="418"/>
                    <a:pt x="3168" y="1644"/>
                    <a:pt x="3441" y="1656"/>
                  </a:cubicBezTo>
                  <a:cubicBezTo>
                    <a:pt x="3715" y="1668"/>
                    <a:pt x="3287" y="846"/>
                    <a:pt x="3287" y="846"/>
                  </a:cubicBezTo>
                  <a:cubicBezTo>
                    <a:pt x="3287" y="846"/>
                    <a:pt x="3775" y="1049"/>
                    <a:pt x="3965" y="1418"/>
                  </a:cubicBezTo>
                  <a:cubicBezTo>
                    <a:pt x="4168" y="1787"/>
                    <a:pt x="4870" y="2918"/>
                    <a:pt x="4846" y="3549"/>
                  </a:cubicBezTo>
                  <a:cubicBezTo>
                    <a:pt x="4811" y="4192"/>
                    <a:pt x="4001" y="4966"/>
                    <a:pt x="4132" y="6478"/>
                  </a:cubicBezTo>
                  <a:cubicBezTo>
                    <a:pt x="4251" y="8002"/>
                    <a:pt x="4323" y="8204"/>
                    <a:pt x="4132" y="8288"/>
                  </a:cubicBezTo>
                  <a:cubicBezTo>
                    <a:pt x="4132" y="8288"/>
                    <a:pt x="4299" y="8109"/>
                    <a:pt x="3953" y="8085"/>
                  </a:cubicBezTo>
                  <a:cubicBezTo>
                    <a:pt x="3596" y="8073"/>
                    <a:pt x="2930" y="8442"/>
                    <a:pt x="2215" y="8192"/>
                  </a:cubicBezTo>
                  <a:cubicBezTo>
                    <a:pt x="1513" y="7942"/>
                    <a:pt x="215" y="7192"/>
                    <a:pt x="60" y="7430"/>
                  </a:cubicBezTo>
                  <a:cubicBezTo>
                    <a:pt x="60" y="7430"/>
                    <a:pt x="155" y="7061"/>
                    <a:pt x="429" y="6776"/>
                  </a:cubicBezTo>
                  <a:cubicBezTo>
                    <a:pt x="703" y="6490"/>
                    <a:pt x="1084" y="5061"/>
                    <a:pt x="905" y="4561"/>
                  </a:cubicBezTo>
                  <a:cubicBezTo>
                    <a:pt x="715" y="4049"/>
                    <a:pt x="263" y="3263"/>
                    <a:pt x="132" y="2596"/>
                  </a:cubicBezTo>
                  <a:cubicBezTo>
                    <a:pt x="1" y="1942"/>
                    <a:pt x="620" y="418"/>
                    <a:pt x="620" y="418"/>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612;p43">
              <a:extLst>
                <a:ext uri="{FF2B5EF4-FFF2-40B4-BE49-F238E27FC236}">
                  <a16:creationId xmlns:a16="http://schemas.microsoft.com/office/drawing/2014/main" id="{6198A3F2-0F76-51E4-DDCE-DB774EC3143C}"/>
                </a:ext>
              </a:extLst>
            </p:cNvPr>
            <p:cNvSpPr/>
            <p:nvPr/>
          </p:nvSpPr>
          <p:spPr>
            <a:xfrm>
              <a:off x="1322888" y="1700225"/>
              <a:ext cx="232751" cy="418991"/>
            </a:xfrm>
            <a:custGeom>
              <a:avLst/>
              <a:gdLst/>
              <a:ahLst/>
              <a:cxnLst/>
              <a:rect l="l" t="t" r="r" b="b"/>
              <a:pathLst>
                <a:path w="2382" h="4288" extrusionOk="0">
                  <a:moveTo>
                    <a:pt x="2322" y="941"/>
                  </a:moveTo>
                  <a:cubicBezTo>
                    <a:pt x="1965" y="1513"/>
                    <a:pt x="1501" y="2287"/>
                    <a:pt x="1477" y="2465"/>
                  </a:cubicBezTo>
                  <a:cubicBezTo>
                    <a:pt x="1453" y="2656"/>
                    <a:pt x="1512" y="2977"/>
                    <a:pt x="1643" y="3073"/>
                  </a:cubicBezTo>
                  <a:cubicBezTo>
                    <a:pt x="1786" y="3168"/>
                    <a:pt x="2179" y="3299"/>
                    <a:pt x="2286" y="3573"/>
                  </a:cubicBezTo>
                  <a:cubicBezTo>
                    <a:pt x="2382" y="3858"/>
                    <a:pt x="2298" y="4287"/>
                    <a:pt x="1751" y="3966"/>
                  </a:cubicBezTo>
                  <a:cubicBezTo>
                    <a:pt x="1203" y="3644"/>
                    <a:pt x="655" y="2418"/>
                    <a:pt x="0" y="2382"/>
                  </a:cubicBezTo>
                  <a:cubicBezTo>
                    <a:pt x="0" y="2382"/>
                    <a:pt x="620" y="1775"/>
                    <a:pt x="1108" y="72"/>
                  </a:cubicBezTo>
                  <a:cubicBezTo>
                    <a:pt x="1108" y="72"/>
                    <a:pt x="1453" y="1"/>
                    <a:pt x="1882" y="394"/>
                  </a:cubicBezTo>
                  <a:cubicBezTo>
                    <a:pt x="2310" y="787"/>
                    <a:pt x="2322" y="941"/>
                    <a:pt x="2322" y="9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613;p43">
              <a:extLst>
                <a:ext uri="{FF2B5EF4-FFF2-40B4-BE49-F238E27FC236}">
                  <a16:creationId xmlns:a16="http://schemas.microsoft.com/office/drawing/2014/main" id="{107963EB-8151-2C69-64C6-52B27E8DE674}"/>
                </a:ext>
              </a:extLst>
            </p:cNvPr>
            <p:cNvSpPr/>
            <p:nvPr/>
          </p:nvSpPr>
          <p:spPr>
            <a:xfrm>
              <a:off x="971516" y="1499036"/>
              <a:ext cx="414301" cy="417721"/>
            </a:xfrm>
            <a:custGeom>
              <a:avLst/>
              <a:gdLst/>
              <a:ahLst/>
              <a:cxnLst/>
              <a:rect l="l" t="t" r="r" b="b"/>
              <a:pathLst>
                <a:path w="4240" h="4275" extrusionOk="0">
                  <a:moveTo>
                    <a:pt x="4239" y="786"/>
                  </a:moveTo>
                  <a:cubicBezTo>
                    <a:pt x="4204" y="107"/>
                    <a:pt x="3549" y="0"/>
                    <a:pt x="3096" y="274"/>
                  </a:cubicBezTo>
                  <a:cubicBezTo>
                    <a:pt x="2644" y="536"/>
                    <a:pt x="2596" y="1703"/>
                    <a:pt x="2227" y="1929"/>
                  </a:cubicBezTo>
                  <a:cubicBezTo>
                    <a:pt x="1858" y="2143"/>
                    <a:pt x="703" y="1869"/>
                    <a:pt x="346" y="2774"/>
                  </a:cubicBezTo>
                  <a:cubicBezTo>
                    <a:pt x="1" y="3691"/>
                    <a:pt x="763" y="4251"/>
                    <a:pt x="1560" y="4262"/>
                  </a:cubicBezTo>
                  <a:cubicBezTo>
                    <a:pt x="2370" y="4274"/>
                    <a:pt x="3180" y="3691"/>
                    <a:pt x="3132" y="2667"/>
                  </a:cubicBezTo>
                  <a:cubicBezTo>
                    <a:pt x="3061" y="703"/>
                    <a:pt x="3739" y="417"/>
                    <a:pt x="4132" y="1036"/>
                  </a:cubicBezTo>
                  <a:close/>
                </a:path>
              </a:pathLst>
            </a:custGeom>
            <a:solidFill>
              <a:srgbClr val="F8C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614;p43">
              <a:extLst>
                <a:ext uri="{FF2B5EF4-FFF2-40B4-BE49-F238E27FC236}">
                  <a16:creationId xmlns:a16="http://schemas.microsoft.com/office/drawing/2014/main" id="{EC7AC71C-A0D5-CB21-B968-34646314AB50}"/>
                </a:ext>
              </a:extLst>
            </p:cNvPr>
            <p:cNvSpPr/>
            <p:nvPr/>
          </p:nvSpPr>
          <p:spPr>
            <a:xfrm>
              <a:off x="1327578" y="1523464"/>
              <a:ext cx="245552" cy="269980"/>
            </a:xfrm>
            <a:custGeom>
              <a:avLst/>
              <a:gdLst/>
              <a:ahLst/>
              <a:cxnLst/>
              <a:rect l="l" t="t" r="r" b="b"/>
              <a:pathLst>
                <a:path w="2513" h="2763" extrusionOk="0">
                  <a:moveTo>
                    <a:pt x="2512" y="560"/>
                  </a:moveTo>
                  <a:cubicBezTo>
                    <a:pt x="2393" y="36"/>
                    <a:pt x="1774" y="0"/>
                    <a:pt x="1476" y="83"/>
                  </a:cubicBezTo>
                  <a:cubicBezTo>
                    <a:pt x="1191" y="155"/>
                    <a:pt x="714" y="417"/>
                    <a:pt x="500" y="607"/>
                  </a:cubicBezTo>
                  <a:cubicBezTo>
                    <a:pt x="286" y="798"/>
                    <a:pt x="0" y="1465"/>
                    <a:pt x="143" y="1715"/>
                  </a:cubicBezTo>
                  <a:cubicBezTo>
                    <a:pt x="298" y="1965"/>
                    <a:pt x="405" y="1977"/>
                    <a:pt x="548" y="2036"/>
                  </a:cubicBezTo>
                  <a:cubicBezTo>
                    <a:pt x="679" y="2084"/>
                    <a:pt x="774" y="2167"/>
                    <a:pt x="714" y="2274"/>
                  </a:cubicBezTo>
                  <a:cubicBezTo>
                    <a:pt x="643" y="2381"/>
                    <a:pt x="572" y="2667"/>
                    <a:pt x="786" y="2715"/>
                  </a:cubicBezTo>
                  <a:cubicBezTo>
                    <a:pt x="988" y="2762"/>
                    <a:pt x="1060" y="2012"/>
                    <a:pt x="1060" y="2012"/>
                  </a:cubicBezTo>
                  <a:cubicBezTo>
                    <a:pt x="1060" y="2012"/>
                    <a:pt x="1369" y="2143"/>
                    <a:pt x="1750" y="1965"/>
                  </a:cubicBezTo>
                  <a:cubicBezTo>
                    <a:pt x="2119" y="1786"/>
                    <a:pt x="2512" y="560"/>
                    <a:pt x="2512" y="560"/>
                  </a:cubicBezTo>
                  <a:close/>
                </a:path>
              </a:pathLst>
            </a:custGeom>
            <a:solidFill>
              <a:srgbClr val="F8C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15;p43">
              <a:extLst>
                <a:ext uri="{FF2B5EF4-FFF2-40B4-BE49-F238E27FC236}">
                  <a16:creationId xmlns:a16="http://schemas.microsoft.com/office/drawing/2014/main" id="{13CAA7FA-404B-2660-8598-9CA6FD0B7D80}"/>
                </a:ext>
              </a:extLst>
            </p:cNvPr>
            <p:cNvSpPr/>
            <p:nvPr/>
          </p:nvSpPr>
          <p:spPr>
            <a:xfrm>
              <a:off x="1410145" y="1576912"/>
              <a:ext cx="226986" cy="249069"/>
            </a:xfrm>
            <a:custGeom>
              <a:avLst/>
              <a:gdLst/>
              <a:ahLst/>
              <a:cxnLst/>
              <a:rect l="l" t="t" r="r" b="b"/>
              <a:pathLst>
                <a:path w="2323" h="2549" extrusionOk="0">
                  <a:moveTo>
                    <a:pt x="905" y="1287"/>
                  </a:moveTo>
                  <a:cubicBezTo>
                    <a:pt x="739" y="1334"/>
                    <a:pt x="691" y="1275"/>
                    <a:pt x="608" y="1096"/>
                  </a:cubicBezTo>
                  <a:cubicBezTo>
                    <a:pt x="524" y="906"/>
                    <a:pt x="334" y="691"/>
                    <a:pt x="167" y="822"/>
                  </a:cubicBezTo>
                  <a:cubicBezTo>
                    <a:pt x="0" y="941"/>
                    <a:pt x="60" y="1287"/>
                    <a:pt x="215" y="1465"/>
                  </a:cubicBezTo>
                  <a:cubicBezTo>
                    <a:pt x="358" y="1656"/>
                    <a:pt x="548" y="1834"/>
                    <a:pt x="703" y="1751"/>
                  </a:cubicBezTo>
                  <a:cubicBezTo>
                    <a:pt x="870" y="1668"/>
                    <a:pt x="810" y="1870"/>
                    <a:pt x="858" y="2084"/>
                  </a:cubicBezTo>
                  <a:cubicBezTo>
                    <a:pt x="917" y="2311"/>
                    <a:pt x="1358" y="2549"/>
                    <a:pt x="1727" y="2549"/>
                  </a:cubicBezTo>
                  <a:cubicBezTo>
                    <a:pt x="2096" y="2549"/>
                    <a:pt x="2167" y="1941"/>
                    <a:pt x="2132" y="1632"/>
                  </a:cubicBezTo>
                  <a:cubicBezTo>
                    <a:pt x="2132" y="1632"/>
                    <a:pt x="2322" y="1537"/>
                    <a:pt x="2298" y="1441"/>
                  </a:cubicBezTo>
                  <a:cubicBezTo>
                    <a:pt x="2274" y="1334"/>
                    <a:pt x="2036" y="1287"/>
                    <a:pt x="2060" y="1084"/>
                  </a:cubicBezTo>
                  <a:cubicBezTo>
                    <a:pt x="2084" y="882"/>
                    <a:pt x="2227" y="358"/>
                    <a:pt x="1667" y="13"/>
                  </a:cubicBezTo>
                  <a:cubicBezTo>
                    <a:pt x="1667" y="13"/>
                    <a:pt x="1405" y="1"/>
                    <a:pt x="1239" y="120"/>
                  </a:cubicBezTo>
                  <a:cubicBezTo>
                    <a:pt x="1072" y="251"/>
                    <a:pt x="1084" y="334"/>
                    <a:pt x="1215" y="489"/>
                  </a:cubicBezTo>
                  <a:cubicBezTo>
                    <a:pt x="1358" y="644"/>
                    <a:pt x="1012" y="715"/>
                    <a:pt x="929" y="882"/>
                  </a:cubicBezTo>
                  <a:cubicBezTo>
                    <a:pt x="822" y="1120"/>
                    <a:pt x="1084" y="1227"/>
                    <a:pt x="905" y="1287"/>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616;p43">
              <a:extLst>
                <a:ext uri="{FF2B5EF4-FFF2-40B4-BE49-F238E27FC236}">
                  <a16:creationId xmlns:a16="http://schemas.microsoft.com/office/drawing/2014/main" id="{20CBD3F1-5678-B89B-69FD-1170B32109A9}"/>
                </a:ext>
              </a:extLst>
            </p:cNvPr>
            <p:cNvSpPr/>
            <p:nvPr/>
          </p:nvSpPr>
          <p:spPr>
            <a:xfrm>
              <a:off x="790065" y="1943430"/>
              <a:ext cx="694638" cy="605036"/>
            </a:xfrm>
            <a:custGeom>
              <a:avLst/>
              <a:gdLst/>
              <a:ahLst/>
              <a:cxnLst/>
              <a:rect l="l" t="t" r="r" b="b"/>
              <a:pathLst>
                <a:path w="7109" h="6192" extrusionOk="0">
                  <a:moveTo>
                    <a:pt x="4513" y="4965"/>
                  </a:moveTo>
                  <a:cubicBezTo>
                    <a:pt x="3536" y="4858"/>
                    <a:pt x="2953" y="5203"/>
                    <a:pt x="1929" y="5060"/>
                  </a:cubicBezTo>
                  <a:cubicBezTo>
                    <a:pt x="893" y="4917"/>
                    <a:pt x="0" y="4286"/>
                    <a:pt x="72" y="3763"/>
                  </a:cubicBezTo>
                  <a:cubicBezTo>
                    <a:pt x="227" y="2703"/>
                    <a:pt x="3227" y="560"/>
                    <a:pt x="4037" y="274"/>
                  </a:cubicBezTo>
                  <a:cubicBezTo>
                    <a:pt x="4787" y="0"/>
                    <a:pt x="5644" y="143"/>
                    <a:pt x="5870" y="1048"/>
                  </a:cubicBezTo>
                  <a:cubicBezTo>
                    <a:pt x="6096" y="1929"/>
                    <a:pt x="5680" y="2715"/>
                    <a:pt x="4870" y="2751"/>
                  </a:cubicBezTo>
                  <a:cubicBezTo>
                    <a:pt x="4060" y="2786"/>
                    <a:pt x="4037" y="2381"/>
                    <a:pt x="4037" y="2381"/>
                  </a:cubicBezTo>
                  <a:cubicBezTo>
                    <a:pt x="4037" y="2381"/>
                    <a:pt x="2405" y="2893"/>
                    <a:pt x="2227" y="3286"/>
                  </a:cubicBezTo>
                  <a:cubicBezTo>
                    <a:pt x="2048" y="3667"/>
                    <a:pt x="3691" y="4596"/>
                    <a:pt x="4941" y="4406"/>
                  </a:cubicBezTo>
                  <a:cubicBezTo>
                    <a:pt x="4941" y="4406"/>
                    <a:pt x="5370" y="4179"/>
                    <a:pt x="5680" y="4215"/>
                  </a:cubicBezTo>
                  <a:cubicBezTo>
                    <a:pt x="5977" y="4251"/>
                    <a:pt x="6263" y="4251"/>
                    <a:pt x="6442" y="4370"/>
                  </a:cubicBezTo>
                  <a:cubicBezTo>
                    <a:pt x="6608" y="4489"/>
                    <a:pt x="6799" y="4525"/>
                    <a:pt x="6954" y="4560"/>
                  </a:cubicBezTo>
                  <a:cubicBezTo>
                    <a:pt x="7108" y="4608"/>
                    <a:pt x="6894" y="4906"/>
                    <a:pt x="6656" y="4882"/>
                  </a:cubicBezTo>
                  <a:cubicBezTo>
                    <a:pt x="6430" y="4870"/>
                    <a:pt x="5977" y="4679"/>
                    <a:pt x="5906" y="4787"/>
                  </a:cubicBezTo>
                  <a:cubicBezTo>
                    <a:pt x="5822" y="4906"/>
                    <a:pt x="6323" y="5096"/>
                    <a:pt x="6549" y="5072"/>
                  </a:cubicBezTo>
                  <a:cubicBezTo>
                    <a:pt x="6787" y="5048"/>
                    <a:pt x="6954" y="5048"/>
                    <a:pt x="6977" y="5168"/>
                  </a:cubicBezTo>
                  <a:cubicBezTo>
                    <a:pt x="7001" y="5287"/>
                    <a:pt x="6525" y="6156"/>
                    <a:pt x="6132" y="6168"/>
                  </a:cubicBezTo>
                  <a:cubicBezTo>
                    <a:pt x="5727" y="6191"/>
                    <a:pt x="5120" y="6037"/>
                    <a:pt x="5025" y="5953"/>
                  </a:cubicBezTo>
                  <a:cubicBezTo>
                    <a:pt x="4822" y="5763"/>
                    <a:pt x="4703" y="4977"/>
                    <a:pt x="4513" y="496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578;p43">
            <a:extLst>
              <a:ext uri="{FF2B5EF4-FFF2-40B4-BE49-F238E27FC236}">
                <a16:creationId xmlns:a16="http://schemas.microsoft.com/office/drawing/2014/main" id="{88FD2F5F-52E1-2CEB-43B3-7DA215D83AA6}"/>
              </a:ext>
            </a:extLst>
          </p:cNvPr>
          <p:cNvSpPr/>
          <p:nvPr/>
        </p:nvSpPr>
        <p:spPr>
          <a:xfrm rot="3186978">
            <a:off x="3886310" y="3715485"/>
            <a:ext cx="668757" cy="902271"/>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578;p43">
            <a:extLst>
              <a:ext uri="{FF2B5EF4-FFF2-40B4-BE49-F238E27FC236}">
                <a16:creationId xmlns:a16="http://schemas.microsoft.com/office/drawing/2014/main" id="{47D85BFC-F4BD-DEFD-5335-F763CEC63C3D}"/>
              </a:ext>
            </a:extLst>
          </p:cNvPr>
          <p:cNvSpPr/>
          <p:nvPr/>
        </p:nvSpPr>
        <p:spPr>
          <a:xfrm rot="15955815">
            <a:off x="1747602" y="701135"/>
            <a:ext cx="668757" cy="902271"/>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538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6" name="Google Shape;496;p41"/>
          <p:cNvSpPr txBox="1">
            <a:spLocks noGrp="1"/>
          </p:cNvSpPr>
          <p:nvPr>
            <p:ph type="subTitle" idx="1"/>
          </p:nvPr>
        </p:nvSpPr>
        <p:spPr>
          <a:xfrm>
            <a:off x="46432" y="871179"/>
            <a:ext cx="5111069" cy="35672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Dans notre analyse, on a utilisé un bar plot pour visualiser la distribution des participants en fonction du genre. Ce diagramme, intitulé "</a:t>
            </a:r>
            <a:r>
              <a:rPr lang="fr-FR" dirty="0" err="1"/>
              <a:t>Gender</a:t>
            </a:r>
            <a:r>
              <a:rPr lang="fr-FR" dirty="0"/>
              <a:t> Distribution", révèle une prédominance féminine avec 65 femmes contre 36 hommes parmi les répondants. Cette visualisation offre une perspective claire de la composition genrée de notre échantillon.</a:t>
            </a:r>
            <a:endParaRPr dirty="0"/>
          </a:p>
        </p:txBody>
      </p:sp>
      <p:sp>
        <p:nvSpPr>
          <p:cNvPr id="497" name="Google Shape;497;p41"/>
          <p:cNvSpPr txBox="1">
            <a:spLocks noGrp="1"/>
          </p:cNvSpPr>
          <p:nvPr>
            <p:ph type="title" idx="2"/>
          </p:nvPr>
        </p:nvSpPr>
        <p:spPr>
          <a:xfrm>
            <a:off x="246157" y="288268"/>
            <a:ext cx="2065244" cy="74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solidFill>
                  <a:schemeClr val="bg1">
                    <a:lumMod val="10000"/>
                  </a:schemeClr>
                </a:solidFill>
              </a:rPr>
              <a:t>Bar plot</a:t>
            </a:r>
            <a:endParaRPr sz="2800" dirty="0">
              <a:solidFill>
                <a:schemeClr val="bg1">
                  <a:lumMod val="10000"/>
                </a:schemeClr>
              </a:solidFill>
            </a:endParaRPr>
          </a:p>
        </p:txBody>
      </p:sp>
      <p:grpSp>
        <p:nvGrpSpPr>
          <p:cNvPr id="498" name="Google Shape;498;p41"/>
          <p:cNvGrpSpPr/>
          <p:nvPr/>
        </p:nvGrpSpPr>
        <p:grpSpPr>
          <a:xfrm>
            <a:off x="7887914" y="430733"/>
            <a:ext cx="789145" cy="768741"/>
            <a:chOff x="13094914" y="-3567967"/>
            <a:chExt cx="789145" cy="768741"/>
          </a:xfrm>
        </p:grpSpPr>
        <p:sp>
          <p:nvSpPr>
            <p:cNvPr id="499" name="Google Shape;499;p41"/>
            <p:cNvSpPr/>
            <p:nvPr/>
          </p:nvSpPr>
          <p:spPr>
            <a:xfrm rot="-1776322">
              <a:off x="13212180" y="-3485952"/>
              <a:ext cx="491831" cy="60471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rot="-1776322">
              <a:off x="13715946" y="-3136550"/>
              <a:ext cx="139239" cy="153687"/>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1"/>
          <p:cNvSpPr/>
          <p:nvPr/>
        </p:nvSpPr>
        <p:spPr>
          <a:xfrm rot="-2700000">
            <a:off x="6034741" y="4137941"/>
            <a:ext cx="701745" cy="86280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41"/>
          <p:cNvGrpSpPr/>
          <p:nvPr/>
        </p:nvGrpSpPr>
        <p:grpSpPr>
          <a:xfrm>
            <a:off x="9638814" y="524879"/>
            <a:ext cx="1302299" cy="3666200"/>
            <a:chOff x="5323201" y="839225"/>
            <a:chExt cx="1302299" cy="3666200"/>
          </a:xfrm>
        </p:grpSpPr>
        <p:sp>
          <p:nvSpPr>
            <p:cNvPr id="503" name="Google Shape;503;p41"/>
            <p:cNvSpPr/>
            <p:nvPr/>
          </p:nvSpPr>
          <p:spPr>
            <a:xfrm>
              <a:off x="6160470" y="1014260"/>
              <a:ext cx="465029" cy="892981"/>
            </a:xfrm>
            <a:custGeom>
              <a:avLst/>
              <a:gdLst/>
              <a:ahLst/>
              <a:cxnLst/>
              <a:rect l="l" t="t" r="r" b="b"/>
              <a:pathLst>
                <a:path w="4490" h="8622" extrusionOk="0">
                  <a:moveTo>
                    <a:pt x="2120" y="1"/>
                  </a:moveTo>
                  <a:cubicBezTo>
                    <a:pt x="2263" y="418"/>
                    <a:pt x="2608" y="692"/>
                    <a:pt x="3144" y="1323"/>
                  </a:cubicBezTo>
                  <a:cubicBezTo>
                    <a:pt x="3680" y="1942"/>
                    <a:pt x="4489" y="3799"/>
                    <a:pt x="4489" y="4442"/>
                  </a:cubicBezTo>
                  <a:cubicBezTo>
                    <a:pt x="4489" y="5073"/>
                    <a:pt x="1727" y="6847"/>
                    <a:pt x="1406" y="7347"/>
                  </a:cubicBezTo>
                  <a:cubicBezTo>
                    <a:pt x="1072" y="7847"/>
                    <a:pt x="894" y="8621"/>
                    <a:pt x="894" y="8621"/>
                  </a:cubicBezTo>
                  <a:lnTo>
                    <a:pt x="1" y="6145"/>
                  </a:lnTo>
                  <a:cubicBezTo>
                    <a:pt x="215" y="6121"/>
                    <a:pt x="394" y="6145"/>
                    <a:pt x="453" y="6109"/>
                  </a:cubicBezTo>
                  <a:cubicBezTo>
                    <a:pt x="525" y="6085"/>
                    <a:pt x="1215" y="5847"/>
                    <a:pt x="2180" y="5156"/>
                  </a:cubicBezTo>
                  <a:cubicBezTo>
                    <a:pt x="3156" y="4478"/>
                    <a:pt x="3477" y="4228"/>
                    <a:pt x="3358" y="4073"/>
                  </a:cubicBezTo>
                  <a:cubicBezTo>
                    <a:pt x="2894" y="3466"/>
                    <a:pt x="2858" y="1715"/>
                    <a:pt x="1751" y="62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6167927" y="867604"/>
              <a:ext cx="212111" cy="218326"/>
            </a:xfrm>
            <a:custGeom>
              <a:avLst/>
              <a:gdLst/>
              <a:ahLst/>
              <a:cxnLst/>
              <a:rect l="l" t="t" r="r" b="b"/>
              <a:pathLst>
                <a:path w="2048" h="2108" extrusionOk="0">
                  <a:moveTo>
                    <a:pt x="2048" y="1417"/>
                  </a:moveTo>
                  <a:cubicBezTo>
                    <a:pt x="1917" y="1000"/>
                    <a:pt x="1465" y="715"/>
                    <a:pt x="1298" y="607"/>
                  </a:cubicBezTo>
                  <a:cubicBezTo>
                    <a:pt x="1131" y="500"/>
                    <a:pt x="1024" y="322"/>
                    <a:pt x="845" y="167"/>
                  </a:cubicBezTo>
                  <a:cubicBezTo>
                    <a:pt x="679" y="0"/>
                    <a:pt x="274" y="36"/>
                    <a:pt x="131" y="167"/>
                  </a:cubicBezTo>
                  <a:cubicBezTo>
                    <a:pt x="0" y="286"/>
                    <a:pt x="250" y="488"/>
                    <a:pt x="250" y="488"/>
                  </a:cubicBezTo>
                  <a:cubicBezTo>
                    <a:pt x="250" y="488"/>
                    <a:pt x="95" y="488"/>
                    <a:pt x="83" y="584"/>
                  </a:cubicBezTo>
                  <a:cubicBezTo>
                    <a:pt x="60" y="679"/>
                    <a:pt x="226" y="762"/>
                    <a:pt x="453" y="976"/>
                  </a:cubicBezTo>
                  <a:cubicBezTo>
                    <a:pt x="679" y="1191"/>
                    <a:pt x="691" y="1429"/>
                    <a:pt x="929" y="1774"/>
                  </a:cubicBezTo>
                  <a:cubicBezTo>
                    <a:pt x="1167" y="2108"/>
                    <a:pt x="1679" y="2036"/>
                    <a:pt x="1679" y="203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5323201" y="1125288"/>
              <a:ext cx="624009" cy="774496"/>
            </a:xfrm>
            <a:custGeom>
              <a:avLst/>
              <a:gdLst/>
              <a:ahLst/>
              <a:cxnLst/>
              <a:rect l="l" t="t" r="r" b="b"/>
              <a:pathLst>
                <a:path w="6025" h="7478" extrusionOk="0">
                  <a:moveTo>
                    <a:pt x="3298" y="1"/>
                  </a:moveTo>
                  <a:cubicBezTo>
                    <a:pt x="2810" y="620"/>
                    <a:pt x="0" y="3203"/>
                    <a:pt x="167" y="4692"/>
                  </a:cubicBezTo>
                  <a:cubicBezTo>
                    <a:pt x="322" y="6180"/>
                    <a:pt x="3275" y="7478"/>
                    <a:pt x="4656" y="7478"/>
                  </a:cubicBezTo>
                  <a:cubicBezTo>
                    <a:pt x="6025" y="7478"/>
                    <a:pt x="4739" y="5977"/>
                    <a:pt x="4739" y="5977"/>
                  </a:cubicBezTo>
                  <a:cubicBezTo>
                    <a:pt x="2227" y="6073"/>
                    <a:pt x="1560" y="4704"/>
                    <a:pt x="1489" y="4549"/>
                  </a:cubicBezTo>
                  <a:cubicBezTo>
                    <a:pt x="1489" y="4549"/>
                    <a:pt x="1489" y="4537"/>
                    <a:pt x="1489" y="4525"/>
                  </a:cubicBezTo>
                  <a:cubicBezTo>
                    <a:pt x="1846" y="4072"/>
                    <a:pt x="2120" y="1870"/>
                    <a:pt x="3739" y="167"/>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5604293" y="839225"/>
              <a:ext cx="172755" cy="303460"/>
            </a:xfrm>
            <a:custGeom>
              <a:avLst/>
              <a:gdLst/>
              <a:ahLst/>
              <a:cxnLst/>
              <a:rect l="l" t="t" r="r" b="b"/>
              <a:pathLst>
                <a:path w="1668" h="2930" extrusionOk="0">
                  <a:moveTo>
                    <a:pt x="537" y="2632"/>
                  </a:moveTo>
                  <a:cubicBezTo>
                    <a:pt x="572" y="2215"/>
                    <a:pt x="227" y="1572"/>
                    <a:pt x="120" y="1334"/>
                  </a:cubicBezTo>
                  <a:cubicBezTo>
                    <a:pt x="1" y="1084"/>
                    <a:pt x="251" y="667"/>
                    <a:pt x="156" y="334"/>
                  </a:cubicBezTo>
                  <a:cubicBezTo>
                    <a:pt x="49" y="0"/>
                    <a:pt x="394" y="12"/>
                    <a:pt x="549" y="179"/>
                  </a:cubicBezTo>
                  <a:cubicBezTo>
                    <a:pt x="703" y="357"/>
                    <a:pt x="930" y="905"/>
                    <a:pt x="965" y="1036"/>
                  </a:cubicBezTo>
                  <a:cubicBezTo>
                    <a:pt x="989" y="1155"/>
                    <a:pt x="953" y="1584"/>
                    <a:pt x="965" y="1631"/>
                  </a:cubicBezTo>
                  <a:cubicBezTo>
                    <a:pt x="965" y="1679"/>
                    <a:pt x="1073" y="1774"/>
                    <a:pt x="1108" y="1727"/>
                  </a:cubicBezTo>
                  <a:cubicBezTo>
                    <a:pt x="1144" y="1679"/>
                    <a:pt x="1430" y="1274"/>
                    <a:pt x="1549" y="1393"/>
                  </a:cubicBezTo>
                  <a:cubicBezTo>
                    <a:pt x="1668" y="1524"/>
                    <a:pt x="1311" y="1929"/>
                    <a:pt x="1311" y="2024"/>
                  </a:cubicBezTo>
                  <a:cubicBezTo>
                    <a:pt x="1311" y="2108"/>
                    <a:pt x="1549" y="2596"/>
                    <a:pt x="1037" y="292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5643753" y="1110478"/>
              <a:ext cx="74156" cy="59346"/>
            </a:xfrm>
            <a:custGeom>
              <a:avLst/>
              <a:gdLst/>
              <a:ahLst/>
              <a:cxnLst/>
              <a:rect l="l" t="t" r="r" b="b"/>
              <a:pathLst>
                <a:path w="716" h="573" extrusionOk="0">
                  <a:moveTo>
                    <a:pt x="156" y="13"/>
                  </a:moveTo>
                  <a:cubicBezTo>
                    <a:pt x="144" y="1"/>
                    <a:pt x="1" y="155"/>
                    <a:pt x="72" y="227"/>
                  </a:cubicBezTo>
                  <a:cubicBezTo>
                    <a:pt x="144" y="310"/>
                    <a:pt x="441" y="358"/>
                    <a:pt x="513" y="525"/>
                  </a:cubicBezTo>
                  <a:cubicBezTo>
                    <a:pt x="525" y="572"/>
                    <a:pt x="596" y="453"/>
                    <a:pt x="692" y="382"/>
                  </a:cubicBezTo>
                  <a:cubicBezTo>
                    <a:pt x="715" y="358"/>
                    <a:pt x="465" y="36"/>
                    <a:pt x="156" y="1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6065495" y="2570518"/>
              <a:ext cx="300974" cy="410759"/>
            </a:xfrm>
            <a:custGeom>
              <a:avLst/>
              <a:gdLst/>
              <a:ahLst/>
              <a:cxnLst/>
              <a:rect l="l" t="t" r="r" b="b"/>
              <a:pathLst>
                <a:path w="2906" h="3966" extrusionOk="0">
                  <a:moveTo>
                    <a:pt x="2906" y="3644"/>
                  </a:moveTo>
                  <a:cubicBezTo>
                    <a:pt x="2906" y="2322"/>
                    <a:pt x="2835" y="1334"/>
                    <a:pt x="2489" y="1"/>
                  </a:cubicBezTo>
                  <a:lnTo>
                    <a:pt x="108" y="834"/>
                  </a:lnTo>
                  <a:cubicBezTo>
                    <a:pt x="13" y="1632"/>
                    <a:pt x="1" y="2382"/>
                    <a:pt x="49" y="3072"/>
                  </a:cubicBezTo>
                  <a:cubicBezTo>
                    <a:pt x="977" y="3799"/>
                    <a:pt x="2454" y="3965"/>
                    <a:pt x="2906" y="3644"/>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6024792" y="2503922"/>
              <a:ext cx="367674" cy="363945"/>
            </a:xfrm>
            <a:custGeom>
              <a:avLst/>
              <a:gdLst/>
              <a:ahLst/>
              <a:cxnLst/>
              <a:rect l="l" t="t" r="r" b="b"/>
              <a:pathLst>
                <a:path w="3550" h="3514" extrusionOk="0">
                  <a:moveTo>
                    <a:pt x="180" y="2906"/>
                  </a:moveTo>
                  <a:cubicBezTo>
                    <a:pt x="846" y="2977"/>
                    <a:pt x="953" y="3215"/>
                    <a:pt x="1966" y="3370"/>
                  </a:cubicBezTo>
                  <a:cubicBezTo>
                    <a:pt x="2906" y="3513"/>
                    <a:pt x="3537" y="3382"/>
                    <a:pt x="3537" y="2882"/>
                  </a:cubicBezTo>
                  <a:cubicBezTo>
                    <a:pt x="3549" y="2096"/>
                    <a:pt x="3073" y="1287"/>
                    <a:pt x="2882" y="644"/>
                  </a:cubicBezTo>
                  <a:cubicBezTo>
                    <a:pt x="2692" y="1"/>
                    <a:pt x="1" y="358"/>
                    <a:pt x="1" y="358"/>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a:off x="6154359" y="3460814"/>
              <a:ext cx="204758" cy="497136"/>
            </a:xfrm>
            <a:custGeom>
              <a:avLst/>
              <a:gdLst/>
              <a:ahLst/>
              <a:cxnLst/>
              <a:rect l="l" t="t" r="r" b="b"/>
              <a:pathLst>
                <a:path w="1977" h="4800" extrusionOk="0">
                  <a:moveTo>
                    <a:pt x="322" y="418"/>
                  </a:moveTo>
                  <a:cubicBezTo>
                    <a:pt x="24" y="632"/>
                    <a:pt x="0" y="1144"/>
                    <a:pt x="322" y="1668"/>
                  </a:cubicBezTo>
                  <a:cubicBezTo>
                    <a:pt x="643" y="2192"/>
                    <a:pt x="619" y="2239"/>
                    <a:pt x="417" y="2668"/>
                  </a:cubicBezTo>
                  <a:cubicBezTo>
                    <a:pt x="214" y="3108"/>
                    <a:pt x="143" y="4025"/>
                    <a:pt x="572" y="4406"/>
                  </a:cubicBezTo>
                  <a:cubicBezTo>
                    <a:pt x="988" y="4799"/>
                    <a:pt x="1596" y="4347"/>
                    <a:pt x="1786" y="3728"/>
                  </a:cubicBezTo>
                  <a:cubicBezTo>
                    <a:pt x="1977" y="3108"/>
                    <a:pt x="1905" y="1192"/>
                    <a:pt x="1381" y="596"/>
                  </a:cubicBezTo>
                  <a:cubicBezTo>
                    <a:pt x="845" y="1"/>
                    <a:pt x="322" y="418"/>
                    <a:pt x="322" y="418"/>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a:off x="6070467" y="2888688"/>
              <a:ext cx="299732" cy="712872"/>
            </a:xfrm>
            <a:custGeom>
              <a:avLst/>
              <a:gdLst/>
              <a:ahLst/>
              <a:cxnLst/>
              <a:rect l="l" t="t" r="r" b="b"/>
              <a:pathLst>
                <a:path w="2894" h="6883" extrusionOk="0">
                  <a:moveTo>
                    <a:pt x="1" y="0"/>
                  </a:moveTo>
                  <a:cubicBezTo>
                    <a:pt x="310" y="3144"/>
                    <a:pt x="1108" y="4251"/>
                    <a:pt x="917" y="4680"/>
                  </a:cubicBezTo>
                  <a:cubicBezTo>
                    <a:pt x="917" y="4680"/>
                    <a:pt x="536" y="5108"/>
                    <a:pt x="774" y="5584"/>
                  </a:cubicBezTo>
                  <a:cubicBezTo>
                    <a:pt x="1001" y="6049"/>
                    <a:pt x="1370" y="6192"/>
                    <a:pt x="1536" y="6668"/>
                  </a:cubicBezTo>
                  <a:cubicBezTo>
                    <a:pt x="1560" y="6751"/>
                    <a:pt x="1632" y="6823"/>
                    <a:pt x="1727" y="6858"/>
                  </a:cubicBezTo>
                  <a:cubicBezTo>
                    <a:pt x="1798" y="6882"/>
                    <a:pt x="1882" y="6882"/>
                    <a:pt x="1977" y="6811"/>
                  </a:cubicBezTo>
                  <a:cubicBezTo>
                    <a:pt x="2179" y="6656"/>
                    <a:pt x="2894" y="4870"/>
                    <a:pt x="2132" y="4299"/>
                  </a:cubicBezTo>
                  <a:cubicBezTo>
                    <a:pt x="2132" y="4299"/>
                    <a:pt x="2798" y="2858"/>
                    <a:pt x="2858" y="572"/>
                  </a:cubicBezTo>
                  <a:cubicBezTo>
                    <a:pt x="2406" y="893"/>
                    <a:pt x="929" y="727"/>
                    <a:pt x="1"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p:nvPr/>
          </p:nvSpPr>
          <p:spPr>
            <a:xfrm>
              <a:off x="5754782" y="2555707"/>
              <a:ext cx="319513" cy="429298"/>
            </a:xfrm>
            <a:custGeom>
              <a:avLst/>
              <a:gdLst/>
              <a:ahLst/>
              <a:cxnLst/>
              <a:rect l="l" t="t" r="r" b="b"/>
              <a:pathLst>
                <a:path w="3085" h="4145" extrusionOk="0">
                  <a:moveTo>
                    <a:pt x="3049" y="3370"/>
                  </a:moveTo>
                  <a:cubicBezTo>
                    <a:pt x="3072" y="2954"/>
                    <a:pt x="3084" y="2537"/>
                    <a:pt x="3084" y="2144"/>
                  </a:cubicBezTo>
                  <a:cubicBezTo>
                    <a:pt x="3084" y="1"/>
                    <a:pt x="1" y="3430"/>
                    <a:pt x="1" y="3430"/>
                  </a:cubicBezTo>
                  <a:cubicBezTo>
                    <a:pt x="1" y="3430"/>
                    <a:pt x="84" y="3727"/>
                    <a:pt x="203" y="4144"/>
                  </a:cubicBezTo>
                  <a:cubicBezTo>
                    <a:pt x="596" y="3882"/>
                    <a:pt x="1798" y="3180"/>
                    <a:pt x="3049" y="337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a:off x="5712835" y="2589057"/>
              <a:ext cx="388595" cy="365084"/>
            </a:xfrm>
            <a:custGeom>
              <a:avLst/>
              <a:gdLst/>
              <a:ahLst/>
              <a:cxnLst/>
              <a:rect l="l" t="t" r="r" b="b"/>
              <a:pathLst>
                <a:path w="3752" h="3525" extrusionOk="0">
                  <a:moveTo>
                    <a:pt x="477" y="0"/>
                  </a:moveTo>
                  <a:cubicBezTo>
                    <a:pt x="1" y="1453"/>
                    <a:pt x="155" y="2381"/>
                    <a:pt x="251" y="2953"/>
                  </a:cubicBezTo>
                  <a:cubicBezTo>
                    <a:pt x="346" y="3524"/>
                    <a:pt x="3084" y="2751"/>
                    <a:pt x="3477" y="2477"/>
                  </a:cubicBezTo>
                  <a:cubicBezTo>
                    <a:pt x="3751" y="2286"/>
                    <a:pt x="3644" y="2131"/>
                    <a:pt x="3596" y="1858"/>
                  </a:cubicBezTo>
                  <a:cubicBezTo>
                    <a:pt x="3430" y="798"/>
                    <a:pt x="3477" y="0"/>
                    <a:pt x="3477" y="0"/>
                  </a:cubicBezTo>
                  <a:lnTo>
                    <a:pt x="477" y="0"/>
                  </a:lnTo>
                  <a:close/>
                </a:path>
              </a:pathLst>
            </a:custGeom>
            <a:solidFill>
              <a:srgbClr val="54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a:off x="5907653" y="3944284"/>
              <a:ext cx="224540" cy="561142"/>
            </a:xfrm>
            <a:custGeom>
              <a:avLst/>
              <a:gdLst/>
              <a:ahLst/>
              <a:cxnLst/>
              <a:rect l="l" t="t" r="r" b="b"/>
              <a:pathLst>
                <a:path w="2168" h="5418" extrusionOk="0">
                  <a:moveTo>
                    <a:pt x="418" y="750"/>
                  </a:moveTo>
                  <a:cubicBezTo>
                    <a:pt x="572" y="1215"/>
                    <a:pt x="668" y="2381"/>
                    <a:pt x="537" y="2870"/>
                  </a:cubicBezTo>
                  <a:cubicBezTo>
                    <a:pt x="418" y="3346"/>
                    <a:pt x="477" y="3417"/>
                    <a:pt x="287" y="3751"/>
                  </a:cubicBezTo>
                  <a:cubicBezTo>
                    <a:pt x="108" y="4072"/>
                    <a:pt x="1" y="4656"/>
                    <a:pt x="120" y="4953"/>
                  </a:cubicBezTo>
                  <a:cubicBezTo>
                    <a:pt x="251" y="5251"/>
                    <a:pt x="906" y="5418"/>
                    <a:pt x="1489" y="5310"/>
                  </a:cubicBezTo>
                  <a:cubicBezTo>
                    <a:pt x="2061" y="5203"/>
                    <a:pt x="2168" y="5001"/>
                    <a:pt x="2108" y="4739"/>
                  </a:cubicBezTo>
                  <a:cubicBezTo>
                    <a:pt x="2037" y="4477"/>
                    <a:pt x="1811" y="3822"/>
                    <a:pt x="1930" y="3596"/>
                  </a:cubicBezTo>
                  <a:cubicBezTo>
                    <a:pt x="2037" y="3393"/>
                    <a:pt x="2120" y="3370"/>
                    <a:pt x="2084" y="2953"/>
                  </a:cubicBezTo>
                  <a:cubicBezTo>
                    <a:pt x="2061" y="2560"/>
                    <a:pt x="1763" y="1965"/>
                    <a:pt x="1549" y="1810"/>
                  </a:cubicBezTo>
                  <a:cubicBezTo>
                    <a:pt x="1334" y="1655"/>
                    <a:pt x="1096" y="965"/>
                    <a:pt x="1120" y="476"/>
                  </a:cubicBezTo>
                  <a:cubicBezTo>
                    <a:pt x="1156" y="0"/>
                    <a:pt x="418" y="750"/>
                    <a:pt x="418" y="75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a:off x="5775703" y="2884959"/>
              <a:ext cx="319513" cy="1169098"/>
            </a:xfrm>
            <a:custGeom>
              <a:avLst/>
              <a:gdLst/>
              <a:ahLst/>
              <a:cxnLst/>
              <a:rect l="l" t="t" r="r" b="b"/>
              <a:pathLst>
                <a:path w="3085" h="11288" extrusionOk="0">
                  <a:moveTo>
                    <a:pt x="2847" y="191"/>
                  </a:moveTo>
                  <a:cubicBezTo>
                    <a:pt x="1596" y="1"/>
                    <a:pt x="394" y="703"/>
                    <a:pt x="1" y="965"/>
                  </a:cubicBezTo>
                  <a:cubicBezTo>
                    <a:pt x="227" y="1751"/>
                    <a:pt x="608" y="3001"/>
                    <a:pt x="953" y="3692"/>
                  </a:cubicBezTo>
                  <a:cubicBezTo>
                    <a:pt x="1489" y="4751"/>
                    <a:pt x="1311" y="5263"/>
                    <a:pt x="953" y="6561"/>
                  </a:cubicBezTo>
                  <a:cubicBezTo>
                    <a:pt x="620" y="7776"/>
                    <a:pt x="858" y="8276"/>
                    <a:pt x="1692" y="10978"/>
                  </a:cubicBezTo>
                  <a:cubicBezTo>
                    <a:pt x="1692" y="10978"/>
                    <a:pt x="2168" y="11288"/>
                    <a:pt x="2346" y="10871"/>
                  </a:cubicBezTo>
                  <a:cubicBezTo>
                    <a:pt x="2513" y="10454"/>
                    <a:pt x="2739" y="8871"/>
                    <a:pt x="2906" y="7990"/>
                  </a:cubicBezTo>
                  <a:cubicBezTo>
                    <a:pt x="3085" y="7109"/>
                    <a:pt x="2573" y="6252"/>
                    <a:pt x="2513" y="5025"/>
                  </a:cubicBezTo>
                  <a:cubicBezTo>
                    <a:pt x="2477" y="4025"/>
                    <a:pt x="2739" y="2049"/>
                    <a:pt x="2847" y="19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a:off x="5759753" y="1649358"/>
              <a:ext cx="579681" cy="1021200"/>
            </a:xfrm>
            <a:custGeom>
              <a:avLst/>
              <a:gdLst/>
              <a:ahLst/>
              <a:cxnLst/>
              <a:rect l="l" t="t" r="r" b="b"/>
              <a:pathLst>
                <a:path w="5597" h="9860" extrusionOk="0">
                  <a:moveTo>
                    <a:pt x="1191" y="691"/>
                  </a:moveTo>
                  <a:cubicBezTo>
                    <a:pt x="774" y="775"/>
                    <a:pt x="572" y="870"/>
                    <a:pt x="524" y="929"/>
                  </a:cubicBezTo>
                  <a:cubicBezTo>
                    <a:pt x="488" y="977"/>
                    <a:pt x="0" y="2382"/>
                    <a:pt x="203" y="2858"/>
                  </a:cubicBezTo>
                  <a:cubicBezTo>
                    <a:pt x="417" y="3334"/>
                    <a:pt x="798" y="4763"/>
                    <a:pt x="750" y="6240"/>
                  </a:cubicBezTo>
                  <a:cubicBezTo>
                    <a:pt x="703" y="7728"/>
                    <a:pt x="322" y="8228"/>
                    <a:pt x="24" y="9073"/>
                  </a:cubicBezTo>
                  <a:cubicBezTo>
                    <a:pt x="24" y="9073"/>
                    <a:pt x="679" y="9859"/>
                    <a:pt x="2286" y="9478"/>
                  </a:cubicBezTo>
                  <a:cubicBezTo>
                    <a:pt x="4620" y="8918"/>
                    <a:pt x="5596" y="9442"/>
                    <a:pt x="5441" y="8895"/>
                  </a:cubicBezTo>
                  <a:cubicBezTo>
                    <a:pt x="5120" y="7775"/>
                    <a:pt x="4346" y="5204"/>
                    <a:pt x="4572" y="3835"/>
                  </a:cubicBezTo>
                  <a:cubicBezTo>
                    <a:pt x="4798" y="2465"/>
                    <a:pt x="5072" y="2168"/>
                    <a:pt x="3870" y="13"/>
                  </a:cubicBezTo>
                  <a:cubicBezTo>
                    <a:pt x="3870" y="13"/>
                    <a:pt x="3703" y="1"/>
                    <a:pt x="3429" y="167"/>
                  </a:cubicBezTo>
                  <a:cubicBezTo>
                    <a:pt x="3143" y="334"/>
                    <a:pt x="2750" y="1144"/>
                    <a:pt x="2203" y="1013"/>
                  </a:cubicBezTo>
                  <a:cubicBezTo>
                    <a:pt x="1643" y="894"/>
                    <a:pt x="1191" y="691"/>
                    <a:pt x="1191" y="69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a:off x="5814024" y="1508812"/>
              <a:ext cx="342817" cy="346649"/>
            </a:xfrm>
            <a:custGeom>
              <a:avLst/>
              <a:gdLst/>
              <a:ahLst/>
              <a:cxnLst/>
              <a:rect l="l" t="t" r="r" b="b"/>
              <a:pathLst>
                <a:path w="3310" h="3347" extrusionOk="0">
                  <a:moveTo>
                    <a:pt x="1000" y="119"/>
                  </a:moveTo>
                  <a:cubicBezTo>
                    <a:pt x="1131" y="965"/>
                    <a:pt x="1179" y="1441"/>
                    <a:pt x="1119" y="1989"/>
                  </a:cubicBezTo>
                  <a:cubicBezTo>
                    <a:pt x="1119" y="1989"/>
                    <a:pt x="691" y="2036"/>
                    <a:pt x="667" y="2048"/>
                  </a:cubicBezTo>
                  <a:cubicBezTo>
                    <a:pt x="655" y="2060"/>
                    <a:pt x="0" y="2941"/>
                    <a:pt x="1334" y="3144"/>
                  </a:cubicBezTo>
                  <a:cubicBezTo>
                    <a:pt x="2667" y="3346"/>
                    <a:pt x="3310" y="2144"/>
                    <a:pt x="2905" y="1524"/>
                  </a:cubicBezTo>
                  <a:cubicBezTo>
                    <a:pt x="2905" y="1524"/>
                    <a:pt x="2679" y="1679"/>
                    <a:pt x="2536" y="1905"/>
                  </a:cubicBezTo>
                  <a:cubicBezTo>
                    <a:pt x="2536" y="1905"/>
                    <a:pt x="2465" y="2286"/>
                    <a:pt x="2488"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a:off x="5742457" y="1133885"/>
              <a:ext cx="273839" cy="335567"/>
            </a:xfrm>
            <a:custGeom>
              <a:avLst/>
              <a:gdLst/>
              <a:ahLst/>
              <a:cxnLst/>
              <a:rect l="l" t="t" r="r" b="b"/>
              <a:pathLst>
                <a:path w="2644" h="3240" extrusionOk="0">
                  <a:moveTo>
                    <a:pt x="2417" y="358"/>
                  </a:moveTo>
                  <a:cubicBezTo>
                    <a:pt x="2203" y="84"/>
                    <a:pt x="1774" y="1"/>
                    <a:pt x="1465" y="179"/>
                  </a:cubicBezTo>
                  <a:cubicBezTo>
                    <a:pt x="1155" y="358"/>
                    <a:pt x="1012" y="775"/>
                    <a:pt x="1143" y="1108"/>
                  </a:cubicBezTo>
                  <a:cubicBezTo>
                    <a:pt x="1191" y="1215"/>
                    <a:pt x="1251" y="1322"/>
                    <a:pt x="1227" y="1430"/>
                  </a:cubicBezTo>
                  <a:cubicBezTo>
                    <a:pt x="1203" y="1525"/>
                    <a:pt x="1108" y="1596"/>
                    <a:pt x="1012" y="1632"/>
                  </a:cubicBezTo>
                  <a:cubicBezTo>
                    <a:pt x="917" y="1656"/>
                    <a:pt x="810" y="1656"/>
                    <a:pt x="715" y="1680"/>
                  </a:cubicBezTo>
                  <a:cubicBezTo>
                    <a:pt x="465" y="1727"/>
                    <a:pt x="239" y="1894"/>
                    <a:pt x="131" y="2120"/>
                  </a:cubicBezTo>
                  <a:cubicBezTo>
                    <a:pt x="0" y="2442"/>
                    <a:pt x="131" y="2835"/>
                    <a:pt x="417" y="3037"/>
                  </a:cubicBezTo>
                  <a:cubicBezTo>
                    <a:pt x="691" y="3239"/>
                    <a:pt x="1084" y="3239"/>
                    <a:pt x="1393" y="3085"/>
                  </a:cubicBezTo>
                  <a:cubicBezTo>
                    <a:pt x="1703" y="2930"/>
                    <a:pt x="1917" y="2620"/>
                    <a:pt x="2013" y="2287"/>
                  </a:cubicBezTo>
                  <a:cubicBezTo>
                    <a:pt x="2060" y="2084"/>
                    <a:pt x="2072" y="1870"/>
                    <a:pt x="2155" y="1668"/>
                  </a:cubicBezTo>
                  <a:cubicBezTo>
                    <a:pt x="2227" y="1537"/>
                    <a:pt x="2322" y="1442"/>
                    <a:pt x="2417" y="1322"/>
                  </a:cubicBezTo>
                  <a:cubicBezTo>
                    <a:pt x="2632" y="1049"/>
                    <a:pt x="2644" y="632"/>
                    <a:pt x="2417" y="358"/>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p:nvPr/>
          </p:nvSpPr>
          <p:spPr>
            <a:xfrm>
              <a:off x="5828732" y="1277020"/>
              <a:ext cx="133295" cy="209729"/>
            </a:xfrm>
            <a:custGeom>
              <a:avLst/>
              <a:gdLst/>
              <a:ahLst/>
              <a:cxnLst/>
              <a:rect l="l" t="t" r="r" b="b"/>
              <a:pathLst>
                <a:path w="1287" h="2025" extrusionOk="0">
                  <a:moveTo>
                    <a:pt x="1061" y="24"/>
                  </a:moveTo>
                  <a:cubicBezTo>
                    <a:pt x="525" y="0"/>
                    <a:pt x="1" y="750"/>
                    <a:pt x="441" y="1679"/>
                  </a:cubicBezTo>
                  <a:cubicBezTo>
                    <a:pt x="441" y="1679"/>
                    <a:pt x="977" y="2024"/>
                    <a:pt x="989" y="2024"/>
                  </a:cubicBezTo>
                  <a:cubicBezTo>
                    <a:pt x="1001" y="2012"/>
                    <a:pt x="1287" y="702"/>
                    <a:pt x="1287" y="702"/>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1"/>
            <p:cNvSpPr/>
            <p:nvPr/>
          </p:nvSpPr>
          <p:spPr>
            <a:xfrm>
              <a:off x="5849756" y="1439730"/>
              <a:ext cx="62971" cy="92592"/>
            </a:xfrm>
            <a:custGeom>
              <a:avLst/>
              <a:gdLst/>
              <a:ahLst/>
              <a:cxnLst/>
              <a:rect l="l" t="t" r="r" b="b"/>
              <a:pathLst>
                <a:path w="608" h="894" extrusionOk="0">
                  <a:moveTo>
                    <a:pt x="512" y="346"/>
                  </a:moveTo>
                  <a:cubicBezTo>
                    <a:pt x="608" y="560"/>
                    <a:pt x="608" y="786"/>
                    <a:pt x="488" y="834"/>
                  </a:cubicBezTo>
                  <a:cubicBezTo>
                    <a:pt x="381" y="894"/>
                    <a:pt x="215" y="763"/>
                    <a:pt x="107" y="536"/>
                  </a:cubicBezTo>
                  <a:cubicBezTo>
                    <a:pt x="0" y="322"/>
                    <a:pt x="12" y="108"/>
                    <a:pt x="119" y="60"/>
                  </a:cubicBezTo>
                  <a:cubicBezTo>
                    <a:pt x="227" y="1"/>
                    <a:pt x="405" y="132"/>
                    <a:pt x="512" y="34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1"/>
            <p:cNvSpPr/>
            <p:nvPr/>
          </p:nvSpPr>
          <p:spPr>
            <a:xfrm>
              <a:off x="6064252" y="1427405"/>
              <a:ext cx="54374" cy="92592"/>
            </a:xfrm>
            <a:custGeom>
              <a:avLst/>
              <a:gdLst/>
              <a:ahLst/>
              <a:cxnLst/>
              <a:rect l="l" t="t" r="r" b="b"/>
              <a:pathLst>
                <a:path w="525" h="894" extrusionOk="0">
                  <a:moveTo>
                    <a:pt x="477" y="489"/>
                  </a:moveTo>
                  <a:cubicBezTo>
                    <a:pt x="430" y="727"/>
                    <a:pt x="299" y="894"/>
                    <a:pt x="180" y="870"/>
                  </a:cubicBezTo>
                  <a:cubicBezTo>
                    <a:pt x="61" y="846"/>
                    <a:pt x="1" y="644"/>
                    <a:pt x="49" y="405"/>
                  </a:cubicBezTo>
                  <a:cubicBezTo>
                    <a:pt x="96" y="167"/>
                    <a:pt x="227" y="1"/>
                    <a:pt x="346" y="24"/>
                  </a:cubicBezTo>
                  <a:cubicBezTo>
                    <a:pt x="465" y="48"/>
                    <a:pt x="525" y="263"/>
                    <a:pt x="477" y="48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1"/>
            <p:cNvSpPr/>
            <p:nvPr/>
          </p:nvSpPr>
          <p:spPr>
            <a:xfrm>
              <a:off x="5866949" y="1254752"/>
              <a:ext cx="238107" cy="341677"/>
            </a:xfrm>
            <a:custGeom>
              <a:avLst/>
              <a:gdLst/>
              <a:ahLst/>
              <a:cxnLst/>
              <a:rect l="l" t="t" r="r" b="b"/>
              <a:pathLst>
                <a:path w="2299" h="3299" extrusionOk="0">
                  <a:moveTo>
                    <a:pt x="596" y="596"/>
                  </a:moveTo>
                  <a:cubicBezTo>
                    <a:pt x="263" y="846"/>
                    <a:pt x="1" y="1358"/>
                    <a:pt x="275" y="2263"/>
                  </a:cubicBezTo>
                  <a:cubicBezTo>
                    <a:pt x="549" y="3180"/>
                    <a:pt x="1049" y="3299"/>
                    <a:pt x="1311" y="3287"/>
                  </a:cubicBezTo>
                  <a:cubicBezTo>
                    <a:pt x="1585" y="3275"/>
                    <a:pt x="2299" y="2870"/>
                    <a:pt x="2144" y="1668"/>
                  </a:cubicBezTo>
                  <a:cubicBezTo>
                    <a:pt x="1930" y="1"/>
                    <a:pt x="596" y="596"/>
                    <a:pt x="596" y="59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1"/>
            <p:cNvSpPr/>
            <p:nvPr/>
          </p:nvSpPr>
          <p:spPr>
            <a:xfrm>
              <a:off x="5901542" y="1219020"/>
              <a:ext cx="241732" cy="249189"/>
            </a:xfrm>
            <a:custGeom>
              <a:avLst/>
              <a:gdLst/>
              <a:ahLst/>
              <a:cxnLst/>
              <a:rect l="l" t="t" r="r" b="b"/>
              <a:pathLst>
                <a:path w="2334" h="2406" extrusionOk="0">
                  <a:moveTo>
                    <a:pt x="250" y="774"/>
                  </a:moveTo>
                  <a:cubicBezTo>
                    <a:pt x="0" y="1274"/>
                    <a:pt x="1215" y="2405"/>
                    <a:pt x="2179" y="2013"/>
                  </a:cubicBezTo>
                  <a:cubicBezTo>
                    <a:pt x="2179" y="2013"/>
                    <a:pt x="2334" y="1846"/>
                    <a:pt x="2227" y="1572"/>
                  </a:cubicBezTo>
                  <a:cubicBezTo>
                    <a:pt x="2132" y="1286"/>
                    <a:pt x="2108" y="1084"/>
                    <a:pt x="1893" y="774"/>
                  </a:cubicBezTo>
                  <a:cubicBezTo>
                    <a:pt x="1560" y="286"/>
                    <a:pt x="619" y="0"/>
                    <a:pt x="250" y="774"/>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41"/>
          <p:cNvGrpSpPr/>
          <p:nvPr/>
        </p:nvGrpSpPr>
        <p:grpSpPr>
          <a:xfrm>
            <a:off x="10360410" y="896234"/>
            <a:ext cx="923380" cy="2719876"/>
            <a:chOff x="6964550" y="921354"/>
            <a:chExt cx="923380" cy="2719876"/>
          </a:xfrm>
        </p:grpSpPr>
        <p:sp>
          <p:nvSpPr>
            <p:cNvPr id="525" name="Google Shape;525;p41"/>
            <p:cNvSpPr/>
            <p:nvPr/>
          </p:nvSpPr>
          <p:spPr>
            <a:xfrm>
              <a:off x="7623011" y="1565520"/>
              <a:ext cx="264919" cy="316608"/>
            </a:xfrm>
            <a:custGeom>
              <a:avLst/>
              <a:gdLst/>
              <a:ahLst/>
              <a:cxnLst/>
              <a:rect l="l" t="t" r="r" b="b"/>
              <a:pathLst>
                <a:path w="3966" h="4740" extrusionOk="0">
                  <a:moveTo>
                    <a:pt x="2156" y="1"/>
                  </a:moveTo>
                  <a:cubicBezTo>
                    <a:pt x="2656" y="1144"/>
                    <a:pt x="3966" y="3108"/>
                    <a:pt x="2811" y="3930"/>
                  </a:cubicBezTo>
                  <a:cubicBezTo>
                    <a:pt x="1656" y="4739"/>
                    <a:pt x="1" y="298"/>
                    <a:pt x="1" y="29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a:off x="7580062" y="1349240"/>
              <a:ext cx="186966" cy="291093"/>
            </a:xfrm>
            <a:custGeom>
              <a:avLst/>
              <a:gdLst/>
              <a:ahLst/>
              <a:cxnLst/>
              <a:rect l="l" t="t" r="r" b="b"/>
              <a:pathLst>
                <a:path w="2799" h="4358" extrusionOk="0">
                  <a:moveTo>
                    <a:pt x="1346" y="0"/>
                  </a:moveTo>
                  <a:cubicBezTo>
                    <a:pt x="1954" y="1298"/>
                    <a:pt x="2799" y="3239"/>
                    <a:pt x="2799" y="3239"/>
                  </a:cubicBezTo>
                  <a:cubicBezTo>
                    <a:pt x="2799" y="3239"/>
                    <a:pt x="1537" y="3417"/>
                    <a:pt x="977" y="4358"/>
                  </a:cubicBezTo>
                  <a:cubicBezTo>
                    <a:pt x="977" y="4358"/>
                    <a:pt x="1" y="3215"/>
                    <a:pt x="72" y="1846"/>
                  </a:cubicBezTo>
                  <a:cubicBezTo>
                    <a:pt x="156" y="476"/>
                    <a:pt x="1346" y="0"/>
                    <a:pt x="1346" y="0"/>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p:nvPr/>
          </p:nvSpPr>
          <p:spPr>
            <a:xfrm>
              <a:off x="7019388" y="1370681"/>
              <a:ext cx="156774" cy="344462"/>
            </a:xfrm>
            <a:custGeom>
              <a:avLst/>
              <a:gdLst/>
              <a:ahLst/>
              <a:cxnLst/>
              <a:rect l="l" t="t" r="r" b="b"/>
              <a:pathLst>
                <a:path w="2347" h="5157" extrusionOk="0">
                  <a:moveTo>
                    <a:pt x="1239" y="1"/>
                  </a:moveTo>
                  <a:cubicBezTo>
                    <a:pt x="406" y="798"/>
                    <a:pt x="1" y="1620"/>
                    <a:pt x="311" y="3954"/>
                  </a:cubicBezTo>
                  <a:cubicBezTo>
                    <a:pt x="311" y="3954"/>
                    <a:pt x="680" y="5156"/>
                    <a:pt x="1954" y="4406"/>
                  </a:cubicBezTo>
                  <a:cubicBezTo>
                    <a:pt x="1954" y="4406"/>
                    <a:pt x="2085" y="4180"/>
                    <a:pt x="2216" y="3454"/>
                  </a:cubicBezTo>
                  <a:cubicBezTo>
                    <a:pt x="2347" y="2727"/>
                    <a:pt x="1239" y="1"/>
                    <a:pt x="1239" y="1"/>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a:off x="7296987" y="2856258"/>
              <a:ext cx="163119" cy="350006"/>
            </a:xfrm>
            <a:custGeom>
              <a:avLst/>
              <a:gdLst/>
              <a:ahLst/>
              <a:cxnLst/>
              <a:rect l="l" t="t" r="r" b="b"/>
              <a:pathLst>
                <a:path w="2442" h="5240" extrusionOk="0">
                  <a:moveTo>
                    <a:pt x="1215" y="882"/>
                  </a:moveTo>
                  <a:cubicBezTo>
                    <a:pt x="1703" y="2108"/>
                    <a:pt x="2441" y="4382"/>
                    <a:pt x="1453" y="4846"/>
                  </a:cubicBezTo>
                  <a:cubicBezTo>
                    <a:pt x="1453" y="4846"/>
                    <a:pt x="750" y="5239"/>
                    <a:pt x="393" y="3799"/>
                  </a:cubicBezTo>
                  <a:cubicBezTo>
                    <a:pt x="24" y="2358"/>
                    <a:pt x="0" y="989"/>
                    <a:pt x="393" y="501"/>
                  </a:cubicBezTo>
                  <a:cubicBezTo>
                    <a:pt x="774" y="1"/>
                    <a:pt x="1215" y="882"/>
                    <a:pt x="1215" y="88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a:off x="7303332" y="2133341"/>
              <a:ext cx="366718" cy="807284"/>
            </a:xfrm>
            <a:custGeom>
              <a:avLst/>
              <a:gdLst/>
              <a:ahLst/>
              <a:cxnLst/>
              <a:rect l="l" t="t" r="r" b="b"/>
              <a:pathLst>
                <a:path w="5490" h="12086" extrusionOk="0">
                  <a:moveTo>
                    <a:pt x="5489" y="263"/>
                  </a:moveTo>
                  <a:cubicBezTo>
                    <a:pt x="5204" y="7776"/>
                    <a:pt x="3168" y="8157"/>
                    <a:pt x="2798" y="9252"/>
                  </a:cubicBezTo>
                  <a:cubicBezTo>
                    <a:pt x="2441" y="10335"/>
                    <a:pt x="1953" y="10645"/>
                    <a:pt x="1024" y="12050"/>
                  </a:cubicBezTo>
                  <a:cubicBezTo>
                    <a:pt x="1024" y="12050"/>
                    <a:pt x="262" y="12086"/>
                    <a:pt x="120" y="11002"/>
                  </a:cubicBezTo>
                  <a:cubicBezTo>
                    <a:pt x="1" y="10062"/>
                    <a:pt x="1358" y="4335"/>
                    <a:pt x="1608" y="2168"/>
                  </a:cubicBezTo>
                  <a:cubicBezTo>
                    <a:pt x="1846" y="1"/>
                    <a:pt x="5489" y="263"/>
                    <a:pt x="5489" y="26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a:off x="7410671" y="2002156"/>
              <a:ext cx="293575" cy="549589"/>
            </a:xfrm>
            <a:custGeom>
              <a:avLst/>
              <a:gdLst/>
              <a:ahLst/>
              <a:cxnLst/>
              <a:rect l="l" t="t" r="r" b="b"/>
              <a:pathLst>
                <a:path w="4395" h="8228" extrusionOk="0">
                  <a:moveTo>
                    <a:pt x="477" y="7394"/>
                  </a:moveTo>
                  <a:cubicBezTo>
                    <a:pt x="846" y="8227"/>
                    <a:pt x="2573" y="7442"/>
                    <a:pt x="3739" y="6513"/>
                  </a:cubicBezTo>
                  <a:cubicBezTo>
                    <a:pt x="3739" y="6513"/>
                    <a:pt x="4394" y="4453"/>
                    <a:pt x="3882" y="2227"/>
                  </a:cubicBezTo>
                  <a:cubicBezTo>
                    <a:pt x="3370" y="0"/>
                    <a:pt x="1" y="2429"/>
                    <a:pt x="1" y="2429"/>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a:off x="7024999" y="2313085"/>
              <a:ext cx="386557" cy="164716"/>
            </a:xfrm>
            <a:custGeom>
              <a:avLst/>
              <a:gdLst/>
              <a:ahLst/>
              <a:cxnLst/>
              <a:rect l="l" t="t" r="r" b="b"/>
              <a:pathLst>
                <a:path w="5787" h="2466" extrusionOk="0">
                  <a:moveTo>
                    <a:pt x="322" y="1179"/>
                  </a:moveTo>
                  <a:cubicBezTo>
                    <a:pt x="500" y="1596"/>
                    <a:pt x="2501" y="2465"/>
                    <a:pt x="3858" y="2287"/>
                  </a:cubicBezTo>
                  <a:cubicBezTo>
                    <a:pt x="5787" y="2025"/>
                    <a:pt x="0" y="1"/>
                    <a:pt x="322" y="1179"/>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a:off x="7269935" y="3384336"/>
              <a:ext cx="211614" cy="256894"/>
            </a:xfrm>
            <a:custGeom>
              <a:avLst/>
              <a:gdLst/>
              <a:ahLst/>
              <a:cxnLst/>
              <a:rect l="l" t="t" r="r" b="b"/>
              <a:pathLst>
                <a:path w="3168" h="3846" extrusionOk="0">
                  <a:moveTo>
                    <a:pt x="405" y="357"/>
                  </a:moveTo>
                  <a:cubicBezTo>
                    <a:pt x="143" y="393"/>
                    <a:pt x="108" y="1489"/>
                    <a:pt x="131" y="1798"/>
                  </a:cubicBezTo>
                  <a:cubicBezTo>
                    <a:pt x="191" y="2370"/>
                    <a:pt x="24" y="2429"/>
                    <a:pt x="12" y="3048"/>
                  </a:cubicBezTo>
                  <a:cubicBezTo>
                    <a:pt x="0" y="3489"/>
                    <a:pt x="286" y="3846"/>
                    <a:pt x="727" y="3846"/>
                  </a:cubicBezTo>
                  <a:lnTo>
                    <a:pt x="2370" y="3846"/>
                  </a:lnTo>
                  <a:cubicBezTo>
                    <a:pt x="2703" y="3846"/>
                    <a:pt x="3084" y="3644"/>
                    <a:pt x="3132" y="3322"/>
                  </a:cubicBezTo>
                  <a:cubicBezTo>
                    <a:pt x="3168" y="3001"/>
                    <a:pt x="3037" y="2608"/>
                    <a:pt x="2775" y="2441"/>
                  </a:cubicBezTo>
                  <a:cubicBezTo>
                    <a:pt x="2513" y="2274"/>
                    <a:pt x="2334" y="2108"/>
                    <a:pt x="2334" y="2108"/>
                  </a:cubicBezTo>
                  <a:cubicBezTo>
                    <a:pt x="2334" y="2108"/>
                    <a:pt x="1953" y="750"/>
                    <a:pt x="1560" y="369"/>
                  </a:cubicBezTo>
                  <a:cubicBezTo>
                    <a:pt x="1167" y="0"/>
                    <a:pt x="405" y="357"/>
                    <a:pt x="405" y="35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a:off x="7099742" y="2057796"/>
              <a:ext cx="378608" cy="1371903"/>
            </a:xfrm>
            <a:custGeom>
              <a:avLst/>
              <a:gdLst/>
              <a:ahLst/>
              <a:cxnLst/>
              <a:rect l="l" t="t" r="r" b="b"/>
              <a:pathLst>
                <a:path w="5668" h="20539" extrusionOk="0">
                  <a:moveTo>
                    <a:pt x="393" y="1144"/>
                  </a:moveTo>
                  <a:cubicBezTo>
                    <a:pt x="1" y="4442"/>
                    <a:pt x="655" y="7728"/>
                    <a:pt x="1953" y="10085"/>
                  </a:cubicBezTo>
                  <a:cubicBezTo>
                    <a:pt x="3025" y="12038"/>
                    <a:pt x="1727" y="12264"/>
                    <a:pt x="1501" y="14336"/>
                  </a:cubicBezTo>
                  <a:cubicBezTo>
                    <a:pt x="1298" y="16157"/>
                    <a:pt x="2941" y="18170"/>
                    <a:pt x="3025" y="19801"/>
                  </a:cubicBezTo>
                  <a:cubicBezTo>
                    <a:pt x="3037" y="20075"/>
                    <a:pt x="2894" y="20277"/>
                    <a:pt x="2906" y="20408"/>
                  </a:cubicBezTo>
                  <a:cubicBezTo>
                    <a:pt x="2929" y="20539"/>
                    <a:pt x="3168" y="20396"/>
                    <a:pt x="3370" y="20265"/>
                  </a:cubicBezTo>
                  <a:cubicBezTo>
                    <a:pt x="3775" y="19991"/>
                    <a:pt x="4108" y="20229"/>
                    <a:pt x="4108" y="20229"/>
                  </a:cubicBezTo>
                  <a:cubicBezTo>
                    <a:pt x="4108" y="20229"/>
                    <a:pt x="3430" y="19491"/>
                    <a:pt x="3763" y="18479"/>
                  </a:cubicBezTo>
                  <a:cubicBezTo>
                    <a:pt x="4096" y="17455"/>
                    <a:pt x="5108" y="15931"/>
                    <a:pt x="4168" y="12955"/>
                  </a:cubicBezTo>
                  <a:cubicBezTo>
                    <a:pt x="3227" y="9966"/>
                    <a:pt x="4680" y="10990"/>
                    <a:pt x="5168" y="6192"/>
                  </a:cubicBezTo>
                  <a:cubicBezTo>
                    <a:pt x="5668" y="1394"/>
                    <a:pt x="524" y="1"/>
                    <a:pt x="393" y="11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a:off x="7038492" y="2068951"/>
              <a:ext cx="420023" cy="410388"/>
            </a:xfrm>
            <a:custGeom>
              <a:avLst/>
              <a:gdLst/>
              <a:ahLst/>
              <a:cxnLst/>
              <a:rect l="l" t="t" r="r" b="b"/>
              <a:pathLst>
                <a:path w="6288" h="6144" extrusionOk="0">
                  <a:moveTo>
                    <a:pt x="5990" y="1786"/>
                  </a:moveTo>
                  <a:cubicBezTo>
                    <a:pt x="6287" y="4560"/>
                    <a:pt x="6085" y="6025"/>
                    <a:pt x="6085" y="6025"/>
                  </a:cubicBezTo>
                  <a:cubicBezTo>
                    <a:pt x="6085" y="6025"/>
                    <a:pt x="6287" y="5632"/>
                    <a:pt x="3656" y="5942"/>
                  </a:cubicBezTo>
                  <a:cubicBezTo>
                    <a:pt x="1918" y="6144"/>
                    <a:pt x="1715" y="5215"/>
                    <a:pt x="513" y="4656"/>
                  </a:cubicBezTo>
                  <a:cubicBezTo>
                    <a:pt x="298" y="4549"/>
                    <a:pt x="60" y="4632"/>
                    <a:pt x="120" y="4834"/>
                  </a:cubicBezTo>
                  <a:cubicBezTo>
                    <a:pt x="120" y="4834"/>
                    <a:pt x="1" y="4596"/>
                    <a:pt x="453" y="4191"/>
                  </a:cubicBezTo>
                  <a:cubicBezTo>
                    <a:pt x="1203" y="3525"/>
                    <a:pt x="1001" y="1953"/>
                    <a:pt x="1310" y="977"/>
                  </a:cubicBezTo>
                  <a:cubicBezTo>
                    <a:pt x="1620" y="0"/>
                    <a:pt x="5990" y="1786"/>
                    <a:pt x="5990" y="1786"/>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a:off x="7095000" y="1229143"/>
              <a:ext cx="575060" cy="987030"/>
            </a:xfrm>
            <a:custGeom>
              <a:avLst/>
              <a:gdLst/>
              <a:ahLst/>
              <a:cxnLst/>
              <a:rect l="l" t="t" r="r" b="b"/>
              <a:pathLst>
                <a:path w="8609" h="14777" extrusionOk="0">
                  <a:moveTo>
                    <a:pt x="2369" y="643"/>
                  </a:moveTo>
                  <a:cubicBezTo>
                    <a:pt x="869" y="1560"/>
                    <a:pt x="214" y="1965"/>
                    <a:pt x="107" y="2120"/>
                  </a:cubicBezTo>
                  <a:cubicBezTo>
                    <a:pt x="0" y="2274"/>
                    <a:pt x="60" y="3346"/>
                    <a:pt x="107" y="4287"/>
                  </a:cubicBezTo>
                  <a:cubicBezTo>
                    <a:pt x="155" y="5227"/>
                    <a:pt x="1036" y="6120"/>
                    <a:pt x="1215" y="7323"/>
                  </a:cubicBezTo>
                  <a:cubicBezTo>
                    <a:pt x="1381" y="8525"/>
                    <a:pt x="1524" y="10335"/>
                    <a:pt x="1215" y="11228"/>
                  </a:cubicBezTo>
                  <a:cubicBezTo>
                    <a:pt x="893" y="12121"/>
                    <a:pt x="464" y="13550"/>
                    <a:pt x="464" y="13550"/>
                  </a:cubicBezTo>
                  <a:cubicBezTo>
                    <a:pt x="464" y="13550"/>
                    <a:pt x="822" y="13288"/>
                    <a:pt x="3250" y="14026"/>
                  </a:cubicBezTo>
                  <a:cubicBezTo>
                    <a:pt x="5667" y="14776"/>
                    <a:pt x="7692" y="14062"/>
                    <a:pt x="8608" y="13800"/>
                  </a:cubicBezTo>
                  <a:cubicBezTo>
                    <a:pt x="8608" y="13800"/>
                    <a:pt x="8323" y="12157"/>
                    <a:pt x="7763" y="10490"/>
                  </a:cubicBezTo>
                  <a:cubicBezTo>
                    <a:pt x="7203" y="8823"/>
                    <a:pt x="7692" y="5942"/>
                    <a:pt x="7763" y="4584"/>
                  </a:cubicBezTo>
                  <a:cubicBezTo>
                    <a:pt x="7763" y="4584"/>
                    <a:pt x="7787" y="2775"/>
                    <a:pt x="8608" y="1798"/>
                  </a:cubicBezTo>
                  <a:cubicBezTo>
                    <a:pt x="8608" y="1798"/>
                    <a:pt x="8192" y="846"/>
                    <a:pt x="5108" y="0"/>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a:off x="7207883" y="1089943"/>
              <a:ext cx="249823" cy="260968"/>
            </a:xfrm>
            <a:custGeom>
              <a:avLst/>
              <a:gdLst/>
              <a:ahLst/>
              <a:cxnLst/>
              <a:rect l="l" t="t" r="r" b="b"/>
              <a:pathLst>
                <a:path w="3740" h="3907" extrusionOk="0">
                  <a:moveTo>
                    <a:pt x="977" y="906"/>
                  </a:moveTo>
                  <a:cubicBezTo>
                    <a:pt x="1120" y="1513"/>
                    <a:pt x="1084" y="2430"/>
                    <a:pt x="1084" y="2430"/>
                  </a:cubicBezTo>
                  <a:lnTo>
                    <a:pt x="679" y="2727"/>
                  </a:lnTo>
                  <a:cubicBezTo>
                    <a:pt x="679" y="2727"/>
                    <a:pt x="1" y="3847"/>
                    <a:pt x="1465" y="3882"/>
                  </a:cubicBezTo>
                  <a:cubicBezTo>
                    <a:pt x="2918" y="3906"/>
                    <a:pt x="3716" y="3049"/>
                    <a:pt x="3727" y="2573"/>
                  </a:cubicBezTo>
                  <a:cubicBezTo>
                    <a:pt x="3739" y="2096"/>
                    <a:pt x="3156" y="1977"/>
                    <a:pt x="3156" y="1977"/>
                  </a:cubicBezTo>
                  <a:cubicBezTo>
                    <a:pt x="3156" y="1977"/>
                    <a:pt x="3227" y="775"/>
                    <a:pt x="3049" y="382"/>
                  </a:cubicBezTo>
                  <a:cubicBezTo>
                    <a:pt x="2870" y="1"/>
                    <a:pt x="977" y="906"/>
                    <a:pt x="977" y="90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a:off x="7222244" y="921354"/>
              <a:ext cx="202062" cy="165518"/>
            </a:xfrm>
            <a:custGeom>
              <a:avLst/>
              <a:gdLst/>
              <a:ahLst/>
              <a:cxnLst/>
              <a:rect l="l" t="t" r="r" b="b"/>
              <a:pathLst>
                <a:path w="3025" h="2478" extrusionOk="0">
                  <a:moveTo>
                    <a:pt x="2810" y="1501"/>
                  </a:moveTo>
                  <a:cubicBezTo>
                    <a:pt x="2893" y="1513"/>
                    <a:pt x="2965" y="1465"/>
                    <a:pt x="3000" y="1394"/>
                  </a:cubicBezTo>
                  <a:cubicBezTo>
                    <a:pt x="3024" y="1310"/>
                    <a:pt x="3000" y="1227"/>
                    <a:pt x="2941" y="1179"/>
                  </a:cubicBezTo>
                  <a:cubicBezTo>
                    <a:pt x="2893" y="1144"/>
                    <a:pt x="2822" y="1120"/>
                    <a:pt x="2822" y="1060"/>
                  </a:cubicBezTo>
                  <a:cubicBezTo>
                    <a:pt x="2810" y="977"/>
                    <a:pt x="2929" y="929"/>
                    <a:pt x="2905" y="858"/>
                  </a:cubicBezTo>
                  <a:cubicBezTo>
                    <a:pt x="2893" y="810"/>
                    <a:pt x="2846" y="798"/>
                    <a:pt x="2798" y="798"/>
                  </a:cubicBezTo>
                  <a:cubicBezTo>
                    <a:pt x="2762" y="798"/>
                    <a:pt x="2715" y="822"/>
                    <a:pt x="2679" y="822"/>
                  </a:cubicBezTo>
                  <a:cubicBezTo>
                    <a:pt x="2631" y="822"/>
                    <a:pt x="2584" y="786"/>
                    <a:pt x="2584" y="751"/>
                  </a:cubicBezTo>
                  <a:cubicBezTo>
                    <a:pt x="2584" y="703"/>
                    <a:pt x="2643" y="667"/>
                    <a:pt x="2643" y="620"/>
                  </a:cubicBezTo>
                  <a:cubicBezTo>
                    <a:pt x="2643" y="560"/>
                    <a:pt x="2572" y="548"/>
                    <a:pt x="2512" y="560"/>
                  </a:cubicBezTo>
                  <a:cubicBezTo>
                    <a:pt x="2465" y="572"/>
                    <a:pt x="2405" y="596"/>
                    <a:pt x="2358" y="572"/>
                  </a:cubicBezTo>
                  <a:cubicBezTo>
                    <a:pt x="2286" y="548"/>
                    <a:pt x="2286" y="441"/>
                    <a:pt x="2322" y="358"/>
                  </a:cubicBezTo>
                  <a:cubicBezTo>
                    <a:pt x="2346" y="286"/>
                    <a:pt x="2405" y="203"/>
                    <a:pt x="2381" y="132"/>
                  </a:cubicBezTo>
                  <a:cubicBezTo>
                    <a:pt x="2358" y="48"/>
                    <a:pt x="2286" y="13"/>
                    <a:pt x="2203" y="1"/>
                  </a:cubicBezTo>
                  <a:cubicBezTo>
                    <a:pt x="2119" y="1"/>
                    <a:pt x="2048" y="36"/>
                    <a:pt x="1977" y="72"/>
                  </a:cubicBezTo>
                  <a:cubicBezTo>
                    <a:pt x="1786" y="167"/>
                    <a:pt x="1607" y="298"/>
                    <a:pt x="1441" y="453"/>
                  </a:cubicBezTo>
                  <a:cubicBezTo>
                    <a:pt x="1393" y="489"/>
                    <a:pt x="1357" y="525"/>
                    <a:pt x="1298" y="548"/>
                  </a:cubicBezTo>
                  <a:cubicBezTo>
                    <a:pt x="1238" y="572"/>
                    <a:pt x="1167" y="560"/>
                    <a:pt x="1143" y="513"/>
                  </a:cubicBezTo>
                  <a:cubicBezTo>
                    <a:pt x="1107" y="477"/>
                    <a:pt x="1107" y="417"/>
                    <a:pt x="1095" y="382"/>
                  </a:cubicBezTo>
                  <a:cubicBezTo>
                    <a:pt x="1048" y="298"/>
                    <a:pt x="941" y="275"/>
                    <a:pt x="857" y="310"/>
                  </a:cubicBezTo>
                  <a:cubicBezTo>
                    <a:pt x="703" y="358"/>
                    <a:pt x="595" y="525"/>
                    <a:pt x="631" y="679"/>
                  </a:cubicBezTo>
                  <a:cubicBezTo>
                    <a:pt x="643" y="751"/>
                    <a:pt x="679" y="810"/>
                    <a:pt x="691" y="870"/>
                  </a:cubicBezTo>
                  <a:cubicBezTo>
                    <a:pt x="714" y="941"/>
                    <a:pt x="714" y="1013"/>
                    <a:pt x="667" y="1060"/>
                  </a:cubicBezTo>
                  <a:cubicBezTo>
                    <a:pt x="595" y="1144"/>
                    <a:pt x="476" y="1108"/>
                    <a:pt x="381" y="1072"/>
                  </a:cubicBezTo>
                  <a:cubicBezTo>
                    <a:pt x="286" y="1025"/>
                    <a:pt x="167" y="977"/>
                    <a:pt x="83" y="1037"/>
                  </a:cubicBezTo>
                  <a:cubicBezTo>
                    <a:pt x="0" y="1096"/>
                    <a:pt x="0" y="1239"/>
                    <a:pt x="60" y="1322"/>
                  </a:cubicBezTo>
                  <a:cubicBezTo>
                    <a:pt x="119" y="1406"/>
                    <a:pt x="202" y="1465"/>
                    <a:pt x="286" y="1537"/>
                  </a:cubicBezTo>
                  <a:cubicBezTo>
                    <a:pt x="357" y="1608"/>
                    <a:pt x="345" y="2215"/>
                    <a:pt x="333" y="2477"/>
                  </a:cubicBezTo>
                  <a:cubicBezTo>
                    <a:pt x="881" y="2096"/>
                    <a:pt x="1596" y="1382"/>
                    <a:pt x="2227" y="1382"/>
                  </a:cubicBezTo>
                  <a:cubicBezTo>
                    <a:pt x="2429" y="1382"/>
                    <a:pt x="2619" y="1489"/>
                    <a:pt x="2810" y="150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a:off x="7227787" y="1078054"/>
              <a:ext cx="48562" cy="74810"/>
            </a:xfrm>
            <a:custGeom>
              <a:avLst/>
              <a:gdLst/>
              <a:ahLst/>
              <a:cxnLst/>
              <a:rect l="l" t="t" r="r" b="b"/>
              <a:pathLst>
                <a:path w="727" h="1120" extrusionOk="0">
                  <a:moveTo>
                    <a:pt x="631" y="465"/>
                  </a:moveTo>
                  <a:cubicBezTo>
                    <a:pt x="727" y="750"/>
                    <a:pt x="679" y="1012"/>
                    <a:pt x="536" y="1060"/>
                  </a:cubicBezTo>
                  <a:cubicBezTo>
                    <a:pt x="393" y="1119"/>
                    <a:pt x="203" y="929"/>
                    <a:pt x="96" y="655"/>
                  </a:cubicBezTo>
                  <a:cubicBezTo>
                    <a:pt x="0" y="369"/>
                    <a:pt x="48" y="107"/>
                    <a:pt x="191" y="60"/>
                  </a:cubicBezTo>
                  <a:cubicBezTo>
                    <a:pt x="334" y="0"/>
                    <a:pt x="524" y="191"/>
                    <a:pt x="631" y="46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a:off x="7401119" y="1071641"/>
              <a:ext cx="47827" cy="74076"/>
            </a:xfrm>
            <a:custGeom>
              <a:avLst/>
              <a:gdLst/>
              <a:ahLst/>
              <a:cxnLst/>
              <a:rect l="l" t="t" r="r" b="b"/>
              <a:pathLst>
                <a:path w="716" h="1109" extrusionOk="0">
                  <a:moveTo>
                    <a:pt x="632" y="644"/>
                  </a:moveTo>
                  <a:cubicBezTo>
                    <a:pt x="537" y="930"/>
                    <a:pt x="334" y="1108"/>
                    <a:pt x="191" y="1061"/>
                  </a:cubicBezTo>
                  <a:cubicBezTo>
                    <a:pt x="49" y="1013"/>
                    <a:pt x="1" y="751"/>
                    <a:pt x="96" y="465"/>
                  </a:cubicBezTo>
                  <a:cubicBezTo>
                    <a:pt x="191" y="191"/>
                    <a:pt x="382" y="1"/>
                    <a:pt x="537" y="49"/>
                  </a:cubicBezTo>
                  <a:cubicBezTo>
                    <a:pt x="680" y="96"/>
                    <a:pt x="715" y="370"/>
                    <a:pt x="632" y="6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a:off x="7253236" y="1000906"/>
              <a:ext cx="174208" cy="199650"/>
            </a:xfrm>
            <a:custGeom>
              <a:avLst/>
              <a:gdLst/>
              <a:ahLst/>
              <a:cxnLst/>
              <a:rect l="l" t="t" r="r" b="b"/>
              <a:pathLst>
                <a:path w="2608" h="2989" extrusionOk="0">
                  <a:moveTo>
                    <a:pt x="2548" y="1060"/>
                  </a:moveTo>
                  <a:cubicBezTo>
                    <a:pt x="2608" y="2048"/>
                    <a:pt x="2417" y="2810"/>
                    <a:pt x="1393" y="2894"/>
                  </a:cubicBezTo>
                  <a:cubicBezTo>
                    <a:pt x="346" y="2989"/>
                    <a:pt x="60" y="2096"/>
                    <a:pt x="0" y="1298"/>
                  </a:cubicBezTo>
                  <a:cubicBezTo>
                    <a:pt x="0" y="1298"/>
                    <a:pt x="36" y="1072"/>
                    <a:pt x="393" y="798"/>
                  </a:cubicBezTo>
                  <a:cubicBezTo>
                    <a:pt x="762" y="524"/>
                    <a:pt x="1572" y="0"/>
                    <a:pt x="2048" y="310"/>
                  </a:cubicBezTo>
                  <a:cubicBezTo>
                    <a:pt x="2525" y="619"/>
                    <a:pt x="2548" y="1060"/>
                    <a:pt x="2548" y="106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a:off x="7246089" y="1041450"/>
              <a:ext cx="189304" cy="65259"/>
            </a:xfrm>
            <a:custGeom>
              <a:avLst/>
              <a:gdLst/>
              <a:ahLst/>
              <a:cxnLst/>
              <a:rect l="l" t="t" r="r" b="b"/>
              <a:pathLst>
                <a:path w="2834" h="977" extrusionOk="0">
                  <a:moveTo>
                    <a:pt x="2632" y="12"/>
                  </a:moveTo>
                  <a:cubicBezTo>
                    <a:pt x="2417" y="12"/>
                    <a:pt x="869" y="12"/>
                    <a:pt x="619" y="84"/>
                  </a:cubicBezTo>
                  <a:cubicBezTo>
                    <a:pt x="405" y="143"/>
                    <a:pt x="72" y="524"/>
                    <a:pt x="0" y="608"/>
                  </a:cubicBezTo>
                  <a:cubicBezTo>
                    <a:pt x="48" y="608"/>
                    <a:pt x="96" y="632"/>
                    <a:pt x="131" y="679"/>
                  </a:cubicBezTo>
                  <a:cubicBezTo>
                    <a:pt x="203" y="620"/>
                    <a:pt x="393" y="417"/>
                    <a:pt x="429" y="417"/>
                  </a:cubicBezTo>
                  <a:cubicBezTo>
                    <a:pt x="488" y="405"/>
                    <a:pt x="453" y="977"/>
                    <a:pt x="929" y="977"/>
                  </a:cubicBezTo>
                  <a:cubicBezTo>
                    <a:pt x="1441" y="977"/>
                    <a:pt x="1369" y="489"/>
                    <a:pt x="1548" y="489"/>
                  </a:cubicBezTo>
                  <a:cubicBezTo>
                    <a:pt x="1762" y="489"/>
                    <a:pt x="1667" y="977"/>
                    <a:pt x="2251" y="941"/>
                  </a:cubicBezTo>
                  <a:cubicBezTo>
                    <a:pt x="2834" y="905"/>
                    <a:pt x="2739" y="1"/>
                    <a:pt x="2632" y="1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a:off x="7242883" y="980200"/>
              <a:ext cx="192510" cy="101061"/>
            </a:xfrm>
            <a:custGeom>
              <a:avLst/>
              <a:gdLst/>
              <a:ahLst/>
              <a:cxnLst/>
              <a:rect l="l" t="t" r="r" b="b"/>
              <a:pathLst>
                <a:path w="2882" h="1513" extrusionOk="0">
                  <a:moveTo>
                    <a:pt x="2787" y="918"/>
                  </a:moveTo>
                  <a:lnTo>
                    <a:pt x="2691" y="810"/>
                  </a:lnTo>
                  <a:cubicBezTo>
                    <a:pt x="2691" y="810"/>
                    <a:pt x="2668" y="584"/>
                    <a:pt x="2596" y="477"/>
                  </a:cubicBezTo>
                  <a:cubicBezTo>
                    <a:pt x="2525" y="370"/>
                    <a:pt x="2144" y="1"/>
                    <a:pt x="1477" y="13"/>
                  </a:cubicBezTo>
                  <a:cubicBezTo>
                    <a:pt x="798" y="13"/>
                    <a:pt x="1" y="584"/>
                    <a:pt x="13" y="965"/>
                  </a:cubicBezTo>
                  <a:cubicBezTo>
                    <a:pt x="13" y="1310"/>
                    <a:pt x="13" y="1453"/>
                    <a:pt x="36" y="1513"/>
                  </a:cubicBezTo>
                  <a:cubicBezTo>
                    <a:pt x="36" y="1513"/>
                    <a:pt x="36" y="1513"/>
                    <a:pt x="36" y="1513"/>
                  </a:cubicBezTo>
                  <a:cubicBezTo>
                    <a:pt x="36" y="1465"/>
                    <a:pt x="36" y="1263"/>
                    <a:pt x="370" y="1096"/>
                  </a:cubicBezTo>
                  <a:cubicBezTo>
                    <a:pt x="346" y="1370"/>
                    <a:pt x="715" y="1191"/>
                    <a:pt x="941" y="1037"/>
                  </a:cubicBezTo>
                  <a:cubicBezTo>
                    <a:pt x="1167" y="894"/>
                    <a:pt x="1525" y="667"/>
                    <a:pt x="1953" y="751"/>
                  </a:cubicBezTo>
                  <a:cubicBezTo>
                    <a:pt x="2358" y="822"/>
                    <a:pt x="2763" y="1191"/>
                    <a:pt x="2811" y="1120"/>
                  </a:cubicBezTo>
                  <a:cubicBezTo>
                    <a:pt x="2811" y="1132"/>
                    <a:pt x="2882" y="1025"/>
                    <a:pt x="2787" y="918"/>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a:off x="6964550" y="1634720"/>
              <a:ext cx="190907" cy="265711"/>
            </a:xfrm>
            <a:custGeom>
              <a:avLst/>
              <a:gdLst/>
              <a:ahLst/>
              <a:cxnLst/>
              <a:rect l="l" t="t" r="r" b="b"/>
              <a:pathLst>
                <a:path w="2858" h="3978" extrusionOk="0">
                  <a:moveTo>
                    <a:pt x="1132" y="1"/>
                  </a:moveTo>
                  <a:cubicBezTo>
                    <a:pt x="1036" y="977"/>
                    <a:pt x="1012" y="905"/>
                    <a:pt x="751" y="1453"/>
                  </a:cubicBezTo>
                  <a:cubicBezTo>
                    <a:pt x="489" y="1989"/>
                    <a:pt x="0" y="2334"/>
                    <a:pt x="834" y="3977"/>
                  </a:cubicBezTo>
                  <a:cubicBezTo>
                    <a:pt x="834" y="3977"/>
                    <a:pt x="1477" y="3882"/>
                    <a:pt x="1524" y="3703"/>
                  </a:cubicBezTo>
                  <a:cubicBezTo>
                    <a:pt x="1572" y="3525"/>
                    <a:pt x="1524" y="3370"/>
                    <a:pt x="1858" y="2822"/>
                  </a:cubicBezTo>
                  <a:cubicBezTo>
                    <a:pt x="2203" y="2263"/>
                    <a:pt x="2334" y="1941"/>
                    <a:pt x="2298" y="1691"/>
                  </a:cubicBezTo>
                  <a:cubicBezTo>
                    <a:pt x="2275" y="1453"/>
                    <a:pt x="2858" y="251"/>
                    <a:pt x="2858" y="25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a:off x="7012241" y="1863758"/>
              <a:ext cx="156774" cy="161510"/>
            </a:xfrm>
            <a:custGeom>
              <a:avLst/>
              <a:gdLst/>
              <a:ahLst/>
              <a:cxnLst/>
              <a:rect l="l" t="t" r="r" b="b"/>
              <a:pathLst>
                <a:path w="2347" h="2418" extrusionOk="0">
                  <a:moveTo>
                    <a:pt x="120" y="548"/>
                  </a:moveTo>
                  <a:cubicBezTo>
                    <a:pt x="501" y="84"/>
                    <a:pt x="799" y="1"/>
                    <a:pt x="1013" y="12"/>
                  </a:cubicBezTo>
                  <a:cubicBezTo>
                    <a:pt x="1227" y="24"/>
                    <a:pt x="1656" y="251"/>
                    <a:pt x="1692" y="405"/>
                  </a:cubicBezTo>
                  <a:cubicBezTo>
                    <a:pt x="1727" y="560"/>
                    <a:pt x="1692" y="608"/>
                    <a:pt x="1811" y="774"/>
                  </a:cubicBezTo>
                  <a:cubicBezTo>
                    <a:pt x="1953" y="953"/>
                    <a:pt x="1858" y="1132"/>
                    <a:pt x="1727" y="1191"/>
                  </a:cubicBezTo>
                  <a:cubicBezTo>
                    <a:pt x="1608" y="1263"/>
                    <a:pt x="1430" y="1322"/>
                    <a:pt x="1441" y="1048"/>
                  </a:cubicBezTo>
                  <a:cubicBezTo>
                    <a:pt x="1441" y="774"/>
                    <a:pt x="1168" y="691"/>
                    <a:pt x="1168" y="691"/>
                  </a:cubicBezTo>
                  <a:cubicBezTo>
                    <a:pt x="1168" y="691"/>
                    <a:pt x="1168" y="977"/>
                    <a:pt x="1215" y="1084"/>
                  </a:cubicBezTo>
                  <a:cubicBezTo>
                    <a:pt x="1263" y="1179"/>
                    <a:pt x="1537" y="1441"/>
                    <a:pt x="1596" y="1465"/>
                  </a:cubicBezTo>
                  <a:cubicBezTo>
                    <a:pt x="1644" y="1477"/>
                    <a:pt x="1751" y="1441"/>
                    <a:pt x="1751" y="1441"/>
                  </a:cubicBezTo>
                  <a:cubicBezTo>
                    <a:pt x="1751" y="1441"/>
                    <a:pt x="1989" y="1167"/>
                    <a:pt x="2132" y="1179"/>
                  </a:cubicBezTo>
                  <a:cubicBezTo>
                    <a:pt x="2275" y="1203"/>
                    <a:pt x="2346" y="1275"/>
                    <a:pt x="2299" y="1370"/>
                  </a:cubicBezTo>
                  <a:cubicBezTo>
                    <a:pt x="2251" y="1465"/>
                    <a:pt x="2073" y="1810"/>
                    <a:pt x="1906" y="1846"/>
                  </a:cubicBezTo>
                  <a:cubicBezTo>
                    <a:pt x="1751" y="1870"/>
                    <a:pt x="1751" y="2132"/>
                    <a:pt x="1537" y="2215"/>
                  </a:cubicBezTo>
                  <a:cubicBezTo>
                    <a:pt x="1322" y="2298"/>
                    <a:pt x="918" y="2418"/>
                    <a:pt x="751" y="2298"/>
                  </a:cubicBezTo>
                  <a:cubicBezTo>
                    <a:pt x="584" y="2179"/>
                    <a:pt x="120" y="1763"/>
                    <a:pt x="72" y="1620"/>
                  </a:cubicBezTo>
                  <a:cubicBezTo>
                    <a:pt x="25" y="1465"/>
                    <a:pt x="1" y="691"/>
                    <a:pt x="120" y="54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a:off x="7584871" y="1585425"/>
              <a:ext cx="246616" cy="266445"/>
            </a:xfrm>
            <a:custGeom>
              <a:avLst/>
              <a:gdLst/>
              <a:ahLst/>
              <a:cxnLst/>
              <a:rect l="l" t="t" r="r" b="b"/>
              <a:pathLst>
                <a:path w="3692" h="3989" extrusionOk="0">
                  <a:moveTo>
                    <a:pt x="107" y="0"/>
                  </a:moveTo>
                  <a:cubicBezTo>
                    <a:pt x="715" y="572"/>
                    <a:pt x="1203" y="834"/>
                    <a:pt x="2263" y="1191"/>
                  </a:cubicBezTo>
                  <a:cubicBezTo>
                    <a:pt x="3334" y="1560"/>
                    <a:pt x="3691" y="2346"/>
                    <a:pt x="3620" y="3167"/>
                  </a:cubicBezTo>
                  <a:cubicBezTo>
                    <a:pt x="3548" y="3989"/>
                    <a:pt x="2620" y="3703"/>
                    <a:pt x="2286" y="3489"/>
                  </a:cubicBezTo>
                  <a:cubicBezTo>
                    <a:pt x="1096" y="2727"/>
                    <a:pt x="1024" y="1739"/>
                    <a:pt x="0" y="103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1"/>
            <p:cNvSpPr/>
            <p:nvPr/>
          </p:nvSpPr>
          <p:spPr>
            <a:xfrm>
              <a:off x="7427370" y="1506674"/>
              <a:ext cx="174275" cy="159907"/>
            </a:xfrm>
            <a:custGeom>
              <a:avLst/>
              <a:gdLst/>
              <a:ahLst/>
              <a:cxnLst/>
              <a:rect l="l" t="t" r="r" b="b"/>
              <a:pathLst>
                <a:path w="2609" h="2394" extrusionOk="0">
                  <a:moveTo>
                    <a:pt x="2358" y="2215"/>
                  </a:moveTo>
                  <a:cubicBezTo>
                    <a:pt x="2215" y="2394"/>
                    <a:pt x="1799" y="2299"/>
                    <a:pt x="1489" y="2287"/>
                  </a:cubicBezTo>
                  <a:cubicBezTo>
                    <a:pt x="1180" y="2263"/>
                    <a:pt x="1037" y="2120"/>
                    <a:pt x="1001" y="2120"/>
                  </a:cubicBezTo>
                  <a:cubicBezTo>
                    <a:pt x="977" y="2120"/>
                    <a:pt x="501" y="2394"/>
                    <a:pt x="251" y="2287"/>
                  </a:cubicBezTo>
                  <a:cubicBezTo>
                    <a:pt x="1" y="2180"/>
                    <a:pt x="84" y="1632"/>
                    <a:pt x="156" y="1358"/>
                  </a:cubicBezTo>
                  <a:cubicBezTo>
                    <a:pt x="239" y="1072"/>
                    <a:pt x="37" y="834"/>
                    <a:pt x="168" y="620"/>
                  </a:cubicBezTo>
                  <a:cubicBezTo>
                    <a:pt x="299" y="394"/>
                    <a:pt x="477" y="215"/>
                    <a:pt x="703" y="108"/>
                  </a:cubicBezTo>
                  <a:cubicBezTo>
                    <a:pt x="930" y="1"/>
                    <a:pt x="1168" y="191"/>
                    <a:pt x="1525" y="108"/>
                  </a:cubicBezTo>
                  <a:cubicBezTo>
                    <a:pt x="1870" y="24"/>
                    <a:pt x="2323" y="834"/>
                    <a:pt x="2465" y="1179"/>
                  </a:cubicBezTo>
                  <a:cubicBezTo>
                    <a:pt x="2608" y="1513"/>
                    <a:pt x="2358" y="2215"/>
                    <a:pt x="2358" y="2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41"/>
          <p:cNvSpPr/>
          <p:nvPr/>
        </p:nvSpPr>
        <p:spPr>
          <a:xfrm rot="2906884">
            <a:off x="2483638" y="3812257"/>
            <a:ext cx="502632" cy="51956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 4">
            <a:extLst>
              <a:ext uri="{FF2B5EF4-FFF2-40B4-BE49-F238E27FC236}">
                <a16:creationId xmlns:a16="http://schemas.microsoft.com/office/drawing/2014/main" id="{AD200DA1-B979-F227-6806-F3D194935E01}"/>
              </a:ext>
            </a:extLst>
          </p:cNvPr>
          <p:cNvPicPr>
            <a:picLocks noChangeAspect="1"/>
          </p:cNvPicPr>
          <p:nvPr/>
        </p:nvPicPr>
        <p:blipFill>
          <a:blip r:embed="rId3"/>
          <a:stretch>
            <a:fillRect/>
          </a:stretch>
        </p:blipFill>
        <p:spPr>
          <a:xfrm>
            <a:off x="5258836" y="1107827"/>
            <a:ext cx="3772765" cy="28375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6" name="Google Shape;496;p41"/>
          <p:cNvSpPr txBox="1">
            <a:spLocks noGrp="1"/>
          </p:cNvSpPr>
          <p:nvPr>
            <p:ph type="subTitle" idx="1"/>
          </p:nvPr>
        </p:nvSpPr>
        <p:spPr>
          <a:xfrm>
            <a:off x="11805" y="1027822"/>
            <a:ext cx="5547258" cy="28497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fr-FR" dirty="0"/>
          </a:p>
          <a:p>
            <a:pPr marL="0" lvl="0" indent="0" algn="l" rtl="0">
              <a:spcBef>
                <a:spcPts val="0"/>
              </a:spcBef>
              <a:spcAft>
                <a:spcPts val="0"/>
              </a:spcAft>
              <a:buNone/>
            </a:pPr>
            <a:r>
              <a:rPr lang="fr-FR" dirty="0"/>
              <a:t>Le violon plot nommé "Weekly </a:t>
            </a:r>
            <a:r>
              <a:rPr lang="fr-FR" dirty="0" err="1"/>
              <a:t>hours</a:t>
            </a:r>
            <a:r>
              <a:rPr lang="fr-FR" dirty="0"/>
              <a:t> </a:t>
            </a:r>
            <a:r>
              <a:rPr lang="fr-FR" dirty="0" err="1"/>
              <a:t>spent</a:t>
            </a:r>
            <a:r>
              <a:rPr lang="fr-FR" dirty="0"/>
              <a:t> on </a:t>
            </a:r>
            <a:r>
              <a:rPr lang="fr-FR" dirty="0" err="1"/>
              <a:t>activities</a:t>
            </a:r>
            <a:r>
              <a:rPr lang="fr-FR" dirty="0"/>
              <a:t> Distribution" montre combien d’heures hebdomadairement sont dédiées aux activités parascolaires, avec une variation marquée entre 0 et 10 heures. Cette visualisation rapide met en évidence la distribution du temps alloué aux activités parascolaires dans notre échantillon.</a:t>
            </a:r>
          </a:p>
        </p:txBody>
      </p:sp>
      <p:sp>
        <p:nvSpPr>
          <p:cNvPr id="497" name="Google Shape;497;p41"/>
          <p:cNvSpPr txBox="1">
            <a:spLocks noGrp="1"/>
          </p:cNvSpPr>
          <p:nvPr>
            <p:ph type="title" idx="2"/>
          </p:nvPr>
        </p:nvSpPr>
        <p:spPr>
          <a:xfrm>
            <a:off x="237689" y="467288"/>
            <a:ext cx="2452949" cy="74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solidFill>
                  <a:schemeClr val="bg1">
                    <a:lumMod val="10000"/>
                  </a:schemeClr>
                </a:solidFill>
              </a:rPr>
              <a:t>Violin plot</a:t>
            </a:r>
            <a:endParaRPr sz="2800" dirty="0">
              <a:solidFill>
                <a:schemeClr val="bg1">
                  <a:lumMod val="10000"/>
                </a:schemeClr>
              </a:solidFill>
            </a:endParaRPr>
          </a:p>
        </p:txBody>
      </p:sp>
      <p:grpSp>
        <p:nvGrpSpPr>
          <p:cNvPr id="498" name="Google Shape;498;p41"/>
          <p:cNvGrpSpPr/>
          <p:nvPr/>
        </p:nvGrpSpPr>
        <p:grpSpPr>
          <a:xfrm>
            <a:off x="7887914" y="430733"/>
            <a:ext cx="789145" cy="768741"/>
            <a:chOff x="13094914" y="-3567967"/>
            <a:chExt cx="789145" cy="768741"/>
          </a:xfrm>
        </p:grpSpPr>
        <p:sp>
          <p:nvSpPr>
            <p:cNvPr id="499" name="Google Shape;499;p41"/>
            <p:cNvSpPr/>
            <p:nvPr/>
          </p:nvSpPr>
          <p:spPr>
            <a:xfrm rot="-1776322">
              <a:off x="13212180" y="-3485952"/>
              <a:ext cx="491831" cy="60471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rot="-1776322">
              <a:off x="13715946" y="-3136550"/>
              <a:ext cx="139239" cy="153687"/>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1"/>
          <p:cNvSpPr/>
          <p:nvPr/>
        </p:nvSpPr>
        <p:spPr>
          <a:xfrm rot="-2700000">
            <a:off x="6034741" y="4137941"/>
            <a:ext cx="701745" cy="86280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41"/>
          <p:cNvGrpSpPr/>
          <p:nvPr/>
        </p:nvGrpSpPr>
        <p:grpSpPr>
          <a:xfrm>
            <a:off x="9638814" y="524879"/>
            <a:ext cx="1302299" cy="3666200"/>
            <a:chOff x="5323201" y="839225"/>
            <a:chExt cx="1302299" cy="3666200"/>
          </a:xfrm>
        </p:grpSpPr>
        <p:sp>
          <p:nvSpPr>
            <p:cNvPr id="503" name="Google Shape;503;p41"/>
            <p:cNvSpPr/>
            <p:nvPr/>
          </p:nvSpPr>
          <p:spPr>
            <a:xfrm>
              <a:off x="6160470" y="1014260"/>
              <a:ext cx="465029" cy="892981"/>
            </a:xfrm>
            <a:custGeom>
              <a:avLst/>
              <a:gdLst/>
              <a:ahLst/>
              <a:cxnLst/>
              <a:rect l="l" t="t" r="r" b="b"/>
              <a:pathLst>
                <a:path w="4490" h="8622" extrusionOk="0">
                  <a:moveTo>
                    <a:pt x="2120" y="1"/>
                  </a:moveTo>
                  <a:cubicBezTo>
                    <a:pt x="2263" y="418"/>
                    <a:pt x="2608" y="692"/>
                    <a:pt x="3144" y="1323"/>
                  </a:cubicBezTo>
                  <a:cubicBezTo>
                    <a:pt x="3680" y="1942"/>
                    <a:pt x="4489" y="3799"/>
                    <a:pt x="4489" y="4442"/>
                  </a:cubicBezTo>
                  <a:cubicBezTo>
                    <a:pt x="4489" y="5073"/>
                    <a:pt x="1727" y="6847"/>
                    <a:pt x="1406" y="7347"/>
                  </a:cubicBezTo>
                  <a:cubicBezTo>
                    <a:pt x="1072" y="7847"/>
                    <a:pt x="894" y="8621"/>
                    <a:pt x="894" y="8621"/>
                  </a:cubicBezTo>
                  <a:lnTo>
                    <a:pt x="1" y="6145"/>
                  </a:lnTo>
                  <a:cubicBezTo>
                    <a:pt x="215" y="6121"/>
                    <a:pt x="394" y="6145"/>
                    <a:pt x="453" y="6109"/>
                  </a:cubicBezTo>
                  <a:cubicBezTo>
                    <a:pt x="525" y="6085"/>
                    <a:pt x="1215" y="5847"/>
                    <a:pt x="2180" y="5156"/>
                  </a:cubicBezTo>
                  <a:cubicBezTo>
                    <a:pt x="3156" y="4478"/>
                    <a:pt x="3477" y="4228"/>
                    <a:pt x="3358" y="4073"/>
                  </a:cubicBezTo>
                  <a:cubicBezTo>
                    <a:pt x="2894" y="3466"/>
                    <a:pt x="2858" y="1715"/>
                    <a:pt x="1751" y="62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6167927" y="867604"/>
              <a:ext cx="212111" cy="218326"/>
            </a:xfrm>
            <a:custGeom>
              <a:avLst/>
              <a:gdLst/>
              <a:ahLst/>
              <a:cxnLst/>
              <a:rect l="l" t="t" r="r" b="b"/>
              <a:pathLst>
                <a:path w="2048" h="2108" extrusionOk="0">
                  <a:moveTo>
                    <a:pt x="2048" y="1417"/>
                  </a:moveTo>
                  <a:cubicBezTo>
                    <a:pt x="1917" y="1000"/>
                    <a:pt x="1465" y="715"/>
                    <a:pt x="1298" y="607"/>
                  </a:cubicBezTo>
                  <a:cubicBezTo>
                    <a:pt x="1131" y="500"/>
                    <a:pt x="1024" y="322"/>
                    <a:pt x="845" y="167"/>
                  </a:cubicBezTo>
                  <a:cubicBezTo>
                    <a:pt x="679" y="0"/>
                    <a:pt x="274" y="36"/>
                    <a:pt x="131" y="167"/>
                  </a:cubicBezTo>
                  <a:cubicBezTo>
                    <a:pt x="0" y="286"/>
                    <a:pt x="250" y="488"/>
                    <a:pt x="250" y="488"/>
                  </a:cubicBezTo>
                  <a:cubicBezTo>
                    <a:pt x="250" y="488"/>
                    <a:pt x="95" y="488"/>
                    <a:pt x="83" y="584"/>
                  </a:cubicBezTo>
                  <a:cubicBezTo>
                    <a:pt x="60" y="679"/>
                    <a:pt x="226" y="762"/>
                    <a:pt x="453" y="976"/>
                  </a:cubicBezTo>
                  <a:cubicBezTo>
                    <a:pt x="679" y="1191"/>
                    <a:pt x="691" y="1429"/>
                    <a:pt x="929" y="1774"/>
                  </a:cubicBezTo>
                  <a:cubicBezTo>
                    <a:pt x="1167" y="2108"/>
                    <a:pt x="1679" y="2036"/>
                    <a:pt x="1679" y="203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5323201" y="1125288"/>
              <a:ext cx="624009" cy="774496"/>
            </a:xfrm>
            <a:custGeom>
              <a:avLst/>
              <a:gdLst/>
              <a:ahLst/>
              <a:cxnLst/>
              <a:rect l="l" t="t" r="r" b="b"/>
              <a:pathLst>
                <a:path w="6025" h="7478" extrusionOk="0">
                  <a:moveTo>
                    <a:pt x="3298" y="1"/>
                  </a:moveTo>
                  <a:cubicBezTo>
                    <a:pt x="2810" y="620"/>
                    <a:pt x="0" y="3203"/>
                    <a:pt x="167" y="4692"/>
                  </a:cubicBezTo>
                  <a:cubicBezTo>
                    <a:pt x="322" y="6180"/>
                    <a:pt x="3275" y="7478"/>
                    <a:pt x="4656" y="7478"/>
                  </a:cubicBezTo>
                  <a:cubicBezTo>
                    <a:pt x="6025" y="7478"/>
                    <a:pt x="4739" y="5977"/>
                    <a:pt x="4739" y="5977"/>
                  </a:cubicBezTo>
                  <a:cubicBezTo>
                    <a:pt x="2227" y="6073"/>
                    <a:pt x="1560" y="4704"/>
                    <a:pt x="1489" y="4549"/>
                  </a:cubicBezTo>
                  <a:cubicBezTo>
                    <a:pt x="1489" y="4549"/>
                    <a:pt x="1489" y="4537"/>
                    <a:pt x="1489" y="4525"/>
                  </a:cubicBezTo>
                  <a:cubicBezTo>
                    <a:pt x="1846" y="4072"/>
                    <a:pt x="2120" y="1870"/>
                    <a:pt x="3739" y="167"/>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5604293" y="839225"/>
              <a:ext cx="172755" cy="303460"/>
            </a:xfrm>
            <a:custGeom>
              <a:avLst/>
              <a:gdLst/>
              <a:ahLst/>
              <a:cxnLst/>
              <a:rect l="l" t="t" r="r" b="b"/>
              <a:pathLst>
                <a:path w="1668" h="2930" extrusionOk="0">
                  <a:moveTo>
                    <a:pt x="537" y="2632"/>
                  </a:moveTo>
                  <a:cubicBezTo>
                    <a:pt x="572" y="2215"/>
                    <a:pt x="227" y="1572"/>
                    <a:pt x="120" y="1334"/>
                  </a:cubicBezTo>
                  <a:cubicBezTo>
                    <a:pt x="1" y="1084"/>
                    <a:pt x="251" y="667"/>
                    <a:pt x="156" y="334"/>
                  </a:cubicBezTo>
                  <a:cubicBezTo>
                    <a:pt x="49" y="0"/>
                    <a:pt x="394" y="12"/>
                    <a:pt x="549" y="179"/>
                  </a:cubicBezTo>
                  <a:cubicBezTo>
                    <a:pt x="703" y="357"/>
                    <a:pt x="930" y="905"/>
                    <a:pt x="965" y="1036"/>
                  </a:cubicBezTo>
                  <a:cubicBezTo>
                    <a:pt x="989" y="1155"/>
                    <a:pt x="953" y="1584"/>
                    <a:pt x="965" y="1631"/>
                  </a:cubicBezTo>
                  <a:cubicBezTo>
                    <a:pt x="965" y="1679"/>
                    <a:pt x="1073" y="1774"/>
                    <a:pt x="1108" y="1727"/>
                  </a:cubicBezTo>
                  <a:cubicBezTo>
                    <a:pt x="1144" y="1679"/>
                    <a:pt x="1430" y="1274"/>
                    <a:pt x="1549" y="1393"/>
                  </a:cubicBezTo>
                  <a:cubicBezTo>
                    <a:pt x="1668" y="1524"/>
                    <a:pt x="1311" y="1929"/>
                    <a:pt x="1311" y="2024"/>
                  </a:cubicBezTo>
                  <a:cubicBezTo>
                    <a:pt x="1311" y="2108"/>
                    <a:pt x="1549" y="2596"/>
                    <a:pt x="1037" y="292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5643753" y="1110478"/>
              <a:ext cx="74156" cy="59346"/>
            </a:xfrm>
            <a:custGeom>
              <a:avLst/>
              <a:gdLst/>
              <a:ahLst/>
              <a:cxnLst/>
              <a:rect l="l" t="t" r="r" b="b"/>
              <a:pathLst>
                <a:path w="716" h="573" extrusionOk="0">
                  <a:moveTo>
                    <a:pt x="156" y="13"/>
                  </a:moveTo>
                  <a:cubicBezTo>
                    <a:pt x="144" y="1"/>
                    <a:pt x="1" y="155"/>
                    <a:pt x="72" y="227"/>
                  </a:cubicBezTo>
                  <a:cubicBezTo>
                    <a:pt x="144" y="310"/>
                    <a:pt x="441" y="358"/>
                    <a:pt x="513" y="525"/>
                  </a:cubicBezTo>
                  <a:cubicBezTo>
                    <a:pt x="525" y="572"/>
                    <a:pt x="596" y="453"/>
                    <a:pt x="692" y="382"/>
                  </a:cubicBezTo>
                  <a:cubicBezTo>
                    <a:pt x="715" y="358"/>
                    <a:pt x="465" y="36"/>
                    <a:pt x="156" y="1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6065495" y="2570518"/>
              <a:ext cx="300974" cy="410759"/>
            </a:xfrm>
            <a:custGeom>
              <a:avLst/>
              <a:gdLst/>
              <a:ahLst/>
              <a:cxnLst/>
              <a:rect l="l" t="t" r="r" b="b"/>
              <a:pathLst>
                <a:path w="2906" h="3966" extrusionOk="0">
                  <a:moveTo>
                    <a:pt x="2906" y="3644"/>
                  </a:moveTo>
                  <a:cubicBezTo>
                    <a:pt x="2906" y="2322"/>
                    <a:pt x="2835" y="1334"/>
                    <a:pt x="2489" y="1"/>
                  </a:cubicBezTo>
                  <a:lnTo>
                    <a:pt x="108" y="834"/>
                  </a:lnTo>
                  <a:cubicBezTo>
                    <a:pt x="13" y="1632"/>
                    <a:pt x="1" y="2382"/>
                    <a:pt x="49" y="3072"/>
                  </a:cubicBezTo>
                  <a:cubicBezTo>
                    <a:pt x="977" y="3799"/>
                    <a:pt x="2454" y="3965"/>
                    <a:pt x="2906" y="3644"/>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6024792" y="2503922"/>
              <a:ext cx="367674" cy="363945"/>
            </a:xfrm>
            <a:custGeom>
              <a:avLst/>
              <a:gdLst/>
              <a:ahLst/>
              <a:cxnLst/>
              <a:rect l="l" t="t" r="r" b="b"/>
              <a:pathLst>
                <a:path w="3550" h="3514" extrusionOk="0">
                  <a:moveTo>
                    <a:pt x="180" y="2906"/>
                  </a:moveTo>
                  <a:cubicBezTo>
                    <a:pt x="846" y="2977"/>
                    <a:pt x="953" y="3215"/>
                    <a:pt x="1966" y="3370"/>
                  </a:cubicBezTo>
                  <a:cubicBezTo>
                    <a:pt x="2906" y="3513"/>
                    <a:pt x="3537" y="3382"/>
                    <a:pt x="3537" y="2882"/>
                  </a:cubicBezTo>
                  <a:cubicBezTo>
                    <a:pt x="3549" y="2096"/>
                    <a:pt x="3073" y="1287"/>
                    <a:pt x="2882" y="644"/>
                  </a:cubicBezTo>
                  <a:cubicBezTo>
                    <a:pt x="2692" y="1"/>
                    <a:pt x="1" y="358"/>
                    <a:pt x="1" y="358"/>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a:off x="6154359" y="3460814"/>
              <a:ext cx="204758" cy="497136"/>
            </a:xfrm>
            <a:custGeom>
              <a:avLst/>
              <a:gdLst/>
              <a:ahLst/>
              <a:cxnLst/>
              <a:rect l="l" t="t" r="r" b="b"/>
              <a:pathLst>
                <a:path w="1977" h="4800" extrusionOk="0">
                  <a:moveTo>
                    <a:pt x="322" y="418"/>
                  </a:moveTo>
                  <a:cubicBezTo>
                    <a:pt x="24" y="632"/>
                    <a:pt x="0" y="1144"/>
                    <a:pt x="322" y="1668"/>
                  </a:cubicBezTo>
                  <a:cubicBezTo>
                    <a:pt x="643" y="2192"/>
                    <a:pt x="619" y="2239"/>
                    <a:pt x="417" y="2668"/>
                  </a:cubicBezTo>
                  <a:cubicBezTo>
                    <a:pt x="214" y="3108"/>
                    <a:pt x="143" y="4025"/>
                    <a:pt x="572" y="4406"/>
                  </a:cubicBezTo>
                  <a:cubicBezTo>
                    <a:pt x="988" y="4799"/>
                    <a:pt x="1596" y="4347"/>
                    <a:pt x="1786" y="3728"/>
                  </a:cubicBezTo>
                  <a:cubicBezTo>
                    <a:pt x="1977" y="3108"/>
                    <a:pt x="1905" y="1192"/>
                    <a:pt x="1381" y="596"/>
                  </a:cubicBezTo>
                  <a:cubicBezTo>
                    <a:pt x="845" y="1"/>
                    <a:pt x="322" y="418"/>
                    <a:pt x="322" y="418"/>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a:off x="6070467" y="2888688"/>
              <a:ext cx="299732" cy="712872"/>
            </a:xfrm>
            <a:custGeom>
              <a:avLst/>
              <a:gdLst/>
              <a:ahLst/>
              <a:cxnLst/>
              <a:rect l="l" t="t" r="r" b="b"/>
              <a:pathLst>
                <a:path w="2894" h="6883" extrusionOk="0">
                  <a:moveTo>
                    <a:pt x="1" y="0"/>
                  </a:moveTo>
                  <a:cubicBezTo>
                    <a:pt x="310" y="3144"/>
                    <a:pt x="1108" y="4251"/>
                    <a:pt x="917" y="4680"/>
                  </a:cubicBezTo>
                  <a:cubicBezTo>
                    <a:pt x="917" y="4680"/>
                    <a:pt x="536" y="5108"/>
                    <a:pt x="774" y="5584"/>
                  </a:cubicBezTo>
                  <a:cubicBezTo>
                    <a:pt x="1001" y="6049"/>
                    <a:pt x="1370" y="6192"/>
                    <a:pt x="1536" y="6668"/>
                  </a:cubicBezTo>
                  <a:cubicBezTo>
                    <a:pt x="1560" y="6751"/>
                    <a:pt x="1632" y="6823"/>
                    <a:pt x="1727" y="6858"/>
                  </a:cubicBezTo>
                  <a:cubicBezTo>
                    <a:pt x="1798" y="6882"/>
                    <a:pt x="1882" y="6882"/>
                    <a:pt x="1977" y="6811"/>
                  </a:cubicBezTo>
                  <a:cubicBezTo>
                    <a:pt x="2179" y="6656"/>
                    <a:pt x="2894" y="4870"/>
                    <a:pt x="2132" y="4299"/>
                  </a:cubicBezTo>
                  <a:cubicBezTo>
                    <a:pt x="2132" y="4299"/>
                    <a:pt x="2798" y="2858"/>
                    <a:pt x="2858" y="572"/>
                  </a:cubicBezTo>
                  <a:cubicBezTo>
                    <a:pt x="2406" y="893"/>
                    <a:pt x="929" y="727"/>
                    <a:pt x="1"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p:nvPr/>
          </p:nvSpPr>
          <p:spPr>
            <a:xfrm>
              <a:off x="5754782" y="2555707"/>
              <a:ext cx="319513" cy="429298"/>
            </a:xfrm>
            <a:custGeom>
              <a:avLst/>
              <a:gdLst/>
              <a:ahLst/>
              <a:cxnLst/>
              <a:rect l="l" t="t" r="r" b="b"/>
              <a:pathLst>
                <a:path w="3085" h="4145" extrusionOk="0">
                  <a:moveTo>
                    <a:pt x="3049" y="3370"/>
                  </a:moveTo>
                  <a:cubicBezTo>
                    <a:pt x="3072" y="2954"/>
                    <a:pt x="3084" y="2537"/>
                    <a:pt x="3084" y="2144"/>
                  </a:cubicBezTo>
                  <a:cubicBezTo>
                    <a:pt x="3084" y="1"/>
                    <a:pt x="1" y="3430"/>
                    <a:pt x="1" y="3430"/>
                  </a:cubicBezTo>
                  <a:cubicBezTo>
                    <a:pt x="1" y="3430"/>
                    <a:pt x="84" y="3727"/>
                    <a:pt x="203" y="4144"/>
                  </a:cubicBezTo>
                  <a:cubicBezTo>
                    <a:pt x="596" y="3882"/>
                    <a:pt x="1798" y="3180"/>
                    <a:pt x="3049" y="337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a:off x="5712835" y="2589057"/>
              <a:ext cx="388595" cy="365084"/>
            </a:xfrm>
            <a:custGeom>
              <a:avLst/>
              <a:gdLst/>
              <a:ahLst/>
              <a:cxnLst/>
              <a:rect l="l" t="t" r="r" b="b"/>
              <a:pathLst>
                <a:path w="3752" h="3525" extrusionOk="0">
                  <a:moveTo>
                    <a:pt x="477" y="0"/>
                  </a:moveTo>
                  <a:cubicBezTo>
                    <a:pt x="1" y="1453"/>
                    <a:pt x="155" y="2381"/>
                    <a:pt x="251" y="2953"/>
                  </a:cubicBezTo>
                  <a:cubicBezTo>
                    <a:pt x="346" y="3524"/>
                    <a:pt x="3084" y="2751"/>
                    <a:pt x="3477" y="2477"/>
                  </a:cubicBezTo>
                  <a:cubicBezTo>
                    <a:pt x="3751" y="2286"/>
                    <a:pt x="3644" y="2131"/>
                    <a:pt x="3596" y="1858"/>
                  </a:cubicBezTo>
                  <a:cubicBezTo>
                    <a:pt x="3430" y="798"/>
                    <a:pt x="3477" y="0"/>
                    <a:pt x="3477" y="0"/>
                  </a:cubicBezTo>
                  <a:lnTo>
                    <a:pt x="477" y="0"/>
                  </a:lnTo>
                  <a:close/>
                </a:path>
              </a:pathLst>
            </a:custGeom>
            <a:solidFill>
              <a:srgbClr val="54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a:off x="5907653" y="3944284"/>
              <a:ext cx="224540" cy="561142"/>
            </a:xfrm>
            <a:custGeom>
              <a:avLst/>
              <a:gdLst/>
              <a:ahLst/>
              <a:cxnLst/>
              <a:rect l="l" t="t" r="r" b="b"/>
              <a:pathLst>
                <a:path w="2168" h="5418" extrusionOk="0">
                  <a:moveTo>
                    <a:pt x="418" y="750"/>
                  </a:moveTo>
                  <a:cubicBezTo>
                    <a:pt x="572" y="1215"/>
                    <a:pt x="668" y="2381"/>
                    <a:pt x="537" y="2870"/>
                  </a:cubicBezTo>
                  <a:cubicBezTo>
                    <a:pt x="418" y="3346"/>
                    <a:pt x="477" y="3417"/>
                    <a:pt x="287" y="3751"/>
                  </a:cubicBezTo>
                  <a:cubicBezTo>
                    <a:pt x="108" y="4072"/>
                    <a:pt x="1" y="4656"/>
                    <a:pt x="120" y="4953"/>
                  </a:cubicBezTo>
                  <a:cubicBezTo>
                    <a:pt x="251" y="5251"/>
                    <a:pt x="906" y="5418"/>
                    <a:pt x="1489" y="5310"/>
                  </a:cubicBezTo>
                  <a:cubicBezTo>
                    <a:pt x="2061" y="5203"/>
                    <a:pt x="2168" y="5001"/>
                    <a:pt x="2108" y="4739"/>
                  </a:cubicBezTo>
                  <a:cubicBezTo>
                    <a:pt x="2037" y="4477"/>
                    <a:pt x="1811" y="3822"/>
                    <a:pt x="1930" y="3596"/>
                  </a:cubicBezTo>
                  <a:cubicBezTo>
                    <a:pt x="2037" y="3393"/>
                    <a:pt x="2120" y="3370"/>
                    <a:pt x="2084" y="2953"/>
                  </a:cubicBezTo>
                  <a:cubicBezTo>
                    <a:pt x="2061" y="2560"/>
                    <a:pt x="1763" y="1965"/>
                    <a:pt x="1549" y="1810"/>
                  </a:cubicBezTo>
                  <a:cubicBezTo>
                    <a:pt x="1334" y="1655"/>
                    <a:pt x="1096" y="965"/>
                    <a:pt x="1120" y="476"/>
                  </a:cubicBezTo>
                  <a:cubicBezTo>
                    <a:pt x="1156" y="0"/>
                    <a:pt x="418" y="750"/>
                    <a:pt x="418" y="75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a:off x="5775703" y="2884959"/>
              <a:ext cx="319513" cy="1169098"/>
            </a:xfrm>
            <a:custGeom>
              <a:avLst/>
              <a:gdLst/>
              <a:ahLst/>
              <a:cxnLst/>
              <a:rect l="l" t="t" r="r" b="b"/>
              <a:pathLst>
                <a:path w="3085" h="11288" extrusionOk="0">
                  <a:moveTo>
                    <a:pt x="2847" y="191"/>
                  </a:moveTo>
                  <a:cubicBezTo>
                    <a:pt x="1596" y="1"/>
                    <a:pt x="394" y="703"/>
                    <a:pt x="1" y="965"/>
                  </a:cubicBezTo>
                  <a:cubicBezTo>
                    <a:pt x="227" y="1751"/>
                    <a:pt x="608" y="3001"/>
                    <a:pt x="953" y="3692"/>
                  </a:cubicBezTo>
                  <a:cubicBezTo>
                    <a:pt x="1489" y="4751"/>
                    <a:pt x="1311" y="5263"/>
                    <a:pt x="953" y="6561"/>
                  </a:cubicBezTo>
                  <a:cubicBezTo>
                    <a:pt x="620" y="7776"/>
                    <a:pt x="858" y="8276"/>
                    <a:pt x="1692" y="10978"/>
                  </a:cubicBezTo>
                  <a:cubicBezTo>
                    <a:pt x="1692" y="10978"/>
                    <a:pt x="2168" y="11288"/>
                    <a:pt x="2346" y="10871"/>
                  </a:cubicBezTo>
                  <a:cubicBezTo>
                    <a:pt x="2513" y="10454"/>
                    <a:pt x="2739" y="8871"/>
                    <a:pt x="2906" y="7990"/>
                  </a:cubicBezTo>
                  <a:cubicBezTo>
                    <a:pt x="3085" y="7109"/>
                    <a:pt x="2573" y="6252"/>
                    <a:pt x="2513" y="5025"/>
                  </a:cubicBezTo>
                  <a:cubicBezTo>
                    <a:pt x="2477" y="4025"/>
                    <a:pt x="2739" y="2049"/>
                    <a:pt x="2847" y="19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a:off x="5759753" y="1649358"/>
              <a:ext cx="579681" cy="1021200"/>
            </a:xfrm>
            <a:custGeom>
              <a:avLst/>
              <a:gdLst/>
              <a:ahLst/>
              <a:cxnLst/>
              <a:rect l="l" t="t" r="r" b="b"/>
              <a:pathLst>
                <a:path w="5597" h="9860" extrusionOk="0">
                  <a:moveTo>
                    <a:pt x="1191" y="691"/>
                  </a:moveTo>
                  <a:cubicBezTo>
                    <a:pt x="774" y="775"/>
                    <a:pt x="572" y="870"/>
                    <a:pt x="524" y="929"/>
                  </a:cubicBezTo>
                  <a:cubicBezTo>
                    <a:pt x="488" y="977"/>
                    <a:pt x="0" y="2382"/>
                    <a:pt x="203" y="2858"/>
                  </a:cubicBezTo>
                  <a:cubicBezTo>
                    <a:pt x="417" y="3334"/>
                    <a:pt x="798" y="4763"/>
                    <a:pt x="750" y="6240"/>
                  </a:cubicBezTo>
                  <a:cubicBezTo>
                    <a:pt x="703" y="7728"/>
                    <a:pt x="322" y="8228"/>
                    <a:pt x="24" y="9073"/>
                  </a:cubicBezTo>
                  <a:cubicBezTo>
                    <a:pt x="24" y="9073"/>
                    <a:pt x="679" y="9859"/>
                    <a:pt x="2286" y="9478"/>
                  </a:cubicBezTo>
                  <a:cubicBezTo>
                    <a:pt x="4620" y="8918"/>
                    <a:pt x="5596" y="9442"/>
                    <a:pt x="5441" y="8895"/>
                  </a:cubicBezTo>
                  <a:cubicBezTo>
                    <a:pt x="5120" y="7775"/>
                    <a:pt x="4346" y="5204"/>
                    <a:pt x="4572" y="3835"/>
                  </a:cubicBezTo>
                  <a:cubicBezTo>
                    <a:pt x="4798" y="2465"/>
                    <a:pt x="5072" y="2168"/>
                    <a:pt x="3870" y="13"/>
                  </a:cubicBezTo>
                  <a:cubicBezTo>
                    <a:pt x="3870" y="13"/>
                    <a:pt x="3703" y="1"/>
                    <a:pt x="3429" y="167"/>
                  </a:cubicBezTo>
                  <a:cubicBezTo>
                    <a:pt x="3143" y="334"/>
                    <a:pt x="2750" y="1144"/>
                    <a:pt x="2203" y="1013"/>
                  </a:cubicBezTo>
                  <a:cubicBezTo>
                    <a:pt x="1643" y="894"/>
                    <a:pt x="1191" y="691"/>
                    <a:pt x="1191" y="69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a:off x="5814024" y="1508812"/>
              <a:ext cx="342817" cy="346649"/>
            </a:xfrm>
            <a:custGeom>
              <a:avLst/>
              <a:gdLst/>
              <a:ahLst/>
              <a:cxnLst/>
              <a:rect l="l" t="t" r="r" b="b"/>
              <a:pathLst>
                <a:path w="3310" h="3347" extrusionOk="0">
                  <a:moveTo>
                    <a:pt x="1000" y="119"/>
                  </a:moveTo>
                  <a:cubicBezTo>
                    <a:pt x="1131" y="965"/>
                    <a:pt x="1179" y="1441"/>
                    <a:pt x="1119" y="1989"/>
                  </a:cubicBezTo>
                  <a:cubicBezTo>
                    <a:pt x="1119" y="1989"/>
                    <a:pt x="691" y="2036"/>
                    <a:pt x="667" y="2048"/>
                  </a:cubicBezTo>
                  <a:cubicBezTo>
                    <a:pt x="655" y="2060"/>
                    <a:pt x="0" y="2941"/>
                    <a:pt x="1334" y="3144"/>
                  </a:cubicBezTo>
                  <a:cubicBezTo>
                    <a:pt x="2667" y="3346"/>
                    <a:pt x="3310" y="2144"/>
                    <a:pt x="2905" y="1524"/>
                  </a:cubicBezTo>
                  <a:cubicBezTo>
                    <a:pt x="2905" y="1524"/>
                    <a:pt x="2679" y="1679"/>
                    <a:pt x="2536" y="1905"/>
                  </a:cubicBezTo>
                  <a:cubicBezTo>
                    <a:pt x="2536" y="1905"/>
                    <a:pt x="2465" y="2286"/>
                    <a:pt x="2488"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a:off x="5742457" y="1133885"/>
              <a:ext cx="273839" cy="335567"/>
            </a:xfrm>
            <a:custGeom>
              <a:avLst/>
              <a:gdLst/>
              <a:ahLst/>
              <a:cxnLst/>
              <a:rect l="l" t="t" r="r" b="b"/>
              <a:pathLst>
                <a:path w="2644" h="3240" extrusionOk="0">
                  <a:moveTo>
                    <a:pt x="2417" y="358"/>
                  </a:moveTo>
                  <a:cubicBezTo>
                    <a:pt x="2203" y="84"/>
                    <a:pt x="1774" y="1"/>
                    <a:pt x="1465" y="179"/>
                  </a:cubicBezTo>
                  <a:cubicBezTo>
                    <a:pt x="1155" y="358"/>
                    <a:pt x="1012" y="775"/>
                    <a:pt x="1143" y="1108"/>
                  </a:cubicBezTo>
                  <a:cubicBezTo>
                    <a:pt x="1191" y="1215"/>
                    <a:pt x="1251" y="1322"/>
                    <a:pt x="1227" y="1430"/>
                  </a:cubicBezTo>
                  <a:cubicBezTo>
                    <a:pt x="1203" y="1525"/>
                    <a:pt x="1108" y="1596"/>
                    <a:pt x="1012" y="1632"/>
                  </a:cubicBezTo>
                  <a:cubicBezTo>
                    <a:pt x="917" y="1656"/>
                    <a:pt x="810" y="1656"/>
                    <a:pt x="715" y="1680"/>
                  </a:cubicBezTo>
                  <a:cubicBezTo>
                    <a:pt x="465" y="1727"/>
                    <a:pt x="239" y="1894"/>
                    <a:pt x="131" y="2120"/>
                  </a:cubicBezTo>
                  <a:cubicBezTo>
                    <a:pt x="0" y="2442"/>
                    <a:pt x="131" y="2835"/>
                    <a:pt x="417" y="3037"/>
                  </a:cubicBezTo>
                  <a:cubicBezTo>
                    <a:pt x="691" y="3239"/>
                    <a:pt x="1084" y="3239"/>
                    <a:pt x="1393" y="3085"/>
                  </a:cubicBezTo>
                  <a:cubicBezTo>
                    <a:pt x="1703" y="2930"/>
                    <a:pt x="1917" y="2620"/>
                    <a:pt x="2013" y="2287"/>
                  </a:cubicBezTo>
                  <a:cubicBezTo>
                    <a:pt x="2060" y="2084"/>
                    <a:pt x="2072" y="1870"/>
                    <a:pt x="2155" y="1668"/>
                  </a:cubicBezTo>
                  <a:cubicBezTo>
                    <a:pt x="2227" y="1537"/>
                    <a:pt x="2322" y="1442"/>
                    <a:pt x="2417" y="1322"/>
                  </a:cubicBezTo>
                  <a:cubicBezTo>
                    <a:pt x="2632" y="1049"/>
                    <a:pt x="2644" y="632"/>
                    <a:pt x="2417" y="358"/>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p:nvPr/>
          </p:nvSpPr>
          <p:spPr>
            <a:xfrm>
              <a:off x="5828732" y="1277020"/>
              <a:ext cx="133295" cy="209729"/>
            </a:xfrm>
            <a:custGeom>
              <a:avLst/>
              <a:gdLst/>
              <a:ahLst/>
              <a:cxnLst/>
              <a:rect l="l" t="t" r="r" b="b"/>
              <a:pathLst>
                <a:path w="1287" h="2025" extrusionOk="0">
                  <a:moveTo>
                    <a:pt x="1061" y="24"/>
                  </a:moveTo>
                  <a:cubicBezTo>
                    <a:pt x="525" y="0"/>
                    <a:pt x="1" y="750"/>
                    <a:pt x="441" y="1679"/>
                  </a:cubicBezTo>
                  <a:cubicBezTo>
                    <a:pt x="441" y="1679"/>
                    <a:pt x="977" y="2024"/>
                    <a:pt x="989" y="2024"/>
                  </a:cubicBezTo>
                  <a:cubicBezTo>
                    <a:pt x="1001" y="2012"/>
                    <a:pt x="1287" y="702"/>
                    <a:pt x="1287" y="702"/>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1"/>
            <p:cNvSpPr/>
            <p:nvPr/>
          </p:nvSpPr>
          <p:spPr>
            <a:xfrm>
              <a:off x="5849756" y="1439730"/>
              <a:ext cx="62971" cy="92592"/>
            </a:xfrm>
            <a:custGeom>
              <a:avLst/>
              <a:gdLst/>
              <a:ahLst/>
              <a:cxnLst/>
              <a:rect l="l" t="t" r="r" b="b"/>
              <a:pathLst>
                <a:path w="608" h="894" extrusionOk="0">
                  <a:moveTo>
                    <a:pt x="512" y="346"/>
                  </a:moveTo>
                  <a:cubicBezTo>
                    <a:pt x="608" y="560"/>
                    <a:pt x="608" y="786"/>
                    <a:pt x="488" y="834"/>
                  </a:cubicBezTo>
                  <a:cubicBezTo>
                    <a:pt x="381" y="894"/>
                    <a:pt x="215" y="763"/>
                    <a:pt x="107" y="536"/>
                  </a:cubicBezTo>
                  <a:cubicBezTo>
                    <a:pt x="0" y="322"/>
                    <a:pt x="12" y="108"/>
                    <a:pt x="119" y="60"/>
                  </a:cubicBezTo>
                  <a:cubicBezTo>
                    <a:pt x="227" y="1"/>
                    <a:pt x="405" y="132"/>
                    <a:pt x="512" y="34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1"/>
            <p:cNvSpPr/>
            <p:nvPr/>
          </p:nvSpPr>
          <p:spPr>
            <a:xfrm>
              <a:off x="6064252" y="1427405"/>
              <a:ext cx="54374" cy="92592"/>
            </a:xfrm>
            <a:custGeom>
              <a:avLst/>
              <a:gdLst/>
              <a:ahLst/>
              <a:cxnLst/>
              <a:rect l="l" t="t" r="r" b="b"/>
              <a:pathLst>
                <a:path w="525" h="894" extrusionOk="0">
                  <a:moveTo>
                    <a:pt x="477" y="489"/>
                  </a:moveTo>
                  <a:cubicBezTo>
                    <a:pt x="430" y="727"/>
                    <a:pt x="299" y="894"/>
                    <a:pt x="180" y="870"/>
                  </a:cubicBezTo>
                  <a:cubicBezTo>
                    <a:pt x="61" y="846"/>
                    <a:pt x="1" y="644"/>
                    <a:pt x="49" y="405"/>
                  </a:cubicBezTo>
                  <a:cubicBezTo>
                    <a:pt x="96" y="167"/>
                    <a:pt x="227" y="1"/>
                    <a:pt x="346" y="24"/>
                  </a:cubicBezTo>
                  <a:cubicBezTo>
                    <a:pt x="465" y="48"/>
                    <a:pt x="525" y="263"/>
                    <a:pt x="477" y="48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1"/>
            <p:cNvSpPr/>
            <p:nvPr/>
          </p:nvSpPr>
          <p:spPr>
            <a:xfrm>
              <a:off x="5866949" y="1254752"/>
              <a:ext cx="238107" cy="341677"/>
            </a:xfrm>
            <a:custGeom>
              <a:avLst/>
              <a:gdLst/>
              <a:ahLst/>
              <a:cxnLst/>
              <a:rect l="l" t="t" r="r" b="b"/>
              <a:pathLst>
                <a:path w="2299" h="3299" extrusionOk="0">
                  <a:moveTo>
                    <a:pt x="596" y="596"/>
                  </a:moveTo>
                  <a:cubicBezTo>
                    <a:pt x="263" y="846"/>
                    <a:pt x="1" y="1358"/>
                    <a:pt x="275" y="2263"/>
                  </a:cubicBezTo>
                  <a:cubicBezTo>
                    <a:pt x="549" y="3180"/>
                    <a:pt x="1049" y="3299"/>
                    <a:pt x="1311" y="3287"/>
                  </a:cubicBezTo>
                  <a:cubicBezTo>
                    <a:pt x="1585" y="3275"/>
                    <a:pt x="2299" y="2870"/>
                    <a:pt x="2144" y="1668"/>
                  </a:cubicBezTo>
                  <a:cubicBezTo>
                    <a:pt x="1930" y="1"/>
                    <a:pt x="596" y="596"/>
                    <a:pt x="596" y="59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1"/>
            <p:cNvSpPr/>
            <p:nvPr/>
          </p:nvSpPr>
          <p:spPr>
            <a:xfrm>
              <a:off x="5901542" y="1219020"/>
              <a:ext cx="241732" cy="249189"/>
            </a:xfrm>
            <a:custGeom>
              <a:avLst/>
              <a:gdLst/>
              <a:ahLst/>
              <a:cxnLst/>
              <a:rect l="l" t="t" r="r" b="b"/>
              <a:pathLst>
                <a:path w="2334" h="2406" extrusionOk="0">
                  <a:moveTo>
                    <a:pt x="250" y="774"/>
                  </a:moveTo>
                  <a:cubicBezTo>
                    <a:pt x="0" y="1274"/>
                    <a:pt x="1215" y="2405"/>
                    <a:pt x="2179" y="2013"/>
                  </a:cubicBezTo>
                  <a:cubicBezTo>
                    <a:pt x="2179" y="2013"/>
                    <a:pt x="2334" y="1846"/>
                    <a:pt x="2227" y="1572"/>
                  </a:cubicBezTo>
                  <a:cubicBezTo>
                    <a:pt x="2132" y="1286"/>
                    <a:pt x="2108" y="1084"/>
                    <a:pt x="1893" y="774"/>
                  </a:cubicBezTo>
                  <a:cubicBezTo>
                    <a:pt x="1560" y="286"/>
                    <a:pt x="619" y="0"/>
                    <a:pt x="250" y="774"/>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41"/>
          <p:cNvGrpSpPr/>
          <p:nvPr/>
        </p:nvGrpSpPr>
        <p:grpSpPr>
          <a:xfrm>
            <a:off x="10360410" y="896234"/>
            <a:ext cx="923380" cy="2719876"/>
            <a:chOff x="6964550" y="921354"/>
            <a:chExt cx="923380" cy="2719876"/>
          </a:xfrm>
        </p:grpSpPr>
        <p:sp>
          <p:nvSpPr>
            <p:cNvPr id="525" name="Google Shape;525;p41"/>
            <p:cNvSpPr/>
            <p:nvPr/>
          </p:nvSpPr>
          <p:spPr>
            <a:xfrm>
              <a:off x="7623011" y="1565520"/>
              <a:ext cx="264919" cy="316608"/>
            </a:xfrm>
            <a:custGeom>
              <a:avLst/>
              <a:gdLst/>
              <a:ahLst/>
              <a:cxnLst/>
              <a:rect l="l" t="t" r="r" b="b"/>
              <a:pathLst>
                <a:path w="3966" h="4740" extrusionOk="0">
                  <a:moveTo>
                    <a:pt x="2156" y="1"/>
                  </a:moveTo>
                  <a:cubicBezTo>
                    <a:pt x="2656" y="1144"/>
                    <a:pt x="3966" y="3108"/>
                    <a:pt x="2811" y="3930"/>
                  </a:cubicBezTo>
                  <a:cubicBezTo>
                    <a:pt x="1656" y="4739"/>
                    <a:pt x="1" y="298"/>
                    <a:pt x="1" y="29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a:off x="7580062" y="1349240"/>
              <a:ext cx="186966" cy="291093"/>
            </a:xfrm>
            <a:custGeom>
              <a:avLst/>
              <a:gdLst/>
              <a:ahLst/>
              <a:cxnLst/>
              <a:rect l="l" t="t" r="r" b="b"/>
              <a:pathLst>
                <a:path w="2799" h="4358" extrusionOk="0">
                  <a:moveTo>
                    <a:pt x="1346" y="0"/>
                  </a:moveTo>
                  <a:cubicBezTo>
                    <a:pt x="1954" y="1298"/>
                    <a:pt x="2799" y="3239"/>
                    <a:pt x="2799" y="3239"/>
                  </a:cubicBezTo>
                  <a:cubicBezTo>
                    <a:pt x="2799" y="3239"/>
                    <a:pt x="1537" y="3417"/>
                    <a:pt x="977" y="4358"/>
                  </a:cubicBezTo>
                  <a:cubicBezTo>
                    <a:pt x="977" y="4358"/>
                    <a:pt x="1" y="3215"/>
                    <a:pt x="72" y="1846"/>
                  </a:cubicBezTo>
                  <a:cubicBezTo>
                    <a:pt x="156" y="476"/>
                    <a:pt x="1346" y="0"/>
                    <a:pt x="1346" y="0"/>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p:nvPr/>
          </p:nvSpPr>
          <p:spPr>
            <a:xfrm>
              <a:off x="7019388" y="1370681"/>
              <a:ext cx="156774" cy="344462"/>
            </a:xfrm>
            <a:custGeom>
              <a:avLst/>
              <a:gdLst/>
              <a:ahLst/>
              <a:cxnLst/>
              <a:rect l="l" t="t" r="r" b="b"/>
              <a:pathLst>
                <a:path w="2347" h="5157" extrusionOk="0">
                  <a:moveTo>
                    <a:pt x="1239" y="1"/>
                  </a:moveTo>
                  <a:cubicBezTo>
                    <a:pt x="406" y="798"/>
                    <a:pt x="1" y="1620"/>
                    <a:pt x="311" y="3954"/>
                  </a:cubicBezTo>
                  <a:cubicBezTo>
                    <a:pt x="311" y="3954"/>
                    <a:pt x="680" y="5156"/>
                    <a:pt x="1954" y="4406"/>
                  </a:cubicBezTo>
                  <a:cubicBezTo>
                    <a:pt x="1954" y="4406"/>
                    <a:pt x="2085" y="4180"/>
                    <a:pt x="2216" y="3454"/>
                  </a:cubicBezTo>
                  <a:cubicBezTo>
                    <a:pt x="2347" y="2727"/>
                    <a:pt x="1239" y="1"/>
                    <a:pt x="1239" y="1"/>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a:off x="7296987" y="2856258"/>
              <a:ext cx="163119" cy="350006"/>
            </a:xfrm>
            <a:custGeom>
              <a:avLst/>
              <a:gdLst/>
              <a:ahLst/>
              <a:cxnLst/>
              <a:rect l="l" t="t" r="r" b="b"/>
              <a:pathLst>
                <a:path w="2442" h="5240" extrusionOk="0">
                  <a:moveTo>
                    <a:pt x="1215" y="882"/>
                  </a:moveTo>
                  <a:cubicBezTo>
                    <a:pt x="1703" y="2108"/>
                    <a:pt x="2441" y="4382"/>
                    <a:pt x="1453" y="4846"/>
                  </a:cubicBezTo>
                  <a:cubicBezTo>
                    <a:pt x="1453" y="4846"/>
                    <a:pt x="750" y="5239"/>
                    <a:pt x="393" y="3799"/>
                  </a:cubicBezTo>
                  <a:cubicBezTo>
                    <a:pt x="24" y="2358"/>
                    <a:pt x="0" y="989"/>
                    <a:pt x="393" y="501"/>
                  </a:cubicBezTo>
                  <a:cubicBezTo>
                    <a:pt x="774" y="1"/>
                    <a:pt x="1215" y="882"/>
                    <a:pt x="1215" y="88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a:off x="7303332" y="2133341"/>
              <a:ext cx="366718" cy="807284"/>
            </a:xfrm>
            <a:custGeom>
              <a:avLst/>
              <a:gdLst/>
              <a:ahLst/>
              <a:cxnLst/>
              <a:rect l="l" t="t" r="r" b="b"/>
              <a:pathLst>
                <a:path w="5490" h="12086" extrusionOk="0">
                  <a:moveTo>
                    <a:pt x="5489" y="263"/>
                  </a:moveTo>
                  <a:cubicBezTo>
                    <a:pt x="5204" y="7776"/>
                    <a:pt x="3168" y="8157"/>
                    <a:pt x="2798" y="9252"/>
                  </a:cubicBezTo>
                  <a:cubicBezTo>
                    <a:pt x="2441" y="10335"/>
                    <a:pt x="1953" y="10645"/>
                    <a:pt x="1024" y="12050"/>
                  </a:cubicBezTo>
                  <a:cubicBezTo>
                    <a:pt x="1024" y="12050"/>
                    <a:pt x="262" y="12086"/>
                    <a:pt x="120" y="11002"/>
                  </a:cubicBezTo>
                  <a:cubicBezTo>
                    <a:pt x="1" y="10062"/>
                    <a:pt x="1358" y="4335"/>
                    <a:pt x="1608" y="2168"/>
                  </a:cubicBezTo>
                  <a:cubicBezTo>
                    <a:pt x="1846" y="1"/>
                    <a:pt x="5489" y="263"/>
                    <a:pt x="5489" y="26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a:off x="7410671" y="2002156"/>
              <a:ext cx="293575" cy="549589"/>
            </a:xfrm>
            <a:custGeom>
              <a:avLst/>
              <a:gdLst/>
              <a:ahLst/>
              <a:cxnLst/>
              <a:rect l="l" t="t" r="r" b="b"/>
              <a:pathLst>
                <a:path w="4395" h="8228" extrusionOk="0">
                  <a:moveTo>
                    <a:pt x="477" y="7394"/>
                  </a:moveTo>
                  <a:cubicBezTo>
                    <a:pt x="846" y="8227"/>
                    <a:pt x="2573" y="7442"/>
                    <a:pt x="3739" y="6513"/>
                  </a:cubicBezTo>
                  <a:cubicBezTo>
                    <a:pt x="3739" y="6513"/>
                    <a:pt x="4394" y="4453"/>
                    <a:pt x="3882" y="2227"/>
                  </a:cubicBezTo>
                  <a:cubicBezTo>
                    <a:pt x="3370" y="0"/>
                    <a:pt x="1" y="2429"/>
                    <a:pt x="1" y="2429"/>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a:off x="7024999" y="2313085"/>
              <a:ext cx="386557" cy="164716"/>
            </a:xfrm>
            <a:custGeom>
              <a:avLst/>
              <a:gdLst/>
              <a:ahLst/>
              <a:cxnLst/>
              <a:rect l="l" t="t" r="r" b="b"/>
              <a:pathLst>
                <a:path w="5787" h="2466" extrusionOk="0">
                  <a:moveTo>
                    <a:pt x="322" y="1179"/>
                  </a:moveTo>
                  <a:cubicBezTo>
                    <a:pt x="500" y="1596"/>
                    <a:pt x="2501" y="2465"/>
                    <a:pt x="3858" y="2287"/>
                  </a:cubicBezTo>
                  <a:cubicBezTo>
                    <a:pt x="5787" y="2025"/>
                    <a:pt x="0" y="1"/>
                    <a:pt x="322" y="1179"/>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a:off x="7269935" y="3384336"/>
              <a:ext cx="211614" cy="256894"/>
            </a:xfrm>
            <a:custGeom>
              <a:avLst/>
              <a:gdLst/>
              <a:ahLst/>
              <a:cxnLst/>
              <a:rect l="l" t="t" r="r" b="b"/>
              <a:pathLst>
                <a:path w="3168" h="3846" extrusionOk="0">
                  <a:moveTo>
                    <a:pt x="405" y="357"/>
                  </a:moveTo>
                  <a:cubicBezTo>
                    <a:pt x="143" y="393"/>
                    <a:pt x="108" y="1489"/>
                    <a:pt x="131" y="1798"/>
                  </a:cubicBezTo>
                  <a:cubicBezTo>
                    <a:pt x="191" y="2370"/>
                    <a:pt x="24" y="2429"/>
                    <a:pt x="12" y="3048"/>
                  </a:cubicBezTo>
                  <a:cubicBezTo>
                    <a:pt x="0" y="3489"/>
                    <a:pt x="286" y="3846"/>
                    <a:pt x="727" y="3846"/>
                  </a:cubicBezTo>
                  <a:lnTo>
                    <a:pt x="2370" y="3846"/>
                  </a:lnTo>
                  <a:cubicBezTo>
                    <a:pt x="2703" y="3846"/>
                    <a:pt x="3084" y="3644"/>
                    <a:pt x="3132" y="3322"/>
                  </a:cubicBezTo>
                  <a:cubicBezTo>
                    <a:pt x="3168" y="3001"/>
                    <a:pt x="3037" y="2608"/>
                    <a:pt x="2775" y="2441"/>
                  </a:cubicBezTo>
                  <a:cubicBezTo>
                    <a:pt x="2513" y="2274"/>
                    <a:pt x="2334" y="2108"/>
                    <a:pt x="2334" y="2108"/>
                  </a:cubicBezTo>
                  <a:cubicBezTo>
                    <a:pt x="2334" y="2108"/>
                    <a:pt x="1953" y="750"/>
                    <a:pt x="1560" y="369"/>
                  </a:cubicBezTo>
                  <a:cubicBezTo>
                    <a:pt x="1167" y="0"/>
                    <a:pt x="405" y="357"/>
                    <a:pt x="405" y="35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a:off x="7099742" y="2057796"/>
              <a:ext cx="378608" cy="1371903"/>
            </a:xfrm>
            <a:custGeom>
              <a:avLst/>
              <a:gdLst/>
              <a:ahLst/>
              <a:cxnLst/>
              <a:rect l="l" t="t" r="r" b="b"/>
              <a:pathLst>
                <a:path w="5668" h="20539" extrusionOk="0">
                  <a:moveTo>
                    <a:pt x="393" y="1144"/>
                  </a:moveTo>
                  <a:cubicBezTo>
                    <a:pt x="1" y="4442"/>
                    <a:pt x="655" y="7728"/>
                    <a:pt x="1953" y="10085"/>
                  </a:cubicBezTo>
                  <a:cubicBezTo>
                    <a:pt x="3025" y="12038"/>
                    <a:pt x="1727" y="12264"/>
                    <a:pt x="1501" y="14336"/>
                  </a:cubicBezTo>
                  <a:cubicBezTo>
                    <a:pt x="1298" y="16157"/>
                    <a:pt x="2941" y="18170"/>
                    <a:pt x="3025" y="19801"/>
                  </a:cubicBezTo>
                  <a:cubicBezTo>
                    <a:pt x="3037" y="20075"/>
                    <a:pt x="2894" y="20277"/>
                    <a:pt x="2906" y="20408"/>
                  </a:cubicBezTo>
                  <a:cubicBezTo>
                    <a:pt x="2929" y="20539"/>
                    <a:pt x="3168" y="20396"/>
                    <a:pt x="3370" y="20265"/>
                  </a:cubicBezTo>
                  <a:cubicBezTo>
                    <a:pt x="3775" y="19991"/>
                    <a:pt x="4108" y="20229"/>
                    <a:pt x="4108" y="20229"/>
                  </a:cubicBezTo>
                  <a:cubicBezTo>
                    <a:pt x="4108" y="20229"/>
                    <a:pt x="3430" y="19491"/>
                    <a:pt x="3763" y="18479"/>
                  </a:cubicBezTo>
                  <a:cubicBezTo>
                    <a:pt x="4096" y="17455"/>
                    <a:pt x="5108" y="15931"/>
                    <a:pt x="4168" y="12955"/>
                  </a:cubicBezTo>
                  <a:cubicBezTo>
                    <a:pt x="3227" y="9966"/>
                    <a:pt x="4680" y="10990"/>
                    <a:pt x="5168" y="6192"/>
                  </a:cubicBezTo>
                  <a:cubicBezTo>
                    <a:pt x="5668" y="1394"/>
                    <a:pt x="524" y="1"/>
                    <a:pt x="393" y="11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a:off x="7038492" y="2068951"/>
              <a:ext cx="420023" cy="410388"/>
            </a:xfrm>
            <a:custGeom>
              <a:avLst/>
              <a:gdLst/>
              <a:ahLst/>
              <a:cxnLst/>
              <a:rect l="l" t="t" r="r" b="b"/>
              <a:pathLst>
                <a:path w="6288" h="6144" extrusionOk="0">
                  <a:moveTo>
                    <a:pt x="5990" y="1786"/>
                  </a:moveTo>
                  <a:cubicBezTo>
                    <a:pt x="6287" y="4560"/>
                    <a:pt x="6085" y="6025"/>
                    <a:pt x="6085" y="6025"/>
                  </a:cubicBezTo>
                  <a:cubicBezTo>
                    <a:pt x="6085" y="6025"/>
                    <a:pt x="6287" y="5632"/>
                    <a:pt x="3656" y="5942"/>
                  </a:cubicBezTo>
                  <a:cubicBezTo>
                    <a:pt x="1918" y="6144"/>
                    <a:pt x="1715" y="5215"/>
                    <a:pt x="513" y="4656"/>
                  </a:cubicBezTo>
                  <a:cubicBezTo>
                    <a:pt x="298" y="4549"/>
                    <a:pt x="60" y="4632"/>
                    <a:pt x="120" y="4834"/>
                  </a:cubicBezTo>
                  <a:cubicBezTo>
                    <a:pt x="120" y="4834"/>
                    <a:pt x="1" y="4596"/>
                    <a:pt x="453" y="4191"/>
                  </a:cubicBezTo>
                  <a:cubicBezTo>
                    <a:pt x="1203" y="3525"/>
                    <a:pt x="1001" y="1953"/>
                    <a:pt x="1310" y="977"/>
                  </a:cubicBezTo>
                  <a:cubicBezTo>
                    <a:pt x="1620" y="0"/>
                    <a:pt x="5990" y="1786"/>
                    <a:pt x="5990" y="1786"/>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a:off x="7095000" y="1229143"/>
              <a:ext cx="575060" cy="987030"/>
            </a:xfrm>
            <a:custGeom>
              <a:avLst/>
              <a:gdLst/>
              <a:ahLst/>
              <a:cxnLst/>
              <a:rect l="l" t="t" r="r" b="b"/>
              <a:pathLst>
                <a:path w="8609" h="14777" extrusionOk="0">
                  <a:moveTo>
                    <a:pt x="2369" y="643"/>
                  </a:moveTo>
                  <a:cubicBezTo>
                    <a:pt x="869" y="1560"/>
                    <a:pt x="214" y="1965"/>
                    <a:pt x="107" y="2120"/>
                  </a:cubicBezTo>
                  <a:cubicBezTo>
                    <a:pt x="0" y="2274"/>
                    <a:pt x="60" y="3346"/>
                    <a:pt x="107" y="4287"/>
                  </a:cubicBezTo>
                  <a:cubicBezTo>
                    <a:pt x="155" y="5227"/>
                    <a:pt x="1036" y="6120"/>
                    <a:pt x="1215" y="7323"/>
                  </a:cubicBezTo>
                  <a:cubicBezTo>
                    <a:pt x="1381" y="8525"/>
                    <a:pt x="1524" y="10335"/>
                    <a:pt x="1215" y="11228"/>
                  </a:cubicBezTo>
                  <a:cubicBezTo>
                    <a:pt x="893" y="12121"/>
                    <a:pt x="464" y="13550"/>
                    <a:pt x="464" y="13550"/>
                  </a:cubicBezTo>
                  <a:cubicBezTo>
                    <a:pt x="464" y="13550"/>
                    <a:pt x="822" y="13288"/>
                    <a:pt x="3250" y="14026"/>
                  </a:cubicBezTo>
                  <a:cubicBezTo>
                    <a:pt x="5667" y="14776"/>
                    <a:pt x="7692" y="14062"/>
                    <a:pt x="8608" y="13800"/>
                  </a:cubicBezTo>
                  <a:cubicBezTo>
                    <a:pt x="8608" y="13800"/>
                    <a:pt x="8323" y="12157"/>
                    <a:pt x="7763" y="10490"/>
                  </a:cubicBezTo>
                  <a:cubicBezTo>
                    <a:pt x="7203" y="8823"/>
                    <a:pt x="7692" y="5942"/>
                    <a:pt x="7763" y="4584"/>
                  </a:cubicBezTo>
                  <a:cubicBezTo>
                    <a:pt x="7763" y="4584"/>
                    <a:pt x="7787" y="2775"/>
                    <a:pt x="8608" y="1798"/>
                  </a:cubicBezTo>
                  <a:cubicBezTo>
                    <a:pt x="8608" y="1798"/>
                    <a:pt x="8192" y="846"/>
                    <a:pt x="5108" y="0"/>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a:off x="7207883" y="1089943"/>
              <a:ext cx="249823" cy="260968"/>
            </a:xfrm>
            <a:custGeom>
              <a:avLst/>
              <a:gdLst/>
              <a:ahLst/>
              <a:cxnLst/>
              <a:rect l="l" t="t" r="r" b="b"/>
              <a:pathLst>
                <a:path w="3740" h="3907" extrusionOk="0">
                  <a:moveTo>
                    <a:pt x="977" y="906"/>
                  </a:moveTo>
                  <a:cubicBezTo>
                    <a:pt x="1120" y="1513"/>
                    <a:pt x="1084" y="2430"/>
                    <a:pt x="1084" y="2430"/>
                  </a:cubicBezTo>
                  <a:lnTo>
                    <a:pt x="679" y="2727"/>
                  </a:lnTo>
                  <a:cubicBezTo>
                    <a:pt x="679" y="2727"/>
                    <a:pt x="1" y="3847"/>
                    <a:pt x="1465" y="3882"/>
                  </a:cubicBezTo>
                  <a:cubicBezTo>
                    <a:pt x="2918" y="3906"/>
                    <a:pt x="3716" y="3049"/>
                    <a:pt x="3727" y="2573"/>
                  </a:cubicBezTo>
                  <a:cubicBezTo>
                    <a:pt x="3739" y="2096"/>
                    <a:pt x="3156" y="1977"/>
                    <a:pt x="3156" y="1977"/>
                  </a:cubicBezTo>
                  <a:cubicBezTo>
                    <a:pt x="3156" y="1977"/>
                    <a:pt x="3227" y="775"/>
                    <a:pt x="3049" y="382"/>
                  </a:cubicBezTo>
                  <a:cubicBezTo>
                    <a:pt x="2870" y="1"/>
                    <a:pt x="977" y="906"/>
                    <a:pt x="977" y="90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a:off x="7222244" y="921354"/>
              <a:ext cx="202062" cy="165518"/>
            </a:xfrm>
            <a:custGeom>
              <a:avLst/>
              <a:gdLst/>
              <a:ahLst/>
              <a:cxnLst/>
              <a:rect l="l" t="t" r="r" b="b"/>
              <a:pathLst>
                <a:path w="3025" h="2478" extrusionOk="0">
                  <a:moveTo>
                    <a:pt x="2810" y="1501"/>
                  </a:moveTo>
                  <a:cubicBezTo>
                    <a:pt x="2893" y="1513"/>
                    <a:pt x="2965" y="1465"/>
                    <a:pt x="3000" y="1394"/>
                  </a:cubicBezTo>
                  <a:cubicBezTo>
                    <a:pt x="3024" y="1310"/>
                    <a:pt x="3000" y="1227"/>
                    <a:pt x="2941" y="1179"/>
                  </a:cubicBezTo>
                  <a:cubicBezTo>
                    <a:pt x="2893" y="1144"/>
                    <a:pt x="2822" y="1120"/>
                    <a:pt x="2822" y="1060"/>
                  </a:cubicBezTo>
                  <a:cubicBezTo>
                    <a:pt x="2810" y="977"/>
                    <a:pt x="2929" y="929"/>
                    <a:pt x="2905" y="858"/>
                  </a:cubicBezTo>
                  <a:cubicBezTo>
                    <a:pt x="2893" y="810"/>
                    <a:pt x="2846" y="798"/>
                    <a:pt x="2798" y="798"/>
                  </a:cubicBezTo>
                  <a:cubicBezTo>
                    <a:pt x="2762" y="798"/>
                    <a:pt x="2715" y="822"/>
                    <a:pt x="2679" y="822"/>
                  </a:cubicBezTo>
                  <a:cubicBezTo>
                    <a:pt x="2631" y="822"/>
                    <a:pt x="2584" y="786"/>
                    <a:pt x="2584" y="751"/>
                  </a:cubicBezTo>
                  <a:cubicBezTo>
                    <a:pt x="2584" y="703"/>
                    <a:pt x="2643" y="667"/>
                    <a:pt x="2643" y="620"/>
                  </a:cubicBezTo>
                  <a:cubicBezTo>
                    <a:pt x="2643" y="560"/>
                    <a:pt x="2572" y="548"/>
                    <a:pt x="2512" y="560"/>
                  </a:cubicBezTo>
                  <a:cubicBezTo>
                    <a:pt x="2465" y="572"/>
                    <a:pt x="2405" y="596"/>
                    <a:pt x="2358" y="572"/>
                  </a:cubicBezTo>
                  <a:cubicBezTo>
                    <a:pt x="2286" y="548"/>
                    <a:pt x="2286" y="441"/>
                    <a:pt x="2322" y="358"/>
                  </a:cubicBezTo>
                  <a:cubicBezTo>
                    <a:pt x="2346" y="286"/>
                    <a:pt x="2405" y="203"/>
                    <a:pt x="2381" y="132"/>
                  </a:cubicBezTo>
                  <a:cubicBezTo>
                    <a:pt x="2358" y="48"/>
                    <a:pt x="2286" y="13"/>
                    <a:pt x="2203" y="1"/>
                  </a:cubicBezTo>
                  <a:cubicBezTo>
                    <a:pt x="2119" y="1"/>
                    <a:pt x="2048" y="36"/>
                    <a:pt x="1977" y="72"/>
                  </a:cubicBezTo>
                  <a:cubicBezTo>
                    <a:pt x="1786" y="167"/>
                    <a:pt x="1607" y="298"/>
                    <a:pt x="1441" y="453"/>
                  </a:cubicBezTo>
                  <a:cubicBezTo>
                    <a:pt x="1393" y="489"/>
                    <a:pt x="1357" y="525"/>
                    <a:pt x="1298" y="548"/>
                  </a:cubicBezTo>
                  <a:cubicBezTo>
                    <a:pt x="1238" y="572"/>
                    <a:pt x="1167" y="560"/>
                    <a:pt x="1143" y="513"/>
                  </a:cubicBezTo>
                  <a:cubicBezTo>
                    <a:pt x="1107" y="477"/>
                    <a:pt x="1107" y="417"/>
                    <a:pt x="1095" y="382"/>
                  </a:cubicBezTo>
                  <a:cubicBezTo>
                    <a:pt x="1048" y="298"/>
                    <a:pt x="941" y="275"/>
                    <a:pt x="857" y="310"/>
                  </a:cubicBezTo>
                  <a:cubicBezTo>
                    <a:pt x="703" y="358"/>
                    <a:pt x="595" y="525"/>
                    <a:pt x="631" y="679"/>
                  </a:cubicBezTo>
                  <a:cubicBezTo>
                    <a:pt x="643" y="751"/>
                    <a:pt x="679" y="810"/>
                    <a:pt x="691" y="870"/>
                  </a:cubicBezTo>
                  <a:cubicBezTo>
                    <a:pt x="714" y="941"/>
                    <a:pt x="714" y="1013"/>
                    <a:pt x="667" y="1060"/>
                  </a:cubicBezTo>
                  <a:cubicBezTo>
                    <a:pt x="595" y="1144"/>
                    <a:pt x="476" y="1108"/>
                    <a:pt x="381" y="1072"/>
                  </a:cubicBezTo>
                  <a:cubicBezTo>
                    <a:pt x="286" y="1025"/>
                    <a:pt x="167" y="977"/>
                    <a:pt x="83" y="1037"/>
                  </a:cubicBezTo>
                  <a:cubicBezTo>
                    <a:pt x="0" y="1096"/>
                    <a:pt x="0" y="1239"/>
                    <a:pt x="60" y="1322"/>
                  </a:cubicBezTo>
                  <a:cubicBezTo>
                    <a:pt x="119" y="1406"/>
                    <a:pt x="202" y="1465"/>
                    <a:pt x="286" y="1537"/>
                  </a:cubicBezTo>
                  <a:cubicBezTo>
                    <a:pt x="357" y="1608"/>
                    <a:pt x="345" y="2215"/>
                    <a:pt x="333" y="2477"/>
                  </a:cubicBezTo>
                  <a:cubicBezTo>
                    <a:pt x="881" y="2096"/>
                    <a:pt x="1596" y="1382"/>
                    <a:pt x="2227" y="1382"/>
                  </a:cubicBezTo>
                  <a:cubicBezTo>
                    <a:pt x="2429" y="1382"/>
                    <a:pt x="2619" y="1489"/>
                    <a:pt x="2810" y="150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a:off x="7227787" y="1078054"/>
              <a:ext cx="48562" cy="74810"/>
            </a:xfrm>
            <a:custGeom>
              <a:avLst/>
              <a:gdLst/>
              <a:ahLst/>
              <a:cxnLst/>
              <a:rect l="l" t="t" r="r" b="b"/>
              <a:pathLst>
                <a:path w="727" h="1120" extrusionOk="0">
                  <a:moveTo>
                    <a:pt x="631" y="465"/>
                  </a:moveTo>
                  <a:cubicBezTo>
                    <a:pt x="727" y="750"/>
                    <a:pt x="679" y="1012"/>
                    <a:pt x="536" y="1060"/>
                  </a:cubicBezTo>
                  <a:cubicBezTo>
                    <a:pt x="393" y="1119"/>
                    <a:pt x="203" y="929"/>
                    <a:pt x="96" y="655"/>
                  </a:cubicBezTo>
                  <a:cubicBezTo>
                    <a:pt x="0" y="369"/>
                    <a:pt x="48" y="107"/>
                    <a:pt x="191" y="60"/>
                  </a:cubicBezTo>
                  <a:cubicBezTo>
                    <a:pt x="334" y="0"/>
                    <a:pt x="524" y="191"/>
                    <a:pt x="631" y="46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a:off x="7401119" y="1071641"/>
              <a:ext cx="47827" cy="74076"/>
            </a:xfrm>
            <a:custGeom>
              <a:avLst/>
              <a:gdLst/>
              <a:ahLst/>
              <a:cxnLst/>
              <a:rect l="l" t="t" r="r" b="b"/>
              <a:pathLst>
                <a:path w="716" h="1109" extrusionOk="0">
                  <a:moveTo>
                    <a:pt x="632" y="644"/>
                  </a:moveTo>
                  <a:cubicBezTo>
                    <a:pt x="537" y="930"/>
                    <a:pt x="334" y="1108"/>
                    <a:pt x="191" y="1061"/>
                  </a:cubicBezTo>
                  <a:cubicBezTo>
                    <a:pt x="49" y="1013"/>
                    <a:pt x="1" y="751"/>
                    <a:pt x="96" y="465"/>
                  </a:cubicBezTo>
                  <a:cubicBezTo>
                    <a:pt x="191" y="191"/>
                    <a:pt x="382" y="1"/>
                    <a:pt x="537" y="49"/>
                  </a:cubicBezTo>
                  <a:cubicBezTo>
                    <a:pt x="680" y="96"/>
                    <a:pt x="715" y="370"/>
                    <a:pt x="632" y="6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a:off x="7253236" y="1000906"/>
              <a:ext cx="174208" cy="199650"/>
            </a:xfrm>
            <a:custGeom>
              <a:avLst/>
              <a:gdLst/>
              <a:ahLst/>
              <a:cxnLst/>
              <a:rect l="l" t="t" r="r" b="b"/>
              <a:pathLst>
                <a:path w="2608" h="2989" extrusionOk="0">
                  <a:moveTo>
                    <a:pt x="2548" y="1060"/>
                  </a:moveTo>
                  <a:cubicBezTo>
                    <a:pt x="2608" y="2048"/>
                    <a:pt x="2417" y="2810"/>
                    <a:pt x="1393" y="2894"/>
                  </a:cubicBezTo>
                  <a:cubicBezTo>
                    <a:pt x="346" y="2989"/>
                    <a:pt x="60" y="2096"/>
                    <a:pt x="0" y="1298"/>
                  </a:cubicBezTo>
                  <a:cubicBezTo>
                    <a:pt x="0" y="1298"/>
                    <a:pt x="36" y="1072"/>
                    <a:pt x="393" y="798"/>
                  </a:cubicBezTo>
                  <a:cubicBezTo>
                    <a:pt x="762" y="524"/>
                    <a:pt x="1572" y="0"/>
                    <a:pt x="2048" y="310"/>
                  </a:cubicBezTo>
                  <a:cubicBezTo>
                    <a:pt x="2525" y="619"/>
                    <a:pt x="2548" y="1060"/>
                    <a:pt x="2548" y="106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a:off x="7246089" y="1041450"/>
              <a:ext cx="189304" cy="65259"/>
            </a:xfrm>
            <a:custGeom>
              <a:avLst/>
              <a:gdLst/>
              <a:ahLst/>
              <a:cxnLst/>
              <a:rect l="l" t="t" r="r" b="b"/>
              <a:pathLst>
                <a:path w="2834" h="977" extrusionOk="0">
                  <a:moveTo>
                    <a:pt x="2632" y="12"/>
                  </a:moveTo>
                  <a:cubicBezTo>
                    <a:pt x="2417" y="12"/>
                    <a:pt x="869" y="12"/>
                    <a:pt x="619" y="84"/>
                  </a:cubicBezTo>
                  <a:cubicBezTo>
                    <a:pt x="405" y="143"/>
                    <a:pt x="72" y="524"/>
                    <a:pt x="0" y="608"/>
                  </a:cubicBezTo>
                  <a:cubicBezTo>
                    <a:pt x="48" y="608"/>
                    <a:pt x="96" y="632"/>
                    <a:pt x="131" y="679"/>
                  </a:cubicBezTo>
                  <a:cubicBezTo>
                    <a:pt x="203" y="620"/>
                    <a:pt x="393" y="417"/>
                    <a:pt x="429" y="417"/>
                  </a:cubicBezTo>
                  <a:cubicBezTo>
                    <a:pt x="488" y="405"/>
                    <a:pt x="453" y="977"/>
                    <a:pt x="929" y="977"/>
                  </a:cubicBezTo>
                  <a:cubicBezTo>
                    <a:pt x="1441" y="977"/>
                    <a:pt x="1369" y="489"/>
                    <a:pt x="1548" y="489"/>
                  </a:cubicBezTo>
                  <a:cubicBezTo>
                    <a:pt x="1762" y="489"/>
                    <a:pt x="1667" y="977"/>
                    <a:pt x="2251" y="941"/>
                  </a:cubicBezTo>
                  <a:cubicBezTo>
                    <a:pt x="2834" y="905"/>
                    <a:pt x="2739" y="1"/>
                    <a:pt x="2632" y="1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a:off x="7242883" y="980200"/>
              <a:ext cx="192510" cy="101061"/>
            </a:xfrm>
            <a:custGeom>
              <a:avLst/>
              <a:gdLst/>
              <a:ahLst/>
              <a:cxnLst/>
              <a:rect l="l" t="t" r="r" b="b"/>
              <a:pathLst>
                <a:path w="2882" h="1513" extrusionOk="0">
                  <a:moveTo>
                    <a:pt x="2787" y="918"/>
                  </a:moveTo>
                  <a:lnTo>
                    <a:pt x="2691" y="810"/>
                  </a:lnTo>
                  <a:cubicBezTo>
                    <a:pt x="2691" y="810"/>
                    <a:pt x="2668" y="584"/>
                    <a:pt x="2596" y="477"/>
                  </a:cubicBezTo>
                  <a:cubicBezTo>
                    <a:pt x="2525" y="370"/>
                    <a:pt x="2144" y="1"/>
                    <a:pt x="1477" y="13"/>
                  </a:cubicBezTo>
                  <a:cubicBezTo>
                    <a:pt x="798" y="13"/>
                    <a:pt x="1" y="584"/>
                    <a:pt x="13" y="965"/>
                  </a:cubicBezTo>
                  <a:cubicBezTo>
                    <a:pt x="13" y="1310"/>
                    <a:pt x="13" y="1453"/>
                    <a:pt x="36" y="1513"/>
                  </a:cubicBezTo>
                  <a:cubicBezTo>
                    <a:pt x="36" y="1513"/>
                    <a:pt x="36" y="1513"/>
                    <a:pt x="36" y="1513"/>
                  </a:cubicBezTo>
                  <a:cubicBezTo>
                    <a:pt x="36" y="1465"/>
                    <a:pt x="36" y="1263"/>
                    <a:pt x="370" y="1096"/>
                  </a:cubicBezTo>
                  <a:cubicBezTo>
                    <a:pt x="346" y="1370"/>
                    <a:pt x="715" y="1191"/>
                    <a:pt x="941" y="1037"/>
                  </a:cubicBezTo>
                  <a:cubicBezTo>
                    <a:pt x="1167" y="894"/>
                    <a:pt x="1525" y="667"/>
                    <a:pt x="1953" y="751"/>
                  </a:cubicBezTo>
                  <a:cubicBezTo>
                    <a:pt x="2358" y="822"/>
                    <a:pt x="2763" y="1191"/>
                    <a:pt x="2811" y="1120"/>
                  </a:cubicBezTo>
                  <a:cubicBezTo>
                    <a:pt x="2811" y="1132"/>
                    <a:pt x="2882" y="1025"/>
                    <a:pt x="2787" y="918"/>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a:off x="6964550" y="1634720"/>
              <a:ext cx="190907" cy="265711"/>
            </a:xfrm>
            <a:custGeom>
              <a:avLst/>
              <a:gdLst/>
              <a:ahLst/>
              <a:cxnLst/>
              <a:rect l="l" t="t" r="r" b="b"/>
              <a:pathLst>
                <a:path w="2858" h="3978" extrusionOk="0">
                  <a:moveTo>
                    <a:pt x="1132" y="1"/>
                  </a:moveTo>
                  <a:cubicBezTo>
                    <a:pt x="1036" y="977"/>
                    <a:pt x="1012" y="905"/>
                    <a:pt x="751" y="1453"/>
                  </a:cubicBezTo>
                  <a:cubicBezTo>
                    <a:pt x="489" y="1989"/>
                    <a:pt x="0" y="2334"/>
                    <a:pt x="834" y="3977"/>
                  </a:cubicBezTo>
                  <a:cubicBezTo>
                    <a:pt x="834" y="3977"/>
                    <a:pt x="1477" y="3882"/>
                    <a:pt x="1524" y="3703"/>
                  </a:cubicBezTo>
                  <a:cubicBezTo>
                    <a:pt x="1572" y="3525"/>
                    <a:pt x="1524" y="3370"/>
                    <a:pt x="1858" y="2822"/>
                  </a:cubicBezTo>
                  <a:cubicBezTo>
                    <a:pt x="2203" y="2263"/>
                    <a:pt x="2334" y="1941"/>
                    <a:pt x="2298" y="1691"/>
                  </a:cubicBezTo>
                  <a:cubicBezTo>
                    <a:pt x="2275" y="1453"/>
                    <a:pt x="2858" y="251"/>
                    <a:pt x="2858" y="25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a:off x="7012241" y="1863758"/>
              <a:ext cx="156774" cy="161510"/>
            </a:xfrm>
            <a:custGeom>
              <a:avLst/>
              <a:gdLst/>
              <a:ahLst/>
              <a:cxnLst/>
              <a:rect l="l" t="t" r="r" b="b"/>
              <a:pathLst>
                <a:path w="2347" h="2418" extrusionOk="0">
                  <a:moveTo>
                    <a:pt x="120" y="548"/>
                  </a:moveTo>
                  <a:cubicBezTo>
                    <a:pt x="501" y="84"/>
                    <a:pt x="799" y="1"/>
                    <a:pt x="1013" y="12"/>
                  </a:cubicBezTo>
                  <a:cubicBezTo>
                    <a:pt x="1227" y="24"/>
                    <a:pt x="1656" y="251"/>
                    <a:pt x="1692" y="405"/>
                  </a:cubicBezTo>
                  <a:cubicBezTo>
                    <a:pt x="1727" y="560"/>
                    <a:pt x="1692" y="608"/>
                    <a:pt x="1811" y="774"/>
                  </a:cubicBezTo>
                  <a:cubicBezTo>
                    <a:pt x="1953" y="953"/>
                    <a:pt x="1858" y="1132"/>
                    <a:pt x="1727" y="1191"/>
                  </a:cubicBezTo>
                  <a:cubicBezTo>
                    <a:pt x="1608" y="1263"/>
                    <a:pt x="1430" y="1322"/>
                    <a:pt x="1441" y="1048"/>
                  </a:cubicBezTo>
                  <a:cubicBezTo>
                    <a:pt x="1441" y="774"/>
                    <a:pt x="1168" y="691"/>
                    <a:pt x="1168" y="691"/>
                  </a:cubicBezTo>
                  <a:cubicBezTo>
                    <a:pt x="1168" y="691"/>
                    <a:pt x="1168" y="977"/>
                    <a:pt x="1215" y="1084"/>
                  </a:cubicBezTo>
                  <a:cubicBezTo>
                    <a:pt x="1263" y="1179"/>
                    <a:pt x="1537" y="1441"/>
                    <a:pt x="1596" y="1465"/>
                  </a:cubicBezTo>
                  <a:cubicBezTo>
                    <a:pt x="1644" y="1477"/>
                    <a:pt x="1751" y="1441"/>
                    <a:pt x="1751" y="1441"/>
                  </a:cubicBezTo>
                  <a:cubicBezTo>
                    <a:pt x="1751" y="1441"/>
                    <a:pt x="1989" y="1167"/>
                    <a:pt x="2132" y="1179"/>
                  </a:cubicBezTo>
                  <a:cubicBezTo>
                    <a:pt x="2275" y="1203"/>
                    <a:pt x="2346" y="1275"/>
                    <a:pt x="2299" y="1370"/>
                  </a:cubicBezTo>
                  <a:cubicBezTo>
                    <a:pt x="2251" y="1465"/>
                    <a:pt x="2073" y="1810"/>
                    <a:pt x="1906" y="1846"/>
                  </a:cubicBezTo>
                  <a:cubicBezTo>
                    <a:pt x="1751" y="1870"/>
                    <a:pt x="1751" y="2132"/>
                    <a:pt x="1537" y="2215"/>
                  </a:cubicBezTo>
                  <a:cubicBezTo>
                    <a:pt x="1322" y="2298"/>
                    <a:pt x="918" y="2418"/>
                    <a:pt x="751" y="2298"/>
                  </a:cubicBezTo>
                  <a:cubicBezTo>
                    <a:pt x="584" y="2179"/>
                    <a:pt x="120" y="1763"/>
                    <a:pt x="72" y="1620"/>
                  </a:cubicBezTo>
                  <a:cubicBezTo>
                    <a:pt x="25" y="1465"/>
                    <a:pt x="1" y="691"/>
                    <a:pt x="120" y="54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a:off x="7584871" y="1585425"/>
              <a:ext cx="246616" cy="266445"/>
            </a:xfrm>
            <a:custGeom>
              <a:avLst/>
              <a:gdLst/>
              <a:ahLst/>
              <a:cxnLst/>
              <a:rect l="l" t="t" r="r" b="b"/>
              <a:pathLst>
                <a:path w="3692" h="3989" extrusionOk="0">
                  <a:moveTo>
                    <a:pt x="107" y="0"/>
                  </a:moveTo>
                  <a:cubicBezTo>
                    <a:pt x="715" y="572"/>
                    <a:pt x="1203" y="834"/>
                    <a:pt x="2263" y="1191"/>
                  </a:cubicBezTo>
                  <a:cubicBezTo>
                    <a:pt x="3334" y="1560"/>
                    <a:pt x="3691" y="2346"/>
                    <a:pt x="3620" y="3167"/>
                  </a:cubicBezTo>
                  <a:cubicBezTo>
                    <a:pt x="3548" y="3989"/>
                    <a:pt x="2620" y="3703"/>
                    <a:pt x="2286" y="3489"/>
                  </a:cubicBezTo>
                  <a:cubicBezTo>
                    <a:pt x="1096" y="2727"/>
                    <a:pt x="1024" y="1739"/>
                    <a:pt x="0" y="103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1"/>
            <p:cNvSpPr/>
            <p:nvPr/>
          </p:nvSpPr>
          <p:spPr>
            <a:xfrm>
              <a:off x="7427370" y="1506674"/>
              <a:ext cx="174275" cy="159907"/>
            </a:xfrm>
            <a:custGeom>
              <a:avLst/>
              <a:gdLst/>
              <a:ahLst/>
              <a:cxnLst/>
              <a:rect l="l" t="t" r="r" b="b"/>
              <a:pathLst>
                <a:path w="2609" h="2394" extrusionOk="0">
                  <a:moveTo>
                    <a:pt x="2358" y="2215"/>
                  </a:moveTo>
                  <a:cubicBezTo>
                    <a:pt x="2215" y="2394"/>
                    <a:pt x="1799" y="2299"/>
                    <a:pt x="1489" y="2287"/>
                  </a:cubicBezTo>
                  <a:cubicBezTo>
                    <a:pt x="1180" y="2263"/>
                    <a:pt x="1037" y="2120"/>
                    <a:pt x="1001" y="2120"/>
                  </a:cubicBezTo>
                  <a:cubicBezTo>
                    <a:pt x="977" y="2120"/>
                    <a:pt x="501" y="2394"/>
                    <a:pt x="251" y="2287"/>
                  </a:cubicBezTo>
                  <a:cubicBezTo>
                    <a:pt x="1" y="2180"/>
                    <a:pt x="84" y="1632"/>
                    <a:pt x="156" y="1358"/>
                  </a:cubicBezTo>
                  <a:cubicBezTo>
                    <a:pt x="239" y="1072"/>
                    <a:pt x="37" y="834"/>
                    <a:pt x="168" y="620"/>
                  </a:cubicBezTo>
                  <a:cubicBezTo>
                    <a:pt x="299" y="394"/>
                    <a:pt x="477" y="215"/>
                    <a:pt x="703" y="108"/>
                  </a:cubicBezTo>
                  <a:cubicBezTo>
                    <a:pt x="930" y="1"/>
                    <a:pt x="1168" y="191"/>
                    <a:pt x="1525" y="108"/>
                  </a:cubicBezTo>
                  <a:cubicBezTo>
                    <a:pt x="1870" y="24"/>
                    <a:pt x="2323" y="834"/>
                    <a:pt x="2465" y="1179"/>
                  </a:cubicBezTo>
                  <a:cubicBezTo>
                    <a:pt x="2608" y="1513"/>
                    <a:pt x="2358" y="2215"/>
                    <a:pt x="2358" y="2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41"/>
          <p:cNvSpPr/>
          <p:nvPr/>
        </p:nvSpPr>
        <p:spPr>
          <a:xfrm rot="2906884">
            <a:off x="5509793" y="3737363"/>
            <a:ext cx="408317" cy="43107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 3">
            <a:extLst>
              <a:ext uri="{FF2B5EF4-FFF2-40B4-BE49-F238E27FC236}">
                <a16:creationId xmlns:a16="http://schemas.microsoft.com/office/drawing/2014/main" id="{FD3707F3-40A1-39A0-BE04-2073A23B2236}"/>
              </a:ext>
            </a:extLst>
          </p:cNvPr>
          <p:cNvPicPr>
            <a:picLocks noChangeAspect="1"/>
          </p:cNvPicPr>
          <p:nvPr/>
        </p:nvPicPr>
        <p:blipFill>
          <a:blip r:embed="rId3"/>
          <a:stretch>
            <a:fillRect/>
          </a:stretch>
        </p:blipFill>
        <p:spPr>
          <a:xfrm>
            <a:off x="5485026" y="944110"/>
            <a:ext cx="3690682" cy="3275281"/>
          </a:xfrm>
          <a:prstGeom prst="rect">
            <a:avLst/>
          </a:prstGeom>
        </p:spPr>
      </p:pic>
    </p:spTree>
    <p:extLst>
      <p:ext uri="{BB962C8B-B14F-4D97-AF65-F5344CB8AC3E}">
        <p14:creationId xmlns:p14="http://schemas.microsoft.com/office/powerpoint/2010/main" val="326416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6" name="Google Shape;496;p41"/>
          <p:cNvSpPr txBox="1">
            <a:spLocks noGrp="1"/>
          </p:cNvSpPr>
          <p:nvPr>
            <p:ph type="subTitle" idx="1"/>
          </p:nvPr>
        </p:nvSpPr>
        <p:spPr>
          <a:xfrm>
            <a:off x="0" y="184741"/>
            <a:ext cx="9057451" cy="28497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fr-FR" dirty="0"/>
          </a:p>
          <a:p>
            <a:pPr marL="0" lvl="0" indent="0" algn="l" rtl="0">
              <a:spcBef>
                <a:spcPts val="0"/>
              </a:spcBef>
              <a:spcAft>
                <a:spcPts val="0"/>
              </a:spcAft>
              <a:buNone/>
            </a:pPr>
            <a:r>
              <a:rPr lang="fr-FR" dirty="0"/>
              <a:t>Les box plots intitulés "Age Distribution" et "Academic Performance Rating Distribution" résument respectivement la répartition des âges et des évaluations de performance académique. Ils mettent en évidence la médiane, la plage interquartile, et les éventuelles valeurs aberrantes, offrant ainsi une vue synthétique de la diversité dans ces deux aspects au sein de l'échantillon.</a:t>
            </a:r>
          </a:p>
        </p:txBody>
      </p:sp>
      <p:sp>
        <p:nvSpPr>
          <p:cNvPr id="497" name="Google Shape;497;p41"/>
          <p:cNvSpPr txBox="1">
            <a:spLocks noGrp="1"/>
          </p:cNvSpPr>
          <p:nvPr>
            <p:ph type="title" idx="2"/>
          </p:nvPr>
        </p:nvSpPr>
        <p:spPr>
          <a:xfrm>
            <a:off x="252774" y="182758"/>
            <a:ext cx="2452949" cy="74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solidFill>
                  <a:schemeClr val="bg1">
                    <a:lumMod val="10000"/>
                  </a:schemeClr>
                </a:solidFill>
              </a:rPr>
              <a:t>Box plot </a:t>
            </a:r>
            <a:endParaRPr sz="2800" dirty="0">
              <a:solidFill>
                <a:schemeClr val="bg1">
                  <a:lumMod val="10000"/>
                </a:schemeClr>
              </a:solidFill>
            </a:endParaRPr>
          </a:p>
        </p:txBody>
      </p:sp>
      <p:grpSp>
        <p:nvGrpSpPr>
          <p:cNvPr id="498" name="Google Shape;498;p41"/>
          <p:cNvGrpSpPr/>
          <p:nvPr/>
        </p:nvGrpSpPr>
        <p:grpSpPr>
          <a:xfrm>
            <a:off x="7887914" y="430733"/>
            <a:ext cx="789145" cy="768741"/>
            <a:chOff x="13094914" y="-3567967"/>
            <a:chExt cx="789145" cy="768741"/>
          </a:xfrm>
        </p:grpSpPr>
        <p:sp>
          <p:nvSpPr>
            <p:cNvPr id="499" name="Google Shape;499;p41"/>
            <p:cNvSpPr/>
            <p:nvPr/>
          </p:nvSpPr>
          <p:spPr>
            <a:xfrm rot="-1776322">
              <a:off x="13212180" y="-3485952"/>
              <a:ext cx="491831" cy="60471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rot="-1776322">
              <a:off x="13715946" y="-3136550"/>
              <a:ext cx="139239" cy="153687"/>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1"/>
          <p:cNvSpPr/>
          <p:nvPr/>
        </p:nvSpPr>
        <p:spPr>
          <a:xfrm rot="-2700000">
            <a:off x="6034741" y="4137941"/>
            <a:ext cx="701745" cy="86280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41"/>
          <p:cNvGrpSpPr/>
          <p:nvPr/>
        </p:nvGrpSpPr>
        <p:grpSpPr>
          <a:xfrm>
            <a:off x="7598317" y="2610946"/>
            <a:ext cx="866377" cy="2296091"/>
            <a:chOff x="5323201" y="839225"/>
            <a:chExt cx="1302299" cy="3666200"/>
          </a:xfrm>
        </p:grpSpPr>
        <p:sp>
          <p:nvSpPr>
            <p:cNvPr id="503" name="Google Shape;503;p41"/>
            <p:cNvSpPr/>
            <p:nvPr/>
          </p:nvSpPr>
          <p:spPr>
            <a:xfrm>
              <a:off x="6160470" y="1014260"/>
              <a:ext cx="465029" cy="892981"/>
            </a:xfrm>
            <a:custGeom>
              <a:avLst/>
              <a:gdLst/>
              <a:ahLst/>
              <a:cxnLst/>
              <a:rect l="l" t="t" r="r" b="b"/>
              <a:pathLst>
                <a:path w="4490" h="8622" extrusionOk="0">
                  <a:moveTo>
                    <a:pt x="2120" y="1"/>
                  </a:moveTo>
                  <a:cubicBezTo>
                    <a:pt x="2263" y="418"/>
                    <a:pt x="2608" y="692"/>
                    <a:pt x="3144" y="1323"/>
                  </a:cubicBezTo>
                  <a:cubicBezTo>
                    <a:pt x="3680" y="1942"/>
                    <a:pt x="4489" y="3799"/>
                    <a:pt x="4489" y="4442"/>
                  </a:cubicBezTo>
                  <a:cubicBezTo>
                    <a:pt x="4489" y="5073"/>
                    <a:pt x="1727" y="6847"/>
                    <a:pt x="1406" y="7347"/>
                  </a:cubicBezTo>
                  <a:cubicBezTo>
                    <a:pt x="1072" y="7847"/>
                    <a:pt x="894" y="8621"/>
                    <a:pt x="894" y="8621"/>
                  </a:cubicBezTo>
                  <a:lnTo>
                    <a:pt x="1" y="6145"/>
                  </a:lnTo>
                  <a:cubicBezTo>
                    <a:pt x="215" y="6121"/>
                    <a:pt x="394" y="6145"/>
                    <a:pt x="453" y="6109"/>
                  </a:cubicBezTo>
                  <a:cubicBezTo>
                    <a:pt x="525" y="6085"/>
                    <a:pt x="1215" y="5847"/>
                    <a:pt x="2180" y="5156"/>
                  </a:cubicBezTo>
                  <a:cubicBezTo>
                    <a:pt x="3156" y="4478"/>
                    <a:pt x="3477" y="4228"/>
                    <a:pt x="3358" y="4073"/>
                  </a:cubicBezTo>
                  <a:cubicBezTo>
                    <a:pt x="2894" y="3466"/>
                    <a:pt x="2858" y="1715"/>
                    <a:pt x="1751" y="62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6167927" y="867604"/>
              <a:ext cx="212111" cy="218326"/>
            </a:xfrm>
            <a:custGeom>
              <a:avLst/>
              <a:gdLst/>
              <a:ahLst/>
              <a:cxnLst/>
              <a:rect l="l" t="t" r="r" b="b"/>
              <a:pathLst>
                <a:path w="2048" h="2108" extrusionOk="0">
                  <a:moveTo>
                    <a:pt x="2048" y="1417"/>
                  </a:moveTo>
                  <a:cubicBezTo>
                    <a:pt x="1917" y="1000"/>
                    <a:pt x="1465" y="715"/>
                    <a:pt x="1298" y="607"/>
                  </a:cubicBezTo>
                  <a:cubicBezTo>
                    <a:pt x="1131" y="500"/>
                    <a:pt x="1024" y="322"/>
                    <a:pt x="845" y="167"/>
                  </a:cubicBezTo>
                  <a:cubicBezTo>
                    <a:pt x="679" y="0"/>
                    <a:pt x="274" y="36"/>
                    <a:pt x="131" y="167"/>
                  </a:cubicBezTo>
                  <a:cubicBezTo>
                    <a:pt x="0" y="286"/>
                    <a:pt x="250" y="488"/>
                    <a:pt x="250" y="488"/>
                  </a:cubicBezTo>
                  <a:cubicBezTo>
                    <a:pt x="250" y="488"/>
                    <a:pt x="95" y="488"/>
                    <a:pt x="83" y="584"/>
                  </a:cubicBezTo>
                  <a:cubicBezTo>
                    <a:pt x="60" y="679"/>
                    <a:pt x="226" y="762"/>
                    <a:pt x="453" y="976"/>
                  </a:cubicBezTo>
                  <a:cubicBezTo>
                    <a:pt x="679" y="1191"/>
                    <a:pt x="691" y="1429"/>
                    <a:pt x="929" y="1774"/>
                  </a:cubicBezTo>
                  <a:cubicBezTo>
                    <a:pt x="1167" y="2108"/>
                    <a:pt x="1679" y="2036"/>
                    <a:pt x="1679" y="203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5323201" y="1125288"/>
              <a:ext cx="624009" cy="774496"/>
            </a:xfrm>
            <a:custGeom>
              <a:avLst/>
              <a:gdLst/>
              <a:ahLst/>
              <a:cxnLst/>
              <a:rect l="l" t="t" r="r" b="b"/>
              <a:pathLst>
                <a:path w="6025" h="7478" extrusionOk="0">
                  <a:moveTo>
                    <a:pt x="3298" y="1"/>
                  </a:moveTo>
                  <a:cubicBezTo>
                    <a:pt x="2810" y="620"/>
                    <a:pt x="0" y="3203"/>
                    <a:pt x="167" y="4692"/>
                  </a:cubicBezTo>
                  <a:cubicBezTo>
                    <a:pt x="322" y="6180"/>
                    <a:pt x="3275" y="7478"/>
                    <a:pt x="4656" y="7478"/>
                  </a:cubicBezTo>
                  <a:cubicBezTo>
                    <a:pt x="6025" y="7478"/>
                    <a:pt x="4739" y="5977"/>
                    <a:pt x="4739" y="5977"/>
                  </a:cubicBezTo>
                  <a:cubicBezTo>
                    <a:pt x="2227" y="6073"/>
                    <a:pt x="1560" y="4704"/>
                    <a:pt x="1489" y="4549"/>
                  </a:cubicBezTo>
                  <a:cubicBezTo>
                    <a:pt x="1489" y="4549"/>
                    <a:pt x="1489" y="4537"/>
                    <a:pt x="1489" y="4525"/>
                  </a:cubicBezTo>
                  <a:cubicBezTo>
                    <a:pt x="1846" y="4072"/>
                    <a:pt x="2120" y="1870"/>
                    <a:pt x="3739" y="167"/>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5604293" y="839225"/>
              <a:ext cx="172755" cy="303460"/>
            </a:xfrm>
            <a:custGeom>
              <a:avLst/>
              <a:gdLst/>
              <a:ahLst/>
              <a:cxnLst/>
              <a:rect l="l" t="t" r="r" b="b"/>
              <a:pathLst>
                <a:path w="1668" h="2930" extrusionOk="0">
                  <a:moveTo>
                    <a:pt x="537" y="2632"/>
                  </a:moveTo>
                  <a:cubicBezTo>
                    <a:pt x="572" y="2215"/>
                    <a:pt x="227" y="1572"/>
                    <a:pt x="120" y="1334"/>
                  </a:cubicBezTo>
                  <a:cubicBezTo>
                    <a:pt x="1" y="1084"/>
                    <a:pt x="251" y="667"/>
                    <a:pt x="156" y="334"/>
                  </a:cubicBezTo>
                  <a:cubicBezTo>
                    <a:pt x="49" y="0"/>
                    <a:pt x="394" y="12"/>
                    <a:pt x="549" y="179"/>
                  </a:cubicBezTo>
                  <a:cubicBezTo>
                    <a:pt x="703" y="357"/>
                    <a:pt x="930" y="905"/>
                    <a:pt x="965" y="1036"/>
                  </a:cubicBezTo>
                  <a:cubicBezTo>
                    <a:pt x="989" y="1155"/>
                    <a:pt x="953" y="1584"/>
                    <a:pt x="965" y="1631"/>
                  </a:cubicBezTo>
                  <a:cubicBezTo>
                    <a:pt x="965" y="1679"/>
                    <a:pt x="1073" y="1774"/>
                    <a:pt x="1108" y="1727"/>
                  </a:cubicBezTo>
                  <a:cubicBezTo>
                    <a:pt x="1144" y="1679"/>
                    <a:pt x="1430" y="1274"/>
                    <a:pt x="1549" y="1393"/>
                  </a:cubicBezTo>
                  <a:cubicBezTo>
                    <a:pt x="1668" y="1524"/>
                    <a:pt x="1311" y="1929"/>
                    <a:pt x="1311" y="2024"/>
                  </a:cubicBezTo>
                  <a:cubicBezTo>
                    <a:pt x="1311" y="2108"/>
                    <a:pt x="1549" y="2596"/>
                    <a:pt x="1037" y="292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5643753" y="1110478"/>
              <a:ext cx="74156" cy="59346"/>
            </a:xfrm>
            <a:custGeom>
              <a:avLst/>
              <a:gdLst/>
              <a:ahLst/>
              <a:cxnLst/>
              <a:rect l="l" t="t" r="r" b="b"/>
              <a:pathLst>
                <a:path w="716" h="573" extrusionOk="0">
                  <a:moveTo>
                    <a:pt x="156" y="13"/>
                  </a:moveTo>
                  <a:cubicBezTo>
                    <a:pt x="144" y="1"/>
                    <a:pt x="1" y="155"/>
                    <a:pt x="72" y="227"/>
                  </a:cubicBezTo>
                  <a:cubicBezTo>
                    <a:pt x="144" y="310"/>
                    <a:pt x="441" y="358"/>
                    <a:pt x="513" y="525"/>
                  </a:cubicBezTo>
                  <a:cubicBezTo>
                    <a:pt x="525" y="572"/>
                    <a:pt x="596" y="453"/>
                    <a:pt x="692" y="382"/>
                  </a:cubicBezTo>
                  <a:cubicBezTo>
                    <a:pt x="715" y="358"/>
                    <a:pt x="465" y="36"/>
                    <a:pt x="156" y="1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6065495" y="2570518"/>
              <a:ext cx="300974" cy="410759"/>
            </a:xfrm>
            <a:custGeom>
              <a:avLst/>
              <a:gdLst/>
              <a:ahLst/>
              <a:cxnLst/>
              <a:rect l="l" t="t" r="r" b="b"/>
              <a:pathLst>
                <a:path w="2906" h="3966" extrusionOk="0">
                  <a:moveTo>
                    <a:pt x="2906" y="3644"/>
                  </a:moveTo>
                  <a:cubicBezTo>
                    <a:pt x="2906" y="2322"/>
                    <a:pt x="2835" y="1334"/>
                    <a:pt x="2489" y="1"/>
                  </a:cubicBezTo>
                  <a:lnTo>
                    <a:pt x="108" y="834"/>
                  </a:lnTo>
                  <a:cubicBezTo>
                    <a:pt x="13" y="1632"/>
                    <a:pt x="1" y="2382"/>
                    <a:pt x="49" y="3072"/>
                  </a:cubicBezTo>
                  <a:cubicBezTo>
                    <a:pt x="977" y="3799"/>
                    <a:pt x="2454" y="3965"/>
                    <a:pt x="2906" y="3644"/>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6024792" y="2503922"/>
              <a:ext cx="367674" cy="363945"/>
            </a:xfrm>
            <a:custGeom>
              <a:avLst/>
              <a:gdLst/>
              <a:ahLst/>
              <a:cxnLst/>
              <a:rect l="l" t="t" r="r" b="b"/>
              <a:pathLst>
                <a:path w="3550" h="3514" extrusionOk="0">
                  <a:moveTo>
                    <a:pt x="180" y="2906"/>
                  </a:moveTo>
                  <a:cubicBezTo>
                    <a:pt x="846" y="2977"/>
                    <a:pt x="953" y="3215"/>
                    <a:pt x="1966" y="3370"/>
                  </a:cubicBezTo>
                  <a:cubicBezTo>
                    <a:pt x="2906" y="3513"/>
                    <a:pt x="3537" y="3382"/>
                    <a:pt x="3537" y="2882"/>
                  </a:cubicBezTo>
                  <a:cubicBezTo>
                    <a:pt x="3549" y="2096"/>
                    <a:pt x="3073" y="1287"/>
                    <a:pt x="2882" y="644"/>
                  </a:cubicBezTo>
                  <a:cubicBezTo>
                    <a:pt x="2692" y="1"/>
                    <a:pt x="1" y="358"/>
                    <a:pt x="1" y="358"/>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a:off x="6154359" y="3460814"/>
              <a:ext cx="204758" cy="497136"/>
            </a:xfrm>
            <a:custGeom>
              <a:avLst/>
              <a:gdLst/>
              <a:ahLst/>
              <a:cxnLst/>
              <a:rect l="l" t="t" r="r" b="b"/>
              <a:pathLst>
                <a:path w="1977" h="4800" extrusionOk="0">
                  <a:moveTo>
                    <a:pt x="322" y="418"/>
                  </a:moveTo>
                  <a:cubicBezTo>
                    <a:pt x="24" y="632"/>
                    <a:pt x="0" y="1144"/>
                    <a:pt x="322" y="1668"/>
                  </a:cubicBezTo>
                  <a:cubicBezTo>
                    <a:pt x="643" y="2192"/>
                    <a:pt x="619" y="2239"/>
                    <a:pt x="417" y="2668"/>
                  </a:cubicBezTo>
                  <a:cubicBezTo>
                    <a:pt x="214" y="3108"/>
                    <a:pt x="143" y="4025"/>
                    <a:pt x="572" y="4406"/>
                  </a:cubicBezTo>
                  <a:cubicBezTo>
                    <a:pt x="988" y="4799"/>
                    <a:pt x="1596" y="4347"/>
                    <a:pt x="1786" y="3728"/>
                  </a:cubicBezTo>
                  <a:cubicBezTo>
                    <a:pt x="1977" y="3108"/>
                    <a:pt x="1905" y="1192"/>
                    <a:pt x="1381" y="596"/>
                  </a:cubicBezTo>
                  <a:cubicBezTo>
                    <a:pt x="845" y="1"/>
                    <a:pt x="322" y="418"/>
                    <a:pt x="322" y="418"/>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a:off x="6070467" y="2888688"/>
              <a:ext cx="299732" cy="712872"/>
            </a:xfrm>
            <a:custGeom>
              <a:avLst/>
              <a:gdLst/>
              <a:ahLst/>
              <a:cxnLst/>
              <a:rect l="l" t="t" r="r" b="b"/>
              <a:pathLst>
                <a:path w="2894" h="6883" extrusionOk="0">
                  <a:moveTo>
                    <a:pt x="1" y="0"/>
                  </a:moveTo>
                  <a:cubicBezTo>
                    <a:pt x="310" y="3144"/>
                    <a:pt x="1108" y="4251"/>
                    <a:pt x="917" y="4680"/>
                  </a:cubicBezTo>
                  <a:cubicBezTo>
                    <a:pt x="917" y="4680"/>
                    <a:pt x="536" y="5108"/>
                    <a:pt x="774" y="5584"/>
                  </a:cubicBezTo>
                  <a:cubicBezTo>
                    <a:pt x="1001" y="6049"/>
                    <a:pt x="1370" y="6192"/>
                    <a:pt x="1536" y="6668"/>
                  </a:cubicBezTo>
                  <a:cubicBezTo>
                    <a:pt x="1560" y="6751"/>
                    <a:pt x="1632" y="6823"/>
                    <a:pt x="1727" y="6858"/>
                  </a:cubicBezTo>
                  <a:cubicBezTo>
                    <a:pt x="1798" y="6882"/>
                    <a:pt x="1882" y="6882"/>
                    <a:pt x="1977" y="6811"/>
                  </a:cubicBezTo>
                  <a:cubicBezTo>
                    <a:pt x="2179" y="6656"/>
                    <a:pt x="2894" y="4870"/>
                    <a:pt x="2132" y="4299"/>
                  </a:cubicBezTo>
                  <a:cubicBezTo>
                    <a:pt x="2132" y="4299"/>
                    <a:pt x="2798" y="2858"/>
                    <a:pt x="2858" y="572"/>
                  </a:cubicBezTo>
                  <a:cubicBezTo>
                    <a:pt x="2406" y="893"/>
                    <a:pt x="929" y="727"/>
                    <a:pt x="1"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p:nvPr/>
          </p:nvSpPr>
          <p:spPr>
            <a:xfrm>
              <a:off x="5754782" y="2555707"/>
              <a:ext cx="319513" cy="429298"/>
            </a:xfrm>
            <a:custGeom>
              <a:avLst/>
              <a:gdLst/>
              <a:ahLst/>
              <a:cxnLst/>
              <a:rect l="l" t="t" r="r" b="b"/>
              <a:pathLst>
                <a:path w="3085" h="4145" extrusionOk="0">
                  <a:moveTo>
                    <a:pt x="3049" y="3370"/>
                  </a:moveTo>
                  <a:cubicBezTo>
                    <a:pt x="3072" y="2954"/>
                    <a:pt x="3084" y="2537"/>
                    <a:pt x="3084" y="2144"/>
                  </a:cubicBezTo>
                  <a:cubicBezTo>
                    <a:pt x="3084" y="1"/>
                    <a:pt x="1" y="3430"/>
                    <a:pt x="1" y="3430"/>
                  </a:cubicBezTo>
                  <a:cubicBezTo>
                    <a:pt x="1" y="3430"/>
                    <a:pt x="84" y="3727"/>
                    <a:pt x="203" y="4144"/>
                  </a:cubicBezTo>
                  <a:cubicBezTo>
                    <a:pt x="596" y="3882"/>
                    <a:pt x="1798" y="3180"/>
                    <a:pt x="3049" y="337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a:off x="5712835" y="2589057"/>
              <a:ext cx="388595" cy="365084"/>
            </a:xfrm>
            <a:custGeom>
              <a:avLst/>
              <a:gdLst/>
              <a:ahLst/>
              <a:cxnLst/>
              <a:rect l="l" t="t" r="r" b="b"/>
              <a:pathLst>
                <a:path w="3752" h="3525" extrusionOk="0">
                  <a:moveTo>
                    <a:pt x="477" y="0"/>
                  </a:moveTo>
                  <a:cubicBezTo>
                    <a:pt x="1" y="1453"/>
                    <a:pt x="155" y="2381"/>
                    <a:pt x="251" y="2953"/>
                  </a:cubicBezTo>
                  <a:cubicBezTo>
                    <a:pt x="346" y="3524"/>
                    <a:pt x="3084" y="2751"/>
                    <a:pt x="3477" y="2477"/>
                  </a:cubicBezTo>
                  <a:cubicBezTo>
                    <a:pt x="3751" y="2286"/>
                    <a:pt x="3644" y="2131"/>
                    <a:pt x="3596" y="1858"/>
                  </a:cubicBezTo>
                  <a:cubicBezTo>
                    <a:pt x="3430" y="798"/>
                    <a:pt x="3477" y="0"/>
                    <a:pt x="3477" y="0"/>
                  </a:cubicBezTo>
                  <a:lnTo>
                    <a:pt x="477" y="0"/>
                  </a:lnTo>
                  <a:close/>
                </a:path>
              </a:pathLst>
            </a:custGeom>
            <a:solidFill>
              <a:srgbClr val="54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a:off x="5907653" y="3944284"/>
              <a:ext cx="224540" cy="561142"/>
            </a:xfrm>
            <a:custGeom>
              <a:avLst/>
              <a:gdLst/>
              <a:ahLst/>
              <a:cxnLst/>
              <a:rect l="l" t="t" r="r" b="b"/>
              <a:pathLst>
                <a:path w="2168" h="5418" extrusionOk="0">
                  <a:moveTo>
                    <a:pt x="418" y="750"/>
                  </a:moveTo>
                  <a:cubicBezTo>
                    <a:pt x="572" y="1215"/>
                    <a:pt x="668" y="2381"/>
                    <a:pt x="537" y="2870"/>
                  </a:cubicBezTo>
                  <a:cubicBezTo>
                    <a:pt x="418" y="3346"/>
                    <a:pt x="477" y="3417"/>
                    <a:pt x="287" y="3751"/>
                  </a:cubicBezTo>
                  <a:cubicBezTo>
                    <a:pt x="108" y="4072"/>
                    <a:pt x="1" y="4656"/>
                    <a:pt x="120" y="4953"/>
                  </a:cubicBezTo>
                  <a:cubicBezTo>
                    <a:pt x="251" y="5251"/>
                    <a:pt x="906" y="5418"/>
                    <a:pt x="1489" y="5310"/>
                  </a:cubicBezTo>
                  <a:cubicBezTo>
                    <a:pt x="2061" y="5203"/>
                    <a:pt x="2168" y="5001"/>
                    <a:pt x="2108" y="4739"/>
                  </a:cubicBezTo>
                  <a:cubicBezTo>
                    <a:pt x="2037" y="4477"/>
                    <a:pt x="1811" y="3822"/>
                    <a:pt x="1930" y="3596"/>
                  </a:cubicBezTo>
                  <a:cubicBezTo>
                    <a:pt x="2037" y="3393"/>
                    <a:pt x="2120" y="3370"/>
                    <a:pt x="2084" y="2953"/>
                  </a:cubicBezTo>
                  <a:cubicBezTo>
                    <a:pt x="2061" y="2560"/>
                    <a:pt x="1763" y="1965"/>
                    <a:pt x="1549" y="1810"/>
                  </a:cubicBezTo>
                  <a:cubicBezTo>
                    <a:pt x="1334" y="1655"/>
                    <a:pt x="1096" y="965"/>
                    <a:pt x="1120" y="476"/>
                  </a:cubicBezTo>
                  <a:cubicBezTo>
                    <a:pt x="1156" y="0"/>
                    <a:pt x="418" y="750"/>
                    <a:pt x="418" y="75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a:off x="5775703" y="2884959"/>
              <a:ext cx="319513" cy="1169098"/>
            </a:xfrm>
            <a:custGeom>
              <a:avLst/>
              <a:gdLst/>
              <a:ahLst/>
              <a:cxnLst/>
              <a:rect l="l" t="t" r="r" b="b"/>
              <a:pathLst>
                <a:path w="3085" h="11288" extrusionOk="0">
                  <a:moveTo>
                    <a:pt x="2847" y="191"/>
                  </a:moveTo>
                  <a:cubicBezTo>
                    <a:pt x="1596" y="1"/>
                    <a:pt x="394" y="703"/>
                    <a:pt x="1" y="965"/>
                  </a:cubicBezTo>
                  <a:cubicBezTo>
                    <a:pt x="227" y="1751"/>
                    <a:pt x="608" y="3001"/>
                    <a:pt x="953" y="3692"/>
                  </a:cubicBezTo>
                  <a:cubicBezTo>
                    <a:pt x="1489" y="4751"/>
                    <a:pt x="1311" y="5263"/>
                    <a:pt x="953" y="6561"/>
                  </a:cubicBezTo>
                  <a:cubicBezTo>
                    <a:pt x="620" y="7776"/>
                    <a:pt x="858" y="8276"/>
                    <a:pt x="1692" y="10978"/>
                  </a:cubicBezTo>
                  <a:cubicBezTo>
                    <a:pt x="1692" y="10978"/>
                    <a:pt x="2168" y="11288"/>
                    <a:pt x="2346" y="10871"/>
                  </a:cubicBezTo>
                  <a:cubicBezTo>
                    <a:pt x="2513" y="10454"/>
                    <a:pt x="2739" y="8871"/>
                    <a:pt x="2906" y="7990"/>
                  </a:cubicBezTo>
                  <a:cubicBezTo>
                    <a:pt x="3085" y="7109"/>
                    <a:pt x="2573" y="6252"/>
                    <a:pt x="2513" y="5025"/>
                  </a:cubicBezTo>
                  <a:cubicBezTo>
                    <a:pt x="2477" y="4025"/>
                    <a:pt x="2739" y="2049"/>
                    <a:pt x="2847" y="19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a:off x="5759753" y="1649358"/>
              <a:ext cx="579681" cy="1021200"/>
            </a:xfrm>
            <a:custGeom>
              <a:avLst/>
              <a:gdLst/>
              <a:ahLst/>
              <a:cxnLst/>
              <a:rect l="l" t="t" r="r" b="b"/>
              <a:pathLst>
                <a:path w="5597" h="9860" extrusionOk="0">
                  <a:moveTo>
                    <a:pt x="1191" y="691"/>
                  </a:moveTo>
                  <a:cubicBezTo>
                    <a:pt x="774" y="775"/>
                    <a:pt x="572" y="870"/>
                    <a:pt x="524" y="929"/>
                  </a:cubicBezTo>
                  <a:cubicBezTo>
                    <a:pt x="488" y="977"/>
                    <a:pt x="0" y="2382"/>
                    <a:pt x="203" y="2858"/>
                  </a:cubicBezTo>
                  <a:cubicBezTo>
                    <a:pt x="417" y="3334"/>
                    <a:pt x="798" y="4763"/>
                    <a:pt x="750" y="6240"/>
                  </a:cubicBezTo>
                  <a:cubicBezTo>
                    <a:pt x="703" y="7728"/>
                    <a:pt x="322" y="8228"/>
                    <a:pt x="24" y="9073"/>
                  </a:cubicBezTo>
                  <a:cubicBezTo>
                    <a:pt x="24" y="9073"/>
                    <a:pt x="679" y="9859"/>
                    <a:pt x="2286" y="9478"/>
                  </a:cubicBezTo>
                  <a:cubicBezTo>
                    <a:pt x="4620" y="8918"/>
                    <a:pt x="5596" y="9442"/>
                    <a:pt x="5441" y="8895"/>
                  </a:cubicBezTo>
                  <a:cubicBezTo>
                    <a:pt x="5120" y="7775"/>
                    <a:pt x="4346" y="5204"/>
                    <a:pt x="4572" y="3835"/>
                  </a:cubicBezTo>
                  <a:cubicBezTo>
                    <a:pt x="4798" y="2465"/>
                    <a:pt x="5072" y="2168"/>
                    <a:pt x="3870" y="13"/>
                  </a:cubicBezTo>
                  <a:cubicBezTo>
                    <a:pt x="3870" y="13"/>
                    <a:pt x="3703" y="1"/>
                    <a:pt x="3429" y="167"/>
                  </a:cubicBezTo>
                  <a:cubicBezTo>
                    <a:pt x="3143" y="334"/>
                    <a:pt x="2750" y="1144"/>
                    <a:pt x="2203" y="1013"/>
                  </a:cubicBezTo>
                  <a:cubicBezTo>
                    <a:pt x="1643" y="894"/>
                    <a:pt x="1191" y="691"/>
                    <a:pt x="1191" y="69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a:off x="5814024" y="1508812"/>
              <a:ext cx="342817" cy="346649"/>
            </a:xfrm>
            <a:custGeom>
              <a:avLst/>
              <a:gdLst/>
              <a:ahLst/>
              <a:cxnLst/>
              <a:rect l="l" t="t" r="r" b="b"/>
              <a:pathLst>
                <a:path w="3310" h="3347" extrusionOk="0">
                  <a:moveTo>
                    <a:pt x="1000" y="119"/>
                  </a:moveTo>
                  <a:cubicBezTo>
                    <a:pt x="1131" y="965"/>
                    <a:pt x="1179" y="1441"/>
                    <a:pt x="1119" y="1989"/>
                  </a:cubicBezTo>
                  <a:cubicBezTo>
                    <a:pt x="1119" y="1989"/>
                    <a:pt x="691" y="2036"/>
                    <a:pt x="667" y="2048"/>
                  </a:cubicBezTo>
                  <a:cubicBezTo>
                    <a:pt x="655" y="2060"/>
                    <a:pt x="0" y="2941"/>
                    <a:pt x="1334" y="3144"/>
                  </a:cubicBezTo>
                  <a:cubicBezTo>
                    <a:pt x="2667" y="3346"/>
                    <a:pt x="3310" y="2144"/>
                    <a:pt x="2905" y="1524"/>
                  </a:cubicBezTo>
                  <a:cubicBezTo>
                    <a:pt x="2905" y="1524"/>
                    <a:pt x="2679" y="1679"/>
                    <a:pt x="2536" y="1905"/>
                  </a:cubicBezTo>
                  <a:cubicBezTo>
                    <a:pt x="2536" y="1905"/>
                    <a:pt x="2465" y="2286"/>
                    <a:pt x="2488"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a:off x="5742457" y="1133885"/>
              <a:ext cx="273839" cy="335567"/>
            </a:xfrm>
            <a:custGeom>
              <a:avLst/>
              <a:gdLst/>
              <a:ahLst/>
              <a:cxnLst/>
              <a:rect l="l" t="t" r="r" b="b"/>
              <a:pathLst>
                <a:path w="2644" h="3240" extrusionOk="0">
                  <a:moveTo>
                    <a:pt x="2417" y="358"/>
                  </a:moveTo>
                  <a:cubicBezTo>
                    <a:pt x="2203" y="84"/>
                    <a:pt x="1774" y="1"/>
                    <a:pt x="1465" y="179"/>
                  </a:cubicBezTo>
                  <a:cubicBezTo>
                    <a:pt x="1155" y="358"/>
                    <a:pt x="1012" y="775"/>
                    <a:pt x="1143" y="1108"/>
                  </a:cubicBezTo>
                  <a:cubicBezTo>
                    <a:pt x="1191" y="1215"/>
                    <a:pt x="1251" y="1322"/>
                    <a:pt x="1227" y="1430"/>
                  </a:cubicBezTo>
                  <a:cubicBezTo>
                    <a:pt x="1203" y="1525"/>
                    <a:pt x="1108" y="1596"/>
                    <a:pt x="1012" y="1632"/>
                  </a:cubicBezTo>
                  <a:cubicBezTo>
                    <a:pt x="917" y="1656"/>
                    <a:pt x="810" y="1656"/>
                    <a:pt x="715" y="1680"/>
                  </a:cubicBezTo>
                  <a:cubicBezTo>
                    <a:pt x="465" y="1727"/>
                    <a:pt x="239" y="1894"/>
                    <a:pt x="131" y="2120"/>
                  </a:cubicBezTo>
                  <a:cubicBezTo>
                    <a:pt x="0" y="2442"/>
                    <a:pt x="131" y="2835"/>
                    <a:pt x="417" y="3037"/>
                  </a:cubicBezTo>
                  <a:cubicBezTo>
                    <a:pt x="691" y="3239"/>
                    <a:pt x="1084" y="3239"/>
                    <a:pt x="1393" y="3085"/>
                  </a:cubicBezTo>
                  <a:cubicBezTo>
                    <a:pt x="1703" y="2930"/>
                    <a:pt x="1917" y="2620"/>
                    <a:pt x="2013" y="2287"/>
                  </a:cubicBezTo>
                  <a:cubicBezTo>
                    <a:pt x="2060" y="2084"/>
                    <a:pt x="2072" y="1870"/>
                    <a:pt x="2155" y="1668"/>
                  </a:cubicBezTo>
                  <a:cubicBezTo>
                    <a:pt x="2227" y="1537"/>
                    <a:pt x="2322" y="1442"/>
                    <a:pt x="2417" y="1322"/>
                  </a:cubicBezTo>
                  <a:cubicBezTo>
                    <a:pt x="2632" y="1049"/>
                    <a:pt x="2644" y="632"/>
                    <a:pt x="2417" y="358"/>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p:nvPr/>
          </p:nvSpPr>
          <p:spPr>
            <a:xfrm>
              <a:off x="5828732" y="1277020"/>
              <a:ext cx="133295" cy="209729"/>
            </a:xfrm>
            <a:custGeom>
              <a:avLst/>
              <a:gdLst/>
              <a:ahLst/>
              <a:cxnLst/>
              <a:rect l="l" t="t" r="r" b="b"/>
              <a:pathLst>
                <a:path w="1287" h="2025" extrusionOk="0">
                  <a:moveTo>
                    <a:pt x="1061" y="24"/>
                  </a:moveTo>
                  <a:cubicBezTo>
                    <a:pt x="525" y="0"/>
                    <a:pt x="1" y="750"/>
                    <a:pt x="441" y="1679"/>
                  </a:cubicBezTo>
                  <a:cubicBezTo>
                    <a:pt x="441" y="1679"/>
                    <a:pt x="977" y="2024"/>
                    <a:pt x="989" y="2024"/>
                  </a:cubicBezTo>
                  <a:cubicBezTo>
                    <a:pt x="1001" y="2012"/>
                    <a:pt x="1287" y="702"/>
                    <a:pt x="1287" y="702"/>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1"/>
            <p:cNvSpPr/>
            <p:nvPr/>
          </p:nvSpPr>
          <p:spPr>
            <a:xfrm>
              <a:off x="5849756" y="1439730"/>
              <a:ext cx="62971" cy="92592"/>
            </a:xfrm>
            <a:custGeom>
              <a:avLst/>
              <a:gdLst/>
              <a:ahLst/>
              <a:cxnLst/>
              <a:rect l="l" t="t" r="r" b="b"/>
              <a:pathLst>
                <a:path w="608" h="894" extrusionOk="0">
                  <a:moveTo>
                    <a:pt x="512" y="346"/>
                  </a:moveTo>
                  <a:cubicBezTo>
                    <a:pt x="608" y="560"/>
                    <a:pt x="608" y="786"/>
                    <a:pt x="488" y="834"/>
                  </a:cubicBezTo>
                  <a:cubicBezTo>
                    <a:pt x="381" y="894"/>
                    <a:pt x="215" y="763"/>
                    <a:pt x="107" y="536"/>
                  </a:cubicBezTo>
                  <a:cubicBezTo>
                    <a:pt x="0" y="322"/>
                    <a:pt x="12" y="108"/>
                    <a:pt x="119" y="60"/>
                  </a:cubicBezTo>
                  <a:cubicBezTo>
                    <a:pt x="227" y="1"/>
                    <a:pt x="405" y="132"/>
                    <a:pt x="512" y="34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1"/>
            <p:cNvSpPr/>
            <p:nvPr/>
          </p:nvSpPr>
          <p:spPr>
            <a:xfrm>
              <a:off x="6064252" y="1427405"/>
              <a:ext cx="54374" cy="92592"/>
            </a:xfrm>
            <a:custGeom>
              <a:avLst/>
              <a:gdLst/>
              <a:ahLst/>
              <a:cxnLst/>
              <a:rect l="l" t="t" r="r" b="b"/>
              <a:pathLst>
                <a:path w="525" h="894" extrusionOk="0">
                  <a:moveTo>
                    <a:pt x="477" y="489"/>
                  </a:moveTo>
                  <a:cubicBezTo>
                    <a:pt x="430" y="727"/>
                    <a:pt x="299" y="894"/>
                    <a:pt x="180" y="870"/>
                  </a:cubicBezTo>
                  <a:cubicBezTo>
                    <a:pt x="61" y="846"/>
                    <a:pt x="1" y="644"/>
                    <a:pt x="49" y="405"/>
                  </a:cubicBezTo>
                  <a:cubicBezTo>
                    <a:pt x="96" y="167"/>
                    <a:pt x="227" y="1"/>
                    <a:pt x="346" y="24"/>
                  </a:cubicBezTo>
                  <a:cubicBezTo>
                    <a:pt x="465" y="48"/>
                    <a:pt x="525" y="263"/>
                    <a:pt x="477" y="48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1"/>
            <p:cNvSpPr/>
            <p:nvPr/>
          </p:nvSpPr>
          <p:spPr>
            <a:xfrm>
              <a:off x="5866949" y="1254752"/>
              <a:ext cx="238107" cy="341677"/>
            </a:xfrm>
            <a:custGeom>
              <a:avLst/>
              <a:gdLst/>
              <a:ahLst/>
              <a:cxnLst/>
              <a:rect l="l" t="t" r="r" b="b"/>
              <a:pathLst>
                <a:path w="2299" h="3299" extrusionOk="0">
                  <a:moveTo>
                    <a:pt x="596" y="596"/>
                  </a:moveTo>
                  <a:cubicBezTo>
                    <a:pt x="263" y="846"/>
                    <a:pt x="1" y="1358"/>
                    <a:pt x="275" y="2263"/>
                  </a:cubicBezTo>
                  <a:cubicBezTo>
                    <a:pt x="549" y="3180"/>
                    <a:pt x="1049" y="3299"/>
                    <a:pt x="1311" y="3287"/>
                  </a:cubicBezTo>
                  <a:cubicBezTo>
                    <a:pt x="1585" y="3275"/>
                    <a:pt x="2299" y="2870"/>
                    <a:pt x="2144" y="1668"/>
                  </a:cubicBezTo>
                  <a:cubicBezTo>
                    <a:pt x="1930" y="1"/>
                    <a:pt x="596" y="596"/>
                    <a:pt x="596" y="59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1"/>
            <p:cNvSpPr/>
            <p:nvPr/>
          </p:nvSpPr>
          <p:spPr>
            <a:xfrm>
              <a:off x="5901542" y="1219020"/>
              <a:ext cx="241732" cy="249189"/>
            </a:xfrm>
            <a:custGeom>
              <a:avLst/>
              <a:gdLst/>
              <a:ahLst/>
              <a:cxnLst/>
              <a:rect l="l" t="t" r="r" b="b"/>
              <a:pathLst>
                <a:path w="2334" h="2406" extrusionOk="0">
                  <a:moveTo>
                    <a:pt x="250" y="774"/>
                  </a:moveTo>
                  <a:cubicBezTo>
                    <a:pt x="0" y="1274"/>
                    <a:pt x="1215" y="2405"/>
                    <a:pt x="2179" y="2013"/>
                  </a:cubicBezTo>
                  <a:cubicBezTo>
                    <a:pt x="2179" y="2013"/>
                    <a:pt x="2334" y="1846"/>
                    <a:pt x="2227" y="1572"/>
                  </a:cubicBezTo>
                  <a:cubicBezTo>
                    <a:pt x="2132" y="1286"/>
                    <a:pt x="2108" y="1084"/>
                    <a:pt x="1893" y="774"/>
                  </a:cubicBezTo>
                  <a:cubicBezTo>
                    <a:pt x="1560" y="286"/>
                    <a:pt x="619" y="0"/>
                    <a:pt x="250" y="774"/>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41"/>
          <p:cNvGrpSpPr/>
          <p:nvPr/>
        </p:nvGrpSpPr>
        <p:grpSpPr>
          <a:xfrm>
            <a:off x="10360410" y="896234"/>
            <a:ext cx="923380" cy="2719876"/>
            <a:chOff x="6964550" y="921354"/>
            <a:chExt cx="923380" cy="2719876"/>
          </a:xfrm>
        </p:grpSpPr>
        <p:sp>
          <p:nvSpPr>
            <p:cNvPr id="525" name="Google Shape;525;p41"/>
            <p:cNvSpPr/>
            <p:nvPr/>
          </p:nvSpPr>
          <p:spPr>
            <a:xfrm>
              <a:off x="7623011" y="1565520"/>
              <a:ext cx="264919" cy="316608"/>
            </a:xfrm>
            <a:custGeom>
              <a:avLst/>
              <a:gdLst/>
              <a:ahLst/>
              <a:cxnLst/>
              <a:rect l="l" t="t" r="r" b="b"/>
              <a:pathLst>
                <a:path w="3966" h="4740" extrusionOk="0">
                  <a:moveTo>
                    <a:pt x="2156" y="1"/>
                  </a:moveTo>
                  <a:cubicBezTo>
                    <a:pt x="2656" y="1144"/>
                    <a:pt x="3966" y="3108"/>
                    <a:pt x="2811" y="3930"/>
                  </a:cubicBezTo>
                  <a:cubicBezTo>
                    <a:pt x="1656" y="4739"/>
                    <a:pt x="1" y="298"/>
                    <a:pt x="1" y="29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a:off x="7580062" y="1349240"/>
              <a:ext cx="186966" cy="291093"/>
            </a:xfrm>
            <a:custGeom>
              <a:avLst/>
              <a:gdLst/>
              <a:ahLst/>
              <a:cxnLst/>
              <a:rect l="l" t="t" r="r" b="b"/>
              <a:pathLst>
                <a:path w="2799" h="4358" extrusionOk="0">
                  <a:moveTo>
                    <a:pt x="1346" y="0"/>
                  </a:moveTo>
                  <a:cubicBezTo>
                    <a:pt x="1954" y="1298"/>
                    <a:pt x="2799" y="3239"/>
                    <a:pt x="2799" y="3239"/>
                  </a:cubicBezTo>
                  <a:cubicBezTo>
                    <a:pt x="2799" y="3239"/>
                    <a:pt x="1537" y="3417"/>
                    <a:pt x="977" y="4358"/>
                  </a:cubicBezTo>
                  <a:cubicBezTo>
                    <a:pt x="977" y="4358"/>
                    <a:pt x="1" y="3215"/>
                    <a:pt x="72" y="1846"/>
                  </a:cubicBezTo>
                  <a:cubicBezTo>
                    <a:pt x="156" y="476"/>
                    <a:pt x="1346" y="0"/>
                    <a:pt x="1346" y="0"/>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p:nvPr/>
          </p:nvSpPr>
          <p:spPr>
            <a:xfrm>
              <a:off x="7019388" y="1370681"/>
              <a:ext cx="156774" cy="344462"/>
            </a:xfrm>
            <a:custGeom>
              <a:avLst/>
              <a:gdLst/>
              <a:ahLst/>
              <a:cxnLst/>
              <a:rect l="l" t="t" r="r" b="b"/>
              <a:pathLst>
                <a:path w="2347" h="5157" extrusionOk="0">
                  <a:moveTo>
                    <a:pt x="1239" y="1"/>
                  </a:moveTo>
                  <a:cubicBezTo>
                    <a:pt x="406" y="798"/>
                    <a:pt x="1" y="1620"/>
                    <a:pt x="311" y="3954"/>
                  </a:cubicBezTo>
                  <a:cubicBezTo>
                    <a:pt x="311" y="3954"/>
                    <a:pt x="680" y="5156"/>
                    <a:pt x="1954" y="4406"/>
                  </a:cubicBezTo>
                  <a:cubicBezTo>
                    <a:pt x="1954" y="4406"/>
                    <a:pt x="2085" y="4180"/>
                    <a:pt x="2216" y="3454"/>
                  </a:cubicBezTo>
                  <a:cubicBezTo>
                    <a:pt x="2347" y="2727"/>
                    <a:pt x="1239" y="1"/>
                    <a:pt x="1239" y="1"/>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a:off x="7296987" y="2856258"/>
              <a:ext cx="163119" cy="350006"/>
            </a:xfrm>
            <a:custGeom>
              <a:avLst/>
              <a:gdLst/>
              <a:ahLst/>
              <a:cxnLst/>
              <a:rect l="l" t="t" r="r" b="b"/>
              <a:pathLst>
                <a:path w="2442" h="5240" extrusionOk="0">
                  <a:moveTo>
                    <a:pt x="1215" y="882"/>
                  </a:moveTo>
                  <a:cubicBezTo>
                    <a:pt x="1703" y="2108"/>
                    <a:pt x="2441" y="4382"/>
                    <a:pt x="1453" y="4846"/>
                  </a:cubicBezTo>
                  <a:cubicBezTo>
                    <a:pt x="1453" y="4846"/>
                    <a:pt x="750" y="5239"/>
                    <a:pt x="393" y="3799"/>
                  </a:cubicBezTo>
                  <a:cubicBezTo>
                    <a:pt x="24" y="2358"/>
                    <a:pt x="0" y="989"/>
                    <a:pt x="393" y="501"/>
                  </a:cubicBezTo>
                  <a:cubicBezTo>
                    <a:pt x="774" y="1"/>
                    <a:pt x="1215" y="882"/>
                    <a:pt x="1215" y="88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a:off x="7303332" y="2133341"/>
              <a:ext cx="366718" cy="807284"/>
            </a:xfrm>
            <a:custGeom>
              <a:avLst/>
              <a:gdLst/>
              <a:ahLst/>
              <a:cxnLst/>
              <a:rect l="l" t="t" r="r" b="b"/>
              <a:pathLst>
                <a:path w="5490" h="12086" extrusionOk="0">
                  <a:moveTo>
                    <a:pt x="5489" y="263"/>
                  </a:moveTo>
                  <a:cubicBezTo>
                    <a:pt x="5204" y="7776"/>
                    <a:pt x="3168" y="8157"/>
                    <a:pt x="2798" y="9252"/>
                  </a:cubicBezTo>
                  <a:cubicBezTo>
                    <a:pt x="2441" y="10335"/>
                    <a:pt x="1953" y="10645"/>
                    <a:pt x="1024" y="12050"/>
                  </a:cubicBezTo>
                  <a:cubicBezTo>
                    <a:pt x="1024" y="12050"/>
                    <a:pt x="262" y="12086"/>
                    <a:pt x="120" y="11002"/>
                  </a:cubicBezTo>
                  <a:cubicBezTo>
                    <a:pt x="1" y="10062"/>
                    <a:pt x="1358" y="4335"/>
                    <a:pt x="1608" y="2168"/>
                  </a:cubicBezTo>
                  <a:cubicBezTo>
                    <a:pt x="1846" y="1"/>
                    <a:pt x="5489" y="263"/>
                    <a:pt x="5489" y="26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a:off x="7410671" y="2002156"/>
              <a:ext cx="293575" cy="549589"/>
            </a:xfrm>
            <a:custGeom>
              <a:avLst/>
              <a:gdLst/>
              <a:ahLst/>
              <a:cxnLst/>
              <a:rect l="l" t="t" r="r" b="b"/>
              <a:pathLst>
                <a:path w="4395" h="8228" extrusionOk="0">
                  <a:moveTo>
                    <a:pt x="477" y="7394"/>
                  </a:moveTo>
                  <a:cubicBezTo>
                    <a:pt x="846" y="8227"/>
                    <a:pt x="2573" y="7442"/>
                    <a:pt x="3739" y="6513"/>
                  </a:cubicBezTo>
                  <a:cubicBezTo>
                    <a:pt x="3739" y="6513"/>
                    <a:pt x="4394" y="4453"/>
                    <a:pt x="3882" y="2227"/>
                  </a:cubicBezTo>
                  <a:cubicBezTo>
                    <a:pt x="3370" y="0"/>
                    <a:pt x="1" y="2429"/>
                    <a:pt x="1" y="2429"/>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a:off x="7024999" y="2313085"/>
              <a:ext cx="386557" cy="164716"/>
            </a:xfrm>
            <a:custGeom>
              <a:avLst/>
              <a:gdLst/>
              <a:ahLst/>
              <a:cxnLst/>
              <a:rect l="l" t="t" r="r" b="b"/>
              <a:pathLst>
                <a:path w="5787" h="2466" extrusionOk="0">
                  <a:moveTo>
                    <a:pt x="322" y="1179"/>
                  </a:moveTo>
                  <a:cubicBezTo>
                    <a:pt x="500" y="1596"/>
                    <a:pt x="2501" y="2465"/>
                    <a:pt x="3858" y="2287"/>
                  </a:cubicBezTo>
                  <a:cubicBezTo>
                    <a:pt x="5787" y="2025"/>
                    <a:pt x="0" y="1"/>
                    <a:pt x="322" y="1179"/>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a:off x="7269935" y="3384336"/>
              <a:ext cx="211614" cy="256894"/>
            </a:xfrm>
            <a:custGeom>
              <a:avLst/>
              <a:gdLst/>
              <a:ahLst/>
              <a:cxnLst/>
              <a:rect l="l" t="t" r="r" b="b"/>
              <a:pathLst>
                <a:path w="3168" h="3846" extrusionOk="0">
                  <a:moveTo>
                    <a:pt x="405" y="357"/>
                  </a:moveTo>
                  <a:cubicBezTo>
                    <a:pt x="143" y="393"/>
                    <a:pt x="108" y="1489"/>
                    <a:pt x="131" y="1798"/>
                  </a:cubicBezTo>
                  <a:cubicBezTo>
                    <a:pt x="191" y="2370"/>
                    <a:pt x="24" y="2429"/>
                    <a:pt x="12" y="3048"/>
                  </a:cubicBezTo>
                  <a:cubicBezTo>
                    <a:pt x="0" y="3489"/>
                    <a:pt x="286" y="3846"/>
                    <a:pt x="727" y="3846"/>
                  </a:cubicBezTo>
                  <a:lnTo>
                    <a:pt x="2370" y="3846"/>
                  </a:lnTo>
                  <a:cubicBezTo>
                    <a:pt x="2703" y="3846"/>
                    <a:pt x="3084" y="3644"/>
                    <a:pt x="3132" y="3322"/>
                  </a:cubicBezTo>
                  <a:cubicBezTo>
                    <a:pt x="3168" y="3001"/>
                    <a:pt x="3037" y="2608"/>
                    <a:pt x="2775" y="2441"/>
                  </a:cubicBezTo>
                  <a:cubicBezTo>
                    <a:pt x="2513" y="2274"/>
                    <a:pt x="2334" y="2108"/>
                    <a:pt x="2334" y="2108"/>
                  </a:cubicBezTo>
                  <a:cubicBezTo>
                    <a:pt x="2334" y="2108"/>
                    <a:pt x="1953" y="750"/>
                    <a:pt x="1560" y="369"/>
                  </a:cubicBezTo>
                  <a:cubicBezTo>
                    <a:pt x="1167" y="0"/>
                    <a:pt x="405" y="357"/>
                    <a:pt x="405" y="35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a:off x="7099742" y="2057796"/>
              <a:ext cx="378608" cy="1371903"/>
            </a:xfrm>
            <a:custGeom>
              <a:avLst/>
              <a:gdLst/>
              <a:ahLst/>
              <a:cxnLst/>
              <a:rect l="l" t="t" r="r" b="b"/>
              <a:pathLst>
                <a:path w="5668" h="20539" extrusionOk="0">
                  <a:moveTo>
                    <a:pt x="393" y="1144"/>
                  </a:moveTo>
                  <a:cubicBezTo>
                    <a:pt x="1" y="4442"/>
                    <a:pt x="655" y="7728"/>
                    <a:pt x="1953" y="10085"/>
                  </a:cubicBezTo>
                  <a:cubicBezTo>
                    <a:pt x="3025" y="12038"/>
                    <a:pt x="1727" y="12264"/>
                    <a:pt x="1501" y="14336"/>
                  </a:cubicBezTo>
                  <a:cubicBezTo>
                    <a:pt x="1298" y="16157"/>
                    <a:pt x="2941" y="18170"/>
                    <a:pt x="3025" y="19801"/>
                  </a:cubicBezTo>
                  <a:cubicBezTo>
                    <a:pt x="3037" y="20075"/>
                    <a:pt x="2894" y="20277"/>
                    <a:pt x="2906" y="20408"/>
                  </a:cubicBezTo>
                  <a:cubicBezTo>
                    <a:pt x="2929" y="20539"/>
                    <a:pt x="3168" y="20396"/>
                    <a:pt x="3370" y="20265"/>
                  </a:cubicBezTo>
                  <a:cubicBezTo>
                    <a:pt x="3775" y="19991"/>
                    <a:pt x="4108" y="20229"/>
                    <a:pt x="4108" y="20229"/>
                  </a:cubicBezTo>
                  <a:cubicBezTo>
                    <a:pt x="4108" y="20229"/>
                    <a:pt x="3430" y="19491"/>
                    <a:pt x="3763" y="18479"/>
                  </a:cubicBezTo>
                  <a:cubicBezTo>
                    <a:pt x="4096" y="17455"/>
                    <a:pt x="5108" y="15931"/>
                    <a:pt x="4168" y="12955"/>
                  </a:cubicBezTo>
                  <a:cubicBezTo>
                    <a:pt x="3227" y="9966"/>
                    <a:pt x="4680" y="10990"/>
                    <a:pt x="5168" y="6192"/>
                  </a:cubicBezTo>
                  <a:cubicBezTo>
                    <a:pt x="5668" y="1394"/>
                    <a:pt x="524" y="1"/>
                    <a:pt x="393" y="11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a:off x="7038492" y="2068951"/>
              <a:ext cx="420023" cy="410388"/>
            </a:xfrm>
            <a:custGeom>
              <a:avLst/>
              <a:gdLst/>
              <a:ahLst/>
              <a:cxnLst/>
              <a:rect l="l" t="t" r="r" b="b"/>
              <a:pathLst>
                <a:path w="6288" h="6144" extrusionOk="0">
                  <a:moveTo>
                    <a:pt x="5990" y="1786"/>
                  </a:moveTo>
                  <a:cubicBezTo>
                    <a:pt x="6287" y="4560"/>
                    <a:pt x="6085" y="6025"/>
                    <a:pt x="6085" y="6025"/>
                  </a:cubicBezTo>
                  <a:cubicBezTo>
                    <a:pt x="6085" y="6025"/>
                    <a:pt x="6287" y="5632"/>
                    <a:pt x="3656" y="5942"/>
                  </a:cubicBezTo>
                  <a:cubicBezTo>
                    <a:pt x="1918" y="6144"/>
                    <a:pt x="1715" y="5215"/>
                    <a:pt x="513" y="4656"/>
                  </a:cubicBezTo>
                  <a:cubicBezTo>
                    <a:pt x="298" y="4549"/>
                    <a:pt x="60" y="4632"/>
                    <a:pt x="120" y="4834"/>
                  </a:cubicBezTo>
                  <a:cubicBezTo>
                    <a:pt x="120" y="4834"/>
                    <a:pt x="1" y="4596"/>
                    <a:pt x="453" y="4191"/>
                  </a:cubicBezTo>
                  <a:cubicBezTo>
                    <a:pt x="1203" y="3525"/>
                    <a:pt x="1001" y="1953"/>
                    <a:pt x="1310" y="977"/>
                  </a:cubicBezTo>
                  <a:cubicBezTo>
                    <a:pt x="1620" y="0"/>
                    <a:pt x="5990" y="1786"/>
                    <a:pt x="5990" y="1786"/>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a:off x="7095000" y="1229143"/>
              <a:ext cx="575060" cy="987030"/>
            </a:xfrm>
            <a:custGeom>
              <a:avLst/>
              <a:gdLst/>
              <a:ahLst/>
              <a:cxnLst/>
              <a:rect l="l" t="t" r="r" b="b"/>
              <a:pathLst>
                <a:path w="8609" h="14777" extrusionOk="0">
                  <a:moveTo>
                    <a:pt x="2369" y="643"/>
                  </a:moveTo>
                  <a:cubicBezTo>
                    <a:pt x="869" y="1560"/>
                    <a:pt x="214" y="1965"/>
                    <a:pt x="107" y="2120"/>
                  </a:cubicBezTo>
                  <a:cubicBezTo>
                    <a:pt x="0" y="2274"/>
                    <a:pt x="60" y="3346"/>
                    <a:pt x="107" y="4287"/>
                  </a:cubicBezTo>
                  <a:cubicBezTo>
                    <a:pt x="155" y="5227"/>
                    <a:pt x="1036" y="6120"/>
                    <a:pt x="1215" y="7323"/>
                  </a:cubicBezTo>
                  <a:cubicBezTo>
                    <a:pt x="1381" y="8525"/>
                    <a:pt x="1524" y="10335"/>
                    <a:pt x="1215" y="11228"/>
                  </a:cubicBezTo>
                  <a:cubicBezTo>
                    <a:pt x="893" y="12121"/>
                    <a:pt x="464" y="13550"/>
                    <a:pt x="464" y="13550"/>
                  </a:cubicBezTo>
                  <a:cubicBezTo>
                    <a:pt x="464" y="13550"/>
                    <a:pt x="822" y="13288"/>
                    <a:pt x="3250" y="14026"/>
                  </a:cubicBezTo>
                  <a:cubicBezTo>
                    <a:pt x="5667" y="14776"/>
                    <a:pt x="7692" y="14062"/>
                    <a:pt x="8608" y="13800"/>
                  </a:cubicBezTo>
                  <a:cubicBezTo>
                    <a:pt x="8608" y="13800"/>
                    <a:pt x="8323" y="12157"/>
                    <a:pt x="7763" y="10490"/>
                  </a:cubicBezTo>
                  <a:cubicBezTo>
                    <a:pt x="7203" y="8823"/>
                    <a:pt x="7692" y="5942"/>
                    <a:pt x="7763" y="4584"/>
                  </a:cubicBezTo>
                  <a:cubicBezTo>
                    <a:pt x="7763" y="4584"/>
                    <a:pt x="7787" y="2775"/>
                    <a:pt x="8608" y="1798"/>
                  </a:cubicBezTo>
                  <a:cubicBezTo>
                    <a:pt x="8608" y="1798"/>
                    <a:pt x="8192" y="846"/>
                    <a:pt x="5108" y="0"/>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a:off x="7207883" y="1089943"/>
              <a:ext cx="249823" cy="260968"/>
            </a:xfrm>
            <a:custGeom>
              <a:avLst/>
              <a:gdLst/>
              <a:ahLst/>
              <a:cxnLst/>
              <a:rect l="l" t="t" r="r" b="b"/>
              <a:pathLst>
                <a:path w="3740" h="3907" extrusionOk="0">
                  <a:moveTo>
                    <a:pt x="977" y="906"/>
                  </a:moveTo>
                  <a:cubicBezTo>
                    <a:pt x="1120" y="1513"/>
                    <a:pt x="1084" y="2430"/>
                    <a:pt x="1084" y="2430"/>
                  </a:cubicBezTo>
                  <a:lnTo>
                    <a:pt x="679" y="2727"/>
                  </a:lnTo>
                  <a:cubicBezTo>
                    <a:pt x="679" y="2727"/>
                    <a:pt x="1" y="3847"/>
                    <a:pt x="1465" y="3882"/>
                  </a:cubicBezTo>
                  <a:cubicBezTo>
                    <a:pt x="2918" y="3906"/>
                    <a:pt x="3716" y="3049"/>
                    <a:pt x="3727" y="2573"/>
                  </a:cubicBezTo>
                  <a:cubicBezTo>
                    <a:pt x="3739" y="2096"/>
                    <a:pt x="3156" y="1977"/>
                    <a:pt x="3156" y="1977"/>
                  </a:cubicBezTo>
                  <a:cubicBezTo>
                    <a:pt x="3156" y="1977"/>
                    <a:pt x="3227" y="775"/>
                    <a:pt x="3049" y="382"/>
                  </a:cubicBezTo>
                  <a:cubicBezTo>
                    <a:pt x="2870" y="1"/>
                    <a:pt x="977" y="906"/>
                    <a:pt x="977" y="90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a:off x="7222244" y="921354"/>
              <a:ext cx="202062" cy="165518"/>
            </a:xfrm>
            <a:custGeom>
              <a:avLst/>
              <a:gdLst/>
              <a:ahLst/>
              <a:cxnLst/>
              <a:rect l="l" t="t" r="r" b="b"/>
              <a:pathLst>
                <a:path w="3025" h="2478" extrusionOk="0">
                  <a:moveTo>
                    <a:pt x="2810" y="1501"/>
                  </a:moveTo>
                  <a:cubicBezTo>
                    <a:pt x="2893" y="1513"/>
                    <a:pt x="2965" y="1465"/>
                    <a:pt x="3000" y="1394"/>
                  </a:cubicBezTo>
                  <a:cubicBezTo>
                    <a:pt x="3024" y="1310"/>
                    <a:pt x="3000" y="1227"/>
                    <a:pt x="2941" y="1179"/>
                  </a:cubicBezTo>
                  <a:cubicBezTo>
                    <a:pt x="2893" y="1144"/>
                    <a:pt x="2822" y="1120"/>
                    <a:pt x="2822" y="1060"/>
                  </a:cubicBezTo>
                  <a:cubicBezTo>
                    <a:pt x="2810" y="977"/>
                    <a:pt x="2929" y="929"/>
                    <a:pt x="2905" y="858"/>
                  </a:cubicBezTo>
                  <a:cubicBezTo>
                    <a:pt x="2893" y="810"/>
                    <a:pt x="2846" y="798"/>
                    <a:pt x="2798" y="798"/>
                  </a:cubicBezTo>
                  <a:cubicBezTo>
                    <a:pt x="2762" y="798"/>
                    <a:pt x="2715" y="822"/>
                    <a:pt x="2679" y="822"/>
                  </a:cubicBezTo>
                  <a:cubicBezTo>
                    <a:pt x="2631" y="822"/>
                    <a:pt x="2584" y="786"/>
                    <a:pt x="2584" y="751"/>
                  </a:cubicBezTo>
                  <a:cubicBezTo>
                    <a:pt x="2584" y="703"/>
                    <a:pt x="2643" y="667"/>
                    <a:pt x="2643" y="620"/>
                  </a:cubicBezTo>
                  <a:cubicBezTo>
                    <a:pt x="2643" y="560"/>
                    <a:pt x="2572" y="548"/>
                    <a:pt x="2512" y="560"/>
                  </a:cubicBezTo>
                  <a:cubicBezTo>
                    <a:pt x="2465" y="572"/>
                    <a:pt x="2405" y="596"/>
                    <a:pt x="2358" y="572"/>
                  </a:cubicBezTo>
                  <a:cubicBezTo>
                    <a:pt x="2286" y="548"/>
                    <a:pt x="2286" y="441"/>
                    <a:pt x="2322" y="358"/>
                  </a:cubicBezTo>
                  <a:cubicBezTo>
                    <a:pt x="2346" y="286"/>
                    <a:pt x="2405" y="203"/>
                    <a:pt x="2381" y="132"/>
                  </a:cubicBezTo>
                  <a:cubicBezTo>
                    <a:pt x="2358" y="48"/>
                    <a:pt x="2286" y="13"/>
                    <a:pt x="2203" y="1"/>
                  </a:cubicBezTo>
                  <a:cubicBezTo>
                    <a:pt x="2119" y="1"/>
                    <a:pt x="2048" y="36"/>
                    <a:pt x="1977" y="72"/>
                  </a:cubicBezTo>
                  <a:cubicBezTo>
                    <a:pt x="1786" y="167"/>
                    <a:pt x="1607" y="298"/>
                    <a:pt x="1441" y="453"/>
                  </a:cubicBezTo>
                  <a:cubicBezTo>
                    <a:pt x="1393" y="489"/>
                    <a:pt x="1357" y="525"/>
                    <a:pt x="1298" y="548"/>
                  </a:cubicBezTo>
                  <a:cubicBezTo>
                    <a:pt x="1238" y="572"/>
                    <a:pt x="1167" y="560"/>
                    <a:pt x="1143" y="513"/>
                  </a:cubicBezTo>
                  <a:cubicBezTo>
                    <a:pt x="1107" y="477"/>
                    <a:pt x="1107" y="417"/>
                    <a:pt x="1095" y="382"/>
                  </a:cubicBezTo>
                  <a:cubicBezTo>
                    <a:pt x="1048" y="298"/>
                    <a:pt x="941" y="275"/>
                    <a:pt x="857" y="310"/>
                  </a:cubicBezTo>
                  <a:cubicBezTo>
                    <a:pt x="703" y="358"/>
                    <a:pt x="595" y="525"/>
                    <a:pt x="631" y="679"/>
                  </a:cubicBezTo>
                  <a:cubicBezTo>
                    <a:pt x="643" y="751"/>
                    <a:pt x="679" y="810"/>
                    <a:pt x="691" y="870"/>
                  </a:cubicBezTo>
                  <a:cubicBezTo>
                    <a:pt x="714" y="941"/>
                    <a:pt x="714" y="1013"/>
                    <a:pt x="667" y="1060"/>
                  </a:cubicBezTo>
                  <a:cubicBezTo>
                    <a:pt x="595" y="1144"/>
                    <a:pt x="476" y="1108"/>
                    <a:pt x="381" y="1072"/>
                  </a:cubicBezTo>
                  <a:cubicBezTo>
                    <a:pt x="286" y="1025"/>
                    <a:pt x="167" y="977"/>
                    <a:pt x="83" y="1037"/>
                  </a:cubicBezTo>
                  <a:cubicBezTo>
                    <a:pt x="0" y="1096"/>
                    <a:pt x="0" y="1239"/>
                    <a:pt x="60" y="1322"/>
                  </a:cubicBezTo>
                  <a:cubicBezTo>
                    <a:pt x="119" y="1406"/>
                    <a:pt x="202" y="1465"/>
                    <a:pt x="286" y="1537"/>
                  </a:cubicBezTo>
                  <a:cubicBezTo>
                    <a:pt x="357" y="1608"/>
                    <a:pt x="345" y="2215"/>
                    <a:pt x="333" y="2477"/>
                  </a:cubicBezTo>
                  <a:cubicBezTo>
                    <a:pt x="881" y="2096"/>
                    <a:pt x="1596" y="1382"/>
                    <a:pt x="2227" y="1382"/>
                  </a:cubicBezTo>
                  <a:cubicBezTo>
                    <a:pt x="2429" y="1382"/>
                    <a:pt x="2619" y="1489"/>
                    <a:pt x="2810" y="150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a:off x="7227787" y="1078054"/>
              <a:ext cx="48562" cy="74810"/>
            </a:xfrm>
            <a:custGeom>
              <a:avLst/>
              <a:gdLst/>
              <a:ahLst/>
              <a:cxnLst/>
              <a:rect l="l" t="t" r="r" b="b"/>
              <a:pathLst>
                <a:path w="727" h="1120" extrusionOk="0">
                  <a:moveTo>
                    <a:pt x="631" y="465"/>
                  </a:moveTo>
                  <a:cubicBezTo>
                    <a:pt x="727" y="750"/>
                    <a:pt x="679" y="1012"/>
                    <a:pt x="536" y="1060"/>
                  </a:cubicBezTo>
                  <a:cubicBezTo>
                    <a:pt x="393" y="1119"/>
                    <a:pt x="203" y="929"/>
                    <a:pt x="96" y="655"/>
                  </a:cubicBezTo>
                  <a:cubicBezTo>
                    <a:pt x="0" y="369"/>
                    <a:pt x="48" y="107"/>
                    <a:pt x="191" y="60"/>
                  </a:cubicBezTo>
                  <a:cubicBezTo>
                    <a:pt x="334" y="0"/>
                    <a:pt x="524" y="191"/>
                    <a:pt x="631" y="46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a:off x="7401119" y="1071641"/>
              <a:ext cx="47827" cy="74076"/>
            </a:xfrm>
            <a:custGeom>
              <a:avLst/>
              <a:gdLst/>
              <a:ahLst/>
              <a:cxnLst/>
              <a:rect l="l" t="t" r="r" b="b"/>
              <a:pathLst>
                <a:path w="716" h="1109" extrusionOk="0">
                  <a:moveTo>
                    <a:pt x="632" y="644"/>
                  </a:moveTo>
                  <a:cubicBezTo>
                    <a:pt x="537" y="930"/>
                    <a:pt x="334" y="1108"/>
                    <a:pt x="191" y="1061"/>
                  </a:cubicBezTo>
                  <a:cubicBezTo>
                    <a:pt x="49" y="1013"/>
                    <a:pt x="1" y="751"/>
                    <a:pt x="96" y="465"/>
                  </a:cubicBezTo>
                  <a:cubicBezTo>
                    <a:pt x="191" y="191"/>
                    <a:pt x="382" y="1"/>
                    <a:pt x="537" y="49"/>
                  </a:cubicBezTo>
                  <a:cubicBezTo>
                    <a:pt x="680" y="96"/>
                    <a:pt x="715" y="370"/>
                    <a:pt x="632" y="6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a:off x="7253236" y="1000906"/>
              <a:ext cx="174208" cy="199650"/>
            </a:xfrm>
            <a:custGeom>
              <a:avLst/>
              <a:gdLst/>
              <a:ahLst/>
              <a:cxnLst/>
              <a:rect l="l" t="t" r="r" b="b"/>
              <a:pathLst>
                <a:path w="2608" h="2989" extrusionOk="0">
                  <a:moveTo>
                    <a:pt x="2548" y="1060"/>
                  </a:moveTo>
                  <a:cubicBezTo>
                    <a:pt x="2608" y="2048"/>
                    <a:pt x="2417" y="2810"/>
                    <a:pt x="1393" y="2894"/>
                  </a:cubicBezTo>
                  <a:cubicBezTo>
                    <a:pt x="346" y="2989"/>
                    <a:pt x="60" y="2096"/>
                    <a:pt x="0" y="1298"/>
                  </a:cubicBezTo>
                  <a:cubicBezTo>
                    <a:pt x="0" y="1298"/>
                    <a:pt x="36" y="1072"/>
                    <a:pt x="393" y="798"/>
                  </a:cubicBezTo>
                  <a:cubicBezTo>
                    <a:pt x="762" y="524"/>
                    <a:pt x="1572" y="0"/>
                    <a:pt x="2048" y="310"/>
                  </a:cubicBezTo>
                  <a:cubicBezTo>
                    <a:pt x="2525" y="619"/>
                    <a:pt x="2548" y="1060"/>
                    <a:pt x="2548" y="106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a:off x="7246089" y="1041450"/>
              <a:ext cx="189304" cy="65259"/>
            </a:xfrm>
            <a:custGeom>
              <a:avLst/>
              <a:gdLst/>
              <a:ahLst/>
              <a:cxnLst/>
              <a:rect l="l" t="t" r="r" b="b"/>
              <a:pathLst>
                <a:path w="2834" h="977" extrusionOk="0">
                  <a:moveTo>
                    <a:pt x="2632" y="12"/>
                  </a:moveTo>
                  <a:cubicBezTo>
                    <a:pt x="2417" y="12"/>
                    <a:pt x="869" y="12"/>
                    <a:pt x="619" y="84"/>
                  </a:cubicBezTo>
                  <a:cubicBezTo>
                    <a:pt x="405" y="143"/>
                    <a:pt x="72" y="524"/>
                    <a:pt x="0" y="608"/>
                  </a:cubicBezTo>
                  <a:cubicBezTo>
                    <a:pt x="48" y="608"/>
                    <a:pt x="96" y="632"/>
                    <a:pt x="131" y="679"/>
                  </a:cubicBezTo>
                  <a:cubicBezTo>
                    <a:pt x="203" y="620"/>
                    <a:pt x="393" y="417"/>
                    <a:pt x="429" y="417"/>
                  </a:cubicBezTo>
                  <a:cubicBezTo>
                    <a:pt x="488" y="405"/>
                    <a:pt x="453" y="977"/>
                    <a:pt x="929" y="977"/>
                  </a:cubicBezTo>
                  <a:cubicBezTo>
                    <a:pt x="1441" y="977"/>
                    <a:pt x="1369" y="489"/>
                    <a:pt x="1548" y="489"/>
                  </a:cubicBezTo>
                  <a:cubicBezTo>
                    <a:pt x="1762" y="489"/>
                    <a:pt x="1667" y="977"/>
                    <a:pt x="2251" y="941"/>
                  </a:cubicBezTo>
                  <a:cubicBezTo>
                    <a:pt x="2834" y="905"/>
                    <a:pt x="2739" y="1"/>
                    <a:pt x="2632" y="1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a:off x="7242883" y="980200"/>
              <a:ext cx="192510" cy="101061"/>
            </a:xfrm>
            <a:custGeom>
              <a:avLst/>
              <a:gdLst/>
              <a:ahLst/>
              <a:cxnLst/>
              <a:rect l="l" t="t" r="r" b="b"/>
              <a:pathLst>
                <a:path w="2882" h="1513" extrusionOk="0">
                  <a:moveTo>
                    <a:pt x="2787" y="918"/>
                  </a:moveTo>
                  <a:lnTo>
                    <a:pt x="2691" y="810"/>
                  </a:lnTo>
                  <a:cubicBezTo>
                    <a:pt x="2691" y="810"/>
                    <a:pt x="2668" y="584"/>
                    <a:pt x="2596" y="477"/>
                  </a:cubicBezTo>
                  <a:cubicBezTo>
                    <a:pt x="2525" y="370"/>
                    <a:pt x="2144" y="1"/>
                    <a:pt x="1477" y="13"/>
                  </a:cubicBezTo>
                  <a:cubicBezTo>
                    <a:pt x="798" y="13"/>
                    <a:pt x="1" y="584"/>
                    <a:pt x="13" y="965"/>
                  </a:cubicBezTo>
                  <a:cubicBezTo>
                    <a:pt x="13" y="1310"/>
                    <a:pt x="13" y="1453"/>
                    <a:pt x="36" y="1513"/>
                  </a:cubicBezTo>
                  <a:cubicBezTo>
                    <a:pt x="36" y="1513"/>
                    <a:pt x="36" y="1513"/>
                    <a:pt x="36" y="1513"/>
                  </a:cubicBezTo>
                  <a:cubicBezTo>
                    <a:pt x="36" y="1465"/>
                    <a:pt x="36" y="1263"/>
                    <a:pt x="370" y="1096"/>
                  </a:cubicBezTo>
                  <a:cubicBezTo>
                    <a:pt x="346" y="1370"/>
                    <a:pt x="715" y="1191"/>
                    <a:pt x="941" y="1037"/>
                  </a:cubicBezTo>
                  <a:cubicBezTo>
                    <a:pt x="1167" y="894"/>
                    <a:pt x="1525" y="667"/>
                    <a:pt x="1953" y="751"/>
                  </a:cubicBezTo>
                  <a:cubicBezTo>
                    <a:pt x="2358" y="822"/>
                    <a:pt x="2763" y="1191"/>
                    <a:pt x="2811" y="1120"/>
                  </a:cubicBezTo>
                  <a:cubicBezTo>
                    <a:pt x="2811" y="1132"/>
                    <a:pt x="2882" y="1025"/>
                    <a:pt x="2787" y="918"/>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a:off x="6964550" y="1634720"/>
              <a:ext cx="190907" cy="265711"/>
            </a:xfrm>
            <a:custGeom>
              <a:avLst/>
              <a:gdLst/>
              <a:ahLst/>
              <a:cxnLst/>
              <a:rect l="l" t="t" r="r" b="b"/>
              <a:pathLst>
                <a:path w="2858" h="3978" extrusionOk="0">
                  <a:moveTo>
                    <a:pt x="1132" y="1"/>
                  </a:moveTo>
                  <a:cubicBezTo>
                    <a:pt x="1036" y="977"/>
                    <a:pt x="1012" y="905"/>
                    <a:pt x="751" y="1453"/>
                  </a:cubicBezTo>
                  <a:cubicBezTo>
                    <a:pt x="489" y="1989"/>
                    <a:pt x="0" y="2334"/>
                    <a:pt x="834" y="3977"/>
                  </a:cubicBezTo>
                  <a:cubicBezTo>
                    <a:pt x="834" y="3977"/>
                    <a:pt x="1477" y="3882"/>
                    <a:pt x="1524" y="3703"/>
                  </a:cubicBezTo>
                  <a:cubicBezTo>
                    <a:pt x="1572" y="3525"/>
                    <a:pt x="1524" y="3370"/>
                    <a:pt x="1858" y="2822"/>
                  </a:cubicBezTo>
                  <a:cubicBezTo>
                    <a:pt x="2203" y="2263"/>
                    <a:pt x="2334" y="1941"/>
                    <a:pt x="2298" y="1691"/>
                  </a:cubicBezTo>
                  <a:cubicBezTo>
                    <a:pt x="2275" y="1453"/>
                    <a:pt x="2858" y="251"/>
                    <a:pt x="2858" y="25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a:off x="7012241" y="1863758"/>
              <a:ext cx="156774" cy="161510"/>
            </a:xfrm>
            <a:custGeom>
              <a:avLst/>
              <a:gdLst/>
              <a:ahLst/>
              <a:cxnLst/>
              <a:rect l="l" t="t" r="r" b="b"/>
              <a:pathLst>
                <a:path w="2347" h="2418" extrusionOk="0">
                  <a:moveTo>
                    <a:pt x="120" y="548"/>
                  </a:moveTo>
                  <a:cubicBezTo>
                    <a:pt x="501" y="84"/>
                    <a:pt x="799" y="1"/>
                    <a:pt x="1013" y="12"/>
                  </a:cubicBezTo>
                  <a:cubicBezTo>
                    <a:pt x="1227" y="24"/>
                    <a:pt x="1656" y="251"/>
                    <a:pt x="1692" y="405"/>
                  </a:cubicBezTo>
                  <a:cubicBezTo>
                    <a:pt x="1727" y="560"/>
                    <a:pt x="1692" y="608"/>
                    <a:pt x="1811" y="774"/>
                  </a:cubicBezTo>
                  <a:cubicBezTo>
                    <a:pt x="1953" y="953"/>
                    <a:pt x="1858" y="1132"/>
                    <a:pt x="1727" y="1191"/>
                  </a:cubicBezTo>
                  <a:cubicBezTo>
                    <a:pt x="1608" y="1263"/>
                    <a:pt x="1430" y="1322"/>
                    <a:pt x="1441" y="1048"/>
                  </a:cubicBezTo>
                  <a:cubicBezTo>
                    <a:pt x="1441" y="774"/>
                    <a:pt x="1168" y="691"/>
                    <a:pt x="1168" y="691"/>
                  </a:cubicBezTo>
                  <a:cubicBezTo>
                    <a:pt x="1168" y="691"/>
                    <a:pt x="1168" y="977"/>
                    <a:pt x="1215" y="1084"/>
                  </a:cubicBezTo>
                  <a:cubicBezTo>
                    <a:pt x="1263" y="1179"/>
                    <a:pt x="1537" y="1441"/>
                    <a:pt x="1596" y="1465"/>
                  </a:cubicBezTo>
                  <a:cubicBezTo>
                    <a:pt x="1644" y="1477"/>
                    <a:pt x="1751" y="1441"/>
                    <a:pt x="1751" y="1441"/>
                  </a:cubicBezTo>
                  <a:cubicBezTo>
                    <a:pt x="1751" y="1441"/>
                    <a:pt x="1989" y="1167"/>
                    <a:pt x="2132" y="1179"/>
                  </a:cubicBezTo>
                  <a:cubicBezTo>
                    <a:pt x="2275" y="1203"/>
                    <a:pt x="2346" y="1275"/>
                    <a:pt x="2299" y="1370"/>
                  </a:cubicBezTo>
                  <a:cubicBezTo>
                    <a:pt x="2251" y="1465"/>
                    <a:pt x="2073" y="1810"/>
                    <a:pt x="1906" y="1846"/>
                  </a:cubicBezTo>
                  <a:cubicBezTo>
                    <a:pt x="1751" y="1870"/>
                    <a:pt x="1751" y="2132"/>
                    <a:pt x="1537" y="2215"/>
                  </a:cubicBezTo>
                  <a:cubicBezTo>
                    <a:pt x="1322" y="2298"/>
                    <a:pt x="918" y="2418"/>
                    <a:pt x="751" y="2298"/>
                  </a:cubicBezTo>
                  <a:cubicBezTo>
                    <a:pt x="584" y="2179"/>
                    <a:pt x="120" y="1763"/>
                    <a:pt x="72" y="1620"/>
                  </a:cubicBezTo>
                  <a:cubicBezTo>
                    <a:pt x="25" y="1465"/>
                    <a:pt x="1" y="691"/>
                    <a:pt x="120" y="54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a:off x="7584871" y="1585425"/>
              <a:ext cx="246616" cy="266445"/>
            </a:xfrm>
            <a:custGeom>
              <a:avLst/>
              <a:gdLst/>
              <a:ahLst/>
              <a:cxnLst/>
              <a:rect l="l" t="t" r="r" b="b"/>
              <a:pathLst>
                <a:path w="3692" h="3989" extrusionOk="0">
                  <a:moveTo>
                    <a:pt x="107" y="0"/>
                  </a:moveTo>
                  <a:cubicBezTo>
                    <a:pt x="715" y="572"/>
                    <a:pt x="1203" y="834"/>
                    <a:pt x="2263" y="1191"/>
                  </a:cubicBezTo>
                  <a:cubicBezTo>
                    <a:pt x="3334" y="1560"/>
                    <a:pt x="3691" y="2346"/>
                    <a:pt x="3620" y="3167"/>
                  </a:cubicBezTo>
                  <a:cubicBezTo>
                    <a:pt x="3548" y="3989"/>
                    <a:pt x="2620" y="3703"/>
                    <a:pt x="2286" y="3489"/>
                  </a:cubicBezTo>
                  <a:cubicBezTo>
                    <a:pt x="1096" y="2727"/>
                    <a:pt x="1024" y="1739"/>
                    <a:pt x="0" y="103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1"/>
            <p:cNvSpPr/>
            <p:nvPr/>
          </p:nvSpPr>
          <p:spPr>
            <a:xfrm>
              <a:off x="7427370" y="1506674"/>
              <a:ext cx="174275" cy="159907"/>
            </a:xfrm>
            <a:custGeom>
              <a:avLst/>
              <a:gdLst/>
              <a:ahLst/>
              <a:cxnLst/>
              <a:rect l="l" t="t" r="r" b="b"/>
              <a:pathLst>
                <a:path w="2609" h="2394" extrusionOk="0">
                  <a:moveTo>
                    <a:pt x="2358" y="2215"/>
                  </a:moveTo>
                  <a:cubicBezTo>
                    <a:pt x="2215" y="2394"/>
                    <a:pt x="1799" y="2299"/>
                    <a:pt x="1489" y="2287"/>
                  </a:cubicBezTo>
                  <a:cubicBezTo>
                    <a:pt x="1180" y="2263"/>
                    <a:pt x="1037" y="2120"/>
                    <a:pt x="1001" y="2120"/>
                  </a:cubicBezTo>
                  <a:cubicBezTo>
                    <a:pt x="977" y="2120"/>
                    <a:pt x="501" y="2394"/>
                    <a:pt x="251" y="2287"/>
                  </a:cubicBezTo>
                  <a:cubicBezTo>
                    <a:pt x="1" y="2180"/>
                    <a:pt x="84" y="1632"/>
                    <a:pt x="156" y="1358"/>
                  </a:cubicBezTo>
                  <a:cubicBezTo>
                    <a:pt x="239" y="1072"/>
                    <a:pt x="37" y="834"/>
                    <a:pt x="168" y="620"/>
                  </a:cubicBezTo>
                  <a:cubicBezTo>
                    <a:pt x="299" y="394"/>
                    <a:pt x="477" y="215"/>
                    <a:pt x="703" y="108"/>
                  </a:cubicBezTo>
                  <a:cubicBezTo>
                    <a:pt x="930" y="1"/>
                    <a:pt x="1168" y="191"/>
                    <a:pt x="1525" y="108"/>
                  </a:cubicBezTo>
                  <a:cubicBezTo>
                    <a:pt x="1870" y="24"/>
                    <a:pt x="2323" y="834"/>
                    <a:pt x="2465" y="1179"/>
                  </a:cubicBezTo>
                  <a:cubicBezTo>
                    <a:pt x="2608" y="1513"/>
                    <a:pt x="2358" y="2215"/>
                    <a:pt x="2358" y="2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41"/>
          <p:cNvSpPr/>
          <p:nvPr/>
        </p:nvSpPr>
        <p:spPr>
          <a:xfrm rot="2906884">
            <a:off x="5509793" y="3737363"/>
            <a:ext cx="408317" cy="43107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 2">
            <a:extLst>
              <a:ext uri="{FF2B5EF4-FFF2-40B4-BE49-F238E27FC236}">
                <a16:creationId xmlns:a16="http://schemas.microsoft.com/office/drawing/2014/main" id="{75D7B1EB-54F8-4271-11C1-57114EDA2495}"/>
              </a:ext>
            </a:extLst>
          </p:cNvPr>
          <p:cNvPicPr>
            <a:picLocks noChangeAspect="1"/>
          </p:cNvPicPr>
          <p:nvPr/>
        </p:nvPicPr>
        <p:blipFill>
          <a:blip r:embed="rId3"/>
          <a:stretch>
            <a:fillRect/>
          </a:stretch>
        </p:blipFill>
        <p:spPr>
          <a:xfrm>
            <a:off x="1374848" y="2553521"/>
            <a:ext cx="2741406" cy="2408152"/>
          </a:xfrm>
          <a:prstGeom prst="rect">
            <a:avLst/>
          </a:prstGeom>
        </p:spPr>
      </p:pic>
      <p:pic>
        <p:nvPicPr>
          <p:cNvPr id="6" name="Image 5">
            <a:extLst>
              <a:ext uri="{FF2B5EF4-FFF2-40B4-BE49-F238E27FC236}">
                <a16:creationId xmlns:a16="http://schemas.microsoft.com/office/drawing/2014/main" id="{A610AC1E-08D5-9336-DD40-8790C0128C42}"/>
              </a:ext>
            </a:extLst>
          </p:cNvPr>
          <p:cNvPicPr>
            <a:picLocks noChangeAspect="1"/>
          </p:cNvPicPr>
          <p:nvPr/>
        </p:nvPicPr>
        <p:blipFill>
          <a:blip r:embed="rId4"/>
          <a:stretch>
            <a:fillRect/>
          </a:stretch>
        </p:blipFill>
        <p:spPr>
          <a:xfrm>
            <a:off x="4572000" y="2541265"/>
            <a:ext cx="2741406" cy="2417494"/>
          </a:xfrm>
          <a:prstGeom prst="rect">
            <a:avLst/>
          </a:prstGeom>
        </p:spPr>
      </p:pic>
      <p:grpSp>
        <p:nvGrpSpPr>
          <p:cNvPr id="7" name="Google Shape;802;p52">
            <a:extLst>
              <a:ext uri="{FF2B5EF4-FFF2-40B4-BE49-F238E27FC236}">
                <a16:creationId xmlns:a16="http://schemas.microsoft.com/office/drawing/2014/main" id="{24B7895E-5DBF-AE54-6BF8-7F5EC1FFDFBE}"/>
              </a:ext>
            </a:extLst>
          </p:cNvPr>
          <p:cNvGrpSpPr/>
          <p:nvPr/>
        </p:nvGrpSpPr>
        <p:grpSpPr>
          <a:xfrm>
            <a:off x="248870" y="2592985"/>
            <a:ext cx="923299" cy="2314053"/>
            <a:chOff x="5882112" y="539508"/>
            <a:chExt cx="1017051" cy="2731181"/>
          </a:xfrm>
        </p:grpSpPr>
        <p:sp>
          <p:nvSpPr>
            <p:cNvPr id="8" name="Google Shape;803;p52">
              <a:extLst>
                <a:ext uri="{FF2B5EF4-FFF2-40B4-BE49-F238E27FC236}">
                  <a16:creationId xmlns:a16="http://schemas.microsoft.com/office/drawing/2014/main" id="{764C3E2B-C7C6-4266-4A70-8F5B96DAA9F5}"/>
                </a:ext>
              </a:extLst>
            </p:cNvPr>
            <p:cNvSpPr/>
            <p:nvPr/>
          </p:nvSpPr>
          <p:spPr>
            <a:xfrm>
              <a:off x="6362092" y="2604103"/>
              <a:ext cx="167574" cy="389270"/>
            </a:xfrm>
            <a:custGeom>
              <a:avLst/>
              <a:gdLst/>
              <a:ahLst/>
              <a:cxnLst/>
              <a:rect l="l" t="t" r="r" b="b"/>
              <a:pathLst>
                <a:path w="2727" h="6335" extrusionOk="0">
                  <a:moveTo>
                    <a:pt x="1215" y="1"/>
                  </a:moveTo>
                  <a:cubicBezTo>
                    <a:pt x="1072" y="144"/>
                    <a:pt x="691" y="608"/>
                    <a:pt x="667" y="941"/>
                  </a:cubicBezTo>
                  <a:cubicBezTo>
                    <a:pt x="631" y="1394"/>
                    <a:pt x="786" y="2287"/>
                    <a:pt x="715" y="2763"/>
                  </a:cubicBezTo>
                  <a:cubicBezTo>
                    <a:pt x="655" y="3180"/>
                    <a:pt x="322" y="3477"/>
                    <a:pt x="179" y="3846"/>
                  </a:cubicBezTo>
                  <a:cubicBezTo>
                    <a:pt x="72" y="4120"/>
                    <a:pt x="0" y="4989"/>
                    <a:pt x="298" y="5608"/>
                  </a:cubicBezTo>
                  <a:cubicBezTo>
                    <a:pt x="441" y="5918"/>
                    <a:pt x="762" y="6251"/>
                    <a:pt x="1072" y="6275"/>
                  </a:cubicBezTo>
                  <a:cubicBezTo>
                    <a:pt x="1643" y="6335"/>
                    <a:pt x="2167" y="5823"/>
                    <a:pt x="2429" y="5311"/>
                  </a:cubicBezTo>
                  <a:cubicBezTo>
                    <a:pt x="2596" y="5001"/>
                    <a:pt x="2727" y="3775"/>
                    <a:pt x="2429" y="2810"/>
                  </a:cubicBezTo>
                  <a:cubicBezTo>
                    <a:pt x="2251" y="2239"/>
                    <a:pt x="1596" y="775"/>
                    <a:pt x="1620" y="548"/>
                  </a:cubicBezTo>
                  <a:cubicBezTo>
                    <a:pt x="1655" y="310"/>
                    <a:pt x="1215" y="1"/>
                    <a:pt x="1215" y="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4;p52">
              <a:extLst>
                <a:ext uri="{FF2B5EF4-FFF2-40B4-BE49-F238E27FC236}">
                  <a16:creationId xmlns:a16="http://schemas.microsoft.com/office/drawing/2014/main" id="{5AB44FDF-ABF8-6C7E-FE51-311C3F068D65}"/>
                </a:ext>
              </a:extLst>
            </p:cNvPr>
            <p:cNvSpPr/>
            <p:nvPr/>
          </p:nvSpPr>
          <p:spPr>
            <a:xfrm>
              <a:off x="6343780" y="1467190"/>
              <a:ext cx="454423" cy="1175736"/>
            </a:xfrm>
            <a:custGeom>
              <a:avLst/>
              <a:gdLst/>
              <a:ahLst/>
              <a:cxnLst/>
              <a:rect l="l" t="t" r="r" b="b"/>
              <a:pathLst>
                <a:path w="7395" h="19134" extrusionOk="0">
                  <a:moveTo>
                    <a:pt x="3215" y="0"/>
                  </a:moveTo>
                  <a:cubicBezTo>
                    <a:pt x="3299" y="1596"/>
                    <a:pt x="7394" y="4191"/>
                    <a:pt x="3811" y="12061"/>
                  </a:cubicBezTo>
                  <a:cubicBezTo>
                    <a:pt x="3227" y="13347"/>
                    <a:pt x="5966" y="14407"/>
                    <a:pt x="1918" y="19050"/>
                  </a:cubicBezTo>
                  <a:cubicBezTo>
                    <a:pt x="1918" y="19050"/>
                    <a:pt x="1548" y="19134"/>
                    <a:pt x="1513" y="18503"/>
                  </a:cubicBezTo>
                  <a:cubicBezTo>
                    <a:pt x="1572" y="16276"/>
                    <a:pt x="703" y="15157"/>
                    <a:pt x="2049" y="12931"/>
                  </a:cubicBezTo>
                  <a:cubicBezTo>
                    <a:pt x="2846" y="11311"/>
                    <a:pt x="1" y="10109"/>
                    <a:pt x="703" y="1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52">
              <a:extLst>
                <a:ext uri="{FF2B5EF4-FFF2-40B4-BE49-F238E27FC236}">
                  <a16:creationId xmlns:a16="http://schemas.microsoft.com/office/drawing/2014/main" id="{BC3239F5-6552-2340-E3A3-5DF04D1C3369}"/>
                </a:ext>
              </a:extLst>
            </p:cNvPr>
            <p:cNvSpPr/>
            <p:nvPr/>
          </p:nvSpPr>
          <p:spPr>
            <a:xfrm>
              <a:off x="6356255" y="1467190"/>
              <a:ext cx="357823" cy="600711"/>
            </a:xfrm>
            <a:custGeom>
              <a:avLst/>
              <a:gdLst/>
              <a:ahLst/>
              <a:cxnLst/>
              <a:rect l="l" t="t" r="r" b="b"/>
              <a:pathLst>
                <a:path w="5823" h="9776" extrusionOk="0">
                  <a:moveTo>
                    <a:pt x="3012" y="0"/>
                  </a:moveTo>
                  <a:cubicBezTo>
                    <a:pt x="3120" y="1381"/>
                    <a:pt x="5822" y="3251"/>
                    <a:pt x="5072" y="7989"/>
                  </a:cubicBezTo>
                  <a:cubicBezTo>
                    <a:pt x="4882" y="9204"/>
                    <a:pt x="2131" y="9775"/>
                    <a:pt x="691" y="7739"/>
                  </a:cubicBezTo>
                  <a:cubicBezTo>
                    <a:pt x="0" y="5025"/>
                    <a:pt x="500" y="1072"/>
                    <a:pt x="500" y="107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06;p52">
              <a:extLst>
                <a:ext uri="{FF2B5EF4-FFF2-40B4-BE49-F238E27FC236}">
                  <a16:creationId xmlns:a16="http://schemas.microsoft.com/office/drawing/2014/main" id="{60B21298-7F00-A6E0-4CFB-FC9DDA69B373}"/>
                </a:ext>
              </a:extLst>
            </p:cNvPr>
            <p:cNvSpPr/>
            <p:nvPr/>
          </p:nvSpPr>
          <p:spPr>
            <a:xfrm>
              <a:off x="6060622" y="1987348"/>
              <a:ext cx="192339" cy="80373"/>
            </a:xfrm>
            <a:custGeom>
              <a:avLst/>
              <a:gdLst/>
              <a:ahLst/>
              <a:cxnLst/>
              <a:rect l="l" t="t" r="r" b="b"/>
              <a:pathLst>
                <a:path w="3130" h="1308" extrusionOk="0">
                  <a:moveTo>
                    <a:pt x="2065" y="1"/>
                  </a:moveTo>
                  <a:cubicBezTo>
                    <a:pt x="2060" y="1"/>
                    <a:pt x="2054" y="1"/>
                    <a:pt x="2049" y="1"/>
                  </a:cubicBezTo>
                  <a:cubicBezTo>
                    <a:pt x="1061" y="1"/>
                    <a:pt x="1" y="667"/>
                    <a:pt x="72" y="1060"/>
                  </a:cubicBezTo>
                  <a:cubicBezTo>
                    <a:pt x="104" y="1241"/>
                    <a:pt x="698" y="1308"/>
                    <a:pt x="1321" y="1308"/>
                  </a:cubicBezTo>
                  <a:cubicBezTo>
                    <a:pt x="1887" y="1308"/>
                    <a:pt x="2476" y="1253"/>
                    <a:pt x="2692" y="1179"/>
                  </a:cubicBezTo>
                  <a:cubicBezTo>
                    <a:pt x="3130" y="1037"/>
                    <a:pt x="3026" y="1"/>
                    <a:pt x="2065" y="1"/>
                  </a:cubicBez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07;p52">
              <a:extLst>
                <a:ext uri="{FF2B5EF4-FFF2-40B4-BE49-F238E27FC236}">
                  <a16:creationId xmlns:a16="http://schemas.microsoft.com/office/drawing/2014/main" id="{B18ADD51-7496-819A-5DDA-F81B99E16B26}"/>
                </a:ext>
              </a:extLst>
            </p:cNvPr>
            <p:cNvSpPr/>
            <p:nvPr/>
          </p:nvSpPr>
          <p:spPr>
            <a:xfrm>
              <a:off x="5941410" y="1511801"/>
              <a:ext cx="499035" cy="1418638"/>
            </a:xfrm>
            <a:custGeom>
              <a:avLst/>
              <a:gdLst/>
              <a:ahLst/>
              <a:cxnLst/>
              <a:rect l="l" t="t" r="r" b="b"/>
              <a:pathLst>
                <a:path w="8121" h="23087" extrusionOk="0">
                  <a:moveTo>
                    <a:pt x="4334" y="1"/>
                  </a:moveTo>
                  <a:cubicBezTo>
                    <a:pt x="4084" y="1477"/>
                    <a:pt x="72" y="4513"/>
                    <a:pt x="3667" y="12526"/>
                  </a:cubicBezTo>
                  <a:cubicBezTo>
                    <a:pt x="4751" y="14967"/>
                    <a:pt x="0" y="16646"/>
                    <a:pt x="5203" y="23087"/>
                  </a:cubicBezTo>
                  <a:cubicBezTo>
                    <a:pt x="5203" y="23087"/>
                    <a:pt x="5418" y="22861"/>
                    <a:pt x="5763" y="23087"/>
                  </a:cubicBezTo>
                  <a:cubicBezTo>
                    <a:pt x="5870" y="21182"/>
                    <a:pt x="8120" y="18562"/>
                    <a:pt x="6025" y="13729"/>
                  </a:cubicBezTo>
                  <a:cubicBezTo>
                    <a:pt x="5644" y="12038"/>
                    <a:pt x="7513" y="9014"/>
                    <a:pt x="7739" y="3132"/>
                  </a:cubicBezTo>
                  <a:lnTo>
                    <a:pt x="7739" y="405"/>
                  </a:ln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08;p52">
              <a:extLst>
                <a:ext uri="{FF2B5EF4-FFF2-40B4-BE49-F238E27FC236}">
                  <a16:creationId xmlns:a16="http://schemas.microsoft.com/office/drawing/2014/main" id="{022D2F91-7212-7A3C-35B5-376E8C4D40FF}"/>
                </a:ext>
              </a:extLst>
            </p:cNvPr>
            <p:cNvSpPr/>
            <p:nvPr/>
          </p:nvSpPr>
          <p:spPr>
            <a:xfrm>
              <a:off x="6027746" y="1511801"/>
              <a:ext cx="398073" cy="540738"/>
            </a:xfrm>
            <a:custGeom>
              <a:avLst/>
              <a:gdLst/>
              <a:ahLst/>
              <a:cxnLst/>
              <a:rect l="l" t="t" r="r" b="b"/>
              <a:pathLst>
                <a:path w="6478" h="8800" extrusionOk="0">
                  <a:moveTo>
                    <a:pt x="6477" y="405"/>
                  </a:moveTo>
                  <a:lnTo>
                    <a:pt x="6477" y="3132"/>
                  </a:lnTo>
                  <a:cubicBezTo>
                    <a:pt x="6394" y="5192"/>
                    <a:pt x="5977" y="6894"/>
                    <a:pt x="5668" y="8323"/>
                  </a:cubicBezTo>
                  <a:cubicBezTo>
                    <a:pt x="5572" y="7954"/>
                    <a:pt x="2977" y="8002"/>
                    <a:pt x="1619" y="8323"/>
                  </a:cubicBezTo>
                  <a:cubicBezTo>
                    <a:pt x="595" y="8561"/>
                    <a:pt x="607" y="8799"/>
                    <a:pt x="607" y="8799"/>
                  </a:cubicBezTo>
                  <a:cubicBezTo>
                    <a:pt x="0" y="4049"/>
                    <a:pt x="2596" y="1287"/>
                    <a:pt x="2929" y="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09;p52">
              <a:extLst>
                <a:ext uri="{FF2B5EF4-FFF2-40B4-BE49-F238E27FC236}">
                  <a16:creationId xmlns:a16="http://schemas.microsoft.com/office/drawing/2014/main" id="{F5E02C7E-326F-1200-C3F9-05ADF0FC5305}"/>
                </a:ext>
              </a:extLst>
            </p:cNvPr>
            <p:cNvSpPr/>
            <p:nvPr/>
          </p:nvSpPr>
          <p:spPr>
            <a:xfrm>
              <a:off x="6543552" y="821186"/>
              <a:ext cx="355611" cy="708244"/>
            </a:xfrm>
            <a:custGeom>
              <a:avLst/>
              <a:gdLst/>
              <a:ahLst/>
              <a:cxnLst/>
              <a:rect l="l" t="t" r="r" b="b"/>
              <a:pathLst>
                <a:path w="5787" h="11526" extrusionOk="0">
                  <a:moveTo>
                    <a:pt x="714" y="0"/>
                  </a:moveTo>
                  <a:cubicBezTo>
                    <a:pt x="4655" y="857"/>
                    <a:pt x="5787" y="6203"/>
                    <a:pt x="5322" y="8465"/>
                  </a:cubicBezTo>
                  <a:cubicBezTo>
                    <a:pt x="4846" y="10716"/>
                    <a:pt x="1643" y="11525"/>
                    <a:pt x="1643" y="11525"/>
                  </a:cubicBezTo>
                  <a:cubicBezTo>
                    <a:pt x="1643" y="11525"/>
                    <a:pt x="0" y="11502"/>
                    <a:pt x="1203" y="10513"/>
                  </a:cubicBezTo>
                  <a:cubicBezTo>
                    <a:pt x="1953" y="9906"/>
                    <a:pt x="1774" y="9525"/>
                    <a:pt x="2667" y="8323"/>
                  </a:cubicBezTo>
                  <a:cubicBezTo>
                    <a:pt x="3131" y="7692"/>
                    <a:pt x="1203" y="5048"/>
                    <a:pt x="1203" y="504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0;p52">
              <a:extLst>
                <a:ext uri="{FF2B5EF4-FFF2-40B4-BE49-F238E27FC236}">
                  <a16:creationId xmlns:a16="http://schemas.microsoft.com/office/drawing/2014/main" id="{CB6966F5-78CB-FEC8-11B7-98A9AB9818A8}"/>
                </a:ext>
              </a:extLst>
            </p:cNvPr>
            <p:cNvSpPr/>
            <p:nvPr/>
          </p:nvSpPr>
          <p:spPr>
            <a:xfrm>
              <a:off x="5882112" y="895784"/>
              <a:ext cx="256124" cy="691407"/>
            </a:xfrm>
            <a:custGeom>
              <a:avLst/>
              <a:gdLst/>
              <a:ahLst/>
              <a:cxnLst/>
              <a:rect l="l" t="t" r="r" b="b"/>
              <a:pathLst>
                <a:path w="4168" h="11252" extrusionOk="0">
                  <a:moveTo>
                    <a:pt x="3418" y="1"/>
                  </a:moveTo>
                  <a:cubicBezTo>
                    <a:pt x="179" y="2560"/>
                    <a:pt x="1096" y="5727"/>
                    <a:pt x="941" y="7001"/>
                  </a:cubicBezTo>
                  <a:cubicBezTo>
                    <a:pt x="775" y="8275"/>
                    <a:pt x="1" y="8835"/>
                    <a:pt x="489" y="11097"/>
                  </a:cubicBezTo>
                  <a:cubicBezTo>
                    <a:pt x="489" y="11097"/>
                    <a:pt x="1203" y="11252"/>
                    <a:pt x="1763" y="10026"/>
                  </a:cubicBezTo>
                  <a:cubicBezTo>
                    <a:pt x="2096" y="9299"/>
                    <a:pt x="3025" y="9002"/>
                    <a:pt x="2977" y="7668"/>
                  </a:cubicBezTo>
                  <a:cubicBezTo>
                    <a:pt x="2930" y="6370"/>
                    <a:pt x="4168" y="4501"/>
                    <a:pt x="4168" y="450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1;p52">
              <a:extLst>
                <a:ext uri="{FF2B5EF4-FFF2-40B4-BE49-F238E27FC236}">
                  <a16:creationId xmlns:a16="http://schemas.microsoft.com/office/drawing/2014/main" id="{F9846A62-FD55-A420-2A0F-270FC24FD304}"/>
                </a:ext>
              </a:extLst>
            </p:cNvPr>
            <p:cNvSpPr/>
            <p:nvPr/>
          </p:nvSpPr>
          <p:spPr>
            <a:xfrm>
              <a:off x="6064309" y="785300"/>
              <a:ext cx="645348" cy="822413"/>
            </a:xfrm>
            <a:custGeom>
              <a:avLst/>
              <a:gdLst/>
              <a:ahLst/>
              <a:cxnLst/>
              <a:rect l="l" t="t" r="r" b="b"/>
              <a:pathLst>
                <a:path w="10502" h="13384" extrusionOk="0">
                  <a:moveTo>
                    <a:pt x="4263" y="370"/>
                  </a:moveTo>
                  <a:cubicBezTo>
                    <a:pt x="2036" y="703"/>
                    <a:pt x="893" y="1382"/>
                    <a:pt x="441" y="1799"/>
                  </a:cubicBezTo>
                  <a:cubicBezTo>
                    <a:pt x="0" y="2203"/>
                    <a:pt x="453" y="5192"/>
                    <a:pt x="1477" y="7168"/>
                  </a:cubicBezTo>
                  <a:cubicBezTo>
                    <a:pt x="2679" y="9502"/>
                    <a:pt x="2334" y="11824"/>
                    <a:pt x="2334" y="11824"/>
                  </a:cubicBezTo>
                  <a:cubicBezTo>
                    <a:pt x="2334" y="11824"/>
                    <a:pt x="5430" y="13383"/>
                    <a:pt x="7763" y="11097"/>
                  </a:cubicBezTo>
                  <a:cubicBezTo>
                    <a:pt x="7763" y="11097"/>
                    <a:pt x="7799" y="9573"/>
                    <a:pt x="8513" y="7740"/>
                  </a:cubicBezTo>
                  <a:cubicBezTo>
                    <a:pt x="9228" y="5894"/>
                    <a:pt x="10502" y="3061"/>
                    <a:pt x="8513" y="584"/>
                  </a:cubicBezTo>
                  <a:cubicBezTo>
                    <a:pt x="8513" y="584"/>
                    <a:pt x="6811" y="1"/>
                    <a:pt x="4263" y="37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2;p52">
              <a:extLst>
                <a:ext uri="{FF2B5EF4-FFF2-40B4-BE49-F238E27FC236}">
                  <a16:creationId xmlns:a16="http://schemas.microsoft.com/office/drawing/2014/main" id="{192F1CE0-E792-EEB9-E00C-097EAEF4C669}"/>
                </a:ext>
              </a:extLst>
            </p:cNvPr>
            <p:cNvSpPr/>
            <p:nvPr/>
          </p:nvSpPr>
          <p:spPr>
            <a:xfrm>
              <a:off x="6231881" y="712914"/>
              <a:ext cx="176361" cy="223915"/>
            </a:xfrm>
            <a:custGeom>
              <a:avLst/>
              <a:gdLst/>
              <a:ahLst/>
              <a:cxnLst/>
              <a:rect l="l" t="t" r="r" b="b"/>
              <a:pathLst>
                <a:path w="2870" h="3644" extrusionOk="0">
                  <a:moveTo>
                    <a:pt x="214" y="298"/>
                  </a:moveTo>
                  <a:cubicBezTo>
                    <a:pt x="405" y="1976"/>
                    <a:pt x="0" y="2846"/>
                    <a:pt x="0" y="2846"/>
                  </a:cubicBezTo>
                  <a:cubicBezTo>
                    <a:pt x="0" y="2846"/>
                    <a:pt x="202" y="3643"/>
                    <a:pt x="1238" y="3500"/>
                  </a:cubicBezTo>
                  <a:cubicBezTo>
                    <a:pt x="2274" y="3358"/>
                    <a:pt x="2869" y="2512"/>
                    <a:pt x="2869" y="2512"/>
                  </a:cubicBezTo>
                  <a:cubicBezTo>
                    <a:pt x="2869" y="2512"/>
                    <a:pt x="2465" y="1929"/>
                    <a:pt x="2465"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13;p52">
              <a:extLst>
                <a:ext uri="{FF2B5EF4-FFF2-40B4-BE49-F238E27FC236}">
                  <a16:creationId xmlns:a16="http://schemas.microsoft.com/office/drawing/2014/main" id="{61769510-66B5-55A1-17D6-E6486BAB955E}"/>
                </a:ext>
              </a:extLst>
            </p:cNvPr>
            <p:cNvSpPr/>
            <p:nvPr/>
          </p:nvSpPr>
          <p:spPr>
            <a:xfrm>
              <a:off x="6208469" y="539508"/>
              <a:ext cx="197562" cy="173466"/>
            </a:xfrm>
            <a:custGeom>
              <a:avLst/>
              <a:gdLst/>
              <a:ahLst/>
              <a:cxnLst/>
              <a:rect l="l" t="t" r="r" b="b"/>
              <a:pathLst>
                <a:path w="3215" h="2823" extrusionOk="0">
                  <a:moveTo>
                    <a:pt x="250" y="2167"/>
                  </a:moveTo>
                  <a:cubicBezTo>
                    <a:pt x="0" y="1274"/>
                    <a:pt x="95" y="643"/>
                    <a:pt x="738" y="310"/>
                  </a:cubicBezTo>
                  <a:cubicBezTo>
                    <a:pt x="1369" y="0"/>
                    <a:pt x="2203" y="24"/>
                    <a:pt x="2369" y="715"/>
                  </a:cubicBezTo>
                  <a:cubicBezTo>
                    <a:pt x="2572" y="655"/>
                    <a:pt x="3215" y="810"/>
                    <a:pt x="3048" y="2024"/>
                  </a:cubicBezTo>
                  <a:cubicBezTo>
                    <a:pt x="3048" y="2024"/>
                    <a:pt x="2762" y="2620"/>
                    <a:pt x="1607" y="2727"/>
                  </a:cubicBezTo>
                  <a:cubicBezTo>
                    <a:pt x="679" y="2822"/>
                    <a:pt x="250" y="2167"/>
                    <a:pt x="250" y="216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4;p52">
              <a:extLst>
                <a:ext uri="{FF2B5EF4-FFF2-40B4-BE49-F238E27FC236}">
                  <a16:creationId xmlns:a16="http://schemas.microsoft.com/office/drawing/2014/main" id="{DD740175-8A9F-BF50-D4E9-5DF00D9DB7BF}"/>
                </a:ext>
              </a:extLst>
            </p:cNvPr>
            <p:cNvSpPr/>
            <p:nvPr/>
          </p:nvSpPr>
          <p:spPr>
            <a:xfrm>
              <a:off x="6206994" y="668979"/>
              <a:ext cx="49775" cy="66671"/>
            </a:xfrm>
            <a:custGeom>
              <a:avLst/>
              <a:gdLst/>
              <a:ahLst/>
              <a:cxnLst/>
              <a:rect l="l" t="t" r="r" b="b"/>
              <a:pathLst>
                <a:path w="810" h="1085" extrusionOk="0">
                  <a:moveTo>
                    <a:pt x="691" y="405"/>
                  </a:moveTo>
                  <a:cubicBezTo>
                    <a:pt x="810" y="667"/>
                    <a:pt x="774" y="941"/>
                    <a:pt x="619" y="1013"/>
                  </a:cubicBezTo>
                  <a:cubicBezTo>
                    <a:pt x="465" y="1084"/>
                    <a:pt x="238" y="929"/>
                    <a:pt x="119" y="679"/>
                  </a:cubicBezTo>
                  <a:cubicBezTo>
                    <a:pt x="0" y="417"/>
                    <a:pt x="24" y="144"/>
                    <a:pt x="179" y="72"/>
                  </a:cubicBezTo>
                  <a:cubicBezTo>
                    <a:pt x="345" y="1"/>
                    <a:pt x="560" y="155"/>
                    <a:pt x="691" y="40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15;p52">
              <a:extLst>
                <a:ext uri="{FF2B5EF4-FFF2-40B4-BE49-F238E27FC236}">
                  <a16:creationId xmlns:a16="http://schemas.microsoft.com/office/drawing/2014/main" id="{3E2D7AD6-6AFE-FBAE-12A3-D47A79628FFB}"/>
                </a:ext>
              </a:extLst>
            </p:cNvPr>
            <p:cNvSpPr/>
            <p:nvPr/>
          </p:nvSpPr>
          <p:spPr>
            <a:xfrm>
              <a:off x="6367193" y="661667"/>
              <a:ext cx="44674" cy="66671"/>
            </a:xfrm>
            <a:custGeom>
              <a:avLst/>
              <a:gdLst/>
              <a:ahLst/>
              <a:cxnLst/>
              <a:rect l="l" t="t" r="r" b="b"/>
              <a:pathLst>
                <a:path w="727" h="1085" extrusionOk="0">
                  <a:moveTo>
                    <a:pt x="679" y="608"/>
                  </a:moveTo>
                  <a:cubicBezTo>
                    <a:pt x="620" y="882"/>
                    <a:pt x="441" y="1084"/>
                    <a:pt x="263" y="1048"/>
                  </a:cubicBezTo>
                  <a:cubicBezTo>
                    <a:pt x="96" y="1013"/>
                    <a:pt x="1" y="763"/>
                    <a:pt x="60" y="477"/>
                  </a:cubicBezTo>
                  <a:cubicBezTo>
                    <a:pt x="120" y="203"/>
                    <a:pt x="298" y="1"/>
                    <a:pt x="465" y="36"/>
                  </a:cubicBezTo>
                  <a:cubicBezTo>
                    <a:pt x="644" y="72"/>
                    <a:pt x="727" y="322"/>
                    <a:pt x="679" y="60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16;p52">
              <a:extLst>
                <a:ext uri="{FF2B5EF4-FFF2-40B4-BE49-F238E27FC236}">
                  <a16:creationId xmlns:a16="http://schemas.microsoft.com/office/drawing/2014/main" id="{00C97C91-C76F-9EEF-90EC-6B5A42D75BD1}"/>
                </a:ext>
              </a:extLst>
            </p:cNvPr>
            <p:cNvSpPr/>
            <p:nvPr/>
          </p:nvSpPr>
          <p:spPr>
            <a:xfrm>
              <a:off x="6218670" y="560707"/>
              <a:ext cx="171261" cy="240751"/>
            </a:xfrm>
            <a:custGeom>
              <a:avLst/>
              <a:gdLst/>
              <a:ahLst/>
              <a:cxnLst/>
              <a:rect l="l" t="t" r="r" b="b"/>
              <a:pathLst>
                <a:path w="2787" h="3918" extrusionOk="0">
                  <a:moveTo>
                    <a:pt x="1465" y="786"/>
                  </a:moveTo>
                  <a:cubicBezTo>
                    <a:pt x="1072" y="786"/>
                    <a:pt x="882" y="346"/>
                    <a:pt x="441" y="655"/>
                  </a:cubicBezTo>
                  <a:cubicBezTo>
                    <a:pt x="1" y="965"/>
                    <a:pt x="215" y="2822"/>
                    <a:pt x="894" y="3406"/>
                  </a:cubicBezTo>
                  <a:cubicBezTo>
                    <a:pt x="1501" y="3918"/>
                    <a:pt x="2120" y="3549"/>
                    <a:pt x="2346" y="3179"/>
                  </a:cubicBezTo>
                  <a:cubicBezTo>
                    <a:pt x="2549" y="2858"/>
                    <a:pt x="2787" y="2144"/>
                    <a:pt x="2632" y="1275"/>
                  </a:cubicBezTo>
                  <a:cubicBezTo>
                    <a:pt x="2418" y="1"/>
                    <a:pt x="1894" y="786"/>
                    <a:pt x="1465" y="78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17;p52">
              <a:extLst>
                <a:ext uri="{FF2B5EF4-FFF2-40B4-BE49-F238E27FC236}">
                  <a16:creationId xmlns:a16="http://schemas.microsoft.com/office/drawing/2014/main" id="{C650EA1B-9F4E-B92D-FC3F-FF8691C5A8BB}"/>
                </a:ext>
              </a:extLst>
            </p:cNvPr>
            <p:cNvSpPr/>
            <p:nvPr/>
          </p:nvSpPr>
          <p:spPr>
            <a:xfrm>
              <a:off x="5897474" y="1492814"/>
              <a:ext cx="123699" cy="160992"/>
            </a:xfrm>
            <a:custGeom>
              <a:avLst/>
              <a:gdLst/>
              <a:ahLst/>
              <a:cxnLst/>
              <a:rect l="l" t="t" r="r" b="b"/>
              <a:pathLst>
                <a:path w="2013" h="2620" extrusionOk="0">
                  <a:moveTo>
                    <a:pt x="132" y="703"/>
                  </a:moveTo>
                  <a:cubicBezTo>
                    <a:pt x="144" y="131"/>
                    <a:pt x="560" y="72"/>
                    <a:pt x="846" y="36"/>
                  </a:cubicBezTo>
                  <a:cubicBezTo>
                    <a:pt x="1132" y="0"/>
                    <a:pt x="1287" y="250"/>
                    <a:pt x="1584" y="310"/>
                  </a:cubicBezTo>
                  <a:cubicBezTo>
                    <a:pt x="1882" y="369"/>
                    <a:pt x="1989" y="643"/>
                    <a:pt x="1858" y="1262"/>
                  </a:cubicBezTo>
                  <a:cubicBezTo>
                    <a:pt x="1751" y="1774"/>
                    <a:pt x="2013" y="1917"/>
                    <a:pt x="1787" y="2262"/>
                  </a:cubicBezTo>
                  <a:cubicBezTo>
                    <a:pt x="1561" y="2608"/>
                    <a:pt x="560" y="2619"/>
                    <a:pt x="203" y="2036"/>
                  </a:cubicBezTo>
                  <a:cubicBezTo>
                    <a:pt x="1" y="1703"/>
                    <a:pt x="108" y="1310"/>
                    <a:pt x="132" y="70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18;p52">
              <a:extLst>
                <a:ext uri="{FF2B5EF4-FFF2-40B4-BE49-F238E27FC236}">
                  <a16:creationId xmlns:a16="http://schemas.microsoft.com/office/drawing/2014/main" id="{704175B1-435F-700E-362A-5BC65BF6DEA7}"/>
                </a:ext>
              </a:extLst>
            </p:cNvPr>
            <p:cNvSpPr/>
            <p:nvPr/>
          </p:nvSpPr>
          <p:spPr>
            <a:xfrm>
              <a:off x="6049647" y="805071"/>
              <a:ext cx="671710" cy="812152"/>
            </a:xfrm>
            <a:custGeom>
              <a:avLst/>
              <a:gdLst/>
              <a:ahLst/>
              <a:cxnLst/>
              <a:rect l="l" t="t" r="r" b="b"/>
              <a:pathLst>
                <a:path w="10931" h="13217" extrusionOk="0">
                  <a:moveTo>
                    <a:pt x="6156" y="48"/>
                  </a:moveTo>
                  <a:cubicBezTo>
                    <a:pt x="6323" y="167"/>
                    <a:pt x="6299" y="726"/>
                    <a:pt x="5989" y="1131"/>
                  </a:cubicBezTo>
                  <a:cubicBezTo>
                    <a:pt x="5989" y="1131"/>
                    <a:pt x="5394" y="1977"/>
                    <a:pt x="4358" y="2119"/>
                  </a:cubicBezTo>
                  <a:cubicBezTo>
                    <a:pt x="3322" y="2262"/>
                    <a:pt x="3120" y="1477"/>
                    <a:pt x="3120" y="1477"/>
                  </a:cubicBezTo>
                  <a:cubicBezTo>
                    <a:pt x="2953" y="1012"/>
                    <a:pt x="3120" y="560"/>
                    <a:pt x="3215" y="464"/>
                  </a:cubicBezTo>
                  <a:cubicBezTo>
                    <a:pt x="3215" y="464"/>
                    <a:pt x="1822" y="667"/>
                    <a:pt x="846" y="1596"/>
                  </a:cubicBezTo>
                  <a:cubicBezTo>
                    <a:pt x="846" y="1596"/>
                    <a:pt x="1" y="2405"/>
                    <a:pt x="1596" y="6489"/>
                  </a:cubicBezTo>
                  <a:cubicBezTo>
                    <a:pt x="1596" y="6489"/>
                    <a:pt x="2906" y="9108"/>
                    <a:pt x="2727" y="11621"/>
                  </a:cubicBezTo>
                  <a:cubicBezTo>
                    <a:pt x="2727" y="11621"/>
                    <a:pt x="5823" y="13216"/>
                    <a:pt x="8156" y="10894"/>
                  </a:cubicBezTo>
                  <a:cubicBezTo>
                    <a:pt x="8156" y="10894"/>
                    <a:pt x="8180" y="10073"/>
                    <a:pt x="9037" y="7537"/>
                  </a:cubicBezTo>
                  <a:cubicBezTo>
                    <a:pt x="9907" y="5001"/>
                    <a:pt x="10931" y="3155"/>
                    <a:pt x="8906" y="381"/>
                  </a:cubicBezTo>
                  <a:cubicBezTo>
                    <a:pt x="8906" y="381"/>
                    <a:pt x="7775" y="0"/>
                    <a:pt x="6156" y="48"/>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819;p52">
              <a:extLst>
                <a:ext uri="{FF2B5EF4-FFF2-40B4-BE49-F238E27FC236}">
                  <a16:creationId xmlns:a16="http://schemas.microsoft.com/office/drawing/2014/main" id="{C0518C03-6A09-651B-9C64-94F889A8CDAA}"/>
                </a:ext>
              </a:extLst>
            </p:cNvPr>
            <p:cNvSpPr/>
            <p:nvPr/>
          </p:nvSpPr>
          <p:spPr>
            <a:xfrm>
              <a:off x="6460104" y="1440091"/>
              <a:ext cx="205673" cy="177153"/>
            </a:xfrm>
            <a:custGeom>
              <a:avLst/>
              <a:gdLst/>
              <a:ahLst/>
              <a:cxnLst/>
              <a:rect l="l" t="t" r="r" b="b"/>
              <a:pathLst>
                <a:path w="3347" h="2883" extrusionOk="0">
                  <a:moveTo>
                    <a:pt x="2632" y="2215"/>
                  </a:moveTo>
                  <a:cubicBezTo>
                    <a:pt x="3108" y="1787"/>
                    <a:pt x="3346" y="1596"/>
                    <a:pt x="3311" y="1465"/>
                  </a:cubicBezTo>
                  <a:cubicBezTo>
                    <a:pt x="3275" y="1334"/>
                    <a:pt x="2882" y="394"/>
                    <a:pt x="2430" y="310"/>
                  </a:cubicBezTo>
                  <a:cubicBezTo>
                    <a:pt x="1977" y="227"/>
                    <a:pt x="1191" y="168"/>
                    <a:pt x="882" y="84"/>
                  </a:cubicBezTo>
                  <a:cubicBezTo>
                    <a:pt x="584" y="1"/>
                    <a:pt x="441" y="215"/>
                    <a:pt x="227" y="298"/>
                  </a:cubicBezTo>
                  <a:cubicBezTo>
                    <a:pt x="1" y="370"/>
                    <a:pt x="310" y="679"/>
                    <a:pt x="656" y="691"/>
                  </a:cubicBezTo>
                  <a:cubicBezTo>
                    <a:pt x="656" y="691"/>
                    <a:pt x="334" y="1001"/>
                    <a:pt x="370" y="1227"/>
                  </a:cubicBezTo>
                  <a:cubicBezTo>
                    <a:pt x="429" y="1608"/>
                    <a:pt x="953" y="1596"/>
                    <a:pt x="1060" y="1775"/>
                  </a:cubicBezTo>
                  <a:cubicBezTo>
                    <a:pt x="1251" y="2096"/>
                    <a:pt x="1906" y="2882"/>
                    <a:pt x="2632" y="2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0;p52">
              <a:extLst>
                <a:ext uri="{FF2B5EF4-FFF2-40B4-BE49-F238E27FC236}">
                  <a16:creationId xmlns:a16="http://schemas.microsoft.com/office/drawing/2014/main" id="{084B4301-948E-2AAB-DE8D-27444A7407B4}"/>
                </a:ext>
              </a:extLst>
            </p:cNvPr>
            <p:cNvSpPr/>
            <p:nvPr/>
          </p:nvSpPr>
          <p:spPr>
            <a:xfrm>
              <a:off x="6131596" y="2909931"/>
              <a:ext cx="253973" cy="360758"/>
            </a:xfrm>
            <a:custGeom>
              <a:avLst/>
              <a:gdLst/>
              <a:ahLst/>
              <a:cxnLst/>
              <a:rect l="l" t="t" r="r" b="b"/>
              <a:pathLst>
                <a:path w="4133" h="5871" extrusionOk="0">
                  <a:moveTo>
                    <a:pt x="2108" y="334"/>
                  </a:moveTo>
                  <a:cubicBezTo>
                    <a:pt x="2049" y="1203"/>
                    <a:pt x="227" y="3858"/>
                    <a:pt x="72" y="4489"/>
                  </a:cubicBezTo>
                  <a:cubicBezTo>
                    <a:pt x="72" y="4489"/>
                    <a:pt x="1" y="5037"/>
                    <a:pt x="370" y="5346"/>
                  </a:cubicBezTo>
                  <a:cubicBezTo>
                    <a:pt x="989" y="5870"/>
                    <a:pt x="3549" y="5715"/>
                    <a:pt x="3906" y="5227"/>
                  </a:cubicBezTo>
                  <a:cubicBezTo>
                    <a:pt x="3906" y="5227"/>
                    <a:pt x="4132" y="4882"/>
                    <a:pt x="4049" y="4358"/>
                  </a:cubicBezTo>
                  <a:cubicBezTo>
                    <a:pt x="4025" y="4144"/>
                    <a:pt x="3632" y="3275"/>
                    <a:pt x="3656" y="3191"/>
                  </a:cubicBezTo>
                  <a:cubicBezTo>
                    <a:pt x="3680" y="3096"/>
                    <a:pt x="3954" y="2870"/>
                    <a:pt x="3906" y="2536"/>
                  </a:cubicBezTo>
                  <a:cubicBezTo>
                    <a:pt x="3847" y="2203"/>
                    <a:pt x="3775" y="1822"/>
                    <a:pt x="3656" y="1643"/>
                  </a:cubicBezTo>
                  <a:cubicBezTo>
                    <a:pt x="3597" y="1548"/>
                    <a:pt x="2918" y="584"/>
                    <a:pt x="2668" y="334"/>
                  </a:cubicBezTo>
                  <a:cubicBezTo>
                    <a:pt x="2334" y="0"/>
                    <a:pt x="2108" y="334"/>
                    <a:pt x="2108" y="334"/>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8600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6" name="Google Shape;496;p41"/>
          <p:cNvSpPr txBox="1">
            <a:spLocks noGrp="1"/>
          </p:cNvSpPr>
          <p:nvPr>
            <p:ph type="subTitle" idx="1"/>
          </p:nvPr>
        </p:nvSpPr>
        <p:spPr>
          <a:xfrm>
            <a:off x="151096" y="691766"/>
            <a:ext cx="8328976" cy="15348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fr-FR" dirty="0"/>
          </a:p>
          <a:p>
            <a:pPr marL="0" lvl="0" indent="0" algn="l" rtl="0">
              <a:spcBef>
                <a:spcPts val="0"/>
              </a:spcBef>
              <a:spcAft>
                <a:spcPts val="0"/>
              </a:spcAft>
              <a:buNone/>
            </a:pPr>
            <a:r>
              <a:rPr lang="fr-FR" sz="1600" dirty="0"/>
              <a:t>Le </a:t>
            </a:r>
            <a:r>
              <a:rPr lang="fr-FR" sz="1600" dirty="0" err="1"/>
              <a:t>scatter</a:t>
            </a:r>
            <a:r>
              <a:rPr lang="fr-FR" sz="1600" dirty="0"/>
              <a:t> plot "Age vs. Weekly </a:t>
            </a:r>
            <a:r>
              <a:rPr lang="fr-FR" sz="1600" dirty="0" err="1"/>
              <a:t>Hours</a:t>
            </a:r>
            <a:r>
              <a:rPr lang="fr-FR" sz="1600" dirty="0"/>
              <a:t> </a:t>
            </a:r>
            <a:r>
              <a:rPr lang="fr-FR" sz="1600" dirty="0" err="1"/>
              <a:t>Spent</a:t>
            </a:r>
            <a:r>
              <a:rPr lang="fr-FR" sz="1600" dirty="0"/>
              <a:t> on </a:t>
            </a:r>
            <a:r>
              <a:rPr lang="fr-FR" sz="1600" dirty="0" err="1"/>
              <a:t>Activities</a:t>
            </a:r>
            <a:r>
              <a:rPr lang="fr-FR" sz="1600" dirty="0"/>
              <a:t>" illustre une concentration notable des points entre 18 et 22 ans, avec une élévation modérée des "Weekly </a:t>
            </a:r>
            <a:r>
              <a:rPr lang="fr-FR" sz="1600" dirty="0" err="1"/>
              <a:t>Hours</a:t>
            </a:r>
            <a:r>
              <a:rPr lang="fr-FR" sz="1600" dirty="0"/>
              <a:t> </a:t>
            </a:r>
            <a:r>
              <a:rPr lang="fr-FR" sz="1600" dirty="0" err="1"/>
              <a:t>Spent</a:t>
            </a:r>
            <a:r>
              <a:rPr lang="fr-FR" sz="1600" dirty="0"/>
              <a:t> on </a:t>
            </a:r>
            <a:r>
              <a:rPr lang="fr-FR" sz="1600" dirty="0" err="1"/>
              <a:t>Activities</a:t>
            </a:r>
            <a:r>
              <a:rPr lang="fr-FR" sz="1600" dirty="0"/>
              <a:t>" atteignant jusqu'à 11 heures. Cette représentation synthétique offre un aperçu rapide des possibles relations entre l'âge et l'engagement hebdomadaire dans les activités parascolaires.</a:t>
            </a:r>
          </a:p>
        </p:txBody>
      </p:sp>
      <p:sp>
        <p:nvSpPr>
          <p:cNvPr id="497" name="Google Shape;497;p41"/>
          <p:cNvSpPr txBox="1">
            <a:spLocks noGrp="1"/>
          </p:cNvSpPr>
          <p:nvPr>
            <p:ph type="title" idx="2"/>
          </p:nvPr>
        </p:nvSpPr>
        <p:spPr>
          <a:xfrm>
            <a:off x="252774" y="182758"/>
            <a:ext cx="2741406" cy="74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solidFill>
                  <a:schemeClr val="bg1">
                    <a:lumMod val="10000"/>
                  </a:schemeClr>
                </a:solidFill>
              </a:rPr>
              <a:t>Scatter plot </a:t>
            </a:r>
            <a:endParaRPr sz="2800" dirty="0">
              <a:solidFill>
                <a:schemeClr val="bg1">
                  <a:lumMod val="10000"/>
                </a:schemeClr>
              </a:solidFill>
            </a:endParaRPr>
          </a:p>
        </p:txBody>
      </p:sp>
      <p:grpSp>
        <p:nvGrpSpPr>
          <p:cNvPr id="498" name="Google Shape;498;p41"/>
          <p:cNvGrpSpPr/>
          <p:nvPr/>
        </p:nvGrpSpPr>
        <p:grpSpPr>
          <a:xfrm>
            <a:off x="7887914" y="430733"/>
            <a:ext cx="789145" cy="768741"/>
            <a:chOff x="13094914" y="-3567967"/>
            <a:chExt cx="789145" cy="768741"/>
          </a:xfrm>
        </p:grpSpPr>
        <p:sp>
          <p:nvSpPr>
            <p:cNvPr id="499" name="Google Shape;499;p41"/>
            <p:cNvSpPr/>
            <p:nvPr/>
          </p:nvSpPr>
          <p:spPr>
            <a:xfrm rot="-1776322">
              <a:off x="13212180" y="-3485952"/>
              <a:ext cx="491831" cy="60471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rot="-1776322">
              <a:off x="13715946" y="-3136550"/>
              <a:ext cx="139239" cy="153687"/>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1"/>
          <p:cNvSpPr/>
          <p:nvPr/>
        </p:nvSpPr>
        <p:spPr>
          <a:xfrm rot="-2700000">
            <a:off x="2890606" y="3650785"/>
            <a:ext cx="701745" cy="86280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41"/>
          <p:cNvGrpSpPr/>
          <p:nvPr/>
        </p:nvGrpSpPr>
        <p:grpSpPr>
          <a:xfrm>
            <a:off x="496567" y="2464403"/>
            <a:ext cx="817793" cy="2352831"/>
            <a:chOff x="6964550" y="921354"/>
            <a:chExt cx="923380" cy="2719876"/>
          </a:xfrm>
        </p:grpSpPr>
        <p:sp>
          <p:nvSpPr>
            <p:cNvPr id="525" name="Google Shape;525;p41"/>
            <p:cNvSpPr/>
            <p:nvPr/>
          </p:nvSpPr>
          <p:spPr>
            <a:xfrm>
              <a:off x="7623011" y="1565520"/>
              <a:ext cx="264919" cy="316608"/>
            </a:xfrm>
            <a:custGeom>
              <a:avLst/>
              <a:gdLst/>
              <a:ahLst/>
              <a:cxnLst/>
              <a:rect l="l" t="t" r="r" b="b"/>
              <a:pathLst>
                <a:path w="3966" h="4740" extrusionOk="0">
                  <a:moveTo>
                    <a:pt x="2156" y="1"/>
                  </a:moveTo>
                  <a:cubicBezTo>
                    <a:pt x="2656" y="1144"/>
                    <a:pt x="3966" y="3108"/>
                    <a:pt x="2811" y="3930"/>
                  </a:cubicBezTo>
                  <a:cubicBezTo>
                    <a:pt x="1656" y="4739"/>
                    <a:pt x="1" y="298"/>
                    <a:pt x="1" y="29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a:off x="7580062" y="1349240"/>
              <a:ext cx="186966" cy="291093"/>
            </a:xfrm>
            <a:custGeom>
              <a:avLst/>
              <a:gdLst/>
              <a:ahLst/>
              <a:cxnLst/>
              <a:rect l="l" t="t" r="r" b="b"/>
              <a:pathLst>
                <a:path w="2799" h="4358" extrusionOk="0">
                  <a:moveTo>
                    <a:pt x="1346" y="0"/>
                  </a:moveTo>
                  <a:cubicBezTo>
                    <a:pt x="1954" y="1298"/>
                    <a:pt x="2799" y="3239"/>
                    <a:pt x="2799" y="3239"/>
                  </a:cubicBezTo>
                  <a:cubicBezTo>
                    <a:pt x="2799" y="3239"/>
                    <a:pt x="1537" y="3417"/>
                    <a:pt x="977" y="4358"/>
                  </a:cubicBezTo>
                  <a:cubicBezTo>
                    <a:pt x="977" y="4358"/>
                    <a:pt x="1" y="3215"/>
                    <a:pt x="72" y="1846"/>
                  </a:cubicBezTo>
                  <a:cubicBezTo>
                    <a:pt x="156" y="476"/>
                    <a:pt x="1346" y="0"/>
                    <a:pt x="1346" y="0"/>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p:nvPr/>
          </p:nvSpPr>
          <p:spPr>
            <a:xfrm>
              <a:off x="7019388" y="1370681"/>
              <a:ext cx="156774" cy="344462"/>
            </a:xfrm>
            <a:custGeom>
              <a:avLst/>
              <a:gdLst/>
              <a:ahLst/>
              <a:cxnLst/>
              <a:rect l="l" t="t" r="r" b="b"/>
              <a:pathLst>
                <a:path w="2347" h="5157" extrusionOk="0">
                  <a:moveTo>
                    <a:pt x="1239" y="1"/>
                  </a:moveTo>
                  <a:cubicBezTo>
                    <a:pt x="406" y="798"/>
                    <a:pt x="1" y="1620"/>
                    <a:pt x="311" y="3954"/>
                  </a:cubicBezTo>
                  <a:cubicBezTo>
                    <a:pt x="311" y="3954"/>
                    <a:pt x="680" y="5156"/>
                    <a:pt x="1954" y="4406"/>
                  </a:cubicBezTo>
                  <a:cubicBezTo>
                    <a:pt x="1954" y="4406"/>
                    <a:pt x="2085" y="4180"/>
                    <a:pt x="2216" y="3454"/>
                  </a:cubicBezTo>
                  <a:cubicBezTo>
                    <a:pt x="2347" y="2727"/>
                    <a:pt x="1239" y="1"/>
                    <a:pt x="1239" y="1"/>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a:off x="7296987" y="2856258"/>
              <a:ext cx="163119" cy="350006"/>
            </a:xfrm>
            <a:custGeom>
              <a:avLst/>
              <a:gdLst/>
              <a:ahLst/>
              <a:cxnLst/>
              <a:rect l="l" t="t" r="r" b="b"/>
              <a:pathLst>
                <a:path w="2442" h="5240" extrusionOk="0">
                  <a:moveTo>
                    <a:pt x="1215" y="882"/>
                  </a:moveTo>
                  <a:cubicBezTo>
                    <a:pt x="1703" y="2108"/>
                    <a:pt x="2441" y="4382"/>
                    <a:pt x="1453" y="4846"/>
                  </a:cubicBezTo>
                  <a:cubicBezTo>
                    <a:pt x="1453" y="4846"/>
                    <a:pt x="750" y="5239"/>
                    <a:pt x="393" y="3799"/>
                  </a:cubicBezTo>
                  <a:cubicBezTo>
                    <a:pt x="24" y="2358"/>
                    <a:pt x="0" y="989"/>
                    <a:pt x="393" y="501"/>
                  </a:cubicBezTo>
                  <a:cubicBezTo>
                    <a:pt x="774" y="1"/>
                    <a:pt x="1215" y="882"/>
                    <a:pt x="1215" y="88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a:off x="7303332" y="2133341"/>
              <a:ext cx="366718" cy="807284"/>
            </a:xfrm>
            <a:custGeom>
              <a:avLst/>
              <a:gdLst/>
              <a:ahLst/>
              <a:cxnLst/>
              <a:rect l="l" t="t" r="r" b="b"/>
              <a:pathLst>
                <a:path w="5490" h="12086" extrusionOk="0">
                  <a:moveTo>
                    <a:pt x="5489" y="263"/>
                  </a:moveTo>
                  <a:cubicBezTo>
                    <a:pt x="5204" y="7776"/>
                    <a:pt x="3168" y="8157"/>
                    <a:pt x="2798" y="9252"/>
                  </a:cubicBezTo>
                  <a:cubicBezTo>
                    <a:pt x="2441" y="10335"/>
                    <a:pt x="1953" y="10645"/>
                    <a:pt x="1024" y="12050"/>
                  </a:cubicBezTo>
                  <a:cubicBezTo>
                    <a:pt x="1024" y="12050"/>
                    <a:pt x="262" y="12086"/>
                    <a:pt x="120" y="11002"/>
                  </a:cubicBezTo>
                  <a:cubicBezTo>
                    <a:pt x="1" y="10062"/>
                    <a:pt x="1358" y="4335"/>
                    <a:pt x="1608" y="2168"/>
                  </a:cubicBezTo>
                  <a:cubicBezTo>
                    <a:pt x="1846" y="1"/>
                    <a:pt x="5489" y="263"/>
                    <a:pt x="5489" y="26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a:off x="7410671" y="2002156"/>
              <a:ext cx="293575" cy="549589"/>
            </a:xfrm>
            <a:custGeom>
              <a:avLst/>
              <a:gdLst/>
              <a:ahLst/>
              <a:cxnLst/>
              <a:rect l="l" t="t" r="r" b="b"/>
              <a:pathLst>
                <a:path w="4395" h="8228" extrusionOk="0">
                  <a:moveTo>
                    <a:pt x="477" y="7394"/>
                  </a:moveTo>
                  <a:cubicBezTo>
                    <a:pt x="846" y="8227"/>
                    <a:pt x="2573" y="7442"/>
                    <a:pt x="3739" y="6513"/>
                  </a:cubicBezTo>
                  <a:cubicBezTo>
                    <a:pt x="3739" y="6513"/>
                    <a:pt x="4394" y="4453"/>
                    <a:pt x="3882" y="2227"/>
                  </a:cubicBezTo>
                  <a:cubicBezTo>
                    <a:pt x="3370" y="0"/>
                    <a:pt x="1" y="2429"/>
                    <a:pt x="1" y="2429"/>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a:off x="7024999" y="2313085"/>
              <a:ext cx="386557" cy="164716"/>
            </a:xfrm>
            <a:custGeom>
              <a:avLst/>
              <a:gdLst/>
              <a:ahLst/>
              <a:cxnLst/>
              <a:rect l="l" t="t" r="r" b="b"/>
              <a:pathLst>
                <a:path w="5787" h="2466" extrusionOk="0">
                  <a:moveTo>
                    <a:pt x="322" y="1179"/>
                  </a:moveTo>
                  <a:cubicBezTo>
                    <a:pt x="500" y="1596"/>
                    <a:pt x="2501" y="2465"/>
                    <a:pt x="3858" y="2287"/>
                  </a:cubicBezTo>
                  <a:cubicBezTo>
                    <a:pt x="5787" y="2025"/>
                    <a:pt x="0" y="1"/>
                    <a:pt x="322" y="1179"/>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a:off x="7269935" y="3384336"/>
              <a:ext cx="211614" cy="256894"/>
            </a:xfrm>
            <a:custGeom>
              <a:avLst/>
              <a:gdLst/>
              <a:ahLst/>
              <a:cxnLst/>
              <a:rect l="l" t="t" r="r" b="b"/>
              <a:pathLst>
                <a:path w="3168" h="3846" extrusionOk="0">
                  <a:moveTo>
                    <a:pt x="405" y="357"/>
                  </a:moveTo>
                  <a:cubicBezTo>
                    <a:pt x="143" y="393"/>
                    <a:pt x="108" y="1489"/>
                    <a:pt x="131" y="1798"/>
                  </a:cubicBezTo>
                  <a:cubicBezTo>
                    <a:pt x="191" y="2370"/>
                    <a:pt x="24" y="2429"/>
                    <a:pt x="12" y="3048"/>
                  </a:cubicBezTo>
                  <a:cubicBezTo>
                    <a:pt x="0" y="3489"/>
                    <a:pt x="286" y="3846"/>
                    <a:pt x="727" y="3846"/>
                  </a:cubicBezTo>
                  <a:lnTo>
                    <a:pt x="2370" y="3846"/>
                  </a:lnTo>
                  <a:cubicBezTo>
                    <a:pt x="2703" y="3846"/>
                    <a:pt x="3084" y="3644"/>
                    <a:pt x="3132" y="3322"/>
                  </a:cubicBezTo>
                  <a:cubicBezTo>
                    <a:pt x="3168" y="3001"/>
                    <a:pt x="3037" y="2608"/>
                    <a:pt x="2775" y="2441"/>
                  </a:cubicBezTo>
                  <a:cubicBezTo>
                    <a:pt x="2513" y="2274"/>
                    <a:pt x="2334" y="2108"/>
                    <a:pt x="2334" y="2108"/>
                  </a:cubicBezTo>
                  <a:cubicBezTo>
                    <a:pt x="2334" y="2108"/>
                    <a:pt x="1953" y="750"/>
                    <a:pt x="1560" y="369"/>
                  </a:cubicBezTo>
                  <a:cubicBezTo>
                    <a:pt x="1167" y="0"/>
                    <a:pt x="405" y="357"/>
                    <a:pt x="405" y="35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a:off x="7099742" y="2057796"/>
              <a:ext cx="378608" cy="1371903"/>
            </a:xfrm>
            <a:custGeom>
              <a:avLst/>
              <a:gdLst/>
              <a:ahLst/>
              <a:cxnLst/>
              <a:rect l="l" t="t" r="r" b="b"/>
              <a:pathLst>
                <a:path w="5668" h="20539" extrusionOk="0">
                  <a:moveTo>
                    <a:pt x="393" y="1144"/>
                  </a:moveTo>
                  <a:cubicBezTo>
                    <a:pt x="1" y="4442"/>
                    <a:pt x="655" y="7728"/>
                    <a:pt x="1953" y="10085"/>
                  </a:cubicBezTo>
                  <a:cubicBezTo>
                    <a:pt x="3025" y="12038"/>
                    <a:pt x="1727" y="12264"/>
                    <a:pt x="1501" y="14336"/>
                  </a:cubicBezTo>
                  <a:cubicBezTo>
                    <a:pt x="1298" y="16157"/>
                    <a:pt x="2941" y="18170"/>
                    <a:pt x="3025" y="19801"/>
                  </a:cubicBezTo>
                  <a:cubicBezTo>
                    <a:pt x="3037" y="20075"/>
                    <a:pt x="2894" y="20277"/>
                    <a:pt x="2906" y="20408"/>
                  </a:cubicBezTo>
                  <a:cubicBezTo>
                    <a:pt x="2929" y="20539"/>
                    <a:pt x="3168" y="20396"/>
                    <a:pt x="3370" y="20265"/>
                  </a:cubicBezTo>
                  <a:cubicBezTo>
                    <a:pt x="3775" y="19991"/>
                    <a:pt x="4108" y="20229"/>
                    <a:pt x="4108" y="20229"/>
                  </a:cubicBezTo>
                  <a:cubicBezTo>
                    <a:pt x="4108" y="20229"/>
                    <a:pt x="3430" y="19491"/>
                    <a:pt x="3763" y="18479"/>
                  </a:cubicBezTo>
                  <a:cubicBezTo>
                    <a:pt x="4096" y="17455"/>
                    <a:pt x="5108" y="15931"/>
                    <a:pt x="4168" y="12955"/>
                  </a:cubicBezTo>
                  <a:cubicBezTo>
                    <a:pt x="3227" y="9966"/>
                    <a:pt x="4680" y="10990"/>
                    <a:pt x="5168" y="6192"/>
                  </a:cubicBezTo>
                  <a:cubicBezTo>
                    <a:pt x="5668" y="1394"/>
                    <a:pt x="524" y="1"/>
                    <a:pt x="393" y="11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a:off x="7038492" y="2068951"/>
              <a:ext cx="420023" cy="410388"/>
            </a:xfrm>
            <a:custGeom>
              <a:avLst/>
              <a:gdLst/>
              <a:ahLst/>
              <a:cxnLst/>
              <a:rect l="l" t="t" r="r" b="b"/>
              <a:pathLst>
                <a:path w="6288" h="6144" extrusionOk="0">
                  <a:moveTo>
                    <a:pt x="5990" y="1786"/>
                  </a:moveTo>
                  <a:cubicBezTo>
                    <a:pt x="6287" y="4560"/>
                    <a:pt x="6085" y="6025"/>
                    <a:pt x="6085" y="6025"/>
                  </a:cubicBezTo>
                  <a:cubicBezTo>
                    <a:pt x="6085" y="6025"/>
                    <a:pt x="6287" y="5632"/>
                    <a:pt x="3656" y="5942"/>
                  </a:cubicBezTo>
                  <a:cubicBezTo>
                    <a:pt x="1918" y="6144"/>
                    <a:pt x="1715" y="5215"/>
                    <a:pt x="513" y="4656"/>
                  </a:cubicBezTo>
                  <a:cubicBezTo>
                    <a:pt x="298" y="4549"/>
                    <a:pt x="60" y="4632"/>
                    <a:pt x="120" y="4834"/>
                  </a:cubicBezTo>
                  <a:cubicBezTo>
                    <a:pt x="120" y="4834"/>
                    <a:pt x="1" y="4596"/>
                    <a:pt x="453" y="4191"/>
                  </a:cubicBezTo>
                  <a:cubicBezTo>
                    <a:pt x="1203" y="3525"/>
                    <a:pt x="1001" y="1953"/>
                    <a:pt x="1310" y="977"/>
                  </a:cubicBezTo>
                  <a:cubicBezTo>
                    <a:pt x="1620" y="0"/>
                    <a:pt x="5990" y="1786"/>
                    <a:pt x="5990" y="1786"/>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a:off x="7095000" y="1229143"/>
              <a:ext cx="575060" cy="987030"/>
            </a:xfrm>
            <a:custGeom>
              <a:avLst/>
              <a:gdLst/>
              <a:ahLst/>
              <a:cxnLst/>
              <a:rect l="l" t="t" r="r" b="b"/>
              <a:pathLst>
                <a:path w="8609" h="14777" extrusionOk="0">
                  <a:moveTo>
                    <a:pt x="2369" y="643"/>
                  </a:moveTo>
                  <a:cubicBezTo>
                    <a:pt x="869" y="1560"/>
                    <a:pt x="214" y="1965"/>
                    <a:pt x="107" y="2120"/>
                  </a:cubicBezTo>
                  <a:cubicBezTo>
                    <a:pt x="0" y="2274"/>
                    <a:pt x="60" y="3346"/>
                    <a:pt x="107" y="4287"/>
                  </a:cubicBezTo>
                  <a:cubicBezTo>
                    <a:pt x="155" y="5227"/>
                    <a:pt x="1036" y="6120"/>
                    <a:pt x="1215" y="7323"/>
                  </a:cubicBezTo>
                  <a:cubicBezTo>
                    <a:pt x="1381" y="8525"/>
                    <a:pt x="1524" y="10335"/>
                    <a:pt x="1215" y="11228"/>
                  </a:cubicBezTo>
                  <a:cubicBezTo>
                    <a:pt x="893" y="12121"/>
                    <a:pt x="464" y="13550"/>
                    <a:pt x="464" y="13550"/>
                  </a:cubicBezTo>
                  <a:cubicBezTo>
                    <a:pt x="464" y="13550"/>
                    <a:pt x="822" y="13288"/>
                    <a:pt x="3250" y="14026"/>
                  </a:cubicBezTo>
                  <a:cubicBezTo>
                    <a:pt x="5667" y="14776"/>
                    <a:pt x="7692" y="14062"/>
                    <a:pt x="8608" y="13800"/>
                  </a:cubicBezTo>
                  <a:cubicBezTo>
                    <a:pt x="8608" y="13800"/>
                    <a:pt x="8323" y="12157"/>
                    <a:pt x="7763" y="10490"/>
                  </a:cubicBezTo>
                  <a:cubicBezTo>
                    <a:pt x="7203" y="8823"/>
                    <a:pt x="7692" y="5942"/>
                    <a:pt x="7763" y="4584"/>
                  </a:cubicBezTo>
                  <a:cubicBezTo>
                    <a:pt x="7763" y="4584"/>
                    <a:pt x="7787" y="2775"/>
                    <a:pt x="8608" y="1798"/>
                  </a:cubicBezTo>
                  <a:cubicBezTo>
                    <a:pt x="8608" y="1798"/>
                    <a:pt x="8192" y="846"/>
                    <a:pt x="5108" y="0"/>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a:off x="7207883" y="1089943"/>
              <a:ext cx="249823" cy="260968"/>
            </a:xfrm>
            <a:custGeom>
              <a:avLst/>
              <a:gdLst/>
              <a:ahLst/>
              <a:cxnLst/>
              <a:rect l="l" t="t" r="r" b="b"/>
              <a:pathLst>
                <a:path w="3740" h="3907" extrusionOk="0">
                  <a:moveTo>
                    <a:pt x="977" y="906"/>
                  </a:moveTo>
                  <a:cubicBezTo>
                    <a:pt x="1120" y="1513"/>
                    <a:pt x="1084" y="2430"/>
                    <a:pt x="1084" y="2430"/>
                  </a:cubicBezTo>
                  <a:lnTo>
                    <a:pt x="679" y="2727"/>
                  </a:lnTo>
                  <a:cubicBezTo>
                    <a:pt x="679" y="2727"/>
                    <a:pt x="1" y="3847"/>
                    <a:pt x="1465" y="3882"/>
                  </a:cubicBezTo>
                  <a:cubicBezTo>
                    <a:pt x="2918" y="3906"/>
                    <a:pt x="3716" y="3049"/>
                    <a:pt x="3727" y="2573"/>
                  </a:cubicBezTo>
                  <a:cubicBezTo>
                    <a:pt x="3739" y="2096"/>
                    <a:pt x="3156" y="1977"/>
                    <a:pt x="3156" y="1977"/>
                  </a:cubicBezTo>
                  <a:cubicBezTo>
                    <a:pt x="3156" y="1977"/>
                    <a:pt x="3227" y="775"/>
                    <a:pt x="3049" y="382"/>
                  </a:cubicBezTo>
                  <a:cubicBezTo>
                    <a:pt x="2870" y="1"/>
                    <a:pt x="977" y="906"/>
                    <a:pt x="977" y="90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a:off x="7222244" y="921354"/>
              <a:ext cx="202062" cy="165518"/>
            </a:xfrm>
            <a:custGeom>
              <a:avLst/>
              <a:gdLst/>
              <a:ahLst/>
              <a:cxnLst/>
              <a:rect l="l" t="t" r="r" b="b"/>
              <a:pathLst>
                <a:path w="3025" h="2478" extrusionOk="0">
                  <a:moveTo>
                    <a:pt x="2810" y="1501"/>
                  </a:moveTo>
                  <a:cubicBezTo>
                    <a:pt x="2893" y="1513"/>
                    <a:pt x="2965" y="1465"/>
                    <a:pt x="3000" y="1394"/>
                  </a:cubicBezTo>
                  <a:cubicBezTo>
                    <a:pt x="3024" y="1310"/>
                    <a:pt x="3000" y="1227"/>
                    <a:pt x="2941" y="1179"/>
                  </a:cubicBezTo>
                  <a:cubicBezTo>
                    <a:pt x="2893" y="1144"/>
                    <a:pt x="2822" y="1120"/>
                    <a:pt x="2822" y="1060"/>
                  </a:cubicBezTo>
                  <a:cubicBezTo>
                    <a:pt x="2810" y="977"/>
                    <a:pt x="2929" y="929"/>
                    <a:pt x="2905" y="858"/>
                  </a:cubicBezTo>
                  <a:cubicBezTo>
                    <a:pt x="2893" y="810"/>
                    <a:pt x="2846" y="798"/>
                    <a:pt x="2798" y="798"/>
                  </a:cubicBezTo>
                  <a:cubicBezTo>
                    <a:pt x="2762" y="798"/>
                    <a:pt x="2715" y="822"/>
                    <a:pt x="2679" y="822"/>
                  </a:cubicBezTo>
                  <a:cubicBezTo>
                    <a:pt x="2631" y="822"/>
                    <a:pt x="2584" y="786"/>
                    <a:pt x="2584" y="751"/>
                  </a:cubicBezTo>
                  <a:cubicBezTo>
                    <a:pt x="2584" y="703"/>
                    <a:pt x="2643" y="667"/>
                    <a:pt x="2643" y="620"/>
                  </a:cubicBezTo>
                  <a:cubicBezTo>
                    <a:pt x="2643" y="560"/>
                    <a:pt x="2572" y="548"/>
                    <a:pt x="2512" y="560"/>
                  </a:cubicBezTo>
                  <a:cubicBezTo>
                    <a:pt x="2465" y="572"/>
                    <a:pt x="2405" y="596"/>
                    <a:pt x="2358" y="572"/>
                  </a:cubicBezTo>
                  <a:cubicBezTo>
                    <a:pt x="2286" y="548"/>
                    <a:pt x="2286" y="441"/>
                    <a:pt x="2322" y="358"/>
                  </a:cubicBezTo>
                  <a:cubicBezTo>
                    <a:pt x="2346" y="286"/>
                    <a:pt x="2405" y="203"/>
                    <a:pt x="2381" y="132"/>
                  </a:cubicBezTo>
                  <a:cubicBezTo>
                    <a:pt x="2358" y="48"/>
                    <a:pt x="2286" y="13"/>
                    <a:pt x="2203" y="1"/>
                  </a:cubicBezTo>
                  <a:cubicBezTo>
                    <a:pt x="2119" y="1"/>
                    <a:pt x="2048" y="36"/>
                    <a:pt x="1977" y="72"/>
                  </a:cubicBezTo>
                  <a:cubicBezTo>
                    <a:pt x="1786" y="167"/>
                    <a:pt x="1607" y="298"/>
                    <a:pt x="1441" y="453"/>
                  </a:cubicBezTo>
                  <a:cubicBezTo>
                    <a:pt x="1393" y="489"/>
                    <a:pt x="1357" y="525"/>
                    <a:pt x="1298" y="548"/>
                  </a:cubicBezTo>
                  <a:cubicBezTo>
                    <a:pt x="1238" y="572"/>
                    <a:pt x="1167" y="560"/>
                    <a:pt x="1143" y="513"/>
                  </a:cubicBezTo>
                  <a:cubicBezTo>
                    <a:pt x="1107" y="477"/>
                    <a:pt x="1107" y="417"/>
                    <a:pt x="1095" y="382"/>
                  </a:cubicBezTo>
                  <a:cubicBezTo>
                    <a:pt x="1048" y="298"/>
                    <a:pt x="941" y="275"/>
                    <a:pt x="857" y="310"/>
                  </a:cubicBezTo>
                  <a:cubicBezTo>
                    <a:pt x="703" y="358"/>
                    <a:pt x="595" y="525"/>
                    <a:pt x="631" y="679"/>
                  </a:cubicBezTo>
                  <a:cubicBezTo>
                    <a:pt x="643" y="751"/>
                    <a:pt x="679" y="810"/>
                    <a:pt x="691" y="870"/>
                  </a:cubicBezTo>
                  <a:cubicBezTo>
                    <a:pt x="714" y="941"/>
                    <a:pt x="714" y="1013"/>
                    <a:pt x="667" y="1060"/>
                  </a:cubicBezTo>
                  <a:cubicBezTo>
                    <a:pt x="595" y="1144"/>
                    <a:pt x="476" y="1108"/>
                    <a:pt x="381" y="1072"/>
                  </a:cubicBezTo>
                  <a:cubicBezTo>
                    <a:pt x="286" y="1025"/>
                    <a:pt x="167" y="977"/>
                    <a:pt x="83" y="1037"/>
                  </a:cubicBezTo>
                  <a:cubicBezTo>
                    <a:pt x="0" y="1096"/>
                    <a:pt x="0" y="1239"/>
                    <a:pt x="60" y="1322"/>
                  </a:cubicBezTo>
                  <a:cubicBezTo>
                    <a:pt x="119" y="1406"/>
                    <a:pt x="202" y="1465"/>
                    <a:pt x="286" y="1537"/>
                  </a:cubicBezTo>
                  <a:cubicBezTo>
                    <a:pt x="357" y="1608"/>
                    <a:pt x="345" y="2215"/>
                    <a:pt x="333" y="2477"/>
                  </a:cubicBezTo>
                  <a:cubicBezTo>
                    <a:pt x="881" y="2096"/>
                    <a:pt x="1596" y="1382"/>
                    <a:pt x="2227" y="1382"/>
                  </a:cubicBezTo>
                  <a:cubicBezTo>
                    <a:pt x="2429" y="1382"/>
                    <a:pt x="2619" y="1489"/>
                    <a:pt x="2810" y="150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a:off x="7227787" y="1078054"/>
              <a:ext cx="48562" cy="74810"/>
            </a:xfrm>
            <a:custGeom>
              <a:avLst/>
              <a:gdLst/>
              <a:ahLst/>
              <a:cxnLst/>
              <a:rect l="l" t="t" r="r" b="b"/>
              <a:pathLst>
                <a:path w="727" h="1120" extrusionOk="0">
                  <a:moveTo>
                    <a:pt x="631" y="465"/>
                  </a:moveTo>
                  <a:cubicBezTo>
                    <a:pt x="727" y="750"/>
                    <a:pt x="679" y="1012"/>
                    <a:pt x="536" y="1060"/>
                  </a:cubicBezTo>
                  <a:cubicBezTo>
                    <a:pt x="393" y="1119"/>
                    <a:pt x="203" y="929"/>
                    <a:pt x="96" y="655"/>
                  </a:cubicBezTo>
                  <a:cubicBezTo>
                    <a:pt x="0" y="369"/>
                    <a:pt x="48" y="107"/>
                    <a:pt x="191" y="60"/>
                  </a:cubicBezTo>
                  <a:cubicBezTo>
                    <a:pt x="334" y="0"/>
                    <a:pt x="524" y="191"/>
                    <a:pt x="631" y="46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a:off x="7401119" y="1071641"/>
              <a:ext cx="47827" cy="74076"/>
            </a:xfrm>
            <a:custGeom>
              <a:avLst/>
              <a:gdLst/>
              <a:ahLst/>
              <a:cxnLst/>
              <a:rect l="l" t="t" r="r" b="b"/>
              <a:pathLst>
                <a:path w="716" h="1109" extrusionOk="0">
                  <a:moveTo>
                    <a:pt x="632" y="644"/>
                  </a:moveTo>
                  <a:cubicBezTo>
                    <a:pt x="537" y="930"/>
                    <a:pt x="334" y="1108"/>
                    <a:pt x="191" y="1061"/>
                  </a:cubicBezTo>
                  <a:cubicBezTo>
                    <a:pt x="49" y="1013"/>
                    <a:pt x="1" y="751"/>
                    <a:pt x="96" y="465"/>
                  </a:cubicBezTo>
                  <a:cubicBezTo>
                    <a:pt x="191" y="191"/>
                    <a:pt x="382" y="1"/>
                    <a:pt x="537" y="49"/>
                  </a:cubicBezTo>
                  <a:cubicBezTo>
                    <a:pt x="680" y="96"/>
                    <a:pt x="715" y="370"/>
                    <a:pt x="632" y="6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a:off x="7253236" y="1000906"/>
              <a:ext cx="174208" cy="199650"/>
            </a:xfrm>
            <a:custGeom>
              <a:avLst/>
              <a:gdLst/>
              <a:ahLst/>
              <a:cxnLst/>
              <a:rect l="l" t="t" r="r" b="b"/>
              <a:pathLst>
                <a:path w="2608" h="2989" extrusionOk="0">
                  <a:moveTo>
                    <a:pt x="2548" y="1060"/>
                  </a:moveTo>
                  <a:cubicBezTo>
                    <a:pt x="2608" y="2048"/>
                    <a:pt x="2417" y="2810"/>
                    <a:pt x="1393" y="2894"/>
                  </a:cubicBezTo>
                  <a:cubicBezTo>
                    <a:pt x="346" y="2989"/>
                    <a:pt x="60" y="2096"/>
                    <a:pt x="0" y="1298"/>
                  </a:cubicBezTo>
                  <a:cubicBezTo>
                    <a:pt x="0" y="1298"/>
                    <a:pt x="36" y="1072"/>
                    <a:pt x="393" y="798"/>
                  </a:cubicBezTo>
                  <a:cubicBezTo>
                    <a:pt x="762" y="524"/>
                    <a:pt x="1572" y="0"/>
                    <a:pt x="2048" y="310"/>
                  </a:cubicBezTo>
                  <a:cubicBezTo>
                    <a:pt x="2525" y="619"/>
                    <a:pt x="2548" y="1060"/>
                    <a:pt x="2548" y="106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a:off x="7246089" y="1041450"/>
              <a:ext cx="189304" cy="65259"/>
            </a:xfrm>
            <a:custGeom>
              <a:avLst/>
              <a:gdLst/>
              <a:ahLst/>
              <a:cxnLst/>
              <a:rect l="l" t="t" r="r" b="b"/>
              <a:pathLst>
                <a:path w="2834" h="977" extrusionOk="0">
                  <a:moveTo>
                    <a:pt x="2632" y="12"/>
                  </a:moveTo>
                  <a:cubicBezTo>
                    <a:pt x="2417" y="12"/>
                    <a:pt x="869" y="12"/>
                    <a:pt x="619" y="84"/>
                  </a:cubicBezTo>
                  <a:cubicBezTo>
                    <a:pt x="405" y="143"/>
                    <a:pt x="72" y="524"/>
                    <a:pt x="0" y="608"/>
                  </a:cubicBezTo>
                  <a:cubicBezTo>
                    <a:pt x="48" y="608"/>
                    <a:pt x="96" y="632"/>
                    <a:pt x="131" y="679"/>
                  </a:cubicBezTo>
                  <a:cubicBezTo>
                    <a:pt x="203" y="620"/>
                    <a:pt x="393" y="417"/>
                    <a:pt x="429" y="417"/>
                  </a:cubicBezTo>
                  <a:cubicBezTo>
                    <a:pt x="488" y="405"/>
                    <a:pt x="453" y="977"/>
                    <a:pt x="929" y="977"/>
                  </a:cubicBezTo>
                  <a:cubicBezTo>
                    <a:pt x="1441" y="977"/>
                    <a:pt x="1369" y="489"/>
                    <a:pt x="1548" y="489"/>
                  </a:cubicBezTo>
                  <a:cubicBezTo>
                    <a:pt x="1762" y="489"/>
                    <a:pt x="1667" y="977"/>
                    <a:pt x="2251" y="941"/>
                  </a:cubicBezTo>
                  <a:cubicBezTo>
                    <a:pt x="2834" y="905"/>
                    <a:pt x="2739" y="1"/>
                    <a:pt x="2632" y="1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a:off x="7242883" y="980200"/>
              <a:ext cx="192510" cy="101061"/>
            </a:xfrm>
            <a:custGeom>
              <a:avLst/>
              <a:gdLst/>
              <a:ahLst/>
              <a:cxnLst/>
              <a:rect l="l" t="t" r="r" b="b"/>
              <a:pathLst>
                <a:path w="2882" h="1513" extrusionOk="0">
                  <a:moveTo>
                    <a:pt x="2787" y="918"/>
                  </a:moveTo>
                  <a:lnTo>
                    <a:pt x="2691" y="810"/>
                  </a:lnTo>
                  <a:cubicBezTo>
                    <a:pt x="2691" y="810"/>
                    <a:pt x="2668" y="584"/>
                    <a:pt x="2596" y="477"/>
                  </a:cubicBezTo>
                  <a:cubicBezTo>
                    <a:pt x="2525" y="370"/>
                    <a:pt x="2144" y="1"/>
                    <a:pt x="1477" y="13"/>
                  </a:cubicBezTo>
                  <a:cubicBezTo>
                    <a:pt x="798" y="13"/>
                    <a:pt x="1" y="584"/>
                    <a:pt x="13" y="965"/>
                  </a:cubicBezTo>
                  <a:cubicBezTo>
                    <a:pt x="13" y="1310"/>
                    <a:pt x="13" y="1453"/>
                    <a:pt x="36" y="1513"/>
                  </a:cubicBezTo>
                  <a:cubicBezTo>
                    <a:pt x="36" y="1513"/>
                    <a:pt x="36" y="1513"/>
                    <a:pt x="36" y="1513"/>
                  </a:cubicBezTo>
                  <a:cubicBezTo>
                    <a:pt x="36" y="1465"/>
                    <a:pt x="36" y="1263"/>
                    <a:pt x="370" y="1096"/>
                  </a:cubicBezTo>
                  <a:cubicBezTo>
                    <a:pt x="346" y="1370"/>
                    <a:pt x="715" y="1191"/>
                    <a:pt x="941" y="1037"/>
                  </a:cubicBezTo>
                  <a:cubicBezTo>
                    <a:pt x="1167" y="894"/>
                    <a:pt x="1525" y="667"/>
                    <a:pt x="1953" y="751"/>
                  </a:cubicBezTo>
                  <a:cubicBezTo>
                    <a:pt x="2358" y="822"/>
                    <a:pt x="2763" y="1191"/>
                    <a:pt x="2811" y="1120"/>
                  </a:cubicBezTo>
                  <a:cubicBezTo>
                    <a:pt x="2811" y="1132"/>
                    <a:pt x="2882" y="1025"/>
                    <a:pt x="2787" y="918"/>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a:off x="6964550" y="1634720"/>
              <a:ext cx="190907" cy="265711"/>
            </a:xfrm>
            <a:custGeom>
              <a:avLst/>
              <a:gdLst/>
              <a:ahLst/>
              <a:cxnLst/>
              <a:rect l="l" t="t" r="r" b="b"/>
              <a:pathLst>
                <a:path w="2858" h="3978" extrusionOk="0">
                  <a:moveTo>
                    <a:pt x="1132" y="1"/>
                  </a:moveTo>
                  <a:cubicBezTo>
                    <a:pt x="1036" y="977"/>
                    <a:pt x="1012" y="905"/>
                    <a:pt x="751" y="1453"/>
                  </a:cubicBezTo>
                  <a:cubicBezTo>
                    <a:pt x="489" y="1989"/>
                    <a:pt x="0" y="2334"/>
                    <a:pt x="834" y="3977"/>
                  </a:cubicBezTo>
                  <a:cubicBezTo>
                    <a:pt x="834" y="3977"/>
                    <a:pt x="1477" y="3882"/>
                    <a:pt x="1524" y="3703"/>
                  </a:cubicBezTo>
                  <a:cubicBezTo>
                    <a:pt x="1572" y="3525"/>
                    <a:pt x="1524" y="3370"/>
                    <a:pt x="1858" y="2822"/>
                  </a:cubicBezTo>
                  <a:cubicBezTo>
                    <a:pt x="2203" y="2263"/>
                    <a:pt x="2334" y="1941"/>
                    <a:pt x="2298" y="1691"/>
                  </a:cubicBezTo>
                  <a:cubicBezTo>
                    <a:pt x="2275" y="1453"/>
                    <a:pt x="2858" y="251"/>
                    <a:pt x="2858" y="25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a:off x="7012241" y="1863758"/>
              <a:ext cx="156774" cy="161510"/>
            </a:xfrm>
            <a:custGeom>
              <a:avLst/>
              <a:gdLst/>
              <a:ahLst/>
              <a:cxnLst/>
              <a:rect l="l" t="t" r="r" b="b"/>
              <a:pathLst>
                <a:path w="2347" h="2418" extrusionOk="0">
                  <a:moveTo>
                    <a:pt x="120" y="548"/>
                  </a:moveTo>
                  <a:cubicBezTo>
                    <a:pt x="501" y="84"/>
                    <a:pt x="799" y="1"/>
                    <a:pt x="1013" y="12"/>
                  </a:cubicBezTo>
                  <a:cubicBezTo>
                    <a:pt x="1227" y="24"/>
                    <a:pt x="1656" y="251"/>
                    <a:pt x="1692" y="405"/>
                  </a:cubicBezTo>
                  <a:cubicBezTo>
                    <a:pt x="1727" y="560"/>
                    <a:pt x="1692" y="608"/>
                    <a:pt x="1811" y="774"/>
                  </a:cubicBezTo>
                  <a:cubicBezTo>
                    <a:pt x="1953" y="953"/>
                    <a:pt x="1858" y="1132"/>
                    <a:pt x="1727" y="1191"/>
                  </a:cubicBezTo>
                  <a:cubicBezTo>
                    <a:pt x="1608" y="1263"/>
                    <a:pt x="1430" y="1322"/>
                    <a:pt x="1441" y="1048"/>
                  </a:cubicBezTo>
                  <a:cubicBezTo>
                    <a:pt x="1441" y="774"/>
                    <a:pt x="1168" y="691"/>
                    <a:pt x="1168" y="691"/>
                  </a:cubicBezTo>
                  <a:cubicBezTo>
                    <a:pt x="1168" y="691"/>
                    <a:pt x="1168" y="977"/>
                    <a:pt x="1215" y="1084"/>
                  </a:cubicBezTo>
                  <a:cubicBezTo>
                    <a:pt x="1263" y="1179"/>
                    <a:pt x="1537" y="1441"/>
                    <a:pt x="1596" y="1465"/>
                  </a:cubicBezTo>
                  <a:cubicBezTo>
                    <a:pt x="1644" y="1477"/>
                    <a:pt x="1751" y="1441"/>
                    <a:pt x="1751" y="1441"/>
                  </a:cubicBezTo>
                  <a:cubicBezTo>
                    <a:pt x="1751" y="1441"/>
                    <a:pt x="1989" y="1167"/>
                    <a:pt x="2132" y="1179"/>
                  </a:cubicBezTo>
                  <a:cubicBezTo>
                    <a:pt x="2275" y="1203"/>
                    <a:pt x="2346" y="1275"/>
                    <a:pt x="2299" y="1370"/>
                  </a:cubicBezTo>
                  <a:cubicBezTo>
                    <a:pt x="2251" y="1465"/>
                    <a:pt x="2073" y="1810"/>
                    <a:pt x="1906" y="1846"/>
                  </a:cubicBezTo>
                  <a:cubicBezTo>
                    <a:pt x="1751" y="1870"/>
                    <a:pt x="1751" y="2132"/>
                    <a:pt x="1537" y="2215"/>
                  </a:cubicBezTo>
                  <a:cubicBezTo>
                    <a:pt x="1322" y="2298"/>
                    <a:pt x="918" y="2418"/>
                    <a:pt x="751" y="2298"/>
                  </a:cubicBezTo>
                  <a:cubicBezTo>
                    <a:pt x="584" y="2179"/>
                    <a:pt x="120" y="1763"/>
                    <a:pt x="72" y="1620"/>
                  </a:cubicBezTo>
                  <a:cubicBezTo>
                    <a:pt x="25" y="1465"/>
                    <a:pt x="1" y="691"/>
                    <a:pt x="120" y="54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a:off x="7584871" y="1585425"/>
              <a:ext cx="246616" cy="266445"/>
            </a:xfrm>
            <a:custGeom>
              <a:avLst/>
              <a:gdLst/>
              <a:ahLst/>
              <a:cxnLst/>
              <a:rect l="l" t="t" r="r" b="b"/>
              <a:pathLst>
                <a:path w="3692" h="3989" extrusionOk="0">
                  <a:moveTo>
                    <a:pt x="107" y="0"/>
                  </a:moveTo>
                  <a:cubicBezTo>
                    <a:pt x="715" y="572"/>
                    <a:pt x="1203" y="834"/>
                    <a:pt x="2263" y="1191"/>
                  </a:cubicBezTo>
                  <a:cubicBezTo>
                    <a:pt x="3334" y="1560"/>
                    <a:pt x="3691" y="2346"/>
                    <a:pt x="3620" y="3167"/>
                  </a:cubicBezTo>
                  <a:cubicBezTo>
                    <a:pt x="3548" y="3989"/>
                    <a:pt x="2620" y="3703"/>
                    <a:pt x="2286" y="3489"/>
                  </a:cubicBezTo>
                  <a:cubicBezTo>
                    <a:pt x="1096" y="2727"/>
                    <a:pt x="1024" y="1739"/>
                    <a:pt x="0" y="103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1"/>
            <p:cNvSpPr/>
            <p:nvPr/>
          </p:nvSpPr>
          <p:spPr>
            <a:xfrm>
              <a:off x="7427370" y="1506674"/>
              <a:ext cx="174275" cy="159907"/>
            </a:xfrm>
            <a:custGeom>
              <a:avLst/>
              <a:gdLst/>
              <a:ahLst/>
              <a:cxnLst/>
              <a:rect l="l" t="t" r="r" b="b"/>
              <a:pathLst>
                <a:path w="2609" h="2394" extrusionOk="0">
                  <a:moveTo>
                    <a:pt x="2358" y="2215"/>
                  </a:moveTo>
                  <a:cubicBezTo>
                    <a:pt x="2215" y="2394"/>
                    <a:pt x="1799" y="2299"/>
                    <a:pt x="1489" y="2287"/>
                  </a:cubicBezTo>
                  <a:cubicBezTo>
                    <a:pt x="1180" y="2263"/>
                    <a:pt x="1037" y="2120"/>
                    <a:pt x="1001" y="2120"/>
                  </a:cubicBezTo>
                  <a:cubicBezTo>
                    <a:pt x="977" y="2120"/>
                    <a:pt x="501" y="2394"/>
                    <a:pt x="251" y="2287"/>
                  </a:cubicBezTo>
                  <a:cubicBezTo>
                    <a:pt x="1" y="2180"/>
                    <a:pt x="84" y="1632"/>
                    <a:pt x="156" y="1358"/>
                  </a:cubicBezTo>
                  <a:cubicBezTo>
                    <a:pt x="239" y="1072"/>
                    <a:pt x="37" y="834"/>
                    <a:pt x="168" y="620"/>
                  </a:cubicBezTo>
                  <a:cubicBezTo>
                    <a:pt x="299" y="394"/>
                    <a:pt x="477" y="215"/>
                    <a:pt x="703" y="108"/>
                  </a:cubicBezTo>
                  <a:cubicBezTo>
                    <a:pt x="930" y="1"/>
                    <a:pt x="1168" y="191"/>
                    <a:pt x="1525" y="108"/>
                  </a:cubicBezTo>
                  <a:cubicBezTo>
                    <a:pt x="1870" y="24"/>
                    <a:pt x="2323" y="834"/>
                    <a:pt x="2465" y="1179"/>
                  </a:cubicBezTo>
                  <a:cubicBezTo>
                    <a:pt x="2608" y="1513"/>
                    <a:pt x="2358" y="2215"/>
                    <a:pt x="2358" y="2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41"/>
          <p:cNvSpPr/>
          <p:nvPr/>
        </p:nvSpPr>
        <p:spPr>
          <a:xfrm rot="2906884">
            <a:off x="5509793" y="3737363"/>
            <a:ext cx="408317" cy="43107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 3">
            <a:extLst>
              <a:ext uri="{FF2B5EF4-FFF2-40B4-BE49-F238E27FC236}">
                <a16:creationId xmlns:a16="http://schemas.microsoft.com/office/drawing/2014/main" id="{739342CF-966B-217E-0EF4-D927CCEBF153}"/>
              </a:ext>
            </a:extLst>
          </p:cNvPr>
          <p:cNvPicPr>
            <a:picLocks noChangeAspect="1"/>
          </p:cNvPicPr>
          <p:nvPr/>
        </p:nvPicPr>
        <p:blipFill rotWithShape="1">
          <a:blip r:embed="rId3"/>
          <a:srcRect l="5767"/>
          <a:stretch/>
        </p:blipFill>
        <p:spPr>
          <a:xfrm>
            <a:off x="4639733" y="2369251"/>
            <a:ext cx="3496467" cy="2645960"/>
          </a:xfrm>
          <a:prstGeom prst="rect">
            <a:avLst/>
          </a:prstGeom>
        </p:spPr>
      </p:pic>
      <p:grpSp>
        <p:nvGrpSpPr>
          <p:cNvPr id="5" name="Google Shape;599;p43">
            <a:extLst>
              <a:ext uri="{FF2B5EF4-FFF2-40B4-BE49-F238E27FC236}">
                <a16:creationId xmlns:a16="http://schemas.microsoft.com/office/drawing/2014/main" id="{0F6D8167-1560-A0AF-09D5-BE9B62E4E33A}"/>
              </a:ext>
            </a:extLst>
          </p:cNvPr>
          <p:cNvGrpSpPr/>
          <p:nvPr/>
        </p:nvGrpSpPr>
        <p:grpSpPr>
          <a:xfrm>
            <a:off x="1273764" y="2625969"/>
            <a:ext cx="1263715" cy="2304180"/>
            <a:chOff x="188550" y="1499036"/>
            <a:chExt cx="1684750" cy="2925987"/>
          </a:xfrm>
        </p:grpSpPr>
        <p:sp>
          <p:nvSpPr>
            <p:cNvPr id="26" name="Google Shape;600;p43">
              <a:extLst>
                <a:ext uri="{FF2B5EF4-FFF2-40B4-BE49-F238E27FC236}">
                  <a16:creationId xmlns:a16="http://schemas.microsoft.com/office/drawing/2014/main" id="{CBECC53C-6FDF-2689-7696-4F60DEDF4B17}"/>
                </a:ext>
              </a:extLst>
            </p:cNvPr>
            <p:cNvSpPr/>
            <p:nvPr/>
          </p:nvSpPr>
          <p:spPr>
            <a:xfrm>
              <a:off x="349091" y="2832218"/>
              <a:ext cx="1150760" cy="1055295"/>
            </a:xfrm>
            <a:custGeom>
              <a:avLst/>
              <a:gdLst/>
              <a:ahLst/>
              <a:cxnLst/>
              <a:rect l="l" t="t" r="r" b="b"/>
              <a:pathLst>
                <a:path w="11777" h="10800" extrusionOk="0">
                  <a:moveTo>
                    <a:pt x="11776" y="1"/>
                  </a:moveTo>
                  <a:cubicBezTo>
                    <a:pt x="11514" y="3525"/>
                    <a:pt x="8204" y="6799"/>
                    <a:pt x="7002" y="7394"/>
                  </a:cubicBezTo>
                  <a:cubicBezTo>
                    <a:pt x="5787" y="8002"/>
                    <a:pt x="965" y="10597"/>
                    <a:pt x="691" y="10704"/>
                  </a:cubicBezTo>
                  <a:cubicBezTo>
                    <a:pt x="418" y="10800"/>
                    <a:pt x="120" y="10585"/>
                    <a:pt x="72" y="10347"/>
                  </a:cubicBezTo>
                  <a:cubicBezTo>
                    <a:pt x="1" y="9942"/>
                    <a:pt x="370" y="9776"/>
                    <a:pt x="370" y="9776"/>
                  </a:cubicBezTo>
                  <a:cubicBezTo>
                    <a:pt x="370" y="9776"/>
                    <a:pt x="1001" y="9490"/>
                    <a:pt x="1584" y="8978"/>
                  </a:cubicBezTo>
                  <a:cubicBezTo>
                    <a:pt x="2346" y="8311"/>
                    <a:pt x="2525" y="6966"/>
                    <a:pt x="3608" y="6620"/>
                  </a:cubicBezTo>
                  <a:cubicBezTo>
                    <a:pt x="4692" y="6263"/>
                    <a:pt x="5204" y="6787"/>
                    <a:pt x="5490" y="6489"/>
                  </a:cubicBezTo>
                  <a:cubicBezTo>
                    <a:pt x="5740" y="6239"/>
                    <a:pt x="7335" y="2525"/>
                    <a:pt x="7752" y="1536"/>
                  </a:cubicBezTo>
                  <a:cubicBezTo>
                    <a:pt x="8157" y="536"/>
                    <a:pt x="11776" y="1"/>
                    <a:pt x="11776"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01;p43">
              <a:extLst>
                <a:ext uri="{FF2B5EF4-FFF2-40B4-BE49-F238E27FC236}">
                  <a16:creationId xmlns:a16="http://schemas.microsoft.com/office/drawing/2014/main" id="{3A340BF0-7181-C90E-2101-966556312F49}"/>
                </a:ext>
              </a:extLst>
            </p:cNvPr>
            <p:cNvSpPr/>
            <p:nvPr/>
          </p:nvSpPr>
          <p:spPr>
            <a:xfrm>
              <a:off x="188550" y="3767615"/>
              <a:ext cx="256104" cy="438631"/>
            </a:xfrm>
            <a:custGeom>
              <a:avLst/>
              <a:gdLst/>
              <a:ahLst/>
              <a:cxnLst/>
              <a:rect l="l" t="t" r="r" b="b"/>
              <a:pathLst>
                <a:path w="2621" h="4489" extrusionOk="0">
                  <a:moveTo>
                    <a:pt x="2013" y="203"/>
                  </a:moveTo>
                  <a:cubicBezTo>
                    <a:pt x="1834" y="48"/>
                    <a:pt x="1561" y="0"/>
                    <a:pt x="1430" y="60"/>
                  </a:cubicBezTo>
                  <a:cubicBezTo>
                    <a:pt x="1310" y="119"/>
                    <a:pt x="560" y="226"/>
                    <a:pt x="406" y="250"/>
                  </a:cubicBezTo>
                  <a:cubicBezTo>
                    <a:pt x="251" y="274"/>
                    <a:pt x="1" y="619"/>
                    <a:pt x="287" y="1107"/>
                  </a:cubicBezTo>
                  <a:cubicBezTo>
                    <a:pt x="572" y="1596"/>
                    <a:pt x="572" y="1977"/>
                    <a:pt x="548" y="2548"/>
                  </a:cubicBezTo>
                  <a:cubicBezTo>
                    <a:pt x="513" y="3120"/>
                    <a:pt x="632" y="3834"/>
                    <a:pt x="1168" y="4167"/>
                  </a:cubicBezTo>
                  <a:cubicBezTo>
                    <a:pt x="1703" y="4489"/>
                    <a:pt x="1906" y="4417"/>
                    <a:pt x="1953" y="4358"/>
                  </a:cubicBezTo>
                  <a:cubicBezTo>
                    <a:pt x="2001" y="4286"/>
                    <a:pt x="2144" y="4036"/>
                    <a:pt x="2072" y="3905"/>
                  </a:cubicBezTo>
                  <a:cubicBezTo>
                    <a:pt x="2001" y="3786"/>
                    <a:pt x="1894" y="3358"/>
                    <a:pt x="1953" y="3215"/>
                  </a:cubicBezTo>
                  <a:cubicBezTo>
                    <a:pt x="2025" y="3072"/>
                    <a:pt x="2620" y="1762"/>
                    <a:pt x="2620" y="1512"/>
                  </a:cubicBezTo>
                  <a:cubicBezTo>
                    <a:pt x="2608" y="1262"/>
                    <a:pt x="2453" y="1096"/>
                    <a:pt x="2299" y="1048"/>
                  </a:cubicBezTo>
                  <a:cubicBezTo>
                    <a:pt x="2144" y="1012"/>
                    <a:pt x="1799" y="976"/>
                    <a:pt x="1751" y="679"/>
                  </a:cubicBezTo>
                  <a:cubicBezTo>
                    <a:pt x="1715" y="417"/>
                    <a:pt x="2013" y="203"/>
                    <a:pt x="2013" y="20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2;p43">
              <a:extLst>
                <a:ext uri="{FF2B5EF4-FFF2-40B4-BE49-F238E27FC236}">
                  <a16:creationId xmlns:a16="http://schemas.microsoft.com/office/drawing/2014/main" id="{D3DEE2D4-B209-4B3C-F32E-E5FDFA5812DA}"/>
                </a:ext>
              </a:extLst>
            </p:cNvPr>
            <p:cNvSpPr/>
            <p:nvPr/>
          </p:nvSpPr>
          <p:spPr>
            <a:xfrm>
              <a:off x="1432228" y="2032934"/>
              <a:ext cx="368865" cy="505076"/>
            </a:xfrm>
            <a:custGeom>
              <a:avLst/>
              <a:gdLst/>
              <a:ahLst/>
              <a:cxnLst/>
              <a:rect l="l" t="t" r="r" b="b"/>
              <a:pathLst>
                <a:path w="3775" h="5169" extrusionOk="0">
                  <a:moveTo>
                    <a:pt x="1048" y="1"/>
                  </a:moveTo>
                  <a:cubicBezTo>
                    <a:pt x="1691" y="358"/>
                    <a:pt x="1906" y="299"/>
                    <a:pt x="1917" y="989"/>
                  </a:cubicBezTo>
                  <a:cubicBezTo>
                    <a:pt x="1917" y="1692"/>
                    <a:pt x="2179" y="3192"/>
                    <a:pt x="2465" y="3680"/>
                  </a:cubicBezTo>
                  <a:cubicBezTo>
                    <a:pt x="2465" y="3680"/>
                    <a:pt x="2656" y="3442"/>
                    <a:pt x="2953" y="3323"/>
                  </a:cubicBezTo>
                  <a:cubicBezTo>
                    <a:pt x="3239" y="3204"/>
                    <a:pt x="3418" y="2847"/>
                    <a:pt x="3418" y="2847"/>
                  </a:cubicBezTo>
                  <a:lnTo>
                    <a:pt x="3775" y="3073"/>
                  </a:lnTo>
                  <a:cubicBezTo>
                    <a:pt x="3775" y="3073"/>
                    <a:pt x="3358" y="4954"/>
                    <a:pt x="2346" y="5061"/>
                  </a:cubicBezTo>
                  <a:cubicBezTo>
                    <a:pt x="1334" y="5168"/>
                    <a:pt x="1" y="632"/>
                    <a:pt x="1" y="63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3;p43">
              <a:extLst>
                <a:ext uri="{FF2B5EF4-FFF2-40B4-BE49-F238E27FC236}">
                  <a16:creationId xmlns:a16="http://schemas.microsoft.com/office/drawing/2014/main" id="{C0F557A4-EC39-7FD1-6013-634F7E7AFDB4}"/>
                </a:ext>
              </a:extLst>
            </p:cNvPr>
            <p:cNvSpPr/>
            <p:nvPr/>
          </p:nvSpPr>
          <p:spPr>
            <a:xfrm>
              <a:off x="1718426" y="2148136"/>
              <a:ext cx="154874" cy="199040"/>
            </a:xfrm>
            <a:custGeom>
              <a:avLst/>
              <a:gdLst/>
              <a:ahLst/>
              <a:cxnLst/>
              <a:rect l="l" t="t" r="r" b="b"/>
              <a:pathLst>
                <a:path w="1585" h="2037" extrusionOk="0">
                  <a:moveTo>
                    <a:pt x="215" y="227"/>
                  </a:moveTo>
                  <a:cubicBezTo>
                    <a:pt x="215" y="227"/>
                    <a:pt x="310" y="1"/>
                    <a:pt x="501" y="72"/>
                  </a:cubicBezTo>
                  <a:cubicBezTo>
                    <a:pt x="703" y="144"/>
                    <a:pt x="822" y="322"/>
                    <a:pt x="1203" y="477"/>
                  </a:cubicBezTo>
                  <a:cubicBezTo>
                    <a:pt x="1584" y="620"/>
                    <a:pt x="1394" y="1775"/>
                    <a:pt x="1274" y="1870"/>
                  </a:cubicBezTo>
                  <a:cubicBezTo>
                    <a:pt x="1155" y="1965"/>
                    <a:pt x="774" y="2037"/>
                    <a:pt x="643" y="1953"/>
                  </a:cubicBezTo>
                  <a:cubicBezTo>
                    <a:pt x="501" y="1870"/>
                    <a:pt x="382" y="1620"/>
                    <a:pt x="227" y="1418"/>
                  </a:cubicBezTo>
                  <a:cubicBezTo>
                    <a:pt x="84" y="1215"/>
                    <a:pt x="1" y="429"/>
                    <a:pt x="60" y="358"/>
                  </a:cubicBezTo>
                  <a:cubicBezTo>
                    <a:pt x="120" y="298"/>
                    <a:pt x="215" y="227"/>
                    <a:pt x="215" y="227"/>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4;p43">
              <a:extLst>
                <a:ext uri="{FF2B5EF4-FFF2-40B4-BE49-F238E27FC236}">
                  <a16:creationId xmlns:a16="http://schemas.microsoft.com/office/drawing/2014/main" id="{007D317F-D18A-28EA-E8ED-A813B4AA2BE7}"/>
                </a:ext>
              </a:extLst>
            </p:cNvPr>
            <p:cNvSpPr/>
            <p:nvPr/>
          </p:nvSpPr>
          <p:spPr>
            <a:xfrm>
              <a:off x="1162347" y="2797335"/>
              <a:ext cx="677148" cy="1457773"/>
            </a:xfrm>
            <a:custGeom>
              <a:avLst/>
              <a:gdLst/>
              <a:ahLst/>
              <a:cxnLst/>
              <a:rect l="l" t="t" r="r" b="b"/>
              <a:pathLst>
                <a:path w="6930" h="14919" extrusionOk="0">
                  <a:moveTo>
                    <a:pt x="0" y="1786"/>
                  </a:moveTo>
                  <a:cubicBezTo>
                    <a:pt x="858" y="4203"/>
                    <a:pt x="3894" y="6144"/>
                    <a:pt x="4394" y="6454"/>
                  </a:cubicBezTo>
                  <a:cubicBezTo>
                    <a:pt x="4882" y="6763"/>
                    <a:pt x="4501" y="7644"/>
                    <a:pt x="4048" y="7799"/>
                  </a:cubicBezTo>
                  <a:cubicBezTo>
                    <a:pt x="3608" y="7954"/>
                    <a:pt x="2524" y="8835"/>
                    <a:pt x="2524" y="10252"/>
                  </a:cubicBezTo>
                  <a:cubicBezTo>
                    <a:pt x="2513" y="11668"/>
                    <a:pt x="1965" y="14026"/>
                    <a:pt x="1846" y="14395"/>
                  </a:cubicBezTo>
                  <a:cubicBezTo>
                    <a:pt x="1727" y="14764"/>
                    <a:pt x="2524" y="14919"/>
                    <a:pt x="2810" y="14502"/>
                  </a:cubicBezTo>
                  <a:cubicBezTo>
                    <a:pt x="3096" y="14074"/>
                    <a:pt x="4989" y="10156"/>
                    <a:pt x="5953" y="8704"/>
                  </a:cubicBezTo>
                  <a:cubicBezTo>
                    <a:pt x="6918" y="7239"/>
                    <a:pt x="6930" y="7037"/>
                    <a:pt x="6835" y="6656"/>
                  </a:cubicBezTo>
                  <a:cubicBezTo>
                    <a:pt x="6727" y="6275"/>
                    <a:pt x="4203" y="1405"/>
                    <a:pt x="3751" y="703"/>
                  </a:cubicBezTo>
                  <a:cubicBezTo>
                    <a:pt x="3298" y="0"/>
                    <a:pt x="0" y="1786"/>
                    <a:pt x="0" y="178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5;p43">
              <a:extLst>
                <a:ext uri="{FF2B5EF4-FFF2-40B4-BE49-F238E27FC236}">
                  <a16:creationId xmlns:a16="http://schemas.microsoft.com/office/drawing/2014/main" id="{ED2BF172-F2A6-7274-7300-BF530DE59EDD}"/>
                </a:ext>
              </a:extLst>
            </p:cNvPr>
            <p:cNvSpPr/>
            <p:nvPr/>
          </p:nvSpPr>
          <p:spPr>
            <a:xfrm>
              <a:off x="1265824" y="4151525"/>
              <a:ext cx="438729" cy="273497"/>
            </a:xfrm>
            <a:custGeom>
              <a:avLst/>
              <a:gdLst/>
              <a:ahLst/>
              <a:cxnLst/>
              <a:rect l="l" t="t" r="r" b="b"/>
              <a:pathLst>
                <a:path w="4490" h="2799" extrusionOk="0">
                  <a:moveTo>
                    <a:pt x="858" y="298"/>
                  </a:moveTo>
                  <a:cubicBezTo>
                    <a:pt x="858" y="298"/>
                    <a:pt x="644" y="322"/>
                    <a:pt x="561" y="393"/>
                  </a:cubicBezTo>
                  <a:cubicBezTo>
                    <a:pt x="489" y="465"/>
                    <a:pt x="358" y="691"/>
                    <a:pt x="358" y="691"/>
                  </a:cubicBezTo>
                  <a:cubicBezTo>
                    <a:pt x="358" y="691"/>
                    <a:pt x="108" y="1679"/>
                    <a:pt x="72" y="1810"/>
                  </a:cubicBezTo>
                  <a:cubicBezTo>
                    <a:pt x="1" y="2084"/>
                    <a:pt x="156" y="2322"/>
                    <a:pt x="394" y="2310"/>
                  </a:cubicBezTo>
                  <a:cubicBezTo>
                    <a:pt x="692" y="2286"/>
                    <a:pt x="1346" y="2298"/>
                    <a:pt x="1930" y="2548"/>
                  </a:cubicBezTo>
                  <a:cubicBezTo>
                    <a:pt x="2525" y="2798"/>
                    <a:pt x="4263" y="2536"/>
                    <a:pt x="4371" y="2334"/>
                  </a:cubicBezTo>
                  <a:cubicBezTo>
                    <a:pt x="4490" y="2131"/>
                    <a:pt x="4359" y="1881"/>
                    <a:pt x="4287" y="1822"/>
                  </a:cubicBezTo>
                  <a:cubicBezTo>
                    <a:pt x="4204" y="1750"/>
                    <a:pt x="3549" y="1536"/>
                    <a:pt x="3442" y="1369"/>
                  </a:cubicBezTo>
                  <a:cubicBezTo>
                    <a:pt x="3335" y="1203"/>
                    <a:pt x="2644" y="619"/>
                    <a:pt x="2632" y="476"/>
                  </a:cubicBezTo>
                  <a:cubicBezTo>
                    <a:pt x="2620" y="322"/>
                    <a:pt x="2418" y="0"/>
                    <a:pt x="1942" y="191"/>
                  </a:cubicBezTo>
                  <a:cubicBezTo>
                    <a:pt x="1465" y="393"/>
                    <a:pt x="1656" y="822"/>
                    <a:pt x="1406" y="846"/>
                  </a:cubicBezTo>
                  <a:cubicBezTo>
                    <a:pt x="632" y="941"/>
                    <a:pt x="858" y="298"/>
                    <a:pt x="858" y="298"/>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606;p43">
              <a:extLst>
                <a:ext uri="{FF2B5EF4-FFF2-40B4-BE49-F238E27FC236}">
                  <a16:creationId xmlns:a16="http://schemas.microsoft.com/office/drawing/2014/main" id="{5E873AE8-EA89-6E9D-5A31-410532B53245}"/>
                </a:ext>
              </a:extLst>
            </p:cNvPr>
            <p:cNvSpPr/>
            <p:nvPr/>
          </p:nvSpPr>
          <p:spPr>
            <a:xfrm>
              <a:off x="1172802" y="2640409"/>
              <a:ext cx="76900" cy="44166"/>
            </a:xfrm>
            <a:custGeom>
              <a:avLst/>
              <a:gdLst/>
              <a:ahLst/>
              <a:cxnLst/>
              <a:rect l="l" t="t" r="r" b="b"/>
              <a:pathLst>
                <a:path w="787" h="452" extrusionOk="0">
                  <a:moveTo>
                    <a:pt x="243" y="1"/>
                  </a:moveTo>
                  <a:cubicBezTo>
                    <a:pt x="149" y="1"/>
                    <a:pt x="73" y="22"/>
                    <a:pt x="48" y="82"/>
                  </a:cubicBezTo>
                  <a:cubicBezTo>
                    <a:pt x="0" y="225"/>
                    <a:pt x="489" y="451"/>
                    <a:pt x="489" y="451"/>
                  </a:cubicBezTo>
                  <a:lnTo>
                    <a:pt x="786" y="118"/>
                  </a:lnTo>
                  <a:cubicBezTo>
                    <a:pt x="786" y="118"/>
                    <a:pt x="464" y="1"/>
                    <a:pt x="243" y="1"/>
                  </a:cubicBezTo>
                  <a:close/>
                </a:path>
              </a:pathLst>
            </a:custGeom>
            <a:solidFill>
              <a:srgbClr val="E96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607;p43">
              <a:extLst>
                <a:ext uri="{FF2B5EF4-FFF2-40B4-BE49-F238E27FC236}">
                  <a16:creationId xmlns:a16="http://schemas.microsoft.com/office/drawing/2014/main" id="{0D533B79-1DDB-CB9D-236B-CC84AA9B5C69}"/>
                </a:ext>
              </a:extLst>
            </p:cNvPr>
            <p:cNvSpPr/>
            <p:nvPr/>
          </p:nvSpPr>
          <p:spPr>
            <a:xfrm>
              <a:off x="1491539" y="2704411"/>
              <a:ext cx="96638" cy="34688"/>
            </a:xfrm>
            <a:custGeom>
              <a:avLst/>
              <a:gdLst/>
              <a:ahLst/>
              <a:cxnLst/>
              <a:rect l="l" t="t" r="r" b="b"/>
              <a:pathLst>
                <a:path w="989" h="355" extrusionOk="0">
                  <a:moveTo>
                    <a:pt x="355" y="0"/>
                  </a:moveTo>
                  <a:cubicBezTo>
                    <a:pt x="167" y="0"/>
                    <a:pt x="1" y="11"/>
                    <a:pt x="1" y="11"/>
                  </a:cubicBezTo>
                  <a:lnTo>
                    <a:pt x="84" y="344"/>
                  </a:lnTo>
                  <a:cubicBezTo>
                    <a:pt x="84" y="344"/>
                    <a:pt x="184" y="355"/>
                    <a:pt x="324" y="355"/>
                  </a:cubicBezTo>
                  <a:cubicBezTo>
                    <a:pt x="481" y="355"/>
                    <a:pt x="688" y="341"/>
                    <a:pt x="858" y="285"/>
                  </a:cubicBezTo>
                  <a:cubicBezTo>
                    <a:pt x="858" y="285"/>
                    <a:pt x="989" y="177"/>
                    <a:pt x="870" y="70"/>
                  </a:cubicBezTo>
                  <a:cubicBezTo>
                    <a:pt x="807" y="14"/>
                    <a:pt x="567" y="0"/>
                    <a:pt x="355" y="0"/>
                  </a:cubicBezTo>
                  <a:close/>
                </a:path>
              </a:pathLst>
            </a:custGeom>
            <a:solidFill>
              <a:srgbClr val="E96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608;p43">
              <a:extLst>
                <a:ext uri="{FF2B5EF4-FFF2-40B4-BE49-F238E27FC236}">
                  <a16:creationId xmlns:a16="http://schemas.microsoft.com/office/drawing/2014/main" id="{3EAA3126-5421-AB97-F77B-18FC4E83C7EF}"/>
                </a:ext>
              </a:extLst>
            </p:cNvPr>
            <p:cNvSpPr/>
            <p:nvPr/>
          </p:nvSpPr>
          <p:spPr>
            <a:xfrm>
              <a:off x="1083200" y="2676367"/>
              <a:ext cx="435211" cy="384010"/>
            </a:xfrm>
            <a:custGeom>
              <a:avLst/>
              <a:gdLst/>
              <a:ahLst/>
              <a:cxnLst/>
              <a:rect l="l" t="t" r="r" b="b"/>
              <a:pathLst>
                <a:path w="4454" h="3930" extrusionOk="0">
                  <a:moveTo>
                    <a:pt x="4454" y="0"/>
                  </a:moveTo>
                  <a:cubicBezTo>
                    <a:pt x="4358" y="822"/>
                    <a:pt x="4299" y="1548"/>
                    <a:pt x="4275" y="1774"/>
                  </a:cubicBezTo>
                  <a:cubicBezTo>
                    <a:pt x="4239" y="2012"/>
                    <a:pt x="1191" y="3929"/>
                    <a:pt x="667" y="3870"/>
                  </a:cubicBezTo>
                  <a:cubicBezTo>
                    <a:pt x="167" y="3810"/>
                    <a:pt x="1" y="3703"/>
                    <a:pt x="25" y="3632"/>
                  </a:cubicBezTo>
                  <a:cubicBezTo>
                    <a:pt x="48" y="3548"/>
                    <a:pt x="465" y="2489"/>
                    <a:pt x="465" y="2489"/>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609;p43">
              <a:extLst>
                <a:ext uri="{FF2B5EF4-FFF2-40B4-BE49-F238E27FC236}">
                  <a16:creationId xmlns:a16="http://schemas.microsoft.com/office/drawing/2014/main" id="{5D2915F2-FFBC-D3B1-3F36-6538D76EEE46}"/>
                </a:ext>
              </a:extLst>
            </p:cNvPr>
            <p:cNvSpPr/>
            <p:nvPr/>
          </p:nvSpPr>
          <p:spPr>
            <a:xfrm>
              <a:off x="1270514" y="2783362"/>
              <a:ext cx="264215" cy="247897"/>
            </a:xfrm>
            <a:custGeom>
              <a:avLst/>
              <a:gdLst/>
              <a:ahLst/>
              <a:cxnLst/>
              <a:rect l="l" t="t" r="r" b="b"/>
              <a:pathLst>
                <a:path w="2704" h="2537" extrusionOk="0">
                  <a:moveTo>
                    <a:pt x="1" y="2537"/>
                  </a:moveTo>
                  <a:cubicBezTo>
                    <a:pt x="1" y="2537"/>
                    <a:pt x="644" y="1929"/>
                    <a:pt x="2703" y="1394"/>
                  </a:cubicBezTo>
                  <a:lnTo>
                    <a:pt x="941" y="1"/>
                  </a:ln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610;p43">
              <a:extLst>
                <a:ext uri="{FF2B5EF4-FFF2-40B4-BE49-F238E27FC236}">
                  <a16:creationId xmlns:a16="http://schemas.microsoft.com/office/drawing/2014/main" id="{63475674-02B0-A7CB-DA19-991D2E1B11AC}"/>
                </a:ext>
              </a:extLst>
            </p:cNvPr>
            <p:cNvSpPr/>
            <p:nvPr/>
          </p:nvSpPr>
          <p:spPr>
            <a:xfrm>
              <a:off x="1072745" y="2630931"/>
              <a:ext cx="489930" cy="486413"/>
            </a:xfrm>
            <a:custGeom>
              <a:avLst/>
              <a:gdLst/>
              <a:ahLst/>
              <a:cxnLst/>
              <a:rect l="l" t="t" r="r" b="b"/>
              <a:pathLst>
                <a:path w="5014" h="4978" extrusionOk="0">
                  <a:moveTo>
                    <a:pt x="1727" y="1"/>
                  </a:moveTo>
                  <a:cubicBezTo>
                    <a:pt x="584" y="668"/>
                    <a:pt x="1" y="1501"/>
                    <a:pt x="203" y="2346"/>
                  </a:cubicBezTo>
                  <a:cubicBezTo>
                    <a:pt x="393" y="3180"/>
                    <a:pt x="786" y="3906"/>
                    <a:pt x="691" y="4442"/>
                  </a:cubicBezTo>
                  <a:cubicBezTo>
                    <a:pt x="596" y="4978"/>
                    <a:pt x="3180" y="4513"/>
                    <a:pt x="3203" y="1822"/>
                  </a:cubicBezTo>
                  <a:cubicBezTo>
                    <a:pt x="3203" y="1822"/>
                    <a:pt x="3465" y="3418"/>
                    <a:pt x="5013" y="3001"/>
                  </a:cubicBezTo>
                  <a:cubicBezTo>
                    <a:pt x="5013" y="3001"/>
                    <a:pt x="4227" y="1513"/>
                    <a:pt x="3453" y="763"/>
                  </a:cubicBezTo>
                  <a:cubicBezTo>
                    <a:pt x="2668" y="13"/>
                    <a:pt x="1727" y="1"/>
                    <a:pt x="1727" y="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611;p43">
              <a:extLst>
                <a:ext uri="{FF2B5EF4-FFF2-40B4-BE49-F238E27FC236}">
                  <a16:creationId xmlns:a16="http://schemas.microsoft.com/office/drawing/2014/main" id="{871956B2-1D61-BD2D-7B2C-96C05A59B3D7}"/>
                </a:ext>
              </a:extLst>
            </p:cNvPr>
            <p:cNvSpPr/>
            <p:nvPr/>
          </p:nvSpPr>
          <p:spPr>
            <a:xfrm>
              <a:off x="1171630" y="1922422"/>
              <a:ext cx="475958" cy="824987"/>
            </a:xfrm>
            <a:custGeom>
              <a:avLst/>
              <a:gdLst/>
              <a:ahLst/>
              <a:cxnLst/>
              <a:rect l="l" t="t" r="r" b="b"/>
              <a:pathLst>
                <a:path w="4871" h="8443" extrusionOk="0">
                  <a:moveTo>
                    <a:pt x="620" y="418"/>
                  </a:moveTo>
                  <a:cubicBezTo>
                    <a:pt x="1084" y="144"/>
                    <a:pt x="1489" y="1"/>
                    <a:pt x="1894" y="203"/>
                  </a:cubicBezTo>
                  <a:cubicBezTo>
                    <a:pt x="2298" y="418"/>
                    <a:pt x="3168" y="1644"/>
                    <a:pt x="3441" y="1656"/>
                  </a:cubicBezTo>
                  <a:cubicBezTo>
                    <a:pt x="3715" y="1668"/>
                    <a:pt x="3287" y="846"/>
                    <a:pt x="3287" y="846"/>
                  </a:cubicBezTo>
                  <a:cubicBezTo>
                    <a:pt x="3287" y="846"/>
                    <a:pt x="3775" y="1049"/>
                    <a:pt x="3965" y="1418"/>
                  </a:cubicBezTo>
                  <a:cubicBezTo>
                    <a:pt x="4168" y="1787"/>
                    <a:pt x="4870" y="2918"/>
                    <a:pt x="4846" y="3549"/>
                  </a:cubicBezTo>
                  <a:cubicBezTo>
                    <a:pt x="4811" y="4192"/>
                    <a:pt x="4001" y="4966"/>
                    <a:pt x="4132" y="6478"/>
                  </a:cubicBezTo>
                  <a:cubicBezTo>
                    <a:pt x="4251" y="8002"/>
                    <a:pt x="4323" y="8204"/>
                    <a:pt x="4132" y="8288"/>
                  </a:cubicBezTo>
                  <a:cubicBezTo>
                    <a:pt x="4132" y="8288"/>
                    <a:pt x="4299" y="8109"/>
                    <a:pt x="3953" y="8085"/>
                  </a:cubicBezTo>
                  <a:cubicBezTo>
                    <a:pt x="3596" y="8073"/>
                    <a:pt x="2930" y="8442"/>
                    <a:pt x="2215" y="8192"/>
                  </a:cubicBezTo>
                  <a:cubicBezTo>
                    <a:pt x="1513" y="7942"/>
                    <a:pt x="215" y="7192"/>
                    <a:pt x="60" y="7430"/>
                  </a:cubicBezTo>
                  <a:cubicBezTo>
                    <a:pt x="60" y="7430"/>
                    <a:pt x="155" y="7061"/>
                    <a:pt x="429" y="6776"/>
                  </a:cubicBezTo>
                  <a:cubicBezTo>
                    <a:pt x="703" y="6490"/>
                    <a:pt x="1084" y="5061"/>
                    <a:pt x="905" y="4561"/>
                  </a:cubicBezTo>
                  <a:cubicBezTo>
                    <a:pt x="715" y="4049"/>
                    <a:pt x="263" y="3263"/>
                    <a:pt x="132" y="2596"/>
                  </a:cubicBezTo>
                  <a:cubicBezTo>
                    <a:pt x="1" y="1942"/>
                    <a:pt x="620" y="418"/>
                    <a:pt x="620" y="418"/>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612;p43">
              <a:extLst>
                <a:ext uri="{FF2B5EF4-FFF2-40B4-BE49-F238E27FC236}">
                  <a16:creationId xmlns:a16="http://schemas.microsoft.com/office/drawing/2014/main" id="{772E85E4-D067-3448-7D96-87662C1A9450}"/>
                </a:ext>
              </a:extLst>
            </p:cNvPr>
            <p:cNvSpPr/>
            <p:nvPr/>
          </p:nvSpPr>
          <p:spPr>
            <a:xfrm>
              <a:off x="1322888" y="1700225"/>
              <a:ext cx="232751" cy="418991"/>
            </a:xfrm>
            <a:custGeom>
              <a:avLst/>
              <a:gdLst/>
              <a:ahLst/>
              <a:cxnLst/>
              <a:rect l="l" t="t" r="r" b="b"/>
              <a:pathLst>
                <a:path w="2382" h="4288" extrusionOk="0">
                  <a:moveTo>
                    <a:pt x="2322" y="941"/>
                  </a:moveTo>
                  <a:cubicBezTo>
                    <a:pt x="1965" y="1513"/>
                    <a:pt x="1501" y="2287"/>
                    <a:pt x="1477" y="2465"/>
                  </a:cubicBezTo>
                  <a:cubicBezTo>
                    <a:pt x="1453" y="2656"/>
                    <a:pt x="1512" y="2977"/>
                    <a:pt x="1643" y="3073"/>
                  </a:cubicBezTo>
                  <a:cubicBezTo>
                    <a:pt x="1786" y="3168"/>
                    <a:pt x="2179" y="3299"/>
                    <a:pt x="2286" y="3573"/>
                  </a:cubicBezTo>
                  <a:cubicBezTo>
                    <a:pt x="2382" y="3858"/>
                    <a:pt x="2298" y="4287"/>
                    <a:pt x="1751" y="3966"/>
                  </a:cubicBezTo>
                  <a:cubicBezTo>
                    <a:pt x="1203" y="3644"/>
                    <a:pt x="655" y="2418"/>
                    <a:pt x="0" y="2382"/>
                  </a:cubicBezTo>
                  <a:cubicBezTo>
                    <a:pt x="0" y="2382"/>
                    <a:pt x="620" y="1775"/>
                    <a:pt x="1108" y="72"/>
                  </a:cubicBezTo>
                  <a:cubicBezTo>
                    <a:pt x="1108" y="72"/>
                    <a:pt x="1453" y="1"/>
                    <a:pt x="1882" y="394"/>
                  </a:cubicBezTo>
                  <a:cubicBezTo>
                    <a:pt x="2310" y="787"/>
                    <a:pt x="2322" y="941"/>
                    <a:pt x="2322" y="9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613;p43">
              <a:extLst>
                <a:ext uri="{FF2B5EF4-FFF2-40B4-BE49-F238E27FC236}">
                  <a16:creationId xmlns:a16="http://schemas.microsoft.com/office/drawing/2014/main" id="{B75F8F18-8C8A-3E75-2745-4419E72D8154}"/>
                </a:ext>
              </a:extLst>
            </p:cNvPr>
            <p:cNvSpPr/>
            <p:nvPr/>
          </p:nvSpPr>
          <p:spPr>
            <a:xfrm>
              <a:off x="971516" y="1499036"/>
              <a:ext cx="414301" cy="417721"/>
            </a:xfrm>
            <a:custGeom>
              <a:avLst/>
              <a:gdLst/>
              <a:ahLst/>
              <a:cxnLst/>
              <a:rect l="l" t="t" r="r" b="b"/>
              <a:pathLst>
                <a:path w="4240" h="4275" extrusionOk="0">
                  <a:moveTo>
                    <a:pt x="4239" y="786"/>
                  </a:moveTo>
                  <a:cubicBezTo>
                    <a:pt x="4204" y="107"/>
                    <a:pt x="3549" y="0"/>
                    <a:pt x="3096" y="274"/>
                  </a:cubicBezTo>
                  <a:cubicBezTo>
                    <a:pt x="2644" y="536"/>
                    <a:pt x="2596" y="1703"/>
                    <a:pt x="2227" y="1929"/>
                  </a:cubicBezTo>
                  <a:cubicBezTo>
                    <a:pt x="1858" y="2143"/>
                    <a:pt x="703" y="1869"/>
                    <a:pt x="346" y="2774"/>
                  </a:cubicBezTo>
                  <a:cubicBezTo>
                    <a:pt x="1" y="3691"/>
                    <a:pt x="763" y="4251"/>
                    <a:pt x="1560" y="4262"/>
                  </a:cubicBezTo>
                  <a:cubicBezTo>
                    <a:pt x="2370" y="4274"/>
                    <a:pt x="3180" y="3691"/>
                    <a:pt x="3132" y="2667"/>
                  </a:cubicBezTo>
                  <a:cubicBezTo>
                    <a:pt x="3061" y="703"/>
                    <a:pt x="3739" y="417"/>
                    <a:pt x="4132" y="1036"/>
                  </a:cubicBezTo>
                  <a:close/>
                </a:path>
              </a:pathLst>
            </a:custGeom>
            <a:solidFill>
              <a:srgbClr val="F8C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614;p43">
              <a:extLst>
                <a:ext uri="{FF2B5EF4-FFF2-40B4-BE49-F238E27FC236}">
                  <a16:creationId xmlns:a16="http://schemas.microsoft.com/office/drawing/2014/main" id="{E9801C6F-3F87-3589-FE50-0FD4F20886C7}"/>
                </a:ext>
              </a:extLst>
            </p:cNvPr>
            <p:cNvSpPr/>
            <p:nvPr/>
          </p:nvSpPr>
          <p:spPr>
            <a:xfrm>
              <a:off x="1327578" y="1523464"/>
              <a:ext cx="245552" cy="269980"/>
            </a:xfrm>
            <a:custGeom>
              <a:avLst/>
              <a:gdLst/>
              <a:ahLst/>
              <a:cxnLst/>
              <a:rect l="l" t="t" r="r" b="b"/>
              <a:pathLst>
                <a:path w="2513" h="2763" extrusionOk="0">
                  <a:moveTo>
                    <a:pt x="2512" y="560"/>
                  </a:moveTo>
                  <a:cubicBezTo>
                    <a:pt x="2393" y="36"/>
                    <a:pt x="1774" y="0"/>
                    <a:pt x="1476" y="83"/>
                  </a:cubicBezTo>
                  <a:cubicBezTo>
                    <a:pt x="1191" y="155"/>
                    <a:pt x="714" y="417"/>
                    <a:pt x="500" y="607"/>
                  </a:cubicBezTo>
                  <a:cubicBezTo>
                    <a:pt x="286" y="798"/>
                    <a:pt x="0" y="1465"/>
                    <a:pt x="143" y="1715"/>
                  </a:cubicBezTo>
                  <a:cubicBezTo>
                    <a:pt x="298" y="1965"/>
                    <a:pt x="405" y="1977"/>
                    <a:pt x="548" y="2036"/>
                  </a:cubicBezTo>
                  <a:cubicBezTo>
                    <a:pt x="679" y="2084"/>
                    <a:pt x="774" y="2167"/>
                    <a:pt x="714" y="2274"/>
                  </a:cubicBezTo>
                  <a:cubicBezTo>
                    <a:pt x="643" y="2381"/>
                    <a:pt x="572" y="2667"/>
                    <a:pt x="786" y="2715"/>
                  </a:cubicBezTo>
                  <a:cubicBezTo>
                    <a:pt x="988" y="2762"/>
                    <a:pt x="1060" y="2012"/>
                    <a:pt x="1060" y="2012"/>
                  </a:cubicBezTo>
                  <a:cubicBezTo>
                    <a:pt x="1060" y="2012"/>
                    <a:pt x="1369" y="2143"/>
                    <a:pt x="1750" y="1965"/>
                  </a:cubicBezTo>
                  <a:cubicBezTo>
                    <a:pt x="2119" y="1786"/>
                    <a:pt x="2512" y="560"/>
                    <a:pt x="2512" y="560"/>
                  </a:cubicBezTo>
                  <a:close/>
                </a:path>
              </a:pathLst>
            </a:custGeom>
            <a:solidFill>
              <a:srgbClr val="F8C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615;p43">
              <a:extLst>
                <a:ext uri="{FF2B5EF4-FFF2-40B4-BE49-F238E27FC236}">
                  <a16:creationId xmlns:a16="http://schemas.microsoft.com/office/drawing/2014/main" id="{B0916F55-5F86-BC29-68EF-F9678BBB341D}"/>
                </a:ext>
              </a:extLst>
            </p:cNvPr>
            <p:cNvSpPr/>
            <p:nvPr/>
          </p:nvSpPr>
          <p:spPr>
            <a:xfrm>
              <a:off x="1410145" y="1576912"/>
              <a:ext cx="226986" cy="249069"/>
            </a:xfrm>
            <a:custGeom>
              <a:avLst/>
              <a:gdLst/>
              <a:ahLst/>
              <a:cxnLst/>
              <a:rect l="l" t="t" r="r" b="b"/>
              <a:pathLst>
                <a:path w="2323" h="2549" extrusionOk="0">
                  <a:moveTo>
                    <a:pt x="905" y="1287"/>
                  </a:moveTo>
                  <a:cubicBezTo>
                    <a:pt x="739" y="1334"/>
                    <a:pt x="691" y="1275"/>
                    <a:pt x="608" y="1096"/>
                  </a:cubicBezTo>
                  <a:cubicBezTo>
                    <a:pt x="524" y="906"/>
                    <a:pt x="334" y="691"/>
                    <a:pt x="167" y="822"/>
                  </a:cubicBezTo>
                  <a:cubicBezTo>
                    <a:pt x="0" y="941"/>
                    <a:pt x="60" y="1287"/>
                    <a:pt x="215" y="1465"/>
                  </a:cubicBezTo>
                  <a:cubicBezTo>
                    <a:pt x="358" y="1656"/>
                    <a:pt x="548" y="1834"/>
                    <a:pt x="703" y="1751"/>
                  </a:cubicBezTo>
                  <a:cubicBezTo>
                    <a:pt x="870" y="1668"/>
                    <a:pt x="810" y="1870"/>
                    <a:pt x="858" y="2084"/>
                  </a:cubicBezTo>
                  <a:cubicBezTo>
                    <a:pt x="917" y="2311"/>
                    <a:pt x="1358" y="2549"/>
                    <a:pt x="1727" y="2549"/>
                  </a:cubicBezTo>
                  <a:cubicBezTo>
                    <a:pt x="2096" y="2549"/>
                    <a:pt x="2167" y="1941"/>
                    <a:pt x="2132" y="1632"/>
                  </a:cubicBezTo>
                  <a:cubicBezTo>
                    <a:pt x="2132" y="1632"/>
                    <a:pt x="2322" y="1537"/>
                    <a:pt x="2298" y="1441"/>
                  </a:cubicBezTo>
                  <a:cubicBezTo>
                    <a:pt x="2274" y="1334"/>
                    <a:pt x="2036" y="1287"/>
                    <a:pt x="2060" y="1084"/>
                  </a:cubicBezTo>
                  <a:cubicBezTo>
                    <a:pt x="2084" y="882"/>
                    <a:pt x="2227" y="358"/>
                    <a:pt x="1667" y="13"/>
                  </a:cubicBezTo>
                  <a:cubicBezTo>
                    <a:pt x="1667" y="13"/>
                    <a:pt x="1405" y="1"/>
                    <a:pt x="1239" y="120"/>
                  </a:cubicBezTo>
                  <a:cubicBezTo>
                    <a:pt x="1072" y="251"/>
                    <a:pt x="1084" y="334"/>
                    <a:pt x="1215" y="489"/>
                  </a:cubicBezTo>
                  <a:cubicBezTo>
                    <a:pt x="1358" y="644"/>
                    <a:pt x="1012" y="715"/>
                    <a:pt x="929" y="882"/>
                  </a:cubicBezTo>
                  <a:cubicBezTo>
                    <a:pt x="822" y="1120"/>
                    <a:pt x="1084" y="1227"/>
                    <a:pt x="905" y="1287"/>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616;p43">
              <a:extLst>
                <a:ext uri="{FF2B5EF4-FFF2-40B4-BE49-F238E27FC236}">
                  <a16:creationId xmlns:a16="http://schemas.microsoft.com/office/drawing/2014/main" id="{F58C7AA8-9FAF-AE65-DEDB-6E40B8C8381A}"/>
                </a:ext>
              </a:extLst>
            </p:cNvPr>
            <p:cNvSpPr/>
            <p:nvPr/>
          </p:nvSpPr>
          <p:spPr>
            <a:xfrm>
              <a:off x="790065" y="1943430"/>
              <a:ext cx="694638" cy="605036"/>
            </a:xfrm>
            <a:custGeom>
              <a:avLst/>
              <a:gdLst/>
              <a:ahLst/>
              <a:cxnLst/>
              <a:rect l="l" t="t" r="r" b="b"/>
              <a:pathLst>
                <a:path w="7109" h="6192" extrusionOk="0">
                  <a:moveTo>
                    <a:pt x="4513" y="4965"/>
                  </a:moveTo>
                  <a:cubicBezTo>
                    <a:pt x="3536" y="4858"/>
                    <a:pt x="2953" y="5203"/>
                    <a:pt x="1929" y="5060"/>
                  </a:cubicBezTo>
                  <a:cubicBezTo>
                    <a:pt x="893" y="4917"/>
                    <a:pt x="0" y="4286"/>
                    <a:pt x="72" y="3763"/>
                  </a:cubicBezTo>
                  <a:cubicBezTo>
                    <a:pt x="227" y="2703"/>
                    <a:pt x="3227" y="560"/>
                    <a:pt x="4037" y="274"/>
                  </a:cubicBezTo>
                  <a:cubicBezTo>
                    <a:pt x="4787" y="0"/>
                    <a:pt x="5644" y="143"/>
                    <a:pt x="5870" y="1048"/>
                  </a:cubicBezTo>
                  <a:cubicBezTo>
                    <a:pt x="6096" y="1929"/>
                    <a:pt x="5680" y="2715"/>
                    <a:pt x="4870" y="2751"/>
                  </a:cubicBezTo>
                  <a:cubicBezTo>
                    <a:pt x="4060" y="2786"/>
                    <a:pt x="4037" y="2381"/>
                    <a:pt x="4037" y="2381"/>
                  </a:cubicBezTo>
                  <a:cubicBezTo>
                    <a:pt x="4037" y="2381"/>
                    <a:pt x="2405" y="2893"/>
                    <a:pt x="2227" y="3286"/>
                  </a:cubicBezTo>
                  <a:cubicBezTo>
                    <a:pt x="2048" y="3667"/>
                    <a:pt x="3691" y="4596"/>
                    <a:pt x="4941" y="4406"/>
                  </a:cubicBezTo>
                  <a:cubicBezTo>
                    <a:pt x="4941" y="4406"/>
                    <a:pt x="5370" y="4179"/>
                    <a:pt x="5680" y="4215"/>
                  </a:cubicBezTo>
                  <a:cubicBezTo>
                    <a:pt x="5977" y="4251"/>
                    <a:pt x="6263" y="4251"/>
                    <a:pt x="6442" y="4370"/>
                  </a:cubicBezTo>
                  <a:cubicBezTo>
                    <a:pt x="6608" y="4489"/>
                    <a:pt x="6799" y="4525"/>
                    <a:pt x="6954" y="4560"/>
                  </a:cubicBezTo>
                  <a:cubicBezTo>
                    <a:pt x="7108" y="4608"/>
                    <a:pt x="6894" y="4906"/>
                    <a:pt x="6656" y="4882"/>
                  </a:cubicBezTo>
                  <a:cubicBezTo>
                    <a:pt x="6430" y="4870"/>
                    <a:pt x="5977" y="4679"/>
                    <a:pt x="5906" y="4787"/>
                  </a:cubicBezTo>
                  <a:cubicBezTo>
                    <a:pt x="5822" y="4906"/>
                    <a:pt x="6323" y="5096"/>
                    <a:pt x="6549" y="5072"/>
                  </a:cubicBezTo>
                  <a:cubicBezTo>
                    <a:pt x="6787" y="5048"/>
                    <a:pt x="6954" y="5048"/>
                    <a:pt x="6977" y="5168"/>
                  </a:cubicBezTo>
                  <a:cubicBezTo>
                    <a:pt x="7001" y="5287"/>
                    <a:pt x="6525" y="6156"/>
                    <a:pt x="6132" y="6168"/>
                  </a:cubicBezTo>
                  <a:cubicBezTo>
                    <a:pt x="5727" y="6191"/>
                    <a:pt x="5120" y="6037"/>
                    <a:pt x="5025" y="5953"/>
                  </a:cubicBezTo>
                  <a:cubicBezTo>
                    <a:pt x="4822" y="5763"/>
                    <a:pt x="4703" y="4977"/>
                    <a:pt x="4513" y="496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37559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7" name="Google Shape;497;p41"/>
          <p:cNvSpPr txBox="1">
            <a:spLocks noGrp="1"/>
          </p:cNvSpPr>
          <p:nvPr>
            <p:ph type="title" idx="2"/>
          </p:nvPr>
        </p:nvSpPr>
        <p:spPr>
          <a:xfrm>
            <a:off x="252774" y="182758"/>
            <a:ext cx="2696219" cy="74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solidFill>
                  <a:schemeClr val="bg1">
                    <a:lumMod val="10000"/>
                  </a:schemeClr>
                </a:solidFill>
              </a:rPr>
              <a:t>Pie chart</a:t>
            </a:r>
            <a:endParaRPr sz="2800" dirty="0">
              <a:solidFill>
                <a:schemeClr val="bg1">
                  <a:lumMod val="10000"/>
                </a:schemeClr>
              </a:solidFill>
            </a:endParaRPr>
          </a:p>
        </p:txBody>
      </p:sp>
      <p:grpSp>
        <p:nvGrpSpPr>
          <p:cNvPr id="498" name="Google Shape;498;p41"/>
          <p:cNvGrpSpPr/>
          <p:nvPr/>
        </p:nvGrpSpPr>
        <p:grpSpPr>
          <a:xfrm>
            <a:off x="7887914" y="430733"/>
            <a:ext cx="789145" cy="768741"/>
            <a:chOff x="13094914" y="-3567967"/>
            <a:chExt cx="789145" cy="768741"/>
          </a:xfrm>
        </p:grpSpPr>
        <p:sp>
          <p:nvSpPr>
            <p:cNvPr id="499" name="Google Shape;499;p41"/>
            <p:cNvSpPr/>
            <p:nvPr/>
          </p:nvSpPr>
          <p:spPr>
            <a:xfrm rot="-1776322">
              <a:off x="13212180" y="-3485952"/>
              <a:ext cx="491831" cy="60471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rot="-1776322">
              <a:off x="13715946" y="-3136550"/>
              <a:ext cx="139239" cy="153687"/>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1"/>
          <p:cNvSpPr/>
          <p:nvPr/>
        </p:nvSpPr>
        <p:spPr>
          <a:xfrm rot="-2700000">
            <a:off x="436808" y="2461325"/>
            <a:ext cx="701745" cy="86280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rot="2906884">
            <a:off x="5509793" y="3737363"/>
            <a:ext cx="408317" cy="43107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ZoneTexte 3">
            <a:extLst>
              <a:ext uri="{FF2B5EF4-FFF2-40B4-BE49-F238E27FC236}">
                <a16:creationId xmlns:a16="http://schemas.microsoft.com/office/drawing/2014/main" id="{F3667337-79F5-879E-8DF0-69AEC7343502}"/>
              </a:ext>
            </a:extLst>
          </p:cNvPr>
          <p:cNvSpPr txBox="1"/>
          <p:nvPr/>
        </p:nvSpPr>
        <p:spPr>
          <a:xfrm>
            <a:off x="257089" y="936869"/>
            <a:ext cx="8397294" cy="2523768"/>
          </a:xfrm>
          <a:prstGeom prst="rect">
            <a:avLst/>
          </a:prstGeom>
          <a:noFill/>
        </p:spPr>
        <p:txBody>
          <a:bodyPr wrap="square">
            <a:spAutoFit/>
          </a:bodyPr>
          <a:lstStyle/>
          <a:p>
            <a:r>
              <a:rPr lang="fr-FR" sz="1600" dirty="0">
                <a:solidFill>
                  <a:schemeClr val="dk1"/>
                </a:solidFill>
                <a:latin typeface="Work Sans"/>
                <a:sym typeface="Work Sans"/>
              </a:rPr>
              <a:t>Le pie chart "Frequency of Participation" offre une vue concise de la distribution des fréquences de participation parmi les répondants. La participation occasionnelle est prédominante à 42,6%, suivie de près par la participation quotidienne à 23,8%, mensuelle à 11,9%, et hebdomadaire à 21,8%. Cette visualisation graphique permet une appréhension immédiate de la variété des habitudes de participation au sein de notre échantillon.</a:t>
            </a:r>
          </a:p>
          <a:p>
            <a:endParaRPr lang="fr-FR" sz="1600" dirty="0">
              <a:solidFill>
                <a:schemeClr val="dk1"/>
              </a:solidFill>
              <a:latin typeface="Work Sans"/>
              <a:sym typeface="Work Sans"/>
            </a:endParaRPr>
          </a:p>
          <a:p>
            <a:endParaRPr lang="fr-FR" sz="1600" dirty="0">
              <a:solidFill>
                <a:schemeClr val="dk1"/>
              </a:solidFill>
              <a:latin typeface="Work Sans"/>
              <a:sym typeface="Work Sans"/>
            </a:endParaRPr>
          </a:p>
          <a:p>
            <a:endParaRPr lang="fr-FR" sz="1600" dirty="0">
              <a:solidFill>
                <a:schemeClr val="dk1"/>
              </a:solidFill>
              <a:latin typeface="Work Sans"/>
              <a:sym typeface="Work Sans"/>
            </a:endParaRPr>
          </a:p>
          <a:p>
            <a:endParaRPr lang="fr-FR" dirty="0"/>
          </a:p>
        </p:txBody>
      </p:sp>
      <p:pic>
        <p:nvPicPr>
          <p:cNvPr id="494" name="Image 493">
            <a:extLst>
              <a:ext uri="{FF2B5EF4-FFF2-40B4-BE49-F238E27FC236}">
                <a16:creationId xmlns:a16="http://schemas.microsoft.com/office/drawing/2014/main" id="{6601B61C-AF4E-17A7-F6F3-41B15C4E75BA}"/>
              </a:ext>
            </a:extLst>
          </p:cNvPr>
          <p:cNvPicPr>
            <a:picLocks noChangeAspect="1"/>
          </p:cNvPicPr>
          <p:nvPr/>
        </p:nvPicPr>
        <p:blipFill rotWithShape="1">
          <a:blip r:embed="rId3"/>
          <a:srcRect t="2684"/>
          <a:stretch/>
        </p:blipFill>
        <p:spPr>
          <a:xfrm>
            <a:off x="5171991" y="2427934"/>
            <a:ext cx="3671005" cy="2586130"/>
          </a:xfrm>
          <a:prstGeom prst="rect">
            <a:avLst/>
          </a:prstGeom>
        </p:spPr>
      </p:pic>
      <p:grpSp>
        <p:nvGrpSpPr>
          <p:cNvPr id="495" name="Google Shape;330;p36">
            <a:extLst>
              <a:ext uri="{FF2B5EF4-FFF2-40B4-BE49-F238E27FC236}">
                <a16:creationId xmlns:a16="http://schemas.microsoft.com/office/drawing/2014/main" id="{3E6E704F-AE11-FAFA-C805-544E9116653A}"/>
              </a:ext>
            </a:extLst>
          </p:cNvPr>
          <p:cNvGrpSpPr/>
          <p:nvPr/>
        </p:nvGrpSpPr>
        <p:grpSpPr>
          <a:xfrm>
            <a:off x="1676093" y="2627559"/>
            <a:ext cx="589411" cy="2312311"/>
            <a:chOff x="769875" y="952498"/>
            <a:chExt cx="874751" cy="3122870"/>
          </a:xfrm>
        </p:grpSpPr>
        <p:sp>
          <p:nvSpPr>
            <p:cNvPr id="548" name="Google Shape;331;p36">
              <a:extLst>
                <a:ext uri="{FF2B5EF4-FFF2-40B4-BE49-F238E27FC236}">
                  <a16:creationId xmlns:a16="http://schemas.microsoft.com/office/drawing/2014/main" id="{A5F23154-2053-360D-2326-0430FCECAA7A}"/>
                </a:ext>
              </a:extLst>
            </p:cNvPr>
            <p:cNvSpPr/>
            <p:nvPr/>
          </p:nvSpPr>
          <p:spPr>
            <a:xfrm>
              <a:off x="1506164" y="2347234"/>
              <a:ext cx="74632" cy="129453"/>
            </a:xfrm>
            <a:custGeom>
              <a:avLst/>
              <a:gdLst/>
              <a:ahLst/>
              <a:cxnLst/>
              <a:rect l="l" t="t" r="r" b="b"/>
              <a:pathLst>
                <a:path w="1085" h="1882" extrusionOk="0">
                  <a:moveTo>
                    <a:pt x="144" y="0"/>
                  </a:moveTo>
                  <a:lnTo>
                    <a:pt x="1" y="1251"/>
                  </a:lnTo>
                  <a:lnTo>
                    <a:pt x="596" y="1882"/>
                  </a:lnTo>
                  <a:cubicBezTo>
                    <a:pt x="1084" y="1536"/>
                    <a:pt x="394" y="643"/>
                    <a:pt x="144" y="0"/>
                  </a:cubicBezTo>
                  <a:close/>
                </a:path>
              </a:pathLst>
            </a:custGeom>
            <a:solidFill>
              <a:srgbClr val="1C4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332;p36">
              <a:extLst>
                <a:ext uri="{FF2B5EF4-FFF2-40B4-BE49-F238E27FC236}">
                  <a16:creationId xmlns:a16="http://schemas.microsoft.com/office/drawing/2014/main" id="{90C6018E-9BCA-E5A4-198A-977A14E63CE6}"/>
                </a:ext>
              </a:extLst>
            </p:cNvPr>
            <p:cNvSpPr/>
            <p:nvPr/>
          </p:nvSpPr>
          <p:spPr>
            <a:xfrm>
              <a:off x="1393148" y="1434837"/>
              <a:ext cx="251478" cy="627457"/>
            </a:xfrm>
            <a:custGeom>
              <a:avLst/>
              <a:gdLst/>
              <a:ahLst/>
              <a:cxnLst/>
              <a:rect l="l" t="t" r="r" b="b"/>
              <a:pathLst>
                <a:path w="3656" h="9122" extrusionOk="0">
                  <a:moveTo>
                    <a:pt x="1263" y="358"/>
                  </a:moveTo>
                  <a:cubicBezTo>
                    <a:pt x="2656" y="763"/>
                    <a:pt x="2751" y="1823"/>
                    <a:pt x="2858" y="3192"/>
                  </a:cubicBezTo>
                  <a:cubicBezTo>
                    <a:pt x="2953" y="4561"/>
                    <a:pt x="3144" y="5490"/>
                    <a:pt x="3406" y="6442"/>
                  </a:cubicBezTo>
                  <a:cubicBezTo>
                    <a:pt x="3656" y="7407"/>
                    <a:pt x="3227" y="8026"/>
                    <a:pt x="2406" y="8764"/>
                  </a:cubicBezTo>
                  <a:cubicBezTo>
                    <a:pt x="2406" y="8764"/>
                    <a:pt x="1751" y="9121"/>
                    <a:pt x="1882" y="8419"/>
                  </a:cubicBezTo>
                  <a:cubicBezTo>
                    <a:pt x="2084" y="7335"/>
                    <a:pt x="1584" y="7609"/>
                    <a:pt x="1858" y="6597"/>
                  </a:cubicBezTo>
                  <a:cubicBezTo>
                    <a:pt x="1977" y="6168"/>
                    <a:pt x="1644" y="4906"/>
                    <a:pt x="1644" y="4906"/>
                  </a:cubicBezTo>
                  <a:cubicBezTo>
                    <a:pt x="1644" y="4906"/>
                    <a:pt x="1" y="1"/>
                    <a:pt x="1263" y="3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333;p36">
              <a:extLst>
                <a:ext uri="{FF2B5EF4-FFF2-40B4-BE49-F238E27FC236}">
                  <a16:creationId xmlns:a16="http://schemas.microsoft.com/office/drawing/2014/main" id="{D55164E6-57F0-7397-6EE1-01CE20D1DCB7}"/>
                </a:ext>
              </a:extLst>
            </p:cNvPr>
            <p:cNvSpPr/>
            <p:nvPr/>
          </p:nvSpPr>
          <p:spPr>
            <a:xfrm>
              <a:off x="829719" y="2397174"/>
              <a:ext cx="144999" cy="200027"/>
            </a:xfrm>
            <a:custGeom>
              <a:avLst/>
              <a:gdLst/>
              <a:ahLst/>
              <a:cxnLst/>
              <a:rect l="l" t="t" r="r" b="b"/>
              <a:pathLst>
                <a:path w="2108" h="2908" extrusionOk="0">
                  <a:moveTo>
                    <a:pt x="369" y="1"/>
                  </a:moveTo>
                  <a:cubicBezTo>
                    <a:pt x="83" y="858"/>
                    <a:pt x="0" y="2156"/>
                    <a:pt x="143" y="2513"/>
                  </a:cubicBezTo>
                  <a:cubicBezTo>
                    <a:pt x="232" y="2767"/>
                    <a:pt x="607" y="2908"/>
                    <a:pt x="992" y="2908"/>
                  </a:cubicBezTo>
                  <a:cubicBezTo>
                    <a:pt x="1221" y="2908"/>
                    <a:pt x="1453" y="2858"/>
                    <a:pt x="1631" y="2751"/>
                  </a:cubicBezTo>
                  <a:cubicBezTo>
                    <a:pt x="2107" y="2465"/>
                    <a:pt x="369" y="1"/>
                    <a:pt x="369" y="1"/>
                  </a:cubicBezTo>
                  <a:close/>
                </a:path>
              </a:pathLst>
            </a:custGeom>
            <a:solidFill>
              <a:srgbClr val="1C4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334;p36">
              <a:extLst>
                <a:ext uri="{FF2B5EF4-FFF2-40B4-BE49-F238E27FC236}">
                  <a16:creationId xmlns:a16="http://schemas.microsoft.com/office/drawing/2014/main" id="{C4B1F2FB-8F05-9041-A7A9-9E9BB10CAAFE}"/>
                </a:ext>
              </a:extLst>
            </p:cNvPr>
            <p:cNvSpPr/>
            <p:nvPr/>
          </p:nvSpPr>
          <p:spPr>
            <a:xfrm>
              <a:off x="769875" y="1431604"/>
              <a:ext cx="294950" cy="615901"/>
            </a:xfrm>
            <a:custGeom>
              <a:avLst/>
              <a:gdLst/>
              <a:ahLst/>
              <a:cxnLst/>
              <a:rect l="l" t="t" r="r" b="b"/>
              <a:pathLst>
                <a:path w="4288" h="8954" extrusionOk="0">
                  <a:moveTo>
                    <a:pt x="3692" y="0"/>
                  </a:moveTo>
                  <a:cubicBezTo>
                    <a:pt x="2704" y="167"/>
                    <a:pt x="1942" y="286"/>
                    <a:pt x="1120" y="2643"/>
                  </a:cubicBezTo>
                  <a:cubicBezTo>
                    <a:pt x="287" y="5001"/>
                    <a:pt x="1" y="8013"/>
                    <a:pt x="799" y="8430"/>
                  </a:cubicBezTo>
                  <a:cubicBezTo>
                    <a:pt x="1787" y="8954"/>
                    <a:pt x="2501" y="8144"/>
                    <a:pt x="3287" y="8204"/>
                  </a:cubicBezTo>
                  <a:cubicBezTo>
                    <a:pt x="3442" y="8216"/>
                    <a:pt x="3454" y="7227"/>
                    <a:pt x="3454" y="7227"/>
                  </a:cubicBezTo>
                  <a:cubicBezTo>
                    <a:pt x="3454" y="7227"/>
                    <a:pt x="2335" y="7275"/>
                    <a:pt x="2168" y="7037"/>
                  </a:cubicBezTo>
                  <a:cubicBezTo>
                    <a:pt x="2001" y="6811"/>
                    <a:pt x="2501" y="4156"/>
                    <a:pt x="3394" y="3358"/>
                  </a:cubicBezTo>
                  <a:cubicBezTo>
                    <a:pt x="4287" y="2548"/>
                    <a:pt x="3692" y="0"/>
                    <a:pt x="3692"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335;p36">
              <a:extLst>
                <a:ext uri="{FF2B5EF4-FFF2-40B4-BE49-F238E27FC236}">
                  <a16:creationId xmlns:a16="http://schemas.microsoft.com/office/drawing/2014/main" id="{79989500-CBC9-6046-C1AF-8AAB904A21E4}"/>
                </a:ext>
              </a:extLst>
            </p:cNvPr>
            <p:cNvSpPr/>
            <p:nvPr/>
          </p:nvSpPr>
          <p:spPr>
            <a:xfrm>
              <a:off x="1234252" y="2282505"/>
              <a:ext cx="353899" cy="1452946"/>
            </a:xfrm>
            <a:custGeom>
              <a:avLst/>
              <a:gdLst/>
              <a:ahLst/>
              <a:cxnLst/>
              <a:rect l="l" t="t" r="r" b="b"/>
              <a:pathLst>
                <a:path w="5145" h="21123" extrusionOk="0">
                  <a:moveTo>
                    <a:pt x="3870" y="1"/>
                  </a:moveTo>
                  <a:cubicBezTo>
                    <a:pt x="1227" y="548"/>
                    <a:pt x="132" y="1513"/>
                    <a:pt x="132" y="1513"/>
                  </a:cubicBezTo>
                  <a:cubicBezTo>
                    <a:pt x="144" y="2287"/>
                    <a:pt x="96" y="3537"/>
                    <a:pt x="1" y="4835"/>
                  </a:cubicBezTo>
                  <a:cubicBezTo>
                    <a:pt x="870" y="7942"/>
                    <a:pt x="1858" y="12479"/>
                    <a:pt x="1894" y="12788"/>
                  </a:cubicBezTo>
                  <a:cubicBezTo>
                    <a:pt x="1930" y="13157"/>
                    <a:pt x="1441" y="13121"/>
                    <a:pt x="715" y="14407"/>
                  </a:cubicBezTo>
                  <a:cubicBezTo>
                    <a:pt x="1" y="15693"/>
                    <a:pt x="679" y="19396"/>
                    <a:pt x="525" y="20253"/>
                  </a:cubicBezTo>
                  <a:cubicBezTo>
                    <a:pt x="382" y="21122"/>
                    <a:pt x="1287" y="20599"/>
                    <a:pt x="1287" y="20599"/>
                  </a:cubicBezTo>
                  <a:cubicBezTo>
                    <a:pt x="4454" y="14336"/>
                    <a:pt x="2715" y="14634"/>
                    <a:pt x="3894" y="11990"/>
                  </a:cubicBezTo>
                  <a:cubicBezTo>
                    <a:pt x="5061" y="9347"/>
                    <a:pt x="5144" y="3668"/>
                    <a:pt x="387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336;p36">
              <a:extLst>
                <a:ext uri="{FF2B5EF4-FFF2-40B4-BE49-F238E27FC236}">
                  <a16:creationId xmlns:a16="http://schemas.microsoft.com/office/drawing/2014/main" id="{5C7312BF-1325-5FC4-13AC-F55B75781104}"/>
                </a:ext>
              </a:extLst>
            </p:cNvPr>
            <p:cNvSpPr/>
            <p:nvPr/>
          </p:nvSpPr>
          <p:spPr>
            <a:xfrm>
              <a:off x="1148269" y="2153116"/>
              <a:ext cx="352248" cy="461960"/>
            </a:xfrm>
            <a:custGeom>
              <a:avLst/>
              <a:gdLst/>
              <a:ahLst/>
              <a:cxnLst/>
              <a:rect l="l" t="t" r="r" b="b"/>
              <a:pathLst>
                <a:path w="5121" h="6716" extrusionOk="0">
                  <a:moveTo>
                    <a:pt x="1382" y="3394"/>
                  </a:moveTo>
                  <a:cubicBezTo>
                    <a:pt x="1382" y="3394"/>
                    <a:pt x="2477" y="2429"/>
                    <a:pt x="5120" y="1882"/>
                  </a:cubicBezTo>
                  <a:cubicBezTo>
                    <a:pt x="4465" y="1"/>
                    <a:pt x="1" y="2930"/>
                    <a:pt x="679" y="4858"/>
                  </a:cubicBezTo>
                  <a:cubicBezTo>
                    <a:pt x="858" y="5358"/>
                    <a:pt x="1048" y="6001"/>
                    <a:pt x="1251" y="6716"/>
                  </a:cubicBezTo>
                  <a:cubicBezTo>
                    <a:pt x="1346" y="5418"/>
                    <a:pt x="1394" y="4168"/>
                    <a:pt x="1382" y="339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337;p36">
              <a:extLst>
                <a:ext uri="{FF2B5EF4-FFF2-40B4-BE49-F238E27FC236}">
                  <a16:creationId xmlns:a16="http://schemas.microsoft.com/office/drawing/2014/main" id="{4E1F293D-EF12-1DBE-E72B-91C1004ED549}"/>
                </a:ext>
              </a:extLst>
            </p:cNvPr>
            <p:cNvSpPr/>
            <p:nvPr/>
          </p:nvSpPr>
          <p:spPr>
            <a:xfrm>
              <a:off x="821534" y="1410279"/>
              <a:ext cx="728089" cy="2158886"/>
            </a:xfrm>
            <a:custGeom>
              <a:avLst/>
              <a:gdLst/>
              <a:ahLst/>
              <a:cxnLst/>
              <a:rect l="l" t="t" r="r" b="b"/>
              <a:pathLst>
                <a:path w="10585" h="31386" extrusionOk="0">
                  <a:moveTo>
                    <a:pt x="10251" y="5382"/>
                  </a:moveTo>
                  <a:cubicBezTo>
                    <a:pt x="10585" y="4358"/>
                    <a:pt x="9394" y="2096"/>
                    <a:pt x="9573" y="715"/>
                  </a:cubicBezTo>
                  <a:lnTo>
                    <a:pt x="8275" y="334"/>
                  </a:lnTo>
                  <a:lnTo>
                    <a:pt x="4441" y="1"/>
                  </a:lnTo>
                  <a:cubicBezTo>
                    <a:pt x="3822" y="203"/>
                    <a:pt x="3441" y="263"/>
                    <a:pt x="2941" y="310"/>
                  </a:cubicBezTo>
                  <a:cubicBezTo>
                    <a:pt x="2429" y="358"/>
                    <a:pt x="1869" y="3251"/>
                    <a:pt x="3096" y="6001"/>
                  </a:cubicBezTo>
                  <a:cubicBezTo>
                    <a:pt x="4810" y="9823"/>
                    <a:pt x="2477" y="10180"/>
                    <a:pt x="1524" y="12455"/>
                  </a:cubicBezTo>
                  <a:cubicBezTo>
                    <a:pt x="1191" y="13264"/>
                    <a:pt x="0" y="15741"/>
                    <a:pt x="1262" y="18539"/>
                  </a:cubicBezTo>
                  <a:cubicBezTo>
                    <a:pt x="2846" y="22051"/>
                    <a:pt x="3167" y="23289"/>
                    <a:pt x="3060" y="24039"/>
                  </a:cubicBezTo>
                  <a:cubicBezTo>
                    <a:pt x="2869" y="25313"/>
                    <a:pt x="1298" y="25921"/>
                    <a:pt x="3429" y="30969"/>
                  </a:cubicBezTo>
                  <a:cubicBezTo>
                    <a:pt x="3429" y="30969"/>
                    <a:pt x="3786" y="31385"/>
                    <a:pt x="4227" y="30945"/>
                  </a:cubicBezTo>
                  <a:cubicBezTo>
                    <a:pt x="4239" y="27147"/>
                    <a:pt x="5310" y="26968"/>
                    <a:pt x="4834" y="25099"/>
                  </a:cubicBezTo>
                  <a:cubicBezTo>
                    <a:pt x="4489" y="23694"/>
                    <a:pt x="4751" y="23956"/>
                    <a:pt x="5060" y="21861"/>
                  </a:cubicBezTo>
                  <a:cubicBezTo>
                    <a:pt x="5560" y="18455"/>
                    <a:pt x="6013" y="14979"/>
                    <a:pt x="6001" y="14205"/>
                  </a:cubicBezTo>
                  <a:cubicBezTo>
                    <a:pt x="6001" y="14205"/>
                    <a:pt x="7227" y="13228"/>
                    <a:pt x="9870" y="12681"/>
                  </a:cubicBezTo>
                  <a:cubicBezTo>
                    <a:pt x="9870" y="12681"/>
                    <a:pt x="8549" y="9526"/>
                    <a:pt x="9073" y="8002"/>
                  </a:cubicBezTo>
                  <a:cubicBezTo>
                    <a:pt x="9430" y="6966"/>
                    <a:pt x="9966" y="6299"/>
                    <a:pt x="10251" y="538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338;p36">
              <a:extLst>
                <a:ext uri="{FF2B5EF4-FFF2-40B4-BE49-F238E27FC236}">
                  <a16:creationId xmlns:a16="http://schemas.microsoft.com/office/drawing/2014/main" id="{5860BCE6-AFD2-4344-D8F5-40BE10F7906E}"/>
                </a:ext>
              </a:extLst>
            </p:cNvPr>
            <p:cNvSpPr/>
            <p:nvPr/>
          </p:nvSpPr>
          <p:spPr>
            <a:xfrm>
              <a:off x="1227717" y="2242402"/>
              <a:ext cx="331750" cy="311252"/>
            </a:xfrm>
            <a:custGeom>
              <a:avLst/>
              <a:gdLst/>
              <a:ahLst/>
              <a:cxnLst/>
              <a:rect l="l" t="t" r="r" b="b"/>
              <a:pathLst>
                <a:path w="4823" h="4525" extrusionOk="0">
                  <a:moveTo>
                    <a:pt x="1" y="3191"/>
                  </a:moveTo>
                  <a:cubicBezTo>
                    <a:pt x="1429" y="4525"/>
                    <a:pt x="3846" y="4013"/>
                    <a:pt x="4299" y="3477"/>
                  </a:cubicBezTo>
                  <a:cubicBezTo>
                    <a:pt x="4823" y="2858"/>
                    <a:pt x="4322" y="1286"/>
                    <a:pt x="4049" y="643"/>
                  </a:cubicBezTo>
                  <a:cubicBezTo>
                    <a:pt x="3787" y="0"/>
                    <a:pt x="727" y="1358"/>
                    <a:pt x="1" y="1953"/>
                  </a:cubicBezTo>
                  <a:lnTo>
                    <a:pt x="1" y="3191"/>
                  </a:ln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339;p36">
              <a:extLst>
                <a:ext uri="{FF2B5EF4-FFF2-40B4-BE49-F238E27FC236}">
                  <a16:creationId xmlns:a16="http://schemas.microsoft.com/office/drawing/2014/main" id="{936174D5-4729-94B7-D4DE-0FB222038A0F}"/>
                </a:ext>
              </a:extLst>
            </p:cNvPr>
            <p:cNvSpPr/>
            <p:nvPr/>
          </p:nvSpPr>
          <p:spPr>
            <a:xfrm>
              <a:off x="831301" y="2160476"/>
              <a:ext cx="674918" cy="506189"/>
            </a:xfrm>
            <a:custGeom>
              <a:avLst/>
              <a:gdLst/>
              <a:ahLst/>
              <a:cxnLst/>
              <a:rect l="l" t="t" r="r" b="b"/>
              <a:pathLst>
                <a:path w="9812" h="7359" extrusionOk="0">
                  <a:moveTo>
                    <a:pt x="1120" y="1549"/>
                  </a:moveTo>
                  <a:cubicBezTo>
                    <a:pt x="596" y="2715"/>
                    <a:pt x="1" y="3513"/>
                    <a:pt x="144" y="4097"/>
                  </a:cubicBezTo>
                  <a:cubicBezTo>
                    <a:pt x="275" y="4680"/>
                    <a:pt x="453" y="4763"/>
                    <a:pt x="870" y="6228"/>
                  </a:cubicBezTo>
                  <a:cubicBezTo>
                    <a:pt x="1192" y="7359"/>
                    <a:pt x="1870" y="6252"/>
                    <a:pt x="3882" y="6359"/>
                  </a:cubicBezTo>
                  <a:cubicBezTo>
                    <a:pt x="5894" y="6454"/>
                    <a:pt x="5930" y="6597"/>
                    <a:pt x="6073" y="5716"/>
                  </a:cubicBezTo>
                  <a:cubicBezTo>
                    <a:pt x="6145" y="5240"/>
                    <a:pt x="6145" y="4513"/>
                    <a:pt x="6121" y="3954"/>
                  </a:cubicBezTo>
                  <a:cubicBezTo>
                    <a:pt x="6097" y="3418"/>
                    <a:pt x="6406" y="2918"/>
                    <a:pt x="6895" y="2692"/>
                  </a:cubicBezTo>
                  <a:cubicBezTo>
                    <a:pt x="7502" y="2406"/>
                    <a:pt x="8466" y="2061"/>
                    <a:pt x="9812" y="1834"/>
                  </a:cubicBezTo>
                  <a:lnTo>
                    <a:pt x="9347" y="715"/>
                  </a:lnTo>
                  <a:cubicBezTo>
                    <a:pt x="9347" y="715"/>
                    <a:pt x="8121" y="1"/>
                    <a:pt x="5633" y="644"/>
                  </a:cubicBezTo>
                  <a:cubicBezTo>
                    <a:pt x="3144" y="1275"/>
                    <a:pt x="1120" y="1549"/>
                    <a:pt x="1120" y="1549"/>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340;p36">
              <a:extLst>
                <a:ext uri="{FF2B5EF4-FFF2-40B4-BE49-F238E27FC236}">
                  <a16:creationId xmlns:a16="http://schemas.microsoft.com/office/drawing/2014/main" id="{30F3D435-B318-6659-A547-7C5CF2D1A462}"/>
                </a:ext>
              </a:extLst>
            </p:cNvPr>
            <p:cNvSpPr/>
            <p:nvPr/>
          </p:nvSpPr>
          <p:spPr>
            <a:xfrm>
              <a:off x="890320" y="1410279"/>
              <a:ext cx="659304" cy="937815"/>
            </a:xfrm>
            <a:custGeom>
              <a:avLst/>
              <a:gdLst/>
              <a:ahLst/>
              <a:cxnLst/>
              <a:rect l="l" t="t" r="r" b="b"/>
              <a:pathLst>
                <a:path w="9585" h="13634" extrusionOk="0">
                  <a:moveTo>
                    <a:pt x="8073" y="7990"/>
                  </a:moveTo>
                  <a:cubicBezTo>
                    <a:pt x="8430" y="6966"/>
                    <a:pt x="8966" y="6299"/>
                    <a:pt x="9251" y="5382"/>
                  </a:cubicBezTo>
                  <a:cubicBezTo>
                    <a:pt x="9585" y="4358"/>
                    <a:pt x="8394" y="2096"/>
                    <a:pt x="8573" y="715"/>
                  </a:cubicBezTo>
                  <a:lnTo>
                    <a:pt x="7275" y="334"/>
                  </a:lnTo>
                  <a:lnTo>
                    <a:pt x="3441" y="1"/>
                  </a:lnTo>
                  <a:cubicBezTo>
                    <a:pt x="2822" y="203"/>
                    <a:pt x="2441" y="263"/>
                    <a:pt x="1941" y="310"/>
                  </a:cubicBezTo>
                  <a:cubicBezTo>
                    <a:pt x="1429" y="358"/>
                    <a:pt x="857" y="3168"/>
                    <a:pt x="2096" y="6001"/>
                  </a:cubicBezTo>
                  <a:cubicBezTo>
                    <a:pt x="3774" y="9835"/>
                    <a:pt x="1191" y="10216"/>
                    <a:pt x="262" y="12455"/>
                  </a:cubicBezTo>
                  <a:cubicBezTo>
                    <a:pt x="0" y="13098"/>
                    <a:pt x="2108" y="13633"/>
                    <a:pt x="3632" y="13086"/>
                  </a:cubicBezTo>
                  <a:cubicBezTo>
                    <a:pt x="4775" y="12681"/>
                    <a:pt x="7180" y="11514"/>
                    <a:pt x="8489" y="11621"/>
                  </a:cubicBezTo>
                  <a:cubicBezTo>
                    <a:pt x="8489" y="11621"/>
                    <a:pt x="8525" y="11097"/>
                    <a:pt x="8073" y="10026"/>
                  </a:cubicBezTo>
                  <a:cubicBezTo>
                    <a:pt x="7620" y="8954"/>
                    <a:pt x="8073" y="7990"/>
                    <a:pt x="8073" y="7990"/>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341;p36">
              <a:extLst>
                <a:ext uri="{FF2B5EF4-FFF2-40B4-BE49-F238E27FC236}">
                  <a16:creationId xmlns:a16="http://schemas.microsoft.com/office/drawing/2014/main" id="{73819729-26FF-D629-5616-AE9FD89EA1C0}"/>
                </a:ext>
              </a:extLst>
            </p:cNvPr>
            <p:cNvSpPr/>
            <p:nvPr/>
          </p:nvSpPr>
          <p:spPr>
            <a:xfrm>
              <a:off x="1086017" y="1155559"/>
              <a:ext cx="379280" cy="538174"/>
            </a:xfrm>
            <a:custGeom>
              <a:avLst/>
              <a:gdLst/>
              <a:ahLst/>
              <a:cxnLst/>
              <a:rect l="l" t="t" r="r" b="b"/>
              <a:pathLst>
                <a:path w="5514" h="7824" extrusionOk="0">
                  <a:moveTo>
                    <a:pt x="1549" y="560"/>
                  </a:moveTo>
                  <a:cubicBezTo>
                    <a:pt x="1763" y="1513"/>
                    <a:pt x="1334" y="3323"/>
                    <a:pt x="1191" y="3549"/>
                  </a:cubicBezTo>
                  <a:lnTo>
                    <a:pt x="596" y="3692"/>
                  </a:lnTo>
                  <a:cubicBezTo>
                    <a:pt x="596" y="3692"/>
                    <a:pt x="1" y="6156"/>
                    <a:pt x="2072" y="7180"/>
                  </a:cubicBezTo>
                  <a:cubicBezTo>
                    <a:pt x="3370" y="7823"/>
                    <a:pt x="5513" y="6764"/>
                    <a:pt x="4430" y="4025"/>
                  </a:cubicBezTo>
                  <a:cubicBezTo>
                    <a:pt x="4430" y="4025"/>
                    <a:pt x="3870" y="3858"/>
                    <a:pt x="3501" y="3656"/>
                  </a:cubicBezTo>
                  <a:cubicBezTo>
                    <a:pt x="3501" y="3656"/>
                    <a:pt x="3311" y="3537"/>
                    <a:pt x="3608" y="1989"/>
                  </a:cubicBezTo>
                  <a:cubicBezTo>
                    <a:pt x="3608" y="1989"/>
                    <a:pt x="3787" y="1311"/>
                    <a:pt x="2823" y="656"/>
                  </a:cubicBezTo>
                  <a:cubicBezTo>
                    <a:pt x="1858" y="1"/>
                    <a:pt x="1549" y="560"/>
                    <a:pt x="1549" y="56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342;p36">
              <a:extLst>
                <a:ext uri="{FF2B5EF4-FFF2-40B4-BE49-F238E27FC236}">
                  <a16:creationId xmlns:a16="http://schemas.microsoft.com/office/drawing/2014/main" id="{66DB0A5F-68BC-2357-350B-A737BBF7A981}"/>
                </a:ext>
              </a:extLst>
            </p:cNvPr>
            <p:cNvSpPr/>
            <p:nvPr/>
          </p:nvSpPr>
          <p:spPr>
            <a:xfrm>
              <a:off x="919761" y="952498"/>
              <a:ext cx="397302" cy="440637"/>
            </a:xfrm>
            <a:custGeom>
              <a:avLst/>
              <a:gdLst/>
              <a:ahLst/>
              <a:cxnLst/>
              <a:rect l="l" t="t" r="r" b="b"/>
              <a:pathLst>
                <a:path w="5776" h="6406" extrusionOk="0">
                  <a:moveTo>
                    <a:pt x="4549" y="572"/>
                  </a:moveTo>
                  <a:cubicBezTo>
                    <a:pt x="4394" y="560"/>
                    <a:pt x="4287" y="405"/>
                    <a:pt x="4168" y="310"/>
                  </a:cubicBezTo>
                  <a:cubicBezTo>
                    <a:pt x="3894" y="60"/>
                    <a:pt x="3454" y="36"/>
                    <a:pt x="3144" y="238"/>
                  </a:cubicBezTo>
                  <a:cubicBezTo>
                    <a:pt x="2846" y="441"/>
                    <a:pt x="2703" y="857"/>
                    <a:pt x="2811" y="1203"/>
                  </a:cubicBezTo>
                  <a:cubicBezTo>
                    <a:pt x="2870" y="1381"/>
                    <a:pt x="2989" y="1536"/>
                    <a:pt x="3061" y="1715"/>
                  </a:cubicBezTo>
                  <a:cubicBezTo>
                    <a:pt x="3132" y="1881"/>
                    <a:pt x="3132" y="2119"/>
                    <a:pt x="2989" y="2238"/>
                  </a:cubicBezTo>
                  <a:cubicBezTo>
                    <a:pt x="2870" y="2346"/>
                    <a:pt x="2680" y="2334"/>
                    <a:pt x="2525" y="2274"/>
                  </a:cubicBezTo>
                  <a:cubicBezTo>
                    <a:pt x="2382" y="2203"/>
                    <a:pt x="2251" y="2096"/>
                    <a:pt x="2108" y="2012"/>
                  </a:cubicBezTo>
                  <a:cubicBezTo>
                    <a:pt x="1620" y="1738"/>
                    <a:pt x="965" y="1810"/>
                    <a:pt x="548" y="2191"/>
                  </a:cubicBezTo>
                  <a:cubicBezTo>
                    <a:pt x="132" y="2560"/>
                    <a:pt x="1" y="3215"/>
                    <a:pt x="227" y="3727"/>
                  </a:cubicBezTo>
                  <a:cubicBezTo>
                    <a:pt x="334" y="3953"/>
                    <a:pt x="525" y="4155"/>
                    <a:pt x="763" y="4167"/>
                  </a:cubicBezTo>
                  <a:cubicBezTo>
                    <a:pt x="906" y="4179"/>
                    <a:pt x="1060" y="4120"/>
                    <a:pt x="1191" y="4179"/>
                  </a:cubicBezTo>
                  <a:cubicBezTo>
                    <a:pt x="1406" y="4263"/>
                    <a:pt x="1406" y="4584"/>
                    <a:pt x="1275" y="4751"/>
                  </a:cubicBezTo>
                  <a:cubicBezTo>
                    <a:pt x="1132" y="4929"/>
                    <a:pt x="906" y="5013"/>
                    <a:pt x="691" y="5096"/>
                  </a:cubicBezTo>
                  <a:cubicBezTo>
                    <a:pt x="477" y="5179"/>
                    <a:pt x="263" y="5298"/>
                    <a:pt x="179" y="5513"/>
                  </a:cubicBezTo>
                  <a:cubicBezTo>
                    <a:pt x="108" y="5739"/>
                    <a:pt x="215" y="6001"/>
                    <a:pt x="406" y="6144"/>
                  </a:cubicBezTo>
                  <a:cubicBezTo>
                    <a:pt x="584" y="6287"/>
                    <a:pt x="822" y="6346"/>
                    <a:pt x="1060" y="6370"/>
                  </a:cubicBezTo>
                  <a:cubicBezTo>
                    <a:pt x="1370" y="6406"/>
                    <a:pt x="1703" y="6382"/>
                    <a:pt x="1977" y="6239"/>
                  </a:cubicBezTo>
                  <a:cubicBezTo>
                    <a:pt x="2322" y="6060"/>
                    <a:pt x="2573" y="5703"/>
                    <a:pt x="2632" y="5322"/>
                  </a:cubicBezTo>
                  <a:cubicBezTo>
                    <a:pt x="2680" y="4941"/>
                    <a:pt x="2525" y="4536"/>
                    <a:pt x="2239" y="4274"/>
                  </a:cubicBezTo>
                  <a:cubicBezTo>
                    <a:pt x="2453" y="4346"/>
                    <a:pt x="2656" y="4334"/>
                    <a:pt x="2751" y="4048"/>
                  </a:cubicBezTo>
                  <a:cubicBezTo>
                    <a:pt x="2787" y="3941"/>
                    <a:pt x="2811" y="4132"/>
                    <a:pt x="3108" y="3989"/>
                  </a:cubicBezTo>
                  <a:cubicBezTo>
                    <a:pt x="3227" y="3941"/>
                    <a:pt x="3061" y="3703"/>
                    <a:pt x="3418" y="3739"/>
                  </a:cubicBezTo>
                  <a:cubicBezTo>
                    <a:pt x="3751" y="3774"/>
                    <a:pt x="3930" y="3536"/>
                    <a:pt x="3977" y="3167"/>
                  </a:cubicBezTo>
                  <a:cubicBezTo>
                    <a:pt x="4025" y="2846"/>
                    <a:pt x="3954" y="2465"/>
                    <a:pt x="4049" y="2155"/>
                  </a:cubicBezTo>
                  <a:cubicBezTo>
                    <a:pt x="4251" y="1465"/>
                    <a:pt x="4918" y="1345"/>
                    <a:pt x="5442" y="976"/>
                  </a:cubicBezTo>
                  <a:cubicBezTo>
                    <a:pt x="5632" y="834"/>
                    <a:pt x="5775" y="655"/>
                    <a:pt x="5692" y="405"/>
                  </a:cubicBezTo>
                  <a:cubicBezTo>
                    <a:pt x="5609" y="119"/>
                    <a:pt x="5382" y="0"/>
                    <a:pt x="5132" y="179"/>
                  </a:cubicBezTo>
                  <a:cubicBezTo>
                    <a:pt x="4954" y="310"/>
                    <a:pt x="4811" y="607"/>
                    <a:pt x="4549" y="57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343;p36">
              <a:extLst>
                <a:ext uri="{FF2B5EF4-FFF2-40B4-BE49-F238E27FC236}">
                  <a16:creationId xmlns:a16="http://schemas.microsoft.com/office/drawing/2014/main" id="{E764DCC3-2E5F-6381-B6A7-300433C0F12F}"/>
                </a:ext>
              </a:extLst>
            </p:cNvPr>
            <p:cNvSpPr/>
            <p:nvPr/>
          </p:nvSpPr>
          <p:spPr>
            <a:xfrm>
              <a:off x="1149094" y="992602"/>
              <a:ext cx="222795" cy="244118"/>
            </a:xfrm>
            <a:custGeom>
              <a:avLst/>
              <a:gdLst/>
              <a:ahLst/>
              <a:cxnLst/>
              <a:rect l="l" t="t" r="r" b="b"/>
              <a:pathLst>
                <a:path w="3239" h="3549" extrusionOk="0">
                  <a:moveTo>
                    <a:pt x="3239" y="1191"/>
                  </a:moveTo>
                  <a:cubicBezTo>
                    <a:pt x="3120" y="739"/>
                    <a:pt x="2537" y="0"/>
                    <a:pt x="1405" y="227"/>
                  </a:cubicBezTo>
                  <a:cubicBezTo>
                    <a:pt x="191" y="477"/>
                    <a:pt x="1" y="1727"/>
                    <a:pt x="286" y="2572"/>
                  </a:cubicBezTo>
                  <a:cubicBezTo>
                    <a:pt x="632" y="3549"/>
                    <a:pt x="3239" y="1191"/>
                    <a:pt x="3239" y="119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344;p36">
              <a:extLst>
                <a:ext uri="{FF2B5EF4-FFF2-40B4-BE49-F238E27FC236}">
                  <a16:creationId xmlns:a16="http://schemas.microsoft.com/office/drawing/2014/main" id="{AFAF7625-070D-7C9A-91BD-F72536B90631}"/>
                </a:ext>
              </a:extLst>
            </p:cNvPr>
            <p:cNvSpPr/>
            <p:nvPr/>
          </p:nvSpPr>
          <p:spPr>
            <a:xfrm>
              <a:off x="1158931" y="1043367"/>
              <a:ext cx="239165" cy="281812"/>
            </a:xfrm>
            <a:custGeom>
              <a:avLst/>
              <a:gdLst/>
              <a:ahLst/>
              <a:cxnLst/>
              <a:rect l="l" t="t" r="r" b="b"/>
              <a:pathLst>
                <a:path w="3477" h="4097" extrusionOk="0">
                  <a:moveTo>
                    <a:pt x="417" y="1858"/>
                  </a:moveTo>
                  <a:cubicBezTo>
                    <a:pt x="191" y="1453"/>
                    <a:pt x="0" y="1584"/>
                    <a:pt x="24" y="1858"/>
                  </a:cubicBezTo>
                  <a:cubicBezTo>
                    <a:pt x="60" y="2215"/>
                    <a:pt x="191" y="2608"/>
                    <a:pt x="369" y="2715"/>
                  </a:cubicBezTo>
                  <a:cubicBezTo>
                    <a:pt x="608" y="2858"/>
                    <a:pt x="584" y="2656"/>
                    <a:pt x="679" y="2632"/>
                  </a:cubicBezTo>
                  <a:cubicBezTo>
                    <a:pt x="786" y="2608"/>
                    <a:pt x="953" y="3323"/>
                    <a:pt x="1620" y="3704"/>
                  </a:cubicBezTo>
                  <a:cubicBezTo>
                    <a:pt x="2298" y="4096"/>
                    <a:pt x="2906" y="3894"/>
                    <a:pt x="3013" y="3704"/>
                  </a:cubicBezTo>
                  <a:cubicBezTo>
                    <a:pt x="3120" y="3525"/>
                    <a:pt x="3477" y="2799"/>
                    <a:pt x="3406" y="1572"/>
                  </a:cubicBezTo>
                  <a:cubicBezTo>
                    <a:pt x="3322" y="358"/>
                    <a:pt x="2798" y="48"/>
                    <a:pt x="2536" y="84"/>
                  </a:cubicBezTo>
                  <a:cubicBezTo>
                    <a:pt x="1989" y="155"/>
                    <a:pt x="1584" y="1"/>
                    <a:pt x="1203" y="608"/>
                  </a:cubicBezTo>
                  <a:cubicBezTo>
                    <a:pt x="893" y="1120"/>
                    <a:pt x="679" y="2334"/>
                    <a:pt x="417" y="18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345;p36">
              <a:extLst>
                <a:ext uri="{FF2B5EF4-FFF2-40B4-BE49-F238E27FC236}">
                  <a16:creationId xmlns:a16="http://schemas.microsoft.com/office/drawing/2014/main" id="{C886EB87-DA0B-7549-4913-BCC93644DBF9}"/>
                </a:ext>
              </a:extLst>
            </p:cNvPr>
            <p:cNvSpPr/>
            <p:nvPr/>
          </p:nvSpPr>
          <p:spPr>
            <a:xfrm>
              <a:off x="986965" y="1846805"/>
              <a:ext cx="202297" cy="204016"/>
            </a:xfrm>
            <a:custGeom>
              <a:avLst/>
              <a:gdLst/>
              <a:ahLst/>
              <a:cxnLst/>
              <a:rect l="l" t="t" r="r" b="b"/>
              <a:pathLst>
                <a:path w="2941" h="2966" extrusionOk="0">
                  <a:moveTo>
                    <a:pt x="810" y="786"/>
                  </a:moveTo>
                  <a:cubicBezTo>
                    <a:pt x="393" y="870"/>
                    <a:pt x="155" y="1156"/>
                    <a:pt x="72" y="1418"/>
                  </a:cubicBezTo>
                  <a:cubicBezTo>
                    <a:pt x="0" y="1691"/>
                    <a:pt x="60" y="2037"/>
                    <a:pt x="179" y="2287"/>
                  </a:cubicBezTo>
                  <a:cubicBezTo>
                    <a:pt x="322" y="2572"/>
                    <a:pt x="453" y="2775"/>
                    <a:pt x="1024" y="2846"/>
                  </a:cubicBezTo>
                  <a:cubicBezTo>
                    <a:pt x="1607" y="2918"/>
                    <a:pt x="1905" y="2965"/>
                    <a:pt x="2048" y="2846"/>
                  </a:cubicBezTo>
                  <a:cubicBezTo>
                    <a:pt x="2191" y="2739"/>
                    <a:pt x="2131" y="2561"/>
                    <a:pt x="2393" y="2299"/>
                  </a:cubicBezTo>
                  <a:cubicBezTo>
                    <a:pt x="2655" y="2037"/>
                    <a:pt x="2941" y="1251"/>
                    <a:pt x="2822" y="1096"/>
                  </a:cubicBezTo>
                  <a:cubicBezTo>
                    <a:pt x="2715" y="941"/>
                    <a:pt x="2369" y="834"/>
                    <a:pt x="2179" y="786"/>
                  </a:cubicBezTo>
                  <a:cubicBezTo>
                    <a:pt x="2048" y="751"/>
                    <a:pt x="1905" y="727"/>
                    <a:pt x="1905" y="727"/>
                  </a:cubicBezTo>
                  <a:cubicBezTo>
                    <a:pt x="1905" y="727"/>
                    <a:pt x="2060" y="608"/>
                    <a:pt x="2131" y="453"/>
                  </a:cubicBezTo>
                  <a:cubicBezTo>
                    <a:pt x="2191" y="322"/>
                    <a:pt x="2227" y="1"/>
                    <a:pt x="2096" y="1"/>
                  </a:cubicBezTo>
                  <a:cubicBezTo>
                    <a:pt x="1965" y="1"/>
                    <a:pt x="1607" y="417"/>
                    <a:pt x="1357" y="596"/>
                  </a:cubicBezTo>
                  <a:cubicBezTo>
                    <a:pt x="1107" y="763"/>
                    <a:pt x="976" y="751"/>
                    <a:pt x="810" y="78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346;p36">
              <a:extLst>
                <a:ext uri="{FF2B5EF4-FFF2-40B4-BE49-F238E27FC236}">
                  <a16:creationId xmlns:a16="http://schemas.microsoft.com/office/drawing/2014/main" id="{12342CC1-1E8B-A851-66FC-A92BC552F8C1}"/>
                </a:ext>
              </a:extLst>
            </p:cNvPr>
            <p:cNvSpPr/>
            <p:nvPr/>
          </p:nvSpPr>
          <p:spPr>
            <a:xfrm>
              <a:off x="1382486" y="1914767"/>
              <a:ext cx="195005" cy="199133"/>
            </a:xfrm>
            <a:custGeom>
              <a:avLst/>
              <a:gdLst/>
              <a:ahLst/>
              <a:cxnLst/>
              <a:rect l="l" t="t" r="r" b="b"/>
              <a:pathLst>
                <a:path w="2835" h="2895" extrusionOk="0">
                  <a:moveTo>
                    <a:pt x="1572" y="930"/>
                  </a:moveTo>
                  <a:cubicBezTo>
                    <a:pt x="1263" y="1120"/>
                    <a:pt x="275" y="1049"/>
                    <a:pt x="132" y="1203"/>
                  </a:cubicBezTo>
                  <a:cubicBezTo>
                    <a:pt x="1" y="1370"/>
                    <a:pt x="96" y="1644"/>
                    <a:pt x="298" y="1858"/>
                  </a:cubicBezTo>
                  <a:cubicBezTo>
                    <a:pt x="489" y="2061"/>
                    <a:pt x="441" y="2358"/>
                    <a:pt x="620" y="2549"/>
                  </a:cubicBezTo>
                  <a:cubicBezTo>
                    <a:pt x="810" y="2751"/>
                    <a:pt x="1049" y="2870"/>
                    <a:pt x="1132" y="2882"/>
                  </a:cubicBezTo>
                  <a:cubicBezTo>
                    <a:pt x="1215" y="2894"/>
                    <a:pt x="1680" y="2846"/>
                    <a:pt x="1894" y="2763"/>
                  </a:cubicBezTo>
                  <a:cubicBezTo>
                    <a:pt x="2096" y="2668"/>
                    <a:pt x="2501" y="1977"/>
                    <a:pt x="2644" y="1775"/>
                  </a:cubicBezTo>
                  <a:cubicBezTo>
                    <a:pt x="2787" y="1561"/>
                    <a:pt x="2834" y="1144"/>
                    <a:pt x="2561" y="930"/>
                  </a:cubicBezTo>
                  <a:cubicBezTo>
                    <a:pt x="2299" y="703"/>
                    <a:pt x="1703" y="334"/>
                    <a:pt x="1584" y="310"/>
                  </a:cubicBezTo>
                  <a:cubicBezTo>
                    <a:pt x="1477" y="287"/>
                    <a:pt x="1453" y="406"/>
                    <a:pt x="1144" y="203"/>
                  </a:cubicBezTo>
                  <a:cubicBezTo>
                    <a:pt x="822" y="1"/>
                    <a:pt x="632" y="287"/>
                    <a:pt x="918" y="608"/>
                  </a:cubicBezTo>
                  <a:cubicBezTo>
                    <a:pt x="1168" y="882"/>
                    <a:pt x="1572" y="930"/>
                    <a:pt x="1572" y="93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347;p36">
              <a:extLst>
                <a:ext uri="{FF2B5EF4-FFF2-40B4-BE49-F238E27FC236}">
                  <a16:creationId xmlns:a16="http://schemas.microsoft.com/office/drawing/2014/main" id="{C1AA2B57-D044-3A43-2143-386BE947F9C0}"/>
                </a:ext>
              </a:extLst>
            </p:cNvPr>
            <p:cNvSpPr/>
            <p:nvPr/>
          </p:nvSpPr>
          <p:spPr>
            <a:xfrm>
              <a:off x="1027067" y="3502865"/>
              <a:ext cx="186820" cy="371026"/>
            </a:xfrm>
            <a:custGeom>
              <a:avLst/>
              <a:gdLst/>
              <a:ahLst/>
              <a:cxnLst/>
              <a:rect l="l" t="t" r="r" b="b"/>
              <a:pathLst>
                <a:path w="2716" h="5394" extrusionOk="0">
                  <a:moveTo>
                    <a:pt x="298" y="191"/>
                  </a:moveTo>
                  <a:cubicBezTo>
                    <a:pt x="0" y="631"/>
                    <a:pt x="96" y="988"/>
                    <a:pt x="167" y="2096"/>
                  </a:cubicBezTo>
                  <a:cubicBezTo>
                    <a:pt x="239" y="3203"/>
                    <a:pt x="191" y="4167"/>
                    <a:pt x="429" y="4513"/>
                  </a:cubicBezTo>
                  <a:cubicBezTo>
                    <a:pt x="667" y="4846"/>
                    <a:pt x="1394" y="5394"/>
                    <a:pt x="1917" y="5251"/>
                  </a:cubicBezTo>
                  <a:cubicBezTo>
                    <a:pt x="2453" y="5108"/>
                    <a:pt x="2715" y="4417"/>
                    <a:pt x="2644" y="4096"/>
                  </a:cubicBezTo>
                  <a:cubicBezTo>
                    <a:pt x="2572" y="3786"/>
                    <a:pt x="2036" y="2548"/>
                    <a:pt x="1989" y="1953"/>
                  </a:cubicBezTo>
                  <a:cubicBezTo>
                    <a:pt x="1941" y="1357"/>
                    <a:pt x="1691" y="0"/>
                    <a:pt x="1239" y="24"/>
                  </a:cubicBezTo>
                  <a:cubicBezTo>
                    <a:pt x="786" y="48"/>
                    <a:pt x="298" y="191"/>
                    <a:pt x="298" y="1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348;p36">
              <a:extLst>
                <a:ext uri="{FF2B5EF4-FFF2-40B4-BE49-F238E27FC236}">
                  <a16:creationId xmlns:a16="http://schemas.microsoft.com/office/drawing/2014/main" id="{FAC866B1-5034-9332-6A33-F3A3045E18A4}"/>
                </a:ext>
              </a:extLst>
            </p:cNvPr>
            <p:cNvSpPr/>
            <p:nvPr/>
          </p:nvSpPr>
          <p:spPr>
            <a:xfrm>
              <a:off x="950921" y="3138360"/>
              <a:ext cx="227747" cy="432520"/>
            </a:xfrm>
            <a:custGeom>
              <a:avLst/>
              <a:gdLst/>
              <a:ahLst/>
              <a:cxnLst/>
              <a:rect l="l" t="t" r="r" b="b"/>
              <a:pathLst>
                <a:path w="3311" h="6288" extrusionOk="0">
                  <a:moveTo>
                    <a:pt x="3024" y="275"/>
                  </a:moveTo>
                  <a:cubicBezTo>
                    <a:pt x="3167" y="977"/>
                    <a:pt x="524" y="810"/>
                    <a:pt x="786" y="1"/>
                  </a:cubicBezTo>
                  <a:cubicBezTo>
                    <a:pt x="393" y="929"/>
                    <a:pt x="0" y="2311"/>
                    <a:pt x="1536" y="5882"/>
                  </a:cubicBezTo>
                  <a:cubicBezTo>
                    <a:pt x="1536" y="5882"/>
                    <a:pt x="1905" y="6287"/>
                    <a:pt x="2346" y="5847"/>
                  </a:cubicBezTo>
                  <a:cubicBezTo>
                    <a:pt x="2358" y="2275"/>
                    <a:pt x="3310" y="1882"/>
                    <a:pt x="3024" y="275"/>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349;p36">
              <a:extLst>
                <a:ext uri="{FF2B5EF4-FFF2-40B4-BE49-F238E27FC236}">
                  <a16:creationId xmlns:a16="http://schemas.microsoft.com/office/drawing/2014/main" id="{98F9600D-567C-0B81-0E15-1AF21F52DE7F}"/>
                </a:ext>
              </a:extLst>
            </p:cNvPr>
            <p:cNvSpPr/>
            <p:nvPr/>
          </p:nvSpPr>
          <p:spPr>
            <a:xfrm>
              <a:off x="1183487" y="3668299"/>
              <a:ext cx="254780" cy="407070"/>
            </a:xfrm>
            <a:custGeom>
              <a:avLst/>
              <a:gdLst/>
              <a:ahLst/>
              <a:cxnLst/>
              <a:rect l="l" t="t" r="r" b="b"/>
              <a:pathLst>
                <a:path w="3704" h="5918" extrusionOk="0">
                  <a:moveTo>
                    <a:pt x="1132" y="203"/>
                  </a:moveTo>
                  <a:cubicBezTo>
                    <a:pt x="870" y="393"/>
                    <a:pt x="1" y="1846"/>
                    <a:pt x="227" y="2346"/>
                  </a:cubicBezTo>
                  <a:cubicBezTo>
                    <a:pt x="453" y="2846"/>
                    <a:pt x="894" y="2989"/>
                    <a:pt x="846" y="3298"/>
                  </a:cubicBezTo>
                  <a:cubicBezTo>
                    <a:pt x="810" y="3596"/>
                    <a:pt x="405" y="3989"/>
                    <a:pt x="667" y="4739"/>
                  </a:cubicBezTo>
                  <a:cubicBezTo>
                    <a:pt x="929" y="5501"/>
                    <a:pt x="1632" y="5882"/>
                    <a:pt x="2310" y="5906"/>
                  </a:cubicBezTo>
                  <a:cubicBezTo>
                    <a:pt x="2989" y="5918"/>
                    <a:pt x="3465" y="5370"/>
                    <a:pt x="3584" y="5072"/>
                  </a:cubicBezTo>
                  <a:cubicBezTo>
                    <a:pt x="3703" y="4786"/>
                    <a:pt x="3703" y="4132"/>
                    <a:pt x="3287" y="3572"/>
                  </a:cubicBezTo>
                  <a:cubicBezTo>
                    <a:pt x="2858" y="3024"/>
                    <a:pt x="2382" y="1560"/>
                    <a:pt x="2287" y="845"/>
                  </a:cubicBezTo>
                  <a:cubicBezTo>
                    <a:pt x="2203" y="119"/>
                    <a:pt x="1417" y="0"/>
                    <a:pt x="1132" y="2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350;p36">
              <a:extLst>
                <a:ext uri="{FF2B5EF4-FFF2-40B4-BE49-F238E27FC236}">
                  <a16:creationId xmlns:a16="http://schemas.microsoft.com/office/drawing/2014/main" id="{7DA822C7-EA34-0EFA-9425-6E880A278283}"/>
                </a:ext>
              </a:extLst>
            </p:cNvPr>
            <p:cNvSpPr/>
            <p:nvPr/>
          </p:nvSpPr>
          <p:spPr>
            <a:xfrm>
              <a:off x="1234252" y="3234181"/>
              <a:ext cx="231049" cy="502956"/>
            </a:xfrm>
            <a:custGeom>
              <a:avLst/>
              <a:gdLst/>
              <a:ahLst/>
              <a:cxnLst/>
              <a:rect l="l" t="t" r="r" b="b"/>
              <a:pathLst>
                <a:path w="3359" h="7312" extrusionOk="0">
                  <a:moveTo>
                    <a:pt x="3358" y="918"/>
                  </a:moveTo>
                  <a:cubicBezTo>
                    <a:pt x="3263" y="2180"/>
                    <a:pt x="429" y="882"/>
                    <a:pt x="1072" y="1"/>
                  </a:cubicBezTo>
                  <a:lnTo>
                    <a:pt x="1072" y="1"/>
                  </a:lnTo>
                  <a:cubicBezTo>
                    <a:pt x="965" y="156"/>
                    <a:pt x="846" y="346"/>
                    <a:pt x="715" y="572"/>
                  </a:cubicBezTo>
                  <a:cubicBezTo>
                    <a:pt x="1" y="1858"/>
                    <a:pt x="656" y="5573"/>
                    <a:pt x="501" y="6442"/>
                  </a:cubicBezTo>
                  <a:cubicBezTo>
                    <a:pt x="358" y="7311"/>
                    <a:pt x="1263" y="6835"/>
                    <a:pt x="1263" y="6835"/>
                  </a:cubicBezTo>
                  <a:cubicBezTo>
                    <a:pt x="2942" y="3513"/>
                    <a:pt x="3263" y="1965"/>
                    <a:pt x="3358" y="918"/>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428;p39">
            <a:extLst>
              <a:ext uri="{FF2B5EF4-FFF2-40B4-BE49-F238E27FC236}">
                <a16:creationId xmlns:a16="http://schemas.microsoft.com/office/drawing/2014/main" id="{3474DBB2-70EA-A16C-6696-21E5B1075BAC}"/>
              </a:ext>
            </a:extLst>
          </p:cNvPr>
          <p:cNvGrpSpPr/>
          <p:nvPr/>
        </p:nvGrpSpPr>
        <p:grpSpPr>
          <a:xfrm>
            <a:off x="2406966" y="2627369"/>
            <a:ext cx="590113" cy="2436001"/>
            <a:chOff x="7163175" y="1056099"/>
            <a:chExt cx="1041025" cy="3521325"/>
          </a:xfrm>
        </p:grpSpPr>
        <p:sp>
          <p:nvSpPr>
            <p:cNvPr id="569" name="Google Shape;429;p39">
              <a:extLst>
                <a:ext uri="{FF2B5EF4-FFF2-40B4-BE49-F238E27FC236}">
                  <a16:creationId xmlns:a16="http://schemas.microsoft.com/office/drawing/2014/main" id="{4C5EDB09-FF2F-8647-1D41-AA2C2284E732}"/>
                </a:ext>
              </a:extLst>
            </p:cNvPr>
            <p:cNvSpPr/>
            <p:nvPr/>
          </p:nvSpPr>
          <p:spPr>
            <a:xfrm>
              <a:off x="7701469" y="2781118"/>
              <a:ext cx="450203" cy="1607655"/>
            </a:xfrm>
            <a:custGeom>
              <a:avLst/>
              <a:gdLst/>
              <a:ahLst/>
              <a:cxnLst/>
              <a:rect l="l" t="t" r="r" b="b"/>
              <a:pathLst>
                <a:path w="6025" h="21515" extrusionOk="0">
                  <a:moveTo>
                    <a:pt x="786" y="3263"/>
                  </a:moveTo>
                  <a:cubicBezTo>
                    <a:pt x="941" y="8430"/>
                    <a:pt x="953" y="9132"/>
                    <a:pt x="1298" y="10585"/>
                  </a:cubicBezTo>
                  <a:cubicBezTo>
                    <a:pt x="1643" y="12026"/>
                    <a:pt x="1572" y="11716"/>
                    <a:pt x="786" y="13514"/>
                  </a:cubicBezTo>
                  <a:cubicBezTo>
                    <a:pt x="0" y="15300"/>
                    <a:pt x="1881" y="18217"/>
                    <a:pt x="2036" y="20801"/>
                  </a:cubicBezTo>
                  <a:cubicBezTo>
                    <a:pt x="2036" y="20801"/>
                    <a:pt x="2143" y="21515"/>
                    <a:pt x="2596" y="20932"/>
                  </a:cubicBezTo>
                  <a:cubicBezTo>
                    <a:pt x="3048" y="20336"/>
                    <a:pt x="3358" y="17574"/>
                    <a:pt x="4024" y="15931"/>
                  </a:cubicBezTo>
                  <a:cubicBezTo>
                    <a:pt x="4691" y="14288"/>
                    <a:pt x="3632" y="11954"/>
                    <a:pt x="3513" y="10895"/>
                  </a:cubicBezTo>
                  <a:cubicBezTo>
                    <a:pt x="3393" y="9835"/>
                    <a:pt x="6025" y="5394"/>
                    <a:pt x="5144" y="2691"/>
                  </a:cubicBezTo>
                  <a:cubicBezTo>
                    <a:pt x="4263" y="0"/>
                    <a:pt x="786" y="3263"/>
                    <a:pt x="786" y="326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430;p39">
              <a:extLst>
                <a:ext uri="{FF2B5EF4-FFF2-40B4-BE49-F238E27FC236}">
                  <a16:creationId xmlns:a16="http://schemas.microsoft.com/office/drawing/2014/main" id="{A5229556-0E21-B352-9F07-6C6B3ED342A3}"/>
                </a:ext>
              </a:extLst>
            </p:cNvPr>
            <p:cNvSpPr/>
            <p:nvPr/>
          </p:nvSpPr>
          <p:spPr>
            <a:xfrm>
              <a:off x="7546646" y="2636980"/>
              <a:ext cx="573047" cy="606821"/>
            </a:xfrm>
            <a:custGeom>
              <a:avLst/>
              <a:gdLst/>
              <a:ahLst/>
              <a:cxnLst/>
              <a:rect l="l" t="t" r="r" b="b"/>
              <a:pathLst>
                <a:path w="7669" h="8121" extrusionOk="0">
                  <a:moveTo>
                    <a:pt x="2370" y="6680"/>
                  </a:moveTo>
                  <a:cubicBezTo>
                    <a:pt x="3251" y="7537"/>
                    <a:pt x="3763" y="8121"/>
                    <a:pt x="5144" y="7549"/>
                  </a:cubicBezTo>
                  <a:cubicBezTo>
                    <a:pt x="6525" y="6990"/>
                    <a:pt x="7513" y="5692"/>
                    <a:pt x="7668" y="5358"/>
                  </a:cubicBezTo>
                  <a:cubicBezTo>
                    <a:pt x="7668" y="5358"/>
                    <a:pt x="7109" y="1977"/>
                    <a:pt x="6954" y="1513"/>
                  </a:cubicBezTo>
                  <a:cubicBezTo>
                    <a:pt x="6787" y="1048"/>
                    <a:pt x="6763" y="977"/>
                    <a:pt x="6763" y="977"/>
                  </a:cubicBezTo>
                  <a:cubicBezTo>
                    <a:pt x="6763" y="977"/>
                    <a:pt x="4418" y="1"/>
                    <a:pt x="2203" y="1334"/>
                  </a:cubicBezTo>
                  <a:cubicBezTo>
                    <a:pt x="0" y="2668"/>
                    <a:pt x="2370" y="6680"/>
                    <a:pt x="2370" y="6680"/>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431;p39">
              <a:extLst>
                <a:ext uri="{FF2B5EF4-FFF2-40B4-BE49-F238E27FC236}">
                  <a16:creationId xmlns:a16="http://schemas.microsoft.com/office/drawing/2014/main" id="{FD74C1D6-8883-4B20-BE06-865BC3C9F647}"/>
                </a:ext>
              </a:extLst>
            </p:cNvPr>
            <p:cNvSpPr/>
            <p:nvPr/>
          </p:nvSpPr>
          <p:spPr>
            <a:xfrm>
              <a:off x="7797561" y="4327328"/>
              <a:ext cx="229548" cy="250096"/>
            </a:xfrm>
            <a:custGeom>
              <a:avLst/>
              <a:gdLst/>
              <a:ahLst/>
              <a:cxnLst/>
              <a:rect l="l" t="t" r="r" b="b"/>
              <a:pathLst>
                <a:path w="3072" h="3347" extrusionOk="0">
                  <a:moveTo>
                    <a:pt x="214" y="500"/>
                  </a:moveTo>
                  <a:cubicBezTo>
                    <a:pt x="274" y="250"/>
                    <a:pt x="536" y="0"/>
                    <a:pt x="750" y="108"/>
                  </a:cubicBezTo>
                  <a:cubicBezTo>
                    <a:pt x="964" y="215"/>
                    <a:pt x="1191" y="262"/>
                    <a:pt x="1310" y="227"/>
                  </a:cubicBezTo>
                  <a:cubicBezTo>
                    <a:pt x="1429" y="203"/>
                    <a:pt x="1584" y="179"/>
                    <a:pt x="1679" y="227"/>
                  </a:cubicBezTo>
                  <a:cubicBezTo>
                    <a:pt x="1774" y="262"/>
                    <a:pt x="2215" y="191"/>
                    <a:pt x="2322" y="286"/>
                  </a:cubicBezTo>
                  <a:cubicBezTo>
                    <a:pt x="2429" y="381"/>
                    <a:pt x="2703" y="834"/>
                    <a:pt x="2798" y="1001"/>
                  </a:cubicBezTo>
                  <a:cubicBezTo>
                    <a:pt x="2905" y="1167"/>
                    <a:pt x="3072" y="1727"/>
                    <a:pt x="3000" y="1941"/>
                  </a:cubicBezTo>
                  <a:cubicBezTo>
                    <a:pt x="2929" y="2144"/>
                    <a:pt x="2405" y="2191"/>
                    <a:pt x="2262" y="2429"/>
                  </a:cubicBezTo>
                  <a:cubicBezTo>
                    <a:pt x="2119" y="2655"/>
                    <a:pt x="2274" y="2989"/>
                    <a:pt x="1310" y="3167"/>
                  </a:cubicBezTo>
                  <a:cubicBezTo>
                    <a:pt x="345" y="3346"/>
                    <a:pt x="24" y="2786"/>
                    <a:pt x="12" y="2727"/>
                  </a:cubicBezTo>
                  <a:cubicBezTo>
                    <a:pt x="0" y="2655"/>
                    <a:pt x="60" y="1953"/>
                    <a:pt x="143" y="1834"/>
                  </a:cubicBezTo>
                  <a:cubicBezTo>
                    <a:pt x="226" y="1703"/>
                    <a:pt x="214" y="500"/>
                    <a:pt x="214" y="50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432;p39">
              <a:extLst>
                <a:ext uri="{FF2B5EF4-FFF2-40B4-BE49-F238E27FC236}">
                  <a16:creationId xmlns:a16="http://schemas.microsoft.com/office/drawing/2014/main" id="{018C90D0-B36F-1671-2B9C-3728D4F94E97}"/>
                </a:ext>
              </a:extLst>
            </p:cNvPr>
            <p:cNvSpPr/>
            <p:nvPr/>
          </p:nvSpPr>
          <p:spPr>
            <a:xfrm>
              <a:off x="7422982" y="3053328"/>
              <a:ext cx="313237" cy="727797"/>
            </a:xfrm>
            <a:custGeom>
              <a:avLst/>
              <a:gdLst/>
              <a:ahLst/>
              <a:cxnLst/>
              <a:rect l="l" t="t" r="r" b="b"/>
              <a:pathLst>
                <a:path w="4192" h="9740" extrusionOk="0">
                  <a:moveTo>
                    <a:pt x="1" y="382"/>
                  </a:moveTo>
                  <a:cubicBezTo>
                    <a:pt x="572" y="1989"/>
                    <a:pt x="989" y="5656"/>
                    <a:pt x="1322" y="6978"/>
                  </a:cubicBezTo>
                  <a:cubicBezTo>
                    <a:pt x="1655" y="8311"/>
                    <a:pt x="1703" y="9192"/>
                    <a:pt x="2513" y="9442"/>
                  </a:cubicBezTo>
                  <a:cubicBezTo>
                    <a:pt x="3477" y="9740"/>
                    <a:pt x="4192" y="7918"/>
                    <a:pt x="4144" y="6180"/>
                  </a:cubicBezTo>
                  <a:cubicBezTo>
                    <a:pt x="4096" y="4668"/>
                    <a:pt x="3310" y="1"/>
                    <a:pt x="331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433;p39">
              <a:extLst>
                <a:ext uri="{FF2B5EF4-FFF2-40B4-BE49-F238E27FC236}">
                  <a16:creationId xmlns:a16="http://schemas.microsoft.com/office/drawing/2014/main" id="{9BB7ECFA-25BD-CAAA-A52E-2481BF22A0D6}"/>
                </a:ext>
              </a:extLst>
            </p:cNvPr>
            <p:cNvSpPr/>
            <p:nvPr/>
          </p:nvSpPr>
          <p:spPr>
            <a:xfrm>
              <a:off x="7454141" y="3192160"/>
              <a:ext cx="298068" cy="582761"/>
            </a:xfrm>
            <a:custGeom>
              <a:avLst/>
              <a:gdLst/>
              <a:ahLst/>
              <a:cxnLst/>
              <a:rect l="l" t="t" r="r" b="b"/>
              <a:pathLst>
                <a:path w="3989" h="7799" extrusionOk="0">
                  <a:moveTo>
                    <a:pt x="2227" y="131"/>
                  </a:moveTo>
                  <a:cubicBezTo>
                    <a:pt x="2203" y="1274"/>
                    <a:pt x="1762" y="2393"/>
                    <a:pt x="881" y="3751"/>
                  </a:cubicBezTo>
                  <a:cubicBezTo>
                    <a:pt x="0" y="5120"/>
                    <a:pt x="1298" y="6025"/>
                    <a:pt x="1643" y="6489"/>
                  </a:cubicBezTo>
                  <a:cubicBezTo>
                    <a:pt x="1977" y="6941"/>
                    <a:pt x="2251" y="7799"/>
                    <a:pt x="2751" y="7453"/>
                  </a:cubicBezTo>
                  <a:cubicBezTo>
                    <a:pt x="3274" y="7084"/>
                    <a:pt x="3989" y="6298"/>
                    <a:pt x="3929" y="5715"/>
                  </a:cubicBezTo>
                  <a:cubicBezTo>
                    <a:pt x="3870" y="5120"/>
                    <a:pt x="2989" y="3024"/>
                    <a:pt x="3155" y="1512"/>
                  </a:cubicBezTo>
                  <a:cubicBezTo>
                    <a:pt x="3322" y="0"/>
                    <a:pt x="2227" y="131"/>
                    <a:pt x="2227" y="13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434;p39">
              <a:extLst>
                <a:ext uri="{FF2B5EF4-FFF2-40B4-BE49-F238E27FC236}">
                  <a16:creationId xmlns:a16="http://schemas.microsoft.com/office/drawing/2014/main" id="{A72E7CF5-C6DA-5D32-DE83-F5A60635BFC8}"/>
                </a:ext>
              </a:extLst>
            </p:cNvPr>
            <p:cNvSpPr/>
            <p:nvPr/>
          </p:nvSpPr>
          <p:spPr>
            <a:xfrm>
              <a:off x="7348260" y="2717081"/>
              <a:ext cx="375481" cy="486668"/>
            </a:xfrm>
            <a:custGeom>
              <a:avLst/>
              <a:gdLst/>
              <a:ahLst/>
              <a:cxnLst/>
              <a:rect l="l" t="t" r="r" b="b"/>
              <a:pathLst>
                <a:path w="5025" h="6513" extrusionOk="0">
                  <a:moveTo>
                    <a:pt x="1358" y="0"/>
                  </a:moveTo>
                  <a:cubicBezTo>
                    <a:pt x="334" y="1381"/>
                    <a:pt x="0" y="3643"/>
                    <a:pt x="167" y="5072"/>
                  </a:cubicBezTo>
                  <a:cubicBezTo>
                    <a:pt x="167" y="5072"/>
                    <a:pt x="298" y="5239"/>
                    <a:pt x="917" y="5322"/>
                  </a:cubicBezTo>
                  <a:cubicBezTo>
                    <a:pt x="1548" y="5394"/>
                    <a:pt x="2322" y="6513"/>
                    <a:pt x="5025" y="5608"/>
                  </a:cubicBezTo>
                  <a:cubicBezTo>
                    <a:pt x="5025" y="5608"/>
                    <a:pt x="4322" y="1893"/>
                    <a:pt x="4858" y="262"/>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435;p39">
              <a:extLst>
                <a:ext uri="{FF2B5EF4-FFF2-40B4-BE49-F238E27FC236}">
                  <a16:creationId xmlns:a16="http://schemas.microsoft.com/office/drawing/2014/main" id="{89F00168-2A1D-01AA-7F74-E7BDAF6EAEC6}"/>
                </a:ext>
              </a:extLst>
            </p:cNvPr>
            <p:cNvSpPr/>
            <p:nvPr/>
          </p:nvSpPr>
          <p:spPr>
            <a:xfrm>
              <a:off x="7592898" y="2960823"/>
              <a:ext cx="287457" cy="431522"/>
            </a:xfrm>
            <a:custGeom>
              <a:avLst/>
              <a:gdLst/>
              <a:ahLst/>
              <a:cxnLst/>
              <a:rect l="l" t="t" r="r" b="b"/>
              <a:pathLst>
                <a:path w="3847" h="5775" extrusionOk="0">
                  <a:moveTo>
                    <a:pt x="2239" y="5263"/>
                  </a:moveTo>
                  <a:cubicBezTo>
                    <a:pt x="1667" y="5775"/>
                    <a:pt x="1" y="4834"/>
                    <a:pt x="1" y="3060"/>
                  </a:cubicBezTo>
                  <a:cubicBezTo>
                    <a:pt x="1" y="2656"/>
                    <a:pt x="513" y="1894"/>
                    <a:pt x="358" y="1453"/>
                  </a:cubicBezTo>
                  <a:cubicBezTo>
                    <a:pt x="191" y="1024"/>
                    <a:pt x="191" y="143"/>
                    <a:pt x="1275" y="72"/>
                  </a:cubicBezTo>
                  <a:cubicBezTo>
                    <a:pt x="2358" y="0"/>
                    <a:pt x="2787" y="620"/>
                    <a:pt x="2715" y="1048"/>
                  </a:cubicBezTo>
                  <a:cubicBezTo>
                    <a:pt x="2644" y="1477"/>
                    <a:pt x="2501" y="1917"/>
                    <a:pt x="2727" y="2346"/>
                  </a:cubicBezTo>
                  <a:cubicBezTo>
                    <a:pt x="2953" y="2775"/>
                    <a:pt x="3846" y="3834"/>
                    <a:pt x="2239" y="526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436;p39">
              <a:extLst>
                <a:ext uri="{FF2B5EF4-FFF2-40B4-BE49-F238E27FC236}">
                  <a16:creationId xmlns:a16="http://schemas.microsoft.com/office/drawing/2014/main" id="{3E780134-77F3-12D1-546C-FCEC370D39A7}"/>
                </a:ext>
              </a:extLst>
            </p:cNvPr>
            <p:cNvSpPr/>
            <p:nvPr/>
          </p:nvSpPr>
          <p:spPr>
            <a:xfrm>
              <a:off x="7818856" y="1230424"/>
              <a:ext cx="104163" cy="243894"/>
            </a:xfrm>
            <a:custGeom>
              <a:avLst/>
              <a:gdLst/>
              <a:ahLst/>
              <a:cxnLst/>
              <a:rect l="l" t="t" r="r" b="b"/>
              <a:pathLst>
                <a:path w="1394" h="3264" extrusionOk="0">
                  <a:moveTo>
                    <a:pt x="846" y="3192"/>
                  </a:moveTo>
                  <a:cubicBezTo>
                    <a:pt x="1394" y="2989"/>
                    <a:pt x="1370" y="1394"/>
                    <a:pt x="1263" y="703"/>
                  </a:cubicBezTo>
                  <a:cubicBezTo>
                    <a:pt x="1156" y="1"/>
                    <a:pt x="1" y="1834"/>
                    <a:pt x="298" y="2692"/>
                  </a:cubicBezTo>
                  <a:cubicBezTo>
                    <a:pt x="501" y="3263"/>
                    <a:pt x="846" y="3192"/>
                    <a:pt x="846" y="319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437;p39">
              <a:extLst>
                <a:ext uri="{FF2B5EF4-FFF2-40B4-BE49-F238E27FC236}">
                  <a16:creationId xmlns:a16="http://schemas.microsoft.com/office/drawing/2014/main" id="{A1BFD2A8-BEC4-3E43-5FEF-0978B03D9A08}"/>
                </a:ext>
              </a:extLst>
            </p:cNvPr>
            <p:cNvSpPr/>
            <p:nvPr/>
          </p:nvSpPr>
          <p:spPr>
            <a:xfrm>
              <a:off x="7664108" y="1261583"/>
              <a:ext cx="280284" cy="499146"/>
            </a:xfrm>
            <a:custGeom>
              <a:avLst/>
              <a:gdLst/>
              <a:ahLst/>
              <a:cxnLst/>
              <a:rect l="l" t="t" r="r" b="b"/>
              <a:pathLst>
                <a:path w="3751" h="6680" extrusionOk="0">
                  <a:moveTo>
                    <a:pt x="3322" y="941"/>
                  </a:moveTo>
                  <a:cubicBezTo>
                    <a:pt x="3667" y="691"/>
                    <a:pt x="3751" y="1108"/>
                    <a:pt x="3643" y="1525"/>
                  </a:cubicBezTo>
                  <a:cubicBezTo>
                    <a:pt x="3548" y="1894"/>
                    <a:pt x="3334" y="2108"/>
                    <a:pt x="3060" y="1941"/>
                  </a:cubicBezTo>
                  <a:cubicBezTo>
                    <a:pt x="2786" y="1763"/>
                    <a:pt x="3155" y="2465"/>
                    <a:pt x="2536" y="5489"/>
                  </a:cubicBezTo>
                  <a:cubicBezTo>
                    <a:pt x="2536" y="5489"/>
                    <a:pt x="667" y="6680"/>
                    <a:pt x="0" y="5275"/>
                  </a:cubicBezTo>
                  <a:cubicBezTo>
                    <a:pt x="0" y="5275"/>
                    <a:pt x="691" y="4501"/>
                    <a:pt x="905" y="2251"/>
                  </a:cubicBezTo>
                  <a:cubicBezTo>
                    <a:pt x="1131" y="1"/>
                    <a:pt x="3322" y="941"/>
                    <a:pt x="3322" y="9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438;p39">
              <a:extLst>
                <a:ext uri="{FF2B5EF4-FFF2-40B4-BE49-F238E27FC236}">
                  <a16:creationId xmlns:a16="http://schemas.microsoft.com/office/drawing/2014/main" id="{62AF85EF-112D-D187-5916-005E0954450F}"/>
                </a:ext>
              </a:extLst>
            </p:cNvPr>
            <p:cNvSpPr/>
            <p:nvPr/>
          </p:nvSpPr>
          <p:spPr>
            <a:xfrm>
              <a:off x="7666723" y="1110347"/>
              <a:ext cx="293659" cy="357697"/>
            </a:xfrm>
            <a:custGeom>
              <a:avLst/>
              <a:gdLst/>
              <a:ahLst/>
              <a:cxnLst/>
              <a:rect l="l" t="t" r="r" b="b"/>
              <a:pathLst>
                <a:path w="3930" h="4787" extrusionOk="0">
                  <a:moveTo>
                    <a:pt x="1965" y="4537"/>
                  </a:moveTo>
                  <a:cubicBezTo>
                    <a:pt x="1549" y="4311"/>
                    <a:pt x="1191" y="4787"/>
                    <a:pt x="858" y="4465"/>
                  </a:cubicBezTo>
                  <a:cubicBezTo>
                    <a:pt x="513" y="4144"/>
                    <a:pt x="1" y="2822"/>
                    <a:pt x="84" y="1977"/>
                  </a:cubicBezTo>
                  <a:cubicBezTo>
                    <a:pt x="168" y="1143"/>
                    <a:pt x="989" y="0"/>
                    <a:pt x="2454" y="465"/>
                  </a:cubicBezTo>
                  <a:cubicBezTo>
                    <a:pt x="3930" y="941"/>
                    <a:pt x="3608" y="2441"/>
                    <a:pt x="3287" y="2965"/>
                  </a:cubicBezTo>
                  <a:cubicBezTo>
                    <a:pt x="2965" y="3489"/>
                    <a:pt x="2775" y="3882"/>
                    <a:pt x="2668" y="4311"/>
                  </a:cubicBezTo>
                  <a:cubicBezTo>
                    <a:pt x="2561" y="4751"/>
                    <a:pt x="2084" y="4608"/>
                    <a:pt x="1965" y="4537"/>
                  </a:cubicBezTo>
                  <a:close/>
                </a:path>
              </a:pathLst>
            </a:custGeom>
            <a:solidFill>
              <a:srgbClr val="F8C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439;p39">
              <a:extLst>
                <a:ext uri="{FF2B5EF4-FFF2-40B4-BE49-F238E27FC236}">
                  <a16:creationId xmlns:a16="http://schemas.microsoft.com/office/drawing/2014/main" id="{DF241994-F519-E760-243E-4C695A36167F}"/>
                </a:ext>
              </a:extLst>
            </p:cNvPr>
            <p:cNvSpPr/>
            <p:nvPr/>
          </p:nvSpPr>
          <p:spPr>
            <a:xfrm>
              <a:off x="7333988" y="1056099"/>
              <a:ext cx="509010" cy="486668"/>
            </a:xfrm>
            <a:custGeom>
              <a:avLst/>
              <a:gdLst/>
              <a:ahLst/>
              <a:cxnLst/>
              <a:rect l="l" t="t" r="r" b="b"/>
              <a:pathLst>
                <a:path w="6812" h="6513" extrusionOk="0">
                  <a:moveTo>
                    <a:pt x="4585" y="5394"/>
                  </a:moveTo>
                  <a:cubicBezTo>
                    <a:pt x="4906" y="5346"/>
                    <a:pt x="5180" y="5108"/>
                    <a:pt x="5335" y="4834"/>
                  </a:cubicBezTo>
                  <a:cubicBezTo>
                    <a:pt x="5490" y="4548"/>
                    <a:pt x="5549" y="4227"/>
                    <a:pt x="5573" y="3905"/>
                  </a:cubicBezTo>
                  <a:cubicBezTo>
                    <a:pt x="5597" y="3489"/>
                    <a:pt x="5549" y="3072"/>
                    <a:pt x="5442" y="2679"/>
                  </a:cubicBezTo>
                  <a:cubicBezTo>
                    <a:pt x="5537" y="2786"/>
                    <a:pt x="5704" y="2822"/>
                    <a:pt x="5847" y="2762"/>
                  </a:cubicBezTo>
                  <a:cubicBezTo>
                    <a:pt x="5990" y="2703"/>
                    <a:pt x="6073" y="2560"/>
                    <a:pt x="6061" y="2405"/>
                  </a:cubicBezTo>
                  <a:cubicBezTo>
                    <a:pt x="6049" y="2250"/>
                    <a:pt x="5954" y="2084"/>
                    <a:pt x="6037" y="1953"/>
                  </a:cubicBezTo>
                  <a:cubicBezTo>
                    <a:pt x="6109" y="1846"/>
                    <a:pt x="6275" y="1858"/>
                    <a:pt x="6418" y="1869"/>
                  </a:cubicBezTo>
                  <a:cubicBezTo>
                    <a:pt x="6561" y="1881"/>
                    <a:pt x="6740" y="1869"/>
                    <a:pt x="6776" y="1739"/>
                  </a:cubicBezTo>
                  <a:cubicBezTo>
                    <a:pt x="6811" y="1643"/>
                    <a:pt x="6752" y="1548"/>
                    <a:pt x="6668" y="1477"/>
                  </a:cubicBezTo>
                  <a:cubicBezTo>
                    <a:pt x="6597" y="1417"/>
                    <a:pt x="6502" y="1381"/>
                    <a:pt x="6430" y="1310"/>
                  </a:cubicBezTo>
                  <a:cubicBezTo>
                    <a:pt x="6204" y="1107"/>
                    <a:pt x="6252" y="750"/>
                    <a:pt x="6121" y="476"/>
                  </a:cubicBezTo>
                  <a:cubicBezTo>
                    <a:pt x="5930" y="107"/>
                    <a:pt x="5430" y="0"/>
                    <a:pt x="5037" y="155"/>
                  </a:cubicBezTo>
                  <a:cubicBezTo>
                    <a:pt x="4656" y="310"/>
                    <a:pt x="4382" y="643"/>
                    <a:pt x="4156" y="988"/>
                  </a:cubicBezTo>
                  <a:cubicBezTo>
                    <a:pt x="3751" y="834"/>
                    <a:pt x="3335" y="691"/>
                    <a:pt x="2906" y="667"/>
                  </a:cubicBezTo>
                  <a:cubicBezTo>
                    <a:pt x="2477" y="643"/>
                    <a:pt x="2013" y="762"/>
                    <a:pt x="1703" y="1060"/>
                  </a:cubicBezTo>
                  <a:cubicBezTo>
                    <a:pt x="1382" y="1358"/>
                    <a:pt x="1239" y="1858"/>
                    <a:pt x="1430" y="2239"/>
                  </a:cubicBezTo>
                  <a:cubicBezTo>
                    <a:pt x="1561" y="2489"/>
                    <a:pt x="1787" y="2667"/>
                    <a:pt x="2025" y="2834"/>
                  </a:cubicBezTo>
                  <a:cubicBezTo>
                    <a:pt x="2204" y="2965"/>
                    <a:pt x="2394" y="3096"/>
                    <a:pt x="2585" y="3239"/>
                  </a:cubicBezTo>
                  <a:cubicBezTo>
                    <a:pt x="2013" y="3143"/>
                    <a:pt x="1406" y="3215"/>
                    <a:pt x="906" y="3501"/>
                  </a:cubicBezTo>
                  <a:cubicBezTo>
                    <a:pt x="406" y="3786"/>
                    <a:pt x="37" y="4322"/>
                    <a:pt x="25" y="4906"/>
                  </a:cubicBezTo>
                  <a:cubicBezTo>
                    <a:pt x="1" y="5513"/>
                    <a:pt x="418" y="6108"/>
                    <a:pt x="989" y="6311"/>
                  </a:cubicBezTo>
                  <a:cubicBezTo>
                    <a:pt x="1561" y="6513"/>
                    <a:pt x="2251" y="6311"/>
                    <a:pt x="2632" y="5834"/>
                  </a:cubicBezTo>
                  <a:cubicBezTo>
                    <a:pt x="2835" y="5560"/>
                    <a:pt x="3061" y="4644"/>
                    <a:pt x="3513" y="4763"/>
                  </a:cubicBezTo>
                  <a:cubicBezTo>
                    <a:pt x="3751" y="4822"/>
                    <a:pt x="3787" y="5084"/>
                    <a:pt x="3954" y="5215"/>
                  </a:cubicBezTo>
                  <a:cubicBezTo>
                    <a:pt x="4120" y="5370"/>
                    <a:pt x="4370" y="5429"/>
                    <a:pt x="4585" y="5394"/>
                  </a:cubicBezTo>
                  <a:close/>
                </a:path>
              </a:pathLst>
            </a:custGeom>
            <a:solidFill>
              <a:srgbClr val="F8C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440;p39">
              <a:extLst>
                <a:ext uri="{FF2B5EF4-FFF2-40B4-BE49-F238E27FC236}">
                  <a16:creationId xmlns:a16="http://schemas.microsoft.com/office/drawing/2014/main" id="{CD37D957-26EF-5010-826A-FDCF81B1337B}"/>
                </a:ext>
              </a:extLst>
            </p:cNvPr>
            <p:cNvSpPr/>
            <p:nvPr/>
          </p:nvSpPr>
          <p:spPr>
            <a:xfrm>
              <a:off x="7163175" y="1692202"/>
              <a:ext cx="511625" cy="763365"/>
            </a:xfrm>
            <a:custGeom>
              <a:avLst/>
              <a:gdLst/>
              <a:ahLst/>
              <a:cxnLst/>
              <a:rect l="l" t="t" r="r" b="b"/>
              <a:pathLst>
                <a:path w="6847" h="10216" extrusionOk="0">
                  <a:moveTo>
                    <a:pt x="4942" y="0"/>
                  </a:moveTo>
                  <a:cubicBezTo>
                    <a:pt x="3216" y="179"/>
                    <a:pt x="1" y="5275"/>
                    <a:pt x="691" y="7739"/>
                  </a:cubicBezTo>
                  <a:cubicBezTo>
                    <a:pt x="1370" y="10216"/>
                    <a:pt x="4680" y="7561"/>
                    <a:pt x="6204" y="7239"/>
                  </a:cubicBezTo>
                  <a:cubicBezTo>
                    <a:pt x="6204" y="7239"/>
                    <a:pt x="5061" y="6763"/>
                    <a:pt x="4549" y="6965"/>
                  </a:cubicBezTo>
                  <a:cubicBezTo>
                    <a:pt x="4025" y="7180"/>
                    <a:pt x="3299" y="6644"/>
                    <a:pt x="2442" y="6834"/>
                  </a:cubicBezTo>
                  <a:cubicBezTo>
                    <a:pt x="2442" y="6834"/>
                    <a:pt x="2465" y="5537"/>
                    <a:pt x="4656" y="3584"/>
                  </a:cubicBezTo>
                  <a:cubicBezTo>
                    <a:pt x="6847" y="1643"/>
                    <a:pt x="4942" y="0"/>
                    <a:pt x="4942"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441;p39">
              <a:extLst>
                <a:ext uri="{FF2B5EF4-FFF2-40B4-BE49-F238E27FC236}">
                  <a16:creationId xmlns:a16="http://schemas.microsoft.com/office/drawing/2014/main" id="{2C0C05A7-05F4-39E3-60B7-3089A62944A0}"/>
                </a:ext>
              </a:extLst>
            </p:cNvPr>
            <p:cNvSpPr/>
            <p:nvPr/>
          </p:nvSpPr>
          <p:spPr>
            <a:xfrm>
              <a:off x="7429184" y="1672625"/>
              <a:ext cx="556160" cy="772257"/>
            </a:xfrm>
            <a:custGeom>
              <a:avLst/>
              <a:gdLst/>
              <a:ahLst/>
              <a:cxnLst/>
              <a:rect l="l" t="t" r="r" b="b"/>
              <a:pathLst>
                <a:path w="7443" h="10335" extrusionOk="0">
                  <a:moveTo>
                    <a:pt x="2430" y="0"/>
                  </a:moveTo>
                  <a:cubicBezTo>
                    <a:pt x="1799" y="286"/>
                    <a:pt x="1727" y="191"/>
                    <a:pt x="1382" y="262"/>
                  </a:cubicBezTo>
                  <a:cubicBezTo>
                    <a:pt x="1025" y="334"/>
                    <a:pt x="1" y="1072"/>
                    <a:pt x="953" y="5703"/>
                  </a:cubicBezTo>
                  <a:cubicBezTo>
                    <a:pt x="1894" y="10335"/>
                    <a:pt x="6525" y="6668"/>
                    <a:pt x="6645" y="5882"/>
                  </a:cubicBezTo>
                  <a:cubicBezTo>
                    <a:pt x="6776" y="5084"/>
                    <a:pt x="7383" y="1060"/>
                    <a:pt x="7442" y="465"/>
                  </a:cubicBezTo>
                  <a:cubicBezTo>
                    <a:pt x="7442" y="465"/>
                    <a:pt x="6371" y="0"/>
                    <a:pt x="5823" y="0"/>
                  </a:cubicBezTo>
                  <a:cubicBezTo>
                    <a:pt x="5823" y="0"/>
                    <a:pt x="4537" y="727"/>
                    <a:pt x="3858" y="536"/>
                  </a:cubicBezTo>
                  <a:cubicBezTo>
                    <a:pt x="2966" y="286"/>
                    <a:pt x="2430" y="0"/>
                    <a:pt x="2430"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442;p39">
              <a:extLst>
                <a:ext uri="{FF2B5EF4-FFF2-40B4-BE49-F238E27FC236}">
                  <a16:creationId xmlns:a16="http://schemas.microsoft.com/office/drawing/2014/main" id="{E8A93149-9FB4-C71F-D503-4C954F701B29}"/>
                </a:ext>
              </a:extLst>
            </p:cNvPr>
            <p:cNvSpPr/>
            <p:nvPr/>
          </p:nvSpPr>
          <p:spPr>
            <a:xfrm>
              <a:off x="8043095" y="2684129"/>
              <a:ext cx="48121" cy="65009"/>
            </a:xfrm>
            <a:custGeom>
              <a:avLst/>
              <a:gdLst/>
              <a:ahLst/>
              <a:cxnLst/>
              <a:rect l="l" t="t" r="r" b="b"/>
              <a:pathLst>
                <a:path w="644" h="870" extrusionOk="0">
                  <a:moveTo>
                    <a:pt x="572" y="513"/>
                  </a:moveTo>
                  <a:cubicBezTo>
                    <a:pt x="643" y="798"/>
                    <a:pt x="310" y="870"/>
                    <a:pt x="310" y="870"/>
                  </a:cubicBezTo>
                  <a:lnTo>
                    <a:pt x="0" y="1"/>
                  </a:lnTo>
                  <a:cubicBezTo>
                    <a:pt x="0" y="1"/>
                    <a:pt x="488" y="167"/>
                    <a:pt x="572" y="51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443;p39">
              <a:extLst>
                <a:ext uri="{FF2B5EF4-FFF2-40B4-BE49-F238E27FC236}">
                  <a16:creationId xmlns:a16="http://schemas.microsoft.com/office/drawing/2014/main" id="{D4F4292C-1E81-7CF1-78E8-DB4533C28828}"/>
                </a:ext>
              </a:extLst>
            </p:cNvPr>
            <p:cNvSpPr/>
            <p:nvPr/>
          </p:nvSpPr>
          <p:spPr>
            <a:xfrm>
              <a:off x="7434563" y="1652152"/>
              <a:ext cx="651281" cy="1146841"/>
            </a:xfrm>
            <a:custGeom>
              <a:avLst/>
              <a:gdLst/>
              <a:ahLst/>
              <a:cxnLst/>
              <a:rect l="l" t="t" r="r" b="b"/>
              <a:pathLst>
                <a:path w="8716" h="15348" extrusionOk="0">
                  <a:moveTo>
                    <a:pt x="5751" y="274"/>
                  </a:moveTo>
                  <a:cubicBezTo>
                    <a:pt x="5441" y="0"/>
                    <a:pt x="3822" y="1346"/>
                    <a:pt x="3072" y="48"/>
                  </a:cubicBezTo>
                  <a:cubicBezTo>
                    <a:pt x="3072" y="48"/>
                    <a:pt x="2774" y="36"/>
                    <a:pt x="2358" y="274"/>
                  </a:cubicBezTo>
                  <a:cubicBezTo>
                    <a:pt x="2358" y="274"/>
                    <a:pt x="3108" y="1084"/>
                    <a:pt x="2965" y="2513"/>
                  </a:cubicBezTo>
                  <a:cubicBezTo>
                    <a:pt x="2822" y="3941"/>
                    <a:pt x="536" y="5156"/>
                    <a:pt x="453" y="5644"/>
                  </a:cubicBezTo>
                  <a:cubicBezTo>
                    <a:pt x="453" y="5644"/>
                    <a:pt x="631" y="6406"/>
                    <a:pt x="917" y="7501"/>
                  </a:cubicBezTo>
                  <a:cubicBezTo>
                    <a:pt x="1203" y="8609"/>
                    <a:pt x="1846" y="9478"/>
                    <a:pt x="1441" y="10835"/>
                  </a:cubicBezTo>
                  <a:cubicBezTo>
                    <a:pt x="1036" y="12192"/>
                    <a:pt x="0" y="14074"/>
                    <a:pt x="0" y="14169"/>
                  </a:cubicBezTo>
                  <a:cubicBezTo>
                    <a:pt x="0" y="14276"/>
                    <a:pt x="274" y="14859"/>
                    <a:pt x="715" y="15026"/>
                  </a:cubicBezTo>
                  <a:cubicBezTo>
                    <a:pt x="1155" y="15205"/>
                    <a:pt x="1465" y="15348"/>
                    <a:pt x="2322" y="15026"/>
                  </a:cubicBezTo>
                  <a:cubicBezTo>
                    <a:pt x="3191" y="14716"/>
                    <a:pt x="5608" y="14109"/>
                    <a:pt x="5763" y="14109"/>
                  </a:cubicBezTo>
                  <a:cubicBezTo>
                    <a:pt x="5906" y="14109"/>
                    <a:pt x="8632" y="14014"/>
                    <a:pt x="8716" y="14324"/>
                  </a:cubicBezTo>
                  <a:cubicBezTo>
                    <a:pt x="8716" y="14324"/>
                    <a:pt x="8228" y="12038"/>
                    <a:pt x="7977" y="11371"/>
                  </a:cubicBezTo>
                  <a:cubicBezTo>
                    <a:pt x="7716" y="10692"/>
                    <a:pt x="7192" y="10252"/>
                    <a:pt x="7037" y="9371"/>
                  </a:cubicBezTo>
                  <a:cubicBezTo>
                    <a:pt x="6894" y="8501"/>
                    <a:pt x="7061" y="5477"/>
                    <a:pt x="7061" y="5477"/>
                  </a:cubicBezTo>
                  <a:cubicBezTo>
                    <a:pt x="7061" y="5477"/>
                    <a:pt x="4429" y="6299"/>
                    <a:pt x="4358" y="2989"/>
                  </a:cubicBezTo>
                  <a:cubicBezTo>
                    <a:pt x="4322" y="1060"/>
                    <a:pt x="5751" y="274"/>
                    <a:pt x="5751" y="274"/>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444;p39">
              <a:extLst>
                <a:ext uri="{FF2B5EF4-FFF2-40B4-BE49-F238E27FC236}">
                  <a16:creationId xmlns:a16="http://schemas.microsoft.com/office/drawing/2014/main" id="{2EEA664A-47BE-CC27-96F6-2C99C5CC2163}"/>
                </a:ext>
              </a:extLst>
            </p:cNvPr>
            <p:cNvSpPr/>
            <p:nvPr/>
          </p:nvSpPr>
          <p:spPr>
            <a:xfrm>
              <a:off x="7466544" y="2611201"/>
              <a:ext cx="589037" cy="187778"/>
            </a:xfrm>
            <a:custGeom>
              <a:avLst/>
              <a:gdLst/>
              <a:ahLst/>
              <a:cxnLst/>
              <a:rect l="l" t="t" r="r" b="b"/>
              <a:pathLst>
                <a:path w="7883" h="2513" extrusionOk="0">
                  <a:moveTo>
                    <a:pt x="6430" y="584"/>
                  </a:moveTo>
                  <a:cubicBezTo>
                    <a:pt x="5549" y="0"/>
                    <a:pt x="4871" y="274"/>
                    <a:pt x="3680" y="1048"/>
                  </a:cubicBezTo>
                  <a:cubicBezTo>
                    <a:pt x="2477" y="1822"/>
                    <a:pt x="2096" y="1274"/>
                    <a:pt x="1501" y="1572"/>
                  </a:cubicBezTo>
                  <a:cubicBezTo>
                    <a:pt x="918" y="1870"/>
                    <a:pt x="441" y="2393"/>
                    <a:pt x="1" y="2012"/>
                  </a:cubicBezTo>
                  <a:cubicBezTo>
                    <a:pt x="84" y="2096"/>
                    <a:pt x="180" y="2155"/>
                    <a:pt x="287" y="2203"/>
                  </a:cubicBezTo>
                  <a:cubicBezTo>
                    <a:pt x="727" y="2370"/>
                    <a:pt x="1037" y="2513"/>
                    <a:pt x="1894" y="2203"/>
                  </a:cubicBezTo>
                  <a:cubicBezTo>
                    <a:pt x="2751" y="1881"/>
                    <a:pt x="5180" y="1274"/>
                    <a:pt x="5323" y="1274"/>
                  </a:cubicBezTo>
                  <a:cubicBezTo>
                    <a:pt x="5442" y="1274"/>
                    <a:pt x="7097" y="1215"/>
                    <a:pt x="7883" y="1334"/>
                  </a:cubicBezTo>
                  <a:cubicBezTo>
                    <a:pt x="7561" y="1262"/>
                    <a:pt x="7168" y="1084"/>
                    <a:pt x="6430" y="584"/>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445;p39">
              <a:extLst>
                <a:ext uri="{FF2B5EF4-FFF2-40B4-BE49-F238E27FC236}">
                  <a16:creationId xmlns:a16="http://schemas.microsoft.com/office/drawing/2014/main" id="{0E953FC4-82A3-8B23-5152-7720A4D0A292}"/>
                </a:ext>
              </a:extLst>
            </p:cNvPr>
            <p:cNvSpPr/>
            <p:nvPr/>
          </p:nvSpPr>
          <p:spPr>
            <a:xfrm>
              <a:off x="7858907" y="1707296"/>
              <a:ext cx="345293" cy="912885"/>
            </a:xfrm>
            <a:custGeom>
              <a:avLst/>
              <a:gdLst/>
              <a:ahLst/>
              <a:cxnLst/>
              <a:rect l="l" t="t" r="r" b="b"/>
              <a:pathLst>
                <a:path w="4621" h="12217" extrusionOk="0">
                  <a:moveTo>
                    <a:pt x="1691" y="1"/>
                  </a:moveTo>
                  <a:cubicBezTo>
                    <a:pt x="2334" y="227"/>
                    <a:pt x="3561" y="715"/>
                    <a:pt x="2930" y="2608"/>
                  </a:cubicBezTo>
                  <a:cubicBezTo>
                    <a:pt x="2370" y="4299"/>
                    <a:pt x="2251" y="5430"/>
                    <a:pt x="2394" y="5763"/>
                  </a:cubicBezTo>
                  <a:cubicBezTo>
                    <a:pt x="2549" y="6097"/>
                    <a:pt x="2834" y="7359"/>
                    <a:pt x="2787" y="9323"/>
                  </a:cubicBezTo>
                  <a:lnTo>
                    <a:pt x="2930" y="10109"/>
                  </a:lnTo>
                  <a:cubicBezTo>
                    <a:pt x="2930" y="10109"/>
                    <a:pt x="3799" y="10383"/>
                    <a:pt x="4203" y="10823"/>
                  </a:cubicBezTo>
                  <a:cubicBezTo>
                    <a:pt x="4620" y="11252"/>
                    <a:pt x="3989" y="11835"/>
                    <a:pt x="3751" y="12026"/>
                  </a:cubicBezTo>
                  <a:cubicBezTo>
                    <a:pt x="3513" y="12216"/>
                    <a:pt x="2775" y="12145"/>
                    <a:pt x="2703" y="12050"/>
                  </a:cubicBezTo>
                  <a:cubicBezTo>
                    <a:pt x="2620" y="11954"/>
                    <a:pt x="2513" y="11776"/>
                    <a:pt x="2501" y="11728"/>
                  </a:cubicBezTo>
                  <a:cubicBezTo>
                    <a:pt x="2501" y="11681"/>
                    <a:pt x="2608" y="11585"/>
                    <a:pt x="2608" y="11585"/>
                  </a:cubicBezTo>
                  <a:cubicBezTo>
                    <a:pt x="2608" y="11585"/>
                    <a:pt x="2108" y="11073"/>
                    <a:pt x="2060" y="10919"/>
                  </a:cubicBezTo>
                  <a:cubicBezTo>
                    <a:pt x="2001" y="10764"/>
                    <a:pt x="2144" y="10430"/>
                    <a:pt x="2108" y="10311"/>
                  </a:cubicBezTo>
                  <a:cubicBezTo>
                    <a:pt x="2072" y="10180"/>
                    <a:pt x="1834" y="9847"/>
                    <a:pt x="1834" y="9847"/>
                  </a:cubicBezTo>
                  <a:cubicBezTo>
                    <a:pt x="1834" y="9847"/>
                    <a:pt x="370" y="7132"/>
                    <a:pt x="132" y="6347"/>
                  </a:cubicBezTo>
                  <a:cubicBezTo>
                    <a:pt x="1" y="5882"/>
                    <a:pt x="203" y="1108"/>
                    <a:pt x="1691"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446;p39">
              <a:extLst>
                <a:ext uri="{FF2B5EF4-FFF2-40B4-BE49-F238E27FC236}">
                  <a16:creationId xmlns:a16="http://schemas.microsoft.com/office/drawing/2014/main" id="{E267C446-505F-4269-AD7F-EF759366AC39}"/>
                </a:ext>
              </a:extLst>
            </p:cNvPr>
            <p:cNvSpPr/>
            <p:nvPr/>
          </p:nvSpPr>
          <p:spPr>
            <a:xfrm>
              <a:off x="7987876" y="2377174"/>
              <a:ext cx="122022" cy="111337"/>
            </a:xfrm>
            <a:custGeom>
              <a:avLst/>
              <a:gdLst/>
              <a:ahLst/>
              <a:cxnLst/>
              <a:rect l="l" t="t" r="r" b="b"/>
              <a:pathLst>
                <a:path w="1633" h="1490" extrusionOk="0">
                  <a:moveTo>
                    <a:pt x="108" y="882"/>
                  </a:moveTo>
                  <a:cubicBezTo>
                    <a:pt x="156" y="953"/>
                    <a:pt x="513" y="953"/>
                    <a:pt x="751" y="834"/>
                  </a:cubicBezTo>
                  <a:cubicBezTo>
                    <a:pt x="751" y="834"/>
                    <a:pt x="799" y="834"/>
                    <a:pt x="751" y="620"/>
                  </a:cubicBezTo>
                  <a:cubicBezTo>
                    <a:pt x="703" y="370"/>
                    <a:pt x="906" y="1"/>
                    <a:pt x="1239" y="1"/>
                  </a:cubicBezTo>
                  <a:cubicBezTo>
                    <a:pt x="1573" y="1"/>
                    <a:pt x="1620" y="441"/>
                    <a:pt x="1632" y="620"/>
                  </a:cubicBezTo>
                  <a:cubicBezTo>
                    <a:pt x="1632" y="787"/>
                    <a:pt x="1442" y="1263"/>
                    <a:pt x="1192" y="1144"/>
                  </a:cubicBezTo>
                  <a:cubicBezTo>
                    <a:pt x="1192" y="1144"/>
                    <a:pt x="882" y="1489"/>
                    <a:pt x="382" y="1358"/>
                  </a:cubicBezTo>
                  <a:cubicBezTo>
                    <a:pt x="382" y="1358"/>
                    <a:pt x="299" y="1346"/>
                    <a:pt x="168" y="1156"/>
                  </a:cubicBezTo>
                  <a:cubicBezTo>
                    <a:pt x="49" y="977"/>
                    <a:pt x="1" y="811"/>
                    <a:pt x="61" y="775"/>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31656000"/>
      </p:ext>
    </p:extLst>
  </p:cSld>
  <p:clrMapOvr>
    <a:masterClrMapping/>
  </p:clrMapOvr>
</p:sld>
</file>

<file path=ppt/theme/theme1.xml><?xml version="1.0" encoding="utf-8"?>
<a:theme xmlns:a="http://schemas.openxmlformats.org/drawingml/2006/main" name="Vancouver Marathon by Slidesgo">
  <a:themeElements>
    <a:clrScheme name="Simple Light">
      <a:dk1>
        <a:srgbClr val="1C3F4C"/>
      </a:dk1>
      <a:lt1>
        <a:srgbClr val="CBE7EA"/>
      </a:lt1>
      <a:dk2>
        <a:srgbClr val="56C6AA"/>
      </a:dk2>
      <a:lt2>
        <a:srgbClr val="EE8381"/>
      </a:lt2>
      <a:accent1>
        <a:srgbClr val="FCD279"/>
      </a:accent1>
      <a:accent2>
        <a:srgbClr val="588E9E"/>
      </a:accent2>
      <a:accent3>
        <a:srgbClr val="1C3F4C"/>
      </a:accent3>
      <a:accent4>
        <a:srgbClr val="CBE7EA"/>
      </a:accent4>
      <a:accent5>
        <a:srgbClr val="56C6AA"/>
      </a:accent5>
      <a:accent6>
        <a:srgbClr val="EE8381"/>
      </a:accent6>
      <a:hlink>
        <a:srgbClr val="1C3F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1102</Words>
  <Application>Microsoft Office PowerPoint</Application>
  <PresentationFormat>Affichage à l'écran (16:9)</PresentationFormat>
  <Paragraphs>61</Paragraphs>
  <Slides>28</Slides>
  <Notes>27</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28</vt:i4>
      </vt:variant>
    </vt:vector>
  </HeadingPairs>
  <TitlesOfParts>
    <vt:vector size="36" baseType="lpstr">
      <vt:lpstr>Work Sans</vt:lpstr>
      <vt:lpstr>Poppins</vt:lpstr>
      <vt:lpstr>Montserrat Black</vt:lpstr>
      <vt:lpstr>Arial</vt:lpstr>
      <vt:lpstr>Roboto Condensed Light</vt:lpstr>
      <vt:lpstr>Arial</vt:lpstr>
      <vt:lpstr>Montserrat ExtraBold</vt:lpstr>
      <vt:lpstr>Vancouver Marathon by Slidesgo</vt:lpstr>
      <vt:lpstr>Impact des activités parascolaires sur les performances académiques</vt:lpstr>
      <vt:lpstr>Introduction</vt:lpstr>
      <vt:lpstr>Présentation PowerPoint</vt:lpstr>
      <vt:lpstr> Problématique</vt:lpstr>
      <vt:lpstr>Bar plot</vt:lpstr>
      <vt:lpstr>Violin plot</vt:lpstr>
      <vt:lpstr>Box plot </vt:lpstr>
      <vt:lpstr>Scatter plot </vt:lpstr>
      <vt:lpstr>Pie chart</vt:lpstr>
      <vt:lpstr>Count plot </vt:lpstr>
      <vt:lpstr>Plot pie chart </vt:lpstr>
      <vt:lpstr>Bar Plot </vt:lpstr>
      <vt:lpstr>Présentation PowerPoint</vt:lpstr>
      <vt:lpstr>Hypothesis Test 1 and Confidence Interval on the Difference Between Two Means</vt:lpstr>
      <vt:lpstr>Présentation PowerPoint</vt:lpstr>
      <vt:lpstr>Présentation PowerPoint</vt:lpstr>
      <vt:lpstr>HYPOTHESIS_TEST2 :"Chi-Square Test of Independence"</vt:lpstr>
      <vt:lpstr>Présentation PowerPoint</vt:lpstr>
      <vt:lpstr>Présentation PowerPoint</vt:lpstr>
      <vt:lpstr>Hypothesis Test 3 and Confidence Interval on the Difference Between Two Proportions</vt:lpstr>
      <vt:lpstr>Présentation PowerPoint</vt:lpstr>
      <vt:lpstr>Présentation PowerPoint</vt:lpstr>
      <vt:lpstr>Hypothesis test 4 and confidence interval on a mean</vt:lpstr>
      <vt:lpstr>Présentation PowerPoint</vt:lpstr>
      <vt:lpstr>Présentation PowerPoint</vt:lpstr>
      <vt:lpstr>Présentation PowerPoint</vt:lpstr>
      <vt:lpstr>Conclusion:</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des activités parascolaires sur les performances académiques</dc:title>
  <cp:lastModifiedBy>wiame kacimi</cp:lastModifiedBy>
  <cp:revision>3</cp:revision>
  <dcterms:modified xsi:type="dcterms:W3CDTF">2024-01-15T11:55:50Z</dcterms:modified>
</cp:coreProperties>
</file>