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Ubuntu-regular.fntdata"/><Relationship Id="rId14" Type="http://schemas.openxmlformats.org/officeDocument/2006/relationships/slide" Target="slides/slide10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Roboto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16263d19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16263d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516263d19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516263d1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16263d19_3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16263d19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40d7976c6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40d7976c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516263d19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516263d1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16263d19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516263d1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0d7976c6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40d7976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40d7976c6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40d7976c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516263d19_3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516263d19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Google Shape;10;p2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6FA8D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Google Shape;13;p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Google Shape;18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82600" lvl="0" marL="4572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6FA8D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Google Shape;22;p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rgbClr val="6FA8D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Google Shape;28;p6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rgbClr val="6FA8D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Google Shape;35;p7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6FA8D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Google Shape;43;p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10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Relationship Id="rId7" Type="http://schemas.openxmlformats.org/officeDocument/2006/relationships/image" Target="../media/image22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jp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FkrW-WUxe1yK2u590ZB4pUsYsj0DDU5L/view" TargetMode="Externa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0F3F6"/>
            </a:gs>
            <a:gs pos="100000">
              <a:srgbClr val="FFFFFF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4294967295" type="ctrTitle"/>
          </p:nvPr>
        </p:nvSpPr>
        <p:spPr>
          <a:xfrm>
            <a:off x="1498500" y="1484225"/>
            <a:ext cx="61470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let’s</a:t>
            </a:r>
            <a:r>
              <a:rPr lang="en" sz="60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duel</a:t>
            </a:r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602200" y="3782400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Afrass Ilias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Waray Mohamed Amine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602200" y="4427275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AppInvetor - 2018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Image result for mit app inventor"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500" y="3655600"/>
            <a:ext cx="1487900" cy="14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0F3F6"/>
            </a:gs>
            <a:gs pos="100000">
              <a:srgbClr val="FFFFFF"/>
            </a:gs>
          </a:gsLst>
          <a:lin ang="5400012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2109825" y="1788038"/>
            <a:ext cx="555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Ajouter la possibilité de préciser la difficulté, la catégorie </a:t>
            </a:r>
            <a:b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t le nombre des questions avant de commencer la partie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6" name="Google Shape;156;p22"/>
          <p:cNvSpPr txBox="1"/>
          <p:nvPr>
            <p:ph idx="4294967295" type="ctrTitle"/>
          </p:nvPr>
        </p:nvSpPr>
        <p:spPr>
          <a:xfrm>
            <a:off x="1522425" y="145300"/>
            <a:ext cx="6147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Perspectives</a:t>
            </a:r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170650" y="115300"/>
            <a:ext cx="18072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‹#›</a:t>
            </a:fld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2109825" y="4121238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Sound recorder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2109825" y="3559775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Timer pour répondre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2109825" y="2998300"/>
            <a:ext cx="555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Ajouter un autre mode : -1 point si utilisation du bouton passer 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109825" y="2469375"/>
            <a:ext cx="555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Ajouter les boutons pour choisir sa réponse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6263475" y="4471988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Sound recorder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0F3F6"/>
            </a:gs>
            <a:gs pos="100000">
              <a:srgbClr val="FFFFFF"/>
            </a:gs>
          </a:gsLst>
          <a:lin ang="5400012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1977850" y="1895600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Let’s duel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" name="Google Shape;70;p14"/>
          <p:cNvSpPr txBox="1"/>
          <p:nvPr>
            <p:ph idx="4294967295" type="ctrTitle"/>
          </p:nvPr>
        </p:nvSpPr>
        <p:spPr>
          <a:xfrm>
            <a:off x="1522425" y="145300"/>
            <a:ext cx="6147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Plan</a:t>
            </a:r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170650" y="115300"/>
            <a:ext cx="18072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‹#›</a:t>
            </a:fld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7850" y="2260975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Scénario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977850" y="2619550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Réalisation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977850" y="3401750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Démonstration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977850" y="3747250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Perspectives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977850" y="3017463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Screenshots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EF2F6"/>
            </a:gs>
            <a:gs pos="100000">
              <a:srgbClr val="FFFFFF"/>
            </a:gs>
          </a:gsLst>
          <a:lin ang="5400012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4294967295" type="ctrTitle"/>
          </p:nvPr>
        </p:nvSpPr>
        <p:spPr>
          <a:xfrm>
            <a:off x="1522425" y="145300"/>
            <a:ext cx="6147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Let’s duel</a:t>
            </a:r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170650" y="115300"/>
            <a:ext cx="18072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" name="Google Shape;83;p15"/>
          <p:cNvSpPr txBox="1"/>
          <p:nvPr>
            <p:ph idx="4294967295" type="subTitle"/>
          </p:nvPr>
        </p:nvSpPr>
        <p:spPr>
          <a:xfrm>
            <a:off x="1393450" y="3552775"/>
            <a:ext cx="17709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Quiz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00" y="2163775"/>
            <a:ext cx="1352400" cy="1352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025" y="2066975"/>
            <a:ext cx="1628100" cy="1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idx="4294967295" type="subTitle"/>
          </p:nvPr>
        </p:nvSpPr>
        <p:spPr>
          <a:xfrm>
            <a:off x="3722225" y="3552775"/>
            <a:ext cx="17709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2 joueurs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" name="Google Shape;87;p15"/>
          <p:cNvSpPr txBox="1"/>
          <p:nvPr>
            <p:ph idx="4294967295" type="subTitle"/>
          </p:nvPr>
        </p:nvSpPr>
        <p:spPr>
          <a:xfrm>
            <a:off x="5979625" y="3552775"/>
            <a:ext cx="17709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1 seul appareil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Image result for quiz flat icon"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688" y="2082763"/>
            <a:ext cx="1514426" cy="151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EF2F6"/>
            </a:gs>
            <a:gs pos="100000">
              <a:srgbClr val="FFFFFF"/>
            </a:gs>
          </a:gsLst>
          <a:lin ang="5400012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ctrTitle"/>
          </p:nvPr>
        </p:nvSpPr>
        <p:spPr>
          <a:xfrm>
            <a:off x="1522425" y="145300"/>
            <a:ext cx="6147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Concept</a:t>
            </a:r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170650" y="115300"/>
            <a:ext cx="18072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250" y="1180000"/>
            <a:ext cx="4005369" cy="38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0F3F6"/>
            </a:gs>
            <a:gs pos="100000">
              <a:srgbClr val="FFFFFF"/>
            </a:gs>
          </a:gsLst>
          <a:lin ang="5400012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4294967295" type="ctrTitle"/>
          </p:nvPr>
        </p:nvSpPr>
        <p:spPr>
          <a:xfrm>
            <a:off x="1522425" y="145300"/>
            <a:ext cx="6147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Scénario</a:t>
            </a:r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170650" y="115300"/>
            <a:ext cx="18072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‹#›</a:t>
            </a:fld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659" y="1581300"/>
            <a:ext cx="3473948" cy="2957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659" y="1581301"/>
            <a:ext cx="3364103" cy="286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6650" y="1581300"/>
            <a:ext cx="3458629" cy="295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6650" y="1581300"/>
            <a:ext cx="3496468" cy="2957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6665" y="1581300"/>
            <a:ext cx="3458628" cy="2946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56659" y="1581300"/>
            <a:ext cx="3458629" cy="2922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56665" y="1581300"/>
            <a:ext cx="3458627" cy="296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56665" y="1581300"/>
            <a:ext cx="3630685" cy="29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0F3F6"/>
            </a:gs>
            <a:gs pos="100000">
              <a:srgbClr val="FFFFFF"/>
            </a:gs>
          </a:gsLst>
          <a:lin ang="5400012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4294967295" type="ctrTitle"/>
          </p:nvPr>
        </p:nvSpPr>
        <p:spPr>
          <a:xfrm>
            <a:off x="1522425" y="145300"/>
            <a:ext cx="6147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Réalisation</a:t>
            </a:r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170650" y="115300"/>
            <a:ext cx="18072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‹#›</a:t>
            </a:fld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931488" y="3322400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Speech recognizer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931488" y="2235663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Text to speech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976425" y="2235675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TinyDB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375250" y="3371550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Api : Open Trivia DB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Image result for tinydb"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950" y="2235675"/>
            <a:ext cx="1668451" cy="4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950" y="3163574"/>
            <a:ext cx="1807199" cy="832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2" name="Google Shape;122;p18"/>
          <p:cNvSpPr txBox="1"/>
          <p:nvPr/>
        </p:nvSpPr>
        <p:spPr>
          <a:xfrm>
            <a:off x="-1352625" y="2638075"/>
            <a:ext cx="700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Timer</a:t>
            </a:r>
            <a:endParaRPr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Image result for speech recognition icon"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538" y="3147736"/>
            <a:ext cx="882300" cy="878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imer icon"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428650" y="1584600"/>
            <a:ext cx="882300" cy="8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06483" y="1994225"/>
            <a:ext cx="940397" cy="9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0F3F6"/>
            </a:gs>
            <a:gs pos="100000">
              <a:srgbClr val="FFFFFF"/>
            </a:gs>
          </a:gsLst>
          <a:lin ang="5400012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4294967295" type="ctrTitle"/>
          </p:nvPr>
        </p:nvSpPr>
        <p:spPr>
          <a:xfrm>
            <a:off x="1522425" y="145300"/>
            <a:ext cx="6147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Screenshots</a:t>
            </a:r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170650" y="115300"/>
            <a:ext cx="18072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‹#›</a:t>
            </a:fld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062" y="1537619"/>
            <a:ext cx="1785182" cy="3167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334" y="1537600"/>
            <a:ext cx="1785182" cy="3167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1605" y="1537619"/>
            <a:ext cx="1785182" cy="3167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0F3F6"/>
            </a:gs>
            <a:gs pos="100000">
              <a:srgbClr val="FFFFFF"/>
            </a:gs>
          </a:gsLst>
          <a:lin ang="5400012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4294967295" type="ctrTitle"/>
          </p:nvPr>
        </p:nvSpPr>
        <p:spPr>
          <a:xfrm>
            <a:off x="1522425" y="145300"/>
            <a:ext cx="6147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Screenshots</a:t>
            </a:r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170650" y="115300"/>
            <a:ext cx="18072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‹#›</a:t>
            </a:fld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187" y="1520055"/>
            <a:ext cx="1777863" cy="315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3070" y="1520025"/>
            <a:ext cx="1777863" cy="315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5936" y="1520057"/>
            <a:ext cx="1777876" cy="315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0F3F6"/>
            </a:gs>
            <a:gs pos="100000">
              <a:srgbClr val="FFFFFF"/>
            </a:gs>
          </a:gsLst>
          <a:lin ang="5400012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4294967295" type="ctrTitle"/>
          </p:nvPr>
        </p:nvSpPr>
        <p:spPr>
          <a:xfrm>
            <a:off x="1522425" y="145300"/>
            <a:ext cx="6147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Démonstration</a:t>
            </a:r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170650" y="115300"/>
            <a:ext cx="18072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‹#›</a:t>
            </a:fld>
            <a:endParaRPr sz="6000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0" name="Google Shape;150;p21" title="bandicam 2018-10-19 13-49-04-43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438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