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5DCE-649B-3865-7A89-37D532C2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87ED-0FF3-19E0-DE30-16799465B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3EB4-C5C1-2179-99D5-EEF6E67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B9AD-49AC-3949-0874-E50AB02C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7CC6-55A1-2DCC-3038-10F4ABF7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262-8673-24EF-2838-B433A7D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0AF8-DD79-FF07-2C4C-4BFCFFD5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F4EB-9D0F-85FE-C092-F882C7E2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5FA1-EB62-F832-4B2C-2A43D9DA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017D-AD7E-D71B-C9E6-2A8B707B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06A3C-35A1-0593-EA31-1509F343A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6C4B-4FF8-EF10-0C0C-4A1A7085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E811-B460-4C1F-57B4-AD2DBAC9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B52D-50E2-719A-A48B-9F5C06F7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8968-9A1D-6473-FDD3-81405F1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7084-BEE2-4586-C8C8-4C55289F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C3E8-2D25-4DE7-AFC3-B2DE0CD5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12D7-6256-BFCC-B5FB-5E015782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73A56-4487-7D9B-E3A1-43F7DED4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8E7C-C4DF-9581-61C2-6E41873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D85B-BCB8-57E8-6FCE-46B14B3C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957C-346D-C659-DD07-A1D23E0E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3E31-00B6-969A-2656-082106D6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EB6C-169A-741A-EE5E-1B1D2C2E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2D7E-D542-DED3-4418-6CF788C6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03DA-BEA3-217D-6121-1D4D7DAF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2315-2168-A485-3B02-A5CB07EEF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146B-C338-E00A-C7F7-F4EF06DF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7707-16AE-BD87-13E4-BBB7FEAA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3601-390C-A79B-5E35-3FEEC5B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CD76-5185-DCB7-F892-F1C485BF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375A-5CFA-DE79-46A3-936195C9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42EC-783D-509F-7CD1-8B80A5FE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C0EA2-9826-26CF-F9B5-B9BB743A0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6E79-42CB-F785-A639-E8E54DDAF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1A784-30FE-71E6-47CC-E8AD4907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8F372-F946-980C-CD7A-641BB3F1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7A6B-765B-72BC-E93C-967128E9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9761F-2C10-CDAF-4D31-1CB3F6B3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4D6C-43EA-93FE-7421-3510E30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B4EA-1503-A3CC-9CCE-C203C202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B6551-4D38-ACA5-0D6F-E544A656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5C85B-8DD6-6020-954E-A075ECBD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8BEC6-1E28-A37D-637D-7996BCA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8188C-7BD7-A952-0712-4CAFB90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6DEE-2421-CDCC-04BB-E1CBC46A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E506-4D55-1846-FB7B-AA553E39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771B-1C76-1E99-DE4A-5806C585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A8AC6-DAD7-8BBC-D95A-C9F5E4CA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E57-292E-335C-7082-1010A29E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8E1F-4003-156D-51E4-DA5BAED5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6EEC-ADC0-2817-49EE-39B11482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A309-D1C6-C0AA-C912-ABDDB4EB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561F-962D-FAB4-B579-0CC94DB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A0553-288A-0B23-79B3-829391F4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34E79-6696-522A-D1C3-3DA2A28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FD20-699E-D39D-B17B-D561C225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56564-0750-5F49-E2B8-7DECC991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B865C-9A8E-DDE5-4805-75AF4F6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D117-7CEF-AE1E-B08E-853D04F5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B424-E632-0B49-30E3-1803F015F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2100-C95F-A846-8677-DA1404282C3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4159-4AE4-380F-EAFC-C710315C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00F-3F29-A925-0783-20A89683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1454-1F98-8B43-A13A-EC7EF7D8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EB0A1-C5C5-3465-F6CF-1CA05BC0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Futbol Analytics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5B72-3420-B07A-E4AB-C68C90F4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E689-A706-3D7D-910A-527E731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AGREF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5036-DC12-2F24-8916-0BBD3B35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Player Management Agency</a:t>
            </a:r>
          </a:p>
          <a:p>
            <a:r>
              <a:rPr lang="en-US" dirty="0"/>
              <a:t>One of the most important in Peru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mazon.com: 2018 Panini World Cup Stickers Russia #243 Renato Tapia Peru  Soccer Sticker : Collectibles &amp; Fine Art">
            <a:extLst>
              <a:ext uri="{FF2B5EF4-FFF2-40B4-BE49-F238E27FC236}">
                <a16:creationId xmlns:a16="http://schemas.microsoft.com/office/drawing/2014/main" id="{1B7A9CA4-AF1C-38E9-1E9E-94621BB83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r="1" b="24980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2018 Panini World Cup Stickers Russia #246 Edison Flores Peru Soccer  Sticker : Toys &amp; Games - Amazon.com">
            <a:extLst>
              <a:ext uri="{FF2B5EF4-FFF2-40B4-BE49-F238E27FC236}">
                <a16:creationId xmlns:a16="http://schemas.microsoft.com/office/drawing/2014/main" id="{BA76614F-1021-E19F-537F-2520769BC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 r="1" b="27942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football game&#10;&#10;Description automatically generated">
            <a:extLst>
              <a:ext uri="{FF2B5EF4-FFF2-40B4-BE49-F238E27FC236}">
                <a16:creationId xmlns:a16="http://schemas.microsoft.com/office/drawing/2014/main" id="{347C5C94-B665-B0F1-D078-D4926229C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2" r="-2" b="28681"/>
          <a:stretch/>
        </p:blipFill>
        <p:spPr>
          <a:xfrm>
            <a:off x="4883025" y="64013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443D5-F17F-CB82-7851-A53C1FF7C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DA7E-3E4F-BAB6-BC0D-793D0770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Project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2C50-408C-0280-6BB5-D5AA55E1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/>
              <a:t>Individual Post-Game Performance Reports</a:t>
            </a:r>
          </a:p>
          <a:p>
            <a:pPr lvl="1"/>
            <a:r>
              <a:rPr lang="en-US" sz="2000" dirty="0"/>
              <a:t>Automated &amp; Python based</a:t>
            </a:r>
          </a:p>
          <a:p>
            <a:pPr lvl="1"/>
            <a:r>
              <a:rPr lang="en-US" sz="2000" dirty="0"/>
              <a:t>PDF format</a:t>
            </a:r>
          </a:p>
          <a:p>
            <a:pPr lvl="1"/>
            <a:r>
              <a:rPr lang="en-US" sz="2000" dirty="0"/>
              <a:t>Based on events data (</a:t>
            </a:r>
            <a:r>
              <a:rPr lang="en-US" sz="2000" dirty="0" err="1"/>
              <a:t>whoscored.com</a:t>
            </a:r>
            <a:r>
              <a:rPr lang="en-US" sz="2000" dirty="0"/>
              <a:t>) and general data (</a:t>
            </a:r>
            <a:r>
              <a:rPr lang="en-US" sz="2000" dirty="0" err="1"/>
              <a:t>fbref.com</a:t>
            </a:r>
            <a:r>
              <a:rPr lang="en-US" sz="2000" dirty="0"/>
              <a:t>)</a:t>
            </a:r>
          </a:p>
          <a:p>
            <a:pPr lvl="1"/>
            <a:r>
              <a:rPr lang="en-US" sz="2000" i="1" dirty="0"/>
              <a:t>See ‘Project Scope Doc’ for Specifics</a:t>
            </a:r>
          </a:p>
        </p:txBody>
      </p:sp>
    </p:spTree>
    <p:extLst>
      <p:ext uri="{BB962C8B-B14F-4D97-AF65-F5344CB8AC3E}">
        <p14:creationId xmlns:p14="http://schemas.microsoft.com/office/powerpoint/2010/main" val="393779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football player's profile&#10;&#10;Description automatically generated">
            <a:extLst>
              <a:ext uri="{FF2B5EF4-FFF2-40B4-BE49-F238E27FC236}">
                <a16:creationId xmlns:a16="http://schemas.microsoft.com/office/drawing/2014/main" id="{BA62ED84-EFD9-1C5F-C468-28E893111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887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2050" name="Picture 2" descr="How to Get Started Analyzing Football Data in Tableau">
            <a:extLst>
              <a:ext uri="{FF2B5EF4-FFF2-40B4-BE49-F238E27FC236}">
                <a16:creationId xmlns:a16="http://schemas.microsoft.com/office/drawing/2014/main" id="{A0DF15C1-3DF9-E3ED-723F-618ABA72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" r="-2" b="40117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76E9E-9B26-235B-4230-B686E827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Project Scope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ADC8-4070-E2BA-936C-AEA6E1CB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/>
              <a:t>Tableau Dashboard</a:t>
            </a:r>
          </a:p>
          <a:p>
            <a:pPr lvl="1"/>
            <a:r>
              <a:rPr lang="en-US" sz="2000"/>
              <a:t>Similar Idea but seeking interactivity</a:t>
            </a:r>
          </a:p>
          <a:p>
            <a:pPr lvl="1"/>
            <a:r>
              <a:rPr lang="en-US" sz="2000"/>
              <a:t>Option to see full-season visualizations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58590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E10A28F-777F-87F4-1777-11E46AFA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7059" y="644229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AC1E284-593D-DA14-FBF9-D4667EC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9517" y="644229"/>
            <a:ext cx="3072383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E5CD01-14EF-51C2-D7E1-C18C3C7F3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207" y="3653451"/>
            <a:ext cx="389402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6611B0F-6207-5221-5DEC-571A751A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651" y="3672788"/>
            <a:ext cx="4180115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7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C6ED1-B18F-03EC-BB85-281D9DDA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Data Gathering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football game&#10;&#10;Description automatically generated">
            <a:extLst>
              <a:ext uri="{FF2B5EF4-FFF2-40B4-BE49-F238E27FC236}">
                <a16:creationId xmlns:a16="http://schemas.microsoft.com/office/drawing/2014/main" id="{9D4AE891-B7C7-97B9-26C6-66B14534B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29"/>
          <a:stretch/>
        </p:blipFill>
        <p:spPr>
          <a:xfrm>
            <a:off x="7684008" y="1"/>
            <a:ext cx="4507992" cy="22402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87A8-0036-4360-6DD8-EBBFD440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 dirty="0" err="1"/>
              <a:t>Whoscored</a:t>
            </a:r>
            <a:r>
              <a:rPr lang="en-US" sz="2200" dirty="0"/>
              <a:t>.- Web Scraping Pipeline for Events Data</a:t>
            </a:r>
          </a:p>
          <a:p>
            <a:r>
              <a:rPr lang="en-US" sz="2200" dirty="0"/>
              <a:t>FBREF Scraper for Standard Performance Data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12AC6E-10C6-EFA8-BE7E-52075D7A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4" b="15588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9" name="Picture 8" descr="A screenshot of a black and yellow screen&#10;&#10;Description automatically generated">
            <a:extLst>
              <a:ext uri="{FF2B5EF4-FFF2-40B4-BE49-F238E27FC236}">
                <a16:creationId xmlns:a16="http://schemas.microsoft.com/office/drawing/2014/main" id="{572F96E6-B57F-83DF-A613-AC2D3F288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9" r="1780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C9B07-9A04-EA65-F8E6-B00B451E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lub Sporting Cristal S.A. (Lima-Perú) | Football logo, Sports logo, ? logo">
            <a:extLst>
              <a:ext uri="{FF2B5EF4-FFF2-40B4-BE49-F238E27FC236}">
                <a16:creationId xmlns:a16="http://schemas.microsoft.com/office/drawing/2014/main" id="{B0102AF3-5A74-3F9E-A77E-6DD482AEE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0" r="-2" b="30229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lub Sporting Cristal - El más campeón de la era profesional">
            <a:extLst>
              <a:ext uri="{FF2B5EF4-FFF2-40B4-BE49-F238E27FC236}">
                <a16:creationId xmlns:a16="http://schemas.microsoft.com/office/drawing/2014/main" id="{B777DB3B-C4D6-65C6-10E1-22F89967C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73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7" name="Freeform: Shape 410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Freeform: Shape 410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F454-5324-1E1A-2EC3-F609FF6C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SPORTING CRISTAL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7B9B-9268-0C39-32EA-7D9C75D2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84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E6D9-F972-D07C-63CE-F3611C7D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21BA-1675-EB6C-BF46-FAC82FC0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sz="2000"/>
              <a:t>Fast-paced</a:t>
            </a:r>
          </a:p>
          <a:p>
            <a:r>
              <a:rPr lang="en-US" sz="2000"/>
              <a:t>Mainly GPS and Nutrition data</a:t>
            </a:r>
          </a:p>
          <a:p>
            <a:r>
              <a:rPr lang="en-US" sz="2000"/>
              <a:t>Weekly tasks, currently working on clustering and PCA.</a:t>
            </a:r>
          </a:p>
          <a:p>
            <a:endParaRPr lang="en-US" sz="2000"/>
          </a:p>
        </p:txBody>
      </p:sp>
      <p:pic>
        <p:nvPicPr>
          <p:cNvPr id="5122" name="Picture 2" descr="Membership | Catapult One Individual - US – US-Catapult">
            <a:extLst>
              <a:ext uri="{FF2B5EF4-FFF2-40B4-BE49-F238E27FC236}">
                <a16:creationId xmlns:a16="http://schemas.microsoft.com/office/drawing/2014/main" id="{F9E0F65F-D17E-457C-B685-908F8E1A9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8" r="-1" b="19265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incipal Component Analysis &amp; Clustering with Airport Delay Data – Greg  MacLennan">
            <a:extLst>
              <a:ext uri="{FF2B5EF4-FFF2-40B4-BE49-F238E27FC236}">
                <a16:creationId xmlns:a16="http://schemas.microsoft.com/office/drawing/2014/main" id="{D042393E-CC1C-6EFD-BEC1-6B5422EBC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5" b="21344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104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Futbol Analytics Club</vt:lpstr>
      <vt:lpstr>AGREF</vt:lpstr>
      <vt:lpstr>Project Scope</vt:lpstr>
      <vt:lpstr>Project Scope</vt:lpstr>
      <vt:lpstr>PowerPoint Presentation</vt:lpstr>
      <vt:lpstr>Data Gathering</vt:lpstr>
      <vt:lpstr>SPORTING CRISTAL</vt:lpstr>
      <vt:lpstr>Project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 Analytics Club</dc:title>
  <dc:creator>Villafuerte Ramirez, Enzo</dc:creator>
  <cp:lastModifiedBy>Villafuerte Ramirez, Enzo</cp:lastModifiedBy>
  <cp:revision>3</cp:revision>
  <dcterms:created xsi:type="dcterms:W3CDTF">2024-02-06T03:22:20Z</dcterms:created>
  <dcterms:modified xsi:type="dcterms:W3CDTF">2024-02-06T03:50:20Z</dcterms:modified>
</cp:coreProperties>
</file>