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notesMasterIdLst>
    <p:notesMasterId r:id="rId40"/>
  </p:notesMasterIdLst>
  <p:sldIdLst>
    <p:sldId id="256" r:id="rId5"/>
    <p:sldId id="351" r:id="rId6"/>
    <p:sldId id="352" r:id="rId7"/>
    <p:sldId id="258" r:id="rId8"/>
    <p:sldId id="345" r:id="rId9"/>
    <p:sldId id="347" r:id="rId10"/>
    <p:sldId id="346" r:id="rId11"/>
    <p:sldId id="348" r:id="rId12"/>
    <p:sldId id="349" r:id="rId13"/>
    <p:sldId id="353" r:id="rId14"/>
    <p:sldId id="343" r:id="rId15"/>
    <p:sldId id="354" r:id="rId16"/>
    <p:sldId id="355" r:id="rId17"/>
    <p:sldId id="356" r:id="rId18"/>
    <p:sldId id="357" r:id="rId19"/>
    <p:sldId id="358" r:id="rId20"/>
    <p:sldId id="344" r:id="rId21"/>
    <p:sldId id="359" r:id="rId22"/>
    <p:sldId id="360" r:id="rId23"/>
    <p:sldId id="361" r:id="rId24"/>
    <p:sldId id="362" r:id="rId25"/>
    <p:sldId id="363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7" r:id="rId37"/>
    <p:sldId id="375" r:id="rId38"/>
    <p:sldId id="3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02A6D-ED28-43B9-B8E2-547D2FDE1CEC}" v="4" dt="2021-05-24T22:37:3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6" autoAdjust="0"/>
    <p:restoredTop sz="86492" autoAdjust="0"/>
  </p:normalViewPr>
  <p:slideViewPr>
    <p:cSldViewPr snapToGrid="0">
      <p:cViewPr varScale="1">
        <p:scale>
          <a:sx n="100" d="100"/>
          <a:sy n="100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gert, Jan Oliver" userId="fd0b6e2d-b85c-4fd5-a165-4ad47b7c42c2" providerId="ADAL" clId="{07902A6D-ED28-43B9-B8E2-547D2FDE1CEC}"/>
    <pc:docChg chg="undo custSel addSld delSld modSld">
      <pc:chgData name="Ringert, Jan Oliver" userId="fd0b6e2d-b85c-4fd5-a165-4ad47b7c42c2" providerId="ADAL" clId="{07902A6D-ED28-43B9-B8E2-547D2FDE1CEC}" dt="2021-05-24T22:51:20.669" v="1769" actId="403"/>
      <pc:docMkLst>
        <pc:docMk/>
      </pc:docMkLst>
      <pc:sldChg chg="modSp add mod">
        <pc:chgData name="Ringert, Jan Oliver" userId="fd0b6e2d-b85c-4fd5-a165-4ad47b7c42c2" providerId="ADAL" clId="{07902A6D-ED28-43B9-B8E2-547D2FDE1CEC}" dt="2021-05-20T14:02:43.276" v="15" actId="20577"/>
        <pc:sldMkLst>
          <pc:docMk/>
          <pc:sldMk cId="2500979246" sldId="361"/>
        </pc:sldMkLst>
        <pc:spChg chg="mod">
          <ac:chgData name="Ringert, Jan Oliver" userId="fd0b6e2d-b85c-4fd5-a165-4ad47b7c42c2" providerId="ADAL" clId="{07902A6D-ED28-43B9-B8E2-547D2FDE1CEC}" dt="2021-05-20T14:02:18.591" v="3"/>
          <ac:spMkLst>
            <pc:docMk/>
            <pc:sldMk cId="2500979246" sldId="361"/>
            <ac:spMk id="4" creationId="{00000000-0000-0000-0000-000000000000}"/>
          </ac:spMkLst>
        </pc:spChg>
        <pc:spChg chg="mod">
          <ac:chgData name="Ringert, Jan Oliver" userId="fd0b6e2d-b85c-4fd5-a165-4ad47b7c42c2" providerId="ADAL" clId="{07902A6D-ED28-43B9-B8E2-547D2FDE1CEC}" dt="2021-05-20T14:02:43.276" v="15" actId="20577"/>
          <ac:spMkLst>
            <pc:docMk/>
            <pc:sldMk cId="2500979246" sldId="361"/>
            <ac:spMk id="5" creationId="{00000000-0000-0000-0000-000000000000}"/>
          </ac:spMkLst>
        </pc:spChg>
      </pc:sldChg>
      <pc:sldChg chg="modSp add mod">
        <pc:chgData name="Ringert, Jan Oliver" userId="fd0b6e2d-b85c-4fd5-a165-4ad47b7c42c2" providerId="ADAL" clId="{07902A6D-ED28-43B9-B8E2-547D2FDE1CEC}" dt="2021-05-20T16:29:53.602" v="395" actId="20577"/>
        <pc:sldMkLst>
          <pc:docMk/>
          <pc:sldMk cId="2775422556" sldId="362"/>
        </pc:sldMkLst>
        <pc:spChg chg="mod">
          <ac:chgData name="Ringert, Jan Oliver" userId="fd0b6e2d-b85c-4fd5-a165-4ad47b7c42c2" providerId="ADAL" clId="{07902A6D-ED28-43B9-B8E2-547D2FDE1CEC}" dt="2021-05-20T16:29:53.602" v="395" actId="20577"/>
          <ac:spMkLst>
            <pc:docMk/>
            <pc:sldMk cId="2775422556" sldId="362"/>
            <ac:spMk id="6" creationId="{AF45AE0F-8C9D-444F-ABC9-2EB612A32BD5}"/>
          </ac:spMkLst>
        </pc:spChg>
      </pc:sldChg>
      <pc:sldChg chg="modSp add mod">
        <pc:chgData name="Ringert, Jan Oliver" userId="fd0b6e2d-b85c-4fd5-a165-4ad47b7c42c2" providerId="ADAL" clId="{07902A6D-ED28-43B9-B8E2-547D2FDE1CEC}" dt="2021-05-20T22:21:30.421" v="611" actId="20577"/>
        <pc:sldMkLst>
          <pc:docMk/>
          <pc:sldMk cId="256267313" sldId="363"/>
        </pc:sldMkLst>
        <pc:spChg chg="mod">
          <ac:chgData name="Ringert, Jan Oliver" userId="fd0b6e2d-b85c-4fd5-a165-4ad47b7c42c2" providerId="ADAL" clId="{07902A6D-ED28-43B9-B8E2-547D2FDE1CEC}" dt="2021-05-20T22:21:30.421" v="611" actId="20577"/>
          <ac:spMkLst>
            <pc:docMk/>
            <pc:sldMk cId="256267313" sldId="363"/>
            <ac:spMk id="3" creationId="{BAE5C0EA-C7A6-431F-BC83-382BA06A153F}"/>
          </ac:spMkLst>
        </pc:spChg>
      </pc:sldChg>
      <pc:sldChg chg="new del">
        <pc:chgData name="Ringert, Jan Oliver" userId="fd0b6e2d-b85c-4fd5-a165-4ad47b7c42c2" providerId="ADAL" clId="{07902A6D-ED28-43B9-B8E2-547D2FDE1CEC}" dt="2021-05-24T22:37:32.480" v="1183" actId="47"/>
        <pc:sldMkLst>
          <pc:docMk/>
          <pc:sldMk cId="1472232400" sldId="364"/>
        </pc:sldMkLst>
      </pc:sldChg>
      <pc:sldChg chg="modSp add mod">
        <pc:chgData name="Ringert, Jan Oliver" userId="fd0b6e2d-b85c-4fd5-a165-4ad47b7c42c2" providerId="ADAL" clId="{07902A6D-ED28-43B9-B8E2-547D2FDE1CEC}" dt="2021-05-20T22:58:29.034" v="618"/>
        <pc:sldMkLst>
          <pc:docMk/>
          <pc:sldMk cId="4172491804" sldId="365"/>
        </pc:sldMkLst>
        <pc:spChg chg="mod">
          <ac:chgData name="Ringert, Jan Oliver" userId="fd0b6e2d-b85c-4fd5-a165-4ad47b7c42c2" providerId="ADAL" clId="{07902A6D-ED28-43B9-B8E2-547D2FDE1CEC}" dt="2021-05-20T22:58:21.495" v="617" actId="20577"/>
          <ac:spMkLst>
            <pc:docMk/>
            <pc:sldMk cId="4172491804" sldId="365"/>
            <ac:spMk id="4" creationId="{00000000-0000-0000-0000-000000000000}"/>
          </ac:spMkLst>
        </pc:spChg>
        <pc:spChg chg="mod">
          <ac:chgData name="Ringert, Jan Oliver" userId="fd0b6e2d-b85c-4fd5-a165-4ad47b7c42c2" providerId="ADAL" clId="{07902A6D-ED28-43B9-B8E2-547D2FDE1CEC}" dt="2021-05-20T22:58:29.034" v="618"/>
          <ac:spMkLst>
            <pc:docMk/>
            <pc:sldMk cId="4172491804" sldId="365"/>
            <ac:spMk id="5" creationId="{00000000-0000-0000-0000-000000000000}"/>
          </ac:spMkLst>
        </pc:spChg>
      </pc:sldChg>
      <pc:sldChg chg="modSp add mod">
        <pc:chgData name="Ringert, Jan Oliver" userId="fd0b6e2d-b85c-4fd5-a165-4ad47b7c42c2" providerId="ADAL" clId="{07902A6D-ED28-43B9-B8E2-547D2FDE1CEC}" dt="2021-05-20T22:58:58.427" v="652" actId="20577"/>
        <pc:sldMkLst>
          <pc:docMk/>
          <pc:sldMk cId="1077601549" sldId="366"/>
        </pc:sldMkLst>
        <pc:spChg chg="mod">
          <ac:chgData name="Ringert, Jan Oliver" userId="fd0b6e2d-b85c-4fd5-a165-4ad47b7c42c2" providerId="ADAL" clId="{07902A6D-ED28-43B9-B8E2-547D2FDE1CEC}" dt="2021-05-20T22:58:58.427" v="652" actId="20577"/>
          <ac:spMkLst>
            <pc:docMk/>
            <pc:sldMk cId="1077601549" sldId="366"/>
            <ac:spMk id="6" creationId="{AF45AE0F-8C9D-444F-ABC9-2EB612A32BD5}"/>
          </ac:spMkLst>
        </pc:spChg>
      </pc:sldChg>
      <pc:sldChg chg="modSp add mod">
        <pc:chgData name="Ringert, Jan Oliver" userId="fd0b6e2d-b85c-4fd5-a165-4ad47b7c42c2" providerId="ADAL" clId="{07902A6D-ED28-43B9-B8E2-547D2FDE1CEC}" dt="2021-05-21T00:38:15.425" v="1182" actId="404"/>
        <pc:sldMkLst>
          <pc:docMk/>
          <pc:sldMk cId="539814382" sldId="367"/>
        </pc:sldMkLst>
        <pc:spChg chg="mod">
          <ac:chgData name="Ringert, Jan Oliver" userId="fd0b6e2d-b85c-4fd5-a165-4ad47b7c42c2" providerId="ADAL" clId="{07902A6D-ED28-43B9-B8E2-547D2FDE1CEC}" dt="2021-05-21T00:38:15.425" v="1182" actId="404"/>
          <ac:spMkLst>
            <pc:docMk/>
            <pc:sldMk cId="539814382" sldId="367"/>
            <ac:spMk id="3" creationId="{BAE5C0EA-C7A6-431F-BC83-382BA06A153F}"/>
          </ac:spMkLst>
        </pc:spChg>
      </pc:sldChg>
      <pc:sldChg chg="modSp add mod">
        <pc:chgData name="Ringert, Jan Oliver" userId="fd0b6e2d-b85c-4fd5-a165-4ad47b7c42c2" providerId="ADAL" clId="{07902A6D-ED28-43B9-B8E2-547D2FDE1CEC}" dt="2021-05-20T23:00:42.331" v="822" actId="20577"/>
        <pc:sldMkLst>
          <pc:docMk/>
          <pc:sldMk cId="1357644888" sldId="368"/>
        </pc:sldMkLst>
        <pc:spChg chg="mod">
          <ac:chgData name="Ringert, Jan Oliver" userId="fd0b6e2d-b85c-4fd5-a165-4ad47b7c42c2" providerId="ADAL" clId="{07902A6D-ED28-43B9-B8E2-547D2FDE1CEC}" dt="2021-05-20T23:00:25.927" v="781" actId="404"/>
          <ac:spMkLst>
            <pc:docMk/>
            <pc:sldMk cId="1357644888" sldId="368"/>
            <ac:spMk id="4" creationId="{00000000-0000-0000-0000-000000000000}"/>
          </ac:spMkLst>
        </pc:spChg>
        <pc:spChg chg="mod">
          <ac:chgData name="Ringert, Jan Oliver" userId="fd0b6e2d-b85c-4fd5-a165-4ad47b7c42c2" providerId="ADAL" clId="{07902A6D-ED28-43B9-B8E2-547D2FDE1CEC}" dt="2021-05-20T23:00:42.331" v="822" actId="20577"/>
          <ac:spMkLst>
            <pc:docMk/>
            <pc:sldMk cId="1357644888" sldId="368"/>
            <ac:spMk id="5" creationId="{00000000-0000-0000-0000-000000000000}"/>
          </ac:spMkLst>
        </pc:spChg>
      </pc:sldChg>
      <pc:sldChg chg="modSp add mod">
        <pc:chgData name="Ringert, Jan Oliver" userId="fd0b6e2d-b85c-4fd5-a165-4ad47b7c42c2" providerId="ADAL" clId="{07902A6D-ED28-43B9-B8E2-547D2FDE1CEC}" dt="2021-05-20T23:04:41.357" v="872" actId="20577"/>
        <pc:sldMkLst>
          <pc:docMk/>
          <pc:sldMk cId="803921312" sldId="369"/>
        </pc:sldMkLst>
        <pc:spChg chg="mod">
          <ac:chgData name="Ringert, Jan Oliver" userId="fd0b6e2d-b85c-4fd5-a165-4ad47b7c42c2" providerId="ADAL" clId="{07902A6D-ED28-43B9-B8E2-547D2FDE1CEC}" dt="2021-05-20T23:04:41.357" v="872" actId="20577"/>
          <ac:spMkLst>
            <pc:docMk/>
            <pc:sldMk cId="803921312" sldId="369"/>
            <ac:spMk id="6" creationId="{AF45AE0F-8C9D-444F-ABC9-2EB612A32BD5}"/>
          </ac:spMkLst>
        </pc:spChg>
      </pc:sldChg>
      <pc:sldChg chg="modSp add mod">
        <pc:chgData name="Ringert, Jan Oliver" userId="fd0b6e2d-b85c-4fd5-a165-4ad47b7c42c2" providerId="ADAL" clId="{07902A6D-ED28-43B9-B8E2-547D2FDE1CEC}" dt="2021-05-20T23:10:59.646" v="1053" actId="404"/>
        <pc:sldMkLst>
          <pc:docMk/>
          <pc:sldMk cId="947459612" sldId="370"/>
        </pc:sldMkLst>
        <pc:spChg chg="mod">
          <ac:chgData name="Ringert, Jan Oliver" userId="fd0b6e2d-b85c-4fd5-a165-4ad47b7c42c2" providerId="ADAL" clId="{07902A6D-ED28-43B9-B8E2-547D2FDE1CEC}" dt="2021-05-20T23:10:59.646" v="1053" actId="404"/>
          <ac:spMkLst>
            <pc:docMk/>
            <pc:sldMk cId="947459612" sldId="370"/>
            <ac:spMk id="3" creationId="{BAE5C0EA-C7A6-431F-BC83-382BA06A153F}"/>
          </ac:spMkLst>
        </pc:spChg>
      </pc:sldChg>
      <pc:sldChg chg="modSp add mod">
        <pc:chgData name="Ringert, Jan Oliver" userId="fd0b6e2d-b85c-4fd5-a165-4ad47b7c42c2" providerId="ADAL" clId="{07902A6D-ED28-43B9-B8E2-547D2FDE1CEC}" dt="2021-05-24T22:38:36.375" v="1192" actId="20577"/>
        <pc:sldMkLst>
          <pc:docMk/>
          <pc:sldMk cId="1600343997" sldId="371"/>
        </pc:sldMkLst>
        <pc:spChg chg="mod">
          <ac:chgData name="Ringert, Jan Oliver" userId="fd0b6e2d-b85c-4fd5-a165-4ad47b7c42c2" providerId="ADAL" clId="{07902A6D-ED28-43B9-B8E2-547D2FDE1CEC}" dt="2021-05-24T22:38:36.375" v="1192" actId="20577"/>
          <ac:spMkLst>
            <pc:docMk/>
            <pc:sldMk cId="1600343997" sldId="371"/>
            <ac:spMk id="4" creationId="{00000000-0000-0000-0000-000000000000}"/>
          </ac:spMkLst>
        </pc:spChg>
        <pc:spChg chg="mod">
          <ac:chgData name="Ringert, Jan Oliver" userId="fd0b6e2d-b85c-4fd5-a165-4ad47b7c42c2" providerId="ADAL" clId="{07902A6D-ED28-43B9-B8E2-547D2FDE1CEC}" dt="2021-05-24T22:38:34.197" v="1191"/>
          <ac:spMkLst>
            <pc:docMk/>
            <pc:sldMk cId="1600343997" sldId="371"/>
            <ac:spMk id="5" creationId="{00000000-0000-0000-0000-000000000000}"/>
          </ac:spMkLst>
        </pc:spChg>
      </pc:sldChg>
      <pc:sldChg chg="modSp add mod modShow">
        <pc:chgData name="Ringert, Jan Oliver" userId="fd0b6e2d-b85c-4fd5-a165-4ad47b7c42c2" providerId="ADAL" clId="{07902A6D-ED28-43B9-B8E2-547D2FDE1CEC}" dt="2021-05-24T22:51:20.669" v="1769" actId="403"/>
        <pc:sldMkLst>
          <pc:docMk/>
          <pc:sldMk cId="1947519772" sldId="372"/>
        </pc:sldMkLst>
        <pc:spChg chg="mod">
          <ac:chgData name="Ringert, Jan Oliver" userId="fd0b6e2d-b85c-4fd5-a165-4ad47b7c42c2" providerId="ADAL" clId="{07902A6D-ED28-43B9-B8E2-547D2FDE1CEC}" dt="2021-05-24T22:44:10.916" v="1381" actId="20577"/>
          <ac:spMkLst>
            <pc:docMk/>
            <pc:sldMk cId="1947519772" sldId="372"/>
            <ac:spMk id="5" creationId="{7C92E066-33FF-4FE3-A6CA-360998397E0F}"/>
          </ac:spMkLst>
        </pc:spChg>
        <pc:spChg chg="mod">
          <ac:chgData name="Ringert, Jan Oliver" userId="fd0b6e2d-b85c-4fd5-a165-4ad47b7c42c2" providerId="ADAL" clId="{07902A6D-ED28-43B9-B8E2-547D2FDE1CEC}" dt="2021-05-24T22:51:20.669" v="1769" actId="403"/>
          <ac:spMkLst>
            <pc:docMk/>
            <pc:sldMk cId="1947519772" sldId="372"/>
            <ac:spMk id="6" creationId="{AF45AE0F-8C9D-444F-ABC9-2EB612A32BD5}"/>
          </ac:spMkLst>
        </pc:spChg>
      </pc:sldChg>
      <pc:sldChg chg="modSp add mod">
        <pc:chgData name="Ringert, Jan Oliver" userId="fd0b6e2d-b85c-4fd5-a165-4ad47b7c42c2" providerId="ADAL" clId="{07902A6D-ED28-43B9-B8E2-547D2FDE1CEC}" dt="2021-05-24T22:42:08.919" v="1362" actId="20577"/>
        <pc:sldMkLst>
          <pc:docMk/>
          <pc:sldMk cId="551973801" sldId="373"/>
        </pc:sldMkLst>
        <pc:spChg chg="mod">
          <ac:chgData name="Ringert, Jan Oliver" userId="fd0b6e2d-b85c-4fd5-a165-4ad47b7c42c2" providerId="ADAL" clId="{07902A6D-ED28-43B9-B8E2-547D2FDE1CEC}" dt="2021-05-24T22:42:08.919" v="1362" actId="20577"/>
          <ac:spMkLst>
            <pc:docMk/>
            <pc:sldMk cId="551973801" sldId="373"/>
            <ac:spMk id="3" creationId="{BAE5C0EA-C7A6-431F-BC83-382BA06A153F}"/>
          </ac:spMkLst>
        </pc:spChg>
      </pc:sldChg>
    </pc:docChg>
  </pc:docChgLst>
  <pc:docChgLst>
    <pc:chgData name="Jan Oliver Ringert" userId="fd0b6e2d-b85c-4fd5-a165-4ad47b7c42c2" providerId="ADAL" clId="{72086888-4AD9-43F2-AE42-E9CB6A8AC147}"/>
    <pc:docChg chg="undo redo custSel addSld delSld modSld">
      <pc:chgData name="Jan Oliver Ringert" userId="fd0b6e2d-b85c-4fd5-a165-4ad47b7c42c2" providerId="ADAL" clId="{72086888-4AD9-43F2-AE42-E9CB6A8AC147}" dt="2021-03-10T11:09:16.796" v="2231" actId="20577"/>
      <pc:docMkLst>
        <pc:docMk/>
      </pc:docMkLst>
      <pc:sldChg chg="addSp modSp mod">
        <pc:chgData name="Jan Oliver Ringert" userId="fd0b6e2d-b85c-4fd5-a165-4ad47b7c42c2" providerId="ADAL" clId="{72086888-4AD9-43F2-AE42-E9CB6A8AC147}" dt="2021-03-10T01:22:25.007" v="63" actId="20577"/>
        <pc:sldMkLst>
          <pc:docMk/>
          <pc:sldMk cId="3535219041" sldId="256"/>
        </pc:sldMkLst>
        <pc:spChg chg="mod">
          <ac:chgData name="Jan Oliver Ringert" userId="fd0b6e2d-b85c-4fd5-a165-4ad47b7c42c2" providerId="ADAL" clId="{72086888-4AD9-43F2-AE42-E9CB6A8AC147}" dt="2021-03-10T01:20:17.495" v="10" actId="21"/>
          <ac:spMkLst>
            <pc:docMk/>
            <pc:sldMk cId="3535219041" sldId="256"/>
            <ac:spMk id="2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1:20:24.917" v="12" actId="1076"/>
          <ac:spMkLst>
            <pc:docMk/>
            <pc:sldMk cId="3535219041" sldId="256"/>
            <ac:spMk id="3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1:22:25.007" v="63" actId="20577"/>
          <ac:spMkLst>
            <pc:docMk/>
            <pc:sldMk cId="3535219041" sldId="256"/>
            <ac:spMk id="4" creationId="{00000000-0000-0000-0000-000000000000}"/>
          </ac:spMkLst>
        </pc:spChg>
        <pc:picChg chg="add mod">
          <ac:chgData name="Jan Oliver Ringert" userId="fd0b6e2d-b85c-4fd5-a165-4ad47b7c42c2" providerId="ADAL" clId="{72086888-4AD9-43F2-AE42-E9CB6A8AC147}" dt="2021-03-10T01:21:58.566" v="61" actId="1076"/>
          <ac:picMkLst>
            <pc:docMk/>
            <pc:sldMk cId="3535219041" sldId="256"/>
            <ac:picMk id="8" creationId="{76A51D94-802C-4D2B-9ADE-F4CB0A02BF77}"/>
          </ac:picMkLst>
        </pc:picChg>
        <pc:picChg chg="mod">
          <ac:chgData name="Jan Oliver Ringert" userId="fd0b6e2d-b85c-4fd5-a165-4ad47b7c42c2" providerId="ADAL" clId="{72086888-4AD9-43F2-AE42-E9CB6A8AC147}" dt="2021-03-10T01:21:24.361" v="42" actId="1076"/>
          <ac:picMkLst>
            <pc:docMk/>
            <pc:sldMk cId="3535219041" sldId="256"/>
            <ac:picMk id="1026" creationId="{00000000-0000-0000-0000-000000000000}"/>
          </ac:picMkLst>
        </pc:picChg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375953743" sldId="257"/>
        </pc:sldMkLst>
      </pc:sldChg>
      <pc:sldChg chg="modSp mod">
        <pc:chgData name="Jan Oliver Ringert" userId="fd0b6e2d-b85c-4fd5-a165-4ad47b7c42c2" providerId="ADAL" clId="{72086888-4AD9-43F2-AE42-E9CB6A8AC147}" dt="2021-03-10T01:23:28.754" v="74" actId="6549"/>
        <pc:sldMkLst>
          <pc:docMk/>
          <pc:sldMk cId="1149505168" sldId="258"/>
        </pc:sldMkLst>
        <pc:spChg chg="mod">
          <ac:chgData name="Jan Oliver Ringert" userId="fd0b6e2d-b85c-4fd5-a165-4ad47b7c42c2" providerId="ADAL" clId="{72086888-4AD9-43F2-AE42-E9CB6A8AC147}" dt="2021-03-10T01:23:04.805" v="71"/>
          <ac:spMkLst>
            <pc:docMk/>
            <pc:sldMk cId="1149505168" sldId="258"/>
            <ac:spMk id="4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1:23:28.754" v="74" actId="6549"/>
          <ac:spMkLst>
            <pc:docMk/>
            <pc:sldMk cId="1149505168" sldId="258"/>
            <ac:spMk id="5" creationId="{00000000-0000-0000-0000-000000000000}"/>
          </ac:spMkLst>
        </pc:spChg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397550389" sldId="259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106146118" sldId="26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340892453" sldId="26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544224580" sldId="262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952897014" sldId="263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270762688" sldId="264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272346309" sldId="265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328571830" sldId="266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480989430" sldId="26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417663328" sldId="26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863526389" sldId="269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71767403" sldId="27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417261037" sldId="27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492769433" sldId="273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190629992" sldId="274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172063595" sldId="275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713053909" sldId="276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707149122" sldId="27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047051649" sldId="27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092969548" sldId="28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366538513" sldId="282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248252480" sldId="283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513408210" sldId="284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978718824" sldId="285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033328744" sldId="286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821858455" sldId="28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156641623" sldId="28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04241240" sldId="289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816392642" sldId="29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566486299" sldId="29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330714274" sldId="293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005776104" sldId="294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939317615" sldId="295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770890219" sldId="296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412748922" sldId="29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67005486" sldId="29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264388852" sldId="299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474609410" sldId="30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683374939" sldId="30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804020675" sldId="302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056263162" sldId="303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168243298" sldId="304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04561984" sldId="30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702695215" sldId="30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81565951" sldId="309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94616180" sldId="31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9423742" sldId="31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267098481" sldId="312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908827561" sldId="315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027945755" sldId="316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441112056" sldId="31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820095140" sldId="31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253090517" sldId="319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387505853" sldId="32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436165944" sldId="322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763044799" sldId="323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873127423" sldId="324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627617185" sldId="325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418833632" sldId="326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4103357914" sldId="32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016767262" sldId="32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716215210" sldId="329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291082197" sldId="33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576272947" sldId="33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3335497158" sldId="334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153056364" sldId="335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51401903" sldId="336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027973381" sldId="337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1578630584" sldId="338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580632707" sldId="340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661559677" sldId="341"/>
        </pc:sldMkLst>
      </pc:sldChg>
      <pc:sldChg chg="del">
        <pc:chgData name="Jan Oliver Ringert" userId="fd0b6e2d-b85c-4fd5-a165-4ad47b7c42c2" providerId="ADAL" clId="{72086888-4AD9-43F2-AE42-E9CB6A8AC147}" dt="2021-03-10T05:53:38.494" v="2200" actId="47"/>
        <pc:sldMkLst>
          <pc:docMk/>
          <pc:sldMk cId="2649641946" sldId="342"/>
        </pc:sldMkLst>
      </pc:sldChg>
      <pc:sldChg chg="modSp add mod">
        <pc:chgData name="Jan Oliver Ringert" userId="fd0b6e2d-b85c-4fd5-a165-4ad47b7c42c2" providerId="ADAL" clId="{72086888-4AD9-43F2-AE42-E9CB6A8AC147}" dt="2021-03-10T03:05:01.274" v="1462" actId="20577"/>
        <pc:sldMkLst>
          <pc:docMk/>
          <pc:sldMk cId="692483578" sldId="343"/>
        </pc:sldMkLst>
        <pc:spChg chg="mod">
          <ac:chgData name="Jan Oliver Ringert" userId="fd0b6e2d-b85c-4fd5-a165-4ad47b7c42c2" providerId="ADAL" clId="{72086888-4AD9-43F2-AE42-E9CB6A8AC147}" dt="2021-03-10T01:24:04.324" v="79"/>
          <ac:spMkLst>
            <pc:docMk/>
            <pc:sldMk cId="692483578" sldId="343"/>
            <ac:spMk id="4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3:05:01.274" v="1462" actId="20577"/>
          <ac:spMkLst>
            <pc:docMk/>
            <pc:sldMk cId="692483578" sldId="343"/>
            <ac:spMk id="5" creationId="{00000000-0000-0000-0000-000000000000}"/>
          </ac:spMkLst>
        </pc:spChg>
      </pc:sldChg>
      <pc:sldChg chg="modSp add mod">
        <pc:chgData name="Jan Oliver Ringert" userId="fd0b6e2d-b85c-4fd5-a165-4ad47b7c42c2" providerId="ADAL" clId="{72086888-4AD9-43F2-AE42-E9CB6A8AC147}" dt="2021-03-10T01:25:06.710" v="110"/>
        <pc:sldMkLst>
          <pc:docMk/>
          <pc:sldMk cId="801518060" sldId="344"/>
        </pc:sldMkLst>
        <pc:spChg chg="mod">
          <ac:chgData name="Jan Oliver Ringert" userId="fd0b6e2d-b85c-4fd5-a165-4ad47b7c42c2" providerId="ADAL" clId="{72086888-4AD9-43F2-AE42-E9CB6A8AC147}" dt="2021-03-10T01:25:02.412" v="107" actId="21"/>
          <ac:spMkLst>
            <pc:docMk/>
            <pc:sldMk cId="801518060" sldId="344"/>
            <ac:spMk id="4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1:25:06.710" v="110"/>
          <ac:spMkLst>
            <pc:docMk/>
            <pc:sldMk cId="801518060" sldId="344"/>
            <ac:spMk id="5" creationId="{00000000-0000-0000-0000-000000000000}"/>
          </ac:spMkLst>
        </pc:spChg>
      </pc:sldChg>
      <pc:sldChg chg="addSp delSp modSp new mod modClrScheme modShow chgLayout">
        <pc:chgData name="Jan Oliver Ringert" userId="fd0b6e2d-b85c-4fd5-a165-4ad47b7c42c2" providerId="ADAL" clId="{72086888-4AD9-43F2-AE42-E9CB6A8AC147}" dt="2021-03-10T01:47:33.070" v="693" actId="729"/>
        <pc:sldMkLst>
          <pc:docMk/>
          <pc:sldMk cId="1888501167" sldId="345"/>
        </pc:sldMkLst>
        <pc:spChg chg="del mod ord">
          <ac:chgData name="Jan Oliver Ringert" userId="fd0b6e2d-b85c-4fd5-a165-4ad47b7c42c2" providerId="ADAL" clId="{72086888-4AD9-43F2-AE42-E9CB6A8AC147}" dt="2021-03-10T01:26:24.843" v="112" actId="700"/>
          <ac:spMkLst>
            <pc:docMk/>
            <pc:sldMk cId="1888501167" sldId="345"/>
            <ac:spMk id="2" creationId="{C95CD9F0-11E9-4FDB-9441-6F2E8BCCF734}"/>
          </ac:spMkLst>
        </pc:spChg>
        <pc:spChg chg="del mod ord">
          <ac:chgData name="Jan Oliver Ringert" userId="fd0b6e2d-b85c-4fd5-a165-4ad47b7c42c2" providerId="ADAL" clId="{72086888-4AD9-43F2-AE42-E9CB6A8AC147}" dt="2021-03-10T01:26:24.843" v="112" actId="700"/>
          <ac:spMkLst>
            <pc:docMk/>
            <pc:sldMk cId="1888501167" sldId="345"/>
            <ac:spMk id="3" creationId="{1DDA1A4E-F904-4683-837F-06367B2CDD1F}"/>
          </ac:spMkLst>
        </pc:spChg>
        <pc:spChg chg="mod ord">
          <ac:chgData name="Jan Oliver Ringert" userId="fd0b6e2d-b85c-4fd5-a165-4ad47b7c42c2" providerId="ADAL" clId="{72086888-4AD9-43F2-AE42-E9CB6A8AC147}" dt="2021-03-10T01:26:24.843" v="112" actId="700"/>
          <ac:spMkLst>
            <pc:docMk/>
            <pc:sldMk cId="1888501167" sldId="345"/>
            <ac:spMk id="4" creationId="{6CEB7D6B-B2E6-4A3A-B3C0-EC5C2E2350CD}"/>
          </ac:spMkLst>
        </pc:spChg>
        <pc:spChg chg="add mod ord">
          <ac:chgData name="Jan Oliver Ringert" userId="fd0b6e2d-b85c-4fd5-a165-4ad47b7c42c2" providerId="ADAL" clId="{72086888-4AD9-43F2-AE42-E9CB6A8AC147}" dt="2021-03-10T01:26:27.500" v="119" actId="20577"/>
          <ac:spMkLst>
            <pc:docMk/>
            <pc:sldMk cId="1888501167" sldId="345"/>
            <ac:spMk id="5" creationId="{7C92E066-33FF-4FE3-A6CA-360998397E0F}"/>
          </ac:spMkLst>
        </pc:spChg>
        <pc:spChg chg="add mod ord">
          <ac:chgData name="Jan Oliver Ringert" userId="fd0b6e2d-b85c-4fd5-a165-4ad47b7c42c2" providerId="ADAL" clId="{72086888-4AD9-43F2-AE42-E9CB6A8AC147}" dt="2021-03-10T01:45:45.329" v="692" actId="20577"/>
          <ac:spMkLst>
            <pc:docMk/>
            <pc:sldMk cId="1888501167" sldId="345"/>
            <ac:spMk id="6" creationId="{AF45AE0F-8C9D-444F-ABC9-2EB612A32BD5}"/>
          </ac:spMkLst>
        </pc:spChg>
      </pc:sldChg>
      <pc:sldChg chg="addSp delSp modSp new mod">
        <pc:chgData name="Jan Oliver Ringert" userId="fd0b6e2d-b85c-4fd5-a165-4ad47b7c42c2" providerId="ADAL" clId="{72086888-4AD9-43F2-AE42-E9CB6A8AC147}" dt="2021-03-10T01:53:48.439" v="982" actId="20577"/>
        <pc:sldMkLst>
          <pc:docMk/>
          <pc:sldMk cId="1496651875" sldId="346"/>
        </pc:sldMkLst>
        <pc:spChg chg="mod">
          <ac:chgData name="Jan Oliver Ringert" userId="fd0b6e2d-b85c-4fd5-a165-4ad47b7c42c2" providerId="ADAL" clId="{72086888-4AD9-43F2-AE42-E9CB6A8AC147}" dt="2021-03-10T01:33:08.788" v="333" actId="20577"/>
          <ac:spMkLst>
            <pc:docMk/>
            <pc:sldMk cId="1496651875" sldId="346"/>
            <ac:spMk id="2" creationId="{9DBE7742-45C7-439F-9532-AE95E1A755AF}"/>
          </ac:spMkLst>
        </pc:spChg>
        <pc:spChg chg="mod">
          <ac:chgData name="Jan Oliver Ringert" userId="fd0b6e2d-b85c-4fd5-a165-4ad47b7c42c2" providerId="ADAL" clId="{72086888-4AD9-43F2-AE42-E9CB6A8AC147}" dt="2021-03-10T01:53:48.439" v="982" actId="20577"/>
          <ac:spMkLst>
            <pc:docMk/>
            <pc:sldMk cId="1496651875" sldId="346"/>
            <ac:spMk id="3" creationId="{BAE5C0EA-C7A6-431F-BC83-382BA06A153F}"/>
          </ac:spMkLst>
        </pc:spChg>
        <pc:spChg chg="add del mod">
          <ac:chgData name="Jan Oliver Ringert" userId="fd0b6e2d-b85c-4fd5-a165-4ad47b7c42c2" providerId="ADAL" clId="{72086888-4AD9-43F2-AE42-E9CB6A8AC147}" dt="2021-03-10T01:43:38.644" v="605"/>
          <ac:spMkLst>
            <pc:docMk/>
            <pc:sldMk cId="1496651875" sldId="346"/>
            <ac:spMk id="6" creationId="{AC3BF012-44DE-4A1F-A2B4-0E6A0B0D139F}"/>
          </ac:spMkLst>
        </pc:spChg>
        <pc:spChg chg="add del mod">
          <ac:chgData name="Jan Oliver Ringert" userId="fd0b6e2d-b85c-4fd5-a165-4ad47b7c42c2" providerId="ADAL" clId="{72086888-4AD9-43F2-AE42-E9CB6A8AC147}" dt="2021-03-10T01:43:38.644" v="605"/>
          <ac:spMkLst>
            <pc:docMk/>
            <pc:sldMk cId="1496651875" sldId="346"/>
            <ac:spMk id="7" creationId="{305E75F0-BFB8-414C-97A2-438FAACCB1A7}"/>
          </ac:spMkLst>
        </pc:spChg>
        <pc:spChg chg="add del mod">
          <ac:chgData name="Jan Oliver Ringert" userId="fd0b6e2d-b85c-4fd5-a165-4ad47b7c42c2" providerId="ADAL" clId="{72086888-4AD9-43F2-AE42-E9CB6A8AC147}" dt="2021-03-10T01:43:38.644" v="605"/>
          <ac:spMkLst>
            <pc:docMk/>
            <pc:sldMk cId="1496651875" sldId="346"/>
            <ac:spMk id="8" creationId="{F60BC063-A432-4211-B31C-27024D5CDDC2}"/>
          </ac:spMkLst>
        </pc:spChg>
        <pc:spChg chg="add del mod">
          <ac:chgData name="Jan Oliver Ringert" userId="fd0b6e2d-b85c-4fd5-a165-4ad47b7c42c2" providerId="ADAL" clId="{72086888-4AD9-43F2-AE42-E9CB6A8AC147}" dt="2021-03-10T01:43:38.644" v="605"/>
          <ac:spMkLst>
            <pc:docMk/>
            <pc:sldMk cId="1496651875" sldId="346"/>
            <ac:spMk id="9" creationId="{395E3A12-3643-4ACD-B744-42EEC0968634}"/>
          </ac:spMkLst>
        </pc:spChg>
        <pc:graphicFrameChg chg="add del mod">
          <ac:chgData name="Jan Oliver Ringert" userId="fd0b6e2d-b85c-4fd5-a165-4ad47b7c42c2" providerId="ADAL" clId="{72086888-4AD9-43F2-AE42-E9CB6A8AC147}" dt="2021-03-10T01:43:38.644" v="605"/>
          <ac:graphicFrameMkLst>
            <pc:docMk/>
            <pc:sldMk cId="1496651875" sldId="346"/>
            <ac:graphicFrameMk id="5" creationId="{1EEF0670-8D3D-4611-A92D-A5D7557FBBBB}"/>
          </ac:graphicFrameMkLst>
        </pc:graphicFrameChg>
        <pc:picChg chg="add del mod">
          <ac:chgData name="Jan Oliver Ringert" userId="fd0b6e2d-b85c-4fd5-a165-4ad47b7c42c2" providerId="ADAL" clId="{72086888-4AD9-43F2-AE42-E9CB6A8AC147}" dt="2021-03-10T01:43:38.644" v="605"/>
          <ac:picMkLst>
            <pc:docMk/>
            <pc:sldMk cId="1496651875" sldId="346"/>
            <ac:picMk id="10" creationId="{ACB929A1-2EC4-4AA2-9658-498D798B74B0}"/>
          </ac:picMkLst>
        </pc:picChg>
      </pc:sldChg>
      <pc:sldChg chg="addSp modSp new mod modNotesTx">
        <pc:chgData name="Jan Oliver Ringert" userId="fd0b6e2d-b85c-4fd5-a165-4ad47b7c42c2" providerId="ADAL" clId="{72086888-4AD9-43F2-AE42-E9CB6A8AC147}" dt="2021-03-10T01:48:11.431" v="729" actId="20577"/>
        <pc:sldMkLst>
          <pc:docMk/>
          <pc:sldMk cId="2202898184" sldId="347"/>
        </pc:sldMkLst>
        <pc:spChg chg="mod">
          <ac:chgData name="Jan Oliver Ringert" userId="fd0b6e2d-b85c-4fd5-a165-4ad47b7c42c2" providerId="ADAL" clId="{72086888-4AD9-43F2-AE42-E9CB6A8AC147}" dt="2021-03-10T01:33:23.117" v="342" actId="20577"/>
          <ac:spMkLst>
            <pc:docMk/>
            <pc:sldMk cId="2202898184" sldId="347"/>
            <ac:spMk id="2" creationId="{EEE719A5-FCC3-45D1-A7B0-DFC2925B7D2E}"/>
          </ac:spMkLst>
        </pc:spChg>
        <pc:spChg chg="mod">
          <ac:chgData name="Jan Oliver Ringert" userId="fd0b6e2d-b85c-4fd5-a165-4ad47b7c42c2" providerId="ADAL" clId="{72086888-4AD9-43F2-AE42-E9CB6A8AC147}" dt="2021-03-10T01:45:24.641" v="674" actId="403"/>
          <ac:spMkLst>
            <pc:docMk/>
            <pc:sldMk cId="2202898184" sldId="347"/>
            <ac:spMk id="3" creationId="{D088E01F-EC97-45DE-A5EA-BC51CF447DB7}"/>
          </ac:spMkLst>
        </pc:spChg>
        <pc:graphicFrameChg chg="add mod">
          <ac:chgData name="Jan Oliver Ringert" userId="fd0b6e2d-b85c-4fd5-a165-4ad47b7c42c2" providerId="ADAL" clId="{72086888-4AD9-43F2-AE42-E9CB6A8AC147}" dt="2021-03-10T01:44:26.780" v="618" actId="1076"/>
          <ac:graphicFrameMkLst>
            <pc:docMk/>
            <pc:sldMk cId="2202898184" sldId="347"/>
            <ac:graphicFrameMk id="6" creationId="{6BA86123-780A-4801-989E-4935D6F7B3A4}"/>
          </ac:graphicFrameMkLst>
        </pc:graphicFrameChg>
        <pc:picChg chg="add mod">
          <ac:chgData name="Jan Oliver Ringert" userId="fd0b6e2d-b85c-4fd5-a165-4ad47b7c42c2" providerId="ADAL" clId="{72086888-4AD9-43F2-AE42-E9CB6A8AC147}" dt="2021-03-10T01:34:24.133" v="405"/>
          <ac:picMkLst>
            <pc:docMk/>
            <pc:sldMk cId="2202898184" sldId="347"/>
            <ac:picMk id="5" creationId="{896BB97C-D779-4BEA-B2F9-8D2265EB5E80}"/>
          </ac:picMkLst>
        </pc:picChg>
        <pc:picChg chg="add mod">
          <ac:chgData name="Jan Oliver Ringert" userId="fd0b6e2d-b85c-4fd5-a165-4ad47b7c42c2" providerId="ADAL" clId="{72086888-4AD9-43F2-AE42-E9CB6A8AC147}" dt="2021-03-10T01:44:26.780" v="618" actId="1076"/>
          <ac:picMkLst>
            <pc:docMk/>
            <pc:sldMk cId="2202898184" sldId="347"/>
            <ac:picMk id="7" creationId="{689392F4-43B9-4012-8F41-71BC19D97FF5}"/>
          </ac:picMkLst>
        </pc:picChg>
      </pc:sldChg>
      <pc:sldChg chg="addSp delSp modSp new del mod modClrScheme chgLayout">
        <pc:chgData name="Jan Oliver Ringert" userId="fd0b6e2d-b85c-4fd5-a165-4ad47b7c42c2" providerId="ADAL" clId="{72086888-4AD9-43F2-AE42-E9CB6A8AC147}" dt="2021-03-10T01:47:42.951" v="694" actId="47"/>
        <pc:sldMkLst>
          <pc:docMk/>
          <pc:sldMk cId="1680192012" sldId="348"/>
        </pc:sldMkLst>
        <pc:spChg chg="del">
          <ac:chgData name="Jan Oliver Ringert" userId="fd0b6e2d-b85c-4fd5-a165-4ad47b7c42c2" providerId="ADAL" clId="{72086888-4AD9-43F2-AE42-E9CB6A8AC147}" dt="2021-03-10T01:43:45.945" v="608" actId="700"/>
          <ac:spMkLst>
            <pc:docMk/>
            <pc:sldMk cId="1680192012" sldId="348"/>
            <ac:spMk id="2" creationId="{963D9822-0C07-4387-AE9F-267A66521137}"/>
          </ac:spMkLst>
        </pc:spChg>
        <pc:spChg chg="del">
          <ac:chgData name="Jan Oliver Ringert" userId="fd0b6e2d-b85c-4fd5-a165-4ad47b7c42c2" providerId="ADAL" clId="{72086888-4AD9-43F2-AE42-E9CB6A8AC147}" dt="2021-03-10T01:43:45.945" v="608" actId="700"/>
          <ac:spMkLst>
            <pc:docMk/>
            <pc:sldMk cId="1680192012" sldId="348"/>
            <ac:spMk id="3" creationId="{9146DA18-6EAE-4F4F-94A2-02FCD951D07B}"/>
          </ac:spMkLst>
        </pc:spChg>
        <pc:spChg chg="mod ord">
          <ac:chgData name="Jan Oliver Ringert" userId="fd0b6e2d-b85c-4fd5-a165-4ad47b7c42c2" providerId="ADAL" clId="{72086888-4AD9-43F2-AE42-E9CB6A8AC147}" dt="2021-03-10T01:43:45.945" v="608" actId="700"/>
          <ac:spMkLst>
            <pc:docMk/>
            <pc:sldMk cId="1680192012" sldId="348"/>
            <ac:spMk id="4" creationId="{8A22F1D1-F4C2-4D1F-8F8F-445B19E08B61}"/>
          </ac:spMkLst>
        </pc:spChg>
        <pc:spChg chg="add del mod">
          <ac:chgData name="Jan Oliver Ringert" userId="fd0b6e2d-b85c-4fd5-a165-4ad47b7c42c2" providerId="ADAL" clId="{72086888-4AD9-43F2-AE42-E9CB6A8AC147}" dt="2021-03-10T01:43:51.170" v="611" actId="478"/>
          <ac:spMkLst>
            <pc:docMk/>
            <pc:sldMk cId="1680192012" sldId="348"/>
            <ac:spMk id="6" creationId="{079BBF26-A0DB-43D8-8EB5-6BC41769655E}"/>
          </ac:spMkLst>
        </pc:spChg>
        <pc:spChg chg="add del mod">
          <ac:chgData name="Jan Oliver Ringert" userId="fd0b6e2d-b85c-4fd5-a165-4ad47b7c42c2" providerId="ADAL" clId="{72086888-4AD9-43F2-AE42-E9CB6A8AC147}" dt="2021-03-10T01:43:49.353" v="609" actId="478"/>
          <ac:spMkLst>
            <pc:docMk/>
            <pc:sldMk cId="1680192012" sldId="348"/>
            <ac:spMk id="7" creationId="{7A13FB86-16AA-4ACC-B127-88B5DDCEA109}"/>
          </ac:spMkLst>
        </pc:spChg>
        <pc:spChg chg="add del mod">
          <ac:chgData name="Jan Oliver Ringert" userId="fd0b6e2d-b85c-4fd5-a165-4ad47b7c42c2" providerId="ADAL" clId="{72086888-4AD9-43F2-AE42-E9CB6A8AC147}" dt="2021-03-10T01:43:52.919" v="612" actId="478"/>
          <ac:spMkLst>
            <pc:docMk/>
            <pc:sldMk cId="1680192012" sldId="348"/>
            <ac:spMk id="8" creationId="{6D32A774-29F9-4980-9291-17621EEC0C34}"/>
          </ac:spMkLst>
        </pc:spChg>
        <pc:spChg chg="add del mod">
          <ac:chgData name="Jan Oliver Ringert" userId="fd0b6e2d-b85c-4fd5-a165-4ad47b7c42c2" providerId="ADAL" clId="{72086888-4AD9-43F2-AE42-E9CB6A8AC147}" dt="2021-03-10T01:43:50.321" v="610" actId="478"/>
          <ac:spMkLst>
            <pc:docMk/>
            <pc:sldMk cId="1680192012" sldId="348"/>
            <ac:spMk id="9" creationId="{FAFAFA76-BA65-43CC-A178-DBC8D087D4EE}"/>
          </ac:spMkLst>
        </pc:spChg>
        <pc:graphicFrameChg chg="add del mod modGraphic">
          <ac:chgData name="Jan Oliver Ringert" userId="fd0b6e2d-b85c-4fd5-a165-4ad47b7c42c2" providerId="ADAL" clId="{72086888-4AD9-43F2-AE42-E9CB6A8AC147}" dt="2021-03-10T01:44:17.975" v="616" actId="21"/>
          <ac:graphicFrameMkLst>
            <pc:docMk/>
            <pc:sldMk cId="1680192012" sldId="348"/>
            <ac:graphicFrameMk id="5" creationId="{5E667EF8-9471-4703-82B8-06825B9E3EE0}"/>
          </ac:graphicFrameMkLst>
        </pc:graphicFrameChg>
        <pc:picChg chg="add del mod">
          <ac:chgData name="Jan Oliver Ringert" userId="fd0b6e2d-b85c-4fd5-a165-4ad47b7c42c2" providerId="ADAL" clId="{72086888-4AD9-43F2-AE42-E9CB6A8AC147}" dt="2021-03-10T01:44:17.975" v="616" actId="21"/>
          <ac:picMkLst>
            <pc:docMk/>
            <pc:sldMk cId="1680192012" sldId="348"/>
            <ac:picMk id="10" creationId="{49D657D5-C2CD-408B-8595-B792414559B5}"/>
          </ac:picMkLst>
        </pc:picChg>
      </pc:sldChg>
      <pc:sldChg chg="modSp add mod">
        <pc:chgData name="Jan Oliver Ringert" userId="fd0b6e2d-b85c-4fd5-a165-4ad47b7c42c2" providerId="ADAL" clId="{72086888-4AD9-43F2-AE42-E9CB6A8AC147}" dt="2021-03-10T01:49:58.288" v="740"/>
        <pc:sldMkLst>
          <pc:docMk/>
          <pc:sldMk cId="3028172530" sldId="348"/>
        </pc:sldMkLst>
        <pc:spChg chg="mod">
          <ac:chgData name="Jan Oliver Ringert" userId="fd0b6e2d-b85c-4fd5-a165-4ad47b7c42c2" providerId="ADAL" clId="{72086888-4AD9-43F2-AE42-E9CB6A8AC147}" dt="2021-03-10T01:49:54.811" v="737" actId="21"/>
          <ac:spMkLst>
            <pc:docMk/>
            <pc:sldMk cId="3028172530" sldId="348"/>
            <ac:spMk id="4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1:49:58.288" v="740"/>
          <ac:spMkLst>
            <pc:docMk/>
            <pc:sldMk cId="3028172530" sldId="348"/>
            <ac:spMk id="5" creationId="{00000000-0000-0000-0000-000000000000}"/>
          </ac:spMkLst>
        </pc:spChg>
      </pc:sldChg>
      <pc:sldChg chg="modSp add mod">
        <pc:chgData name="Jan Oliver Ringert" userId="fd0b6e2d-b85c-4fd5-a165-4ad47b7c42c2" providerId="ADAL" clId="{72086888-4AD9-43F2-AE42-E9CB6A8AC147}" dt="2021-03-10T01:56:31.760" v="1096" actId="20577"/>
        <pc:sldMkLst>
          <pc:docMk/>
          <pc:sldMk cId="4132610766" sldId="349"/>
        </pc:sldMkLst>
        <pc:spChg chg="mod">
          <ac:chgData name="Jan Oliver Ringert" userId="fd0b6e2d-b85c-4fd5-a165-4ad47b7c42c2" providerId="ADAL" clId="{72086888-4AD9-43F2-AE42-E9CB6A8AC147}" dt="2021-03-10T01:56:31.760" v="1096" actId="20577"/>
          <ac:spMkLst>
            <pc:docMk/>
            <pc:sldMk cId="4132610766" sldId="349"/>
            <ac:spMk id="6" creationId="{AF45AE0F-8C9D-444F-ABC9-2EB612A32BD5}"/>
          </ac:spMkLst>
        </pc:spChg>
      </pc:sldChg>
      <pc:sldChg chg="new del">
        <pc:chgData name="Jan Oliver Ringert" userId="fd0b6e2d-b85c-4fd5-a165-4ad47b7c42c2" providerId="ADAL" clId="{72086888-4AD9-43F2-AE42-E9CB6A8AC147}" dt="2021-03-10T01:50:47.234" v="766" actId="47"/>
        <pc:sldMkLst>
          <pc:docMk/>
          <pc:sldMk cId="2576443686" sldId="350"/>
        </pc:sldMkLst>
      </pc:sldChg>
      <pc:sldChg chg="modSp add mod">
        <pc:chgData name="Jan Oliver Ringert" userId="fd0b6e2d-b85c-4fd5-a165-4ad47b7c42c2" providerId="ADAL" clId="{72086888-4AD9-43F2-AE42-E9CB6A8AC147}" dt="2021-03-10T01:51:10.304" v="815" actId="20577"/>
        <pc:sldMkLst>
          <pc:docMk/>
          <pc:sldMk cId="1595947469" sldId="351"/>
        </pc:sldMkLst>
        <pc:spChg chg="mod">
          <ac:chgData name="Jan Oliver Ringert" userId="fd0b6e2d-b85c-4fd5-a165-4ad47b7c42c2" providerId="ADAL" clId="{72086888-4AD9-43F2-AE42-E9CB6A8AC147}" dt="2021-03-10T01:50:58.463" v="772" actId="6549"/>
          <ac:spMkLst>
            <pc:docMk/>
            <pc:sldMk cId="1595947469" sldId="351"/>
            <ac:spMk id="4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1:51:10.304" v="815" actId="20577"/>
          <ac:spMkLst>
            <pc:docMk/>
            <pc:sldMk cId="1595947469" sldId="351"/>
            <ac:spMk id="5" creationId="{00000000-0000-0000-0000-000000000000}"/>
          </ac:spMkLst>
        </pc:spChg>
      </pc:sldChg>
      <pc:sldChg chg="modSp add mod">
        <pc:chgData name="Jan Oliver Ringert" userId="fd0b6e2d-b85c-4fd5-a165-4ad47b7c42c2" providerId="ADAL" clId="{72086888-4AD9-43F2-AE42-E9CB6A8AC147}" dt="2021-03-10T01:51:46.313" v="883" actId="20577"/>
        <pc:sldMkLst>
          <pc:docMk/>
          <pc:sldMk cId="4274524564" sldId="352"/>
        </pc:sldMkLst>
        <pc:spChg chg="mod">
          <ac:chgData name="Jan Oliver Ringert" userId="fd0b6e2d-b85c-4fd5-a165-4ad47b7c42c2" providerId="ADAL" clId="{72086888-4AD9-43F2-AE42-E9CB6A8AC147}" dt="2021-03-10T01:51:46.313" v="883" actId="20577"/>
          <ac:spMkLst>
            <pc:docMk/>
            <pc:sldMk cId="4274524564" sldId="352"/>
            <ac:spMk id="6" creationId="{AF45AE0F-8C9D-444F-ABC9-2EB612A32BD5}"/>
          </ac:spMkLst>
        </pc:spChg>
      </pc:sldChg>
      <pc:sldChg chg="modSp add mod">
        <pc:chgData name="Jan Oliver Ringert" userId="fd0b6e2d-b85c-4fd5-a165-4ad47b7c42c2" providerId="ADAL" clId="{72086888-4AD9-43F2-AE42-E9CB6A8AC147}" dt="2021-03-10T03:03:20.706" v="1461" actId="20577"/>
        <pc:sldMkLst>
          <pc:docMk/>
          <pc:sldMk cId="619836695" sldId="353"/>
        </pc:sldMkLst>
        <pc:spChg chg="mod">
          <ac:chgData name="Jan Oliver Ringert" userId="fd0b6e2d-b85c-4fd5-a165-4ad47b7c42c2" providerId="ADAL" clId="{72086888-4AD9-43F2-AE42-E9CB6A8AC147}" dt="2021-03-10T03:03:20.706" v="1461" actId="20577"/>
          <ac:spMkLst>
            <pc:docMk/>
            <pc:sldMk cId="619836695" sldId="353"/>
            <ac:spMk id="3" creationId="{BAE5C0EA-C7A6-431F-BC83-382BA06A153F}"/>
          </ac:spMkLst>
        </pc:spChg>
      </pc:sldChg>
      <pc:sldChg chg="modSp add mod">
        <pc:chgData name="Jan Oliver Ringert" userId="fd0b6e2d-b85c-4fd5-a165-4ad47b7c42c2" providerId="ADAL" clId="{72086888-4AD9-43F2-AE42-E9CB6A8AC147}" dt="2021-03-10T03:09:12.142" v="1566" actId="20577"/>
        <pc:sldMkLst>
          <pc:docMk/>
          <pc:sldMk cId="2120855333" sldId="354"/>
        </pc:sldMkLst>
        <pc:spChg chg="mod">
          <ac:chgData name="Jan Oliver Ringert" userId="fd0b6e2d-b85c-4fd5-a165-4ad47b7c42c2" providerId="ADAL" clId="{72086888-4AD9-43F2-AE42-E9CB6A8AC147}" dt="2021-03-10T03:09:12.142" v="1566" actId="20577"/>
          <ac:spMkLst>
            <pc:docMk/>
            <pc:sldMk cId="2120855333" sldId="354"/>
            <ac:spMk id="6" creationId="{AF45AE0F-8C9D-444F-ABC9-2EB612A32BD5}"/>
          </ac:spMkLst>
        </pc:spChg>
      </pc:sldChg>
      <pc:sldChg chg="modSp add mod">
        <pc:chgData name="Jan Oliver Ringert" userId="fd0b6e2d-b85c-4fd5-a165-4ad47b7c42c2" providerId="ADAL" clId="{72086888-4AD9-43F2-AE42-E9CB6A8AC147}" dt="2021-03-10T11:09:16.796" v="2231" actId="20577"/>
        <pc:sldMkLst>
          <pc:docMk/>
          <pc:sldMk cId="1866907023" sldId="355"/>
        </pc:sldMkLst>
        <pc:spChg chg="mod">
          <ac:chgData name="Jan Oliver Ringert" userId="fd0b6e2d-b85c-4fd5-a165-4ad47b7c42c2" providerId="ADAL" clId="{72086888-4AD9-43F2-AE42-E9CB6A8AC147}" dt="2021-03-10T11:09:16.796" v="2231" actId="20577"/>
          <ac:spMkLst>
            <pc:docMk/>
            <pc:sldMk cId="1866907023" sldId="355"/>
            <ac:spMk id="3" creationId="{BAE5C0EA-C7A6-431F-BC83-382BA06A153F}"/>
          </ac:spMkLst>
        </pc:spChg>
      </pc:sldChg>
      <pc:sldChg chg="modSp add mod">
        <pc:chgData name="Jan Oliver Ringert" userId="fd0b6e2d-b85c-4fd5-a165-4ad47b7c42c2" providerId="ADAL" clId="{72086888-4AD9-43F2-AE42-E9CB6A8AC147}" dt="2021-03-10T03:42:23.844" v="1835"/>
        <pc:sldMkLst>
          <pc:docMk/>
          <pc:sldMk cId="2145799437" sldId="356"/>
        </pc:sldMkLst>
        <pc:spChg chg="mod">
          <ac:chgData name="Jan Oliver Ringert" userId="fd0b6e2d-b85c-4fd5-a165-4ad47b7c42c2" providerId="ADAL" clId="{72086888-4AD9-43F2-AE42-E9CB6A8AC147}" dt="2021-03-10T03:42:07.956" v="1834" actId="20577"/>
          <ac:spMkLst>
            <pc:docMk/>
            <pc:sldMk cId="2145799437" sldId="356"/>
            <ac:spMk id="4" creationId="{00000000-0000-0000-0000-000000000000}"/>
          </ac:spMkLst>
        </pc:spChg>
        <pc:spChg chg="mod">
          <ac:chgData name="Jan Oliver Ringert" userId="fd0b6e2d-b85c-4fd5-a165-4ad47b7c42c2" providerId="ADAL" clId="{72086888-4AD9-43F2-AE42-E9CB6A8AC147}" dt="2021-03-10T03:42:23.844" v="1835"/>
          <ac:spMkLst>
            <pc:docMk/>
            <pc:sldMk cId="2145799437" sldId="356"/>
            <ac:spMk id="5" creationId="{00000000-0000-0000-0000-000000000000}"/>
          </ac:spMkLst>
        </pc:spChg>
      </pc:sldChg>
      <pc:sldChg chg="modSp add mod">
        <pc:chgData name="Jan Oliver Ringert" userId="fd0b6e2d-b85c-4fd5-a165-4ad47b7c42c2" providerId="ADAL" clId="{72086888-4AD9-43F2-AE42-E9CB6A8AC147}" dt="2021-03-10T03:42:44.478" v="1862" actId="20577"/>
        <pc:sldMkLst>
          <pc:docMk/>
          <pc:sldMk cId="1317008999" sldId="357"/>
        </pc:sldMkLst>
        <pc:spChg chg="mod">
          <ac:chgData name="Jan Oliver Ringert" userId="fd0b6e2d-b85c-4fd5-a165-4ad47b7c42c2" providerId="ADAL" clId="{72086888-4AD9-43F2-AE42-E9CB6A8AC147}" dt="2021-03-10T03:42:44.478" v="1862" actId="20577"/>
          <ac:spMkLst>
            <pc:docMk/>
            <pc:sldMk cId="1317008999" sldId="357"/>
            <ac:spMk id="6" creationId="{AF45AE0F-8C9D-444F-ABC9-2EB612A32BD5}"/>
          </ac:spMkLst>
        </pc:spChg>
      </pc:sldChg>
      <pc:sldChg chg="modSp add mod">
        <pc:chgData name="Jan Oliver Ringert" userId="fd0b6e2d-b85c-4fd5-a165-4ad47b7c42c2" providerId="ADAL" clId="{72086888-4AD9-43F2-AE42-E9CB6A8AC147}" dt="2021-03-10T04:21:33.951" v="2034" actId="20577"/>
        <pc:sldMkLst>
          <pc:docMk/>
          <pc:sldMk cId="2389556126" sldId="358"/>
        </pc:sldMkLst>
        <pc:spChg chg="mod">
          <ac:chgData name="Jan Oliver Ringert" userId="fd0b6e2d-b85c-4fd5-a165-4ad47b7c42c2" providerId="ADAL" clId="{72086888-4AD9-43F2-AE42-E9CB6A8AC147}" dt="2021-03-10T04:21:33.951" v="2034" actId="20577"/>
          <ac:spMkLst>
            <pc:docMk/>
            <pc:sldMk cId="2389556126" sldId="358"/>
            <ac:spMk id="3" creationId="{BAE5C0EA-C7A6-431F-BC83-382BA06A153F}"/>
          </ac:spMkLst>
        </pc:spChg>
      </pc:sldChg>
      <pc:sldChg chg="modSp add mod">
        <pc:chgData name="Jan Oliver Ringert" userId="fd0b6e2d-b85c-4fd5-a165-4ad47b7c42c2" providerId="ADAL" clId="{72086888-4AD9-43F2-AE42-E9CB6A8AC147}" dt="2021-03-10T05:07:12.170" v="2074" actId="20577"/>
        <pc:sldMkLst>
          <pc:docMk/>
          <pc:sldMk cId="4079761261" sldId="359"/>
        </pc:sldMkLst>
        <pc:spChg chg="mod">
          <ac:chgData name="Jan Oliver Ringert" userId="fd0b6e2d-b85c-4fd5-a165-4ad47b7c42c2" providerId="ADAL" clId="{72086888-4AD9-43F2-AE42-E9CB6A8AC147}" dt="2021-03-10T05:07:12.170" v="2074" actId="20577"/>
          <ac:spMkLst>
            <pc:docMk/>
            <pc:sldMk cId="4079761261" sldId="359"/>
            <ac:spMk id="6" creationId="{AF45AE0F-8C9D-444F-ABC9-2EB612A32BD5}"/>
          </ac:spMkLst>
        </pc:spChg>
      </pc:sldChg>
      <pc:sldChg chg="modSp add mod">
        <pc:chgData name="Jan Oliver Ringert" userId="fd0b6e2d-b85c-4fd5-a165-4ad47b7c42c2" providerId="ADAL" clId="{72086888-4AD9-43F2-AE42-E9CB6A8AC147}" dt="2021-03-10T11:02:02.591" v="2224" actId="20577"/>
        <pc:sldMkLst>
          <pc:docMk/>
          <pc:sldMk cId="999095591" sldId="360"/>
        </pc:sldMkLst>
        <pc:spChg chg="mod">
          <ac:chgData name="Jan Oliver Ringert" userId="fd0b6e2d-b85c-4fd5-a165-4ad47b7c42c2" providerId="ADAL" clId="{72086888-4AD9-43F2-AE42-E9CB6A8AC147}" dt="2021-03-10T11:02:02.591" v="2224" actId="20577"/>
          <ac:spMkLst>
            <pc:docMk/>
            <pc:sldMk cId="999095591" sldId="360"/>
            <ac:spMk id="3" creationId="{BAE5C0EA-C7A6-431F-BC83-382BA06A15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2B814-F4AE-42E6-8B27-B1EC21FC157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C2B91-D8E0-44C4-A123-2622C997C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 am very happy to present today some of the results of my project SYNTECH, on synthesis technologies for reactive systems software engineers.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3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86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6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AB example </a:t>
            </a:r>
          </a:p>
          <a:p>
            <a:r>
              <a:rPr lang="en-US" dirty="0"/>
              <a:t>Model only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what is reactive synthesis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C2B91-D8E0-44C4-A123-2622C997C0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2B38-D308-4A60-8B71-12C5CAE77757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8EA0-C6E0-4B12-BB99-15569B2D5E99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783-7842-4A75-A609-8EAD5322CD3A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6BDB-0154-4E29-A92D-C41B1D7EB5EE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106-B86E-4E6A-A3CB-3FF92075F8F7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717-D89A-4716-BC29-05C365BCD6B2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B742-18DE-45FD-A672-D1262DE23CAA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588-07C4-410C-B861-89B2C1B1B555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1D7-8D27-47EE-80D4-1B8C08BA97B9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942440-707F-42C4-9C26-C68FE04B238A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B24-F0B5-4E9A-8018-F2BA2BC3910D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7B576-2ED0-4333-84AA-F1DEDED0C644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004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406CC9-D4E0-433E-98B2-450CA64234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22363"/>
            <a:ext cx="11142038" cy="2387600"/>
          </a:xfrm>
        </p:spPr>
        <p:txBody>
          <a:bodyPr>
            <a:normAutofit/>
          </a:bodyPr>
          <a:lstStyle/>
          <a:p>
            <a:r>
              <a:rPr lang="en-US" sz="4000" cap="all" spc="200" dirty="0">
                <a:solidFill>
                  <a:schemeClr val="tx1"/>
                </a:solidFill>
                <a:ea typeface="+mn-ea"/>
                <a:cs typeface="+mn-cs"/>
              </a:rPr>
              <a:t>Reactive Synthesis with Spectra</a:t>
            </a:r>
            <a:br>
              <a:rPr lang="en-US" sz="4000" cap="all" spc="2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sz="4000" cap="all" spc="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675851" y="4160520"/>
            <a:ext cx="8309550" cy="2292816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Shahar Maoz                  Jan Oliver Ringert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037" y="4581989"/>
            <a:ext cx="1740660" cy="1665607"/>
          </a:xfrm>
          <a:prstGeom prst="rect">
            <a:avLst/>
          </a:prstGeom>
        </p:spPr>
      </p:pic>
      <p:pic>
        <p:nvPicPr>
          <p:cNvPr id="1026" name="Picture 2" descr="Tel Aviv University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1" y="5137853"/>
            <a:ext cx="2319834" cy="98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9581" y="3698855"/>
            <a:ext cx="193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all" spc="200" dirty="0">
                <a:solidFill>
                  <a:schemeClr val="tx1"/>
                </a:solidFill>
                <a:ea typeface="+mn-ea"/>
                <a:cs typeface="+mn-cs"/>
              </a:rPr>
              <a:t>A Tutorial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6A51D94-802C-4D2B-9ADE-F4CB0A02BF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51" y="5137853"/>
            <a:ext cx="3569296" cy="9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Specifications TrafficA1a.spectra and TrafficA1b.spectra combine liveness assumptions/guarantees into one</a:t>
            </a:r>
          </a:p>
          <a:p>
            <a:pPr lvl="1"/>
            <a:r>
              <a:rPr lang="en-US" sz="2400" dirty="0"/>
              <a:t>check for each whether it is realizable</a:t>
            </a:r>
          </a:p>
          <a:p>
            <a:pPr lvl="1"/>
            <a:r>
              <a:rPr lang="en-US" sz="2400" dirty="0"/>
              <a:t>If it is, synthesize a controller </a:t>
            </a:r>
          </a:p>
          <a:p>
            <a:r>
              <a:rPr lang="en-US" sz="2600" dirty="0"/>
              <a:t>Explain why each specification is either unrealizable or how it realizes the specification.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[L2] Advanced language constructs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Type definitions, defines, predicates,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Definitions (traffic car waiting)</a:t>
            </a:r>
          </a:p>
          <a:p>
            <a:r>
              <a:rPr lang="en-US" sz="2800" dirty="0"/>
              <a:t>Type definitions (move)</a:t>
            </a:r>
          </a:p>
          <a:p>
            <a:r>
              <a:rPr lang="en-US" sz="2800" dirty="0"/>
              <a:t>Arrays (grid)</a:t>
            </a:r>
          </a:p>
          <a:p>
            <a:r>
              <a:rPr lang="en-US" sz="2800" dirty="0"/>
              <a:t>Predicates (grid)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 specification GridL2.spectra with the following predicate</a:t>
            </a:r>
          </a:p>
          <a:p>
            <a:pPr lvl="1"/>
            <a:r>
              <a:rPr lang="en-US" sz="2600" dirty="0" err="1"/>
              <a:t>invMove</a:t>
            </a:r>
            <a:r>
              <a:rPr lang="en-US" sz="2600"/>
              <a:t>(</a:t>
            </a:r>
            <a:r>
              <a:rPr lang="en-US" sz="2600" dirty="0"/>
              <a:t>Move a, Move b) to assert that two parameters of type Move are inverse to each other, e.g., UP and DOWN or LEFT and RIGHT.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[A2] Unrealizability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checking realizability,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unrealizablity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core, counter-strategies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Unrealizable spec (Traffic)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specifications TrafficL2b.spectra to TrafficL2d.spectra</a:t>
            </a:r>
          </a:p>
          <a:p>
            <a:pPr lvl="1"/>
            <a:r>
              <a:rPr lang="en-US" sz="2600" dirty="0"/>
              <a:t>Understand a reason for unrealizability using a core or counterstrategy.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5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[L3] Advanced language constructs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patterns and past operators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Response for traffic</a:t>
            </a:r>
          </a:p>
          <a:p>
            <a:r>
              <a:rPr lang="en-US" sz="2400" dirty="0"/>
              <a:t>Between for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6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 specification TrafficA3.spectra </a:t>
            </a:r>
          </a:p>
          <a:p>
            <a:pPr lvl="1"/>
            <a:r>
              <a:rPr lang="en-US" sz="2400" dirty="0"/>
              <a:t>Add an assumption that </a:t>
            </a:r>
            <a:r>
              <a:rPr lang="en-US" sz="2400" dirty="0" err="1"/>
              <a:t>carA</a:t>
            </a:r>
            <a:r>
              <a:rPr lang="en-US" sz="2400" dirty="0"/>
              <a:t> is always eventually followed by </a:t>
            </a:r>
            <a:r>
              <a:rPr lang="en-US" sz="2400" dirty="0" err="1"/>
              <a:t>carB</a:t>
            </a:r>
            <a:r>
              <a:rPr lang="en-US" sz="2400" dirty="0"/>
              <a:t> (use the pattern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pRespondsToS</a:t>
            </a:r>
            <a:r>
              <a:rPr lang="en-US" sz="2400" dirty="0"/>
              <a:t>).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Installation, configuration, project import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[E1] Basic step-by-step simulation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interactive simulation using the Spectra Controller walker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Steps as environment: simple traffic, 1a what happens when no cars come? What happens when a car comes?</a:t>
            </a:r>
          </a:p>
          <a:p>
            <a:r>
              <a:rPr lang="en-US" sz="2800" dirty="0"/>
              <a:t>Step as both</a:t>
            </a:r>
          </a:p>
          <a:p>
            <a:r>
              <a:rPr lang="en-US" sz="2800" dirty="0"/>
              <a:t>Deterministic vs. non-deterministic</a:t>
            </a:r>
          </a:p>
          <a:p>
            <a:r>
              <a:rPr lang="en-US" sz="2800" dirty="0"/>
              <a:t>TrafficL3 Hiding variables of system</a:t>
            </a:r>
          </a:p>
          <a:p>
            <a:r>
              <a:rPr lang="en-US" sz="2800" dirty="0"/>
              <a:t>GridL3 breakpoints p1, p2, p3 from spec, 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Synthesize a controller for specification GridL3_less.spectra and explore it as both players. Do not use determinization of the controller (settings dialog).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[E2] Execute your reactive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using the synthesized controller in your Java application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9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GUI</a:t>
            </a:r>
          </a:p>
          <a:p>
            <a:r>
              <a:rPr lang="en-US" sz="2800" dirty="0"/>
              <a:t>But also minimal </a:t>
            </a:r>
            <a:r>
              <a:rPr lang="en-US" sz="2800" dirty="0" err="1"/>
              <a:t>cmd</a:t>
            </a:r>
            <a:r>
              <a:rPr lang="en-US" sz="2800" dirty="0"/>
              <a:t> line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 the specification and the execution with an additional input variable </a:t>
            </a:r>
            <a:r>
              <a:rPr lang="en-US" sz="2400" dirty="0">
                <a:latin typeface="Consolas" panose="020B0609020204030204" pitchFamily="49" charset="0"/>
              </a:rPr>
              <a:t>emergency</a:t>
            </a:r>
            <a:r>
              <a:rPr lang="en-US" sz="2800" dirty="0"/>
              <a:t> and a guarantee that in case of emergency both lights are red.</a:t>
            </a:r>
          </a:p>
          <a:p>
            <a:r>
              <a:rPr lang="en-US" sz="2800" dirty="0"/>
              <a:t>Extend the command line simulation with the new input.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4800" dirty="0"/>
              <a:t>[E3] Advanced step-by-step simulation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Using breakpoints and reachability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Breapoints</a:t>
            </a:r>
            <a:r>
              <a:rPr lang="en-US" sz="2800" dirty="0"/>
              <a:t> for grid</a:t>
            </a:r>
          </a:p>
          <a:p>
            <a:r>
              <a:rPr lang="en-US" sz="2800" dirty="0"/>
              <a:t>P1, p2, reach 5,5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Synthesize a controller for specification TrafficA1.spectra and check whether a state with </a:t>
            </a:r>
            <a:r>
              <a:rPr lang="en-US" sz="2400" dirty="0" err="1">
                <a:latin typeface="Consolas" panose="020B0609020204030204" pitchFamily="49" charset="0"/>
              </a:rPr>
              <a:t>carA</a:t>
            </a:r>
            <a:r>
              <a:rPr lang="en-US" sz="2400" dirty="0">
                <a:latin typeface="Consolas" panose="020B0609020204030204" pitchFamily="49" charset="0"/>
              </a:rPr>
              <a:t> &amp; </a:t>
            </a:r>
            <a:r>
              <a:rPr lang="en-US" sz="2400" dirty="0" err="1">
                <a:latin typeface="Consolas" panose="020B0609020204030204" pitchFamily="49" charset="0"/>
              </a:rPr>
              <a:t>carB</a:t>
            </a:r>
            <a:r>
              <a:rPr lang="en-US" sz="2400" dirty="0">
                <a:latin typeface="Consolas" panose="020B0609020204030204" pitchFamily="49" charset="0"/>
              </a:rPr>
              <a:t> &amp; </a:t>
            </a:r>
            <a:r>
              <a:rPr lang="en-US" sz="2400" dirty="0" err="1">
                <a:latin typeface="Consolas" panose="020B0609020204030204" pitchFamily="49" charset="0"/>
              </a:rPr>
              <a:t>greenB</a:t>
            </a:r>
            <a:r>
              <a:rPr lang="en-US" sz="2800" dirty="0"/>
              <a:t> is reachable for the synthesized controller.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4800" dirty="0"/>
              <a:t>[A3] Non-well-separation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checking non-well-separation, non-well-separation core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 using update site</a:t>
            </a:r>
          </a:p>
          <a:p>
            <a:r>
              <a:rPr lang="en-US" sz="2800" dirty="0"/>
              <a:t>Configure JTLV for MAC</a:t>
            </a:r>
          </a:p>
          <a:p>
            <a:r>
              <a:rPr lang="en-US" sz="2800" dirty="0"/>
              <a:t>Import projects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Non-Well-Separation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GR(1) correct-by-construction: As long as all assumptions are satisfied, the system will satisfy all  guarantees.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 non-well-separated environment can be forced to violate at least one assumption from some reachable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19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specification TrafficA3b.spectra for non-well-separation and identify reasons for non-well-separation, if any.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3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[L4] Triggers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Left</a:t>
            </a:r>
            <a:r>
              <a:rPr lang="de-DE" dirty="0"/>
              <a:t> |=&gt; 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4FBCAD-0CC1-474B-9931-FE6B468C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Operators </a:t>
            </a:r>
            <a:r>
              <a:rPr lang="de-DE" dirty="0" err="1"/>
              <a:t>for</a:t>
            </a:r>
            <a:r>
              <a:rPr lang="de-DE" dirty="0"/>
              <a:t> Regular </a:t>
            </a:r>
            <a:r>
              <a:rPr lang="de-DE" dirty="0" err="1"/>
              <a:t>Expressions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DC06C9-8C62-4095-8F71-4B9FB31EC2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54363" y="2237105"/>
          <a:ext cx="5943600" cy="3241040"/>
        </p:xfrm>
        <a:graphic>
          <a:graphicData uri="http://schemas.openxmlformats.org/drawingml/2006/table">
            <a:tbl>
              <a:tblPr/>
              <a:tblGrid>
                <a:gridCol w="2238375">
                  <a:extLst>
                    <a:ext uri="{9D8B030D-6E8A-4147-A177-3AD203B41FA5}">
                      <a16:colId xmlns:a16="http://schemas.microsoft.com/office/drawing/2014/main" val="105619867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14475834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17833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Symbol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Example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096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concatenation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[...][...]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[true] [carA &amp; !greenA]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3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union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 | [...]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[carB] |  [carA]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5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intersection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 &amp; [...]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[carB] &amp; [greenB]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49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kleene-star (zero-or-more)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[...]*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[carA &amp; !carB]*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7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plus (one-or-more)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[...]+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[carA &amp; !carB]+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3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optional (zero-or-one)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[carA]?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29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exact repetitions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[...]{k}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[carA]{4}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40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at-least-repetitions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[...]{k, }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[carA]{4, }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6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ranged-repetitions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[...]{k, m}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[carA]{1, 4}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5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negation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~[...]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~[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carA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]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7505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AAF0B-6907-4189-8AA8-2738FBAF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18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gar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trig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!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800" dirty="0">
                <a:solidFill>
                  <a:srgbClr val="7D7D7D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|=&gt;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gar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trig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!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800" dirty="0">
                <a:solidFill>
                  <a:srgbClr val="7D7D7D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|=&gt;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 err="1"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trig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|=&gt; 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800" dirty="0">
                <a:solidFill>
                  <a:srgbClr val="7D7D7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D7D7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gar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trig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|=&gt; 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gar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trig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!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800" dirty="0">
                <a:solidFill>
                  <a:srgbClr val="7D7D7D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|=&gt;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 [!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5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 specification GridL4.spectra </a:t>
            </a:r>
          </a:p>
          <a:p>
            <a:pPr lvl="1"/>
            <a:r>
              <a:rPr lang="en-US" sz="2400" dirty="0"/>
              <a:t>Add a guarantee that the robot should never be away from position p1 for more than 20 steps.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[L1] Write your first specification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variable declarations, assumptions and guarantees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Variables:</a:t>
            </a:r>
          </a:p>
          <a:p>
            <a:pPr lvl="1"/>
            <a:r>
              <a:rPr lang="en-US" sz="2400" dirty="0"/>
              <a:t>System and environment variables</a:t>
            </a:r>
          </a:p>
          <a:p>
            <a:pPr lvl="1"/>
            <a:r>
              <a:rPr lang="en-US" sz="2400" dirty="0"/>
              <a:t>Variable types: Boolean, enumeration, bounded integer</a:t>
            </a:r>
          </a:p>
          <a:p>
            <a:r>
              <a:rPr lang="en-US" sz="2800" dirty="0"/>
              <a:t>Assumptions and guarantees</a:t>
            </a:r>
          </a:p>
          <a:p>
            <a:pPr lvl="1"/>
            <a:r>
              <a:rPr lang="en-US" sz="2400" dirty="0"/>
              <a:t>Initial, safety, liveness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9A5-FCC3-45D1-A7B0-DFC2925B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E01F-EC97-45DE-A5EA-BC51CF44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Traffic light example with A and B</a:t>
            </a:r>
          </a:p>
          <a:p>
            <a:r>
              <a:rPr lang="en-US" sz="2800" dirty="0"/>
              <a:t>Grid world with a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3709-0EB3-4544-A9B1-A501AEA2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B97C-D779-4BEA-B2F9-8D2265EB5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62" y="2043954"/>
            <a:ext cx="3267306" cy="38212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A86123-780A-4801-989E-4935D6F7B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55740"/>
              </p:ext>
            </p:extLst>
          </p:nvPr>
        </p:nvGraphicFramePr>
        <p:xfrm>
          <a:off x="1138749" y="3136753"/>
          <a:ext cx="3069265" cy="2840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853">
                  <a:extLst>
                    <a:ext uri="{9D8B030D-6E8A-4147-A177-3AD203B41FA5}">
                      <a16:colId xmlns:a16="http://schemas.microsoft.com/office/drawing/2014/main" val="3233867931"/>
                    </a:ext>
                  </a:extLst>
                </a:gridCol>
                <a:gridCol w="613853">
                  <a:extLst>
                    <a:ext uri="{9D8B030D-6E8A-4147-A177-3AD203B41FA5}">
                      <a16:colId xmlns:a16="http://schemas.microsoft.com/office/drawing/2014/main" val="2046283194"/>
                    </a:ext>
                  </a:extLst>
                </a:gridCol>
                <a:gridCol w="613853">
                  <a:extLst>
                    <a:ext uri="{9D8B030D-6E8A-4147-A177-3AD203B41FA5}">
                      <a16:colId xmlns:a16="http://schemas.microsoft.com/office/drawing/2014/main" val="2481318484"/>
                    </a:ext>
                  </a:extLst>
                </a:gridCol>
                <a:gridCol w="613853">
                  <a:extLst>
                    <a:ext uri="{9D8B030D-6E8A-4147-A177-3AD203B41FA5}">
                      <a16:colId xmlns:a16="http://schemas.microsoft.com/office/drawing/2014/main" val="3434761957"/>
                    </a:ext>
                  </a:extLst>
                </a:gridCol>
                <a:gridCol w="613853">
                  <a:extLst>
                    <a:ext uri="{9D8B030D-6E8A-4147-A177-3AD203B41FA5}">
                      <a16:colId xmlns:a16="http://schemas.microsoft.com/office/drawing/2014/main" val="1001422817"/>
                    </a:ext>
                  </a:extLst>
                </a:gridCol>
              </a:tblGrid>
              <a:tr h="5681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extLst>
                  <a:ext uri="{0D108BD9-81ED-4DB2-BD59-A6C34878D82A}">
                    <a16:rowId xmlns:a16="http://schemas.microsoft.com/office/drawing/2014/main" val="241289224"/>
                  </a:ext>
                </a:extLst>
              </a:tr>
              <a:tr h="5681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extLst>
                  <a:ext uri="{0D108BD9-81ED-4DB2-BD59-A6C34878D82A}">
                    <a16:rowId xmlns:a16="http://schemas.microsoft.com/office/drawing/2014/main" val="4168785642"/>
                  </a:ext>
                </a:extLst>
              </a:tr>
              <a:tr h="5681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extLst>
                  <a:ext uri="{0D108BD9-81ED-4DB2-BD59-A6C34878D82A}">
                    <a16:rowId xmlns:a16="http://schemas.microsoft.com/office/drawing/2014/main" val="3009509984"/>
                  </a:ext>
                </a:extLst>
              </a:tr>
              <a:tr h="5681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436" marR="41436" marT="20718" marB="20718"/>
                </a:tc>
                <a:extLst>
                  <a:ext uri="{0D108BD9-81ED-4DB2-BD59-A6C34878D82A}">
                    <a16:rowId xmlns:a16="http://schemas.microsoft.com/office/drawing/2014/main" val="4039146219"/>
                  </a:ext>
                </a:extLst>
              </a:tr>
              <a:tr h="5681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436" marR="41436" marT="20718" marB="20718"/>
                </a:tc>
                <a:extLst>
                  <a:ext uri="{0D108BD9-81ED-4DB2-BD59-A6C34878D82A}">
                    <a16:rowId xmlns:a16="http://schemas.microsoft.com/office/drawing/2014/main" val="815091059"/>
                  </a:ext>
                </a:extLst>
              </a:tr>
            </a:tbl>
          </a:graphicData>
        </a:graphic>
      </p:graphicFrame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689392F4-43B9-4012-8F41-71BC19D97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749" y="3092131"/>
            <a:ext cx="604613" cy="6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742-45C7-439F-9532-AE95E1A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0EA-C7A6-431F-BC83-382BA06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 specification GridL1.spectra with the following guarantee</a:t>
            </a:r>
          </a:p>
          <a:p>
            <a:pPr lvl="1"/>
            <a:r>
              <a:rPr lang="en-US" sz="2400" dirty="0"/>
              <a:t>When the robot is at the end of the grid, it does not try to move outside.</a:t>
            </a:r>
          </a:p>
          <a:p>
            <a:pPr lvl="1"/>
            <a:endParaRPr lang="en-US" sz="2400" dirty="0"/>
          </a:p>
          <a:p>
            <a:r>
              <a:rPr lang="en-US" sz="2800" dirty="0"/>
              <a:t>Extend specification TrafficL1.spectra with the following assumptions</a:t>
            </a:r>
          </a:p>
          <a:p>
            <a:pPr lvl="1"/>
            <a:r>
              <a:rPr lang="en-US" sz="2400" dirty="0"/>
              <a:t>Always eventually traffic will arrive at each light.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6C50-43E3-4C3B-9317-838B3406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09739"/>
            <a:ext cx="10058400" cy="2743390"/>
          </a:xfrm>
        </p:spPr>
        <p:txBody>
          <a:bodyPr>
            <a:normAutofit/>
          </a:bodyPr>
          <a:lstStyle/>
          <a:p>
            <a:r>
              <a:rPr lang="en-US" sz="5400" dirty="0"/>
              <a:t>[A1] Synthesize your first controller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checking realizability and synthesizing a controller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2E066-33FF-4FE3-A6CA-3609983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AE0F-8C9D-444F-ABC9-2EB612A3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Synthesis traffic light controller</a:t>
            </a:r>
          </a:p>
          <a:p>
            <a:r>
              <a:rPr lang="en-US" sz="2800" dirty="0"/>
              <a:t>Grid world controller to see that it is too large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7D6B-B2E6-4A3A-B3C0-EC5C2E2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6CC9-D4E0-433E-98B2-450CA6423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0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8F4BEDE079B4E818093C56EFE99B2" ma:contentTypeVersion="12" ma:contentTypeDescription="Create a new document." ma:contentTypeScope="" ma:versionID="dbe054f49d1f026acebc3ff33c789469">
  <xsd:schema xmlns:xsd="http://www.w3.org/2001/XMLSchema" xmlns:xs="http://www.w3.org/2001/XMLSchema" xmlns:p="http://schemas.microsoft.com/office/2006/metadata/properties" xmlns:ns3="42a1f701-581a-4e9a-ae3a-2f9e3f4fec8c" xmlns:ns4="e5230375-52f5-427f-8590-3ae395dc8406" targetNamespace="http://schemas.microsoft.com/office/2006/metadata/properties" ma:root="true" ma:fieldsID="b673288a25b93a2b435ba42ab8968080" ns3:_="" ns4:_="">
    <xsd:import namespace="42a1f701-581a-4e9a-ae3a-2f9e3f4fec8c"/>
    <xsd:import namespace="e5230375-52f5-427f-8590-3ae395dc84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1f701-581a-4e9a-ae3a-2f9e3f4fe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30375-52f5-427f-8590-3ae395dc84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EBAE35-3377-4BA2-9978-92A35D6F7D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600C80-9C14-4689-8AEA-63E4F6033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a1f701-581a-4e9a-ae3a-2f9e3f4fec8c"/>
    <ds:schemaRef ds:uri="e5230375-52f5-427f-8590-3ae395dc8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415FB5-9DC7-4924-9667-0A95E1D36617}">
  <ds:schemaRefs>
    <ds:schemaRef ds:uri="http://purl.org/dc/terms/"/>
    <ds:schemaRef ds:uri="e5230375-52f5-427f-8590-3ae395dc8406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2a1f701-581a-4e9a-ae3a-2f9e3f4fec8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1046</Words>
  <Application>Microsoft Office PowerPoint</Application>
  <PresentationFormat>Widescreen</PresentationFormat>
  <Paragraphs>204</Paragraphs>
  <Slides>35</Slides>
  <Notes>13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Calibri Light</vt:lpstr>
      <vt:lpstr>Consolas</vt:lpstr>
      <vt:lpstr>Roboto</vt:lpstr>
      <vt:lpstr>Trebuchet MS</vt:lpstr>
      <vt:lpstr>Retrospect</vt:lpstr>
      <vt:lpstr>Reactive Synthesis with Spectra </vt:lpstr>
      <vt:lpstr>Setup</vt:lpstr>
      <vt:lpstr>Outline</vt:lpstr>
      <vt:lpstr>[L1] Write your first specification</vt:lpstr>
      <vt:lpstr>Outline</vt:lpstr>
      <vt:lpstr>Examples</vt:lpstr>
      <vt:lpstr>Task</vt:lpstr>
      <vt:lpstr>[A1] Synthesize your first controller</vt:lpstr>
      <vt:lpstr>Outline</vt:lpstr>
      <vt:lpstr>Task</vt:lpstr>
      <vt:lpstr>[L2] Advanced language constructs</vt:lpstr>
      <vt:lpstr>Outline</vt:lpstr>
      <vt:lpstr>Task</vt:lpstr>
      <vt:lpstr>[A2] Unrealizability</vt:lpstr>
      <vt:lpstr>Outline</vt:lpstr>
      <vt:lpstr>Task</vt:lpstr>
      <vt:lpstr>[L3] Advanced language constructs</vt:lpstr>
      <vt:lpstr>Outline</vt:lpstr>
      <vt:lpstr>Task</vt:lpstr>
      <vt:lpstr>[E1] Basic step-by-step simulation</vt:lpstr>
      <vt:lpstr>Outline</vt:lpstr>
      <vt:lpstr>Task</vt:lpstr>
      <vt:lpstr>[E2] Execute your reactive system</vt:lpstr>
      <vt:lpstr>Outline</vt:lpstr>
      <vt:lpstr>Task</vt:lpstr>
      <vt:lpstr>[E3] Advanced step-by-step simulation</vt:lpstr>
      <vt:lpstr>Outline</vt:lpstr>
      <vt:lpstr>Task</vt:lpstr>
      <vt:lpstr>[A3] Non-well-separation</vt:lpstr>
      <vt:lpstr>Non-Well-Separation</vt:lpstr>
      <vt:lpstr>Task</vt:lpstr>
      <vt:lpstr>[L4] Triggers</vt:lpstr>
      <vt:lpstr>Operators for Regular Expressions</vt:lpstr>
      <vt:lpstr>Outline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SYNTECH: Synthesis Technologies for Reactive Systems Software Engineers</dc:title>
  <dc:creator>USER</dc:creator>
  <cp:lastModifiedBy>Jan Oliver Ringert</cp:lastModifiedBy>
  <cp:revision>744</cp:revision>
  <dcterms:created xsi:type="dcterms:W3CDTF">2020-07-01T08:55:28Z</dcterms:created>
  <dcterms:modified xsi:type="dcterms:W3CDTF">2023-02-14T16:52:04Z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0x0101000638F4BEDE079B4E818093C56EFE99B2</vt:lpwstr>
  </property>
</Properties>
</file>