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57" r:id="rId4"/>
    <p:sldId id="265" r:id="rId5"/>
    <p:sldId id="258" r:id="rId6"/>
    <p:sldId id="260" r:id="rId7"/>
    <p:sldId id="259" r:id="rId8"/>
    <p:sldId id="267" r:id="rId9"/>
    <p:sldId id="261" r:id="rId10"/>
    <p:sldId id="262" r:id="rId11"/>
    <p:sldId id="264" r:id="rId12"/>
    <p:sldId id="263" r:id="rId13"/>
    <p:sldId id="266" r:id="rId14"/>
    <p:sldId id="268" r:id="rId15"/>
    <p:sldId id="271" r:id="rId16"/>
    <p:sldId id="269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>
      <p:cViewPr varScale="1">
        <p:scale>
          <a:sx n="81" d="100"/>
          <a:sy n="81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9D71-448A-4E2B-BB6F-F08F6ECB1A02}" type="datetimeFigureOut">
              <a:rPr lang="de-DE" smtClean="0"/>
              <a:pPr/>
              <a:t>12.07.2018</a:t>
            </a:fld>
            <a:endParaRPr lang="de-D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31F1-9F84-4246-AA19-0DB6293C939E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9D71-448A-4E2B-BB6F-F08F6ECB1A02}" type="datetimeFigureOut">
              <a:rPr lang="de-DE" smtClean="0"/>
              <a:pPr/>
              <a:t>12.07.2018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31F1-9F84-4246-AA19-0DB6293C939E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9D71-448A-4E2B-BB6F-F08F6ECB1A02}" type="datetimeFigureOut">
              <a:rPr lang="de-DE" smtClean="0"/>
              <a:pPr/>
              <a:t>12.07.2018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31F1-9F84-4246-AA19-0DB6293C939E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9D71-448A-4E2B-BB6F-F08F6ECB1A02}" type="datetimeFigureOut">
              <a:rPr lang="de-DE" smtClean="0"/>
              <a:pPr/>
              <a:t>12.07.2018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31F1-9F84-4246-AA19-0DB6293C939E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9D71-448A-4E2B-BB6F-F08F6ECB1A02}" type="datetimeFigureOut">
              <a:rPr lang="de-DE" smtClean="0"/>
              <a:pPr/>
              <a:t>12.07.2018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31F1-9F84-4246-AA19-0DB6293C939E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9D71-448A-4E2B-BB6F-F08F6ECB1A02}" type="datetimeFigureOut">
              <a:rPr lang="de-DE" smtClean="0"/>
              <a:pPr/>
              <a:t>12.07.2018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31F1-9F84-4246-AA19-0DB6293C939E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9D71-448A-4E2B-BB6F-F08F6ECB1A02}" type="datetimeFigureOut">
              <a:rPr lang="de-DE" smtClean="0"/>
              <a:pPr/>
              <a:t>12.07.2018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31F1-9F84-4246-AA19-0DB6293C939E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9D71-448A-4E2B-BB6F-F08F6ECB1A02}" type="datetimeFigureOut">
              <a:rPr lang="de-DE" smtClean="0"/>
              <a:pPr/>
              <a:t>12.07.2018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31F1-9F84-4246-AA19-0DB6293C939E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9D71-448A-4E2B-BB6F-F08F6ECB1A02}" type="datetimeFigureOut">
              <a:rPr lang="de-DE" smtClean="0"/>
              <a:pPr/>
              <a:t>12.07.2018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31F1-9F84-4246-AA19-0DB6293C939E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9D71-448A-4E2B-BB6F-F08F6ECB1A02}" type="datetimeFigureOut">
              <a:rPr lang="de-DE" smtClean="0"/>
              <a:pPr/>
              <a:t>12.07.2018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31F1-9F84-4246-AA19-0DB6293C939E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9D71-448A-4E2B-BB6F-F08F6ECB1A02}" type="datetimeFigureOut">
              <a:rPr lang="de-DE" smtClean="0"/>
              <a:pPr/>
              <a:t>12.07.2018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44F31F1-9F84-4246-AA19-0DB6293C939E}" type="slidenum">
              <a:rPr lang="de-DE" smtClean="0"/>
              <a:pPr/>
              <a:t>‹N°›</a:t>
            </a:fld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C49D71-448A-4E2B-BB6F-F08F6ECB1A02}" type="datetimeFigureOut">
              <a:rPr lang="de-DE" smtClean="0"/>
              <a:pPr/>
              <a:t>12.07.2018</a:t>
            </a:fld>
            <a:endParaRPr lang="de-D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4F31F1-9F84-4246-AA19-0DB6293C939E}" type="slidenum">
              <a:rPr lang="de-DE" smtClean="0"/>
              <a:pPr/>
              <a:t>‹N°›</a:t>
            </a:fld>
            <a:endParaRPr lang="de-DE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dirty="0" smtClean="0"/>
              <a:t>Hotel Management </a:t>
            </a:r>
            <a:r>
              <a:rPr lang="de-DE" dirty="0" smtClean="0"/>
              <a:t>Version 1.0</a:t>
            </a:r>
            <a:endParaRPr lang="de-D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3429000"/>
            <a:ext cx="7920880" cy="1752600"/>
          </a:xfrm>
        </p:spPr>
        <p:txBody>
          <a:bodyPr/>
          <a:lstStyle/>
          <a:p>
            <a:pPr algn="l"/>
            <a:r>
              <a:rPr lang="de-DE" b="1" dirty="0"/>
              <a:t>Programmierung Graphischer </a:t>
            </a:r>
            <a:r>
              <a:rPr lang="de-DE" b="1" dirty="0" smtClean="0"/>
              <a:t>Benutzeroberflächen Projekt</a:t>
            </a:r>
            <a:endParaRPr lang="de-DE" dirty="0"/>
          </a:p>
        </p:txBody>
      </p:sp>
      <p:sp>
        <p:nvSpPr>
          <p:cNvPr id="6" name="ZoneTexte 5"/>
          <p:cNvSpPr txBox="1"/>
          <p:nvPr/>
        </p:nvSpPr>
        <p:spPr>
          <a:xfrm>
            <a:off x="1907704" y="4725144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Teilnehmer :</a:t>
            </a:r>
          </a:p>
          <a:p>
            <a:pPr algn="ctr"/>
            <a:r>
              <a:rPr lang="de-DE" dirty="0" smtClean="0"/>
              <a:t>Iliass Hilmi</a:t>
            </a:r>
          </a:p>
          <a:p>
            <a:pPr algn="ctr"/>
            <a:r>
              <a:rPr lang="de-DE" dirty="0" smtClean="0"/>
              <a:t>Nicodeme Kamga</a:t>
            </a:r>
            <a:endParaRPr lang="de-DE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de-DE" dirty="0" smtClean="0">
                <a:latin typeface="Constantia" pitchFamily="18" charset="0"/>
              </a:rPr>
              <a:t>Funktionen</a:t>
            </a:r>
            <a:endParaRPr lang="de-DE" dirty="0"/>
          </a:p>
        </p:txBody>
      </p:sp>
      <p:pic>
        <p:nvPicPr>
          <p:cNvPr id="4" name="Espace réservé du contenu 3" descr="2018-07-11 (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412776"/>
            <a:ext cx="7582959" cy="3810532"/>
          </a:xfr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/>
          <a:lstStyle/>
          <a:p>
            <a:r>
              <a:rPr lang="de-DE" dirty="0" smtClean="0">
                <a:latin typeface="Constantia" pitchFamily="18" charset="0"/>
              </a:rPr>
              <a:t>Funktionen</a:t>
            </a:r>
            <a:endParaRPr lang="de-DE" dirty="0"/>
          </a:p>
        </p:txBody>
      </p:sp>
      <p:pic>
        <p:nvPicPr>
          <p:cNvPr id="4" name="Espace réservé du contenu 3" descr="2018-07-11 (1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91395" y="1600201"/>
            <a:ext cx="5961209" cy="3845024"/>
          </a:xfrm>
        </p:spPr>
      </p:pic>
      <p:sp>
        <p:nvSpPr>
          <p:cNvPr id="5" name="ZoneTexte 4"/>
          <p:cNvSpPr txBox="1"/>
          <p:nvPr/>
        </p:nvSpPr>
        <p:spPr>
          <a:xfrm>
            <a:off x="971600" y="5805264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Durch eine vorhandene Buchungsnummer werden Daten von Kunden bearbeitet und geändert.</a:t>
            </a:r>
            <a:endParaRPr lang="de-DE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de-DE" dirty="0" smtClean="0">
                <a:latin typeface="Constantia" pitchFamily="18" charset="0"/>
              </a:rPr>
              <a:t>Funktionen</a:t>
            </a:r>
            <a:endParaRPr lang="de-DE" dirty="0"/>
          </a:p>
        </p:txBody>
      </p:sp>
      <p:pic>
        <p:nvPicPr>
          <p:cNvPr id="4" name="Espace réservé du contenu 3" descr="2018-07-11 (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196753"/>
            <a:ext cx="6336704" cy="3816424"/>
          </a:xfrm>
        </p:spPr>
      </p:pic>
      <p:sp>
        <p:nvSpPr>
          <p:cNvPr id="9" name="ZoneTexte 8"/>
          <p:cNvSpPr txBox="1"/>
          <p:nvPr/>
        </p:nvSpPr>
        <p:spPr>
          <a:xfrm>
            <a:off x="971600" y="5589240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de-DE" dirty="0" smtClean="0"/>
              <a:t>Nach einem erfolgreichen Einloggen  kann den Benutzer die Buchungen und Umbuchungen  Operationen verwalten.</a:t>
            </a:r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Benutzer kann durch Navigation Menu schnell  manipulieren.</a:t>
            </a:r>
            <a:endParaRPr lang="de-DE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de-DE" dirty="0" smtClean="0">
                <a:latin typeface="Constantia" pitchFamily="18" charset="0"/>
              </a:rPr>
              <a:t>Funktionen</a:t>
            </a:r>
            <a:endParaRPr lang="de-DE" dirty="0"/>
          </a:p>
        </p:txBody>
      </p:sp>
      <p:pic>
        <p:nvPicPr>
          <p:cNvPr id="4" name="Espace réservé du contenu 3" descr="2018-07-11 (1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67563" y="1600201"/>
            <a:ext cx="5740741" cy="3845024"/>
          </a:xfrm>
        </p:spPr>
      </p:pic>
      <p:sp>
        <p:nvSpPr>
          <p:cNvPr id="5" name="ZoneTexte 4"/>
          <p:cNvSpPr txBox="1"/>
          <p:nvPr/>
        </p:nvSpPr>
        <p:spPr>
          <a:xfrm>
            <a:off x="1403648" y="5661248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Nach der Eingabe des vorhandenen Buchungsnummer werden die Angaben von Buchung gezeigt und damit kann der Benutzer die Angaben ändern.</a:t>
            </a:r>
            <a:endParaRPr lang="de-DE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de-DE" dirty="0" smtClean="0">
                <a:latin typeface="Constantia" pitchFamily="18" charset="0"/>
              </a:rPr>
              <a:t>Funktionen</a:t>
            </a:r>
            <a:endParaRPr lang="de-DE" dirty="0"/>
          </a:p>
        </p:txBody>
      </p:sp>
      <p:pic>
        <p:nvPicPr>
          <p:cNvPr id="4" name="Espace réservé du contenu 3" descr="2018-07-11 (2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528193"/>
            <a:ext cx="5967795" cy="3628999"/>
          </a:xfrm>
        </p:spPr>
      </p:pic>
      <p:sp>
        <p:nvSpPr>
          <p:cNvPr id="6" name="ZoneTexte 5"/>
          <p:cNvSpPr txBox="1"/>
          <p:nvPr/>
        </p:nvSpPr>
        <p:spPr>
          <a:xfrm>
            <a:off x="1331640" y="5229200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Report zeigt die Informationen </a:t>
            </a:r>
            <a:r>
              <a:rPr lang="de-DE" smtClean="0"/>
              <a:t>der Kunden  </a:t>
            </a:r>
            <a:r>
              <a:rPr lang="de-DE" dirty="0" smtClean="0"/>
              <a:t>in einem </a:t>
            </a:r>
            <a:r>
              <a:rPr lang="de-DE" smtClean="0"/>
              <a:t>bestimmten Zeitraum</a:t>
            </a:r>
            <a:endParaRPr lang="de-DE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43808" y="2564904"/>
            <a:ext cx="8229600" cy="1143000"/>
          </a:xfrm>
        </p:spPr>
        <p:txBody>
          <a:bodyPr>
            <a:noAutofit/>
          </a:bodyPr>
          <a:lstStyle/>
          <a:p>
            <a:r>
              <a:rPr lang="de-DE" sz="8800" dirty="0" smtClean="0">
                <a:latin typeface="+mn-lt"/>
              </a:rPr>
              <a:t>Demo</a:t>
            </a:r>
            <a:endParaRPr lang="de-DE" sz="8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de-DE" sz="6000" dirty="0" smtClean="0"/>
              <a:t>Dankeschön</a:t>
            </a:r>
          </a:p>
          <a:p>
            <a:pPr algn="ctr">
              <a:buNone/>
            </a:pPr>
            <a:r>
              <a:rPr lang="de-DE" sz="6000" dirty="0" smtClean="0"/>
              <a:t> für Ihre </a:t>
            </a:r>
          </a:p>
          <a:p>
            <a:pPr algn="ctr">
              <a:buNone/>
            </a:pPr>
            <a:r>
              <a:rPr lang="de-DE" sz="6000" dirty="0" smtClean="0"/>
              <a:t>Aufmerksamkeit</a:t>
            </a:r>
            <a:endParaRPr lang="de-DE" sz="6000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/>
          <a:lstStyle/>
          <a:p>
            <a:r>
              <a:rPr lang="de-DE" dirty="0" smtClean="0">
                <a:latin typeface="+mn-lt"/>
              </a:rPr>
              <a:t>Inhalt</a:t>
            </a:r>
            <a:endParaRPr lang="de-DE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Zielgruppe</a:t>
            </a:r>
          </a:p>
          <a:p>
            <a:r>
              <a:rPr lang="de-DE" dirty="0" smtClean="0"/>
              <a:t>Design</a:t>
            </a:r>
          </a:p>
          <a:p>
            <a:r>
              <a:rPr lang="de-DE" dirty="0" smtClean="0"/>
              <a:t>Software Anforderungen</a:t>
            </a:r>
          </a:p>
          <a:p>
            <a:r>
              <a:rPr lang="de-DE" dirty="0" smtClean="0"/>
              <a:t>Funktionen</a:t>
            </a:r>
          </a:p>
          <a:p>
            <a:r>
              <a:rPr lang="de-DE" dirty="0" smtClean="0"/>
              <a:t>Demo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de-DE" dirty="0" smtClean="0">
                <a:latin typeface="Constantia" pitchFamily="18" charset="0"/>
              </a:rPr>
              <a:t>Zielgruppe</a:t>
            </a:r>
            <a:endParaRPr lang="de-DE" dirty="0">
              <a:latin typeface="Constantia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DE" dirty="0" smtClean="0"/>
              <a:t>Das Programm wird für Hotel Administratoren  geeignet, es wird Buchungen und Umbuchungen Operationen bearbeiten und erleichtern. </a:t>
            </a:r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ist ideal für kleine Hotels, Pensionen, Ferienwohnungen, Privatzimmervermieter.</a:t>
            </a:r>
            <a:endParaRPr lang="de-DE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de-DE" dirty="0" smtClean="0">
                <a:latin typeface="Constantia" pitchFamily="18" charset="0"/>
              </a:rPr>
              <a:t>Design</a:t>
            </a:r>
            <a:endParaRPr lang="de-DE" dirty="0"/>
          </a:p>
        </p:txBody>
      </p:sp>
      <p:pic>
        <p:nvPicPr>
          <p:cNvPr id="4" name="Espace réservé du contenu 3" descr="2018-07-11 (1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196753"/>
            <a:ext cx="5923240" cy="4032448"/>
          </a:xfrm>
        </p:spPr>
      </p:pic>
      <p:sp>
        <p:nvSpPr>
          <p:cNvPr id="5" name="ZoneTexte 4"/>
          <p:cNvSpPr txBox="1"/>
          <p:nvPr/>
        </p:nvSpPr>
        <p:spPr>
          <a:xfrm>
            <a:off x="971600" y="558924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de-DE" dirty="0" smtClean="0"/>
              <a:t>Einfache Schnittstelle steht für den Benutzer dieser Software zur Verfügung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onstantia" pitchFamily="18" charset="0"/>
              </a:rPr>
              <a:t>Software Anforderungen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Hotel Management muss folgende Anforderrungen erfüllen:</a:t>
            </a:r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Sicherheit und Vertraulichkeit: das Programm muss sicher sein und geschützt mit </a:t>
            </a:r>
            <a:r>
              <a:rPr lang="de-DE" dirty="0" err="1" smtClean="0"/>
              <a:t>z.B</a:t>
            </a:r>
            <a:r>
              <a:rPr lang="de-DE" dirty="0" smtClean="0"/>
              <a:t> Passwörter von den Fremden oder anderen Benutzern.</a:t>
            </a:r>
          </a:p>
          <a:p>
            <a:pPr>
              <a:buFont typeface="Wingdings" pitchFamily="2" charset="2"/>
              <a:buChar char="Ø"/>
            </a:pPr>
            <a:endParaRPr lang="de-DE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de-DE" dirty="0" smtClean="0">
                <a:latin typeface="Constantia" pitchFamily="18" charset="0"/>
              </a:rPr>
              <a:t>Software Anforderungen</a:t>
            </a:r>
            <a:endParaRPr lang="de-DE" dirty="0"/>
          </a:p>
        </p:txBody>
      </p:sp>
      <p:pic>
        <p:nvPicPr>
          <p:cNvPr id="4" name="Espace réservé du contenu 3" descr="2018-07-11 (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63655" y="1600201"/>
            <a:ext cx="6016689" cy="3701008"/>
          </a:xfrm>
        </p:spPr>
      </p:pic>
      <p:sp>
        <p:nvSpPr>
          <p:cNvPr id="5" name="ZoneTexte 4"/>
          <p:cNvSpPr txBox="1"/>
          <p:nvPr/>
        </p:nvSpPr>
        <p:spPr>
          <a:xfrm>
            <a:off x="1043608" y="573325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Benutzername und Passwort  sind gefordert um auf den Inhalt der Software zu zugreifen, sonst wird erforderlich ein neues Konto zu erstellen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de-DE" dirty="0" smtClean="0">
                <a:latin typeface="Constantia" pitchFamily="18" charset="0"/>
              </a:rPr>
              <a:t>Software Anforderungen</a:t>
            </a:r>
            <a:endParaRPr lang="de-DE" dirty="0"/>
          </a:p>
        </p:txBody>
      </p:sp>
      <p:pic>
        <p:nvPicPr>
          <p:cNvPr id="4" name="Espace réservé du contenu 3" descr="2018-07-11 (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0677" y="1600201"/>
            <a:ext cx="6089636" cy="3773016"/>
          </a:xfrm>
        </p:spPr>
      </p:pic>
      <p:sp>
        <p:nvSpPr>
          <p:cNvPr id="5" name="ZoneTexte 4"/>
          <p:cNvSpPr txBox="1"/>
          <p:nvPr/>
        </p:nvSpPr>
        <p:spPr>
          <a:xfrm>
            <a:off x="971600" y="5589240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de-DE" dirty="0" smtClean="0"/>
              <a:t>Die Angaben für die Erstellung  vom  Konto  müssen eingegeben werden</a:t>
            </a:r>
            <a:endParaRPr lang="de-DE" dirty="0"/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Nutzung Bedingungen müssen zugestimmt werden</a:t>
            </a:r>
            <a:endParaRPr lang="de-DE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de-DE" dirty="0" smtClean="0">
                <a:latin typeface="Constantia" pitchFamily="18" charset="0"/>
              </a:rPr>
              <a:t>Software Anforderungen</a:t>
            </a:r>
            <a:endParaRPr lang="de-DE" dirty="0"/>
          </a:p>
        </p:txBody>
      </p:sp>
      <p:sp>
        <p:nvSpPr>
          <p:cNvPr id="7" name="ZoneTexte 6"/>
          <p:cNvSpPr txBox="1"/>
          <p:nvPr/>
        </p:nvSpPr>
        <p:spPr>
          <a:xfrm>
            <a:off x="1187624" y="551723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Durch die Eingabe von Email-</a:t>
            </a:r>
            <a:r>
              <a:rPr lang="de-DE" dirty="0"/>
              <a:t>A</a:t>
            </a:r>
            <a:r>
              <a:rPr lang="de-DE" dirty="0" smtClean="0"/>
              <a:t>dresse und Geburtsdatum kann  der Benutzer sein Benutzername und Passwort zurückholen.</a:t>
            </a:r>
            <a:endParaRPr lang="de-DE" dirty="0"/>
          </a:p>
        </p:txBody>
      </p:sp>
      <p:pic>
        <p:nvPicPr>
          <p:cNvPr id="8" name="Espace réservé du contenu 7" descr="2018-07-11 (2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268760"/>
            <a:ext cx="5870030" cy="4101405"/>
          </a:xfr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de-DE" dirty="0" smtClean="0">
                <a:latin typeface="Constantia" pitchFamily="18" charset="0"/>
              </a:rPr>
              <a:t>Funktionen</a:t>
            </a:r>
            <a:endParaRPr lang="de-DE" dirty="0"/>
          </a:p>
        </p:txBody>
      </p:sp>
      <p:sp>
        <p:nvSpPr>
          <p:cNvPr id="5" name="ZoneTexte 4"/>
          <p:cNvSpPr txBox="1"/>
          <p:nvPr/>
        </p:nvSpPr>
        <p:spPr>
          <a:xfrm>
            <a:off x="1187624" y="551723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Daten der Software sind in einem lokalen Datenbank gespeichert und gesichert.</a:t>
            </a:r>
            <a:endParaRPr lang="de-DE" dirty="0"/>
          </a:p>
        </p:txBody>
      </p:sp>
      <p:pic>
        <p:nvPicPr>
          <p:cNvPr id="7" name="Espace réservé du contenu 6" descr="Untitled 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340769"/>
            <a:ext cx="7344816" cy="3888432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242</Words>
  <Application>Microsoft Office PowerPoint</Application>
  <PresentationFormat>Affichage à l'écran (4:3)</PresentationFormat>
  <Paragraphs>42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Débit</vt:lpstr>
      <vt:lpstr>Hotel Management Version 1.0</vt:lpstr>
      <vt:lpstr>Inhalt</vt:lpstr>
      <vt:lpstr>Zielgruppe</vt:lpstr>
      <vt:lpstr>Design</vt:lpstr>
      <vt:lpstr>Software Anforderungen </vt:lpstr>
      <vt:lpstr>Software Anforderungen</vt:lpstr>
      <vt:lpstr>Software Anforderungen</vt:lpstr>
      <vt:lpstr>Software Anforderungen</vt:lpstr>
      <vt:lpstr>Funktionen</vt:lpstr>
      <vt:lpstr>Funktionen</vt:lpstr>
      <vt:lpstr>Funktionen</vt:lpstr>
      <vt:lpstr>Funktionen</vt:lpstr>
      <vt:lpstr>Funktionen</vt:lpstr>
      <vt:lpstr>Funktionen</vt:lpstr>
      <vt:lpstr>Demo</vt:lpstr>
      <vt:lpstr>Diapositive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Version 1.0</dc:title>
  <dc:creator>iliass Oak</dc:creator>
  <cp:lastModifiedBy>iliass Oak</cp:lastModifiedBy>
  <cp:revision>29</cp:revision>
  <dcterms:created xsi:type="dcterms:W3CDTF">2018-07-11T17:27:20Z</dcterms:created>
  <dcterms:modified xsi:type="dcterms:W3CDTF">2018-07-12T10:07:08Z</dcterms:modified>
</cp:coreProperties>
</file>