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4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3DF2-38DE-E9FE-DB0F-73291BD39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915FE-972F-9CDC-E0DC-150CE8E22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4AE5-B084-E404-B04F-94ED7A2E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6D1-52EA-4D02-9476-C50577F8633C}" type="datetimeFigureOut">
              <a:rPr lang="de-CH" smtClean="0"/>
              <a:t>14.09.2022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CBAD1-8098-53B1-7F97-C1E242DC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67852-7FC4-BF45-99A3-7F33B13C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B35F-AD7D-43A5-9EDF-3F5964940A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687A-D434-6988-B54D-FFFC6DDE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E7FB9-0CBE-1548-48B1-90F4E46E5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D0F6-BAEF-9514-BFA3-F3B534CE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6D1-52EA-4D02-9476-C50577F8633C}" type="datetimeFigureOut">
              <a:rPr lang="de-CH" smtClean="0"/>
              <a:t>14.09.2022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E5EE-6D4B-1368-1E48-06226F47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12CB-9F11-3D9E-B92F-3027A0DC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B35F-AD7D-43A5-9EDF-3F5964940A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99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46998-C3E6-E135-8220-F2F6E7AD7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11859-A59F-4898-BB3B-570746163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45737-AD95-590F-F32F-B2244437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6D1-52EA-4D02-9476-C50577F8633C}" type="datetimeFigureOut">
              <a:rPr lang="de-CH" smtClean="0"/>
              <a:t>14.09.2022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EBE6-5544-BAC8-7EDB-BA44C720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184E7-F84C-CFA5-9808-B9373508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B35F-AD7D-43A5-9EDF-3F5964940A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002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1B0F-2793-D037-6CFB-3056835B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CAEE-3E93-7DD6-267A-B668AE94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38F9-543A-3B18-2E7B-E6C4831A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6D1-52EA-4D02-9476-C50577F8633C}" type="datetimeFigureOut">
              <a:rPr lang="de-CH" smtClean="0"/>
              <a:t>14.09.2022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AF5C-01C6-7980-E5BC-E00CC896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33E3-0DD8-1EDC-D4CB-DE1F1C77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B35F-AD7D-43A5-9EDF-3F5964940A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819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403-9EED-AA9E-089C-FBBCD219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DE52-713C-9340-ED65-8C2BBA28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2AA96-6680-B731-A364-1C75950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6D1-52EA-4D02-9476-C50577F8633C}" type="datetimeFigureOut">
              <a:rPr lang="de-CH" smtClean="0"/>
              <a:t>14.09.2022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8B244-7823-7830-B140-935E7A36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FB8F6-BAEF-AD8C-C543-81275D34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B35F-AD7D-43A5-9EDF-3F5964940A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53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0F8C-96AB-C00F-FCDC-8F3AB0C2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079E-CF0B-FA0B-6C6E-A1639F418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46A6F-BBEA-75CA-43CF-C0756ED8E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51AF0-C2EF-2317-9E76-4B343A3F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6D1-52EA-4D02-9476-C50577F8633C}" type="datetimeFigureOut">
              <a:rPr lang="de-CH" smtClean="0"/>
              <a:t>14.09.2022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80661-006E-3F92-323A-E51079F0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31D3A-5766-7157-3DF2-B455A0E2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B35F-AD7D-43A5-9EDF-3F5964940A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617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F75F-4A06-B237-1795-C1BC14A3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F091-9F18-B48B-CBCC-E3177BFB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605FA-226E-C868-2B3A-BFEC3C546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7D935-B14C-419A-A315-8FD85714D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B7A8D-51D4-CDA6-F2D2-9E0470A54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FF03C-B9BC-B7A4-8BA4-71EE3CF2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6D1-52EA-4D02-9476-C50577F8633C}" type="datetimeFigureOut">
              <a:rPr lang="de-CH" smtClean="0"/>
              <a:t>14.09.2022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54111-BE4F-6D46-CCAF-403D042E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22288-BD6A-C9A8-F762-72F768AC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B35F-AD7D-43A5-9EDF-3F5964940A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025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AB08-83D3-7617-244E-31567506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38286-19BC-B1C7-BE37-01D3BF9E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6D1-52EA-4D02-9476-C50577F8633C}" type="datetimeFigureOut">
              <a:rPr lang="de-CH" smtClean="0"/>
              <a:t>14.09.2022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6CECE-4131-C1AC-2BD3-37E8844B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C099E-0A3C-3F86-E7C1-211209D7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B35F-AD7D-43A5-9EDF-3F5964940A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09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00B3A-3341-2EE5-5E46-E96310F3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6D1-52EA-4D02-9476-C50577F8633C}" type="datetimeFigureOut">
              <a:rPr lang="de-CH" smtClean="0"/>
              <a:t>14.09.2022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2796B-A6E5-C182-E67C-E1524844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F8180-5B12-51EC-723C-F44B984C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B35F-AD7D-43A5-9EDF-3F5964940A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376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5455-4754-DE82-B8C1-91D96B27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C2D2-88F1-F14F-AD91-D9C95C87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147A4-3DD1-BA8D-981B-69554B53C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0534D-607A-A3D1-5512-19D0A586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6D1-52EA-4D02-9476-C50577F8633C}" type="datetimeFigureOut">
              <a:rPr lang="de-CH" smtClean="0"/>
              <a:t>14.09.2022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22A69-7F47-EBC0-4625-C1C52944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C6DC6-E7E4-F65B-26C1-1D672D89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B35F-AD7D-43A5-9EDF-3F5964940A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605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5DA0-ADF8-4231-2803-35A7465B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AA6D0-CE7A-3149-51D8-967808467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C6BEB-B5FC-D289-B713-F27ED8E57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7C5D9-3C0E-701D-35EF-97C49CB8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6D1-52EA-4D02-9476-C50577F8633C}" type="datetimeFigureOut">
              <a:rPr lang="de-CH" smtClean="0"/>
              <a:t>14.09.2022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C833A-4B4B-D7EA-F424-A0B1AC76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A8F23-4C2C-152C-A707-EBCC2A0D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B35F-AD7D-43A5-9EDF-3F5964940A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946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A5955-EACF-B955-B689-FBC6FAA8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90CC6-CD8E-2A9C-7E2B-B09E16877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9B86-4B04-F496-17D3-93FB2AC8A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06D1-52EA-4D02-9476-C50577F8633C}" type="datetimeFigureOut">
              <a:rPr lang="de-CH" smtClean="0"/>
              <a:t>14.09.2022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DD251-675B-E456-C77A-229C1E0AB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19D2D-69D6-3540-3CF2-A9AA13A44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B35F-AD7D-43A5-9EDF-3F5964940A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17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5D352D3F-EF7B-6E78-6557-ECE0CB6BEF02}"/>
              </a:ext>
            </a:extLst>
          </p:cNvPr>
          <p:cNvGrpSpPr/>
          <p:nvPr/>
        </p:nvGrpSpPr>
        <p:grpSpPr>
          <a:xfrm>
            <a:off x="276226" y="600071"/>
            <a:ext cx="12550883" cy="6038926"/>
            <a:chOff x="276226" y="600071"/>
            <a:chExt cx="12550883" cy="60389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9C36E13-D28B-C8EB-3337-A386B9FACB5F}"/>
                </a:ext>
              </a:extLst>
            </p:cNvPr>
            <p:cNvGrpSpPr/>
            <p:nvPr/>
          </p:nvGrpSpPr>
          <p:grpSpPr>
            <a:xfrm>
              <a:off x="276226" y="600071"/>
              <a:ext cx="12550883" cy="6038926"/>
              <a:chOff x="333376" y="400046"/>
              <a:chExt cx="12550883" cy="603892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153C3F2-B83A-F735-D0DB-528D1C17B972}"/>
                  </a:ext>
                </a:extLst>
              </p:cNvPr>
              <p:cNvSpPr/>
              <p:nvPr/>
            </p:nvSpPr>
            <p:spPr>
              <a:xfrm>
                <a:off x="11093559" y="400046"/>
                <a:ext cx="1790700" cy="866775"/>
              </a:xfrm>
              <a:prstGeom prst="roundRect">
                <a:avLst/>
              </a:prstGeom>
              <a:solidFill>
                <a:srgbClr val="DE48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Population per </a:t>
                </a:r>
                <a:r>
                  <a:rPr lang="de-CH" sz="16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country</a:t>
                </a:r>
                <a:endParaRPr lang="de-CH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28AE007-ACF6-AFC9-B3C8-9BDA3BB288FC}"/>
                  </a:ext>
                </a:extLst>
              </p:cNvPr>
              <p:cNvGrpSpPr/>
              <p:nvPr/>
            </p:nvGrpSpPr>
            <p:grpSpPr>
              <a:xfrm>
                <a:off x="334185" y="1693084"/>
                <a:ext cx="9854178" cy="866776"/>
                <a:chOff x="334185" y="1515926"/>
                <a:chExt cx="9854178" cy="866776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0F4DBFD-802F-61CD-D3B7-5DEF9AB16C00}"/>
                    </a:ext>
                  </a:extLst>
                </p:cNvPr>
                <p:cNvSpPr/>
                <p:nvPr/>
              </p:nvSpPr>
              <p:spPr>
                <a:xfrm>
                  <a:off x="334185" y="1515926"/>
                  <a:ext cx="1790700" cy="866775"/>
                </a:xfrm>
                <a:prstGeom prst="roundRect">
                  <a:avLst/>
                </a:prstGeom>
                <a:solidFill>
                  <a:srgbClr val="DE48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Natural gas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production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per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country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(Europe)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7C24F601-01C7-A580-3F12-5AE121C58E93}"/>
                    </a:ext>
                  </a:extLst>
                </p:cNvPr>
                <p:cNvSpPr/>
                <p:nvPr/>
              </p:nvSpPr>
              <p:spPr>
                <a:xfrm>
                  <a:off x="2350054" y="1515927"/>
                  <a:ext cx="1790700" cy="866775"/>
                </a:xfrm>
                <a:prstGeom prst="roundRect">
                  <a:avLst/>
                </a:prstGeom>
                <a:solidFill>
                  <a:srgbClr val="DE48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Coal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Energy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production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per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country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(Europe)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CD8664A5-CF2D-48F4-DF05-1F61F228B214}"/>
                    </a:ext>
                  </a:extLst>
                </p:cNvPr>
                <p:cNvSpPr/>
                <p:nvPr/>
              </p:nvSpPr>
              <p:spPr>
                <a:xfrm>
                  <a:off x="4365923" y="1515926"/>
                  <a:ext cx="1790700" cy="866775"/>
                </a:xfrm>
                <a:prstGeom prst="roundRect">
                  <a:avLst/>
                </a:prstGeom>
                <a:solidFill>
                  <a:srgbClr val="DE48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Nuclear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energy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production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p.c. (Europe)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7E07F16E-BC36-E071-C2B0-8A7BFE8A4F76}"/>
                    </a:ext>
                  </a:extLst>
                </p:cNvPr>
                <p:cNvSpPr/>
                <p:nvPr/>
              </p:nvSpPr>
              <p:spPr>
                <a:xfrm>
                  <a:off x="6381792" y="1515927"/>
                  <a:ext cx="1790700" cy="866775"/>
                </a:xfrm>
                <a:prstGeom prst="roundRect">
                  <a:avLst/>
                </a:prstGeom>
                <a:solidFill>
                  <a:srgbClr val="DE48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Wind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energy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production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per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country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(Europe)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7B600164-42E3-891B-E1B6-97ABA6369124}"/>
                    </a:ext>
                  </a:extLst>
                </p:cNvPr>
                <p:cNvSpPr/>
                <p:nvPr/>
              </p:nvSpPr>
              <p:spPr>
                <a:xfrm>
                  <a:off x="8397663" y="1515926"/>
                  <a:ext cx="1790700" cy="866775"/>
                </a:xfrm>
                <a:prstGeom prst="roundRect">
                  <a:avLst/>
                </a:prstGeom>
                <a:solidFill>
                  <a:srgbClr val="DE48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Solar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energy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production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per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country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(Europe)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C985F01-CCAD-4A6E-4F5A-5042FD974195}"/>
                  </a:ext>
                </a:extLst>
              </p:cNvPr>
              <p:cNvGrpSpPr/>
              <p:nvPr/>
            </p:nvGrpSpPr>
            <p:grpSpPr>
              <a:xfrm>
                <a:off x="333376" y="2986122"/>
                <a:ext cx="3806569" cy="866775"/>
                <a:chOff x="333376" y="2717445"/>
                <a:chExt cx="3806569" cy="866775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E927D05D-6A75-EF45-34C4-705B06FA740B}"/>
                    </a:ext>
                  </a:extLst>
                </p:cNvPr>
                <p:cNvSpPr/>
                <p:nvPr/>
              </p:nvSpPr>
              <p:spPr>
                <a:xfrm>
                  <a:off x="333376" y="2717445"/>
                  <a:ext cx="1790700" cy="866775"/>
                </a:xfrm>
                <a:prstGeom prst="roundRect">
                  <a:avLst/>
                </a:prstGeom>
                <a:solidFill>
                  <a:srgbClr val="DE48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Natural gas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kwH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per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country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(Europe)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A8CDB5C-D71B-B287-E38E-E9E5718892A8}"/>
                    </a:ext>
                  </a:extLst>
                </p:cNvPr>
                <p:cNvSpPr/>
                <p:nvPr/>
              </p:nvSpPr>
              <p:spPr>
                <a:xfrm>
                  <a:off x="2349245" y="2717445"/>
                  <a:ext cx="1790700" cy="866775"/>
                </a:xfrm>
                <a:prstGeom prst="roundRect">
                  <a:avLst/>
                </a:prstGeom>
                <a:solidFill>
                  <a:srgbClr val="DE48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Coal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Energy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kwH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per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country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(Europe)</a:t>
                  </a:r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05ED6AA-94A3-917B-5492-3C74E5E84823}"/>
                  </a:ext>
                </a:extLst>
              </p:cNvPr>
              <p:cNvSpPr/>
              <p:nvPr/>
            </p:nvSpPr>
            <p:spPr>
              <a:xfrm>
                <a:off x="4365115" y="4279159"/>
                <a:ext cx="1790700" cy="866775"/>
              </a:xfrm>
              <a:prstGeom prst="roundRect">
                <a:avLst/>
              </a:prstGeom>
              <a:solidFill>
                <a:srgbClr val="DE48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kwH</a:t>
                </a:r>
                <a:r>
                  <a:rPr lang="de-CH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per </a:t>
                </a:r>
                <a:r>
                  <a:rPr lang="de-CH" sz="14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country</a:t>
                </a:r>
                <a:r>
                  <a:rPr lang="de-CH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(Europe)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BC4E5C3-53D8-4A5B-6C7F-76769A021270}"/>
                  </a:ext>
                </a:extLst>
              </p:cNvPr>
              <p:cNvGrpSpPr/>
              <p:nvPr/>
            </p:nvGrpSpPr>
            <p:grpSpPr>
              <a:xfrm>
                <a:off x="333376" y="400047"/>
                <a:ext cx="9854178" cy="866775"/>
                <a:chOff x="333376" y="400047"/>
                <a:chExt cx="9854178" cy="866775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476183F8-50F7-78D8-0EF2-8C810609AE7D}"/>
                    </a:ext>
                  </a:extLst>
                </p:cNvPr>
                <p:cNvSpPr/>
                <p:nvPr/>
              </p:nvSpPr>
              <p:spPr>
                <a:xfrm>
                  <a:off x="333376" y="400047"/>
                  <a:ext cx="1790700" cy="866775"/>
                </a:xfrm>
                <a:prstGeom prst="roundRect">
                  <a:avLst/>
                </a:prstGeom>
                <a:solidFill>
                  <a:srgbClr val="DE48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Natural gas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production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per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country</a:t>
                  </a:r>
                  <a:endParaRPr lang="de-CH" sz="1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1624FC83-F4F4-4D8E-E8C6-6CEC0B09E266}"/>
                    </a:ext>
                  </a:extLst>
                </p:cNvPr>
                <p:cNvSpPr/>
                <p:nvPr/>
              </p:nvSpPr>
              <p:spPr>
                <a:xfrm>
                  <a:off x="2349245" y="400047"/>
                  <a:ext cx="1790700" cy="866775"/>
                </a:xfrm>
                <a:prstGeom prst="roundRect">
                  <a:avLst/>
                </a:prstGeom>
                <a:solidFill>
                  <a:srgbClr val="DE48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Hard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Coal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production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per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country</a:t>
                  </a:r>
                  <a:endParaRPr lang="de-CH" sz="1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03F2C03B-832E-73BE-D0AE-C67DE3ADC004}"/>
                    </a:ext>
                  </a:extLst>
                </p:cNvPr>
                <p:cNvSpPr/>
                <p:nvPr/>
              </p:nvSpPr>
              <p:spPr>
                <a:xfrm>
                  <a:off x="4365115" y="400047"/>
                  <a:ext cx="1790700" cy="866775"/>
                </a:xfrm>
                <a:prstGeom prst="roundRect">
                  <a:avLst/>
                </a:prstGeom>
                <a:solidFill>
                  <a:srgbClr val="DE48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Nuclear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production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per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country</a:t>
                  </a:r>
                  <a:endParaRPr lang="de-CH" sz="1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6CABA11-04F4-E329-01AE-69D60F399016}"/>
                    </a:ext>
                  </a:extLst>
                </p:cNvPr>
                <p:cNvSpPr/>
                <p:nvPr/>
              </p:nvSpPr>
              <p:spPr>
                <a:xfrm>
                  <a:off x="6380985" y="400047"/>
                  <a:ext cx="1790700" cy="866775"/>
                </a:xfrm>
                <a:prstGeom prst="roundRect">
                  <a:avLst/>
                </a:prstGeom>
                <a:solidFill>
                  <a:srgbClr val="DE48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Wind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energy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production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per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country</a:t>
                  </a:r>
                  <a:endParaRPr lang="de-CH" sz="1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A0ACC54-E98A-73EF-39AF-99AB96E12B92}"/>
                    </a:ext>
                  </a:extLst>
                </p:cNvPr>
                <p:cNvSpPr/>
                <p:nvPr/>
              </p:nvSpPr>
              <p:spPr>
                <a:xfrm>
                  <a:off x="8396854" y="400047"/>
                  <a:ext cx="1790700" cy="866775"/>
                </a:xfrm>
                <a:prstGeom prst="roundRect">
                  <a:avLst/>
                </a:prstGeom>
                <a:solidFill>
                  <a:srgbClr val="DE48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Solar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energy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production</a:t>
                  </a:r>
                  <a:r>
                    <a:rPr lang="de-CH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per </a:t>
                  </a:r>
                  <a:r>
                    <a:rPr lang="de-CH" sz="1400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country</a:t>
                  </a:r>
                  <a:endParaRPr lang="de-CH" sz="1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F7C280D-ADCA-341A-40E5-B722937928A8}"/>
                  </a:ext>
                </a:extLst>
              </p:cNvPr>
              <p:cNvSpPr/>
              <p:nvPr/>
            </p:nvSpPr>
            <p:spPr>
              <a:xfrm>
                <a:off x="8027477" y="5572197"/>
                <a:ext cx="1790700" cy="866775"/>
              </a:xfrm>
              <a:prstGeom prst="roundRect">
                <a:avLst/>
              </a:prstGeom>
              <a:solidFill>
                <a:srgbClr val="DE48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Dependency</a:t>
                </a:r>
                <a:r>
                  <a:rPr lang="de-CH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de-CH" sz="14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index</a:t>
                </a:r>
                <a:r>
                  <a:rPr lang="de-CH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per </a:t>
                </a:r>
                <a:r>
                  <a:rPr lang="de-CH" sz="14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country</a:t>
                </a:r>
                <a:endParaRPr lang="de-CH" sz="1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15B3FB0-28D7-8267-334A-2FB97435712D}"/>
                  </a:ext>
                </a:extLst>
              </p:cNvPr>
              <p:cNvCxnSpPr>
                <a:stCxn id="4" idx="2"/>
                <a:endCxn id="11" idx="0"/>
              </p:cNvCxnSpPr>
              <p:nvPr/>
            </p:nvCxnSpPr>
            <p:spPr>
              <a:xfrm>
                <a:off x="1228726" y="1266822"/>
                <a:ext cx="809" cy="426262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54090D8-677C-B5EB-3585-6375648AC9D1}"/>
                  </a:ext>
                </a:extLst>
              </p:cNvPr>
              <p:cNvCxnSpPr>
                <a:cxnSpLocks/>
                <a:stCxn id="6" idx="2"/>
                <a:endCxn id="12" idx="0"/>
              </p:cNvCxnSpPr>
              <p:nvPr/>
            </p:nvCxnSpPr>
            <p:spPr>
              <a:xfrm>
                <a:off x="3244595" y="1266822"/>
                <a:ext cx="809" cy="426263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0C945CD-9028-156F-B330-E66B68D20815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5260465" y="1266822"/>
                <a:ext cx="808" cy="426262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7F0EC9F-7D84-8150-7DFD-33F11D98641F}"/>
                  </a:ext>
                </a:extLst>
              </p:cNvPr>
              <p:cNvCxnSpPr>
                <a:cxnSpLocks/>
                <a:stCxn id="8" idx="2"/>
                <a:endCxn id="14" idx="0"/>
              </p:cNvCxnSpPr>
              <p:nvPr/>
            </p:nvCxnSpPr>
            <p:spPr>
              <a:xfrm>
                <a:off x="7276335" y="1266822"/>
                <a:ext cx="807" cy="426263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7FCCC8-EC00-7512-36CC-DD7007015E34}"/>
                  </a:ext>
                </a:extLst>
              </p:cNvPr>
              <p:cNvCxnSpPr>
                <a:cxnSpLocks/>
                <a:stCxn id="9" idx="2"/>
                <a:endCxn id="15" idx="0"/>
              </p:cNvCxnSpPr>
              <p:nvPr/>
            </p:nvCxnSpPr>
            <p:spPr>
              <a:xfrm>
                <a:off x="9292204" y="1266822"/>
                <a:ext cx="809" cy="426262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BE90545-3E19-FFBB-C6DF-2A32B5D25D20}"/>
                  </a:ext>
                </a:extLst>
              </p:cNvPr>
              <p:cNvCxnSpPr>
                <a:cxnSpLocks/>
                <a:stCxn id="11" idx="2"/>
                <a:endCxn id="16" idx="0"/>
              </p:cNvCxnSpPr>
              <p:nvPr/>
            </p:nvCxnSpPr>
            <p:spPr>
              <a:xfrm flipH="1">
                <a:off x="1228726" y="2559859"/>
                <a:ext cx="809" cy="426263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2BF87AD-1D45-FA0E-6D85-3955E5004461}"/>
                  </a:ext>
                </a:extLst>
              </p:cNvPr>
              <p:cNvCxnSpPr>
                <a:cxnSpLocks/>
                <a:stCxn id="12" idx="2"/>
                <a:endCxn id="17" idx="0"/>
              </p:cNvCxnSpPr>
              <p:nvPr/>
            </p:nvCxnSpPr>
            <p:spPr>
              <a:xfrm flipH="1">
                <a:off x="3244595" y="2559860"/>
                <a:ext cx="809" cy="42626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411F5AC1-BB2B-7CC3-A479-77F685172404}"/>
                  </a:ext>
                </a:extLst>
              </p:cNvPr>
              <p:cNvCxnSpPr>
                <a:stCxn id="16" idx="2"/>
                <a:endCxn id="21" idx="1"/>
              </p:cNvCxnSpPr>
              <p:nvPr/>
            </p:nvCxnSpPr>
            <p:spPr>
              <a:xfrm rot="16200000" flipH="1">
                <a:off x="2367095" y="2714527"/>
                <a:ext cx="859650" cy="3136389"/>
              </a:xfrm>
              <a:prstGeom prst="bentConnector2">
                <a:avLst/>
              </a:prstGeom>
              <a:ln w="571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016F5651-8A74-EBC2-F2E3-1E0BCECD908C}"/>
                  </a:ext>
                </a:extLst>
              </p:cNvPr>
              <p:cNvCxnSpPr>
                <a:cxnSpLocks/>
                <a:stCxn id="17" idx="2"/>
                <a:endCxn id="21" idx="1"/>
              </p:cNvCxnSpPr>
              <p:nvPr/>
            </p:nvCxnSpPr>
            <p:spPr>
              <a:xfrm rot="16200000" flipH="1">
                <a:off x="3375030" y="3722462"/>
                <a:ext cx="859650" cy="1120520"/>
              </a:xfrm>
              <a:prstGeom prst="bentConnector2">
                <a:avLst/>
              </a:prstGeom>
              <a:ln w="571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B7C9ABCA-9A65-7E1F-9EAB-2017DB578151}"/>
                  </a:ext>
                </a:extLst>
              </p:cNvPr>
              <p:cNvCxnSpPr>
                <a:cxnSpLocks/>
                <a:stCxn id="13" idx="2"/>
                <a:endCxn id="21" idx="0"/>
              </p:cNvCxnSpPr>
              <p:nvPr/>
            </p:nvCxnSpPr>
            <p:spPr>
              <a:xfrm rot="5400000">
                <a:off x="4401219" y="3419105"/>
                <a:ext cx="1719300" cy="808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7E950D87-A795-E30A-B534-E061FBF328DF}"/>
                  </a:ext>
                </a:extLst>
              </p:cNvPr>
              <p:cNvCxnSpPr>
                <a:cxnSpLocks/>
                <a:stCxn id="14" idx="2"/>
                <a:endCxn id="21" idx="3"/>
              </p:cNvCxnSpPr>
              <p:nvPr/>
            </p:nvCxnSpPr>
            <p:spPr>
              <a:xfrm rot="5400000">
                <a:off x="5640136" y="3075540"/>
                <a:ext cx="2152687" cy="1121327"/>
              </a:xfrm>
              <a:prstGeom prst="bentConnector2">
                <a:avLst/>
              </a:prstGeom>
              <a:ln w="571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D9B3367A-FE6A-752C-56D4-A1DEB7531DCA}"/>
                  </a:ext>
                </a:extLst>
              </p:cNvPr>
              <p:cNvCxnSpPr>
                <a:cxnSpLocks/>
                <a:stCxn id="15" idx="2"/>
                <a:endCxn id="21" idx="3"/>
              </p:cNvCxnSpPr>
              <p:nvPr/>
            </p:nvCxnSpPr>
            <p:spPr>
              <a:xfrm rot="5400000">
                <a:off x="6648070" y="2067604"/>
                <a:ext cx="2152688" cy="3137198"/>
              </a:xfrm>
              <a:prstGeom prst="bentConnector2">
                <a:avLst/>
              </a:prstGeom>
              <a:ln w="571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63B9D04C-5A90-09D3-58D5-3C62168FB565}"/>
                  </a:ext>
                </a:extLst>
              </p:cNvPr>
              <p:cNvCxnSpPr>
                <a:cxnSpLocks/>
                <a:stCxn id="21" idx="2"/>
                <a:endCxn id="23" idx="1"/>
              </p:cNvCxnSpPr>
              <p:nvPr/>
            </p:nvCxnSpPr>
            <p:spPr>
              <a:xfrm rot="16200000" flipH="1">
                <a:off x="6214146" y="4192253"/>
                <a:ext cx="859651" cy="2767012"/>
              </a:xfrm>
              <a:prstGeom prst="bentConnector2">
                <a:avLst/>
              </a:prstGeom>
              <a:ln w="571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or: Elbow 68">
                <a:extLst>
                  <a:ext uri="{FF2B5EF4-FFF2-40B4-BE49-F238E27FC236}">
                    <a16:creationId xmlns:a16="http://schemas.microsoft.com/office/drawing/2014/main" id="{1A6A01AD-F873-5B5D-DFD7-8B1934AF9CEA}"/>
                  </a:ext>
                </a:extLst>
              </p:cNvPr>
              <p:cNvCxnSpPr>
                <a:cxnSpLocks/>
                <a:stCxn id="10" idx="2"/>
                <a:endCxn id="23" idx="0"/>
              </p:cNvCxnSpPr>
              <p:nvPr/>
            </p:nvCxnSpPr>
            <p:spPr>
              <a:xfrm rot="5400000">
                <a:off x="8303180" y="1886468"/>
                <a:ext cx="4305376" cy="3066082"/>
              </a:xfrm>
              <a:prstGeom prst="bentConnector3">
                <a:avLst>
                  <a:gd name="adj1" fmla="val 88937"/>
                </a:avLst>
              </a:prstGeom>
              <a:ln w="571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F9AEF57-4407-F03F-B975-9FCC09D2C81F}"/>
                </a:ext>
              </a:extLst>
            </p:cNvPr>
            <p:cNvSpPr txBox="1"/>
            <p:nvPr/>
          </p:nvSpPr>
          <p:spPr>
            <a:xfrm>
              <a:off x="276226" y="5172056"/>
              <a:ext cx="31363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u="sng" dirty="0"/>
                <a:t>Actions: </a:t>
              </a:r>
            </a:p>
            <a:p>
              <a:endParaRPr lang="de-CH" sz="1200" dirty="0"/>
            </a:p>
            <a:p>
              <a:r>
                <a:rPr lang="de-CH" sz="1200" b="1" dirty="0">
                  <a:solidFill>
                    <a:srgbClr val="0070C0"/>
                  </a:solidFill>
                </a:rPr>
                <a:t>Filter European Countries</a:t>
              </a:r>
            </a:p>
            <a:p>
              <a:r>
                <a:rPr lang="de-CH" sz="1200" b="1" dirty="0" err="1">
                  <a:solidFill>
                    <a:srgbClr val="00B050"/>
                  </a:solidFill>
                </a:rPr>
                <a:t>Convert</a:t>
              </a:r>
              <a:r>
                <a:rPr lang="de-CH" sz="1200" b="1" dirty="0">
                  <a:solidFill>
                    <a:srgbClr val="00B050"/>
                  </a:solidFill>
                </a:rPr>
                <a:t> </a:t>
              </a:r>
              <a:r>
                <a:rPr lang="de-CH" sz="1200" b="1" dirty="0" err="1">
                  <a:solidFill>
                    <a:srgbClr val="00B050"/>
                  </a:solidFill>
                </a:rPr>
                <a:t>to</a:t>
              </a:r>
              <a:r>
                <a:rPr lang="de-CH" sz="1200" b="1" dirty="0">
                  <a:solidFill>
                    <a:srgbClr val="00B050"/>
                  </a:solidFill>
                </a:rPr>
                <a:t> kW/h</a:t>
              </a:r>
            </a:p>
            <a:p>
              <a:r>
                <a:rPr lang="de-CH" sz="1200" b="1" dirty="0">
                  <a:solidFill>
                    <a:schemeClr val="accent4">
                      <a:lumMod val="75000"/>
                    </a:schemeClr>
                  </a:solidFill>
                </a:rPr>
                <a:t>Aggregate </a:t>
              </a:r>
              <a:r>
                <a:rPr lang="de-CH" sz="1200" b="1" dirty="0" err="1">
                  <a:solidFill>
                    <a:schemeClr val="accent4">
                      <a:lumMod val="75000"/>
                    </a:schemeClr>
                  </a:solidFill>
                </a:rPr>
                <a:t>energy</a:t>
              </a:r>
              <a:r>
                <a:rPr lang="de-CH" sz="1200" b="1" dirty="0">
                  <a:solidFill>
                    <a:schemeClr val="accent4">
                      <a:lumMod val="75000"/>
                    </a:schemeClr>
                  </a:solidFill>
                </a:rPr>
                <a:t> per </a:t>
              </a:r>
              <a:r>
                <a:rPr lang="de-CH" sz="1200" b="1" dirty="0" err="1">
                  <a:solidFill>
                    <a:schemeClr val="accent4">
                      <a:lumMod val="75000"/>
                    </a:schemeClr>
                  </a:solidFill>
                </a:rPr>
                <a:t>country</a:t>
              </a:r>
              <a:endParaRPr lang="de-CH" sz="1200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r>
                <a:rPr lang="de-CH" sz="1200" b="1" dirty="0" err="1"/>
                <a:t>Calculate</a:t>
              </a:r>
              <a:r>
                <a:rPr lang="de-CH" sz="1200" b="1" dirty="0"/>
                <a:t> </a:t>
              </a:r>
              <a:r>
                <a:rPr lang="de-CH" sz="1200" b="1" dirty="0" err="1"/>
                <a:t>dependency</a:t>
              </a:r>
              <a:r>
                <a:rPr lang="de-CH" sz="1200" b="1" dirty="0"/>
                <a:t> </a:t>
              </a:r>
              <a:r>
                <a:rPr lang="de-CH" sz="1200" b="1" dirty="0" err="1"/>
                <a:t>index</a:t>
              </a:r>
              <a:endParaRPr lang="de-CH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Soto-Alaoui Ilias</dc:creator>
  <cp:lastModifiedBy>Soto-Alaoui Ilias</cp:lastModifiedBy>
  <cp:revision>1</cp:revision>
  <dcterms:created xsi:type="dcterms:W3CDTF">2022-09-14T08:30:38Z</dcterms:created>
  <dcterms:modified xsi:type="dcterms:W3CDTF">2022-09-14T10:41:36Z</dcterms:modified>
</cp:coreProperties>
</file>