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4"/>
  </p:sldMasterIdLst>
  <p:notesMasterIdLst>
    <p:notesMasterId r:id="rId19"/>
  </p:notesMasterIdLst>
  <p:sldIdLst>
    <p:sldId id="256" r:id="rId5"/>
    <p:sldId id="270" r:id="rId6"/>
    <p:sldId id="257" r:id="rId7"/>
    <p:sldId id="261" r:id="rId8"/>
    <p:sldId id="260" r:id="rId9"/>
    <p:sldId id="263" r:id="rId10"/>
    <p:sldId id="266" r:id="rId11"/>
    <p:sldId id="271" r:id="rId12"/>
    <p:sldId id="267" r:id="rId13"/>
    <p:sldId id="278" r:id="rId14"/>
    <p:sldId id="277" r:id="rId15"/>
    <p:sldId id="279" r:id="rId16"/>
    <p:sldId id="280"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40B37-DC50-437B-BD47-1C856D7AC70A}" v="663" dt="2021-09-17T06:08:44.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IAS TSACHTSARLIS" userId="308c88c2-0157-4ff1-b5ea-6aa87fec919d" providerId="ADAL" clId="{9F8B166B-16E6-4B75-AC57-E594A582B54F}"/>
    <pc:docChg chg="undo custSel addSld delSld modSld sldOrd">
      <pc:chgData name="ILIAS TSACHTSARLIS" userId="308c88c2-0157-4ff1-b5ea-6aa87fec919d" providerId="ADAL" clId="{9F8B166B-16E6-4B75-AC57-E594A582B54F}" dt="2021-09-11T10:02:23.196" v="654"/>
      <pc:docMkLst>
        <pc:docMk/>
      </pc:docMkLst>
      <pc:sldChg chg="addSp delSp modSp new del mod setBg">
        <pc:chgData name="ILIAS TSACHTSARLIS" userId="308c88c2-0157-4ff1-b5ea-6aa87fec919d" providerId="ADAL" clId="{9F8B166B-16E6-4B75-AC57-E594A582B54F}" dt="2021-09-10T18:29:15.359" v="15" actId="2696"/>
        <pc:sldMkLst>
          <pc:docMk/>
          <pc:sldMk cId="3121114697" sldId="276"/>
        </pc:sldMkLst>
        <pc:spChg chg="del mod">
          <ac:chgData name="ILIAS TSACHTSARLIS" userId="308c88c2-0157-4ff1-b5ea-6aa87fec919d" providerId="ADAL" clId="{9F8B166B-16E6-4B75-AC57-E594A582B54F}" dt="2021-09-10T18:29:11.081" v="14" actId="478"/>
          <ac:spMkLst>
            <pc:docMk/>
            <pc:sldMk cId="3121114697" sldId="276"/>
            <ac:spMk id="2" creationId="{CA9CE7A7-0369-41E9-B770-F08C7C554A50}"/>
          </ac:spMkLst>
        </pc:spChg>
        <pc:spChg chg="del">
          <ac:chgData name="ILIAS TSACHTSARLIS" userId="308c88c2-0157-4ff1-b5ea-6aa87fec919d" providerId="ADAL" clId="{9F8B166B-16E6-4B75-AC57-E594A582B54F}" dt="2021-09-10T18:28:46.932" v="1" actId="22"/>
          <ac:spMkLst>
            <pc:docMk/>
            <pc:sldMk cId="3121114697" sldId="276"/>
            <ac:spMk id="3" creationId="{87970E2D-54B2-4321-BEFC-CB144ADE7148}"/>
          </ac:spMkLst>
        </pc:spChg>
        <pc:spChg chg="add del">
          <ac:chgData name="ILIAS TSACHTSARLIS" userId="308c88c2-0157-4ff1-b5ea-6aa87fec919d" providerId="ADAL" clId="{9F8B166B-16E6-4B75-AC57-E594A582B54F}" dt="2021-09-10T18:28:56.743" v="3" actId="26606"/>
          <ac:spMkLst>
            <pc:docMk/>
            <pc:sldMk cId="3121114697" sldId="276"/>
            <ac:spMk id="9" creationId="{90088C1E-5E86-43E1-B657-61AFDF901B8D}"/>
          </ac:spMkLst>
        </pc:spChg>
        <pc:spChg chg="add del">
          <ac:chgData name="ILIAS TSACHTSARLIS" userId="308c88c2-0157-4ff1-b5ea-6aa87fec919d" providerId="ADAL" clId="{9F8B166B-16E6-4B75-AC57-E594A582B54F}" dt="2021-09-10T18:29:00.300" v="7" actId="26606"/>
          <ac:spMkLst>
            <pc:docMk/>
            <pc:sldMk cId="3121114697" sldId="276"/>
            <ac:spMk id="10" creationId="{4E4490D0-3672-446A-AC12-B4830333BDDD}"/>
          </ac:spMkLst>
        </pc:spChg>
        <pc:spChg chg="add del">
          <ac:chgData name="ILIAS TSACHTSARLIS" userId="308c88c2-0157-4ff1-b5ea-6aa87fec919d" providerId="ADAL" clId="{9F8B166B-16E6-4B75-AC57-E594A582B54F}" dt="2021-09-10T18:28:56.743" v="3" actId="26606"/>
          <ac:spMkLst>
            <pc:docMk/>
            <pc:sldMk cId="3121114697" sldId="276"/>
            <ac:spMk id="12" creationId="{44CC594A-A820-450F-B363-C19201FCFEC6}"/>
          </ac:spMkLst>
        </pc:spChg>
        <pc:spChg chg="add del">
          <ac:chgData name="ILIAS TSACHTSARLIS" userId="308c88c2-0157-4ff1-b5ea-6aa87fec919d" providerId="ADAL" clId="{9F8B166B-16E6-4B75-AC57-E594A582B54F}" dt="2021-09-10T18:28:56.743" v="3" actId="26606"/>
          <ac:spMkLst>
            <pc:docMk/>
            <pc:sldMk cId="3121114697" sldId="276"/>
            <ac:spMk id="14" creationId="{59FAB3DA-E9ED-4574-ABCC-378BC0FF1BBC}"/>
          </ac:spMkLst>
        </pc:spChg>
        <pc:spChg chg="add del">
          <ac:chgData name="ILIAS TSACHTSARLIS" userId="308c88c2-0157-4ff1-b5ea-6aa87fec919d" providerId="ADAL" clId="{9F8B166B-16E6-4B75-AC57-E594A582B54F}" dt="2021-09-10T18:28:56.743" v="3" actId="26606"/>
          <ac:spMkLst>
            <pc:docMk/>
            <pc:sldMk cId="3121114697" sldId="276"/>
            <ac:spMk id="16" creationId="{53B8D6B0-55D6-48DC-86D8-FD95D5F118AB}"/>
          </ac:spMkLst>
        </pc:spChg>
        <pc:spChg chg="add del">
          <ac:chgData name="ILIAS TSACHTSARLIS" userId="308c88c2-0157-4ff1-b5ea-6aa87fec919d" providerId="ADAL" clId="{9F8B166B-16E6-4B75-AC57-E594A582B54F}" dt="2021-09-10T18:28:59.351" v="5" actId="26606"/>
          <ac:spMkLst>
            <pc:docMk/>
            <pc:sldMk cId="3121114697" sldId="276"/>
            <ac:spMk id="18" creationId="{82A73093-4B9D-420D-B17E-52293703A1D4}"/>
          </ac:spMkLst>
        </pc:spChg>
        <pc:spChg chg="add del">
          <ac:chgData name="ILIAS TSACHTSARLIS" userId="308c88c2-0157-4ff1-b5ea-6aa87fec919d" providerId="ADAL" clId="{9F8B166B-16E6-4B75-AC57-E594A582B54F}" dt="2021-09-10T18:28:59.351" v="5" actId="26606"/>
          <ac:spMkLst>
            <pc:docMk/>
            <pc:sldMk cId="3121114697" sldId="276"/>
            <ac:spMk id="19" creationId="{52ABB703-2B0E-4C3B-B4A2-F3973548E561}"/>
          </ac:spMkLst>
        </pc:spChg>
        <pc:spChg chg="add del">
          <ac:chgData name="ILIAS TSACHTSARLIS" userId="308c88c2-0157-4ff1-b5ea-6aa87fec919d" providerId="ADAL" clId="{9F8B166B-16E6-4B75-AC57-E594A582B54F}" dt="2021-09-10T18:28:59.351" v="5" actId="26606"/>
          <ac:spMkLst>
            <pc:docMk/>
            <pc:sldMk cId="3121114697" sldId="276"/>
            <ac:spMk id="21" creationId="{B4BCFBD8-F07E-491C-B04D-C134250E1795}"/>
          </ac:spMkLst>
        </pc:spChg>
        <pc:spChg chg="add del">
          <ac:chgData name="ILIAS TSACHTSARLIS" userId="308c88c2-0157-4ff1-b5ea-6aa87fec919d" providerId="ADAL" clId="{9F8B166B-16E6-4B75-AC57-E594A582B54F}" dt="2021-09-10T18:28:59.351" v="5" actId="26606"/>
          <ac:spMkLst>
            <pc:docMk/>
            <pc:sldMk cId="3121114697" sldId="276"/>
            <ac:spMk id="22" creationId="{E95DA498-D9A2-4DA9-B9DA-B3776E08CF7E}"/>
          </ac:spMkLst>
        </pc:spChg>
        <pc:spChg chg="add del">
          <ac:chgData name="ILIAS TSACHTSARLIS" userId="308c88c2-0157-4ff1-b5ea-6aa87fec919d" providerId="ADAL" clId="{9F8B166B-16E6-4B75-AC57-E594A582B54F}" dt="2021-09-10T18:29:00.300" v="7" actId="26606"/>
          <ac:spMkLst>
            <pc:docMk/>
            <pc:sldMk cId="3121114697" sldId="276"/>
            <ac:spMk id="24" creationId="{39CB82C2-DF65-4EC1-8280-F201D50F570B}"/>
          </ac:spMkLst>
        </pc:spChg>
        <pc:spChg chg="add del">
          <ac:chgData name="ILIAS TSACHTSARLIS" userId="308c88c2-0157-4ff1-b5ea-6aa87fec919d" providerId="ADAL" clId="{9F8B166B-16E6-4B75-AC57-E594A582B54F}" dt="2021-09-10T18:29:00.300" v="7" actId="26606"/>
          <ac:spMkLst>
            <pc:docMk/>
            <pc:sldMk cId="3121114697" sldId="276"/>
            <ac:spMk id="26" creationId="{FA4CD5CB-D209-4D70-8CA4-629731C59219}"/>
          </ac:spMkLst>
        </pc:spChg>
        <pc:spChg chg="add del">
          <ac:chgData name="ILIAS TSACHTSARLIS" userId="308c88c2-0157-4ff1-b5ea-6aa87fec919d" providerId="ADAL" clId="{9F8B166B-16E6-4B75-AC57-E594A582B54F}" dt="2021-09-10T18:29:00.300" v="7" actId="26606"/>
          <ac:spMkLst>
            <pc:docMk/>
            <pc:sldMk cId="3121114697" sldId="276"/>
            <ac:spMk id="28" creationId="{B4C27B90-DF2B-4D00-BA07-18ED774CD2F1}"/>
          </ac:spMkLst>
        </pc:spChg>
        <pc:spChg chg="add del">
          <ac:chgData name="ILIAS TSACHTSARLIS" userId="308c88c2-0157-4ff1-b5ea-6aa87fec919d" providerId="ADAL" clId="{9F8B166B-16E6-4B75-AC57-E594A582B54F}" dt="2021-09-10T18:29:00.300" v="7" actId="26606"/>
          <ac:spMkLst>
            <pc:docMk/>
            <pc:sldMk cId="3121114697" sldId="276"/>
            <ac:spMk id="29" creationId="{593ACC25-C262-417A-8AA9-0641C772BDB6}"/>
          </ac:spMkLst>
        </pc:spChg>
        <pc:spChg chg="add del">
          <ac:chgData name="ILIAS TSACHTSARLIS" userId="308c88c2-0157-4ff1-b5ea-6aa87fec919d" providerId="ADAL" clId="{9F8B166B-16E6-4B75-AC57-E594A582B54F}" dt="2021-09-10T18:29:01.637" v="9" actId="26606"/>
          <ac:spMkLst>
            <pc:docMk/>
            <pc:sldMk cId="3121114697" sldId="276"/>
            <ac:spMk id="31" creationId="{10162E77-11AD-44A7-84EC-40C59EEFBD2E}"/>
          </ac:spMkLst>
        </pc:spChg>
        <pc:spChg chg="add del">
          <ac:chgData name="ILIAS TSACHTSARLIS" userId="308c88c2-0157-4ff1-b5ea-6aa87fec919d" providerId="ADAL" clId="{9F8B166B-16E6-4B75-AC57-E594A582B54F}" dt="2021-09-10T18:29:01.637" v="9" actId="26606"/>
          <ac:spMkLst>
            <pc:docMk/>
            <pc:sldMk cId="3121114697" sldId="276"/>
            <ac:spMk id="33" creationId="{F099D70B-294A-45AC-BC28-83AF77DF6EB3}"/>
          </ac:spMkLst>
        </pc:spChg>
        <pc:spChg chg="add del">
          <ac:chgData name="ILIAS TSACHTSARLIS" userId="308c88c2-0157-4ff1-b5ea-6aa87fec919d" providerId="ADAL" clId="{9F8B166B-16E6-4B75-AC57-E594A582B54F}" dt="2021-09-10T18:29:01.637" v="9" actId="26606"/>
          <ac:spMkLst>
            <pc:docMk/>
            <pc:sldMk cId="3121114697" sldId="276"/>
            <ac:spMk id="34" creationId="{6329CBCE-21AE-419D-AC1F-8ACF510A6670}"/>
          </ac:spMkLst>
        </pc:spChg>
        <pc:spChg chg="add del">
          <ac:chgData name="ILIAS TSACHTSARLIS" userId="308c88c2-0157-4ff1-b5ea-6aa87fec919d" providerId="ADAL" clId="{9F8B166B-16E6-4B75-AC57-E594A582B54F}" dt="2021-09-10T18:29:01.637" v="9" actId="26606"/>
          <ac:spMkLst>
            <pc:docMk/>
            <pc:sldMk cId="3121114697" sldId="276"/>
            <ac:spMk id="35" creationId="{FF2DA012-1414-493D-888F-5D99D0BDA322}"/>
          </ac:spMkLst>
        </pc:spChg>
        <pc:spChg chg="add del">
          <ac:chgData name="ILIAS TSACHTSARLIS" userId="308c88c2-0157-4ff1-b5ea-6aa87fec919d" providerId="ADAL" clId="{9F8B166B-16E6-4B75-AC57-E594A582B54F}" dt="2021-09-10T18:29:03.453" v="11" actId="26606"/>
          <ac:spMkLst>
            <pc:docMk/>
            <pc:sldMk cId="3121114697" sldId="276"/>
            <ac:spMk id="37" creationId="{44CC594A-A820-450F-B363-C19201FCFEC6}"/>
          </ac:spMkLst>
        </pc:spChg>
        <pc:spChg chg="add del">
          <ac:chgData name="ILIAS TSACHTSARLIS" userId="308c88c2-0157-4ff1-b5ea-6aa87fec919d" providerId="ADAL" clId="{9F8B166B-16E6-4B75-AC57-E594A582B54F}" dt="2021-09-10T18:29:03.453" v="11" actId="26606"/>
          <ac:spMkLst>
            <pc:docMk/>
            <pc:sldMk cId="3121114697" sldId="276"/>
            <ac:spMk id="38" creationId="{59FAB3DA-E9ED-4574-ABCC-378BC0FF1BBC}"/>
          </ac:spMkLst>
        </pc:spChg>
        <pc:spChg chg="add del">
          <ac:chgData name="ILIAS TSACHTSARLIS" userId="308c88c2-0157-4ff1-b5ea-6aa87fec919d" providerId="ADAL" clId="{9F8B166B-16E6-4B75-AC57-E594A582B54F}" dt="2021-09-10T18:29:03.453" v="11" actId="26606"/>
          <ac:spMkLst>
            <pc:docMk/>
            <pc:sldMk cId="3121114697" sldId="276"/>
            <ac:spMk id="39" creationId="{90088C1E-5E86-43E1-B657-61AFDF901B8D}"/>
          </ac:spMkLst>
        </pc:spChg>
        <pc:spChg chg="add del">
          <ac:chgData name="ILIAS TSACHTSARLIS" userId="308c88c2-0157-4ff1-b5ea-6aa87fec919d" providerId="ADAL" clId="{9F8B166B-16E6-4B75-AC57-E594A582B54F}" dt="2021-09-10T18:29:03.453" v="11" actId="26606"/>
          <ac:spMkLst>
            <pc:docMk/>
            <pc:sldMk cId="3121114697" sldId="276"/>
            <ac:spMk id="40" creationId="{53B8D6B0-55D6-48DC-86D8-FD95D5F118AB}"/>
          </ac:spMkLst>
        </pc:spChg>
        <pc:spChg chg="add">
          <ac:chgData name="ILIAS TSACHTSARLIS" userId="308c88c2-0157-4ff1-b5ea-6aa87fec919d" providerId="ADAL" clId="{9F8B166B-16E6-4B75-AC57-E594A582B54F}" dt="2021-09-10T18:29:03.459" v="12" actId="26606"/>
          <ac:spMkLst>
            <pc:docMk/>
            <pc:sldMk cId="3121114697" sldId="276"/>
            <ac:spMk id="42" creationId="{311973C2-EB8B-452A-A698-4A252FD3AE28}"/>
          </ac:spMkLst>
        </pc:spChg>
        <pc:spChg chg="add">
          <ac:chgData name="ILIAS TSACHTSARLIS" userId="308c88c2-0157-4ff1-b5ea-6aa87fec919d" providerId="ADAL" clId="{9F8B166B-16E6-4B75-AC57-E594A582B54F}" dt="2021-09-10T18:29:03.459" v="12" actId="26606"/>
          <ac:spMkLst>
            <pc:docMk/>
            <pc:sldMk cId="3121114697" sldId="276"/>
            <ac:spMk id="43" creationId="{10162E77-11AD-44A7-84EC-40C59EEFBD2E}"/>
          </ac:spMkLst>
        </pc:spChg>
        <pc:spChg chg="add">
          <ac:chgData name="ILIAS TSACHTSARLIS" userId="308c88c2-0157-4ff1-b5ea-6aa87fec919d" providerId="ADAL" clId="{9F8B166B-16E6-4B75-AC57-E594A582B54F}" dt="2021-09-10T18:29:03.459" v="12" actId="26606"/>
          <ac:spMkLst>
            <pc:docMk/>
            <pc:sldMk cId="3121114697" sldId="276"/>
            <ac:spMk id="45" creationId="{04F608FC-893E-48C3-94A8-96D3621F1981}"/>
          </ac:spMkLst>
        </pc:spChg>
        <pc:picChg chg="add del mod ord">
          <ac:chgData name="ILIAS TSACHTSARLIS" userId="308c88c2-0157-4ff1-b5ea-6aa87fec919d" providerId="ADAL" clId="{9F8B166B-16E6-4B75-AC57-E594A582B54F}" dt="2021-09-10T18:29:08.957" v="13" actId="478"/>
          <ac:picMkLst>
            <pc:docMk/>
            <pc:sldMk cId="3121114697" sldId="276"/>
            <ac:picMk id="5" creationId="{8EC68F32-A91B-42D5-AD1F-018191B14AEB}"/>
          </ac:picMkLst>
        </pc:picChg>
        <pc:cxnChg chg="add del">
          <ac:chgData name="ILIAS TSACHTSARLIS" userId="308c88c2-0157-4ff1-b5ea-6aa87fec919d" providerId="ADAL" clId="{9F8B166B-16E6-4B75-AC57-E594A582B54F}" dt="2021-09-10T18:28:59.351" v="5" actId="26606"/>
          <ac:cxnSpMkLst>
            <pc:docMk/>
            <pc:sldMk cId="3121114697" sldId="276"/>
            <ac:cxnSpMk id="20" creationId="{9C21570E-E159-49A6-9891-FA397B7A92D3}"/>
          </ac:cxnSpMkLst>
        </pc:cxnChg>
        <pc:cxnChg chg="add del">
          <ac:chgData name="ILIAS TSACHTSARLIS" userId="308c88c2-0157-4ff1-b5ea-6aa87fec919d" providerId="ADAL" clId="{9F8B166B-16E6-4B75-AC57-E594A582B54F}" dt="2021-09-10T18:29:00.300" v="7" actId="26606"/>
          <ac:cxnSpMkLst>
            <pc:docMk/>
            <pc:sldMk cId="3121114697" sldId="276"/>
            <ac:cxnSpMk id="25" creationId="{7E1D4427-852B-4B37-8E76-0E9F1810BA2A}"/>
          </ac:cxnSpMkLst>
        </pc:cxnChg>
        <pc:cxnChg chg="add del">
          <ac:chgData name="ILIAS TSACHTSARLIS" userId="308c88c2-0157-4ff1-b5ea-6aa87fec919d" providerId="ADAL" clId="{9F8B166B-16E6-4B75-AC57-E594A582B54F}" dt="2021-09-10T18:29:00.300" v="7" actId="26606"/>
          <ac:cxnSpMkLst>
            <pc:docMk/>
            <pc:sldMk cId="3121114697" sldId="276"/>
            <ac:cxnSpMk id="27" creationId="{5C6A2BAE-B461-4B55-8E1F-0722ABDD1393}"/>
          </ac:cxnSpMkLst>
        </pc:cxnChg>
        <pc:cxnChg chg="add del">
          <ac:chgData name="ILIAS TSACHTSARLIS" userId="308c88c2-0157-4ff1-b5ea-6aa87fec919d" providerId="ADAL" clId="{9F8B166B-16E6-4B75-AC57-E594A582B54F}" dt="2021-09-10T18:29:01.637" v="9" actId="26606"/>
          <ac:cxnSpMkLst>
            <pc:docMk/>
            <pc:sldMk cId="3121114697" sldId="276"/>
            <ac:cxnSpMk id="32" creationId="{5AB158E9-1B40-4CD6-95F0-95CA11DF7B7A}"/>
          </ac:cxnSpMkLst>
        </pc:cxnChg>
        <pc:cxnChg chg="add">
          <ac:chgData name="ILIAS TSACHTSARLIS" userId="308c88c2-0157-4ff1-b5ea-6aa87fec919d" providerId="ADAL" clId="{9F8B166B-16E6-4B75-AC57-E594A582B54F}" dt="2021-09-10T18:29:03.459" v="12" actId="26606"/>
          <ac:cxnSpMkLst>
            <pc:docMk/>
            <pc:sldMk cId="3121114697" sldId="276"/>
            <ac:cxnSpMk id="44" creationId="{5AB158E9-1B40-4CD6-95F0-95CA11DF7B7A}"/>
          </ac:cxnSpMkLst>
        </pc:cxnChg>
      </pc:sldChg>
      <pc:sldChg chg="addSp delSp modSp add mod ord modShow">
        <pc:chgData name="ILIAS TSACHTSARLIS" userId="308c88c2-0157-4ff1-b5ea-6aa87fec919d" providerId="ADAL" clId="{9F8B166B-16E6-4B75-AC57-E594A582B54F}" dt="2021-09-11T10:02:23.196" v="654"/>
        <pc:sldMkLst>
          <pc:docMk/>
          <pc:sldMk cId="825650265" sldId="280"/>
        </pc:sldMkLst>
        <pc:spChg chg="mod">
          <ac:chgData name="ILIAS TSACHTSARLIS" userId="308c88c2-0157-4ff1-b5ea-6aa87fec919d" providerId="ADAL" clId="{9F8B166B-16E6-4B75-AC57-E594A582B54F}" dt="2021-09-11T09:35:35.455" v="22"/>
          <ac:spMkLst>
            <pc:docMk/>
            <pc:sldMk cId="825650265" sldId="280"/>
            <ac:spMk id="2" creationId="{C13AA34F-6DE2-45C1-A897-AA674167FC23}"/>
          </ac:spMkLst>
        </pc:spChg>
        <pc:spChg chg="add mod">
          <ac:chgData name="ILIAS TSACHTSARLIS" userId="308c88c2-0157-4ff1-b5ea-6aa87fec919d" providerId="ADAL" clId="{9F8B166B-16E6-4B75-AC57-E594A582B54F}" dt="2021-09-11T09:48:04.332" v="380" actId="767"/>
          <ac:spMkLst>
            <pc:docMk/>
            <pc:sldMk cId="825650265" sldId="280"/>
            <ac:spMk id="5" creationId="{E8CCF32C-34BE-41BB-B0C8-6156B3C77AEC}"/>
          </ac:spMkLst>
        </pc:spChg>
        <pc:spChg chg="add mod">
          <ac:chgData name="ILIAS TSACHTSARLIS" userId="308c88c2-0157-4ff1-b5ea-6aa87fec919d" providerId="ADAL" clId="{9F8B166B-16E6-4B75-AC57-E594A582B54F}" dt="2021-09-11T09:58:04.656" v="566" actId="1076"/>
          <ac:spMkLst>
            <pc:docMk/>
            <pc:sldMk cId="825650265" sldId="280"/>
            <ac:spMk id="7" creationId="{3446DD6B-AF6E-483F-A81E-4240C1978C9F}"/>
          </ac:spMkLst>
        </pc:spChg>
        <pc:spChg chg="mod">
          <ac:chgData name="ILIAS TSACHTSARLIS" userId="308c88c2-0157-4ff1-b5ea-6aa87fec919d" providerId="ADAL" clId="{9F8B166B-16E6-4B75-AC57-E594A582B54F}" dt="2021-09-11T10:01:51.496" v="649" actId="14100"/>
          <ac:spMkLst>
            <pc:docMk/>
            <pc:sldMk cId="825650265" sldId="280"/>
            <ac:spMk id="1074" creationId="{DA35CD94-7F1E-4653-A3CB-8561AC7217B9}"/>
          </ac:spMkLst>
        </pc:spChg>
        <pc:graphicFrameChg chg="add mod modGraphic">
          <ac:chgData name="ILIAS TSACHTSARLIS" userId="308c88c2-0157-4ff1-b5ea-6aa87fec919d" providerId="ADAL" clId="{9F8B166B-16E6-4B75-AC57-E594A582B54F}" dt="2021-09-11T10:02:23.196" v="654"/>
          <ac:graphicFrameMkLst>
            <pc:docMk/>
            <pc:sldMk cId="825650265" sldId="280"/>
            <ac:graphicFrameMk id="6" creationId="{CF48A936-1483-4623-880F-A47DCA7AB210}"/>
          </ac:graphicFrameMkLst>
        </pc:graphicFrameChg>
        <pc:picChg chg="add mod modCrop">
          <ac:chgData name="ILIAS TSACHTSARLIS" userId="308c88c2-0157-4ff1-b5ea-6aa87fec919d" providerId="ADAL" clId="{9F8B166B-16E6-4B75-AC57-E594A582B54F}" dt="2021-09-11T09:54:28.580" v="456" actId="1076"/>
          <ac:picMkLst>
            <pc:docMk/>
            <pc:sldMk cId="825650265" sldId="280"/>
            <ac:picMk id="4" creationId="{47CC8591-C87D-43AA-B137-B0E715AF304B}"/>
          </ac:picMkLst>
        </pc:picChg>
        <pc:picChg chg="del">
          <ac:chgData name="ILIAS TSACHTSARLIS" userId="308c88c2-0157-4ff1-b5ea-6aa87fec919d" providerId="ADAL" clId="{9F8B166B-16E6-4B75-AC57-E594A582B54F}" dt="2021-09-11T09:35:39.444" v="23" actId="478"/>
          <ac:picMkLst>
            <pc:docMk/>
            <pc:sldMk cId="825650265" sldId="280"/>
            <ac:picMk id="2050" creationId="{758F279B-9A4D-41E2-BEEB-25AB61353C10}"/>
          </ac:picMkLst>
        </pc:picChg>
      </pc:sldChg>
      <pc:sldChg chg="addSp delSp modSp add mod">
        <pc:chgData name="ILIAS TSACHTSARLIS" userId="308c88c2-0157-4ff1-b5ea-6aa87fec919d" providerId="ADAL" clId="{9F8B166B-16E6-4B75-AC57-E594A582B54F}" dt="2021-09-11T09:38:43.649" v="111" actId="20577"/>
        <pc:sldMkLst>
          <pc:docMk/>
          <pc:sldMk cId="3985022070" sldId="281"/>
        </pc:sldMkLst>
        <pc:spChg chg="del">
          <ac:chgData name="ILIAS TSACHTSARLIS" userId="308c88c2-0157-4ff1-b5ea-6aa87fec919d" providerId="ADAL" clId="{9F8B166B-16E6-4B75-AC57-E594A582B54F}" dt="2021-09-11T09:36:40.850" v="82" actId="478"/>
          <ac:spMkLst>
            <pc:docMk/>
            <pc:sldMk cId="3985022070" sldId="281"/>
            <ac:spMk id="2" creationId="{C13AA34F-6DE2-45C1-A897-AA674167FC23}"/>
          </ac:spMkLst>
        </pc:spChg>
        <pc:spChg chg="add del mod">
          <ac:chgData name="ILIAS TSACHTSARLIS" userId="308c88c2-0157-4ff1-b5ea-6aa87fec919d" providerId="ADAL" clId="{9F8B166B-16E6-4B75-AC57-E594A582B54F}" dt="2021-09-11T09:36:44.344" v="85" actId="478"/>
          <ac:spMkLst>
            <pc:docMk/>
            <pc:sldMk cId="3985022070" sldId="281"/>
            <ac:spMk id="4" creationId="{D7C55670-A33D-4186-8E17-B923883DE976}"/>
          </ac:spMkLst>
        </pc:spChg>
        <pc:spChg chg="add mod">
          <ac:chgData name="ILIAS TSACHTSARLIS" userId="308c88c2-0157-4ff1-b5ea-6aa87fec919d" providerId="ADAL" clId="{9F8B166B-16E6-4B75-AC57-E594A582B54F}" dt="2021-09-11T09:38:43.649" v="111" actId="20577"/>
          <ac:spMkLst>
            <pc:docMk/>
            <pc:sldMk cId="3985022070" sldId="281"/>
            <ac:spMk id="8" creationId="{2ADADE48-426C-4579-855E-6E8F264EF9CD}"/>
          </ac:spMkLst>
        </pc:spChg>
        <pc:spChg chg="del mod">
          <ac:chgData name="ILIAS TSACHTSARLIS" userId="308c88c2-0157-4ff1-b5ea-6aa87fec919d" providerId="ADAL" clId="{9F8B166B-16E6-4B75-AC57-E594A582B54F}" dt="2021-09-11T09:36:43.057" v="84" actId="478"/>
          <ac:spMkLst>
            <pc:docMk/>
            <pc:sldMk cId="3985022070" sldId="281"/>
            <ac:spMk id="1074" creationId="{DA35CD94-7F1E-4653-A3CB-8561AC7217B9}"/>
          </ac:spMkLst>
        </pc:spChg>
        <pc:picChg chg="add mod">
          <ac:chgData name="ILIAS TSACHTSARLIS" userId="308c88c2-0157-4ff1-b5ea-6aa87fec919d" providerId="ADAL" clId="{9F8B166B-16E6-4B75-AC57-E594A582B54F}" dt="2021-09-11T09:38:24.476" v="87" actId="1076"/>
          <ac:picMkLst>
            <pc:docMk/>
            <pc:sldMk cId="3985022070" sldId="281"/>
            <ac:picMk id="6" creationId="{26A329C0-F5B3-4A62-B21B-B3EDE33DC82E}"/>
          </ac:picMkLst>
        </pc:picChg>
      </pc:sldChg>
    </pc:docChg>
  </pc:docChgLst>
  <pc:docChgLst>
    <pc:chgData name="DIONYSIOS PAVLOGEORGATOS" userId="0d3e7419-2b4e-444d-b46b-942b7d62699a" providerId="ADAL" clId="{D8840B37-DC50-437B-BD47-1C856D7AC70A}"/>
    <pc:docChg chg="undo redo custSel addSld delSld modSld sldOrd">
      <pc:chgData name="DIONYSIOS PAVLOGEORGATOS" userId="0d3e7419-2b4e-444d-b46b-942b7d62699a" providerId="ADAL" clId="{D8840B37-DC50-437B-BD47-1C856D7AC70A}" dt="2021-09-17T06:16:54.766" v="5955" actId="20577"/>
      <pc:docMkLst>
        <pc:docMk/>
      </pc:docMkLst>
      <pc:sldChg chg="modSp mod">
        <pc:chgData name="DIONYSIOS PAVLOGEORGATOS" userId="0d3e7419-2b4e-444d-b46b-942b7d62699a" providerId="ADAL" clId="{D8840B37-DC50-437B-BD47-1C856D7AC70A}" dt="2021-09-10T05:25:05.321" v="294" actId="20577"/>
        <pc:sldMkLst>
          <pc:docMk/>
          <pc:sldMk cId="3546428176" sldId="260"/>
        </pc:sldMkLst>
        <pc:spChg chg="mod">
          <ac:chgData name="DIONYSIOS PAVLOGEORGATOS" userId="0d3e7419-2b4e-444d-b46b-942b7d62699a" providerId="ADAL" clId="{D8840B37-DC50-437B-BD47-1C856D7AC70A}" dt="2021-09-10T05:25:05.321" v="294" actId="20577"/>
          <ac:spMkLst>
            <pc:docMk/>
            <pc:sldMk cId="3546428176" sldId="260"/>
            <ac:spMk id="8" creationId="{219BB47A-2B2F-4988-95BF-1A242B0D7140}"/>
          </ac:spMkLst>
        </pc:spChg>
      </pc:sldChg>
      <pc:sldChg chg="modSp mod">
        <pc:chgData name="DIONYSIOS PAVLOGEORGATOS" userId="0d3e7419-2b4e-444d-b46b-942b7d62699a" providerId="ADAL" clId="{D8840B37-DC50-437B-BD47-1C856D7AC70A}" dt="2021-09-10T05:18:33.098" v="24" actId="1076"/>
        <pc:sldMkLst>
          <pc:docMk/>
          <pc:sldMk cId="2261308905" sldId="263"/>
        </pc:sldMkLst>
        <pc:picChg chg="mod">
          <ac:chgData name="DIONYSIOS PAVLOGEORGATOS" userId="0d3e7419-2b4e-444d-b46b-942b7d62699a" providerId="ADAL" clId="{D8840B37-DC50-437B-BD47-1C856D7AC70A}" dt="2021-09-10T05:18:33.098" v="24" actId="1076"/>
          <ac:picMkLst>
            <pc:docMk/>
            <pc:sldMk cId="2261308905" sldId="263"/>
            <ac:picMk id="6" creationId="{1C488EF2-378A-4E9B-B784-9CA0D470E153}"/>
          </ac:picMkLst>
        </pc:picChg>
      </pc:sldChg>
      <pc:sldChg chg="del">
        <pc:chgData name="DIONYSIOS PAVLOGEORGATOS" userId="0d3e7419-2b4e-444d-b46b-942b7d62699a" providerId="ADAL" clId="{D8840B37-DC50-437B-BD47-1C856D7AC70A}" dt="2021-09-10T05:34:20.469" v="757" actId="47"/>
        <pc:sldMkLst>
          <pc:docMk/>
          <pc:sldMk cId="674670502" sldId="265"/>
        </pc:sldMkLst>
      </pc:sldChg>
      <pc:sldChg chg="delSp modSp mod ord modNotesTx">
        <pc:chgData name="DIONYSIOS PAVLOGEORGATOS" userId="0d3e7419-2b4e-444d-b46b-942b7d62699a" providerId="ADAL" clId="{D8840B37-DC50-437B-BD47-1C856D7AC70A}" dt="2021-09-10T05:37:42.329" v="776" actId="1076"/>
        <pc:sldMkLst>
          <pc:docMk/>
          <pc:sldMk cId="3141896552" sldId="266"/>
        </pc:sldMkLst>
        <pc:spChg chg="mod">
          <ac:chgData name="DIONYSIOS PAVLOGEORGATOS" userId="0d3e7419-2b4e-444d-b46b-942b7d62699a" providerId="ADAL" clId="{D8840B37-DC50-437B-BD47-1C856D7AC70A}" dt="2021-09-10T05:25:23.295" v="296" actId="20577"/>
          <ac:spMkLst>
            <pc:docMk/>
            <pc:sldMk cId="3141896552" sldId="266"/>
            <ac:spMk id="2" creationId="{C13AA34F-6DE2-45C1-A897-AA674167FC23}"/>
          </ac:spMkLst>
        </pc:spChg>
        <pc:spChg chg="mod">
          <ac:chgData name="DIONYSIOS PAVLOGEORGATOS" userId="0d3e7419-2b4e-444d-b46b-942b7d62699a" providerId="ADAL" clId="{D8840B37-DC50-437B-BD47-1C856D7AC70A}" dt="2021-09-10T05:34:14.470" v="756" actId="20577"/>
          <ac:spMkLst>
            <pc:docMk/>
            <pc:sldMk cId="3141896552" sldId="266"/>
            <ac:spMk id="12" creationId="{0E0917C7-1C8A-4309-8C87-1A0715CC8B23}"/>
          </ac:spMkLst>
        </pc:spChg>
        <pc:picChg chg="mod modCrop">
          <ac:chgData name="DIONYSIOS PAVLOGEORGATOS" userId="0d3e7419-2b4e-444d-b46b-942b7d62699a" providerId="ADAL" clId="{D8840B37-DC50-437B-BD47-1C856D7AC70A}" dt="2021-09-10T05:37:42.329" v="776" actId="1076"/>
          <ac:picMkLst>
            <pc:docMk/>
            <pc:sldMk cId="3141896552" sldId="266"/>
            <ac:picMk id="5" creationId="{DD54918E-357B-4C82-8306-7E25292FA939}"/>
          </ac:picMkLst>
        </pc:picChg>
        <pc:picChg chg="mod modCrop">
          <ac:chgData name="DIONYSIOS PAVLOGEORGATOS" userId="0d3e7419-2b4e-444d-b46b-942b7d62699a" providerId="ADAL" clId="{D8840B37-DC50-437B-BD47-1C856D7AC70A}" dt="2021-09-10T05:27:18.786" v="319" actId="1036"/>
          <ac:picMkLst>
            <pc:docMk/>
            <pc:sldMk cId="3141896552" sldId="266"/>
            <ac:picMk id="9" creationId="{DEA0BE68-DB32-43A9-8C60-AF08B483F5CE}"/>
          </ac:picMkLst>
        </pc:picChg>
        <pc:picChg chg="del mod">
          <ac:chgData name="DIONYSIOS PAVLOGEORGATOS" userId="0d3e7419-2b4e-444d-b46b-942b7d62699a" providerId="ADAL" clId="{D8840B37-DC50-437B-BD47-1C856D7AC70A}" dt="2021-09-10T05:19:26.880" v="46" actId="478"/>
          <ac:picMkLst>
            <pc:docMk/>
            <pc:sldMk cId="3141896552" sldId="266"/>
            <ac:picMk id="11" creationId="{BB906A56-64E2-45EF-B749-09D47E75A163}"/>
          </ac:picMkLst>
        </pc:picChg>
      </pc:sldChg>
      <pc:sldChg chg="addSp delSp modSp mod">
        <pc:chgData name="DIONYSIOS PAVLOGEORGATOS" userId="0d3e7419-2b4e-444d-b46b-942b7d62699a" providerId="ADAL" clId="{D8840B37-DC50-437B-BD47-1C856D7AC70A}" dt="2021-09-17T05:45:57.017" v="5883" actId="20577"/>
        <pc:sldMkLst>
          <pc:docMk/>
          <pc:sldMk cId="1713723233" sldId="267"/>
        </pc:sldMkLst>
        <pc:spChg chg="mod">
          <ac:chgData name="DIONYSIOS PAVLOGEORGATOS" userId="0d3e7419-2b4e-444d-b46b-942b7d62699a" providerId="ADAL" clId="{D8840B37-DC50-437B-BD47-1C856D7AC70A}" dt="2021-09-17T05:45:57.017" v="5883" actId="20577"/>
          <ac:spMkLst>
            <pc:docMk/>
            <pc:sldMk cId="1713723233" sldId="267"/>
            <ac:spMk id="2" creationId="{5D2A6F7D-83D3-4E55-B904-BDAF40D5E6F8}"/>
          </ac:spMkLst>
        </pc:spChg>
        <pc:spChg chg="mod">
          <ac:chgData name="DIONYSIOS PAVLOGEORGATOS" userId="0d3e7419-2b4e-444d-b46b-942b7d62699a" providerId="ADAL" clId="{D8840B37-DC50-437B-BD47-1C856D7AC70A}" dt="2021-09-11T08:57:58.415" v="4673" actId="20578"/>
          <ac:spMkLst>
            <pc:docMk/>
            <pc:sldMk cId="1713723233" sldId="267"/>
            <ac:spMk id="3" creationId="{1F708081-343C-434B-891F-F6C33295F299}"/>
          </ac:spMkLst>
        </pc:spChg>
        <pc:spChg chg="add mod">
          <ac:chgData name="DIONYSIOS PAVLOGEORGATOS" userId="0d3e7419-2b4e-444d-b46b-942b7d62699a" providerId="ADAL" clId="{D8840B37-DC50-437B-BD47-1C856D7AC70A}" dt="2021-09-10T06:07:59.741" v="1527" actId="1035"/>
          <ac:spMkLst>
            <pc:docMk/>
            <pc:sldMk cId="1713723233" sldId="267"/>
            <ac:spMk id="9" creationId="{F7F04DBD-CAE7-4EB9-8A6D-37F2BC2FA9E0}"/>
          </ac:spMkLst>
        </pc:spChg>
        <pc:spChg chg="add mod">
          <ac:chgData name="DIONYSIOS PAVLOGEORGATOS" userId="0d3e7419-2b4e-444d-b46b-942b7d62699a" providerId="ADAL" clId="{D8840B37-DC50-437B-BD47-1C856D7AC70A}" dt="2021-09-10T16:27:56.148" v="2257" actId="20577"/>
          <ac:spMkLst>
            <pc:docMk/>
            <pc:sldMk cId="1713723233" sldId="267"/>
            <ac:spMk id="11" creationId="{E873C525-9839-4283-A4DB-573AD5A494D7}"/>
          </ac:spMkLst>
        </pc:spChg>
        <pc:picChg chg="add del">
          <ac:chgData name="DIONYSIOS PAVLOGEORGATOS" userId="0d3e7419-2b4e-444d-b46b-942b7d62699a" providerId="ADAL" clId="{D8840B37-DC50-437B-BD47-1C856D7AC70A}" dt="2021-09-10T06:02:04.052" v="1367" actId="478"/>
          <ac:picMkLst>
            <pc:docMk/>
            <pc:sldMk cId="1713723233" sldId="267"/>
            <ac:picMk id="5" creationId="{E965C99E-F9CA-415D-AE17-4832E9F99C09}"/>
          </ac:picMkLst>
        </pc:picChg>
        <pc:picChg chg="add mod">
          <ac:chgData name="DIONYSIOS PAVLOGEORGATOS" userId="0d3e7419-2b4e-444d-b46b-942b7d62699a" providerId="ADAL" clId="{D8840B37-DC50-437B-BD47-1C856D7AC70A}" dt="2021-09-10T06:07:36.143" v="1468" actId="1036"/>
          <ac:picMkLst>
            <pc:docMk/>
            <pc:sldMk cId="1713723233" sldId="267"/>
            <ac:picMk id="6" creationId="{FEF32FFE-F8CB-4958-A8C4-EF29784B47FC}"/>
          </ac:picMkLst>
        </pc:picChg>
        <pc:picChg chg="add mod">
          <ac:chgData name="DIONYSIOS PAVLOGEORGATOS" userId="0d3e7419-2b4e-444d-b46b-942b7d62699a" providerId="ADAL" clId="{D8840B37-DC50-437B-BD47-1C856D7AC70A}" dt="2021-09-10T06:07:22.638" v="1448" actId="1036"/>
          <ac:picMkLst>
            <pc:docMk/>
            <pc:sldMk cId="1713723233" sldId="267"/>
            <ac:picMk id="8" creationId="{EC3544F7-C9EE-45E2-A6CB-0C7BAAD0FE23}"/>
          </ac:picMkLst>
        </pc:picChg>
        <pc:picChg chg="add del">
          <ac:chgData name="DIONYSIOS PAVLOGEORGATOS" userId="0d3e7419-2b4e-444d-b46b-942b7d62699a" providerId="ADAL" clId="{D8840B37-DC50-437B-BD47-1C856D7AC70A}" dt="2021-09-10T06:01:36.772" v="1365"/>
          <ac:picMkLst>
            <pc:docMk/>
            <pc:sldMk cId="1713723233" sldId="267"/>
            <ac:picMk id="2050" creationId="{66964922-E219-4184-BCB4-8892E0F60FF1}"/>
          </ac:picMkLst>
        </pc:picChg>
      </pc:sldChg>
      <pc:sldChg chg="modSp del mod">
        <pc:chgData name="DIONYSIOS PAVLOGEORGATOS" userId="0d3e7419-2b4e-444d-b46b-942b7d62699a" providerId="ADAL" clId="{D8840B37-DC50-437B-BD47-1C856D7AC70A}" dt="2021-09-10T06:16:36.563" v="2241" actId="47"/>
        <pc:sldMkLst>
          <pc:docMk/>
          <pc:sldMk cId="3328368618" sldId="268"/>
        </pc:sldMkLst>
        <pc:spChg chg="mod">
          <ac:chgData name="DIONYSIOS PAVLOGEORGATOS" userId="0d3e7419-2b4e-444d-b46b-942b7d62699a" providerId="ADAL" clId="{D8840B37-DC50-437B-BD47-1C856D7AC70A}" dt="2021-09-10T06:05:36.499" v="1393" actId="1076"/>
          <ac:spMkLst>
            <pc:docMk/>
            <pc:sldMk cId="3328368618" sldId="268"/>
            <ac:spMk id="6" creationId="{4E4E8BB6-E29F-438D-8086-4A31C09255F4}"/>
          </ac:spMkLst>
        </pc:spChg>
      </pc:sldChg>
      <pc:sldChg chg="modSp mod">
        <pc:chgData name="DIONYSIOS PAVLOGEORGATOS" userId="0d3e7419-2b4e-444d-b46b-942b7d62699a" providerId="ADAL" clId="{D8840B37-DC50-437B-BD47-1C856D7AC70A}" dt="2021-09-17T06:08:44.810" v="5952" actId="20577"/>
        <pc:sldMkLst>
          <pc:docMk/>
          <pc:sldMk cId="451553556" sldId="270"/>
        </pc:sldMkLst>
        <pc:spChg chg="mod">
          <ac:chgData name="DIONYSIOS PAVLOGEORGATOS" userId="0d3e7419-2b4e-444d-b46b-942b7d62699a" providerId="ADAL" clId="{D8840B37-DC50-437B-BD47-1C856D7AC70A}" dt="2021-09-10T05:24:04.518" v="244" actId="1076"/>
          <ac:spMkLst>
            <pc:docMk/>
            <pc:sldMk cId="451553556" sldId="270"/>
            <ac:spMk id="2" creationId="{36961489-D4A1-47F4-8B26-D8F10BE641A3}"/>
          </ac:spMkLst>
        </pc:spChg>
        <pc:graphicFrameChg chg="mod">
          <ac:chgData name="DIONYSIOS PAVLOGEORGATOS" userId="0d3e7419-2b4e-444d-b46b-942b7d62699a" providerId="ADAL" clId="{D8840B37-DC50-437B-BD47-1C856D7AC70A}" dt="2021-09-17T06:08:44.810" v="5952" actId="20577"/>
          <ac:graphicFrameMkLst>
            <pc:docMk/>
            <pc:sldMk cId="451553556" sldId="270"/>
            <ac:graphicFrameMk id="32" creationId="{6D1A1F75-FEAF-440B-8AB9-40208A3ACBEE}"/>
          </ac:graphicFrameMkLst>
        </pc:graphicFrameChg>
      </pc:sldChg>
      <pc:sldChg chg="add del">
        <pc:chgData name="DIONYSIOS PAVLOGEORGATOS" userId="0d3e7419-2b4e-444d-b46b-942b7d62699a" providerId="ADAL" clId="{D8840B37-DC50-437B-BD47-1C856D7AC70A}" dt="2021-09-10T05:29:12.302" v="377" actId="47"/>
        <pc:sldMkLst>
          <pc:docMk/>
          <pc:sldMk cId="772354645" sldId="271"/>
        </pc:sldMkLst>
      </pc:sldChg>
      <pc:sldChg chg="addSp delSp modSp add del mod ord setBg">
        <pc:chgData name="DIONYSIOS PAVLOGEORGATOS" userId="0d3e7419-2b4e-444d-b46b-942b7d62699a" providerId="ADAL" clId="{D8840B37-DC50-437B-BD47-1C856D7AC70A}" dt="2021-09-10T05:18:21.015" v="18" actId="47"/>
        <pc:sldMkLst>
          <pc:docMk/>
          <pc:sldMk cId="852929760" sldId="271"/>
        </pc:sldMkLst>
        <pc:spChg chg="mod">
          <ac:chgData name="DIONYSIOS PAVLOGEORGATOS" userId="0d3e7419-2b4e-444d-b46b-942b7d62699a" providerId="ADAL" clId="{D8840B37-DC50-437B-BD47-1C856D7AC70A}" dt="2021-09-10T05:18:04.081" v="16" actId="26606"/>
          <ac:spMkLst>
            <pc:docMk/>
            <pc:sldMk cId="852929760" sldId="271"/>
            <ac:spMk id="2" creationId="{C13AA34F-6DE2-45C1-A897-AA674167FC23}"/>
          </ac:spMkLst>
        </pc:spChg>
        <pc:spChg chg="mod ord">
          <ac:chgData name="DIONYSIOS PAVLOGEORGATOS" userId="0d3e7419-2b4e-444d-b46b-942b7d62699a" providerId="ADAL" clId="{D8840B37-DC50-437B-BD47-1C856D7AC70A}" dt="2021-09-10T05:18:04.081" v="16" actId="26606"/>
          <ac:spMkLst>
            <pc:docMk/>
            <pc:sldMk cId="852929760" sldId="271"/>
            <ac:spMk id="12" creationId="{0E0917C7-1C8A-4309-8C87-1A0715CC8B23}"/>
          </ac:spMkLst>
        </pc:spChg>
        <pc:spChg chg="add del">
          <ac:chgData name="DIONYSIOS PAVLOGEORGATOS" userId="0d3e7419-2b4e-444d-b46b-942b7d62699a" providerId="ADAL" clId="{D8840B37-DC50-437B-BD47-1C856D7AC70A}" dt="2021-09-10T05:17:53.280" v="9" actId="26606"/>
          <ac:spMkLst>
            <pc:docMk/>
            <pc:sldMk cId="852929760" sldId="271"/>
            <ac:spMk id="17" creationId="{151FCA92-37FC-419D-880C-DEE030371675}"/>
          </ac:spMkLst>
        </pc:spChg>
        <pc:spChg chg="add del">
          <ac:chgData name="DIONYSIOS PAVLOGEORGATOS" userId="0d3e7419-2b4e-444d-b46b-942b7d62699a" providerId="ADAL" clId="{D8840B37-DC50-437B-BD47-1C856D7AC70A}" dt="2021-09-10T05:17:53.280" v="9" actId="26606"/>
          <ac:spMkLst>
            <pc:docMk/>
            <pc:sldMk cId="852929760" sldId="271"/>
            <ac:spMk id="19" creationId="{49F734FC-80ED-4400-9FB7-5800EE74AE4C}"/>
          </ac:spMkLst>
        </pc:spChg>
        <pc:spChg chg="add del">
          <ac:chgData name="DIONYSIOS PAVLOGEORGATOS" userId="0d3e7419-2b4e-444d-b46b-942b7d62699a" providerId="ADAL" clId="{D8840B37-DC50-437B-BD47-1C856D7AC70A}" dt="2021-09-10T05:17:53.280" v="9" actId="26606"/>
          <ac:spMkLst>
            <pc:docMk/>
            <pc:sldMk cId="852929760" sldId="271"/>
            <ac:spMk id="21" creationId="{F54C209B-0440-412E-BEBF-D8694B5A0A76}"/>
          </ac:spMkLst>
        </pc:spChg>
        <pc:spChg chg="add del">
          <ac:chgData name="DIONYSIOS PAVLOGEORGATOS" userId="0d3e7419-2b4e-444d-b46b-942b7d62699a" providerId="ADAL" clId="{D8840B37-DC50-437B-BD47-1C856D7AC70A}" dt="2021-09-10T05:17:53.280" v="9" actId="26606"/>
          <ac:spMkLst>
            <pc:docMk/>
            <pc:sldMk cId="852929760" sldId="271"/>
            <ac:spMk id="25" creationId="{FDA25563-C462-4DA6-BB84-8243A6C7DF68}"/>
          </ac:spMkLst>
        </pc:spChg>
        <pc:spChg chg="add del">
          <ac:chgData name="DIONYSIOS PAVLOGEORGATOS" userId="0d3e7419-2b4e-444d-b46b-942b7d62699a" providerId="ADAL" clId="{D8840B37-DC50-437B-BD47-1C856D7AC70A}" dt="2021-09-10T05:17:53.280" v="9" actId="26606"/>
          <ac:spMkLst>
            <pc:docMk/>
            <pc:sldMk cId="852929760" sldId="271"/>
            <ac:spMk id="27" creationId="{64044755-AC7C-421A-B935-8BA9A23F876E}"/>
          </ac:spMkLst>
        </pc:spChg>
        <pc:spChg chg="add del">
          <ac:chgData name="DIONYSIOS PAVLOGEORGATOS" userId="0d3e7419-2b4e-444d-b46b-942b7d62699a" providerId="ADAL" clId="{D8840B37-DC50-437B-BD47-1C856D7AC70A}" dt="2021-09-10T05:17:53.280" v="9" actId="26606"/>
          <ac:spMkLst>
            <pc:docMk/>
            <pc:sldMk cId="852929760" sldId="271"/>
            <ac:spMk id="29" creationId="{82225A9B-20AD-4869-96C9-770E8E704594}"/>
          </ac:spMkLst>
        </pc:spChg>
        <pc:spChg chg="add del">
          <ac:chgData name="DIONYSIOS PAVLOGEORGATOS" userId="0d3e7419-2b4e-444d-b46b-942b7d62699a" providerId="ADAL" clId="{D8840B37-DC50-437B-BD47-1C856D7AC70A}" dt="2021-09-10T05:17:53.280" v="9" actId="26606"/>
          <ac:spMkLst>
            <pc:docMk/>
            <pc:sldMk cId="852929760" sldId="271"/>
            <ac:spMk id="31" creationId="{514D5E4E-F019-44AF-AF49-8FBBFBBE6B18}"/>
          </ac:spMkLst>
        </pc:spChg>
        <pc:spChg chg="add del">
          <ac:chgData name="DIONYSIOS PAVLOGEORGATOS" userId="0d3e7419-2b4e-444d-b46b-942b7d62699a" providerId="ADAL" clId="{D8840B37-DC50-437B-BD47-1C856D7AC70A}" dt="2021-09-10T05:17:57.186" v="11" actId="26606"/>
          <ac:spMkLst>
            <pc:docMk/>
            <pc:sldMk cId="852929760" sldId="271"/>
            <ac:spMk id="33" creationId="{75896A25-D088-48F0-A2E7-9C44D9F6B409}"/>
          </ac:spMkLst>
        </pc:spChg>
        <pc:spChg chg="add del">
          <ac:chgData name="DIONYSIOS PAVLOGEORGATOS" userId="0d3e7419-2b4e-444d-b46b-942b7d62699a" providerId="ADAL" clId="{D8840B37-DC50-437B-BD47-1C856D7AC70A}" dt="2021-09-10T05:17:57.186" v="11" actId="26606"/>
          <ac:spMkLst>
            <pc:docMk/>
            <pc:sldMk cId="852929760" sldId="271"/>
            <ac:spMk id="34" creationId="{DDCD6B11-13E6-4A46-9C85-F8EB0F35C5E1}"/>
          </ac:spMkLst>
        </pc:spChg>
        <pc:spChg chg="add del">
          <ac:chgData name="DIONYSIOS PAVLOGEORGATOS" userId="0d3e7419-2b4e-444d-b46b-942b7d62699a" providerId="ADAL" clId="{D8840B37-DC50-437B-BD47-1C856D7AC70A}" dt="2021-09-10T05:17:57.186" v="11" actId="26606"/>
          <ac:spMkLst>
            <pc:docMk/>
            <pc:sldMk cId="852929760" sldId="271"/>
            <ac:spMk id="35" creationId="{75EBCDCE-0F4C-477C-AB15-886C5F27B118}"/>
          </ac:spMkLst>
        </pc:spChg>
        <pc:spChg chg="add del">
          <ac:chgData name="DIONYSIOS PAVLOGEORGATOS" userId="0d3e7419-2b4e-444d-b46b-942b7d62699a" providerId="ADAL" clId="{D8840B37-DC50-437B-BD47-1C856D7AC70A}" dt="2021-09-10T05:17:57.186" v="11" actId="26606"/>
          <ac:spMkLst>
            <pc:docMk/>
            <pc:sldMk cId="852929760" sldId="271"/>
            <ac:spMk id="36" creationId="{17820F06-C1AE-4232-AEE8-3AC8189E4BA5}"/>
          </ac:spMkLst>
        </pc:spChg>
        <pc:spChg chg="add del">
          <ac:chgData name="DIONYSIOS PAVLOGEORGATOS" userId="0d3e7419-2b4e-444d-b46b-942b7d62699a" providerId="ADAL" clId="{D8840B37-DC50-437B-BD47-1C856D7AC70A}" dt="2021-09-10T05:17:57.186" v="11" actId="26606"/>
          <ac:spMkLst>
            <pc:docMk/>
            <pc:sldMk cId="852929760" sldId="271"/>
            <ac:spMk id="37" creationId="{9A62E9AA-DA4C-405A-B6ED-5B1FE7A8D1B4}"/>
          </ac:spMkLst>
        </pc:spChg>
        <pc:spChg chg="add del">
          <ac:chgData name="DIONYSIOS PAVLOGEORGATOS" userId="0d3e7419-2b4e-444d-b46b-942b7d62699a" providerId="ADAL" clId="{D8840B37-DC50-437B-BD47-1C856D7AC70A}" dt="2021-09-10T05:17:59.455" v="13" actId="26606"/>
          <ac:spMkLst>
            <pc:docMk/>
            <pc:sldMk cId="852929760" sldId="271"/>
            <ac:spMk id="39" creationId="{7EB41233-124F-4149-BFCE-35C6E34C3A54}"/>
          </ac:spMkLst>
        </pc:spChg>
        <pc:spChg chg="add del">
          <ac:chgData name="DIONYSIOS PAVLOGEORGATOS" userId="0d3e7419-2b4e-444d-b46b-942b7d62699a" providerId="ADAL" clId="{D8840B37-DC50-437B-BD47-1C856D7AC70A}" dt="2021-09-10T05:18:04.071" v="15" actId="26606"/>
          <ac:spMkLst>
            <pc:docMk/>
            <pc:sldMk cId="852929760" sldId="271"/>
            <ac:spMk id="41" creationId="{7D23A9E9-0C14-4106-BCA5-A3462E948FAB}"/>
          </ac:spMkLst>
        </pc:spChg>
        <pc:spChg chg="add del">
          <ac:chgData name="DIONYSIOS PAVLOGEORGATOS" userId="0d3e7419-2b4e-444d-b46b-942b7d62699a" providerId="ADAL" clId="{D8840B37-DC50-437B-BD47-1C856D7AC70A}" dt="2021-09-10T05:18:04.071" v="15" actId="26606"/>
          <ac:spMkLst>
            <pc:docMk/>
            <pc:sldMk cId="852929760" sldId="271"/>
            <ac:spMk id="42" creationId="{9611F52D-1ABB-47FF-A480-1564ACBB9D2C}"/>
          </ac:spMkLst>
        </pc:spChg>
        <pc:spChg chg="add del">
          <ac:chgData name="DIONYSIOS PAVLOGEORGATOS" userId="0d3e7419-2b4e-444d-b46b-942b7d62699a" providerId="ADAL" clId="{D8840B37-DC50-437B-BD47-1C856D7AC70A}" dt="2021-09-10T05:18:04.071" v="15" actId="26606"/>
          <ac:spMkLst>
            <pc:docMk/>
            <pc:sldMk cId="852929760" sldId="271"/>
            <ac:spMk id="43" creationId="{C6CB1B3D-A605-4D85-9B0A-D72C281660B0}"/>
          </ac:spMkLst>
        </pc:spChg>
        <pc:spChg chg="add">
          <ac:chgData name="DIONYSIOS PAVLOGEORGATOS" userId="0d3e7419-2b4e-444d-b46b-942b7d62699a" providerId="ADAL" clId="{D8840B37-DC50-437B-BD47-1C856D7AC70A}" dt="2021-09-10T05:18:04.081" v="16" actId="26606"/>
          <ac:spMkLst>
            <pc:docMk/>
            <pc:sldMk cId="852929760" sldId="271"/>
            <ac:spMk id="45" creationId="{699373FF-C78A-430B-A246-6048999CE98D}"/>
          </ac:spMkLst>
        </pc:spChg>
        <pc:spChg chg="add">
          <ac:chgData name="DIONYSIOS PAVLOGEORGATOS" userId="0d3e7419-2b4e-444d-b46b-942b7d62699a" providerId="ADAL" clId="{D8840B37-DC50-437B-BD47-1C856D7AC70A}" dt="2021-09-10T05:18:04.081" v="16" actId="26606"/>
          <ac:spMkLst>
            <pc:docMk/>
            <pc:sldMk cId="852929760" sldId="271"/>
            <ac:spMk id="47" creationId="{109B2863-A1A5-4050-8DE8-9BC0AD47F40B}"/>
          </ac:spMkLst>
        </pc:spChg>
        <pc:spChg chg="add">
          <ac:chgData name="DIONYSIOS PAVLOGEORGATOS" userId="0d3e7419-2b4e-444d-b46b-942b7d62699a" providerId="ADAL" clId="{D8840B37-DC50-437B-BD47-1C856D7AC70A}" dt="2021-09-10T05:18:04.081" v="16" actId="26606"/>
          <ac:spMkLst>
            <pc:docMk/>
            <pc:sldMk cId="852929760" sldId="271"/>
            <ac:spMk id="48" creationId="{F1F76955-21E0-4116-A6AA-19DB89B503F7}"/>
          </ac:spMkLst>
        </pc:spChg>
        <pc:picChg chg="mod ord">
          <ac:chgData name="DIONYSIOS PAVLOGEORGATOS" userId="0d3e7419-2b4e-444d-b46b-942b7d62699a" providerId="ADAL" clId="{D8840B37-DC50-437B-BD47-1C856D7AC70A}" dt="2021-09-10T05:18:04.081" v="16" actId="26606"/>
          <ac:picMkLst>
            <pc:docMk/>
            <pc:sldMk cId="852929760" sldId="271"/>
            <ac:picMk id="5" creationId="{DD54918E-357B-4C82-8306-7E25292FA939}"/>
          </ac:picMkLst>
        </pc:picChg>
        <pc:picChg chg="mod ord">
          <ac:chgData name="DIONYSIOS PAVLOGEORGATOS" userId="0d3e7419-2b4e-444d-b46b-942b7d62699a" providerId="ADAL" clId="{D8840B37-DC50-437B-BD47-1C856D7AC70A}" dt="2021-09-10T05:18:04.081" v="16" actId="26606"/>
          <ac:picMkLst>
            <pc:docMk/>
            <pc:sldMk cId="852929760" sldId="271"/>
            <ac:picMk id="9" creationId="{DEA0BE68-DB32-43A9-8C60-AF08B483F5CE}"/>
          </ac:picMkLst>
        </pc:picChg>
        <pc:picChg chg="del mod ord">
          <ac:chgData name="DIONYSIOS PAVLOGEORGATOS" userId="0d3e7419-2b4e-444d-b46b-942b7d62699a" providerId="ADAL" clId="{D8840B37-DC50-437B-BD47-1C856D7AC70A}" dt="2021-09-10T05:18:13.469" v="17" actId="478"/>
          <ac:picMkLst>
            <pc:docMk/>
            <pc:sldMk cId="852929760" sldId="271"/>
            <ac:picMk id="11" creationId="{BB906A56-64E2-45EF-B749-09D47E75A163}"/>
          </ac:picMkLst>
        </pc:picChg>
        <pc:cxnChg chg="add del">
          <ac:chgData name="DIONYSIOS PAVLOGEORGATOS" userId="0d3e7419-2b4e-444d-b46b-942b7d62699a" providerId="ADAL" clId="{D8840B37-DC50-437B-BD47-1C856D7AC70A}" dt="2021-09-10T05:17:53.280" v="9" actId="26606"/>
          <ac:cxnSpMkLst>
            <pc:docMk/>
            <pc:sldMk cId="852929760" sldId="271"/>
            <ac:cxnSpMk id="23" creationId="{CBEEBACE-87BA-4CA1-BF49-0E9ABA508749}"/>
          </ac:cxnSpMkLst>
        </pc:cxnChg>
        <pc:cxnChg chg="add">
          <ac:chgData name="DIONYSIOS PAVLOGEORGATOS" userId="0d3e7419-2b4e-444d-b46b-942b7d62699a" providerId="ADAL" clId="{D8840B37-DC50-437B-BD47-1C856D7AC70A}" dt="2021-09-10T05:18:04.081" v="16" actId="26606"/>
          <ac:cxnSpMkLst>
            <pc:docMk/>
            <pc:sldMk cId="852929760" sldId="271"/>
            <ac:cxnSpMk id="46" creationId="{03EBB925-FEC3-4CD5-9271-3D75EBB53262}"/>
          </ac:cxnSpMkLst>
        </pc:cxnChg>
      </pc:sldChg>
      <pc:sldChg chg="addSp delSp modSp add mod">
        <pc:chgData name="DIONYSIOS PAVLOGEORGATOS" userId="0d3e7419-2b4e-444d-b46b-942b7d62699a" providerId="ADAL" clId="{D8840B37-DC50-437B-BD47-1C856D7AC70A}" dt="2021-09-17T05:45:49.534" v="5881" actId="20577"/>
        <pc:sldMkLst>
          <pc:docMk/>
          <pc:sldMk cId="1490711379" sldId="271"/>
        </pc:sldMkLst>
        <pc:spChg chg="mod">
          <ac:chgData name="DIONYSIOS PAVLOGEORGATOS" userId="0d3e7419-2b4e-444d-b46b-942b7d62699a" providerId="ADAL" clId="{D8840B37-DC50-437B-BD47-1C856D7AC70A}" dt="2021-09-17T05:45:49.534" v="5881" actId="20577"/>
          <ac:spMkLst>
            <pc:docMk/>
            <pc:sldMk cId="1490711379" sldId="271"/>
            <ac:spMk id="2" creationId="{C13AA34F-6DE2-45C1-A897-AA674167FC23}"/>
          </ac:spMkLst>
        </pc:spChg>
        <pc:spChg chg="add del mod">
          <ac:chgData name="DIONYSIOS PAVLOGEORGATOS" userId="0d3e7419-2b4e-444d-b46b-942b7d62699a" providerId="ADAL" clId="{D8840B37-DC50-437B-BD47-1C856D7AC70A}" dt="2021-09-10T05:36:54.518" v="764" actId="478"/>
          <ac:spMkLst>
            <pc:docMk/>
            <pc:sldMk cId="1490711379" sldId="271"/>
            <ac:spMk id="4" creationId="{E0FE4069-2E59-4444-ADD6-B39537D50432}"/>
          </ac:spMkLst>
        </pc:spChg>
        <pc:spChg chg="add del mod">
          <ac:chgData name="DIONYSIOS PAVLOGEORGATOS" userId="0d3e7419-2b4e-444d-b46b-942b7d62699a" providerId="ADAL" clId="{D8840B37-DC50-437B-BD47-1C856D7AC70A}" dt="2021-09-10T05:49:00.198" v="978"/>
          <ac:spMkLst>
            <pc:docMk/>
            <pc:sldMk cId="1490711379" sldId="271"/>
            <ac:spMk id="10" creationId="{7CFACE7B-EA6C-43C3-AC86-C2ED2D78C238}"/>
          </ac:spMkLst>
        </pc:spChg>
        <pc:spChg chg="mod">
          <ac:chgData name="DIONYSIOS PAVLOGEORGATOS" userId="0d3e7419-2b4e-444d-b46b-942b7d62699a" providerId="ADAL" clId="{D8840B37-DC50-437B-BD47-1C856D7AC70A}" dt="2021-09-10T06:01:10.907" v="1360"/>
          <ac:spMkLst>
            <pc:docMk/>
            <pc:sldMk cId="1490711379" sldId="271"/>
            <ac:spMk id="12" creationId="{0E0917C7-1C8A-4309-8C87-1A0715CC8B23}"/>
          </ac:spMkLst>
        </pc:spChg>
        <pc:spChg chg="add mod">
          <ac:chgData name="DIONYSIOS PAVLOGEORGATOS" userId="0d3e7419-2b4e-444d-b46b-942b7d62699a" providerId="ADAL" clId="{D8840B37-DC50-437B-BD47-1C856D7AC70A}" dt="2021-09-10T06:00:51.371" v="1358" actId="1076"/>
          <ac:spMkLst>
            <pc:docMk/>
            <pc:sldMk cId="1490711379" sldId="271"/>
            <ac:spMk id="14" creationId="{EF519195-A1EC-49FA-B643-07AB3A258B1D}"/>
          </ac:spMkLst>
        </pc:spChg>
        <pc:picChg chg="del">
          <ac:chgData name="DIONYSIOS PAVLOGEORGATOS" userId="0d3e7419-2b4e-444d-b46b-942b7d62699a" providerId="ADAL" clId="{D8840B37-DC50-437B-BD47-1C856D7AC70A}" dt="2021-09-10T05:36:47.816" v="763" actId="478"/>
          <ac:picMkLst>
            <pc:docMk/>
            <pc:sldMk cId="1490711379" sldId="271"/>
            <ac:picMk id="5" creationId="{DD54918E-357B-4C82-8306-7E25292FA939}"/>
          </ac:picMkLst>
        </pc:picChg>
        <pc:picChg chg="add del mod modCrop">
          <ac:chgData name="DIONYSIOS PAVLOGEORGATOS" userId="0d3e7419-2b4e-444d-b46b-942b7d62699a" providerId="ADAL" clId="{D8840B37-DC50-437B-BD47-1C856D7AC70A}" dt="2021-09-10T05:46:12.010" v="948" actId="14100"/>
          <ac:picMkLst>
            <pc:docMk/>
            <pc:sldMk cId="1490711379" sldId="271"/>
            <ac:picMk id="6" creationId="{BE82C817-255C-497E-A656-DB49B79E4F64}"/>
          </ac:picMkLst>
        </pc:picChg>
        <pc:picChg chg="add mod">
          <ac:chgData name="DIONYSIOS PAVLOGEORGATOS" userId="0d3e7419-2b4e-444d-b46b-942b7d62699a" providerId="ADAL" clId="{D8840B37-DC50-437B-BD47-1C856D7AC70A}" dt="2021-09-10T05:50:19.620" v="1000" actId="1076"/>
          <ac:picMkLst>
            <pc:docMk/>
            <pc:sldMk cId="1490711379" sldId="271"/>
            <ac:picMk id="8" creationId="{6E89B272-93ED-494A-A76E-AA59FA688BD3}"/>
          </ac:picMkLst>
        </pc:picChg>
        <pc:picChg chg="del">
          <ac:chgData name="DIONYSIOS PAVLOGEORGATOS" userId="0d3e7419-2b4e-444d-b46b-942b7d62699a" providerId="ADAL" clId="{D8840B37-DC50-437B-BD47-1C856D7AC70A}" dt="2021-09-10T05:37:02.934" v="766" actId="478"/>
          <ac:picMkLst>
            <pc:docMk/>
            <pc:sldMk cId="1490711379" sldId="271"/>
            <ac:picMk id="9" creationId="{DEA0BE68-DB32-43A9-8C60-AF08B483F5CE}"/>
          </ac:picMkLst>
        </pc:picChg>
        <pc:picChg chg="add del mod">
          <ac:chgData name="DIONYSIOS PAVLOGEORGATOS" userId="0d3e7419-2b4e-444d-b46b-942b7d62699a" providerId="ADAL" clId="{D8840B37-DC50-437B-BD47-1C856D7AC70A}" dt="2021-09-10T05:38:55.528" v="785" actId="478"/>
          <ac:picMkLst>
            <pc:docMk/>
            <pc:sldMk cId="1490711379" sldId="271"/>
            <ac:picMk id="1026" creationId="{84ADCFAB-0411-45A7-8E2E-106996D35E4E}"/>
          </ac:picMkLst>
        </pc:picChg>
        <pc:cxnChg chg="add del mod">
          <ac:chgData name="DIONYSIOS PAVLOGEORGATOS" userId="0d3e7419-2b4e-444d-b46b-942b7d62699a" providerId="ADAL" clId="{D8840B37-DC50-437B-BD47-1C856D7AC70A}" dt="2021-09-10T05:49:00.195" v="976" actId="478"/>
          <ac:cxnSpMkLst>
            <pc:docMk/>
            <pc:sldMk cId="1490711379" sldId="271"/>
            <ac:cxnSpMk id="13" creationId="{5FCDE441-81DB-49CD-BE5A-4D372EFDDA81}"/>
          </ac:cxnSpMkLst>
        </pc:cxnChg>
        <pc:cxnChg chg="add mod">
          <ac:chgData name="DIONYSIOS PAVLOGEORGATOS" userId="0d3e7419-2b4e-444d-b46b-942b7d62699a" providerId="ADAL" clId="{D8840B37-DC50-437B-BD47-1C856D7AC70A}" dt="2021-09-10T06:00:48.277" v="1357" actId="14100"/>
          <ac:cxnSpMkLst>
            <pc:docMk/>
            <pc:sldMk cId="1490711379" sldId="271"/>
            <ac:cxnSpMk id="15" creationId="{E9CBD8BD-4717-4A52-87E0-CF9FA61945E3}"/>
          </ac:cxnSpMkLst>
        </pc:cxnChg>
      </pc:sldChg>
      <pc:sldChg chg="addSp delSp modSp add del mod modShow">
        <pc:chgData name="DIONYSIOS PAVLOGEORGATOS" userId="0d3e7419-2b4e-444d-b46b-942b7d62699a" providerId="ADAL" clId="{D8840B37-DC50-437B-BD47-1C856D7AC70A}" dt="2021-09-17T05:41:22.190" v="5828" actId="47"/>
        <pc:sldMkLst>
          <pc:docMk/>
          <pc:sldMk cId="3809564040" sldId="272"/>
        </pc:sldMkLst>
        <pc:spChg chg="add del mod">
          <ac:chgData name="DIONYSIOS PAVLOGEORGATOS" userId="0d3e7419-2b4e-444d-b46b-942b7d62699a" providerId="ADAL" clId="{D8840B37-DC50-437B-BD47-1C856D7AC70A}" dt="2021-09-10T05:55:14.728" v="1202" actId="478"/>
          <ac:spMkLst>
            <pc:docMk/>
            <pc:sldMk cId="3809564040" sldId="272"/>
            <ac:spMk id="3" creationId="{7BB505DB-A6C8-445B-992F-00583F6AE1B9}"/>
          </ac:spMkLst>
        </pc:spChg>
        <pc:spChg chg="add mod">
          <ac:chgData name="DIONYSIOS PAVLOGEORGATOS" userId="0d3e7419-2b4e-444d-b46b-942b7d62699a" providerId="ADAL" clId="{D8840B37-DC50-437B-BD47-1C856D7AC70A}" dt="2021-09-10T05:58:50.390" v="1340" actId="20577"/>
          <ac:spMkLst>
            <pc:docMk/>
            <pc:sldMk cId="3809564040" sldId="272"/>
            <ac:spMk id="4" creationId="{11DA06E0-BAA2-4E1A-BB4F-713115CDAD98}"/>
          </ac:spMkLst>
        </pc:spChg>
        <pc:spChg chg="mod">
          <ac:chgData name="DIONYSIOS PAVLOGEORGATOS" userId="0d3e7419-2b4e-444d-b46b-942b7d62699a" providerId="ADAL" clId="{D8840B37-DC50-437B-BD47-1C856D7AC70A}" dt="2021-09-10T05:55:25.807" v="1205" actId="20577"/>
          <ac:spMkLst>
            <pc:docMk/>
            <pc:sldMk cId="3809564040" sldId="272"/>
            <ac:spMk id="12" creationId="{0E0917C7-1C8A-4309-8C87-1A0715CC8B23}"/>
          </ac:spMkLst>
        </pc:spChg>
        <pc:picChg chg="mod">
          <ac:chgData name="DIONYSIOS PAVLOGEORGATOS" userId="0d3e7419-2b4e-444d-b46b-942b7d62699a" providerId="ADAL" clId="{D8840B37-DC50-437B-BD47-1C856D7AC70A}" dt="2021-09-10T05:54:35.624" v="1198" actId="1036"/>
          <ac:picMkLst>
            <pc:docMk/>
            <pc:sldMk cId="3809564040" sldId="272"/>
            <ac:picMk id="6" creationId="{BE82C817-255C-497E-A656-DB49B79E4F64}"/>
          </ac:picMkLst>
        </pc:picChg>
        <pc:picChg chg="mod">
          <ac:chgData name="DIONYSIOS PAVLOGEORGATOS" userId="0d3e7419-2b4e-444d-b46b-942b7d62699a" providerId="ADAL" clId="{D8840B37-DC50-437B-BD47-1C856D7AC70A}" dt="2021-09-10T05:56:09.862" v="1253" actId="1076"/>
          <ac:picMkLst>
            <pc:docMk/>
            <pc:sldMk cId="3809564040" sldId="272"/>
            <ac:picMk id="8" creationId="{6E89B272-93ED-494A-A76E-AA59FA688BD3}"/>
          </ac:picMkLst>
        </pc:picChg>
        <pc:cxnChg chg="add mod">
          <ac:chgData name="DIONYSIOS PAVLOGEORGATOS" userId="0d3e7419-2b4e-444d-b46b-942b7d62699a" providerId="ADAL" clId="{D8840B37-DC50-437B-BD47-1C856D7AC70A}" dt="2021-09-10T05:58:55.148" v="1341" actId="1076"/>
          <ac:cxnSpMkLst>
            <pc:docMk/>
            <pc:sldMk cId="3809564040" sldId="272"/>
            <ac:cxnSpMk id="9" creationId="{12D1CBC1-D4A9-4BC3-83E3-521C9936909B}"/>
          </ac:cxnSpMkLst>
        </pc:cxnChg>
      </pc:sldChg>
      <pc:sldChg chg="addSp delSp modSp add del mod ord setBg modShow modNotesTx">
        <pc:chgData name="DIONYSIOS PAVLOGEORGATOS" userId="0d3e7419-2b4e-444d-b46b-942b7d62699a" providerId="ADAL" clId="{D8840B37-DC50-437B-BD47-1C856D7AC70A}" dt="2021-09-17T05:41:39.725" v="5829" actId="47"/>
        <pc:sldMkLst>
          <pc:docMk/>
          <pc:sldMk cId="4092889160" sldId="273"/>
        </pc:sldMkLst>
        <pc:spChg chg="mod">
          <ac:chgData name="DIONYSIOS PAVLOGEORGATOS" userId="0d3e7419-2b4e-444d-b46b-942b7d62699a" providerId="ADAL" clId="{D8840B37-DC50-437B-BD47-1C856D7AC70A}" dt="2021-09-10T18:07:45.113" v="3577" actId="26606"/>
          <ac:spMkLst>
            <pc:docMk/>
            <pc:sldMk cId="4092889160" sldId="273"/>
            <ac:spMk id="2" creationId="{C13AA34F-6DE2-45C1-A897-AA674167FC23}"/>
          </ac:spMkLst>
        </pc:spChg>
        <pc:spChg chg="add mod">
          <ac:chgData name="DIONYSIOS PAVLOGEORGATOS" userId="0d3e7419-2b4e-444d-b46b-942b7d62699a" providerId="ADAL" clId="{D8840B37-DC50-437B-BD47-1C856D7AC70A}" dt="2021-09-11T09:05:08.858" v="4988" actId="27636"/>
          <ac:spMkLst>
            <pc:docMk/>
            <pc:sldMk cId="4092889160" sldId="273"/>
            <ac:spMk id="5" creationId="{DA35CD94-7F1E-4653-A3CB-8561AC7217B9}"/>
          </ac:spMkLst>
        </pc:spChg>
        <pc:spChg chg="add">
          <ac:chgData name="DIONYSIOS PAVLOGEORGATOS" userId="0d3e7419-2b4e-444d-b46b-942b7d62699a" providerId="ADAL" clId="{D8840B37-DC50-437B-BD47-1C856D7AC70A}" dt="2021-09-10T18:07:45.113" v="3577" actId="26606"/>
          <ac:spMkLst>
            <pc:docMk/>
            <pc:sldMk cId="4092889160" sldId="273"/>
            <ac:spMk id="9" creationId="{E95DA498-D9A2-4DA9-B9DA-B3776E08CF7E}"/>
          </ac:spMkLst>
        </pc:spChg>
        <pc:spChg chg="add">
          <ac:chgData name="DIONYSIOS PAVLOGEORGATOS" userId="0d3e7419-2b4e-444d-b46b-942b7d62699a" providerId="ADAL" clId="{D8840B37-DC50-437B-BD47-1C856D7AC70A}" dt="2021-09-10T18:07:45.113" v="3577" actId="26606"/>
          <ac:spMkLst>
            <pc:docMk/>
            <pc:sldMk cId="4092889160" sldId="273"/>
            <ac:spMk id="10" creationId="{52ABB703-2B0E-4C3B-B4A2-F3973548E561}"/>
          </ac:spMkLst>
        </pc:spChg>
        <pc:spChg chg="del">
          <ac:chgData name="DIONYSIOS PAVLOGEORGATOS" userId="0d3e7419-2b4e-444d-b46b-942b7d62699a" providerId="ADAL" clId="{D8840B37-DC50-437B-BD47-1C856D7AC70A}" dt="2021-09-10T17:26:40.843" v="2258" actId="478"/>
          <ac:spMkLst>
            <pc:docMk/>
            <pc:sldMk cId="4092889160" sldId="273"/>
            <ac:spMk id="12" creationId="{0E0917C7-1C8A-4309-8C87-1A0715CC8B23}"/>
          </ac:spMkLst>
        </pc:spChg>
        <pc:spChg chg="del">
          <ac:chgData name="DIONYSIOS PAVLOGEORGATOS" userId="0d3e7419-2b4e-444d-b46b-942b7d62699a" providerId="ADAL" clId="{D8840B37-DC50-437B-BD47-1C856D7AC70A}" dt="2021-09-10T17:26:40.843" v="2258" actId="478"/>
          <ac:spMkLst>
            <pc:docMk/>
            <pc:sldMk cId="4092889160" sldId="273"/>
            <ac:spMk id="14" creationId="{EF519195-A1EC-49FA-B643-07AB3A258B1D}"/>
          </ac:spMkLst>
        </pc:spChg>
        <pc:spChg chg="add">
          <ac:chgData name="DIONYSIOS PAVLOGEORGATOS" userId="0d3e7419-2b4e-444d-b46b-942b7d62699a" providerId="ADAL" clId="{D8840B37-DC50-437B-BD47-1C856D7AC70A}" dt="2021-09-10T18:07:45.113" v="3577" actId="26606"/>
          <ac:spMkLst>
            <pc:docMk/>
            <pc:sldMk cId="4092889160" sldId="273"/>
            <ac:spMk id="16" creationId="{82A73093-4B9D-420D-B17E-52293703A1D4}"/>
          </ac:spMkLst>
        </pc:spChg>
        <pc:picChg chg="add mod">
          <ac:chgData name="DIONYSIOS PAVLOGEORGATOS" userId="0d3e7419-2b4e-444d-b46b-942b7d62699a" providerId="ADAL" clId="{D8840B37-DC50-437B-BD47-1C856D7AC70A}" dt="2021-09-11T08:59:23.462" v="4698" actId="1076"/>
          <ac:picMkLst>
            <pc:docMk/>
            <pc:sldMk cId="4092889160" sldId="273"/>
            <ac:picMk id="4" creationId="{E4F66830-E679-463D-A0F7-B2407529F66E}"/>
          </ac:picMkLst>
        </pc:picChg>
        <pc:picChg chg="del">
          <ac:chgData name="DIONYSIOS PAVLOGEORGATOS" userId="0d3e7419-2b4e-444d-b46b-942b7d62699a" providerId="ADAL" clId="{D8840B37-DC50-437B-BD47-1C856D7AC70A}" dt="2021-09-10T17:26:40.843" v="2258" actId="478"/>
          <ac:picMkLst>
            <pc:docMk/>
            <pc:sldMk cId="4092889160" sldId="273"/>
            <ac:picMk id="6" creationId="{BE82C817-255C-497E-A656-DB49B79E4F64}"/>
          </ac:picMkLst>
        </pc:picChg>
        <pc:picChg chg="del">
          <ac:chgData name="DIONYSIOS PAVLOGEORGATOS" userId="0d3e7419-2b4e-444d-b46b-942b7d62699a" providerId="ADAL" clId="{D8840B37-DC50-437B-BD47-1C856D7AC70A}" dt="2021-09-10T17:26:40.843" v="2258" actId="478"/>
          <ac:picMkLst>
            <pc:docMk/>
            <pc:sldMk cId="4092889160" sldId="273"/>
            <ac:picMk id="8" creationId="{6E89B272-93ED-494A-A76E-AA59FA688BD3}"/>
          </ac:picMkLst>
        </pc:picChg>
        <pc:cxnChg chg="add">
          <ac:chgData name="DIONYSIOS PAVLOGEORGATOS" userId="0d3e7419-2b4e-444d-b46b-942b7d62699a" providerId="ADAL" clId="{D8840B37-DC50-437B-BD47-1C856D7AC70A}" dt="2021-09-10T18:07:45.113" v="3577" actId="26606"/>
          <ac:cxnSpMkLst>
            <pc:docMk/>
            <pc:sldMk cId="4092889160" sldId="273"/>
            <ac:cxnSpMk id="7" creationId="{9C21570E-E159-49A6-9891-FA397B7A92D3}"/>
          </ac:cxnSpMkLst>
        </pc:cxnChg>
        <pc:cxnChg chg="del">
          <ac:chgData name="DIONYSIOS PAVLOGEORGATOS" userId="0d3e7419-2b4e-444d-b46b-942b7d62699a" providerId="ADAL" clId="{D8840B37-DC50-437B-BD47-1C856D7AC70A}" dt="2021-09-10T17:26:40.843" v="2258" actId="478"/>
          <ac:cxnSpMkLst>
            <pc:docMk/>
            <pc:sldMk cId="4092889160" sldId="273"/>
            <ac:cxnSpMk id="15" creationId="{E9CBD8BD-4717-4A52-87E0-CF9FA61945E3}"/>
          </ac:cxnSpMkLst>
        </pc:cxnChg>
      </pc:sldChg>
      <pc:sldChg chg="addSp delSp modSp add del mod setBg setClrOvrMap modShow">
        <pc:chgData name="DIONYSIOS PAVLOGEORGATOS" userId="0d3e7419-2b4e-444d-b46b-942b7d62699a" providerId="ADAL" clId="{D8840B37-DC50-437B-BD47-1C856D7AC70A}" dt="2021-09-17T05:42:00.540" v="5830" actId="47"/>
        <pc:sldMkLst>
          <pc:docMk/>
          <pc:sldMk cId="3875394915" sldId="274"/>
        </pc:sldMkLst>
        <pc:spChg chg="mod">
          <ac:chgData name="DIONYSIOS PAVLOGEORGATOS" userId="0d3e7419-2b4e-444d-b46b-942b7d62699a" providerId="ADAL" clId="{D8840B37-DC50-437B-BD47-1C856D7AC70A}" dt="2021-09-10T18:18:42.486" v="3693" actId="1076"/>
          <ac:spMkLst>
            <pc:docMk/>
            <pc:sldMk cId="3875394915" sldId="274"/>
            <ac:spMk id="2" creationId="{C13AA34F-6DE2-45C1-A897-AA674167FC23}"/>
          </ac:spMkLst>
        </pc:spChg>
        <pc:spChg chg="add del mod ord">
          <ac:chgData name="DIONYSIOS PAVLOGEORGATOS" userId="0d3e7419-2b4e-444d-b46b-942b7d62699a" providerId="ADAL" clId="{D8840B37-DC50-437B-BD47-1C856D7AC70A}" dt="2021-09-10T18:18:29.909" v="3689" actId="26606"/>
          <ac:spMkLst>
            <pc:docMk/>
            <pc:sldMk cId="3875394915" sldId="274"/>
            <ac:spMk id="5" creationId="{DA35CD94-7F1E-4653-A3CB-8561AC7217B9}"/>
          </ac:spMkLst>
        </pc:spChg>
        <pc:spChg chg="add del">
          <ac:chgData name="DIONYSIOS PAVLOGEORGATOS" userId="0d3e7419-2b4e-444d-b46b-942b7d62699a" providerId="ADAL" clId="{D8840B37-DC50-437B-BD47-1C856D7AC70A}" dt="2021-09-10T18:16:39.462" v="3660" actId="26606"/>
          <ac:spMkLst>
            <pc:docMk/>
            <pc:sldMk cId="3875394915" sldId="274"/>
            <ac:spMk id="73" creationId="{C609E9FA-BDDE-45C4-8F5E-974D4208D2EA}"/>
          </ac:spMkLst>
        </pc:spChg>
        <pc:spChg chg="add del">
          <ac:chgData name="DIONYSIOS PAVLOGEORGATOS" userId="0d3e7419-2b4e-444d-b46b-942b7d62699a" providerId="ADAL" clId="{D8840B37-DC50-437B-BD47-1C856D7AC70A}" dt="2021-09-10T18:16:39.462" v="3660" actId="26606"/>
          <ac:spMkLst>
            <pc:docMk/>
            <pc:sldMk cId="3875394915" sldId="274"/>
            <ac:spMk id="75" creationId="{7737E529-E43B-4948-B3C4-7F6B806FCCFD}"/>
          </ac:spMkLst>
        </pc:spChg>
        <pc:spChg chg="add del">
          <ac:chgData name="DIONYSIOS PAVLOGEORGATOS" userId="0d3e7419-2b4e-444d-b46b-942b7d62699a" providerId="ADAL" clId="{D8840B37-DC50-437B-BD47-1C856D7AC70A}" dt="2021-09-10T18:16:44.623" v="3664" actId="26606"/>
          <ac:spMkLst>
            <pc:docMk/>
            <pc:sldMk cId="3875394915" sldId="274"/>
            <ac:spMk id="77" creationId="{17FC539C-B783-4B03-9F9E-D13430F3F64F}"/>
          </ac:spMkLst>
        </pc:spChg>
        <pc:spChg chg="add del">
          <ac:chgData name="DIONYSIOS PAVLOGEORGATOS" userId="0d3e7419-2b4e-444d-b46b-942b7d62699a" providerId="ADAL" clId="{D8840B37-DC50-437B-BD47-1C856D7AC70A}" dt="2021-09-10T18:18:07.736" v="3682" actId="26606"/>
          <ac:spMkLst>
            <pc:docMk/>
            <pc:sldMk cId="3875394915" sldId="274"/>
            <ac:spMk id="99" creationId="{90F35747-2822-4D06-BE10-CD33AC6B09C1}"/>
          </ac:spMkLst>
        </pc:spChg>
        <pc:spChg chg="add del">
          <ac:chgData name="DIONYSIOS PAVLOGEORGATOS" userId="0d3e7419-2b4e-444d-b46b-942b7d62699a" providerId="ADAL" clId="{D8840B37-DC50-437B-BD47-1C856D7AC70A}" dt="2021-09-10T18:18:07.736" v="3682" actId="26606"/>
          <ac:spMkLst>
            <pc:docMk/>
            <pc:sldMk cId="3875394915" sldId="274"/>
            <ac:spMk id="101" creationId="{CC2C4466-5B1B-4361-B9D9-39ED9A8A3481}"/>
          </ac:spMkLst>
        </pc:spChg>
        <pc:spChg chg="add del">
          <ac:chgData name="DIONYSIOS PAVLOGEORGATOS" userId="0d3e7419-2b4e-444d-b46b-942b7d62699a" providerId="ADAL" clId="{D8840B37-DC50-437B-BD47-1C856D7AC70A}" dt="2021-09-10T18:18:07.736" v="3682" actId="26606"/>
          <ac:spMkLst>
            <pc:docMk/>
            <pc:sldMk cId="3875394915" sldId="274"/>
            <ac:spMk id="103" creationId="{FD745DAE-5A8A-44FA-937C-CD65CF7AE696}"/>
          </ac:spMkLst>
        </pc:spChg>
        <pc:spChg chg="add del">
          <ac:chgData name="DIONYSIOS PAVLOGEORGATOS" userId="0d3e7419-2b4e-444d-b46b-942b7d62699a" providerId="ADAL" clId="{D8840B37-DC50-437B-BD47-1C856D7AC70A}" dt="2021-09-10T18:18:07.736" v="3682" actId="26606"/>
          <ac:spMkLst>
            <pc:docMk/>
            <pc:sldMk cId="3875394915" sldId="274"/>
            <ac:spMk id="105" creationId="{67696AA1-B1DD-4C75-9AC1-69EE9F65FF96}"/>
          </ac:spMkLst>
        </pc:spChg>
        <pc:spChg chg="add del">
          <ac:chgData name="DIONYSIOS PAVLOGEORGATOS" userId="0d3e7419-2b4e-444d-b46b-942b7d62699a" providerId="ADAL" clId="{D8840B37-DC50-437B-BD47-1C856D7AC70A}" dt="2021-09-10T18:16:43.049" v="3662" actId="26606"/>
          <ac:spMkLst>
            <pc:docMk/>
            <pc:sldMk cId="3875394915" sldId="274"/>
            <ac:spMk id="1028" creationId="{3DE3B93A-6105-4E0D-ABE7-1711117A80FC}"/>
          </ac:spMkLst>
        </pc:spChg>
        <pc:spChg chg="add del">
          <ac:chgData name="DIONYSIOS PAVLOGEORGATOS" userId="0d3e7419-2b4e-444d-b46b-942b7d62699a" providerId="ADAL" clId="{D8840B37-DC50-437B-BD47-1C856D7AC70A}" dt="2021-09-10T18:16:43.049" v="3662" actId="26606"/>
          <ac:spMkLst>
            <pc:docMk/>
            <pc:sldMk cId="3875394915" sldId="274"/>
            <ac:spMk id="1029" creationId="{1924D57B-FEC9-4779-B514-732685B876E8}"/>
          </ac:spMkLst>
        </pc:spChg>
        <pc:spChg chg="add del">
          <ac:chgData name="DIONYSIOS PAVLOGEORGATOS" userId="0d3e7419-2b4e-444d-b46b-942b7d62699a" providerId="ADAL" clId="{D8840B37-DC50-437B-BD47-1C856D7AC70A}" dt="2021-09-10T18:16:43.049" v="3662" actId="26606"/>
          <ac:spMkLst>
            <pc:docMk/>
            <pc:sldMk cId="3875394915" sldId="274"/>
            <ac:spMk id="1030" creationId="{55EFD2BD-6E0E-4450-A3FF-5D1EA322A38B}"/>
          </ac:spMkLst>
        </pc:spChg>
        <pc:spChg chg="add del">
          <ac:chgData name="DIONYSIOS PAVLOGEORGATOS" userId="0d3e7419-2b4e-444d-b46b-942b7d62699a" providerId="ADAL" clId="{D8840B37-DC50-437B-BD47-1C856D7AC70A}" dt="2021-09-10T18:16:51.363" v="3672" actId="26606"/>
          <ac:spMkLst>
            <pc:docMk/>
            <pc:sldMk cId="3875394915" sldId="274"/>
            <ac:spMk id="1031" creationId="{C33BF9DD-8A45-4EEE-B231-0A14D322E5F9}"/>
          </ac:spMkLst>
        </pc:spChg>
        <pc:spChg chg="add del">
          <ac:chgData name="DIONYSIOS PAVLOGEORGATOS" userId="0d3e7419-2b4e-444d-b46b-942b7d62699a" providerId="ADAL" clId="{D8840B37-DC50-437B-BD47-1C856D7AC70A}" dt="2021-09-10T18:16:44.623" v="3664" actId="26606"/>
          <ac:spMkLst>
            <pc:docMk/>
            <pc:sldMk cId="3875394915" sldId="274"/>
            <ac:spMk id="1032" creationId="{284B70D5-875B-433D-BDBD-1522A85D6C1D}"/>
          </ac:spMkLst>
        </pc:spChg>
        <pc:spChg chg="add del">
          <ac:chgData name="DIONYSIOS PAVLOGEORGATOS" userId="0d3e7419-2b4e-444d-b46b-942b7d62699a" providerId="ADAL" clId="{D8840B37-DC50-437B-BD47-1C856D7AC70A}" dt="2021-09-10T18:16:44.623" v="3664" actId="26606"/>
          <ac:spMkLst>
            <pc:docMk/>
            <pc:sldMk cId="3875394915" sldId="274"/>
            <ac:spMk id="1034" creationId="{1E299956-A9E7-4FC1-A0B1-D590CA9730E8}"/>
          </ac:spMkLst>
        </pc:spChg>
        <pc:spChg chg="add del">
          <ac:chgData name="DIONYSIOS PAVLOGEORGATOS" userId="0d3e7419-2b4e-444d-b46b-942b7d62699a" providerId="ADAL" clId="{D8840B37-DC50-437B-BD47-1C856D7AC70A}" dt="2021-09-10T18:16:46.511" v="3666" actId="26606"/>
          <ac:spMkLst>
            <pc:docMk/>
            <pc:sldMk cId="3875394915" sldId="274"/>
            <ac:spMk id="1036" creationId="{52ABB703-2B0E-4C3B-B4A2-F3973548E561}"/>
          </ac:spMkLst>
        </pc:spChg>
        <pc:spChg chg="add del">
          <ac:chgData name="DIONYSIOS PAVLOGEORGATOS" userId="0d3e7419-2b4e-444d-b46b-942b7d62699a" providerId="ADAL" clId="{D8840B37-DC50-437B-BD47-1C856D7AC70A}" dt="2021-09-10T18:16:46.511" v="3666" actId="26606"/>
          <ac:spMkLst>
            <pc:docMk/>
            <pc:sldMk cId="3875394915" sldId="274"/>
            <ac:spMk id="1038" creationId="{E95DA498-D9A2-4DA9-B9DA-B3776E08CF7E}"/>
          </ac:spMkLst>
        </pc:spChg>
        <pc:spChg chg="add del">
          <ac:chgData name="DIONYSIOS PAVLOGEORGATOS" userId="0d3e7419-2b4e-444d-b46b-942b7d62699a" providerId="ADAL" clId="{D8840B37-DC50-437B-BD47-1C856D7AC70A}" dt="2021-09-10T18:16:46.511" v="3666" actId="26606"/>
          <ac:spMkLst>
            <pc:docMk/>
            <pc:sldMk cId="3875394915" sldId="274"/>
            <ac:spMk id="1039" creationId="{82A73093-4B9D-420D-B17E-52293703A1D4}"/>
          </ac:spMkLst>
        </pc:spChg>
        <pc:spChg chg="add del">
          <ac:chgData name="DIONYSIOS PAVLOGEORGATOS" userId="0d3e7419-2b4e-444d-b46b-942b7d62699a" providerId="ADAL" clId="{D8840B37-DC50-437B-BD47-1C856D7AC70A}" dt="2021-09-10T18:16:51.363" v="3672" actId="26606"/>
          <ac:spMkLst>
            <pc:docMk/>
            <pc:sldMk cId="3875394915" sldId="274"/>
            <ac:spMk id="1040" creationId="{D5FBCAC9-BD8B-4F3B-AD74-EF37D4211349}"/>
          </ac:spMkLst>
        </pc:spChg>
        <pc:spChg chg="add del">
          <ac:chgData name="DIONYSIOS PAVLOGEORGATOS" userId="0d3e7419-2b4e-444d-b46b-942b7d62699a" providerId="ADAL" clId="{D8840B37-DC50-437B-BD47-1C856D7AC70A}" dt="2021-09-10T18:16:49.365" v="3668" actId="26606"/>
          <ac:spMkLst>
            <pc:docMk/>
            <pc:sldMk cId="3875394915" sldId="274"/>
            <ac:spMk id="1041" creationId="{284B70D5-875B-433D-BDBD-1522A85D6C1D}"/>
          </ac:spMkLst>
        </pc:spChg>
        <pc:spChg chg="add del">
          <ac:chgData name="DIONYSIOS PAVLOGEORGATOS" userId="0d3e7419-2b4e-444d-b46b-942b7d62699a" providerId="ADAL" clId="{D8840B37-DC50-437B-BD47-1C856D7AC70A}" dt="2021-09-10T18:16:49.365" v="3668" actId="26606"/>
          <ac:spMkLst>
            <pc:docMk/>
            <pc:sldMk cId="3875394915" sldId="274"/>
            <ac:spMk id="1043" creationId="{1E299956-A9E7-4FC1-A0B1-D590CA9730E8}"/>
          </ac:spMkLst>
        </pc:spChg>
        <pc:spChg chg="add del">
          <ac:chgData name="DIONYSIOS PAVLOGEORGATOS" userId="0d3e7419-2b4e-444d-b46b-942b7d62699a" providerId="ADAL" clId="{D8840B37-DC50-437B-BD47-1C856D7AC70A}" dt="2021-09-10T18:16:49.365" v="3668" actId="26606"/>
          <ac:spMkLst>
            <pc:docMk/>
            <pc:sldMk cId="3875394915" sldId="274"/>
            <ac:spMk id="1044" creationId="{17FC539C-B783-4B03-9F9E-D13430F3F64F}"/>
          </ac:spMkLst>
        </pc:spChg>
        <pc:spChg chg="add del">
          <ac:chgData name="DIONYSIOS PAVLOGEORGATOS" userId="0d3e7419-2b4e-444d-b46b-942b7d62699a" providerId="ADAL" clId="{D8840B37-DC50-437B-BD47-1C856D7AC70A}" dt="2021-09-10T18:16:51.363" v="3672" actId="26606"/>
          <ac:spMkLst>
            <pc:docMk/>
            <pc:sldMk cId="3875394915" sldId="274"/>
            <ac:spMk id="1045" creationId="{9556C5A8-AD7E-4CE7-87BE-9EA3B5E1786F}"/>
          </ac:spMkLst>
        </pc:spChg>
        <pc:spChg chg="add del">
          <ac:chgData name="DIONYSIOS PAVLOGEORGATOS" userId="0d3e7419-2b4e-444d-b46b-942b7d62699a" providerId="ADAL" clId="{D8840B37-DC50-437B-BD47-1C856D7AC70A}" dt="2021-09-10T18:16:55.027" v="3674" actId="26606"/>
          <ac:spMkLst>
            <pc:docMk/>
            <pc:sldMk cId="3875394915" sldId="274"/>
            <ac:spMk id="1047" creationId="{284B70D5-875B-433D-BDBD-1522A85D6C1D}"/>
          </ac:spMkLst>
        </pc:spChg>
        <pc:spChg chg="add del">
          <ac:chgData name="DIONYSIOS PAVLOGEORGATOS" userId="0d3e7419-2b4e-444d-b46b-942b7d62699a" providerId="ADAL" clId="{D8840B37-DC50-437B-BD47-1C856D7AC70A}" dt="2021-09-10T18:16:55.027" v="3674" actId="26606"/>
          <ac:spMkLst>
            <pc:docMk/>
            <pc:sldMk cId="3875394915" sldId="274"/>
            <ac:spMk id="1049" creationId="{1E299956-A9E7-4FC1-A0B1-D590CA9730E8}"/>
          </ac:spMkLst>
        </pc:spChg>
        <pc:spChg chg="add del">
          <ac:chgData name="DIONYSIOS PAVLOGEORGATOS" userId="0d3e7419-2b4e-444d-b46b-942b7d62699a" providerId="ADAL" clId="{D8840B37-DC50-437B-BD47-1C856D7AC70A}" dt="2021-09-10T18:16:55.027" v="3674" actId="26606"/>
          <ac:spMkLst>
            <pc:docMk/>
            <pc:sldMk cId="3875394915" sldId="274"/>
            <ac:spMk id="1050" creationId="{17FC539C-B783-4B03-9F9E-D13430F3F64F}"/>
          </ac:spMkLst>
        </pc:spChg>
        <pc:spChg chg="add del">
          <ac:chgData name="DIONYSIOS PAVLOGEORGATOS" userId="0d3e7419-2b4e-444d-b46b-942b7d62699a" providerId="ADAL" clId="{D8840B37-DC50-437B-BD47-1C856D7AC70A}" dt="2021-09-10T18:18:29.909" v="3689" actId="26606"/>
          <ac:spMkLst>
            <pc:docMk/>
            <pc:sldMk cId="3875394915" sldId="274"/>
            <ac:spMk id="1052" creationId="{3DE3B93A-6105-4E0D-ABE7-1711117A80FC}"/>
          </ac:spMkLst>
        </pc:spChg>
        <pc:spChg chg="add del">
          <ac:chgData name="DIONYSIOS PAVLOGEORGATOS" userId="0d3e7419-2b4e-444d-b46b-942b7d62699a" providerId="ADAL" clId="{D8840B37-DC50-437B-BD47-1C856D7AC70A}" dt="2021-09-10T18:18:29.909" v="3689" actId="26606"/>
          <ac:spMkLst>
            <pc:docMk/>
            <pc:sldMk cId="3875394915" sldId="274"/>
            <ac:spMk id="1053" creationId="{1924D57B-FEC9-4779-B514-732685B876E8}"/>
          </ac:spMkLst>
        </pc:spChg>
        <pc:spChg chg="add del">
          <ac:chgData name="DIONYSIOS PAVLOGEORGATOS" userId="0d3e7419-2b4e-444d-b46b-942b7d62699a" providerId="ADAL" clId="{D8840B37-DC50-437B-BD47-1C856D7AC70A}" dt="2021-09-10T18:18:29.909" v="3689" actId="26606"/>
          <ac:spMkLst>
            <pc:docMk/>
            <pc:sldMk cId="3875394915" sldId="274"/>
            <ac:spMk id="1054" creationId="{55EFD2BD-6E0E-4450-A3FF-5D1EA322A38B}"/>
          </ac:spMkLst>
        </pc:spChg>
        <pc:spChg chg="add del">
          <ac:chgData name="DIONYSIOS PAVLOGEORGATOS" userId="0d3e7419-2b4e-444d-b46b-942b7d62699a" providerId="ADAL" clId="{D8840B37-DC50-437B-BD47-1C856D7AC70A}" dt="2021-09-10T18:18:07.736" v="3682" actId="26606"/>
          <ac:spMkLst>
            <pc:docMk/>
            <pc:sldMk cId="3875394915" sldId="274"/>
            <ac:spMk id="1058" creationId="{DA35CD94-7F1E-4653-A3CB-8561AC7217B9}"/>
          </ac:spMkLst>
        </pc:spChg>
        <pc:spChg chg="add del">
          <ac:chgData name="DIONYSIOS PAVLOGEORGATOS" userId="0d3e7419-2b4e-444d-b46b-942b7d62699a" providerId="ADAL" clId="{D8840B37-DC50-437B-BD47-1C856D7AC70A}" dt="2021-09-10T18:18:09.257" v="3684" actId="26606"/>
          <ac:spMkLst>
            <pc:docMk/>
            <pc:sldMk cId="3875394915" sldId="274"/>
            <ac:spMk id="1060" creationId="{F207E69B-0F6F-4D15-A988-616519F68BEF}"/>
          </ac:spMkLst>
        </pc:spChg>
        <pc:spChg chg="add del">
          <ac:chgData name="DIONYSIOS PAVLOGEORGATOS" userId="0d3e7419-2b4e-444d-b46b-942b7d62699a" providerId="ADAL" clId="{D8840B37-DC50-437B-BD47-1C856D7AC70A}" dt="2021-09-10T18:18:09.257" v="3684" actId="26606"/>
          <ac:spMkLst>
            <pc:docMk/>
            <pc:sldMk cId="3875394915" sldId="274"/>
            <ac:spMk id="1061" creationId="{24113C24-A97F-448E-BE2B-73E74A61D80A}"/>
          </ac:spMkLst>
        </pc:spChg>
        <pc:spChg chg="add del">
          <ac:chgData name="DIONYSIOS PAVLOGEORGATOS" userId="0d3e7419-2b4e-444d-b46b-942b7d62699a" providerId="ADAL" clId="{D8840B37-DC50-437B-BD47-1C856D7AC70A}" dt="2021-09-10T18:18:09.257" v="3684" actId="26606"/>
          <ac:spMkLst>
            <pc:docMk/>
            <pc:sldMk cId="3875394915" sldId="274"/>
            <ac:spMk id="1062" creationId="{DA35CD94-7F1E-4653-A3CB-8561AC7217B9}"/>
          </ac:spMkLst>
        </pc:spChg>
        <pc:spChg chg="add del">
          <ac:chgData name="DIONYSIOS PAVLOGEORGATOS" userId="0d3e7419-2b4e-444d-b46b-942b7d62699a" providerId="ADAL" clId="{D8840B37-DC50-437B-BD47-1C856D7AC70A}" dt="2021-09-10T18:18:09.257" v="3684" actId="26606"/>
          <ac:spMkLst>
            <pc:docMk/>
            <pc:sldMk cId="3875394915" sldId="274"/>
            <ac:spMk id="1063" creationId="{D0EA43E2-C9E1-4415-824D-FC15F7E61EFB}"/>
          </ac:spMkLst>
        </pc:spChg>
        <pc:spChg chg="add del">
          <ac:chgData name="DIONYSIOS PAVLOGEORGATOS" userId="0d3e7419-2b4e-444d-b46b-942b7d62699a" providerId="ADAL" clId="{D8840B37-DC50-437B-BD47-1C856D7AC70A}" dt="2021-09-10T18:18:11.259" v="3686" actId="26606"/>
          <ac:spMkLst>
            <pc:docMk/>
            <pc:sldMk cId="3875394915" sldId="274"/>
            <ac:spMk id="1065" creationId="{DA35CD94-7F1E-4653-A3CB-8561AC7217B9}"/>
          </ac:spMkLst>
        </pc:spChg>
        <pc:spChg chg="add del">
          <ac:chgData name="DIONYSIOS PAVLOGEORGATOS" userId="0d3e7419-2b4e-444d-b46b-942b7d62699a" providerId="ADAL" clId="{D8840B37-DC50-437B-BD47-1C856D7AC70A}" dt="2021-09-10T18:18:29.896" v="3688" actId="26606"/>
          <ac:spMkLst>
            <pc:docMk/>
            <pc:sldMk cId="3875394915" sldId="274"/>
            <ac:spMk id="1067" creationId="{3DE3B93A-6105-4E0D-ABE7-1711117A80FC}"/>
          </ac:spMkLst>
        </pc:spChg>
        <pc:spChg chg="add del">
          <ac:chgData name="DIONYSIOS PAVLOGEORGATOS" userId="0d3e7419-2b4e-444d-b46b-942b7d62699a" providerId="ADAL" clId="{D8840B37-DC50-437B-BD47-1C856D7AC70A}" dt="2021-09-10T18:18:29.896" v="3688" actId="26606"/>
          <ac:spMkLst>
            <pc:docMk/>
            <pc:sldMk cId="3875394915" sldId="274"/>
            <ac:spMk id="1068" creationId="{1924D57B-FEC9-4779-B514-732685B876E8}"/>
          </ac:spMkLst>
        </pc:spChg>
        <pc:spChg chg="add del">
          <ac:chgData name="DIONYSIOS PAVLOGEORGATOS" userId="0d3e7419-2b4e-444d-b46b-942b7d62699a" providerId="ADAL" clId="{D8840B37-DC50-437B-BD47-1C856D7AC70A}" dt="2021-09-10T18:18:29.896" v="3688" actId="26606"/>
          <ac:spMkLst>
            <pc:docMk/>
            <pc:sldMk cId="3875394915" sldId="274"/>
            <ac:spMk id="1069" creationId="{55EFD2BD-6E0E-4450-A3FF-5D1EA322A38B}"/>
          </ac:spMkLst>
        </pc:spChg>
        <pc:spChg chg="add">
          <ac:chgData name="DIONYSIOS PAVLOGEORGATOS" userId="0d3e7419-2b4e-444d-b46b-942b7d62699a" providerId="ADAL" clId="{D8840B37-DC50-437B-BD47-1C856D7AC70A}" dt="2021-09-10T18:18:29.909" v="3689" actId="26606"/>
          <ac:spMkLst>
            <pc:docMk/>
            <pc:sldMk cId="3875394915" sldId="274"/>
            <ac:spMk id="1072" creationId="{73B90B8B-F76B-4130-8370-38033EEACB93}"/>
          </ac:spMkLst>
        </pc:spChg>
        <pc:spChg chg="add mod">
          <ac:chgData name="DIONYSIOS PAVLOGEORGATOS" userId="0d3e7419-2b4e-444d-b46b-942b7d62699a" providerId="ADAL" clId="{D8840B37-DC50-437B-BD47-1C856D7AC70A}" dt="2021-09-10T18:18:47.296" v="3696" actId="27636"/>
          <ac:spMkLst>
            <pc:docMk/>
            <pc:sldMk cId="3875394915" sldId="274"/>
            <ac:spMk id="1074" creationId="{DA35CD94-7F1E-4653-A3CB-8561AC7217B9}"/>
          </ac:spMkLst>
        </pc:spChg>
        <pc:spChg chg="add">
          <ac:chgData name="DIONYSIOS PAVLOGEORGATOS" userId="0d3e7419-2b4e-444d-b46b-942b7d62699a" providerId="ADAL" clId="{D8840B37-DC50-437B-BD47-1C856D7AC70A}" dt="2021-09-10T18:18:29.909" v="3689" actId="26606"/>
          <ac:spMkLst>
            <pc:docMk/>
            <pc:sldMk cId="3875394915" sldId="274"/>
            <ac:spMk id="1075" creationId="{91C67939-3FD0-4B45-8AA4-9FE55C7EE127}"/>
          </ac:spMkLst>
        </pc:spChg>
        <pc:spChg chg="add">
          <ac:chgData name="DIONYSIOS PAVLOGEORGATOS" userId="0d3e7419-2b4e-444d-b46b-942b7d62699a" providerId="ADAL" clId="{D8840B37-DC50-437B-BD47-1C856D7AC70A}" dt="2021-09-10T18:18:29.909" v="3689" actId="26606"/>
          <ac:spMkLst>
            <pc:docMk/>
            <pc:sldMk cId="3875394915" sldId="274"/>
            <ac:spMk id="1076" creationId="{0981A96A-A87C-4F87-845A-3B0A6529F543}"/>
          </ac:spMkLst>
        </pc:spChg>
        <pc:graphicFrameChg chg="add del">
          <ac:chgData name="DIONYSIOS PAVLOGEORGATOS" userId="0d3e7419-2b4e-444d-b46b-942b7d62699a" providerId="ADAL" clId="{D8840B37-DC50-437B-BD47-1C856D7AC70A}" dt="2021-09-10T18:18:05.690" v="3680" actId="26606"/>
          <ac:graphicFrameMkLst>
            <pc:docMk/>
            <pc:sldMk cId="3875394915" sldId="274"/>
            <ac:graphicFrameMk id="1056" creationId="{4DCC61D6-78AB-4322-ACB5-926A8F84A1E3}"/>
          </ac:graphicFrameMkLst>
        </pc:graphicFrameChg>
        <pc:graphicFrameChg chg="add del">
          <ac:chgData name="DIONYSIOS PAVLOGEORGATOS" userId="0d3e7419-2b4e-444d-b46b-942b7d62699a" providerId="ADAL" clId="{D8840B37-DC50-437B-BD47-1C856D7AC70A}" dt="2021-09-10T18:18:29.896" v="3688" actId="26606"/>
          <ac:graphicFrameMkLst>
            <pc:docMk/>
            <pc:sldMk cId="3875394915" sldId="274"/>
            <ac:graphicFrameMk id="1070" creationId="{1347EAD8-1345-4105-AB2A-F6FD6B631E2D}"/>
          </ac:graphicFrameMkLst>
        </pc:graphicFrameChg>
        <pc:picChg chg="del mod">
          <ac:chgData name="DIONYSIOS PAVLOGEORGATOS" userId="0d3e7419-2b4e-444d-b46b-942b7d62699a" providerId="ADAL" clId="{D8840B37-DC50-437B-BD47-1C856D7AC70A}" dt="2021-09-10T18:05:47.570" v="3550" actId="478"/>
          <ac:picMkLst>
            <pc:docMk/>
            <pc:sldMk cId="3875394915" sldId="274"/>
            <ac:picMk id="4" creationId="{E4F66830-E679-463D-A0F7-B2407529F66E}"/>
          </ac:picMkLst>
        </pc:picChg>
        <pc:picChg chg="add mod">
          <ac:chgData name="DIONYSIOS PAVLOGEORGATOS" userId="0d3e7419-2b4e-444d-b46b-942b7d62699a" providerId="ADAL" clId="{D8840B37-DC50-437B-BD47-1C856D7AC70A}" dt="2021-09-10T18:18:29.909" v="3689" actId="26606"/>
          <ac:picMkLst>
            <pc:docMk/>
            <pc:sldMk cId="3875394915" sldId="274"/>
            <ac:picMk id="6" creationId="{F148E1A5-E177-4ED8-9967-CDFF197F69B3}"/>
          </ac:picMkLst>
        </pc:picChg>
        <pc:picChg chg="add mod ord">
          <ac:chgData name="DIONYSIOS PAVLOGEORGATOS" userId="0d3e7419-2b4e-444d-b46b-942b7d62699a" providerId="ADAL" clId="{D8840B37-DC50-437B-BD47-1C856D7AC70A}" dt="2021-09-10T18:18:29.909" v="3689" actId="26606"/>
          <ac:picMkLst>
            <pc:docMk/>
            <pc:sldMk cId="3875394915" sldId="274"/>
            <ac:picMk id="1026" creationId="{E265A02B-6C1E-47B1-9415-0F12F4B7A679}"/>
          </ac:picMkLst>
        </pc:picChg>
        <pc:cxnChg chg="add del">
          <ac:chgData name="DIONYSIOS PAVLOGEORGATOS" userId="0d3e7419-2b4e-444d-b46b-942b7d62699a" providerId="ADAL" clId="{D8840B37-DC50-437B-BD47-1C856D7AC70A}" dt="2021-09-10T18:16:39.462" v="3660" actId="26606"/>
          <ac:cxnSpMkLst>
            <pc:docMk/>
            <pc:sldMk cId="3875394915" sldId="274"/>
            <ac:cxnSpMk id="71" creationId="{45549E29-E797-4A00-B030-3AB01640CFDC}"/>
          </ac:cxnSpMkLst>
        </pc:cxnChg>
        <pc:cxnChg chg="add del">
          <ac:chgData name="DIONYSIOS PAVLOGEORGATOS" userId="0d3e7419-2b4e-444d-b46b-942b7d62699a" providerId="ADAL" clId="{D8840B37-DC50-437B-BD47-1C856D7AC70A}" dt="2021-09-10T18:16:44.623" v="3664" actId="26606"/>
          <ac:cxnSpMkLst>
            <pc:docMk/>
            <pc:sldMk cId="3875394915" sldId="274"/>
            <ac:cxnSpMk id="1033" creationId="{C947DF4A-614C-4B4C-8B80-E5B9D8E8CFED}"/>
          </ac:cxnSpMkLst>
        </pc:cxnChg>
        <pc:cxnChg chg="add del">
          <ac:chgData name="DIONYSIOS PAVLOGEORGATOS" userId="0d3e7419-2b4e-444d-b46b-942b7d62699a" providerId="ADAL" clId="{D8840B37-DC50-437B-BD47-1C856D7AC70A}" dt="2021-09-10T18:16:51.363" v="3672" actId="26606"/>
          <ac:cxnSpMkLst>
            <pc:docMk/>
            <pc:sldMk cId="3875394915" sldId="274"/>
            <ac:cxnSpMk id="1035" creationId="{9020DCC9-F851-4562-BB20-1AB3C51BFD08}"/>
          </ac:cxnSpMkLst>
        </pc:cxnChg>
        <pc:cxnChg chg="add del">
          <ac:chgData name="DIONYSIOS PAVLOGEORGATOS" userId="0d3e7419-2b4e-444d-b46b-942b7d62699a" providerId="ADAL" clId="{D8840B37-DC50-437B-BD47-1C856D7AC70A}" dt="2021-09-10T18:16:46.511" v="3666" actId="26606"/>
          <ac:cxnSpMkLst>
            <pc:docMk/>
            <pc:sldMk cId="3875394915" sldId="274"/>
            <ac:cxnSpMk id="1037" creationId="{9C21570E-E159-49A6-9891-FA397B7A92D3}"/>
          </ac:cxnSpMkLst>
        </pc:cxnChg>
        <pc:cxnChg chg="add del">
          <ac:chgData name="DIONYSIOS PAVLOGEORGATOS" userId="0d3e7419-2b4e-444d-b46b-942b7d62699a" providerId="ADAL" clId="{D8840B37-DC50-437B-BD47-1C856D7AC70A}" dt="2021-09-10T18:16:49.365" v="3668" actId="26606"/>
          <ac:cxnSpMkLst>
            <pc:docMk/>
            <pc:sldMk cId="3875394915" sldId="274"/>
            <ac:cxnSpMk id="1042" creationId="{C947DF4A-614C-4B4C-8B80-E5B9D8E8CFED}"/>
          </ac:cxnSpMkLst>
        </pc:cxnChg>
        <pc:cxnChg chg="add del">
          <ac:chgData name="DIONYSIOS PAVLOGEORGATOS" userId="0d3e7419-2b4e-444d-b46b-942b7d62699a" providerId="ADAL" clId="{D8840B37-DC50-437B-BD47-1C856D7AC70A}" dt="2021-09-10T18:16:55.027" v="3674" actId="26606"/>
          <ac:cxnSpMkLst>
            <pc:docMk/>
            <pc:sldMk cId="3875394915" sldId="274"/>
            <ac:cxnSpMk id="1048" creationId="{C947DF4A-614C-4B4C-8B80-E5B9D8E8CFED}"/>
          </ac:cxnSpMkLst>
        </pc:cxnChg>
        <pc:cxnChg chg="add">
          <ac:chgData name="DIONYSIOS PAVLOGEORGATOS" userId="0d3e7419-2b4e-444d-b46b-942b7d62699a" providerId="ADAL" clId="{D8840B37-DC50-437B-BD47-1C856D7AC70A}" dt="2021-09-10T18:18:29.909" v="3689" actId="26606"/>
          <ac:cxnSpMkLst>
            <pc:docMk/>
            <pc:sldMk cId="3875394915" sldId="274"/>
            <ac:cxnSpMk id="1073" creationId="{C2D93264-3FF9-4175-A7FA-F927F0F77AA0}"/>
          </ac:cxnSpMkLst>
        </pc:cxnChg>
      </pc:sldChg>
      <pc:sldChg chg="addSp delSp modSp add del mod modShow">
        <pc:chgData name="DIONYSIOS PAVLOGEORGATOS" userId="0d3e7419-2b4e-444d-b46b-942b7d62699a" providerId="ADAL" clId="{D8840B37-DC50-437B-BD47-1C856D7AC70A}" dt="2021-09-17T05:42:03.219" v="5831" actId="47"/>
        <pc:sldMkLst>
          <pc:docMk/>
          <pc:sldMk cId="249516855" sldId="275"/>
        </pc:sldMkLst>
        <pc:spChg chg="mod">
          <ac:chgData name="DIONYSIOS PAVLOGEORGATOS" userId="0d3e7419-2b4e-444d-b46b-942b7d62699a" providerId="ADAL" clId="{D8840B37-DC50-437B-BD47-1C856D7AC70A}" dt="2021-09-10T18:20:23.522" v="3726" actId="26606"/>
          <ac:spMkLst>
            <pc:docMk/>
            <pc:sldMk cId="249516855" sldId="275"/>
            <ac:spMk id="2" creationId="{C13AA34F-6DE2-45C1-A897-AA674167FC23}"/>
          </ac:spMkLst>
        </pc:spChg>
        <pc:spChg chg="add del">
          <ac:chgData name="DIONYSIOS PAVLOGEORGATOS" userId="0d3e7419-2b4e-444d-b46b-942b7d62699a" providerId="ADAL" clId="{D8840B37-DC50-437B-BD47-1C856D7AC70A}" dt="2021-09-10T18:20:03.253" v="3705" actId="26606"/>
          <ac:spMkLst>
            <pc:docMk/>
            <pc:sldMk cId="249516855" sldId="275"/>
            <ac:spMk id="135" creationId="{311973C2-EB8B-452A-A698-4A252FD3AE28}"/>
          </ac:spMkLst>
        </pc:spChg>
        <pc:spChg chg="add del">
          <ac:chgData name="DIONYSIOS PAVLOGEORGATOS" userId="0d3e7419-2b4e-444d-b46b-942b7d62699a" providerId="ADAL" clId="{D8840B37-DC50-437B-BD47-1C856D7AC70A}" dt="2021-09-10T18:20:03.253" v="3705" actId="26606"/>
          <ac:spMkLst>
            <pc:docMk/>
            <pc:sldMk cId="249516855" sldId="275"/>
            <ac:spMk id="137" creationId="{10162E77-11AD-44A7-84EC-40C59EEFBD2E}"/>
          </ac:spMkLst>
        </pc:spChg>
        <pc:spChg chg="add del">
          <ac:chgData name="DIONYSIOS PAVLOGEORGATOS" userId="0d3e7419-2b4e-444d-b46b-942b7d62699a" providerId="ADAL" clId="{D8840B37-DC50-437B-BD47-1C856D7AC70A}" dt="2021-09-10T18:20:05.200" v="3707" actId="26606"/>
          <ac:spMkLst>
            <pc:docMk/>
            <pc:sldMk cId="249516855" sldId="275"/>
            <ac:spMk id="141" creationId="{9556C5A8-AD7E-4CE7-87BE-9EA3B5E1786F}"/>
          </ac:spMkLst>
        </pc:spChg>
        <pc:spChg chg="add del">
          <ac:chgData name="DIONYSIOS PAVLOGEORGATOS" userId="0d3e7419-2b4e-444d-b46b-942b7d62699a" providerId="ADAL" clId="{D8840B37-DC50-437B-BD47-1C856D7AC70A}" dt="2021-09-10T18:20:19.234" v="3717" actId="26606"/>
          <ac:spMkLst>
            <pc:docMk/>
            <pc:sldMk cId="249516855" sldId="275"/>
            <ac:spMk id="154" creationId="{C33BF9DD-8A45-4EEE-B231-0A14D322E5F9}"/>
          </ac:spMkLst>
        </pc:spChg>
        <pc:spChg chg="add del">
          <ac:chgData name="DIONYSIOS PAVLOGEORGATOS" userId="0d3e7419-2b4e-444d-b46b-942b7d62699a" providerId="ADAL" clId="{D8840B37-DC50-437B-BD47-1C856D7AC70A}" dt="2021-09-10T18:20:19.234" v="3717" actId="26606"/>
          <ac:spMkLst>
            <pc:docMk/>
            <pc:sldMk cId="249516855" sldId="275"/>
            <ac:spMk id="158" creationId="{D5FBCAC9-BD8B-4F3B-AD74-EF37D4211349}"/>
          </ac:spMkLst>
        </pc:spChg>
        <pc:spChg chg="add del">
          <ac:chgData name="DIONYSIOS PAVLOGEORGATOS" userId="0d3e7419-2b4e-444d-b46b-942b7d62699a" providerId="ADAL" clId="{D8840B37-DC50-437B-BD47-1C856D7AC70A}" dt="2021-09-10T18:20:19.234" v="3717" actId="26606"/>
          <ac:spMkLst>
            <pc:docMk/>
            <pc:sldMk cId="249516855" sldId="275"/>
            <ac:spMk id="160" creationId="{9556C5A8-AD7E-4CE7-87BE-9EA3B5E1786F}"/>
          </ac:spMkLst>
        </pc:spChg>
        <pc:spChg chg="add del">
          <ac:chgData name="DIONYSIOS PAVLOGEORGATOS" userId="0d3e7419-2b4e-444d-b46b-942b7d62699a" providerId="ADAL" clId="{D8840B37-DC50-437B-BD47-1C856D7AC70A}" dt="2021-09-10T18:20:22.365" v="3723" actId="26606"/>
          <ac:spMkLst>
            <pc:docMk/>
            <pc:sldMk cId="249516855" sldId="275"/>
            <ac:spMk id="1056" creationId="{5CF81D86-BDBA-477C-B7DD-8D359BB9965B}"/>
          </ac:spMkLst>
        </pc:spChg>
        <pc:spChg chg="add del">
          <ac:chgData name="DIONYSIOS PAVLOGEORGATOS" userId="0d3e7419-2b4e-444d-b46b-942b7d62699a" providerId="ADAL" clId="{D8840B37-DC50-437B-BD47-1C856D7AC70A}" dt="2021-09-10T18:20:22.365" v="3723" actId="26606"/>
          <ac:spMkLst>
            <pc:docMk/>
            <pc:sldMk cId="249516855" sldId="275"/>
            <ac:spMk id="1058" creationId="{88AA064E-5F6E-4024-BC28-EDDC3DFC70E1}"/>
          </ac:spMkLst>
        </pc:spChg>
        <pc:spChg chg="add del">
          <ac:chgData name="DIONYSIOS PAVLOGEORGATOS" userId="0d3e7419-2b4e-444d-b46b-942b7d62699a" providerId="ADAL" clId="{D8840B37-DC50-437B-BD47-1C856D7AC70A}" dt="2021-09-10T18:20:22.365" v="3723" actId="26606"/>
          <ac:spMkLst>
            <pc:docMk/>
            <pc:sldMk cId="249516855" sldId="275"/>
            <ac:spMk id="1059" creationId="{03B29638-4838-4B9B-B9DB-96E542BAF3E6}"/>
          </ac:spMkLst>
        </pc:spChg>
        <pc:spChg chg="add del">
          <ac:chgData name="DIONYSIOS PAVLOGEORGATOS" userId="0d3e7419-2b4e-444d-b46b-942b7d62699a" providerId="ADAL" clId="{D8840B37-DC50-437B-BD47-1C856D7AC70A}" dt="2021-09-10T18:20:23.518" v="3725" actId="26606"/>
          <ac:spMkLst>
            <pc:docMk/>
            <pc:sldMk cId="249516855" sldId="275"/>
            <ac:spMk id="1060" creationId="{53B8D6B0-55D6-48DC-86D8-FD95D5F118AB}"/>
          </ac:spMkLst>
        </pc:spChg>
        <pc:spChg chg="add del">
          <ac:chgData name="DIONYSIOS PAVLOGEORGATOS" userId="0d3e7419-2b4e-444d-b46b-942b7d62699a" providerId="ADAL" clId="{D8840B37-DC50-437B-BD47-1C856D7AC70A}" dt="2021-09-10T18:20:08.099" v="3712" actId="26606"/>
          <ac:spMkLst>
            <pc:docMk/>
            <pc:sldMk cId="249516855" sldId="275"/>
            <ac:spMk id="1072" creationId="{73B90B8B-F76B-4130-8370-38033EEACB93}"/>
          </ac:spMkLst>
        </pc:spChg>
        <pc:spChg chg="mod ord">
          <ac:chgData name="DIONYSIOS PAVLOGEORGATOS" userId="0d3e7419-2b4e-444d-b46b-942b7d62699a" providerId="ADAL" clId="{D8840B37-DC50-437B-BD47-1C856D7AC70A}" dt="2021-09-11T08:07:06.334" v="3908" actId="27636"/>
          <ac:spMkLst>
            <pc:docMk/>
            <pc:sldMk cId="249516855" sldId="275"/>
            <ac:spMk id="1074" creationId="{DA35CD94-7F1E-4653-A3CB-8561AC7217B9}"/>
          </ac:spMkLst>
        </pc:spChg>
        <pc:spChg chg="add del">
          <ac:chgData name="DIONYSIOS PAVLOGEORGATOS" userId="0d3e7419-2b4e-444d-b46b-942b7d62699a" providerId="ADAL" clId="{D8840B37-DC50-437B-BD47-1C856D7AC70A}" dt="2021-09-10T18:20:08.099" v="3712" actId="26606"/>
          <ac:spMkLst>
            <pc:docMk/>
            <pc:sldMk cId="249516855" sldId="275"/>
            <ac:spMk id="1075" creationId="{91C67939-3FD0-4B45-8AA4-9FE55C7EE127}"/>
          </ac:spMkLst>
        </pc:spChg>
        <pc:spChg chg="add del">
          <ac:chgData name="DIONYSIOS PAVLOGEORGATOS" userId="0d3e7419-2b4e-444d-b46b-942b7d62699a" providerId="ADAL" clId="{D8840B37-DC50-437B-BD47-1C856D7AC70A}" dt="2021-09-10T18:20:08.099" v="3712" actId="26606"/>
          <ac:spMkLst>
            <pc:docMk/>
            <pc:sldMk cId="249516855" sldId="275"/>
            <ac:spMk id="1076" creationId="{0981A96A-A87C-4F87-845A-3B0A6529F543}"/>
          </ac:spMkLst>
        </pc:spChg>
        <pc:spChg chg="add del">
          <ac:chgData name="DIONYSIOS PAVLOGEORGATOS" userId="0d3e7419-2b4e-444d-b46b-942b7d62699a" providerId="ADAL" clId="{D8840B37-DC50-437B-BD47-1C856D7AC70A}" dt="2021-09-10T18:20:05.200" v="3707" actId="26606"/>
          <ac:spMkLst>
            <pc:docMk/>
            <pc:sldMk cId="249516855" sldId="275"/>
            <ac:spMk id="2052" creationId="{C33BF9DD-8A45-4EEE-B231-0A14D322E5F9}"/>
          </ac:spMkLst>
        </pc:spChg>
        <pc:spChg chg="add del">
          <ac:chgData name="DIONYSIOS PAVLOGEORGATOS" userId="0d3e7419-2b4e-444d-b46b-942b7d62699a" providerId="ADAL" clId="{D8840B37-DC50-437B-BD47-1C856D7AC70A}" dt="2021-09-10T18:20:05.200" v="3707" actId="26606"/>
          <ac:spMkLst>
            <pc:docMk/>
            <pc:sldMk cId="249516855" sldId="275"/>
            <ac:spMk id="2054" creationId="{D5FBCAC9-BD8B-4F3B-AD74-EF37D4211349}"/>
          </ac:spMkLst>
        </pc:spChg>
        <pc:spChg chg="add del">
          <ac:chgData name="DIONYSIOS PAVLOGEORGATOS" userId="0d3e7419-2b4e-444d-b46b-942b7d62699a" providerId="ADAL" clId="{D8840B37-DC50-437B-BD47-1C856D7AC70A}" dt="2021-09-10T18:20:06.782" v="3709" actId="26606"/>
          <ac:spMkLst>
            <pc:docMk/>
            <pc:sldMk cId="249516855" sldId="275"/>
            <ac:spMk id="2056" creationId="{52ABB703-2B0E-4C3B-B4A2-F3973548E561}"/>
          </ac:spMkLst>
        </pc:spChg>
        <pc:spChg chg="add del">
          <ac:chgData name="DIONYSIOS PAVLOGEORGATOS" userId="0d3e7419-2b4e-444d-b46b-942b7d62699a" providerId="ADAL" clId="{D8840B37-DC50-437B-BD47-1C856D7AC70A}" dt="2021-09-10T18:20:06.782" v="3709" actId="26606"/>
          <ac:spMkLst>
            <pc:docMk/>
            <pc:sldMk cId="249516855" sldId="275"/>
            <ac:spMk id="2058" creationId="{E95DA498-D9A2-4DA9-B9DA-B3776E08CF7E}"/>
          </ac:spMkLst>
        </pc:spChg>
        <pc:spChg chg="add del">
          <ac:chgData name="DIONYSIOS PAVLOGEORGATOS" userId="0d3e7419-2b4e-444d-b46b-942b7d62699a" providerId="ADAL" clId="{D8840B37-DC50-437B-BD47-1C856D7AC70A}" dt="2021-09-10T18:20:06.782" v="3709" actId="26606"/>
          <ac:spMkLst>
            <pc:docMk/>
            <pc:sldMk cId="249516855" sldId="275"/>
            <ac:spMk id="2059" creationId="{82A73093-4B9D-420D-B17E-52293703A1D4}"/>
          </ac:spMkLst>
        </pc:spChg>
        <pc:spChg chg="add del">
          <ac:chgData name="DIONYSIOS PAVLOGEORGATOS" userId="0d3e7419-2b4e-444d-b46b-942b7d62699a" providerId="ADAL" clId="{D8840B37-DC50-437B-BD47-1C856D7AC70A}" dt="2021-09-10T18:20:08.091" v="3711" actId="26606"/>
          <ac:spMkLst>
            <pc:docMk/>
            <pc:sldMk cId="249516855" sldId="275"/>
            <ac:spMk id="2061" creationId="{5CF81D86-BDBA-477C-B7DD-8D359BB9965B}"/>
          </ac:spMkLst>
        </pc:spChg>
        <pc:spChg chg="add del">
          <ac:chgData name="DIONYSIOS PAVLOGEORGATOS" userId="0d3e7419-2b4e-444d-b46b-942b7d62699a" providerId="ADAL" clId="{D8840B37-DC50-437B-BD47-1C856D7AC70A}" dt="2021-09-10T18:20:08.091" v="3711" actId="26606"/>
          <ac:spMkLst>
            <pc:docMk/>
            <pc:sldMk cId="249516855" sldId="275"/>
            <ac:spMk id="2063" creationId="{88AA064E-5F6E-4024-BC28-EDDC3DFC70E1}"/>
          </ac:spMkLst>
        </pc:spChg>
        <pc:spChg chg="add del">
          <ac:chgData name="DIONYSIOS PAVLOGEORGATOS" userId="0d3e7419-2b4e-444d-b46b-942b7d62699a" providerId="ADAL" clId="{D8840B37-DC50-437B-BD47-1C856D7AC70A}" dt="2021-09-10T18:20:08.091" v="3711" actId="26606"/>
          <ac:spMkLst>
            <pc:docMk/>
            <pc:sldMk cId="249516855" sldId="275"/>
            <ac:spMk id="2064" creationId="{03B29638-4838-4B9B-B9DB-96E542BAF3E6}"/>
          </ac:spMkLst>
        </pc:spChg>
        <pc:spChg chg="add del">
          <ac:chgData name="DIONYSIOS PAVLOGEORGATOS" userId="0d3e7419-2b4e-444d-b46b-942b7d62699a" providerId="ADAL" clId="{D8840B37-DC50-437B-BD47-1C856D7AC70A}" dt="2021-09-10T18:20:23.522" v="3726" actId="26606"/>
          <ac:spMkLst>
            <pc:docMk/>
            <pc:sldMk cId="249516855" sldId="275"/>
            <ac:spMk id="2066" creationId="{C33BF9DD-8A45-4EEE-B231-0A14D322E5F9}"/>
          </ac:spMkLst>
        </pc:spChg>
        <pc:spChg chg="add del">
          <ac:chgData name="DIONYSIOS PAVLOGEORGATOS" userId="0d3e7419-2b4e-444d-b46b-942b7d62699a" providerId="ADAL" clId="{D8840B37-DC50-437B-BD47-1C856D7AC70A}" dt="2021-09-10T18:20:23.522" v="3726" actId="26606"/>
          <ac:spMkLst>
            <pc:docMk/>
            <pc:sldMk cId="249516855" sldId="275"/>
            <ac:spMk id="2068" creationId="{D5FBCAC9-BD8B-4F3B-AD74-EF37D4211349}"/>
          </ac:spMkLst>
        </pc:spChg>
        <pc:spChg chg="add del">
          <ac:chgData name="DIONYSIOS PAVLOGEORGATOS" userId="0d3e7419-2b4e-444d-b46b-942b7d62699a" providerId="ADAL" clId="{D8840B37-DC50-437B-BD47-1C856D7AC70A}" dt="2021-09-10T18:20:23.522" v="3726" actId="26606"/>
          <ac:spMkLst>
            <pc:docMk/>
            <pc:sldMk cId="249516855" sldId="275"/>
            <ac:spMk id="2069" creationId="{9556C5A8-AD7E-4CE7-87BE-9EA3B5E1786F}"/>
          </ac:spMkLst>
        </pc:spChg>
        <pc:spChg chg="add del">
          <ac:chgData name="DIONYSIOS PAVLOGEORGATOS" userId="0d3e7419-2b4e-444d-b46b-942b7d62699a" providerId="ADAL" clId="{D8840B37-DC50-437B-BD47-1C856D7AC70A}" dt="2021-09-10T18:20:20.557" v="3719" actId="26606"/>
          <ac:spMkLst>
            <pc:docMk/>
            <pc:sldMk cId="249516855" sldId="275"/>
            <ac:spMk id="2071" creationId="{311973C2-EB8B-452A-A698-4A252FD3AE28}"/>
          </ac:spMkLst>
        </pc:spChg>
        <pc:spChg chg="add del">
          <ac:chgData name="DIONYSIOS PAVLOGEORGATOS" userId="0d3e7419-2b4e-444d-b46b-942b7d62699a" providerId="ADAL" clId="{D8840B37-DC50-437B-BD47-1C856D7AC70A}" dt="2021-09-10T18:20:20.557" v="3719" actId="26606"/>
          <ac:spMkLst>
            <pc:docMk/>
            <pc:sldMk cId="249516855" sldId="275"/>
            <ac:spMk id="2072" creationId="{10162E77-11AD-44A7-84EC-40C59EEFBD2E}"/>
          </ac:spMkLst>
        </pc:spChg>
        <pc:spChg chg="add del">
          <ac:chgData name="DIONYSIOS PAVLOGEORGATOS" userId="0d3e7419-2b4e-444d-b46b-942b7d62699a" providerId="ADAL" clId="{D8840B37-DC50-437B-BD47-1C856D7AC70A}" dt="2021-09-10T18:20:23.518" v="3725" actId="26606"/>
          <ac:spMkLst>
            <pc:docMk/>
            <pc:sldMk cId="249516855" sldId="275"/>
            <ac:spMk id="2074" creationId="{44CC594A-A820-450F-B363-C19201FCFEC6}"/>
          </ac:spMkLst>
        </pc:spChg>
        <pc:spChg chg="add del">
          <ac:chgData name="DIONYSIOS PAVLOGEORGATOS" userId="0d3e7419-2b4e-444d-b46b-942b7d62699a" providerId="ADAL" clId="{D8840B37-DC50-437B-BD47-1C856D7AC70A}" dt="2021-09-10T18:20:21.615" v="3721" actId="26606"/>
          <ac:spMkLst>
            <pc:docMk/>
            <pc:sldMk cId="249516855" sldId="275"/>
            <ac:spMk id="2075" creationId="{52ABB703-2B0E-4C3B-B4A2-F3973548E561}"/>
          </ac:spMkLst>
        </pc:spChg>
        <pc:spChg chg="add del">
          <ac:chgData name="DIONYSIOS PAVLOGEORGATOS" userId="0d3e7419-2b4e-444d-b46b-942b7d62699a" providerId="ADAL" clId="{D8840B37-DC50-437B-BD47-1C856D7AC70A}" dt="2021-09-10T18:20:21.615" v="3721" actId="26606"/>
          <ac:spMkLst>
            <pc:docMk/>
            <pc:sldMk cId="249516855" sldId="275"/>
            <ac:spMk id="2077" creationId="{E95DA498-D9A2-4DA9-B9DA-B3776E08CF7E}"/>
          </ac:spMkLst>
        </pc:spChg>
        <pc:spChg chg="add del">
          <ac:chgData name="DIONYSIOS PAVLOGEORGATOS" userId="0d3e7419-2b4e-444d-b46b-942b7d62699a" providerId="ADAL" clId="{D8840B37-DC50-437B-BD47-1C856D7AC70A}" dt="2021-09-10T18:20:21.615" v="3721" actId="26606"/>
          <ac:spMkLst>
            <pc:docMk/>
            <pc:sldMk cId="249516855" sldId="275"/>
            <ac:spMk id="2078" creationId="{82A73093-4B9D-420D-B17E-52293703A1D4}"/>
          </ac:spMkLst>
        </pc:spChg>
        <pc:spChg chg="add del">
          <ac:chgData name="DIONYSIOS PAVLOGEORGATOS" userId="0d3e7419-2b4e-444d-b46b-942b7d62699a" providerId="ADAL" clId="{D8840B37-DC50-437B-BD47-1C856D7AC70A}" dt="2021-09-10T18:20:23.518" v="3725" actId="26606"/>
          <ac:spMkLst>
            <pc:docMk/>
            <pc:sldMk cId="249516855" sldId="275"/>
            <ac:spMk id="2079" creationId="{59FAB3DA-E9ED-4574-ABCC-378BC0FF1BBC}"/>
          </ac:spMkLst>
        </pc:spChg>
        <pc:graphicFrameChg chg="add del mod modGraphic">
          <ac:chgData name="DIONYSIOS PAVLOGEORGATOS" userId="0d3e7419-2b4e-444d-b46b-942b7d62699a" providerId="ADAL" clId="{D8840B37-DC50-437B-BD47-1C856D7AC70A}" dt="2021-09-11T08:10:04.237" v="3926" actId="478"/>
          <ac:graphicFrameMkLst>
            <pc:docMk/>
            <pc:sldMk cId="249516855" sldId="275"/>
            <ac:graphicFrameMk id="3" creationId="{96841375-B88C-438B-B85F-7E0948B88D47}"/>
          </ac:graphicFrameMkLst>
        </pc:graphicFrameChg>
        <pc:picChg chg="del">
          <ac:chgData name="DIONYSIOS PAVLOGEORGATOS" userId="0d3e7419-2b4e-444d-b46b-942b7d62699a" providerId="ADAL" clId="{D8840B37-DC50-437B-BD47-1C856D7AC70A}" dt="2021-09-10T18:19:56.422" v="3702" actId="478"/>
          <ac:picMkLst>
            <pc:docMk/>
            <pc:sldMk cId="249516855" sldId="275"/>
            <ac:picMk id="6" creationId="{F148E1A5-E177-4ED8-9967-CDFF197F69B3}"/>
          </ac:picMkLst>
        </pc:picChg>
        <pc:picChg chg="del mod">
          <ac:chgData name="DIONYSIOS PAVLOGEORGATOS" userId="0d3e7419-2b4e-444d-b46b-942b7d62699a" providerId="ADAL" clId="{D8840B37-DC50-437B-BD47-1C856D7AC70A}" dt="2021-09-10T18:19:56.422" v="3702" actId="478"/>
          <ac:picMkLst>
            <pc:docMk/>
            <pc:sldMk cId="249516855" sldId="275"/>
            <ac:picMk id="1026" creationId="{E265A02B-6C1E-47B1-9415-0F12F4B7A679}"/>
          </ac:picMkLst>
        </pc:picChg>
        <pc:picChg chg="add mod ord">
          <ac:chgData name="DIONYSIOS PAVLOGEORGATOS" userId="0d3e7419-2b4e-444d-b46b-942b7d62699a" providerId="ADAL" clId="{D8840B37-DC50-437B-BD47-1C856D7AC70A}" dt="2021-09-10T18:20:23.522" v="3726" actId="26606"/>
          <ac:picMkLst>
            <pc:docMk/>
            <pc:sldMk cId="249516855" sldId="275"/>
            <ac:picMk id="2050" creationId="{758F279B-9A4D-41E2-BEEB-25AB61353C10}"/>
          </ac:picMkLst>
        </pc:picChg>
        <pc:cxnChg chg="add del">
          <ac:chgData name="DIONYSIOS PAVLOGEORGATOS" userId="0d3e7419-2b4e-444d-b46b-942b7d62699a" providerId="ADAL" clId="{D8840B37-DC50-437B-BD47-1C856D7AC70A}" dt="2021-09-10T18:20:03.253" v="3705" actId="26606"/>
          <ac:cxnSpMkLst>
            <pc:docMk/>
            <pc:sldMk cId="249516855" sldId="275"/>
            <ac:cxnSpMk id="139" creationId="{5AB158E9-1B40-4CD6-95F0-95CA11DF7B7A}"/>
          </ac:cxnSpMkLst>
        </pc:cxnChg>
        <pc:cxnChg chg="add del">
          <ac:chgData name="DIONYSIOS PAVLOGEORGATOS" userId="0d3e7419-2b4e-444d-b46b-942b7d62699a" providerId="ADAL" clId="{D8840B37-DC50-437B-BD47-1C856D7AC70A}" dt="2021-09-10T18:20:19.234" v="3717" actId="26606"/>
          <ac:cxnSpMkLst>
            <pc:docMk/>
            <pc:sldMk cId="249516855" sldId="275"/>
            <ac:cxnSpMk id="156" creationId="{9020DCC9-F851-4562-BB20-1AB3C51BFD08}"/>
          </ac:cxnSpMkLst>
        </pc:cxnChg>
        <pc:cxnChg chg="add del">
          <ac:chgData name="DIONYSIOS PAVLOGEORGATOS" userId="0d3e7419-2b4e-444d-b46b-942b7d62699a" providerId="ADAL" clId="{D8840B37-DC50-437B-BD47-1C856D7AC70A}" dt="2021-09-10T18:20:22.365" v="3723" actId="26606"/>
          <ac:cxnSpMkLst>
            <pc:docMk/>
            <pc:sldMk cId="249516855" sldId="275"/>
            <ac:cxnSpMk id="1057" creationId="{C65F3E9C-EF11-4F8F-A621-399C7A3E6401}"/>
          </ac:cxnSpMkLst>
        </pc:cxnChg>
        <pc:cxnChg chg="add del">
          <ac:chgData name="DIONYSIOS PAVLOGEORGATOS" userId="0d3e7419-2b4e-444d-b46b-942b7d62699a" providerId="ADAL" clId="{D8840B37-DC50-437B-BD47-1C856D7AC70A}" dt="2021-09-10T18:20:08.099" v="3712" actId="26606"/>
          <ac:cxnSpMkLst>
            <pc:docMk/>
            <pc:sldMk cId="249516855" sldId="275"/>
            <ac:cxnSpMk id="1073" creationId="{C2D93264-3FF9-4175-A7FA-F927F0F77AA0}"/>
          </ac:cxnSpMkLst>
        </pc:cxnChg>
        <pc:cxnChg chg="add del">
          <ac:chgData name="DIONYSIOS PAVLOGEORGATOS" userId="0d3e7419-2b4e-444d-b46b-942b7d62699a" providerId="ADAL" clId="{D8840B37-DC50-437B-BD47-1C856D7AC70A}" dt="2021-09-10T18:20:05.200" v="3707" actId="26606"/>
          <ac:cxnSpMkLst>
            <pc:docMk/>
            <pc:sldMk cId="249516855" sldId="275"/>
            <ac:cxnSpMk id="2053" creationId="{9020DCC9-F851-4562-BB20-1AB3C51BFD08}"/>
          </ac:cxnSpMkLst>
        </pc:cxnChg>
        <pc:cxnChg chg="add del">
          <ac:chgData name="DIONYSIOS PAVLOGEORGATOS" userId="0d3e7419-2b4e-444d-b46b-942b7d62699a" providerId="ADAL" clId="{D8840B37-DC50-437B-BD47-1C856D7AC70A}" dt="2021-09-10T18:20:06.782" v="3709" actId="26606"/>
          <ac:cxnSpMkLst>
            <pc:docMk/>
            <pc:sldMk cId="249516855" sldId="275"/>
            <ac:cxnSpMk id="2057" creationId="{9C21570E-E159-49A6-9891-FA397B7A92D3}"/>
          </ac:cxnSpMkLst>
        </pc:cxnChg>
        <pc:cxnChg chg="add del">
          <ac:chgData name="DIONYSIOS PAVLOGEORGATOS" userId="0d3e7419-2b4e-444d-b46b-942b7d62699a" providerId="ADAL" clId="{D8840B37-DC50-437B-BD47-1C856D7AC70A}" dt="2021-09-10T18:20:08.091" v="3711" actId="26606"/>
          <ac:cxnSpMkLst>
            <pc:docMk/>
            <pc:sldMk cId="249516855" sldId="275"/>
            <ac:cxnSpMk id="2062" creationId="{C65F3E9C-EF11-4F8F-A621-399C7A3E6401}"/>
          </ac:cxnSpMkLst>
        </pc:cxnChg>
        <pc:cxnChg chg="add del">
          <ac:chgData name="DIONYSIOS PAVLOGEORGATOS" userId="0d3e7419-2b4e-444d-b46b-942b7d62699a" providerId="ADAL" clId="{D8840B37-DC50-437B-BD47-1C856D7AC70A}" dt="2021-09-10T18:20:23.522" v="3726" actId="26606"/>
          <ac:cxnSpMkLst>
            <pc:docMk/>
            <pc:sldMk cId="249516855" sldId="275"/>
            <ac:cxnSpMk id="2067" creationId="{9020DCC9-F851-4562-BB20-1AB3C51BFD08}"/>
          </ac:cxnSpMkLst>
        </pc:cxnChg>
        <pc:cxnChg chg="add del">
          <ac:chgData name="DIONYSIOS PAVLOGEORGATOS" userId="0d3e7419-2b4e-444d-b46b-942b7d62699a" providerId="ADAL" clId="{D8840B37-DC50-437B-BD47-1C856D7AC70A}" dt="2021-09-10T18:20:20.557" v="3719" actId="26606"/>
          <ac:cxnSpMkLst>
            <pc:docMk/>
            <pc:sldMk cId="249516855" sldId="275"/>
            <ac:cxnSpMk id="2073" creationId="{5AB158E9-1B40-4CD6-95F0-95CA11DF7B7A}"/>
          </ac:cxnSpMkLst>
        </pc:cxnChg>
        <pc:cxnChg chg="add del">
          <ac:chgData name="DIONYSIOS PAVLOGEORGATOS" userId="0d3e7419-2b4e-444d-b46b-942b7d62699a" providerId="ADAL" clId="{D8840B37-DC50-437B-BD47-1C856D7AC70A}" dt="2021-09-10T18:20:21.615" v="3721" actId="26606"/>
          <ac:cxnSpMkLst>
            <pc:docMk/>
            <pc:sldMk cId="249516855" sldId="275"/>
            <ac:cxnSpMk id="2076" creationId="{9C21570E-E159-49A6-9891-FA397B7A92D3}"/>
          </ac:cxnSpMkLst>
        </pc:cxnChg>
      </pc:sldChg>
      <pc:sldChg chg="modSp add del mod">
        <pc:chgData name="DIONYSIOS PAVLOGEORGATOS" userId="0d3e7419-2b4e-444d-b46b-942b7d62699a" providerId="ADAL" clId="{D8840B37-DC50-437B-BD47-1C856D7AC70A}" dt="2021-09-10T18:07:31.492" v="3576" actId="47"/>
        <pc:sldMkLst>
          <pc:docMk/>
          <pc:sldMk cId="477706194" sldId="275"/>
        </pc:sldMkLst>
        <pc:spChg chg="mod">
          <ac:chgData name="DIONYSIOS PAVLOGEORGATOS" userId="0d3e7419-2b4e-444d-b46b-942b7d62699a" providerId="ADAL" clId="{D8840B37-DC50-437B-BD47-1C856D7AC70A}" dt="2021-09-10T18:07:18.871" v="3573" actId="1076"/>
          <ac:spMkLst>
            <pc:docMk/>
            <pc:sldMk cId="477706194" sldId="275"/>
            <ac:spMk id="5" creationId="{DA35CD94-7F1E-4653-A3CB-8561AC7217B9}"/>
          </ac:spMkLst>
        </pc:spChg>
        <pc:picChg chg="mod">
          <ac:chgData name="DIONYSIOS PAVLOGEORGATOS" userId="0d3e7419-2b4e-444d-b46b-942b7d62699a" providerId="ADAL" clId="{D8840B37-DC50-437B-BD47-1C856D7AC70A}" dt="2021-09-10T18:07:24.052" v="3575" actId="1076"/>
          <ac:picMkLst>
            <pc:docMk/>
            <pc:sldMk cId="477706194" sldId="275"/>
            <ac:picMk id="4" creationId="{E4F66830-E679-463D-A0F7-B2407529F66E}"/>
          </ac:picMkLst>
        </pc:picChg>
      </pc:sldChg>
      <pc:sldChg chg="addSp delSp modSp add del mod setBg modShow">
        <pc:chgData name="DIONYSIOS PAVLOGEORGATOS" userId="0d3e7419-2b4e-444d-b46b-942b7d62699a" providerId="ADAL" clId="{D8840B37-DC50-437B-BD47-1C856D7AC70A}" dt="2021-09-17T05:42:05.033" v="5832" actId="47"/>
        <pc:sldMkLst>
          <pc:docMk/>
          <pc:sldMk cId="73011945" sldId="276"/>
        </pc:sldMkLst>
        <pc:spChg chg="mod">
          <ac:chgData name="DIONYSIOS PAVLOGEORGATOS" userId="0d3e7419-2b4e-444d-b46b-942b7d62699a" providerId="ADAL" clId="{D8840B37-DC50-437B-BD47-1C856D7AC70A}" dt="2021-09-11T08:14:59.649" v="3949" actId="26606"/>
          <ac:spMkLst>
            <pc:docMk/>
            <pc:sldMk cId="73011945" sldId="276"/>
            <ac:spMk id="2" creationId="{C13AA34F-6DE2-45C1-A897-AA674167FC23}"/>
          </ac:spMkLst>
        </pc:spChg>
        <pc:spChg chg="add del">
          <ac:chgData name="DIONYSIOS PAVLOGEORGATOS" userId="0d3e7419-2b4e-444d-b46b-942b7d62699a" providerId="ADAL" clId="{D8840B37-DC50-437B-BD47-1C856D7AC70A}" dt="2021-09-11T08:14:59.575" v="3948" actId="26606"/>
          <ac:spMkLst>
            <pc:docMk/>
            <pc:sldMk cId="73011945" sldId="276"/>
            <ac:spMk id="71" creationId="{311973C2-EB8B-452A-A698-4A252FD3AE28}"/>
          </ac:spMkLst>
        </pc:spChg>
        <pc:spChg chg="add del">
          <ac:chgData name="DIONYSIOS PAVLOGEORGATOS" userId="0d3e7419-2b4e-444d-b46b-942b7d62699a" providerId="ADAL" clId="{D8840B37-DC50-437B-BD47-1C856D7AC70A}" dt="2021-09-11T08:14:59.575" v="3948" actId="26606"/>
          <ac:spMkLst>
            <pc:docMk/>
            <pc:sldMk cId="73011945" sldId="276"/>
            <ac:spMk id="73" creationId="{10162E77-11AD-44A7-84EC-40C59EEFBD2E}"/>
          </ac:spMkLst>
        </pc:spChg>
        <pc:spChg chg="del">
          <ac:chgData name="DIONYSIOS PAVLOGEORGATOS" userId="0d3e7419-2b4e-444d-b46b-942b7d62699a" providerId="ADAL" clId="{D8840B37-DC50-437B-BD47-1C856D7AC70A}" dt="2021-09-11T08:11:02.470" v="3930" actId="478"/>
          <ac:spMkLst>
            <pc:docMk/>
            <pc:sldMk cId="73011945" sldId="276"/>
            <ac:spMk id="1074" creationId="{DA35CD94-7F1E-4653-A3CB-8561AC7217B9}"/>
          </ac:spMkLst>
        </pc:spChg>
        <pc:graphicFrameChg chg="add del mod modGraphic">
          <ac:chgData name="DIONYSIOS PAVLOGEORGATOS" userId="0d3e7419-2b4e-444d-b46b-942b7d62699a" providerId="ADAL" clId="{D8840B37-DC50-437B-BD47-1C856D7AC70A}" dt="2021-09-11T08:13:48.331" v="3939" actId="478"/>
          <ac:graphicFrameMkLst>
            <pc:docMk/>
            <pc:sldMk cId="73011945" sldId="276"/>
            <ac:graphicFrameMk id="3" creationId="{D8D3F4BF-B4B2-4D39-977D-D902DEC447BB}"/>
          </ac:graphicFrameMkLst>
        </pc:graphicFrameChg>
        <pc:graphicFrameChg chg="add mod modGraphic">
          <ac:chgData name="DIONYSIOS PAVLOGEORGATOS" userId="0d3e7419-2b4e-444d-b46b-942b7d62699a" providerId="ADAL" clId="{D8840B37-DC50-437B-BD47-1C856D7AC70A}" dt="2021-09-11T08:23:03.990" v="4082"/>
          <ac:graphicFrameMkLst>
            <pc:docMk/>
            <pc:sldMk cId="73011945" sldId="276"/>
            <ac:graphicFrameMk id="4" creationId="{33FD4969-B09B-4F33-972D-9A70A3932FC8}"/>
          </ac:graphicFrameMkLst>
        </pc:graphicFrameChg>
        <pc:picChg chg="add mod">
          <ac:chgData name="DIONYSIOS PAVLOGEORGATOS" userId="0d3e7419-2b4e-444d-b46b-942b7d62699a" providerId="ADAL" clId="{D8840B37-DC50-437B-BD47-1C856D7AC70A}" dt="2021-09-11T08:23:44.349" v="4090" actId="1076"/>
          <ac:picMkLst>
            <pc:docMk/>
            <pc:sldMk cId="73011945" sldId="276"/>
            <ac:picMk id="1026" creationId="{A7E1A85E-DD8E-4706-AC8C-C5E1953EAC01}"/>
          </ac:picMkLst>
        </pc:picChg>
        <pc:picChg chg="mod">
          <ac:chgData name="DIONYSIOS PAVLOGEORGATOS" userId="0d3e7419-2b4e-444d-b46b-942b7d62699a" providerId="ADAL" clId="{D8840B37-DC50-437B-BD47-1C856D7AC70A}" dt="2021-09-11T08:14:59.575" v="3948" actId="26606"/>
          <ac:picMkLst>
            <pc:docMk/>
            <pc:sldMk cId="73011945" sldId="276"/>
            <ac:picMk id="2050" creationId="{758F279B-9A4D-41E2-BEEB-25AB61353C10}"/>
          </ac:picMkLst>
        </pc:picChg>
        <pc:cxnChg chg="add del">
          <ac:chgData name="DIONYSIOS PAVLOGEORGATOS" userId="0d3e7419-2b4e-444d-b46b-942b7d62699a" providerId="ADAL" clId="{D8840B37-DC50-437B-BD47-1C856D7AC70A}" dt="2021-09-11T08:14:59.575" v="3948" actId="26606"/>
          <ac:cxnSpMkLst>
            <pc:docMk/>
            <pc:sldMk cId="73011945" sldId="276"/>
            <ac:cxnSpMk id="75" creationId="{5AB158E9-1B40-4CD6-95F0-95CA11DF7B7A}"/>
          </ac:cxnSpMkLst>
        </pc:cxnChg>
      </pc:sldChg>
      <pc:sldChg chg="addSp delSp modSp new del mod setBg">
        <pc:chgData name="DIONYSIOS PAVLOGEORGATOS" userId="0d3e7419-2b4e-444d-b46b-942b7d62699a" providerId="ADAL" clId="{D8840B37-DC50-437B-BD47-1C856D7AC70A}" dt="2021-09-10T18:24:05.597" v="3738" actId="47"/>
        <pc:sldMkLst>
          <pc:docMk/>
          <pc:sldMk cId="143923766" sldId="276"/>
        </pc:sldMkLst>
        <pc:spChg chg="add del">
          <ac:chgData name="DIONYSIOS PAVLOGEORGATOS" userId="0d3e7419-2b4e-444d-b46b-942b7d62699a" providerId="ADAL" clId="{D8840B37-DC50-437B-BD47-1C856D7AC70A}" dt="2021-09-10T18:23:41.208" v="3736" actId="26606"/>
          <ac:spMkLst>
            <pc:docMk/>
            <pc:sldMk cId="143923766" sldId="276"/>
            <ac:spMk id="2" creationId="{9BFB52F7-823A-4B81-A2D8-4A53AF0BA09C}"/>
          </ac:spMkLst>
        </pc:spChg>
        <pc:spChg chg="add del">
          <ac:chgData name="DIONYSIOS PAVLOGEORGATOS" userId="0d3e7419-2b4e-444d-b46b-942b7d62699a" providerId="ADAL" clId="{D8840B37-DC50-437B-BD47-1C856D7AC70A}" dt="2021-09-10T18:23:41.208" v="3736" actId="26606"/>
          <ac:spMkLst>
            <pc:docMk/>
            <pc:sldMk cId="143923766" sldId="276"/>
            <ac:spMk id="3" creationId="{5FCD6E29-1CA6-4955-B9B3-AD2843C6DFB9}"/>
          </ac:spMkLst>
        </pc:spChg>
        <pc:spChg chg="add del">
          <ac:chgData name="DIONYSIOS PAVLOGEORGATOS" userId="0d3e7419-2b4e-444d-b46b-942b7d62699a" providerId="ADAL" clId="{D8840B37-DC50-437B-BD47-1C856D7AC70A}" dt="2021-09-10T18:23:39.545" v="3733" actId="26606"/>
          <ac:spMkLst>
            <pc:docMk/>
            <pc:sldMk cId="143923766" sldId="276"/>
            <ac:spMk id="71" creationId="{C2579DAE-C141-48DB-810E-C070C300819E}"/>
          </ac:spMkLst>
        </pc:spChg>
        <pc:spChg chg="add del">
          <ac:chgData name="DIONYSIOS PAVLOGEORGATOS" userId="0d3e7419-2b4e-444d-b46b-942b7d62699a" providerId="ADAL" clId="{D8840B37-DC50-437B-BD47-1C856D7AC70A}" dt="2021-09-10T18:23:39.545" v="3733" actId="26606"/>
          <ac:spMkLst>
            <pc:docMk/>
            <pc:sldMk cId="143923766" sldId="276"/>
            <ac:spMk id="73" creationId="{02FD90C3-6350-4D5B-9738-6E94EDF30F74}"/>
          </ac:spMkLst>
        </pc:spChg>
        <pc:spChg chg="add del">
          <ac:chgData name="DIONYSIOS PAVLOGEORGATOS" userId="0d3e7419-2b4e-444d-b46b-942b7d62699a" providerId="ADAL" clId="{D8840B37-DC50-437B-BD47-1C856D7AC70A}" dt="2021-09-10T18:23:39.545" v="3733" actId="26606"/>
          <ac:spMkLst>
            <pc:docMk/>
            <pc:sldMk cId="143923766" sldId="276"/>
            <ac:spMk id="75" creationId="{41497DE5-0939-4D1D-9350-0C5E1B209C68}"/>
          </ac:spMkLst>
        </pc:spChg>
        <pc:spChg chg="add del">
          <ac:chgData name="DIONYSIOS PAVLOGEORGATOS" userId="0d3e7419-2b4e-444d-b46b-942b7d62699a" providerId="ADAL" clId="{D8840B37-DC50-437B-BD47-1C856D7AC70A}" dt="2021-09-10T18:23:39.545" v="3733" actId="26606"/>
          <ac:spMkLst>
            <pc:docMk/>
            <pc:sldMk cId="143923766" sldId="276"/>
            <ac:spMk id="77" creationId="{5CCC70ED-6C63-4537-B7EB-51990D6C0A6F}"/>
          </ac:spMkLst>
        </pc:spChg>
        <pc:spChg chg="add del">
          <ac:chgData name="DIONYSIOS PAVLOGEORGATOS" userId="0d3e7419-2b4e-444d-b46b-942b7d62699a" providerId="ADAL" clId="{D8840B37-DC50-437B-BD47-1C856D7AC70A}" dt="2021-09-10T18:23:39.545" v="3733" actId="26606"/>
          <ac:spMkLst>
            <pc:docMk/>
            <pc:sldMk cId="143923766" sldId="276"/>
            <ac:spMk id="79" creationId="{B76E24C1-2968-40DC-A36E-F6B85F0F0752}"/>
          </ac:spMkLst>
        </pc:spChg>
        <pc:spChg chg="add del">
          <ac:chgData name="DIONYSIOS PAVLOGEORGATOS" userId="0d3e7419-2b4e-444d-b46b-942b7d62699a" providerId="ADAL" clId="{D8840B37-DC50-437B-BD47-1C856D7AC70A}" dt="2021-09-10T18:23:41.201" v="3735" actId="26606"/>
          <ac:spMkLst>
            <pc:docMk/>
            <pc:sldMk cId="143923766" sldId="276"/>
            <ac:spMk id="3076" creationId="{C2579DAE-C141-48DB-810E-C070C300819E}"/>
          </ac:spMkLst>
        </pc:spChg>
        <pc:spChg chg="add del">
          <ac:chgData name="DIONYSIOS PAVLOGEORGATOS" userId="0d3e7419-2b4e-444d-b46b-942b7d62699a" providerId="ADAL" clId="{D8840B37-DC50-437B-BD47-1C856D7AC70A}" dt="2021-09-10T18:23:41.201" v="3735" actId="26606"/>
          <ac:spMkLst>
            <pc:docMk/>
            <pc:sldMk cId="143923766" sldId="276"/>
            <ac:spMk id="3077" creationId="{02FD90C3-6350-4D5B-9738-6E94EDF30F74}"/>
          </ac:spMkLst>
        </pc:spChg>
        <pc:spChg chg="add del">
          <ac:chgData name="DIONYSIOS PAVLOGEORGATOS" userId="0d3e7419-2b4e-444d-b46b-942b7d62699a" providerId="ADAL" clId="{D8840B37-DC50-437B-BD47-1C856D7AC70A}" dt="2021-09-10T18:23:41.201" v="3735" actId="26606"/>
          <ac:spMkLst>
            <pc:docMk/>
            <pc:sldMk cId="143923766" sldId="276"/>
            <ac:spMk id="3078" creationId="{BCD2D517-BC35-4439-AC31-06DF764F25FC}"/>
          </ac:spMkLst>
        </pc:spChg>
        <pc:spChg chg="add del">
          <ac:chgData name="DIONYSIOS PAVLOGEORGATOS" userId="0d3e7419-2b4e-444d-b46b-942b7d62699a" providerId="ADAL" clId="{D8840B37-DC50-437B-BD47-1C856D7AC70A}" dt="2021-09-10T18:23:41.201" v="3735" actId="26606"/>
          <ac:spMkLst>
            <pc:docMk/>
            <pc:sldMk cId="143923766" sldId="276"/>
            <ac:spMk id="3079" creationId="{2DD3F846-0483-40F5-A881-0C1AD2A0CAD7}"/>
          </ac:spMkLst>
        </pc:spChg>
        <pc:spChg chg="add">
          <ac:chgData name="DIONYSIOS PAVLOGEORGATOS" userId="0d3e7419-2b4e-444d-b46b-942b7d62699a" providerId="ADAL" clId="{D8840B37-DC50-437B-BD47-1C856D7AC70A}" dt="2021-09-10T18:23:41.208" v="3736" actId="26606"/>
          <ac:spMkLst>
            <pc:docMk/>
            <pc:sldMk cId="143923766" sldId="276"/>
            <ac:spMk id="3081" creationId="{C2579DAE-C141-48DB-810E-C070C300819E}"/>
          </ac:spMkLst>
        </pc:spChg>
        <pc:spChg chg="add">
          <ac:chgData name="DIONYSIOS PAVLOGEORGATOS" userId="0d3e7419-2b4e-444d-b46b-942b7d62699a" providerId="ADAL" clId="{D8840B37-DC50-437B-BD47-1C856D7AC70A}" dt="2021-09-10T18:23:41.208" v="3736" actId="26606"/>
          <ac:spMkLst>
            <pc:docMk/>
            <pc:sldMk cId="143923766" sldId="276"/>
            <ac:spMk id="3082" creationId="{02FD90C3-6350-4D5B-9738-6E94EDF30F74}"/>
          </ac:spMkLst>
        </pc:spChg>
        <pc:spChg chg="add">
          <ac:chgData name="DIONYSIOS PAVLOGEORGATOS" userId="0d3e7419-2b4e-444d-b46b-942b7d62699a" providerId="ADAL" clId="{D8840B37-DC50-437B-BD47-1C856D7AC70A}" dt="2021-09-10T18:23:41.208" v="3736" actId="26606"/>
          <ac:spMkLst>
            <pc:docMk/>
            <pc:sldMk cId="143923766" sldId="276"/>
            <ac:spMk id="3083" creationId="{41497DE5-0939-4D1D-9350-0C5E1B209C68}"/>
          </ac:spMkLst>
        </pc:spChg>
        <pc:spChg chg="add">
          <ac:chgData name="DIONYSIOS PAVLOGEORGATOS" userId="0d3e7419-2b4e-444d-b46b-942b7d62699a" providerId="ADAL" clId="{D8840B37-DC50-437B-BD47-1C856D7AC70A}" dt="2021-09-10T18:23:41.208" v="3736" actId="26606"/>
          <ac:spMkLst>
            <pc:docMk/>
            <pc:sldMk cId="143923766" sldId="276"/>
            <ac:spMk id="3084" creationId="{5CCC70ED-6C63-4537-B7EB-51990D6C0A6F}"/>
          </ac:spMkLst>
        </pc:spChg>
        <pc:spChg chg="add">
          <ac:chgData name="DIONYSIOS PAVLOGEORGATOS" userId="0d3e7419-2b4e-444d-b46b-942b7d62699a" providerId="ADAL" clId="{D8840B37-DC50-437B-BD47-1C856D7AC70A}" dt="2021-09-10T18:23:41.208" v="3736" actId="26606"/>
          <ac:spMkLst>
            <pc:docMk/>
            <pc:sldMk cId="143923766" sldId="276"/>
            <ac:spMk id="3085" creationId="{B76E24C1-2968-40DC-A36E-F6B85F0F0752}"/>
          </ac:spMkLst>
        </pc:spChg>
        <pc:picChg chg="add mod">
          <ac:chgData name="DIONYSIOS PAVLOGEORGATOS" userId="0d3e7419-2b4e-444d-b46b-942b7d62699a" providerId="ADAL" clId="{D8840B37-DC50-437B-BD47-1C856D7AC70A}" dt="2021-09-10T18:23:43.623" v="3737" actId="1076"/>
          <ac:picMkLst>
            <pc:docMk/>
            <pc:sldMk cId="143923766" sldId="276"/>
            <ac:picMk id="3074" creationId="{EFE5AA71-4EB6-40D5-B6F9-C9250F14140F}"/>
          </ac:picMkLst>
        </pc:picChg>
      </pc:sldChg>
      <pc:sldChg chg="add del setBg">
        <pc:chgData name="DIONYSIOS PAVLOGEORGATOS" userId="0d3e7419-2b4e-444d-b46b-942b7d62699a" providerId="ADAL" clId="{D8840B37-DC50-437B-BD47-1C856D7AC70A}" dt="2021-09-11T08:10:48.521" v="3928" actId="47"/>
        <pc:sldMkLst>
          <pc:docMk/>
          <pc:sldMk cId="4150269997" sldId="276"/>
        </pc:sldMkLst>
      </pc:sldChg>
      <pc:sldChg chg="addSp delSp modSp add mod setBg modNotesTx">
        <pc:chgData name="DIONYSIOS PAVLOGEORGATOS" userId="0d3e7419-2b4e-444d-b46b-942b7d62699a" providerId="ADAL" clId="{D8840B37-DC50-437B-BD47-1C856D7AC70A}" dt="2021-09-17T06:16:48.335" v="5954" actId="20577"/>
        <pc:sldMkLst>
          <pc:docMk/>
          <pc:sldMk cId="122193468" sldId="277"/>
        </pc:sldMkLst>
        <pc:spChg chg="mod">
          <ac:chgData name="DIONYSIOS PAVLOGEORGATOS" userId="0d3e7419-2b4e-444d-b46b-942b7d62699a" providerId="ADAL" clId="{D8840B37-DC50-437B-BD47-1C856D7AC70A}" dt="2021-09-17T05:45:23.082" v="5871" actId="20577"/>
          <ac:spMkLst>
            <pc:docMk/>
            <pc:sldMk cId="122193468" sldId="277"/>
            <ac:spMk id="2" creationId="{C13AA34F-6DE2-45C1-A897-AA674167FC23}"/>
          </ac:spMkLst>
        </pc:spChg>
        <pc:spChg chg="add mod">
          <ac:chgData name="DIONYSIOS PAVLOGEORGATOS" userId="0d3e7419-2b4e-444d-b46b-942b7d62699a" providerId="ADAL" clId="{D8840B37-DC50-437B-BD47-1C856D7AC70A}" dt="2021-09-11T09:14:13.486" v="5163" actId="1036"/>
          <ac:spMkLst>
            <pc:docMk/>
            <pc:sldMk cId="122193468" sldId="277"/>
            <ac:spMk id="3" creationId="{18DAA48A-9358-4C6B-AEBE-FB8DC9D1BDBB}"/>
          </ac:spMkLst>
        </pc:spChg>
        <pc:spChg chg="add mod">
          <ac:chgData name="DIONYSIOS PAVLOGEORGATOS" userId="0d3e7419-2b4e-444d-b46b-942b7d62699a" providerId="ADAL" clId="{D8840B37-DC50-437B-BD47-1C856D7AC70A}" dt="2021-09-11T09:15:35.095" v="5201" actId="113"/>
          <ac:spMkLst>
            <pc:docMk/>
            <pc:sldMk cId="122193468" sldId="277"/>
            <ac:spMk id="6" creationId="{821E25CD-58D7-4113-B77D-31D0087C5790}"/>
          </ac:spMkLst>
        </pc:spChg>
        <pc:graphicFrameChg chg="mod modGraphic">
          <ac:chgData name="DIONYSIOS PAVLOGEORGATOS" userId="0d3e7419-2b4e-444d-b46b-942b7d62699a" providerId="ADAL" clId="{D8840B37-DC50-437B-BD47-1C856D7AC70A}" dt="2021-09-11T08:52:01.346" v="4614" actId="255"/>
          <ac:graphicFrameMkLst>
            <pc:docMk/>
            <pc:sldMk cId="122193468" sldId="277"/>
            <ac:graphicFrameMk id="4" creationId="{33FD4969-B09B-4F33-972D-9A70A3932FC8}"/>
          </ac:graphicFrameMkLst>
        </pc:graphicFrameChg>
        <pc:picChg chg="add del mod">
          <ac:chgData name="DIONYSIOS PAVLOGEORGATOS" userId="0d3e7419-2b4e-444d-b46b-942b7d62699a" providerId="ADAL" clId="{D8840B37-DC50-437B-BD47-1C856D7AC70A}" dt="2021-09-11T08:30:07.066" v="4170" actId="478"/>
          <ac:picMkLst>
            <pc:docMk/>
            <pc:sldMk cId="122193468" sldId="277"/>
            <ac:picMk id="5" creationId="{7117A7DA-03EC-4D67-9E20-F07F2DCD93A6}"/>
          </ac:picMkLst>
        </pc:picChg>
        <pc:picChg chg="add mod">
          <ac:chgData name="DIONYSIOS PAVLOGEORGATOS" userId="0d3e7419-2b4e-444d-b46b-942b7d62699a" providerId="ADAL" clId="{D8840B37-DC50-437B-BD47-1C856D7AC70A}" dt="2021-09-11T09:14:13.486" v="5163" actId="1036"/>
          <ac:picMkLst>
            <pc:docMk/>
            <pc:sldMk cId="122193468" sldId="277"/>
            <ac:picMk id="7" creationId="{D2A8F299-07B1-48DE-93F3-3E6AFE229F26}"/>
          </ac:picMkLst>
        </pc:picChg>
        <pc:picChg chg="add mod">
          <ac:chgData name="DIONYSIOS PAVLOGEORGATOS" userId="0d3e7419-2b4e-444d-b46b-942b7d62699a" providerId="ADAL" clId="{D8840B37-DC50-437B-BD47-1C856D7AC70A}" dt="2021-09-11T09:14:13.486" v="5163" actId="1036"/>
          <ac:picMkLst>
            <pc:docMk/>
            <pc:sldMk cId="122193468" sldId="277"/>
            <ac:picMk id="9" creationId="{BF024473-48DA-460D-87C1-20BB9B00D134}"/>
          </ac:picMkLst>
        </pc:picChg>
        <pc:picChg chg="add mod ord">
          <ac:chgData name="DIONYSIOS PAVLOGEORGATOS" userId="0d3e7419-2b4e-444d-b46b-942b7d62699a" providerId="ADAL" clId="{D8840B37-DC50-437B-BD47-1C856D7AC70A}" dt="2021-09-11T08:39:08.828" v="4362" actId="552"/>
          <ac:picMkLst>
            <pc:docMk/>
            <pc:sldMk cId="122193468" sldId="277"/>
            <ac:picMk id="10" creationId="{912B0177-E22E-4775-872C-BA3829A5A5DA}"/>
          </ac:picMkLst>
        </pc:picChg>
        <pc:picChg chg="add mod">
          <ac:chgData name="DIONYSIOS PAVLOGEORGATOS" userId="0d3e7419-2b4e-444d-b46b-942b7d62699a" providerId="ADAL" clId="{D8840B37-DC50-437B-BD47-1C856D7AC70A}" dt="2021-09-11T08:39:08.828" v="4362" actId="552"/>
          <ac:picMkLst>
            <pc:docMk/>
            <pc:sldMk cId="122193468" sldId="277"/>
            <ac:picMk id="11" creationId="{34C32F7C-C8E4-4830-B6F4-CC42C0D00DE9}"/>
          </ac:picMkLst>
        </pc:picChg>
        <pc:picChg chg="mod">
          <ac:chgData name="DIONYSIOS PAVLOGEORGATOS" userId="0d3e7419-2b4e-444d-b46b-942b7d62699a" providerId="ADAL" clId="{D8840B37-DC50-437B-BD47-1C856D7AC70A}" dt="2021-09-11T09:14:13.486" v="5163" actId="1036"/>
          <ac:picMkLst>
            <pc:docMk/>
            <pc:sldMk cId="122193468" sldId="277"/>
            <ac:picMk id="1026" creationId="{A7E1A85E-DD8E-4706-AC8C-C5E1953EAC01}"/>
          </ac:picMkLst>
        </pc:picChg>
        <pc:picChg chg="del mod">
          <ac:chgData name="DIONYSIOS PAVLOGEORGATOS" userId="0d3e7419-2b4e-444d-b46b-942b7d62699a" providerId="ADAL" clId="{D8840B37-DC50-437B-BD47-1C856D7AC70A}" dt="2021-09-11T08:36:20.178" v="4334" actId="478"/>
          <ac:picMkLst>
            <pc:docMk/>
            <pc:sldMk cId="122193468" sldId="277"/>
            <ac:picMk id="2050" creationId="{758F279B-9A4D-41E2-BEEB-25AB61353C10}"/>
          </ac:picMkLst>
        </pc:picChg>
      </pc:sldChg>
      <pc:sldChg chg="addSp delSp modSp add mod setBg delDesignElem modNotesTx">
        <pc:chgData name="DIONYSIOS PAVLOGEORGATOS" userId="0d3e7419-2b4e-444d-b46b-942b7d62699a" providerId="ADAL" clId="{D8840B37-DC50-437B-BD47-1C856D7AC70A}" dt="2021-09-17T06:16:43.845" v="5953" actId="20577"/>
        <pc:sldMkLst>
          <pc:docMk/>
          <pc:sldMk cId="3604442294" sldId="278"/>
        </pc:sldMkLst>
        <pc:spChg chg="del">
          <ac:chgData name="DIONYSIOS PAVLOGEORGATOS" userId="0d3e7419-2b4e-444d-b46b-942b7d62699a" providerId="ADAL" clId="{D8840B37-DC50-437B-BD47-1C856D7AC70A}" dt="2021-09-11T09:05:30.030" v="4993" actId="478"/>
          <ac:spMkLst>
            <pc:docMk/>
            <pc:sldMk cId="3604442294" sldId="278"/>
            <ac:spMk id="2" creationId="{C13AA34F-6DE2-45C1-A897-AA674167FC23}"/>
          </ac:spMkLst>
        </pc:spChg>
        <pc:spChg chg="mod ord">
          <ac:chgData name="DIONYSIOS PAVLOGEORGATOS" userId="0d3e7419-2b4e-444d-b46b-942b7d62699a" providerId="ADAL" clId="{D8840B37-DC50-437B-BD47-1C856D7AC70A}" dt="2021-09-17T05:44:16.594" v="5846" actId="20577"/>
          <ac:spMkLst>
            <pc:docMk/>
            <pc:sldMk cId="3604442294" sldId="278"/>
            <ac:spMk id="5" creationId="{DA35CD94-7F1E-4653-A3CB-8561AC7217B9}"/>
          </ac:spMkLst>
        </pc:spChg>
        <pc:spChg chg="add mod">
          <ac:chgData name="DIONYSIOS PAVLOGEORGATOS" userId="0d3e7419-2b4e-444d-b46b-942b7d62699a" providerId="ADAL" clId="{D8840B37-DC50-437B-BD47-1C856D7AC70A}" dt="2021-09-17T05:45:08.343" v="5862" actId="20577"/>
          <ac:spMkLst>
            <pc:docMk/>
            <pc:sldMk cId="3604442294" sldId="278"/>
            <ac:spMk id="6" creationId="{697F2341-599E-480D-8BCE-8C81D1217F86}"/>
          </ac:spMkLst>
        </pc:spChg>
        <pc:spChg chg="del">
          <ac:chgData name="DIONYSIOS PAVLOGEORGATOS" userId="0d3e7419-2b4e-444d-b46b-942b7d62699a" providerId="ADAL" clId="{D8840B37-DC50-437B-BD47-1C856D7AC70A}" dt="2021-09-11T09:05:13.743" v="4990"/>
          <ac:spMkLst>
            <pc:docMk/>
            <pc:sldMk cId="3604442294" sldId="278"/>
            <ac:spMk id="9" creationId="{E95DA498-D9A2-4DA9-B9DA-B3776E08CF7E}"/>
          </ac:spMkLst>
        </pc:spChg>
        <pc:spChg chg="del">
          <ac:chgData name="DIONYSIOS PAVLOGEORGATOS" userId="0d3e7419-2b4e-444d-b46b-942b7d62699a" providerId="ADAL" clId="{D8840B37-DC50-437B-BD47-1C856D7AC70A}" dt="2021-09-11T09:05:13.743" v="4990"/>
          <ac:spMkLst>
            <pc:docMk/>
            <pc:sldMk cId="3604442294" sldId="278"/>
            <ac:spMk id="10" creationId="{52ABB703-2B0E-4C3B-B4A2-F3973548E561}"/>
          </ac:spMkLst>
        </pc:spChg>
        <pc:spChg chg="add del">
          <ac:chgData name="DIONYSIOS PAVLOGEORGATOS" userId="0d3e7419-2b4e-444d-b46b-942b7d62699a" providerId="ADAL" clId="{D8840B37-DC50-437B-BD47-1C856D7AC70A}" dt="2021-09-11T09:06:01.199" v="4998" actId="26606"/>
          <ac:spMkLst>
            <pc:docMk/>
            <pc:sldMk cId="3604442294" sldId="278"/>
            <ac:spMk id="13" creationId="{284B70D5-875B-433D-BDBD-1522A85D6C1D}"/>
          </ac:spMkLst>
        </pc:spChg>
        <pc:spChg chg="del">
          <ac:chgData name="DIONYSIOS PAVLOGEORGATOS" userId="0d3e7419-2b4e-444d-b46b-942b7d62699a" providerId="ADAL" clId="{D8840B37-DC50-437B-BD47-1C856D7AC70A}" dt="2021-09-11T09:05:13.743" v="4990"/>
          <ac:spMkLst>
            <pc:docMk/>
            <pc:sldMk cId="3604442294" sldId="278"/>
            <ac:spMk id="16" creationId="{82A73093-4B9D-420D-B17E-52293703A1D4}"/>
          </ac:spMkLst>
        </pc:spChg>
        <pc:spChg chg="add del">
          <ac:chgData name="DIONYSIOS PAVLOGEORGATOS" userId="0d3e7419-2b4e-444d-b46b-942b7d62699a" providerId="ADAL" clId="{D8840B37-DC50-437B-BD47-1C856D7AC70A}" dt="2021-09-11T09:06:01.199" v="4998" actId="26606"/>
          <ac:spMkLst>
            <pc:docMk/>
            <pc:sldMk cId="3604442294" sldId="278"/>
            <ac:spMk id="20" creationId="{1E299956-A9E7-4FC1-A0B1-D590CA9730E8}"/>
          </ac:spMkLst>
        </pc:spChg>
        <pc:spChg chg="add del">
          <ac:chgData name="DIONYSIOS PAVLOGEORGATOS" userId="0d3e7419-2b4e-444d-b46b-942b7d62699a" providerId="ADAL" clId="{D8840B37-DC50-437B-BD47-1C856D7AC70A}" dt="2021-09-11T09:06:01.199" v="4998" actId="26606"/>
          <ac:spMkLst>
            <pc:docMk/>
            <pc:sldMk cId="3604442294" sldId="278"/>
            <ac:spMk id="22" creationId="{17FC539C-B783-4B03-9F9E-D13430F3F64F}"/>
          </ac:spMkLst>
        </pc:spChg>
        <pc:picChg chg="del">
          <ac:chgData name="DIONYSIOS PAVLOGEORGATOS" userId="0d3e7419-2b4e-444d-b46b-942b7d62699a" providerId="ADAL" clId="{D8840B37-DC50-437B-BD47-1C856D7AC70A}" dt="2021-09-11T09:05:16.455" v="4991" actId="478"/>
          <ac:picMkLst>
            <pc:docMk/>
            <pc:sldMk cId="3604442294" sldId="278"/>
            <ac:picMk id="4" creationId="{E4F66830-E679-463D-A0F7-B2407529F66E}"/>
          </ac:picMkLst>
        </pc:picChg>
        <pc:picChg chg="add mod">
          <ac:chgData name="DIONYSIOS PAVLOGEORGATOS" userId="0d3e7419-2b4e-444d-b46b-942b7d62699a" providerId="ADAL" clId="{D8840B37-DC50-437B-BD47-1C856D7AC70A}" dt="2021-09-11T09:12:30.011" v="5138" actId="1035"/>
          <ac:picMkLst>
            <pc:docMk/>
            <pc:sldMk cId="3604442294" sldId="278"/>
            <ac:picMk id="11" creationId="{FEB1CEE5-89E5-4047-B964-DDBEC266F121}"/>
          </ac:picMkLst>
        </pc:picChg>
        <pc:cxnChg chg="del">
          <ac:chgData name="DIONYSIOS PAVLOGEORGATOS" userId="0d3e7419-2b4e-444d-b46b-942b7d62699a" providerId="ADAL" clId="{D8840B37-DC50-437B-BD47-1C856D7AC70A}" dt="2021-09-11T09:05:13.743" v="4990"/>
          <ac:cxnSpMkLst>
            <pc:docMk/>
            <pc:sldMk cId="3604442294" sldId="278"/>
            <ac:cxnSpMk id="7" creationId="{9C21570E-E159-49A6-9891-FA397B7A92D3}"/>
          </ac:cxnSpMkLst>
        </pc:cxnChg>
        <pc:cxnChg chg="add del">
          <ac:chgData name="DIONYSIOS PAVLOGEORGATOS" userId="0d3e7419-2b4e-444d-b46b-942b7d62699a" providerId="ADAL" clId="{D8840B37-DC50-437B-BD47-1C856D7AC70A}" dt="2021-09-11T09:06:01.199" v="4998" actId="26606"/>
          <ac:cxnSpMkLst>
            <pc:docMk/>
            <pc:sldMk cId="3604442294" sldId="278"/>
            <ac:cxnSpMk id="18" creationId="{C947DF4A-614C-4B4C-8B80-E5B9D8E8CFED}"/>
          </ac:cxnSpMkLst>
        </pc:cxnChg>
      </pc:sldChg>
      <pc:sldChg chg="addSp delSp modSp add mod ord setBg modNotesTx">
        <pc:chgData name="DIONYSIOS PAVLOGEORGATOS" userId="0d3e7419-2b4e-444d-b46b-942b7d62699a" providerId="ADAL" clId="{D8840B37-DC50-437B-BD47-1C856D7AC70A}" dt="2021-09-17T05:47:49.082" v="5885" actId="1076"/>
        <pc:sldMkLst>
          <pc:docMk/>
          <pc:sldMk cId="928811600" sldId="279"/>
        </pc:sldMkLst>
        <pc:spChg chg="mod ord">
          <ac:chgData name="DIONYSIOS PAVLOGEORGATOS" userId="0d3e7419-2b4e-444d-b46b-942b7d62699a" providerId="ADAL" clId="{D8840B37-DC50-437B-BD47-1C856D7AC70A}" dt="2021-09-11T09:43:32.461" v="5827" actId="14100"/>
          <ac:spMkLst>
            <pc:docMk/>
            <pc:sldMk cId="928811600" sldId="279"/>
            <ac:spMk id="5" creationId="{DA35CD94-7F1E-4653-A3CB-8561AC7217B9}"/>
          </ac:spMkLst>
        </pc:spChg>
        <pc:spChg chg="mod">
          <ac:chgData name="DIONYSIOS PAVLOGEORGATOS" userId="0d3e7419-2b4e-444d-b46b-942b7d62699a" providerId="ADAL" clId="{D8840B37-DC50-437B-BD47-1C856D7AC70A}" dt="2021-09-17T05:45:34.121" v="5873" actId="20577"/>
          <ac:spMkLst>
            <pc:docMk/>
            <pc:sldMk cId="928811600" sldId="279"/>
            <ac:spMk id="6" creationId="{697F2341-599E-480D-8BCE-8C81D1217F86}"/>
          </ac:spMkLst>
        </pc:spChg>
        <pc:spChg chg="add del">
          <ac:chgData name="DIONYSIOS PAVLOGEORGATOS" userId="0d3e7419-2b4e-444d-b46b-942b7d62699a" providerId="ADAL" clId="{D8840B37-DC50-437B-BD47-1C856D7AC70A}" dt="2021-09-11T09:30:07.074" v="5359" actId="26606"/>
          <ac:spMkLst>
            <pc:docMk/>
            <pc:sldMk cId="928811600" sldId="279"/>
            <ac:spMk id="14" creationId="{2EB56A1A-8685-45C8-A64C-D5045ACB42B0}"/>
          </ac:spMkLst>
        </pc:spChg>
        <pc:spChg chg="add del">
          <ac:chgData name="DIONYSIOS PAVLOGEORGATOS" userId="0d3e7419-2b4e-444d-b46b-942b7d62699a" providerId="ADAL" clId="{D8840B37-DC50-437B-BD47-1C856D7AC70A}" dt="2021-09-11T09:30:07.074" v="5359" actId="26606"/>
          <ac:spMkLst>
            <pc:docMk/>
            <pc:sldMk cId="928811600" sldId="279"/>
            <ac:spMk id="16" creationId="{79DF55E6-8C71-4381-81E4-31D3EBC96DFC}"/>
          </ac:spMkLst>
        </pc:spChg>
        <pc:spChg chg="add del">
          <ac:chgData name="DIONYSIOS PAVLOGEORGATOS" userId="0d3e7419-2b4e-444d-b46b-942b7d62699a" providerId="ADAL" clId="{D8840B37-DC50-437B-BD47-1C856D7AC70A}" dt="2021-09-11T09:30:07.074" v="5359" actId="26606"/>
          <ac:spMkLst>
            <pc:docMk/>
            <pc:sldMk cId="928811600" sldId="279"/>
            <ac:spMk id="20" creationId="{19DE44C1-A00E-40B3-B723-D1199BD4EB72}"/>
          </ac:spMkLst>
        </pc:spChg>
        <pc:spChg chg="add del">
          <ac:chgData name="DIONYSIOS PAVLOGEORGATOS" userId="0d3e7419-2b4e-444d-b46b-942b7d62699a" providerId="ADAL" clId="{D8840B37-DC50-437B-BD47-1C856D7AC70A}" dt="2021-09-11T09:30:07.074" v="5359" actId="26606"/>
          <ac:spMkLst>
            <pc:docMk/>
            <pc:sldMk cId="928811600" sldId="279"/>
            <ac:spMk id="22" creationId="{5DD14EB9-7D82-468B-B45D-876BE90A5EAF}"/>
          </ac:spMkLst>
        </pc:spChg>
        <pc:spChg chg="add del">
          <ac:chgData name="DIONYSIOS PAVLOGEORGATOS" userId="0d3e7419-2b4e-444d-b46b-942b7d62699a" providerId="ADAL" clId="{D8840B37-DC50-437B-BD47-1C856D7AC70A}" dt="2021-09-11T09:30:07.074" v="5359" actId="26606"/>
          <ac:spMkLst>
            <pc:docMk/>
            <pc:sldMk cId="928811600" sldId="279"/>
            <ac:spMk id="24" creationId="{88302865-9184-47F8-9D42-09980A3E5D1C}"/>
          </ac:spMkLst>
        </pc:spChg>
        <pc:spChg chg="add del">
          <ac:chgData name="DIONYSIOS PAVLOGEORGATOS" userId="0d3e7419-2b4e-444d-b46b-942b7d62699a" providerId="ADAL" clId="{D8840B37-DC50-437B-BD47-1C856D7AC70A}" dt="2021-09-11T09:30:11.931" v="5361" actId="26606"/>
          <ac:spMkLst>
            <pc:docMk/>
            <pc:sldMk cId="928811600" sldId="279"/>
            <ac:spMk id="26" creationId="{7EB41233-124F-4149-BFCE-35C6E34C3A54}"/>
          </ac:spMkLst>
        </pc:spChg>
        <pc:spChg chg="add del">
          <ac:chgData name="DIONYSIOS PAVLOGEORGATOS" userId="0d3e7419-2b4e-444d-b46b-942b7d62699a" providerId="ADAL" clId="{D8840B37-DC50-437B-BD47-1C856D7AC70A}" dt="2021-09-11T09:30:17.646" v="5366" actId="26606"/>
          <ac:spMkLst>
            <pc:docMk/>
            <pc:sldMk cId="928811600" sldId="279"/>
            <ac:spMk id="28" creationId="{699373FF-C78A-430B-A246-6048999CE98D}"/>
          </ac:spMkLst>
        </pc:spChg>
        <pc:spChg chg="add del">
          <ac:chgData name="DIONYSIOS PAVLOGEORGATOS" userId="0d3e7419-2b4e-444d-b46b-942b7d62699a" providerId="ADAL" clId="{D8840B37-DC50-437B-BD47-1C856D7AC70A}" dt="2021-09-11T09:30:17.646" v="5366" actId="26606"/>
          <ac:spMkLst>
            <pc:docMk/>
            <pc:sldMk cId="928811600" sldId="279"/>
            <ac:spMk id="30" creationId="{109B2863-A1A5-4050-8DE8-9BC0AD47F40B}"/>
          </ac:spMkLst>
        </pc:spChg>
        <pc:spChg chg="add del">
          <ac:chgData name="DIONYSIOS PAVLOGEORGATOS" userId="0d3e7419-2b4e-444d-b46b-942b7d62699a" providerId="ADAL" clId="{D8840B37-DC50-437B-BD47-1C856D7AC70A}" dt="2021-09-11T09:30:17.646" v="5366" actId="26606"/>
          <ac:spMkLst>
            <pc:docMk/>
            <pc:sldMk cId="928811600" sldId="279"/>
            <ac:spMk id="31" creationId="{F1F76955-21E0-4116-A6AA-19DB89B503F7}"/>
          </ac:spMkLst>
        </pc:spChg>
        <pc:picChg chg="add mod ord modCrop">
          <ac:chgData name="DIONYSIOS PAVLOGEORGATOS" userId="0d3e7419-2b4e-444d-b46b-942b7d62699a" providerId="ADAL" clId="{D8840B37-DC50-437B-BD47-1C856D7AC70A}" dt="2021-09-11T09:43:19.848" v="5824" actId="732"/>
          <ac:picMkLst>
            <pc:docMk/>
            <pc:sldMk cId="928811600" sldId="279"/>
            <ac:picMk id="3" creationId="{9A7348D3-06BB-47A2-AEF4-CACD89AE2E05}"/>
          </ac:picMkLst>
        </pc:picChg>
        <pc:picChg chg="add del mod ord">
          <ac:chgData name="DIONYSIOS PAVLOGEORGATOS" userId="0d3e7419-2b4e-444d-b46b-942b7d62699a" providerId="ADAL" clId="{D8840B37-DC50-437B-BD47-1C856D7AC70A}" dt="2021-09-11T09:42:37.362" v="5814" actId="478"/>
          <ac:picMkLst>
            <pc:docMk/>
            <pc:sldMk cId="928811600" sldId="279"/>
            <ac:picMk id="7" creationId="{2D090C26-0938-4246-99F6-FF7FF93820AF}"/>
          </ac:picMkLst>
        </pc:picChg>
        <pc:picChg chg="add mod">
          <ac:chgData name="DIONYSIOS PAVLOGEORGATOS" userId="0d3e7419-2b4e-444d-b46b-942b7d62699a" providerId="ADAL" clId="{D8840B37-DC50-437B-BD47-1C856D7AC70A}" dt="2021-09-17T05:47:49.082" v="5885" actId="1076"/>
          <ac:picMkLst>
            <pc:docMk/>
            <pc:sldMk cId="928811600" sldId="279"/>
            <ac:picMk id="9" creationId="{7057769F-F4D6-4FA7-B2AF-07E1A0AF0CB2}"/>
          </ac:picMkLst>
        </pc:picChg>
        <pc:picChg chg="del">
          <ac:chgData name="DIONYSIOS PAVLOGEORGATOS" userId="0d3e7419-2b4e-444d-b46b-942b7d62699a" providerId="ADAL" clId="{D8840B37-DC50-437B-BD47-1C856D7AC70A}" dt="2021-09-11T09:16:35.848" v="5209" actId="478"/>
          <ac:picMkLst>
            <pc:docMk/>
            <pc:sldMk cId="928811600" sldId="279"/>
            <ac:picMk id="11" creationId="{FEB1CEE5-89E5-4047-B964-DDBEC266F121}"/>
          </ac:picMkLst>
        </pc:picChg>
        <pc:cxnChg chg="add del">
          <ac:chgData name="DIONYSIOS PAVLOGEORGATOS" userId="0d3e7419-2b4e-444d-b46b-942b7d62699a" providerId="ADAL" clId="{D8840B37-DC50-437B-BD47-1C856D7AC70A}" dt="2021-09-11T09:30:07.074" v="5359" actId="26606"/>
          <ac:cxnSpMkLst>
            <pc:docMk/>
            <pc:sldMk cId="928811600" sldId="279"/>
            <ac:cxnSpMk id="18" creationId="{D6E0AD8B-255F-4090-B0E4-668B3F32FCDD}"/>
          </ac:cxnSpMkLst>
        </pc:cxnChg>
        <pc:cxnChg chg="add del">
          <ac:chgData name="DIONYSIOS PAVLOGEORGATOS" userId="0d3e7419-2b4e-444d-b46b-942b7d62699a" providerId="ADAL" clId="{D8840B37-DC50-437B-BD47-1C856D7AC70A}" dt="2021-09-11T09:30:17.646" v="5366" actId="26606"/>
          <ac:cxnSpMkLst>
            <pc:docMk/>
            <pc:sldMk cId="928811600" sldId="279"/>
            <ac:cxnSpMk id="29" creationId="{03EBB925-FEC3-4CD5-9271-3D75EBB53262}"/>
          </ac:cxnSpMkLst>
        </pc:cxnChg>
      </pc:sldChg>
      <pc:sldChg chg="add del">
        <pc:chgData name="DIONYSIOS PAVLOGEORGATOS" userId="0d3e7419-2b4e-444d-b46b-942b7d62699a" providerId="ADAL" clId="{D8840B37-DC50-437B-BD47-1C856D7AC70A}" dt="2021-09-11T09:16:06.352" v="5203" actId="47"/>
        <pc:sldMkLst>
          <pc:docMk/>
          <pc:sldMk cId="3134257752" sldId="279"/>
        </pc:sldMkLst>
      </pc:sldChg>
      <pc:sldChg chg="modSp mod modNotesTx">
        <pc:chgData name="DIONYSIOS PAVLOGEORGATOS" userId="0d3e7419-2b4e-444d-b46b-942b7d62699a" providerId="ADAL" clId="{D8840B37-DC50-437B-BD47-1C856D7AC70A}" dt="2021-09-17T06:16:54.766" v="5955" actId="20577"/>
        <pc:sldMkLst>
          <pc:docMk/>
          <pc:sldMk cId="825650265" sldId="280"/>
        </pc:sldMkLst>
        <pc:picChg chg="mod">
          <ac:chgData name="DIONYSIOS PAVLOGEORGATOS" userId="0d3e7419-2b4e-444d-b46b-942b7d62699a" providerId="ADAL" clId="{D8840B37-DC50-437B-BD47-1C856D7AC70A}" dt="2021-09-17T05:47:52.163" v="5886" actId="108"/>
          <ac:picMkLst>
            <pc:docMk/>
            <pc:sldMk cId="825650265" sldId="280"/>
            <ac:picMk id="4" creationId="{47CC8591-C87D-43AA-B137-B0E715AF304B}"/>
          </ac:picMkLst>
        </pc:picChg>
      </pc:sldChg>
      <pc:sldChg chg="addSp delSp modSp del mod modShow">
        <pc:chgData name="DIONYSIOS PAVLOGEORGATOS" userId="0d3e7419-2b4e-444d-b46b-942b7d62699a" providerId="ADAL" clId="{D8840B37-DC50-437B-BD47-1C856D7AC70A}" dt="2021-09-17T05:58:26.210" v="5933" actId="47"/>
        <pc:sldMkLst>
          <pc:docMk/>
          <pc:sldMk cId="3985022070" sldId="281"/>
        </pc:sldMkLst>
        <pc:spChg chg="add del mod">
          <ac:chgData name="DIONYSIOS PAVLOGEORGATOS" userId="0d3e7419-2b4e-444d-b46b-942b7d62699a" providerId="ADAL" clId="{D8840B37-DC50-437B-BD47-1C856D7AC70A}" dt="2021-09-17T05:49:08.280" v="5888" actId="478"/>
          <ac:spMkLst>
            <pc:docMk/>
            <pc:sldMk cId="3985022070" sldId="281"/>
            <ac:spMk id="3" creationId="{087D0B88-21CC-4843-854B-E0E5FD529434}"/>
          </ac:spMkLst>
        </pc:spChg>
        <pc:spChg chg="del">
          <ac:chgData name="DIONYSIOS PAVLOGEORGATOS" userId="0d3e7419-2b4e-444d-b46b-942b7d62699a" providerId="ADAL" clId="{D8840B37-DC50-437B-BD47-1C856D7AC70A}" dt="2021-09-17T05:49:06.262" v="5887" actId="478"/>
          <ac:spMkLst>
            <pc:docMk/>
            <pc:sldMk cId="3985022070" sldId="281"/>
            <ac:spMk id="8" creationId="{2ADADE48-426C-4579-855E-6E8F264EF9CD}"/>
          </ac:spMkLst>
        </pc:spChg>
        <pc:spChg chg="add del">
          <ac:chgData name="DIONYSIOS PAVLOGEORGATOS" userId="0d3e7419-2b4e-444d-b46b-942b7d62699a" providerId="ADAL" clId="{D8840B37-DC50-437B-BD47-1C856D7AC70A}" dt="2021-09-17T05:49:20.635" v="5890" actId="26606"/>
          <ac:spMkLst>
            <pc:docMk/>
            <pc:sldMk cId="3985022070" sldId="281"/>
            <ac:spMk id="11" creationId="{C2579DAE-C141-48DB-810E-C070C300819E}"/>
          </ac:spMkLst>
        </pc:spChg>
        <pc:spChg chg="add del">
          <ac:chgData name="DIONYSIOS PAVLOGEORGATOS" userId="0d3e7419-2b4e-444d-b46b-942b7d62699a" providerId="ADAL" clId="{D8840B37-DC50-437B-BD47-1C856D7AC70A}" dt="2021-09-17T05:49:20.635" v="5890" actId="26606"/>
          <ac:spMkLst>
            <pc:docMk/>
            <pc:sldMk cId="3985022070" sldId="281"/>
            <ac:spMk id="13" creationId="{02FD90C3-6350-4D5B-9738-6E94EDF30F74}"/>
          </ac:spMkLst>
        </pc:spChg>
        <pc:spChg chg="add del">
          <ac:chgData name="DIONYSIOS PAVLOGEORGATOS" userId="0d3e7419-2b4e-444d-b46b-942b7d62699a" providerId="ADAL" clId="{D8840B37-DC50-437B-BD47-1C856D7AC70A}" dt="2021-09-17T05:49:20.635" v="5890" actId="26606"/>
          <ac:spMkLst>
            <pc:docMk/>
            <pc:sldMk cId="3985022070" sldId="281"/>
            <ac:spMk id="15" creationId="{41497DE5-0939-4D1D-9350-0C5E1B209C68}"/>
          </ac:spMkLst>
        </pc:spChg>
        <pc:spChg chg="add del">
          <ac:chgData name="DIONYSIOS PAVLOGEORGATOS" userId="0d3e7419-2b4e-444d-b46b-942b7d62699a" providerId="ADAL" clId="{D8840B37-DC50-437B-BD47-1C856D7AC70A}" dt="2021-09-17T05:49:20.635" v="5890" actId="26606"/>
          <ac:spMkLst>
            <pc:docMk/>
            <pc:sldMk cId="3985022070" sldId="281"/>
            <ac:spMk id="17" creationId="{5CCC70ED-6C63-4537-B7EB-51990D6C0A6F}"/>
          </ac:spMkLst>
        </pc:spChg>
        <pc:spChg chg="add del">
          <ac:chgData name="DIONYSIOS PAVLOGEORGATOS" userId="0d3e7419-2b4e-444d-b46b-942b7d62699a" providerId="ADAL" clId="{D8840B37-DC50-437B-BD47-1C856D7AC70A}" dt="2021-09-17T05:49:20.635" v="5890" actId="26606"/>
          <ac:spMkLst>
            <pc:docMk/>
            <pc:sldMk cId="3985022070" sldId="281"/>
            <ac:spMk id="19" creationId="{B76E24C1-2968-40DC-A36E-F6B85F0F0752}"/>
          </ac:spMkLst>
        </pc:spChg>
        <pc:spChg chg="add del">
          <ac:chgData name="DIONYSIOS PAVLOGEORGATOS" userId="0d3e7419-2b4e-444d-b46b-942b7d62699a" providerId="ADAL" clId="{D8840B37-DC50-437B-BD47-1C856D7AC70A}" dt="2021-09-17T05:49:24.862" v="5892" actId="26606"/>
          <ac:spMkLst>
            <pc:docMk/>
            <pc:sldMk cId="3985022070" sldId="281"/>
            <ac:spMk id="21" creationId="{C2579DAE-C141-48DB-810E-C070C300819E}"/>
          </ac:spMkLst>
        </pc:spChg>
        <pc:spChg chg="add del">
          <ac:chgData name="DIONYSIOS PAVLOGEORGATOS" userId="0d3e7419-2b4e-444d-b46b-942b7d62699a" providerId="ADAL" clId="{D8840B37-DC50-437B-BD47-1C856D7AC70A}" dt="2021-09-17T05:49:24.862" v="5892" actId="26606"/>
          <ac:spMkLst>
            <pc:docMk/>
            <pc:sldMk cId="3985022070" sldId="281"/>
            <ac:spMk id="22" creationId="{02FD90C3-6350-4D5B-9738-6E94EDF30F74}"/>
          </ac:spMkLst>
        </pc:spChg>
        <pc:spChg chg="add del">
          <ac:chgData name="DIONYSIOS PAVLOGEORGATOS" userId="0d3e7419-2b4e-444d-b46b-942b7d62699a" providerId="ADAL" clId="{D8840B37-DC50-437B-BD47-1C856D7AC70A}" dt="2021-09-17T05:49:24.862" v="5892" actId="26606"/>
          <ac:spMkLst>
            <pc:docMk/>
            <pc:sldMk cId="3985022070" sldId="281"/>
            <ac:spMk id="23" creationId="{BCD2D517-BC35-4439-AC31-06DF764F25FC}"/>
          </ac:spMkLst>
        </pc:spChg>
        <pc:spChg chg="add del">
          <ac:chgData name="DIONYSIOS PAVLOGEORGATOS" userId="0d3e7419-2b4e-444d-b46b-942b7d62699a" providerId="ADAL" clId="{D8840B37-DC50-437B-BD47-1C856D7AC70A}" dt="2021-09-17T05:49:24.862" v="5892" actId="26606"/>
          <ac:spMkLst>
            <pc:docMk/>
            <pc:sldMk cId="3985022070" sldId="281"/>
            <ac:spMk id="24" creationId="{2DD3F846-0483-40F5-A881-0C1AD2A0CAD7}"/>
          </ac:spMkLst>
        </pc:spChg>
        <pc:spChg chg="add del">
          <ac:chgData name="DIONYSIOS PAVLOGEORGATOS" userId="0d3e7419-2b4e-444d-b46b-942b7d62699a" providerId="ADAL" clId="{D8840B37-DC50-437B-BD47-1C856D7AC70A}" dt="2021-09-17T05:49:29.151" v="5894" actId="26606"/>
          <ac:spMkLst>
            <pc:docMk/>
            <pc:sldMk cId="3985022070" sldId="281"/>
            <ac:spMk id="26" creationId="{C2579DAE-C141-48DB-810E-C070C300819E}"/>
          </ac:spMkLst>
        </pc:spChg>
        <pc:spChg chg="add del">
          <ac:chgData name="DIONYSIOS PAVLOGEORGATOS" userId="0d3e7419-2b4e-444d-b46b-942b7d62699a" providerId="ADAL" clId="{D8840B37-DC50-437B-BD47-1C856D7AC70A}" dt="2021-09-17T05:49:29.151" v="5894" actId="26606"/>
          <ac:spMkLst>
            <pc:docMk/>
            <pc:sldMk cId="3985022070" sldId="281"/>
            <ac:spMk id="27" creationId="{02FD90C3-6350-4D5B-9738-6E94EDF30F74}"/>
          </ac:spMkLst>
        </pc:spChg>
        <pc:spChg chg="add del">
          <ac:chgData name="DIONYSIOS PAVLOGEORGATOS" userId="0d3e7419-2b4e-444d-b46b-942b7d62699a" providerId="ADAL" clId="{D8840B37-DC50-437B-BD47-1C856D7AC70A}" dt="2021-09-17T05:49:29.151" v="5894" actId="26606"/>
          <ac:spMkLst>
            <pc:docMk/>
            <pc:sldMk cId="3985022070" sldId="281"/>
            <ac:spMk id="28" creationId="{2C7211D9-E545-4D00-9874-641EC7C7BD85}"/>
          </ac:spMkLst>
        </pc:spChg>
        <pc:spChg chg="add del">
          <ac:chgData name="DIONYSIOS PAVLOGEORGATOS" userId="0d3e7419-2b4e-444d-b46b-942b7d62699a" providerId="ADAL" clId="{D8840B37-DC50-437B-BD47-1C856D7AC70A}" dt="2021-09-17T05:49:29.151" v="5894" actId="26606"/>
          <ac:spMkLst>
            <pc:docMk/>
            <pc:sldMk cId="3985022070" sldId="281"/>
            <ac:spMk id="29" creationId="{5DBBC34A-8C43-4368-951E-A04EB7C00E32}"/>
          </ac:spMkLst>
        </pc:spChg>
        <pc:spChg chg="add del">
          <ac:chgData name="DIONYSIOS PAVLOGEORGATOS" userId="0d3e7419-2b4e-444d-b46b-942b7d62699a" providerId="ADAL" clId="{D8840B37-DC50-437B-BD47-1C856D7AC70A}" dt="2021-09-17T05:49:32.213" v="5896" actId="26606"/>
          <ac:spMkLst>
            <pc:docMk/>
            <pc:sldMk cId="3985022070" sldId="281"/>
            <ac:spMk id="31" creationId="{AE1AF813-2D2F-4B78-9216-388AF161EDAA}"/>
          </ac:spMkLst>
        </pc:spChg>
        <pc:spChg chg="add del">
          <ac:chgData name="DIONYSIOS PAVLOGEORGATOS" userId="0d3e7419-2b4e-444d-b46b-942b7d62699a" providerId="ADAL" clId="{D8840B37-DC50-437B-BD47-1C856D7AC70A}" dt="2021-09-17T05:49:32.213" v="5896" actId="26606"/>
          <ac:spMkLst>
            <pc:docMk/>
            <pc:sldMk cId="3985022070" sldId="281"/>
            <ac:spMk id="32" creationId="{C47181D2-95D5-4439-9BDF-14D4FDC7BD80}"/>
          </ac:spMkLst>
        </pc:spChg>
        <pc:spChg chg="add del">
          <ac:chgData name="DIONYSIOS PAVLOGEORGATOS" userId="0d3e7419-2b4e-444d-b46b-942b7d62699a" providerId="ADAL" clId="{D8840B37-DC50-437B-BD47-1C856D7AC70A}" dt="2021-09-17T05:49:37.446" v="5898" actId="26606"/>
          <ac:spMkLst>
            <pc:docMk/>
            <pc:sldMk cId="3985022070" sldId="281"/>
            <ac:spMk id="34" creationId="{C2579DAE-C141-48DB-810E-C070C300819E}"/>
          </ac:spMkLst>
        </pc:spChg>
        <pc:spChg chg="add del">
          <ac:chgData name="DIONYSIOS PAVLOGEORGATOS" userId="0d3e7419-2b4e-444d-b46b-942b7d62699a" providerId="ADAL" clId="{D8840B37-DC50-437B-BD47-1C856D7AC70A}" dt="2021-09-17T05:49:37.446" v="5898" actId="26606"/>
          <ac:spMkLst>
            <pc:docMk/>
            <pc:sldMk cId="3985022070" sldId="281"/>
            <ac:spMk id="35" creationId="{02FD90C3-6350-4D5B-9738-6E94EDF30F74}"/>
          </ac:spMkLst>
        </pc:spChg>
        <pc:spChg chg="add del">
          <ac:chgData name="DIONYSIOS PAVLOGEORGATOS" userId="0d3e7419-2b4e-444d-b46b-942b7d62699a" providerId="ADAL" clId="{D8840B37-DC50-437B-BD47-1C856D7AC70A}" dt="2021-09-17T05:49:37.446" v="5898" actId="26606"/>
          <ac:spMkLst>
            <pc:docMk/>
            <pc:sldMk cId="3985022070" sldId="281"/>
            <ac:spMk id="36" creationId="{41497DE5-0939-4D1D-9350-0C5E1B209C68}"/>
          </ac:spMkLst>
        </pc:spChg>
        <pc:spChg chg="add del">
          <ac:chgData name="DIONYSIOS PAVLOGEORGATOS" userId="0d3e7419-2b4e-444d-b46b-942b7d62699a" providerId="ADAL" clId="{D8840B37-DC50-437B-BD47-1C856D7AC70A}" dt="2021-09-17T05:49:37.446" v="5898" actId="26606"/>
          <ac:spMkLst>
            <pc:docMk/>
            <pc:sldMk cId="3985022070" sldId="281"/>
            <ac:spMk id="37" creationId="{5CCC70ED-6C63-4537-B7EB-51990D6C0A6F}"/>
          </ac:spMkLst>
        </pc:spChg>
        <pc:spChg chg="add del">
          <ac:chgData name="DIONYSIOS PAVLOGEORGATOS" userId="0d3e7419-2b4e-444d-b46b-942b7d62699a" providerId="ADAL" clId="{D8840B37-DC50-437B-BD47-1C856D7AC70A}" dt="2021-09-17T05:49:37.446" v="5898" actId="26606"/>
          <ac:spMkLst>
            <pc:docMk/>
            <pc:sldMk cId="3985022070" sldId="281"/>
            <ac:spMk id="38" creationId="{B76E24C1-2968-40DC-A36E-F6B85F0F0752}"/>
          </ac:spMkLst>
        </pc:spChg>
        <pc:spChg chg="add del">
          <ac:chgData name="DIONYSIOS PAVLOGEORGATOS" userId="0d3e7419-2b4e-444d-b46b-942b7d62699a" providerId="ADAL" clId="{D8840B37-DC50-437B-BD47-1C856D7AC70A}" dt="2021-09-17T05:49:45.886" v="5904" actId="26606"/>
          <ac:spMkLst>
            <pc:docMk/>
            <pc:sldMk cId="3985022070" sldId="281"/>
            <ac:spMk id="40" creationId="{C2579DAE-C141-48DB-810E-C070C300819E}"/>
          </ac:spMkLst>
        </pc:spChg>
        <pc:spChg chg="add del">
          <ac:chgData name="DIONYSIOS PAVLOGEORGATOS" userId="0d3e7419-2b4e-444d-b46b-942b7d62699a" providerId="ADAL" clId="{D8840B37-DC50-437B-BD47-1C856D7AC70A}" dt="2021-09-17T05:49:45.886" v="5904" actId="26606"/>
          <ac:spMkLst>
            <pc:docMk/>
            <pc:sldMk cId="3985022070" sldId="281"/>
            <ac:spMk id="41" creationId="{02FD90C3-6350-4D5B-9738-6E94EDF30F74}"/>
          </ac:spMkLst>
        </pc:spChg>
        <pc:spChg chg="add del">
          <ac:chgData name="DIONYSIOS PAVLOGEORGATOS" userId="0d3e7419-2b4e-444d-b46b-942b7d62699a" providerId="ADAL" clId="{D8840B37-DC50-437B-BD47-1C856D7AC70A}" dt="2021-09-17T05:49:45.886" v="5904" actId="26606"/>
          <ac:spMkLst>
            <pc:docMk/>
            <pc:sldMk cId="3985022070" sldId="281"/>
            <ac:spMk id="42" creationId="{2C7211D9-E545-4D00-9874-641EC7C7BD85}"/>
          </ac:spMkLst>
        </pc:spChg>
        <pc:spChg chg="add del">
          <ac:chgData name="DIONYSIOS PAVLOGEORGATOS" userId="0d3e7419-2b4e-444d-b46b-942b7d62699a" providerId="ADAL" clId="{D8840B37-DC50-437B-BD47-1C856D7AC70A}" dt="2021-09-17T05:49:45.886" v="5904" actId="26606"/>
          <ac:spMkLst>
            <pc:docMk/>
            <pc:sldMk cId="3985022070" sldId="281"/>
            <ac:spMk id="43" creationId="{5DBBC34A-8C43-4368-951E-A04EB7C00E32}"/>
          </ac:spMkLst>
        </pc:spChg>
        <pc:spChg chg="add del">
          <ac:chgData name="DIONYSIOS PAVLOGEORGATOS" userId="0d3e7419-2b4e-444d-b46b-942b7d62699a" providerId="ADAL" clId="{D8840B37-DC50-437B-BD47-1C856D7AC70A}" dt="2021-09-17T05:49:44.716" v="5901" actId="26606"/>
          <ac:spMkLst>
            <pc:docMk/>
            <pc:sldMk cId="3985022070" sldId="281"/>
            <ac:spMk id="48" creationId="{AE1AF813-2D2F-4B78-9216-388AF161EDAA}"/>
          </ac:spMkLst>
        </pc:spChg>
        <pc:spChg chg="add del">
          <ac:chgData name="DIONYSIOS PAVLOGEORGATOS" userId="0d3e7419-2b4e-444d-b46b-942b7d62699a" providerId="ADAL" clId="{D8840B37-DC50-437B-BD47-1C856D7AC70A}" dt="2021-09-17T05:49:44.716" v="5901" actId="26606"/>
          <ac:spMkLst>
            <pc:docMk/>
            <pc:sldMk cId="3985022070" sldId="281"/>
            <ac:spMk id="50" creationId="{C47181D2-95D5-4439-9BDF-14D4FDC7BD80}"/>
          </ac:spMkLst>
        </pc:spChg>
        <pc:spChg chg="add del">
          <ac:chgData name="DIONYSIOS PAVLOGEORGATOS" userId="0d3e7419-2b4e-444d-b46b-942b7d62699a" providerId="ADAL" clId="{D8840B37-DC50-437B-BD47-1C856D7AC70A}" dt="2021-09-17T05:49:44.716" v="5901" actId="26606"/>
          <ac:spMkLst>
            <pc:docMk/>
            <pc:sldMk cId="3985022070" sldId="281"/>
            <ac:spMk id="52" creationId="{CDD85225-4221-4672-B1DE-C34BFFF5FDFA}"/>
          </ac:spMkLst>
        </pc:spChg>
        <pc:spChg chg="add del">
          <ac:chgData name="DIONYSIOS PAVLOGEORGATOS" userId="0d3e7419-2b4e-444d-b46b-942b7d62699a" providerId="ADAL" clId="{D8840B37-DC50-437B-BD47-1C856D7AC70A}" dt="2021-09-17T05:49:44.716" v="5901" actId="26606"/>
          <ac:spMkLst>
            <pc:docMk/>
            <pc:sldMk cId="3985022070" sldId="281"/>
            <ac:spMk id="54" creationId="{6FB55C46-EDB8-4EC2-AD52-94B111D3A956}"/>
          </ac:spMkLst>
        </pc:spChg>
        <pc:spChg chg="add del">
          <ac:chgData name="DIONYSIOS PAVLOGEORGATOS" userId="0d3e7419-2b4e-444d-b46b-942b7d62699a" providerId="ADAL" clId="{D8840B37-DC50-437B-BD47-1C856D7AC70A}" dt="2021-09-17T05:49:45.874" v="5903" actId="26606"/>
          <ac:spMkLst>
            <pc:docMk/>
            <pc:sldMk cId="3985022070" sldId="281"/>
            <ac:spMk id="56" creationId="{C2579DAE-C141-48DB-810E-C070C300819E}"/>
          </ac:spMkLst>
        </pc:spChg>
        <pc:spChg chg="add del">
          <ac:chgData name="DIONYSIOS PAVLOGEORGATOS" userId="0d3e7419-2b4e-444d-b46b-942b7d62699a" providerId="ADAL" clId="{D8840B37-DC50-437B-BD47-1C856D7AC70A}" dt="2021-09-17T05:49:45.874" v="5903" actId="26606"/>
          <ac:spMkLst>
            <pc:docMk/>
            <pc:sldMk cId="3985022070" sldId="281"/>
            <ac:spMk id="57" creationId="{02FD90C3-6350-4D5B-9738-6E94EDF30F74}"/>
          </ac:spMkLst>
        </pc:spChg>
        <pc:spChg chg="add">
          <ac:chgData name="DIONYSIOS PAVLOGEORGATOS" userId="0d3e7419-2b4e-444d-b46b-942b7d62699a" providerId="ADAL" clId="{D8840B37-DC50-437B-BD47-1C856D7AC70A}" dt="2021-09-17T05:49:45.886" v="5904" actId="26606"/>
          <ac:spMkLst>
            <pc:docMk/>
            <pc:sldMk cId="3985022070" sldId="281"/>
            <ac:spMk id="59" creationId="{C2579DAE-C141-48DB-810E-C070C300819E}"/>
          </ac:spMkLst>
        </pc:spChg>
        <pc:spChg chg="add">
          <ac:chgData name="DIONYSIOS PAVLOGEORGATOS" userId="0d3e7419-2b4e-444d-b46b-942b7d62699a" providerId="ADAL" clId="{D8840B37-DC50-437B-BD47-1C856D7AC70A}" dt="2021-09-17T05:49:45.886" v="5904" actId="26606"/>
          <ac:spMkLst>
            <pc:docMk/>
            <pc:sldMk cId="3985022070" sldId="281"/>
            <ac:spMk id="60" creationId="{02FD90C3-6350-4D5B-9738-6E94EDF30F74}"/>
          </ac:spMkLst>
        </pc:spChg>
        <pc:spChg chg="add">
          <ac:chgData name="DIONYSIOS PAVLOGEORGATOS" userId="0d3e7419-2b4e-444d-b46b-942b7d62699a" providerId="ADAL" clId="{D8840B37-DC50-437B-BD47-1C856D7AC70A}" dt="2021-09-17T05:49:45.886" v="5904" actId="26606"/>
          <ac:spMkLst>
            <pc:docMk/>
            <pc:sldMk cId="3985022070" sldId="281"/>
            <ac:spMk id="61" creationId="{2C7211D9-E545-4D00-9874-641EC7C7BD85}"/>
          </ac:spMkLst>
        </pc:spChg>
        <pc:spChg chg="add">
          <ac:chgData name="DIONYSIOS PAVLOGEORGATOS" userId="0d3e7419-2b4e-444d-b46b-942b7d62699a" providerId="ADAL" clId="{D8840B37-DC50-437B-BD47-1C856D7AC70A}" dt="2021-09-17T05:49:45.886" v="5904" actId="26606"/>
          <ac:spMkLst>
            <pc:docMk/>
            <pc:sldMk cId="3985022070" sldId="281"/>
            <ac:spMk id="62" creationId="{5DBBC34A-8C43-4368-951E-A04EB7C00E32}"/>
          </ac:spMkLst>
        </pc:spChg>
        <pc:picChg chg="mod">
          <ac:chgData name="DIONYSIOS PAVLOGEORGATOS" userId="0d3e7419-2b4e-444d-b46b-942b7d62699a" providerId="ADAL" clId="{D8840B37-DC50-437B-BD47-1C856D7AC70A}" dt="2021-09-17T05:49:45.874" v="5903" actId="26606"/>
          <ac:picMkLst>
            <pc:docMk/>
            <pc:sldMk cId="3985022070" sldId="281"/>
            <ac:picMk id="6" creationId="{26A329C0-F5B3-4A62-B21B-B3EDE33DC82E}"/>
          </ac:picMkLst>
        </pc:picChg>
      </pc:sldChg>
      <pc:sldChg chg="addSp delSp modSp new del mod setBg">
        <pc:chgData name="DIONYSIOS PAVLOGEORGATOS" userId="0d3e7419-2b4e-444d-b46b-942b7d62699a" providerId="ADAL" clId="{D8840B37-DC50-437B-BD47-1C856D7AC70A}" dt="2021-09-17T06:00:10.895" v="5948" actId="47"/>
        <pc:sldMkLst>
          <pc:docMk/>
          <pc:sldMk cId="1619173190" sldId="282"/>
        </pc:sldMkLst>
        <pc:spChg chg="add del">
          <ac:chgData name="DIONYSIOS PAVLOGEORGATOS" userId="0d3e7419-2b4e-444d-b46b-942b7d62699a" providerId="ADAL" clId="{D8840B37-DC50-437B-BD47-1C856D7AC70A}" dt="2021-09-17T05:52:32.085" v="5912" actId="26606"/>
          <ac:spMkLst>
            <pc:docMk/>
            <pc:sldMk cId="1619173190" sldId="282"/>
            <ac:spMk id="2" creationId="{D4654E90-307D-435F-859A-2112FE63F916}"/>
          </ac:spMkLst>
        </pc:spChg>
        <pc:spChg chg="add del">
          <ac:chgData name="DIONYSIOS PAVLOGEORGATOS" userId="0d3e7419-2b4e-444d-b46b-942b7d62699a" providerId="ADAL" clId="{D8840B37-DC50-437B-BD47-1C856D7AC70A}" dt="2021-09-17T05:52:32.085" v="5912" actId="26606"/>
          <ac:spMkLst>
            <pc:docMk/>
            <pc:sldMk cId="1619173190" sldId="282"/>
            <ac:spMk id="3" creationId="{5BA21ACA-FAB7-41C2-9F96-CFBD92E8C2E7}"/>
          </ac:spMkLst>
        </pc:spChg>
        <pc:spChg chg="add del mod">
          <ac:chgData name="DIONYSIOS PAVLOGEORGATOS" userId="0d3e7419-2b4e-444d-b46b-942b7d62699a" providerId="ADAL" clId="{D8840B37-DC50-437B-BD47-1C856D7AC70A}" dt="2021-09-17T05:52:50.744" v="5915" actId="26606"/>
          <ac:spMkLst>
            <pc:docMk/>
            <pc:sldMk cId="1619173190" sldId="282"/>
            <ac:spMk id="4" creationId="{97C555C9-BD17-45F9-8B7B-EED39A8C3057}"/>
          </ac:spMkLst>
        </pc:spChg>
        <pc:spChg chg="add del mod">
          <ac:chgData name="DIONYSIOS PAVLOGEORGATOS" userId="0d3e7419-2b4e-444d-b46b-942b7d62699a" providerId="ADAL" clId="{D8840B37-DC50-437B-BD47-1C856D7AC70A}" dt="2021-09-17T05:55:50.471" v="5922" actId="26606"/>
          <ac:spMkLst>
            <pc:docMk/>
            <pc:sldMk cId="1619173190" sldId="282"/>
            <ac:spMk id="6" creationId="{461D0A46-E132-4696-9CF8-BA29838E0456}"/>
          </ac:spMkLst>
        </pc:spChg>
        <pc:spChg chg="add del mod">
          <ac:chgData name="DIONYSIOS PAVLOGEORGATOS" userId="0d3e7419-2b4e-444d-b46b-942b7d62699a" providerId="ADAL" clId="{D8840B37-DC50-437B-BD47-1C856D7AC70A}" dt="2021-09-17T05:57:07.020" v="5928" actId="26606"/>
          <ac:spMkLst>
            <pc:docMk/>
            <pc:sldMk cId="1619173190" sldId="282"/>
            <ac:spMk id="8" creationId="{5F50A837-FBAF-4A5B-B5C7-773C536B4688}"/>
          </ac:spMkLst>
        </pc:spChg>
        <pc:spChg chg="add del mod">
          <ac:chgData name="DIONYSIOS PAVLOGEORGATOS" userId="0d3e7419-2b4e-444d-b46b-942b7d62699a" providerId="ADAL" clId="{D8840B37-DC50-437B-BD47-1C856D7AC70A}" dt="2021-09-17T05:58:09.146" v="5931" actId="26606"/>
          <ac:spMkLst>
            <pc:docMk/>
            <pc:sldMk cId="1619173190" sldId="282"/>
            <ac:spMk id="10" creationId="{F3CDB4AE-F944-48F7-845A-FEB8F091BEA7}"/>
          </ac:spMkLst>
        </pc:spChg>
        <pc:spChg chg="add del mod">
          <ac:chgData name="DIONYSIOS PAVLOGEORGATOS" userId="0d3e7419-2b4e-444d-b46b-942b7d62699a" providerId="ADAL" clId="{D8840B37-DC50-437B-BD47-1C856D7AC70A}" dt="2021-09-17T06:00:03.155" v="5946" actId="26606"/>
          <ac:spMkLst>
            <pc:docMk/>
            <pc:sldMk cId="1619173190" sldId="282"/>
            <ac:spMk id="12" creationId="{0EE7DEA9-6E5C-4A6A-B4D2-CA4169349498}"/>
          </ac:spMkLst>
        </pc:spChg>
        <pc:spChg chg="add del">
          <ac:chgData name="DIONYSIOS PAVLOGEORGATOS" userId="0d3e7419-2b4e-444d-b46b-942b7d62699a" providerId="ADAL" clId="{D8840B37-DC50-437B-BD47-1C856D7AC70A}" dt="2021-09-17T05:52:28.697" v="5909" actId="26606"/>
          <ac:spMkLst>
            <pc:docMk/>
            <pc:sldMk cId="1619173190" sldId="282"/>
            <ac:spMk id="71" creationId="{C2579DAE-C141-48DB-810E-C070C300819E}"/>
          </ac:spMkLst>
        </pc:spChg>
        <pc:spChg chg="add del">
          <ac:chgData name="DIONYSIOS PAVLOGEORGATOS" userId="0d3e7419-2b4e-444d-b46b-942b7d62699a" providerId="ADAL" clId="{D8840B37-DC50-437B-BD47-1C856D7AC70A}" dt="2021-09-17T05:52:28.697" v="5909" actId="26606"/>
          <ac:spMkLst>
            <pc:docMk/>
            <pc:sldMk cId="1619173190" sldId="282"/>
            <ac:spMk id="73" creationId="{02FD90C3-6350-4D5B-9738-6E94EDF30F74}"/>
          </ac:spMkLst>
        </pc:spChg>
        <pc:spChg chg="add del">
          <ac:chgData name="DIONYSIOS PAVLOGEORGATOS" userId="0d3e7419-2b4e-444d-b46b-942b7d62699a" providerId="ADAL" clId="{D8840B37-DC50-437B-BD47-1C856D7AC70A}" dt="2021-09-17T05:52:28.697" v="5909" actId="26606"/>
          <ac:spMkLst>
            <pc:docMk/>
            <pc:sldMk cId="1619173190" sldId="282"/>
            <ac:spMk id="75" creationId="{2C7211D9-E545-4D00-9874-641EC7C7BD85}"/>
          </ac:spMkLst>
        </pc:spChg>
        <pc:spChg chg="add del">
          <ac:chgData name="DIONYSIOS PAVLOGEORGATOS" userId="0d3e7419-2b4e-444d-b46b-942b7d62699a" providerId="ADAL" clId="{D8840B37-DC50-437B-BD47-1C856D7AC70A}" dt="2021-09-17T05:52:28.697" v="5909" actId="26606"/>
          <ac:spMkLst>
            <pc:docMk/>
            <pc:sldMk cId="1619173190" sldId="282"/>
            <ac:spMk id="77" creationId="{5DBBC34A-8C43-4368-951E-A04EB7C00E32}"/>
          </ac:spMkLst>
        </pc:spChg>
        <pc:spChg chg="add del">
          <ac:chgData name="DIONYSIOS PAVLOGEORGATOS" userId="0d3e7419-2b4e-444d-b46b-942b7d62699a" providerId="ADAL" clId="{D8840B37-DC50-437B-BD47-1C856D7AC70A}" dt="2021-09-17T05:52:32.078" v="5911" actId="26606"/>
          <ac:spMkLst>
            <pc:docMk/>
            <pc:sldMk cId="1619173190" sldId="282"/>
            <ac:spMk id="79" creationId="{B76E24C1-2968-40DC-A36E-F6B85F0F0752}"/>
          </ac:spMkLst>
        </pc:spChg>
        <pc:spChg chg="add del">
          <ac:chgData name="DIONYSIOS PAVLOGEORGATOS" userId="0d3e7419-2b4e-444d-b46b-942b7d62699a" providerId="ADAL" clId="{D8840B37-DC50-437B-BD47-1C856D7AC70A}" dt="2021-09-17T05:55:50.471" v="5922" actId="26606"/>
          <ac:spMkLst>
            <pc:docMk/>
            <pc:sldMk cId="1619173190" sldId="282"/>
            <ac:spMk id="81" creationId="{C2579DAE-C141-48DB-810E-C070C300819E}"/>
          </ac:spMkLst>
        </pc:spChg>
        <pc:spChg chg="add del">
          <ac:chgData name="DIONYSIOS PAVLOGEORGATOS" userId="0d3e7419-2b4e-444d-b46b-942b7d62699a" providerId="ADAL" clId="{D8840B37-DC50-437B-BD47-1C856D7AC70A}" dt="2021-09-17T05:55:50.471" v="5922" actId="26606"/>
          <ac:spMkLst>
            <pc:docMk/>
            <pc:sldMk cId="1619173190" sldId="282"/>
            <ac:spMk id="83" creationId="{02FD90C3-6350-4D5B-9738-6E94EDF30F74}"/>
          </ac:spMkLst>
        </pc:spChg>
        <pc:spChg chg="add del">
          <ac:chgData name="DIONYSIOS PAVLOGEORGATOS" userId="0d3e7419-2b4e-444d-b46b-942b7d62699a" providerId="ADAL" clId="{D8840B37-DC50-437B-BD47-1C856D7AC70A}" dt="2021-09-17T05:55:50.471" v="5922" actId="26606"/>
          <ac:spMkLst>
            <pc:docMk/>
            <pc:sldMk cId="1619173190" sldId="282"/>
            <ac:spMk id="85" creationId="{2C7211D9-E545-4D00-9874-641EC7C7BD85}"/>
          </ac:spMkLst>
        </pc:spChg>
        <pc:spChg chg="add del">
          <ac:chgData name="DIONYSIOS PAVLOGEORGATOS" userId="0d3e7419-2b4e-444d-b46b-942b7d62699a" providerId="ADAL" clId="{D8840B37-DC50-437B-BD47-1C856D7AC70A}" dt="2021-09-17T05:55:50.471" v="5922" actId="26606"/>
          <ac:spMkLst>
            <pc:docMk/>
            <pc:sldMk cId="1619173190" sldId="282"/>
            <ac:spMk id="87" creationId="{5DBBC34A-8C43-4368-951E-A04EB7C00E32}"/>
          </ac:spMkLst>
        </pc:spChg>
        <pc:spChg chg="add del">
          <ac:chgData name="DIONYSIOS PAVLOGEORGATOS" userId="0d3e7419-2b4e-444d-b46b-942b7d62699a" providerId="ADAL" clId="{D8840B37-DC50-437B-BD47-1C856D7AC70A}" dt="2021-09-17T05:58:09.146" v="5931" actId="26606"/>
          <ac:spMkLst>
            <pc:docMk/>
            <pc:sldMk cId="1619173190" sldId="282"/>
            <ac:spMk id="88" creationId="{C2579DAE-C141-48DB-810E-C070C300819E}"/>
          </ac:spMkLst>
        </pc:spChg>
        <pc:spChg chg="add del">
          <ac:chgData name="DIONYSIOS PAVLOGEORGATOS" userId="0d3e7419-2b4e-444d-b46b-942b7d62699a" providerId="ADAL" clId="{D8840B37-DC50-437B-BD47-1C856D7AC70A}" dt="2021-09-17T05:58:09.146" v="5931" actId="26606"/>
          <ac:spMkLst>
            <pc:docMk/>
            <pc:sldMk cId="1619173190" sldId="282"/>
            <ac:spMk id="90" creationId="{02FD90C3-6350-4D5B-9738-6E94EDF30F74}"/>
          </ac:spMkLst>
        </pc:spChg>
        <pc:spChg chg="add del">
          <ac:chgData name="DIONYSIOS PAVLOGEORGATOS" userId="0d3e7419-2b4e-444d-b46b-942b7d62699a" providerId="ADAL" clId="{D8840B37-DC50-437B-BD47-1C856D7AC70A}" dt="2021-09-17T05:55:42.269" v="5919" actId="26606"/>
          <ac:spMkLst>
            <pc:docMk/>
            <pc:sldMk cId="1619173190" sldId="282"/>
            <ac:spMk id="92" creationId="{4E4490D0-3672-446A-AC12-B4830333BDDD}"/>
          </ac:spMkLst>
        </pc:spChg>
        <pc:spChg chg="add del">
          <ac:chgData name="DIONYSIOS PAVLOGEORGATOS" userId="0d3e7419-2b4e-444d-b46b-942b7d62699a" providerId="ADAL" clId="{D8840B37-DC50-437B-BD47-1C856D7AC70A}" dt="2021-09-17T05:55:42.269" v="5919" actId="26606"/>
          <ac:spMkLst>
            <pc:docMk/>
            <pc:sldMk cId="1619173190" sldId="282"/>
            <ac:spMk id="94" creationId="{39CB82C2-DF65-4EC1-8280-F201D50F570B}"/>
          </ac:spMkLst>
        </pc:spChg>
        <pc:spChg chg="add del">
          <ac:chgData name="DIONYSIOS PAVLOGEORGATOS" userId="0d3e7419-2b4e-444d-b46b-942b7d62699a" providerId="ADAL" clId="{D8840B37-DC50-437B-BD47-1C856D7AC70A}" dt="2021-09-17T05:55:42.269" v="5919" actId="26606"/>
          <ac:spMkLst>
            <pc:docMk/>
            <pc:sldMk cId="1619173190" sldId="282"/>
            <ac:spMk id="98" creationId="{FA4CD5CB-D209-4D70-8CA4-629731C59219}"/>
          </ac:spMkLst>
        </pc:spChg>
        <pc:spChg chg="add del">
          <ac:chgData name="DIONYSIOS PAVLOGEORGATOS" userId="0d3e7419-2b4e-444d-b46b-942b7d62699a" providerId="ADAL" clId="{D8840B37-DC50-437B-BD47-1C856D7AC70A}" dt="2021-09-17T05:55:42.269" v="5919" actId="26606"/>
          <ac:spMkLst>
            <pc:docMk/>
            <pc:sldMk cId="1619173190" sldId="282"/>
            <ac:spMk id="102" creationId="{B4C27B90-DF2B-4D00-BA07-18ED774CD2F1}"/>
          </ac:spMkLst>
        </pc:spChg>
        <pc:spChg chg="add del">
          <ac:chgData name="DIONYSIOS PAVLOGEORGATOS" userId="0d3e7419-2b4e-444d-b46b-942b7d62699a" providerId="ADAL" clId="{D8840B37-DC50-437B-BD47-1C856D7AC70A}" dt="2021-09-17T05:55:42.269" v="5919" actId="26606"/>
          <ac:spMkLst>
            <pc:docMk/>
            <pc:sldMk cId="1619173190" sldId="282"/>
            <ac:spMk id="104" creationId="{593ACC25-C262-417A-8AA9-0641C772BDB6}"/>
          </ac:spMkLst>
        </pc:spChg>
        <pc:spChg chg="add del">
          <ac:chgData name="DIONYSIOS PAVLOGEORGATOS" userId="0d3e7419-2b4e-444d-b46b-942b7d62699a" providerId="ADAL" clId="{D8840B37-DC50-437B-BD47-1C856D7AC70A}" dt="2021-09-17T05:55:50.464" v="5921" actId="26606"/>
          <ac:spMkLst>
            <pc:docMk/>
            <pc:sldMk cId="1619173190" sldId="282"/>
            <ac:spMk id="106" creationId="{4E4490D0-3672-446A-AC12-B4830333BDDD}"/>
          </ac:spMkLst>
        </pc:spChg>
        <pc:spChg chg="add del">
          <ac:chgData name="DIONYSIOS PAVLOGEORGATOS" userId="0d3e7419-2b4e-444d-b46b-942b7d62699a" providerId="ADAL" clId="{D8840B37-DC50-437B-BD47-1C856D7AC70A}" dt="2021-09-17T05:55:50.464" v="5921" actId="26606"/>
          <ac:spMkLst>
            <pc:docMk/>
            <pc:sldMk cId="1619173190" sldId="282"/>
            <ac:spMk id="107" creationId="{39CB82C2-DF65-4EC1-8280-F201D50F570B}"/>
          </ac:spMkLst>
        </pc:spChg>
        <pc:spChg chg="add del">
          <ac:chgData name="DIONYSIOS PAVLOGEORGATOS" userId="0d3e7419-2b4e-444d-b46b-942b7d62699a" providerId="ADAL" clId="{D8840B37-DC50-437B-BD47-1C856D7AC70A}" dt="2021-09-17T05:55:50.464" v="5921" actId="26606"/>
          <ac:spMkLst>
            <pc:docMk/>
            <pc:sldMk cId="1619173190" sldId="282"/>
            <ac:spMk id="109" creationId="{5A1B47C8-47A0-4A88-8830-6DEA3B5DE392}"/>
          </ac:spMkLst>
        </pc:spChg>
        <pc:spChg chg="add del">
          <ac:chgData name="DIONYSIOS PAVLOGEORGATOS" userId="0d3e7419-2b4e-444d-b46b-942b7d62699a" providerId="ADAL" clId="{D8840B37-DC50-437B-BD47-1C856D7AC70A}" dt="2021-09-17T05:55:50.464" v="5921" actId="26606"/>
          <ac:spMkLst>
            <pc:docMk/>
            <pc:sldMk cId="1619173190" sldId="282"/>
            <ac:spMk id="110" creationId="{984BBFDD-E720-4805-A9C8-129FBBF6DD70}"/>
          </ac:spMkLst>
        </pc:spChg>
        <pc:spChg chg="add del">
          <ac:chgData name="DIONYSIOS PAVLOGEORGATOS" userId="0d3e7419-2b4e-444d-b46b-942b7d62699a" providerId="ADAL" clId="{D8840B37-DC50-437B-BD47-1C856D7AC70A}" dt="2021-09-17T05:55:50.464" v="5921" actId="26606"/>
          <ac:spMkLst>
            <pc:docMk/>
            <pc:sldMk cId="1619173190" sldId="282"/>
            <ac:spMk id="111" creationId="{5AC4BE46-4A77-42FE-9D15-065CDB2F847C}"/>
          </ac:spMkLst>
        </pc:spChg>
        <pc:spChg chg="add del">
          <ac:chgData name="DIONYSIOS PAVLOGEORGATOS" userId="0d3e7419-2b4e-444d-b46b-942b7d62699a" providerId="ADAL" clId="{D8840B37-DC50-437B-BD47-1C856D7AC70A}" dt="2021-09-17T05:56:49.850" v="5925" actId="26606"/>
          <ac:spMkLst>
            <pc:docMk/>
            <pc:sldMk cId="1619173190" sldId="282"/>
            <ac:spMk id="113" creationId="{990D0034-F768-41E7-85D4-F38C4DE85770}"/>
          </ac:spMkLst>
        </pc:spChg>
        <pc:spChg chg="add del">
          <ac:chgData name="DIONYSIOS PAVLOGEORGATOS" userId="0d3e7419-2b4e-444d-b46b-942b7d62699a" providerId="ADAL" clId="{D8840B37-DC50-437B-BD47-1C856D7AC70A}" dt="2021-09-17T05:56:49.850" v="5925" actId="26606"/>
          <ac:spMkLst>
            <pc:docMk/>
            <pc:sldMk cId="1619173190" sldId="282"/>
            <ac:spMk id="114" creationId="{C4F7E42D-8B5A-4FC8-81CD-9E60171F7FA8}"/>
          </ac:spMkLst>
        </pc:spChg>
        <pc:spChg chg="add del">
          <ac:chgData name="DIONYSIOS PAVLOGEORGATOS" userId="0d3e7419-2b4e-444d-b46b-942b7d62699a" providerId="ADAL" clId="{D8840B37-DC50-437B-BD47-1C856D7AC70A}" dt="2021-09-17T05:56:49.850" v="5925" actId="26606"/>
          <ac:spMkLst>
            <pc:docMk/>
            <pc:sldMk cId="1619173190" sldId="282"/>
            <ac:spMk id="115" creationId="{461D0A46-E132-4696-9CF8-BA29838E0456}"/>
          </ac:spMkLst>
        </pc:spChg>
        <pc:spChg chg="add del">
          <ac:chgData name="DIONYSIOS PAVLOGEORGATOS" userId="0d3e7419-2b4e-444d-b46b-942b7d62699a" providerId="ADAL" clId="{D8840B37-DC50-437B-BD47-1C856D7AC70A}" dt="2021-09-17T05:56:49.850" v="5925" actId="26606"/>
          <ac:spMkLst>
            <pc:docMk/>
            <pc:sldMk cId="1619173190" sldId="282"/>
            <ac:spMk id="116" creationId="{8C04651D-B9F4-4935-A02D-364153FBDF54}"/>
          </ac:spMkLst>
        </pc:spChg>
        <pc:spChg chg="add del">
          <ac:chgData name="DIONYSIOS PAVLOGEORGATOS" userId="0d3e7419-2b4e-444d-b46b-942b7d62699a" providerId="ADAL" clId="{D8840B37-DC50-437B-BD47-1C856D7AC70A}" dt="2021-09-17T05:57:07.020" v="5928" actId="26606"/>
          <ac:spMkLst>
            <pc:docMk/>
            <pc:sldMk cId="1619173190" sldId="282"/>
            <ac:spMk id="141" creationId="{C2579DAE-C141-48DB-810E-C070C300819E}"/>
          </ac:spMkLst>
        </pc:spChg>
        <pc:spChg chg="add del">
          <ac:chgData name="DIONYSIOS PAVLOGEORGATOS" userId="0d3e7419-2b4e-444d-b46b-942b7d62699a" providerId="ADAL" clId="{D8840B37-DC50-437B-BD47-1C856D7AC70A}" dt="2021-09-17T05:57:07.020" v="5928" actId="26606"/>
          <ac:spMkLst>
            <pc:docMk/>
            <pc:sldMk cId="1619173190" sldId="282"/>
            <ac:spMk id="143" creationId="{02FD90C3-6350-4D5B-9738-6E94EDF30F74}"/>
          </ac:spMkLst>
        </pc:spChg>
        <pc:spChg chg="add del">
          <ac:chgData name="DIONYSIOS PAVLOGEORGATOS" userId="0d3e7419-2b4e-444d-b46b-942b7d62699a" providerId="ADAL" clId="{D8840B37-DC50-437B-BD47-1C856D7AC70A}" dt="2021-09-17T05:57:07.020" v="5928" actId="26606"/>
          <ac:spMkLst>
            <pc:docMk/>
            <pc:sldMk cId="1619173190" sldId="282"/>
            <ac:spMk id="145" creationId="{2C7211D9-E545-4D00-9874-641EC7C7BD85}"/>
          </ac:spMkLst>
        </pc:spChg>
        <pc:spChg chg="add del">
          <ac:chgData name="DIONYSIOS PAVLOGEORGATOS" userId="0d3e7419-2b4e-444d-b46b-942b7d62699a" providerId="ADAL" clId="{D8840B37-DC50-437B-BD47-1C856D7AC70A}" dt="2021-09-17T05:57:07.020" v="5928" actId="26606"/>
          <ac:spMkLst>
            <pc:docMk/>
            <pc:sldMk cId="1619173190" sldId="282"/>
            <ac:spMk id="147" creationId="{5DBBC34A-8C43-4368-951E-A04EB7C00E32}"/>
          </ac:spMkLst>
        </pc:spChg>
        <pc:spChg chg="add del">
          <ac:chgData name="DIONYSIOS PAVLOGEORGATOS" userId="0d3e7419-2b4e-444d-b46b-942b7d62699a" providerId="ADAL" clId="{D8840B37-DC50-437B-BD47-1C856D7AC70A}" dt="2021-09-17T05:58:09.146" v="5931" actId="26606"/>
          <ac:spMkLst>
            <pc:docMk/>
            <pc:sldMk cId="1619173190" sldId="282"/>
            <ac:spMk id="149" creationId="{2C7211D9-E545-4D00-9874-641EC7C7BD85}"/>
          </ac:spMkLst>
        </pc:spChg>
        <pc:spChg chg="add del">
          <ac:chgData name="DIONYSIOS PAVLOGEORGATOS" userId="0d3e7419-2b4e-444d-b46b-942b7d62699a" providerId="ADAL" clId="{D8840B37-DC50-437B-BD47-1C856D7AC70A}" dt="2021-09-17T05:58:09.146" v="5931" actId="26606"/>
          <ac:spMkLst>
            <pc:docMk/>
            <pc:sldMk cId="1619173190" sldId="282"/>
            <ac:spMk id="150" creationId="{5DBBC34A-8C43-4368-951E-A04EB7C00E32}"/>
          </ac:spMkLst>
        </pc:spChg>
        <pc:spChg chg="add del">
          <ac:chgData name="DIONYSIOS PAVLOGEORGATOS" userId="0d3e7419-2b4e-444d-b46b-942b7d62699a" providerId="ADAL" clId="{D8840B37-DC50-437B-BD47-1C856D7AC70A}" dt="2021-09-17T06:00:03.155" v="5946" actId="26606"/>
          <ac:spMkLst>
            <pc:docMk/>
            <pc:sldMk cId="1619173190" sldId="282"/>
            <ac:spMk id="155" creationId="{C2579DAE-C141-48DB-810E-C070C300819E}"/>
          </ac:spMkLst>
        </pc:spChg>
        <pc:spChg chg="add del">
          <ac:chgData name="DIONYSIOS PAVLOGEORGATOS" userId="0d3e7419-2b4e-444d-b46b-942b7d62699a" providerId="ADAL" clId="{D8840B37-DC50-437B-BD47-1C856D7AC70A}" dt="2021-09-17T06:00:03.155" v="5946" actId="26606"/>
          <ac:spMkLst>
            <pc:docMk/>
            <pc:sldMk cId="1619173190" sldId="282"/>
            <ac:spMk id="157" creationId="{02FD90C3-6350-4D5B-9738-6E94EDF30F74}"/>
          </ac:spMkLst>
        </pc:spChg>
        <pc:spChg chg="add del">
          <ac:chgData name="DIONYSIOS PAVLOGEORGATOS" userId="0d3e7419-2b4e-444d-b46b-942b7d62699a" providerId="ADAL" clId="{D8840B37-DC50-437B-BD47-1C856D7AC70A}" dt="2021-09-17T06:00:03.155" v="5946" actId="26606"/>
          <ac:spMkLst>
            <pc:docMk/>
            <pc:sldMk cId="1619173190" sldId="282"/>
            <ac:spMk id="159" creationId="{2C7211D9-E545-4D00-9874-641EC7C7BD85}"/>
          </ac:spMkLst>
        </pc:spChg>
        <pc:spChg chg="add del">
          <ac:chgData name="DIONYSIOS PAVLOGEORGATOS" userId="0d3e7419-2b4e-444d-b46b-942b7d62699a" providerId="ADAL" clId="{D8840B37-DC50-437B-BD47-1C856D7AC70A}" dt="2021-09-17T06:00:03.155" v="5946" actId="26606"/>
          <ac:spMkLst>
            <pc:docMk/>
            <pc:sldMk cId="1619173190" sldId="282"/>
            <ac:spMk id="161" creationId="{5DBBC34A-8C43-4368-951E-A04EB7C00E32}"/>
          </ac:spMkLst>
        </pc:spChg>
        <pc:spChg chg="add del">
          <ac:chgData name="DIONYSIOS PAVLOGEORGATOS" userId="0d3e7419-2b4e-444d-b46b-942b7d62699a" providerId="ADAL" clId="{D8840B37-DC50-437B-BD47-1C856D7AC70A}" dt="2021-09-17T06:00:00.426" v="5941" actId="26606"/>
          <ac:spMkLst>
            <pc:docMk/>
            <pc:sldMk cId="1619173190" sldId="282"/>
            <ac:spMk id="192" creationId="{C2579DAE-C141-48DB-810E-C070C300819E}"/>
          </ac:spMkLst>
        </pc:spChg>
        <pc:spChg chg="add del">
          <ac:chgData name="DIONYSIOS PAVLOGEORGATOS" userId="0d3e7419-2b4e-444d-b46b-942b7d62699a" providerId="ADAL" clId="{D8840B37-DC50-437B-BD47-1C856D7AC70A}" dt="2021-09-17T06:00:00.426" v="5941" actId="26606"/>
          <ac:spMkLst>
            <pc:docMk/>
            <pc:sldMk cId="1619173190" sldId="282"/>
            <ac:spMk id="193" creationId="{02FD90C3-6350-4D5B-9738-6E94EDF30F74}"/>
          </ac:spMkLst>
        </pc:spChg>
        <pc:spChg chg="add del">
          <ac:chgData name="DIONYSIOS PAVLOGEORGATOS" userId="0d3e7419-2b4e-444d-b46b-942b7d62699a" providerId="ADAL" clId="{D8840B37-DC50-437B-BD47-1C856D7AC70A}" dt="2021-09-17T06:00:00.426" v="5941" actId="26606"/>
          <ac:spMkLst>
            <pc:docMk/>
            <pc:sldMk cId="1619173190" sldId="282"/>
            <ac:spMk id="194" creationId="{2C7211D9-E545-4D00-9874-641EC7C7BD85}"/>
          </ac:spMkLst>
        </pc:spChg>
        <pc:spChg chg="add del">
          <ac:chgData name="DIONYSIOS PAVLOGEORGATOS" userId="0d3e7419-2b4e-444d-b46b-942b7d62699a" providerId="ADAL" clId="{D8840B37-DC50-437B-BD47-1C856D7AC70A}" dt="2021-09-17T06:00:00.426" v="5941" actId="26606"/>
          <ac:spMkLst>
            <pc:docMk/>
            <pc:sldMk cId="1619173190" sldId="282"/>
            <ac:spMk id="195" creationId="{5DBBC34A-8C43-4368-951E-A04EB7C00E32}"/>
          </ac:spMkLst>
        </pc:spChg>
        <pc:spChg chg="add del">
          <ac:chgData name="DIONYSIOS PAVLOGEORGATOS" userId="0d3e7419-2b4e-444d-b46b-942b7d62699a" providerId="ADAL" clId="{D8840B37-DC50-437B-BD47-1C856D7AC70A}" dt="2021-09-17T06:00:01.747" v="5943" actId="26606"/>
          <ac:spMkLst>
            <pc:docMk/>
            <pc:sldMk cId="1619173190" sldId="282"/>
            <ac:spMk id="196" creationId="{B76E24C1-2968-40DC-A36E-F6B85F0F0752}"/>
          </ac:spMkLst>
        </pc:spChg>
        <pc:spChg chg="add del">
          <ac:chgData name="DIONYSIOS PAVLOGEORGATOS" userId="0d3e7419-2b4e-444d-b46b-942b7d62699a" providerId="ADAL" clId="{D8840B37-DC50-437B-BD47-1C856D7AC70A}" dt="2021-09-17T05:52:32.078" v="5911" actId="26606"/>
          <ac:spMkLst>
            <pc:docMk/>
            <pc:sldMk cId="1619173190" sldId="282"/>
            <ac:spMk id="1028" creationId="{C2579DAE-C141-48DB-810E-C070C300819E}"/>
          </ac:spMkLst>
        </pc:spChg>
        <pc:spChg chg="add del">
          <ac:chgData name="DIONYSIOS PAVLOGEORGATOS" userId="0d3e7419-2b4e-444d-b46b-942b7d62699a" providerId="ADAL" clId="{D8840B37-DC50-437B-BD47-1C856D7AC70A}" dt="2021-09-17T05:52:32.078" v="5911" actId="26606"/>
          <ac:spMkLst>
            <pc:docMk/>
            <pc:sldMk cId="1619173190" sldId="282"/>
            <ac:spMk id="1029" creationId="{02FD90C3-6350-4D5B-9738-6E94EDF30F74}"/>
          </ac:spMkLst>
        </pc:spChg>
        <pc:spChg chg="add del">
          <ac:chgData name="DIONYSIOS PAVLOGEORGATOS" userId="0d3e7419-2b4e-444d-b46b-942b7d62699a" providerId="ADAL" clId="{D8840B37-DC50-437B-BD47-1C856D7AC70A}" dt="2021-09-17T05:52:32.078" v="5911" actId="26606"/>
          <ac:spMkLst>
            <pc:docMk/>
            <pc:sldMk cId="1619173190" sldId="282"/>
            <ac:spMk id="1030" creationId="{41497DE5-0939-4D1D-9350-0C5E1B209C68}"/>
          </ac:spMkLst>
        </pc:spChg>
        <pc:spChg chg="add del">
          <ac:chgData name="DIONYSIOS PAVLOGEORGATOS" userId="0d3e7419-2b4e-444d-b46b-942b7d62699a" providerId="ADAL" clId="{D8840B37-DC50-437B-BD47-1C856D7AC70A}" dt="2021-09-17T05:52:32.078" v="5911" actId="26606"/>
          <ac:spMkLst>
            <pc:docMk/>
            <pc:sldMk cId="1619173190" sldId="282"/>
            <ac:spMk id="1031" creationId="{5CCC70ED-6C63-4537-B7EB-51990D6C0A6F}"/>
          </ac:spMkLst>
        </pc:spChg>
        <pc:spChg chg="add del">
          <ac:chgData name="DIONYSIOS PAVLOGEORGATOS" userId="0d3e7419-2b4e-444d-b46b-942b7d62699a" providerId="ADAL" clId="{D8840B37-DC50-437B-BD47-1C856D7AC70A}" dt="2021-09-17T05:52:50.744" v="5915" actId="26606"/>
          <ac:spMkLst>
            <pc:docMk/>
            <pc:sldMk cId="1619173190" sldId="282"/>
            <ac:spMk id="1033" creationId="{C2579DAE-C141-48DB-810E-C070C300819E}"/>
          </ac:spMkLst>
        </pc:spChg>
        <pc:spChg chg="add del">
          <ac:chgData name="DIONYSIOS PAVLOGEORGATOS" userId="0d3e7419-2b4e-444d-b46b-942b7d62699a" providerId="ADAL" clId="{D8840B37-DC50-437B-BD47-1C856D7AC70A}" dt="2021-09-17T05:52:50.744" v="5915" actId="26606"/>
          <ac:spMkLst>
            <pc:docMk/>
            <pc:sldMk cId="1619173190" sldId="282"/>
            <ac:spMk id="1034" creationId="{02FD90C3-6350-4D5B-9738-6E94EDF30F74}"/>
          </ac:spMkLst>
        </pc:spChg>
        <pc:spChg chg="add del">
          <ac:chgData name="DIONYSIOS PAVLOGEORGATOS" userId="0d3e7419-2b4e-444d-b46b-942b7d62699a" providerId="ADAL" clId="{D8840B37-DC50-437B-BD47-1C856D7AC70A}" dt="2021-09-17T05:52:50.744" v="5915" actId="26606"/>
          <ac:spMkLst>
            <pc:docMk/>
            <pc:sldMk cId="1619173190" sldId="282"/>
            <ac:spMk id="1035" creationId="{2C7211D9-E545-4D00-9874-641EC7C7BD85}"/>
          </ac:spMkLst>
        </pc:spChg>
        <pc:spChg chg="add del">
          <ac:chgData name="DIONYSIOS PAVLOGEORGATOS" userId="0d3e7419-2b4e-444d-b46b-942b7d62699a" providerId="ADAL" clId="{D8840B37-DC50-437B-BD47-1C856D7AC70A}" dt="2021-09-17T05:52:50.744" v="5915" actId="26606"/>
          <ac:spMkLst>
            <pc:docMk/>
            <pc:sldMk cId="1619173190" sldId="282"/>
            <ac:spMk id="1036" creationId="{5DBBC34A-8C43-4368-951E-A04EB7C00E32}"/>
          </ac:spMkLst>
        </pc:spChg>
        <pc:spChg chg="add del">
          <ac:chgData name="DIONYSIOS PAVLOGEORGATOS" userId="0d3e7419-2b4e-444d-b46b-942b7d62699a" providerId="ADAL" clId="{D8840B37-DC50-437B-BD47-1C856D7AC70A}" dt="2021-09-17T06:00:01.747" v="5943" actId="26606"/>
          <ac:spMkLst>
            <pc:docMk/>
            <pc:sldMk cId="1619173190" sldId="282"/>
            <ac:spMk id="1040" creationId="{C2579DAE-C141-48DB-810E-C070C300819E}"/>
          </ac:spMkLst>
        </pc:spChg>
        <pc:spChg chg="add del">
          <ac:chgData name="DIONYSIOS PAVLOGEORGATOS" userId="0d3e7419-2b4e-444d-b46b-942b7d62699a" providerId="ADAL" clId="{D8840B37-DC50-437B-BD47-1C856D7AC70A}" dt="2021-09-17T06:00:01.747" v="5943" actId="26606"/>
          <ac:spMkLst>
            <pc:docMk/>
            <pc:sldMk cId="1619173190" sldId="282"/>
            <ac:spMk id="1041" creationId="{02FD90C3-6350-4D5B-9738-6E94EDF30F74}"/>
          </ac:spMkLst>
        </pc:spChg>
        <pc:spChg chg="add del">
          <ac:chgData name="DIONYSIOS PAVLOGEORGATOS" userId="0d3e7419-2b4e-444d-b46b-942b7d62699a" providerId="ADAL" clId="{D8840B37-DC50-437B-BD47-1C856D7AC70A}" dt="2021-09-17T06:00:01.747" v="5943" actId="26606"/>
          <ac:spMkLst>
            <pc:docMk/>
            <pc:sldMk cId="1619173190" sldId="282"/>
            <ac:spMk id="1042" creationId="{41497DE5-0939-4D1D-9350-0C5E1B209C68}"/>
          </ac:spMkLst>
        </pc:spChg>
        <pc:spChg chg="add del">
          <ac:chgData name="DIONYSIOS PAVLOGEORGATOS" userId="0d3e7419-2b4e-444d-b46b-942b7d62699a" providerId="ADAL" clId="{D8840B37-DC50-437B-BD47-1C856D7AC70A}" dt="2021-09-17T06:00:01.747" v="5943" actId="26606"/>
          <ac:spMkLst>
            <pc:docMk/>
            <pc:sldMk cId="1619173190" sldId="282"/>
            <ac:spMk id="1043" creationId="{5CCC70ED-6C63-4537-B7EB-51990D6C0A6F}"/>
          </ac:spMkLst>
        </pc:spChg>
        <pc:spChg chg="add del">
          <ac:chgData name="DIONYSIOS PAVLOGEORGATOS" userId="0d3e7419-2b4e-444d-b46b-942b7d62699a" providerId="ADAL" clId="{D8840B37-DC50-437B-BD47-1C856D7AC70A}" dt="2021-09-17T06:00:03.146" v="5945" actId="26606"/>
          <ac:spMkLst>
            <pc:docMk/>
            <pc:sldMk cId="1619173190" sldId="282"/>
            <ac:spMk id="1045" creationId="{AE1AF813-2D2F-4B78-9216-388AF161EDAA}"/>
          </ac:spMkLst>
        </pc:spChg>
        <pc:spChg chg="add del">
          <ac:chgData name="DIONYSIOS PAVLOGEORGATOS" userId="0d3e7419-2b4e-444d-b46b-942b7d62699a" providerId="ADAL" clId="{D8840B37-DC50-437B-BD47-1C856D7AC70A}" dt="2021-09-17T06:00:03.146" v="5945" actId="26606"/>
          <ac:spMkLst>
            <pc:docMk/>
            <pc:sldMk cId="1619173190" sldId="282"/>
            <ac:spMk id="1046" creationId="{C47181D2-95D5-4439-9BDF-14D4FDC7BD80}"/>
          </ac:spMkLst>
        </pc:spChg>
        <pc:spChg chg="add">
          <ac:chgData name="DIONYSIOS PAVLOGEORGATOS" userId="0d3e7419-2b4e-444d-b46b-942b7d62699a" providerId="ADAL" clId="{D8840B37-DC50-437B-BD47-1C856D7AC70A}" dt="2021-09-17T06:00:03.155" v="5946" actId="26606"/>
          <ac:spMkLst>
            <pc:docMk/>
            <pc:sldMk cId="1619173190" sldId="282"/>
            <ac:spMk id="1048" creationId="{C2579DAE-C141-48DB-810E-C070C300819E}"/>
          </ac:spMkLst>
        </pc:spChg>
        <pc:spChg chg="add">
          <ac:chgData name="DIONYSIOS PAVLOGEORGATOS" userId="0d3e7419-2b4e-444d-b46b-942b7d62699a" providerId="ADAL" clId="{D8840B37-DC50-437B-BD47-1C856D7AC70A}" dt="2021-09-17T06:00:03.155" v="5946" actId="26606"/>
          <ac:spMkLst>
            <pc:docMk/>
            <pc:sldMk cId="1619173190" sldId="282"/>
            <ac:spMk id="1049" creationId="{02FD90C3-6350-4D5B-9738-6E94EDF30F74}"/>
          </ac:spMkLst>
        </pc:spChg>
        <pc:spChg chg="add">
          <ac:chgData name="DIONYSIOS PAVLOGEORGATOS" userId="0d3e7419-2b4e-444d-b46b-942b7d62699a" providerId="ADAL" clId="{D8840B37-DC50-437B-BD47-1C856D7AC70A}" dt="2021-09-17T06:00:03.155" v="5946" actId="26606"/>
          <ac:spMkLst>
            <pc:docMk/>
            <pc:sldMk cId="1619173190" sldId="282"/>
            <ac:spMk id="1050" creationId="{2C7211D9-E545-4D00-9874-641EC7C7BD85}"/>
          </ac:spMkLst>
        </pc:spChg>
        <pc:spChg chg="add">
          <ac:chgData name="DIONYSIOS PAVLOGEORGATOS" userId="0d3e7419-2b4e-444d-b46b-942b7d62699a" providerId="ADAL" clId="{D8840B37-DC50-437B-BD47-1C856D7AC70A}" dt="2021-09-17T06:00:03.155" v="5946" actId="26606"/>
          <ac:spMkLst>
            <pc:docMk/>
            <pc:sldMk cId="1619173190" sldId="282"/>
            <ac:spMk id="1051" creationId="{5DBBC34A-8C43-4368-951E-A04EB7C00E32}"/>
          </ac:spMkLst>
        </pc:spChg>
        <pc:picChg chg="add del mod">
          <ac:chgData name="DIONYSIOS PAVLOGEORGATOS" userId="0d3e7419-2b4e-444d-b46b-942b7d62699a" providerId="ADAL" clId="{D8840B37-DC50-437B-BD47-1C856D7AC70A}" dt="2021-09-17T05:54:25.077" v="5916" actId="478"/>
          <ac:picMkLst>
            <pc:docMk/>
            <pc:sldMk cId="1619173190" sldId="282"/>
            <ac:picMk id="5" creationId="{358E5AD2-48ED-466B-AB04-9D00F2C3988E}"/>
          </ac:picMkLst>
        </pc:picChg>
        <pc:picChg chg="add del mod">
          <ac:chgData name="DIONYSIOS PAVLOGEORGATOS" userId="0d3e7419-2b4e-444d-b46b-942b7d62699a" providerId="ADAL" clId="{D8840B37-DC50-437B-BD47-1C856D7AC70A}" dt="2021-09-17T05:56:45.391" v="5923" actId="478"/>
          <ac:picMkLst>
            <pc:docMk/>
            <pc:sldMk cId="1619173190" sldId="282"/>
            <ac:picMk id="7" creationId="{0E99EEE4-F02B-4D27-845D-02A50462887B}"/>
          </ac:picMkLst>
        </pc:picChg>
        <pc:picChg chg="add del mod">
          <ac:chgData name="DIONYSIOS PAVLOGEORGATOS" userId="0d3e7419-2b4e-444d-b46b-942b7d62699a" providerId="ADAL" clId="{D8840B37-DC50-437B-BD47-1C856D7AC70A}" dt="2021-09-17T05:58:04.931" v="5929" actId="478"/>
          <ac:picMkLst>
            <pc:docMk/>
            <pc:sldMk cId="1619173190" sldId="282"/>
            <ac:picMk id="9" creationId="{FA87BD7B-604A-4AC9-BCB3-60FE69BB2557}"/>
          </ac:picMkLst>
        </pc:picChg>
        <pc:picChg chg="add del mod">
          <ac:chgData name="DIONYSIOS PAVLOGEORGATOS" userId="0d3e7419-2b4e-444d-b46b-942b7d62699a" providerId="ADAL" clId="{D8840B37-DC50-437B-BD47-1C856D7AC70A}" dt="2021-09-17T05:59:48.769" v="5936" actId="478"/>
          <ac:picMkLst>
            <pc:docMk/>
            <pc:sldMk cId="1619173190" sldId="282"/>
            <ac:picMk id="11" creationId="{15AC641F-F7EC-425A-BF58-0C5A6E40DD20}"/>
          </ac:picMkLst>
        </pc:picChg>
        <pc:picChg chg="add del mod">
          <ac:chgData name="DIONYSIOS PAVLOGEORGATOS" userId="0d3e7419-2b4e-444d-b46b-942b7d62699a" providerId="ADAL" clId="{D8840B37-DC50-437B-BD47-1C856D7AC70A}" dt="2021-09-17T05:52:48.106" v="5913" actId="478"/>
          <ac:picMkLst>
            <pc:docMk/>
            <pc:sldMk cId="1619173190" sldId="282"/>
            <ac:picMk id="1026" creationId="{54D9B453-F1E8-44A2-87B7-99FA1EF7FFFC}"/>
          </ac:picMkLst>
        </pc:picChg>
        <pc:picChg chg="add del mod">
          <ac:chgData name="DIONYSIOS PAVLOGEORGATOS" userId="0d3e7419-2b4e-444d-b46b-942b7d62699a" providerId="ADAL" clId="{D8840B37-DC50-437B-BD47-1C856D7AC70A}" dt="2021-09-17T05:57:04.423" v="5926" actId="478"/>
          <ac:picMkLst>
            <pc:docMk/>
            <pc:sldMk cId="1619173190" sldId="282"/>
            <ac:picMk id="1032" creationId="{0C82C843-F479-44D2-ADB6-C0946435B266}"/>
          </ac:picMkLst>
        </pc:picChg>
        <pc:picChg chg="add mod">
          <ac:chgData name="DIONYSIOS PAVLOGEORGATOS" userId="0d3e7419-2b4e-444d-b46b-942b7d62699a" providerId="ADAL" clId="{D8840B37-DC50-437B-BD47-1C856D7AC70A}" dt="2021-09-17T06:00:03.155" v="5946" actId="26606"/>
          <ac:picMkLst>
            <pc:docMk/>
            <pc:sldMk cId="1619173190" sldId="282"/>
            <ac:picMk id="1038" creationId="{202294F7-0674-4726-BF0B-47410A4450EA}"/>
          </ac:picMkLst>
        </pc:picChg>
        <pc:cxnChg chg="add del">
          <ac:chgData name="DIONYSIOS PAVLOGEORGATOS" userId="0d3e7419-2b4e-444d-b46b-942b7d62699a" providerId="ADAL" clId="{D8840B37-DC50-437B-BD47-1C856D7AC70A}" dt="2021-09-17T05:55:42.269" v="5919" actId="26606"/>
          <ac:cxnSpMkLst>
            <pc:docMk/>
            <pc:sldMk cId="1619173190" sldId="282"/>
            <ac:cxnSpMk id="96" creationId="{7E1D4427-852B-4B37-8E76-0E9F1810BA2A}"/>
          </ac:cxnSpMkLst>
        </pc:cxnChg>
        <pc:cxnChg chg="add del">
          <ac:chgData name="DIONYSIOS PAVLOGEORGATOS" userId="0d3e7419-2b4e-444d-b46b-942b7d62699a" providerId="ADAL" clId="{D8840B37-DC50-437B-BD47-1C856D7AC70A}" dt="2021-09-17T05:55:42.269" v="5919" actId="26606"/>
          <ac:cxnSpMkLst>
            <pc:docMk/>
            <pc:sldMk cId="1619173190" sldId="282"/>
            <ac:cxnSpMk id="100" creationId="{5C6A2BAE-B461-4B55-8E1F-0722ABDD1393}"/>
          </ac:cxnSpMkLst>
        </pc:cxnChg>
        <pc:cxnChg chg="add del">
          <ac:chgData name="DIONYSIOS PAVLOGEORGATOS" userId="0d3e7419-2b4e-444d-b46b-942b7d62699a" providerId="ADAL" clId="{D8840B37-DC50-437B-BD47-1C856D7AC70A}" dt="2021-09-17T05:55:50.464" v="5921" actId="26606"/>
          <ac:cxnSpMkLst>
            <pc:docMk/>
            <pc:sldMk cId="1619173190" sldId="282"/>
            <ac:cxnSpMk id="108" creationId="{7E1D4427-852B-4B37-8E76-0E9F1810BA2A}"/>
          </ac:cxnSpMkLst>
        </pc:cxnChg>
      </pc:sldChg>
      <pc:sldChg chg="delSp modSp add setBg delDesignElem">
        <pc:chgData name="DIONYSIOS PAVLOGEORGATOS" userId="0d3e7419-2b4e-444d-b46b-942b7d62699a" providerId="ADAL" clId="{D8840B37-DC50-437B-BD47-1C856D7AC70A}" dt="2021-09-17T06:00:23.602" v="5951" actId="14100"/>
        <pc:sldMkLst>
          <pc:docMk/>
          <pc:sldMk cId="1930332658" sldId="283"/>
        </pc:sldMkLst>
        <pc:spChg chg="del">
          <ac:chgData name="DIONYSIOS PAVLOGEORGATOS" userId="0d3e7419-2b4e-444d-b46b-942b7d62699a" providerId="ADAL" clId="{D8840B37-DC50-437B-BD47-1C856D7AC70A}" dt="2021-09-17T05:59:46.047" v="5935"/>
          <ac:spMkLst>
            <pc:docMk/>
            <pc:sldMk cId="1930332658" sldId="283"/>
            <ac:spMk id="155" creationId="{C2579DAE-C141-48DB-810E-C070C300819E}"/>
          </ac:spMkLst>
        </pc:spChg>
        <pc:spChg chg="del">
          <ac:chgData name="DIONYSIOS PAVLOGEORGATOS" userId="0d3e7419-2b4e-444d-b46b-942b7d62699a" providerId="ADAL" clId="{D8840B37-DC50-437B-BD47-1C856D7AC70A}" dt="2021-09-17T05:59:46.047" v="5935"/>
          <ac:spMkLst>
            <pc:docMk/>
            <pc:sldMk cId="1930332658" sldId="283"/>
            <ac:spMk id="157" creationId="{02FD90C3-6350-4D5B-9738-6E94EDF30F74}"/>
          </ac:spMkLst>
        </pc:spChg>
        <pc:spChg chg="del">
          <ac:chgData name="DIONYSIOS PAVLOGEORGATOS" userId="0d3e7419-2b4e-444d-b46b-942b7d62699a" providerId="ADAL" clId="{D8840B37-DC50-437B-BD47-1C856D7AC70A}" dt="2021-09-17T05:59:46.047" v="5935"/>
          <ac:spMkLst>
            <pc:docMk/>
            <pc:sldMk cId="1930332658" sldId="283"/>
            <ac:spMk id="159" creationId="{2C7211D9-E545-4D00-9874-641EC7C7BD85}"/>
          </ac:spMkLst>
        </pc:spChg>
        <pc:spChg chg="del">
          <ac:chgData name="DIONYSIOS PAVLOGEORGATOS" userId="0d3e7419-2b4e-444d-b46b-942b7d62699a" providerId="ADAL" clId="{D8840B37-DC50-437B-BD47-1C856D7AC70A}" dt="2021-09-17T05:59:46.047" v="5935"/>
          <ac:spMkLst>
            <pc:docMk/>
            <pc:sldMk cId="1930332658" sldId="283"/>
            <ac:spMk id="161" creationId="{5DBBC34A-8C43-4368-951E-A04EB7C00E32}"/>
          </ac:spMkLst>
        </pc:spChg>
        <pc:picChg chg="mod">
          <ac:chgData name="DIONYSIOS PAVLOGEORGATOS" userId="0d3e7419-2b4e-444d-b46b-942b7d62699a" providerId="ADAL" clId="{D8840B37-DC50-437B-BD47-1C856D7AC70A}" dt="2021-09-17T06:00:23.602" v="5951" actId="14100"/>
          <ac:picMkLst>
            <pc:docMk/>
            <pc:sldMk cId="1930332658" sldId="283"/>
            <ac:picMk id="11" creationId="{15AC641F-F7EC-425A-BF58-0C5A6E40DD20}"/>
          </ac:picMkLst>
        </pc:picChg>
      </pc:sldChg>
      <pc:sldChg chg="delSp add del setBg delDesignElem">
        <pc:chgData name="DIONYSIOS PAVLOGEORGATOS" userId="0d3e7419-2b4e-444d-b46b-942b7d62699a" providerId="ADAL" clId="{D8840B37-DC50-437B-BD47-1C856D7AC70A}" dt="2021-09-17T06:00:06.620" v="5947" actId="47"/>
        <pc:sldMkLst>
          <pc:docMk/>
          <pc:sldMk cId="1920087673" sldId="284"/>
        </pc:sldMkLst>
        <pc:spChg chg="del">
          <ac:chgData name="DIONYSIOS PAVLOGEORGATOS" userId="0d3e7419-2b4e-444d-b46b-942b7d62699a" providerId="ADAL" clId="{D8840B37-DC50-437B-BD47-1C856D7AC70A}" dt="2021-09-17T05:59:49.237" v="5938"/>
          <ac:spMkLst>
            <pc:docMk/>
            <pc:sldMk cId="1920087673" sldId="284"/>
            <ac:spMk id="155" creationId="{C2579DAE-C141-48DB-810E-C070C300819E}"/>
          </ac:spMkLst>
        </pc:spChg>
        <pc:spChg chg="del">
          <ac:chgData name="DIONYSIOS PAVLOGEORGATOS" userId="0d3e7419-2b4e-444d-b46b-942b7d62699a" providerId="ADAL" clId="{D8840B37-DC50-437B-BD47-1C856D7AC70A}" dt="2021-09-17T05:59:49.237" v="5938"/>
          <ac:spMkLst>
            <pc:docMk/>
            <pc:sldMk cId="1920087673" sldId="284"/>
            <ac:spMk id="157" creationId="{02FD90C3-6350-4D5B-9738-6E94EDF30F74}"/>
          </ac:spMkLst>
        </pc:spChg>
        <pc:spChg chg="del">
          <ac:chgData name="DIONYSIOS PAVLOGEORGATOS" userId="0d3e7419-2b4e-444d-b46b-942b7d62699a" providerId="ADAL" clId="{D8840B37-DC50-437B-BD47-1C856D7AC70A}" dt="2021-09-17T05:59:49.237" v="5938"/>
          <ac:spMkLst>
            <pc:docMk/>
            <pc:sldMk cId="1920087673" sldId="284"/>
            <ac:spMk id="159" creationId="{2C7211D9-E545-4D00-9874-641EC7C7BD85}"/>
          </ac:spMkLst>
        </pc:spChg>
        <pc:spChg chg="del">
          <ac:chgData name="DIONYSIOS PAVLOGEORGATOS" userId="0d3e7419-2b4e-444d-b46b-942b7d62699a" providerId="ADAL" clId="{D8840B37-DC50-437B-BD47-1C856D7AC70A}" dt="2021-09-17T05:59:49.237" v="5938"/>
          <ac:spMkLst>
            <pc:docMk/>
            <pc:sldMk cId="1920087673" sldId="284"/>
            <ac:spMk id="161" creationId="{5DBBC34A-8C43-4368-951E-A04EB7C00E3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7E79C-28D6-4519-826B-9301234FAA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183923-C935-479B-83F1-5F20FCD276A5}">
      <dgm:prSet custT="1"/>
      <dgm:spPr/>
      <dgm:t>
        <a:bodyPr/>
        <a:lstStyle/>
        <a:p>
          <a:r>
            <a:rPr lang="en-US" sz="1600"/>
            <a:t>Part of the course Machine Learning and Content Analytics</a:t>
          </a:r>
        </a:p>
      </dgm:t>
    </dgm:pt>
    <dgm:pt modelId="{59826500-3642-4641-93AB-679053DC8DFE}" type="parTrans" cxnId="{91DEBBFC-8B19-44DD-BFD5-EAB12B3D07A5}">
      <dgm:prSet/>
      <dgm:spPr/>
      <dgm:t>
        <a:bodyPr/>
        <a:lstStyle/>
        <a:p>
          <a:endParaRPr lang="en-US"/>
        </a:p>
      </dgm:t>
    </dgm:pt>
    <dgm:pt modelId="{A0253928-1974-434C-BF77-B039655F3ECA}" type="sibTrans" cxnId="{91DEBBFC-8B19-44DD-BFD5-EAB12B3D07A5}">
      <dgm:prSet/>
      <dgm:spPr/>
      <dgm:t>
        <a:bodyPr/>
        <a:lstStyle/>
        <a:p>
          <a:endParaRPr lang="en-US"/>
        </a:p>
      </dgm:t>
    </dgm:pt>
    <dgm:pt modelId="{6FA84E4B-72C5-426D-AA44-6A68B868D3DE}">
      <dgm:prSet custT="1"/>
      <dgm:spPr/>
      <dgm:t>
        <a:bodyPr/>
        <a:lstStyle/>
        <a:p>
          <a:r>
            <a:rPr lang="en-US" sz="1600" dirty="0"/>
            <a:t>Identification of the argumentative statements of scientific abstracts and manually annotation</a:t>
          </a:r>
        </a:p>
      </dgm:t>
    </dgm:pt>
    <dgm:pt modelId="{78AA3995-294F-4427-9B97-68113DFDD003}" type="parTrans" cxnId="{F13CDC6B-F43C-4E91-9E7D-74794B9EB1F4}">
      <dgm:prSet/>
      <dgm:spPr/>
      <dgm:t>
        <a:bodyPr/>
        <a:lstStyle/>
        <a:p>
          <a:endParaRPr lang="en-US"/>
        </a:p>
      </dgm:t>
    </dgm:pt>
    <dgm:pt modelId="{A8E7A3C4-C438-4FD1-92EB-EBF2865E7145}" type="sibTrans" cxnId="{F13CDC6B-F43C-4E91-9E7D-74794B9EB1F4}">
      <dgm:prSet/>
      <dgm:spPr/>
      <dgm:t>
        <a:bodyPr/>
        <a:lstStyle/>
        <a:p>
          <a:endParaRPr lang="en-US"/>
        </a:p>
      </dgm:t>
    </dgm:pt>
    <dgm:pt modelId="{4FBEBB28-8297-4B7B-A0BC-3262106FC248}">
      <dgm:prSet custT="1"/>
      <dgm:spPr/>
      <dgm:t>
        <a:bodyPr/>
        <a:lstStyle/>
        <a:p>
          <a:endParaRPr lang="en-US" sz="1400"/>
        </a:p>
        <a:p>
          <a:r>
            <a:rPr lang="en-US" sz="1600"/>
            <a:t>Develop an annotation’s classification model using: </a:t>
          </a:r>
        </a:p>
        <a:p>
          <a:r>
            <a:rPr lang="en-US" sz="1600"/>
            <a:t>Heuristic model </a:t>
          </a:r>
        </a:p>
        <a:p>
          <a:r>
            <a:rPr lang="en-US" sz="1600"/>
            <a:t>Machine learning sequence model</a:t>
          </a:r>
        </a:p>
        <a:p>
          <a:endParaRPr lang="en-US" sz="1200"/>
        </a:p>
      </dgm:t>
    </dgm:pt>
    <dgm:pt modelId="{682F7705-8110-4AB8-AA68-C0D74996EAF9}" type="parTrans" cxnId="{8B85BD19-6D96-40AE-A494-3344BE5C57F0}">
      <dgm:prSet/>
      <dgm:spPr/>
      <dgm:t>
        <a:bodyPr/>
        <a:lstStyle/>
        <a:p>
          <a:endParaRPr lang="en-US"/>
        </a:p>
      </dgm:t>
    </dgm:pt>
    <dgm:pt modelId="{6FE568B4-3AAE-4FF2-A420-D4ACE056C6A4}" type="sibTrans" cxnId="{8B85BD19-6D96-40AE-A494-3344BE5C57F0}">
      <dgm:prSet/>
      <dgm:spPr/>
      <dgm:t>
        <a:bodyPr/>
        <a:lstStyle/>
        <a:p>
          <a:endParaRPr lang="en-US"/>
        </a:p>
      </dgm:t>
    </dgm:pt>
    <dgm:pt modelId="{56E3E99D-533B-445C-B596-6C7997F0D813}">
      <dgm:prSet custT="1"/>
      <dgm:spPr/>
      <dgm:t>
        <a:bodyPr/>
        <a:lstStyle/>
        <a:p>
          <a:r>
            <a:rPr lang="en-US" sz="1600"/>
            <a:t>Evaluate Results </a:t>
          </a:r>
        </a:p>
      </dgm:t>
    </dgm:pt>
    <dgm:pt modelId="{561685EF-A196-4EC3-9568-A399C21C0F2A}" type="parTrans" cxnId="{132FB8E9-9F85-4B8A-8144-FE791B49C383}">
      <dgm:prSet/>
      <dgm:spPr/>
      <dgm:t>
        <a:bodyPr/>
        <a:lstStyle/>
        <a:p>
          <a:endParaRPr lang="en-US"/>
        </a:p>
      </dgm:t>
    </dgm:pt>
    <dgm:pt modelId="{983F6F90-3767-4903-8DEF-A1FAB815562F}" type="sibTrans" cxnId="{132FB8E9-9F85-4B8A-8144-FE791B49C383}">
      <dgm:prSet/>
      <dgm:spPr/>
      <dgm:t>
        <a:bodyPr/>
        <a:lstStyle/>
        <a:p>
          <a:endParaRPr lang="en-US"/>
        </a:p>
      </dgm:t>
    </dgm:pt>
    <dgm:pt modelId="{B6F2B8CF-8623-43A0-9667-3784956CC8E8}">
      <dgm:prSet custT="1"/>
      <dgm:spPr/>
      <dgm:t>
        <a:bodyPr/>
        <a:lstStyle/>
        <a:p>
          <a:r>
            <a:rPr lang="en-US" sz="1600"/>
            <a:t>Embeddings Graph extracting cliques</a:t>
          </a:r>
        </a:p>
      </dgm:t>
    </dgm:pt>
    <dgm:pt modelId="{9C63FD83-D6C1-44E0-894E-5EEF57545638}" type="parTrans" cxnId="{630BE95E-F4C2-465C-853F-2105F0830505}">
      <dgm:prSet/>
      <dgm:spPr/>
      <dgm:t>
        <a:bodyPr/>
        <a:lstStyle/>
        <a:p>
          <a:endParaRPr lang="en-US"/>
        </a:p>
      </dgm:t>
    </dgm:pt>
    <dgm:pt modelId="{8A731D57-1E3A-473F-9D41-3F5F1EDECC22}" type="sibTrans" cxnId="{630BE95E-F4C2-465C-853F-2105F0830505}">
      <dgm:prSet/>
      <dgm:spPr/>
      <dgm:t>
        <a:bodyPr/>
        <a:lstStyle/>
        <a:p>
          <a:endParaRPr lang="en-US"/>
        </a:p>
      </dgm:t>
    </dgm:pt>
    <dgm:pt modelId="{C97108E7-DA64-4218-A2F4-D9ED69676DD0}" type="pres">
      <dgm:prSet presAssocID="{FAC7E79C-28D6-4519-826B-9301234FAA58}" presName="linear" presStyleCnt="0">
        <dgm:presLayoutVars>
          <dgm:animLvl val="lvl"/>
          <dgm:resizeHandles val="exact"/>
        </dgm:presLayoutVars>
      </dgm:prSet>
      <dgm:spPr/>
    </dgm:pt>
    <dgm:pt modelId="{B8154259-9CE5-4B1B-8F9A-1E69F343FDFB}" type="pres">
      <dgm:prSet presAssocID="{A2183923-C935-479B-83F1-5F20FCD276A5}" presName="parentText" presStyleLbl="node1" presStyleIdx="0" presStyleCnt="5" custLinFactY="-24583" custLinFactNeighborY="-100000">
        <dgm:presLayoutVars>
          <dgm:chMax val="0"/>
          <dgm:bulletEnabled val="1"/>
        </dgm:presLayoutVars>
      </dgm:prSet>
      <dgm:spPr/>
    </dgm:pt>
    <dgm:pt modelId="{7BE35CA2-9B96-4DBD-8712-E18320005AAA}" type="pres">
      <dgm:prSet presAssocID="{A0253928-1974-434C-BF77-B039655F3ECA}" presName="spacer" presStyleCnt="0"/>
      <dgm:spPr/>
    </dgm:pt>
    <dgm:pt modelId="{4AD76DC0-E1A4-420F-A143-A91B238A2233}" type="pres">
      <dgm:prSet presAssocID="{6FA84E4B-72C5-426D-AA44-6A68B868D3DE}" presName="parentText" presStyleLbl="node1" presStyleIdx="1" presStyleCnt="5" custLinFactY="-16656" custLinFactNeighborY="-100000">
        <dgm:presLayoutVars>
          <dgm:chMax val="0"/>
          <dgm:bulletEnabled val="1"/>
        </dgm:presLayoutVars>
      </dgm:prSet>
      <dgm:spPr/>
    </dgm:pt>
    <dgm:pt modelId="{6801B203-5171-4E3F-B3B3-98484F0AE86E}" type="pres">
      <dgm:prSet presAssocID="{A8E7A3C4-C438-4FD1-92EB-EBF2865E7145}" presName="spacer" presStyleCnt="0"/>
      <dgm:spPr/>
    </dgm:pt>
    <dgm:pt modelId="{55708AA5-E2BB-4157-9D5D-59BC3DD4469D}" type="pres">
      <dgm:prSet presAssocID="{4FBEBB28-8297-4B7B-A0BC-3262106FC248}" presName="parentText" presStyleLbl="node1" presStyleIdx="2" presStyleCnt="5" custScaleY="112288" custLinFactY="-8885" custLinFactNeighborY="-100000">
        <dgm:presLayoutVars>
          <dgm:chMax val="0"/>
          <dgm:bulletEnabled val="1"/>
        </dgm:presLayoutVars>
      </dgm:prSet>
      <dgm:spPr/>
    </dgm:pt>
    <dgm:pt modelId="{B588715F-EC5A-4C4F-8553-014EA20AC16B}" type="pres">
      <dgm:prSet presAssocID="{6FE568B4-3AAE-4FF2-A420-D4ACE056C6A4}" presName="spacer" presStyleCnt="0"/>
      <dgm:spPr/>
    </dgm:pt>
    <dgm:pt modelId="{9BA87294-C06C-48B0-AE3E-04E479FEF8B4}" type="pres">
      <dgm:prSet presAssocID="{56E3E99D-533B-445C-B596-6C7997F0D813}" presName="parentText" presStyleLbl="node1" presStyleIdx="3" presStyleCnt="5" custLinFactY="-499" custLinFactNeighborY="-100000">
        <dgm:presLayoutVars>
          <dgm:chMax val="0"/>
          <dgm:bulletEnabled val="1"/>
        </dgm:presLayoutVars>
      </dgm:prSet>
      <dgm:spPr/>
    </dgm:pt>
    <dgm:pt modelId="{E073E36B-A1EA-4695-808B-FEF30240F80B}" type="pres">
      <dgm:prSet presAssocID="{983F6F90-3767-4903-8DEF-A1FAB815562F}" presName="spacer" presStyleCnt="0"/>
      <dgm:spPr/>
    </dgm:pt>
    <dgm:pt modelId="{263332E8-E0BA-456D-9EA1-79D095CA481B}" type="pres">
      <dgm:prSet presAssocID="{B6F2B8CF-8623-43A0-9667-3784956CC8E8}" presName="parentText" presStyleLbl="node1" presStyleIdx="4" presStyleCnt="5" custLinFactY="4880" custLinFactNeighborY="100000">
        <dgm:presLayoutVars>
          <dgm:chMax val="0"/>
          <dgm:bulletEnabled val="1"/>
        </dgm:presLayoutVars>
      </dgm:prSet>
      <dgm:spPr/>
    </dgm:pt>
  </dgm:ptLst>
  <dgm:cxnLst>
    <dgm:cxn modelId="{8C44F716-7702-4CB7-99FD-2FAD0F7DFE7E}" type="presOf" srcId="{A2183923-C935-479B-83F1-5F20FCD276A5}" destId="{B8154259-9CE5-4B1B-8F9A-1E69F343FDFB}" srcOrd="0" destOrd="0" presId="urn:microsoft.com/office/officeart/2005/8/layout/vList2"/>
    <dgm:cxn modelId="{8B85BD19-6D96-40AE-A494-3344BE5C57F0}" srcId="{FAC7E79C-28D6-4519-826B-9301234FAA58}" destId="{4FBEBB28-8297-4B7B-A0BC-3262106FC248}" srcOrd="2" destOrd="0" parTransId="{682F7705-8110-4AB8-AA68-C0D74996EAF9}" sibTransId="{6FE568B4-3AAE-4FF2-A420-D4ACE056C6A4}"/>
    <dgm:cxn modelId="{630BE95E-F4C2-465C-853F-2105F0830505}" srcId="{FAC7E79C-28D6-4519-826B-9301234FAA58}" destId="{B6F2B8CF-8623-43A0-9667-3784956CC8E8}" srcOrd="4" destOrd="0" parTransId="{9C63FD83-D6C1-44E0-894E-5EEF57545638}" sibTransId="{8A731D57-1E3A-473F-9D41-3F5F1EDECC22}"/>
    <dgm:cxn modelId="{F13CDC6B-F43C-4E91-9E7D-74794B9EB1F4}" srcId="{FAC7E79C-28D6-4519-826B-9301234FAA58}" destId="{6FA84E4B-72C5-426D-AA44-6A68B868D3DE}" srcOrd="1" destOrd="0" parTransId="{78AA3995-294F-4427-9B97-68113DFDD003}" sibTransId="{A8E7A3C4-C438-4FD1-92EB-EBF2865E7145}"/>
    <dgm:cxn modelId="{8107224D-0233-4A0B-9B71-20B969D12551}" type="presOf" srcId="{B6F2B8CF-8623-43A0-9667-3784956CC8E8}" destId="{263332E8-E0BA-456D-9EA1-79D095CA481B}" srcOrd="0" destOrd="0" presId="urn:microsoft.com/office/officeart/2005/8/layout/vList2"/>
    <dgm:cxn modelId="{43DA1F74-1906-457A-A85E-263B1069CEFA}" type="presOf" srcId="{FAC7E79C-28D6-4519-826B-9301234FAA58}" destId="{C97108E7-DA64-4218-A2F4-D9ED69676DD0}" srcOrd="0" destOrd="0" presId="urn:microsoft.com/office/officeart/2005/8/layout/vList2"/>
    <dgm:cxn modelId="{07FF6981-3FDD-4BC1-A088-7311727EEB23}" type="presOf" srcId="{6FA84E4B-72C5-426D-AA44-6A68B868D3DE}" destId="{4AD76DC0-E1A4-420F-A143-A91B238A2233}" srcOrd="0" destOrd="0" presId="urn:microsoft.com/office/officeart/2005/8/layout/vList2"/>
    <dgm:cxn modelId="{3C23AE85-F7AC-4A13-81BF-7BE856086310}" type="presOf" srcId="{4FBEBB28-8297-4B7B-A0BC-3262106FC248}" destId="{55708AA5-E2BB-4157-9D5D-59BC3DD4469D}" srcOrd="0" destOrd="0" presId="urn:microsoft.com/office/officeart/2005/8/layout/vList2"/>
    <dgm:cxn modelId="{50043EDC-3849-41A5-9B27-A6B70B69BED2}" type="presOf" srcId="{56E3E99D-533B-445C-B596-6C7997F0D813}" destId="{9BA87294-C06C-48B0-AE3E-04E479FEF8B4}" srcOrd="0" destOrd="0" presId="urn:microsoft.com/office/officeart/2005/8/layout/vList2"/>
    <dgm:cxn modelId="{132FB8E9-9F85-4B8A-8144-FE791B49C383}" srcId="{FAC7E79C-28D6-4519-826B-9301234FAA58}" destId="{56E3E99D-533B-445C-B596-6C7997F0D813}" srcOrd="3" destOrd="0" parTransId="{561685EF-A196-4EC3-9568-A399C21C0F2A}" sibTransId="{983F6F90-3767-4903-8DEF-A1FAB815562F}"/>
    <dgm:cxn modelId="{91DEBBFC-8B19-44DD-BFD5-EAB12B3D07A5}" srcId="{FAC7E79C-28D6-4519-826B-9301234FAA58}" destId="{A2183923-C935-479B-83F1-5F20FCD276A5}" srcOrd="0" destOrd="0" parTransId="{59826500-3642-4641-93AB-679053DC8DFE}" sibTransId="{A0253928-1974-434C-BF77-B039655F3ECA}"/>
    <dgm:cxn modelId="{E275808E-9E64-48E5-9583-E0DA3CBFC288}" type="presParOf" srcId="{C97108E7-DA64-4218-A2F4-D9ED69676DD0}" destId="{B8154259-9CE5-4B1B-8F9A-1E69F343FDFB}" srcOrd="0" destOrd="0" presId="urn:microsoft.com/office/officeart/2005/8/layout/vList2"/>
    <dgm:cxn modelId="{5C38653E-D807-455C-A3FC-833C343BF523}" type="presParOf" srcId="{C97108E7-DA64-4218-A2F4-D9ED69676DD0}" destId="{7BE35CA2-9B96-4DBD-8712-E18320005AAA}" srcOrd="1" destOrd="0" presId="urn:microsoft.com/office/officeart/2005/8/layout/vList2"/>
    <dgm:cxn modelId="{71E54831-6E2F-4689-BA5D-9F8A96B8961F}" type="presParOf" srcId="{C97108E7-DA64-4218-A2F4-D9ED69676DD0}" destId="{4AD76DC0-E1A4-420F-A143-A91B238A2233}" srcOrd="2" destOrd="0" presId="urn:microsoft.com/office/officeart/2005/8/layout/vList2"/>
    <dgm:cxn modelId="{C1010616-7831-4E24-B4BE-F1927D27840F}" type="presParOf" srcId="{C97108E7-DA64-4218-A2F4-D9ED69676DD0}" destId="{6801B203-5171-4E3F-B3B3-98484F0AE86E}" srcOrd="3" destOrd="0" presId="urn:microsoft.com/office/officeart/2005/8/layout/vList2"/>
    <dgm:cxn modelId="{A12BA2A7-8F11-4C37-B82A-00DC6143AEB7}" type="presParOf" srcId="{C97108E7-DA64-4218-A2F4-D9ED69676DD0}" destId="{55708AA5-E2BB-4157-9D5D-59BC3DD4469D}" srcOrd="4" destOrd="0" presId="urn:microsoft.com/office/officeart/2005/8/layout/vList2"/>
    <dgm:cxn modelId="{24CD214A-D48D-4FF7-A229-738AC8237835}" type="presParOf" srcId="{C97108E7-DA64-4218-A2F4-D9ED69676DD0}" destId="{B588715F-EC5A-4C4F-8553-014EA20AC16B}" srcOrd="5" destOrd="0" presId="urn:microsoft.com/office/officeart/2005/8/layout/vList2"/>
    <dgm:cxn modelId="{53314620-0341-4389-8310-7377ED527337}" type="presParOf" srcId="{C97108E7-DA64-4218-A2F4-D9ED69676DD0}" destId="{9BA87294-C06C-48B0-AE3E-04E479FEF8B4}" srcOrd="6" destOrd="0" presId="urn:microsoft.com/office/officeart/2005/8/layout/vList2"/>
    <dgm:cxn modelId="{2A13A504-9296-42E1-B272-8DD42449E66C}" type="presParOf" srcId="{C97108E7-DA64-4218-A2F4-D9ED69676DD0}" destId="{E073E36B-A1EA-4695-808B-FEF30240F80B}" srcOrd="7" destOrd="0" presId="urn:microsoft.com/office/officeart/2005/8/layout/vList2"/>
    <dgm:cxn modelId="{793B92B1-B190-4067-9F88-94FC21DEE2B5}" type="presParOf" srcId="{C97108E7-DA64-4218-A2F4-D9ED69676DD0}" destId="{263332E8-E0BA-456D-9EA1-79D095CA481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C7E79C-28D6-4519-826B-9301234FAA58}"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A2183923-C935-479B-83F1-5F20FCD276A5}">
      <dgm:prSet/>
      <dgm:spPr/>
      <dgm:t>
        <a:bodyPr/>
        <a:lstStyle/>
        <a:p>
          <a:r>
            <a:rPr lang="en-US"/>
            <a:t>Data Annotation</a:t>
          </a:r>
        </a:p>
      </dgm:t>
    </dgm:pt>
    <dgm:pt modelId="{59826500-3642-4641-93AB-679053DC8DFE}" type="parTrans" cxnId="{91DEBBFC-8B19-44DD-BFD5-EAB12B3D07A5}">
      <dgm:prSet/>
      <dgm:spPr/>
      <dgm:t>
        <a:bodyPr/>
        <a:lstStyle/>
        <a:p>
          <a:endParaRPr lang="en-US"/>
        </a:p>
      </dgm:t>
    </dgm:pt>
    <dgm:pt modelId="{A0253928-1974-434C-BF77-B039655F3ECA}" type="sibTrans" cxnId="{91DEBBFC-8B19-44DD-BFD5-EAB12B3D07A5}">
      <dgm:prSet/>
      <dgm:spPr/>
      <dgm:t>
        <a:bodyPr/>
        <a:lstStyle/>
        <a:p>
          <a:endParaRPr lang="en-US"/>
        </a:p>
      </dgm:t>
    </dgm:pt>
    <dgm:pt modelId="{6FA84E4B-72C5-426D-AA44-6A68B868D3DE}">
      <dgm:prSet/>
      <dgm:spPr/>
      <dgm:t>
        <a:bodyPr/>
        <a:lstStyle/>
        <a:p>
          <a:r>
            <a:rPr lang="en-US"/>
            <a:t>Cleansing/ Transformations</a:t>
          </a:r>
        </a:p>
      </dgm:t>
    </dgm:pt>
    <dgm:pt modelId="{78AA3995-294F-4427-9B97-68113DFDD003}" type="parTrans" cxnId="{F13CDC6B-F43C-4E91-9E7D-74794B9EB1F4}">
      <dgm:prSet/>
      <dgm:spPr/>
      <dgm:t>
        <a:bodyPr/>
        <a:lstStyle/>
        <a:p>
          <a:endParaRPr lang="en-US"/>
        </a:p>
      </dgm:t>
    </dgm:pt>
    <dgm:pt modelId="{A8E7A3C4-C438-4FD1-92EB-EBF2865E7145}" type="sibTrans" cxnId="{F13CDC6B-F43C-4E91-9E7D-74794B9EB1F4}">
      <dgm:prSet/>
      <dgm:spPr/>
      <dgm:t>
        <a:bodyPr/>
        <a:lstStyle/>
        <a:p>
          <a:endParaRPr lang="en-US"/>
        </a:p>
      </dgm:t>
    </dgm:pt>
    <dgm:pt modelId="{4FBEBB28-8297-4B7B-A0BC-3262106FC248}">
      <dgm:prSet/>
      <dgm:spPr/>
      <dgm:t>
        <a:bodyPr/>
        <a:lstStyle/>
        <a:p>
          <a:r>
            <a:rPr lang="en-US"/>
            <a:t>Exploratory Data Analysis</a:t>
          </a:r>
        </a:p>
      </dgm:t>
    </dgm:pt>
    <dgm:pt modelId="{682F7705-8110-4AB8-AA68-C0D74996EAF9}" type="parTrans" cxnId="{8B85BD19-6D96-40AE-A494-3344BE5C57F0}">
      <dgm:prSet/>
      <dgm:spPr/>
      <dgm:t>
        <a:bodyPr/>
        <a:lstStyle/>
        <a:p>
          <a:endParaRPr lang="en-US"/>
        </a:p>
      </dgm:t>
    </dgm:pt>
    <dgm:pt modelId="{6FE568B4-3AAE-4FF2-A420-D4ACE056C6A4}" type="sibTrans" cxnId="{8B85BD19-6D96-40AE-A494-3344BE5C57F0}">
      <dgm:prSet/>
      <dgm:spPr/>
      <dgm:t>
        <a:bodyPr/>
        <a:lstStyle/>
        <a:p>
          <a:endParaRPr lang="en-US"/>
        </a:p>
      </dgm:t>
    </dgm:pt>
    <dgm:pt modelId="{56E3E99D-533B-445C-B596-6C7997F0D813}">
      <dgm:prSet/>
      <dgm:spPr/>
      <dgm:t>
        <a:bodyPr/>
        <a:lstStyle/>
        <a:p>
          <a:r>
            <a:rPr lang="en-US"/>
            <a:t>Heuristic Model</a:t>
          </a:r>
        </a:p>
      </dgm:t>
    </dgm:pt>
    <dgm:pt modelId="{561685EF-A196-4EC3-9568-A399C21C0F2A}" type="parTrans" cxnId="{132FB8E9-9F85-4B8A-8144-FE791B49C383}">
      <dgm:prSet/>
      <dgm:spPr/>
      <dgm:t>
        <a:bodyPr/>
        <a:lstStyle/>
        <a:p>
          <a:endParaRPr lang="en-US"/>
        </a:p>
      </dgm:t>
    </dgm:pt>
    <dgm:pt modelId="{983F6F90-3767-4903-8DEF-A1FAB815562F}" type="sibTrans" cxnId="{132FB8E9-9F85-4B8A-8144-FE791B49C383}">
      <dgm:prSet/>
      <dgm:spPr/>
      <dgm:t>
        <a:bodyPr/>
        <a:lstStyle/>
        <a:p>
          <a:endParaRPr lang="en-US"/>
        </a:p>
      </dgm:t>
    </dgm:pt>
    <dgm:pt modelId="{B6F2B8CF-8623-43A0-9667-3784956CC8E8}">
      <dgm:prSet/>
      <dgm:spPr/>
      <dgm:t>
        <a:bodyPr/>
        <a:lstStyle/>
        <a:p>
          <a:r>
            <a:rPr lang="en-US"/>
            <a:t>ML Algorithms: Sequence Model</a:t>
          </a:r>
        </a:p>
      </dgm:t>
    </dgm:pt>
    <dgm:pt modelId="{9C63FD83-D6C1-44E0-894E-5EEF57545638}" type="parTrans" cxnId="{630BE95E-F4C2-465C-853F-2105F0830505}">
      <dgm:prSet/>
      <dgm:spPr/>
      <dgm:t>
        <a:bodyPr/>
        <a:lstStyle/>
        <a:p>
          <a:endParaRPr lang="en-US"/>
        </a:p>
      </dgm:t>
    </dgm:pt>
    <dgm:pt modelId="{8A731D57-1E3A-473F-9D41-3F5F1EDECC22}" type="sibTrans" cxnId="{630BE95E-F4C2-465C-853F-2105F0830505}">
      <dgm:prSet/>
      <dgm:spPr/>
      <dgm:t>
        <a:bodyPr/>
        <a:lstStyle/>
        <a:p>
          <a:endParaRPr lang="en-US"/>
        </a:p>
      </dgm:t>
    </dgm:pt>
    <dgm:pt modelId="{EEE714AD-0154-448D-9807-01C30466C89B}">
      <dgm:prSet/>
      <dgm:spPr/>
      <dgm:t>
        <a:bodyPr/>
        <a:lstStyle/>
        <a:p>
          <a:r>
            <a:rPr lang="en-US"/>
            <a:t>Embeddings Graph extracting cliques</a:t>
          </a:r>
        </a:p>
      </dgm:t>
    </dgm:pt>
    <dgm:pt modelId="{9AF54CFF-79CA-486E-BF35-C89EF32DC30E}" type="parTrans" cxnId="{0F3F8796-75D8-4B6B-B7DE-0EEC150BEA1A}">
      <dgm:prSet/>
      <dgm:spPr/>
      <dgm:t>
        <a:bodyPr/>
        <a:lstStyle/>
        <a:p>
          <a:endParaRPr lang="el-GR"/>
        </a:p>
      </dgm:t>
    </dgm:pt>
    <dgm:pt modelId="{115C37CC-F2B7-4D5C-8637-414905378DD9}" type="sibTrans" cxnId="{0F3F8796-75D8-4B6B-B7DE-0EEC150BEA1A}">
      <dgm:prSet/>
      <dgm:spPr/>
      <dgm:t>
        <a:bodyPr/>
        <a:lstStyle/>
        <a:p>
          <a:endParaRPr lang="el-GR"/>
        </a:p>
      </dgm:t>
    </dgm:pt>
    <dgm:pt modelId="{E1C2E401-8FB4-4966-843A-AAA463CDB868}" type="pres">
      <dgm:prSet presAssocID="{FAC7E79C-28D6-4519-826B-9301234FAA58}" presName="Name0" presStyleCnt="0">
        <dgm:presLayoutVars>
          <dgm:dir/>
          <dgm:resizeHandles val="exact"/>
        </dgm:presLayoutVars>
      </dgm:prSet>
      <dgm:spPr/>
    </dgm:pt>
    <dgm:pt modelId="{8D52DFC5-8374-4D2B-9CC7-11773D8128E6}" type="pres">
      <dgm:prSet presAssocID="{A2183923-C935-479B-83F1-5F20FCD276A5}" presName="node" presStyleLbl="node1" presStyleIdx="0" presStyleCnt="6">
        <dgm:presLayoutVars>
          <dgm:bulletEnabled val="1"/>
        </dgm:presLayoutVars>
      </dgm:prSet>
      <dgm:spPr/>
    </dgm:pt>
    <dgm:pt modelId="{7FA2899E-B8A7-49C7-BAE6-3F93B8620AD4}" type="pres">
      <dgm:prSet presAssocID="{A0253928-1974-434C-BF77-B039655F3ECA}" presName="sibTrans" presStyleLbl="sibTrans1D1" presStyleIdx="0" presStyleCnt="5"/>
      <dgm:spPr/>
    </dgm:pt>
    <dgm:pt modelId="{FAD4ED16-C455-4C0C-A69B-57A7A178D758}" type="pres">
      <dgm:prSet presAssocID="{A0253928-1974-434C-BF77-B039655F3ECA}" presName="connectorText" presStyleLbl="sibTrans1D1" presStyleIdx="0" presStyleCnt="5"/>
      <dgm:spPr/>
    </dgm:pt>
    <dgm:pt modelId="{4A5BB939-13FE-4E2B-BCEA-3394219021B7}" type="pres">
      <dgm:prSet presAssocID="{6FA84E4B-72C5-426D-AA44-6A68B868D3DE}" presName="node" presStyleLbl="node1" presStyleIdx="1" presStyleCnt="6">
        <dgm:presLayoutVars>
          <dgm:bulletEnabled val="1"/>
        </dgm:presLayoutVars>
      </dgm:prSet>
      <dgm:spPr/>
    </dgm:pt>
    <dgm:pt modelId="{CC586F93-6514-4FA7-8853-901C0309AA6B}" type="pres">
      <dgm:prSet presAssocID="{A8E7A3C4-C438-4FD1-92EB-EBF2865E7145}" presName="sibTrans" presStyleLbl="sibTrans1D1" presStyleIdx="1" presStyleCnt="5"/>
      <dgm:spPr/>
    </dgm:pt>
    <dgm:pt modelId="{FE0E7828-46C3-4FB2-B7D9-7D3FB10C8AA4}" type="pres">
      <dgm:prSet presAssocID="{A8E7A3C4-C438-4FD1-92EB-EBF2865E7145}" presName="connectorText" presStyleLbl="sibTrans1D1" presStyleIdx="1" presStyleCnt="5"/>
      <dgm:spPr/>
    </dgm:pt>
    <dgm:pt modelId="{7DAF91D1-B960-4BEC-8C00-7F510B8454F4}" type="pres">
      <dgm:prSet presAssocID="{4FBEBB28-8297-4B7B-A0BC-3262106FC248}" presName="node" presStyleLbl="node1" presStyleIdx="2" presStyleCnt="6">
        <dgm:presLayoutVars>
          <dgm:bulletEnabled val="1"/>
        </dgm:presLayoutVars>
      </dgm:prSet>
      <dgm:spPr/>
    </dgm:pt>
    <dgm:pt modelId="{FD37C2C1-26EB-41B6-AAC7-F43C43F07049}" type="pres">
      <dgm:prSet presAssocID="{6FE568B4-3AAE-4FF2-A420-D4ACE056C6A4}" presName="sibTrans" presStyleLbl="sibTrans1D1" presStyleIdx="2" presStyleCnt="5"/>
      <dgm:spPr/>
    </dgm:pt>
    <dgm:pt modelId="{53991943-B91A-4FFB-B91F-EA21A3D7511C}" type="pres">
      <dgm:prSet presAssocID="{6FE568B4-3AAE-4FF2-A420-D4ACE056C6A4}" presName="connectorText" presStyleLbl="sibTrans1D1" presStyleIdx="2" presStyleCnt="5"/>
      <dgm:spPr/>
    </dgm:pt>
    <dgm:pt modelId="{B83E283A-5699-49C3-AE3B-5097968343DB}" type="pres">
      <dgm:prSet presAssocID="{56E3E99D-533B-445C-B596-6C7997F0D813}" presName="node" presStyleLbl="node1" presStyleIdx="3" presStyleCnt="6">
        <dgm:presLayoutVars>
          <dgm:bulletEnabled val="1"/>
        </dgm:presLayoutVars>
      </dgm:prSet>
      <dgm:spPr/>
    </dgm:pt>
    <dgm:pt modelId="{48D5D662-0631-4426-8ED5-B4FE8EFA3760}" type="pres">
      <dgm:prSet presAssocID="{983F6F90-3767-4903-8DEF-A1FAB815562F}" presName="sibTrans" presStyleLbl="sibTrans1D1" presStyleIdx="3" presStyleCnt="5"/>
      <dgm:spPr/>
    </dgm:pt>
    <dgm:pt modelId="{3552E901-F486-468A-9842-A31CF482BD81}" type="pres">
      <dgm:prSet presAssocID="{983F6F90-3767-4903-8DEF-A1FAB815562F}" presName="connectorText" presStyleLbl="sibTrans1D1" presStyleIdx="3" presStyleCnt="5"/>
      <dgm:spPr/>
    </dgm:pt>
    <dgm:pt modelId="{81543FCF-941A-451B-9685-EE5027B3F0C6}" type="pres">
      <dgm:prSet presAssocID="{B6F2B8CF-8623-43A0-9667-3784956CC8E8}" presName="node" presStyleLbl="node1" presStyleIdx="4" presStyleCnt="6">
        <dgm:presLayoutVars>
          <dgm:bulletEnabled val="1"/>
        </dgm:presLayoutVars>
      </dgm:prSet>
      <dgm:spPr/>
    </dgm:pt>
    <dgm:pt modelId="{2000D60F-44C5-4A85-8D0D-2072D2995204}" type="pres">
      <dgm:prSet presAssocID="{8A731D57-1E3A-473F-9D41-3F5F1EDECC22}" presName="sibTrans" presStyleLbl="sibTrans1D1" presStyleIdx="4" presStyleCnt="5"/>
      <dgm:spPr/>
    </dgm:pt>
    <dgm:pt modelId="{64461FB2-DE98-43C7-A089-C41CCF2D0847}" type="pres">
      <dgm:prSet presAssocID="{8A731D57-1E3A-473F-9D41-3F5F1EDECC22}" presName="connectorText" presStyleLbl="sibTrans1D1" presStyleIdx="4" presStyleCnt="5"/>
      <dgm:spPr/>
    </dgm:pt>
    <dgm:pt modelId="{C08D2B47-C409-42C4-9E8C-5B2A7771CB5D}" type="pres">
      <dgm:prSet presAssocID="{EEE714AD-0154-448D-9807-01C30466C89B}" presName="node" presStyleLbl="node1" presStyleIdx="5" presStyleCnt="6">
        <dgm:presLayoutVars>
          <dgm:bulletEnabled val="1"/>
        </dgm:presLayoutVars>
      </dgm:prSet>
      <dgm:spPr/>
    </dgm:pt>
  </dgm:ptLst>
  <dgm:cxnLst>
    <dgm:cxn modelId="{F608C801-3420-4BEE-A0A8-359E0EF1BCC6}" type="presOf" srcId="{EEE714AD-0154-448D-9807-01C30466C89B}" destId="{C08D2B47-C409-42C4-9E8C-5B2A7771CB5D}" srcOrd="0" destOrd="0" presId="urn:microsoft.com/office/officeart/2016/7/layout/RepeatingBendingProcessNew"/>
    <dgm:cxn modelId="{D7DC520B-2407-4622-A9AC-7F7A7AAD271A}" type="presOf" srcId="{FAC7E79C-28D6-4519-826B-9301234FAA58}" destId="{E1C2E401-8FB4-4966-843A-AAA463CDB868}" srcOrd="0" destOrd="0" presId="urn:microsoft.com/office/officeart/2016/7/layout/RepeatingBendingProcessNew"/>
    <dgm:cxn modelId="{60B96F0D-6F7D-4877-91F1-5C14CC0EEC64}" type="presOf" srcId="{8A731D57-1E3A-473F-9D41-3F5F1EDECC22}" destId="{2000D60F-44C5-4A85-8D0D-2072D2995204}" srcOrd="0" destOrd="0" presId="urn:microsoft.com/office/officeart/2016/7/layout/RepeatingBendingProcessNew"/>
    <dgm:cxn modelId="{5320CD17-7857-42C4-8449-8D3BB54640AF}" type="presOf" srcId="{56E3E99D-533B-445C-B596-6C7997F0D813}" destId="{B83E283A-5699-49C3-AE3B-5097968343DB}" srcOrd="0" destOrd="0" presId="urn:microsoft.com/office/officeart/2016/7/layout/RepeatingBendingProcessNew"/>
    <dgm:cxn modelId="{8B85BD19-6D96-40AE-A494-3344BE5C57F0}" srcId="{FAC7E79C-28D6-4519-826B-9301234FAA58}" destId="{4FBEBB28-8297-4B7B-A0BC-3262106FC248}" srcOrd="2" destOrd="0" parTransId="{682F7705-8110-4AB8-AA68-C0D74996EAF9}" sibTransId="{6FE568B4-3AAE-4FF2-A420-D4ACE056C6A4}"/>
    <dgm:cxn modelId="{11B07433-E12A-46B6-9BD7-3725919DD9DB}" type="presOf" srcId="{A8E7A3C4-C438-4FD1-92EB-EBF2865E7145}" destId="{FE0E7828-46C3-4FB2-B7D9-7D3FB10C8AA4}" srcOrd="1" destOrd="0" presId="urn:microsoft.com/office/officeart/2016/7/layout/RepeatingBendingProcessNew"/>
    <dgm:cxn modelId="{C73A653B-4B03-4F49-BED1-C70367ABA467}" type="presOf" srcId="{6FA84E4B-72C5-426D-AA44-6A68B868D3DE}" destId="{4A5BB939-13FE-4E2B-BCEA-3394219021B7}" srcOrd="0" destOrd="0" presId="urn:microsoft.com/office/officeart/2016/7/layout/RepeatingBendingProcessNew"/>
    <dgm:cxn modelId="{630BE95E-F4C2-465C-853F-2105F0830505}" srcId="{FAC7E79C-28D6-4519-826B-9301234FAA58}" destId="{B6F2B8CF-8623-43A0-9667-3784956CC8E8}" srcOrd="4" destOrd="0" parTransId="{9C63FD83-D6C1-44E0-894E-5EEF57545638}" sibTransId="{8A731D57-1E3A-473F-9D41-3F5F1EDECC22}"/>
    <dgm:cxn modelId="{685F535F-DFAF-492F-AC79-1386A1E514E0}" type="presOf" srcId="{A0253928-1974-434C-BF77-B039655F3ECA}" destId="{FAD4ED16-C455-4C0C-A69B-57A7A178D758}" srcOrd="1" destOrd="0" presId="urn:microsoft.com/office/officeart/2016/7/layout/RepeatingBendingProcessNew"/>
    <dgm:cxn modelId="{7AC50441-43CE-4D3B-9AFC-F13F1CE23E35}" type="presOf" srcId="{983F6F90-3767-4903-8DEF-A1FAB815562F}" destId="{3552E901-F486-468A-9842-A31CF482BD81}" srcOrd="1" destOrd="0" presId="urn:microsoft.com/office/officeart/2016/7/layout/RepeatingBendingProcessNew"/>
    <dgm:cxn modelId="{F13CDC6B-F43C-4E91-9E7D-74794B9EB1F4}" srcId="{FAC7E79C-28D6-4519-826B-9301234FAA58}" destId="{6FA84E4B-72C5-426D-AA44-6A68B868D3DE}" srcOrd="1" destOrd="0" parTransId="{78AA3995-294F-4427-9B97-68113DFDD003}" sibTransId="{A8E7A3C4-C438-4FD1-92EB-EBF2865E7145}"/>
    <dgm:cxn modelId="{80F3F84B-A83F-44DD-9F0A-06F8EB61622F}" type="presOf" srcId="{6FE568B4-3AAE-4FF2-A420-D4ACE056C6A4}" destId="{53991943-B91A-4FFB-B91F-EA21A3D7511C}" srcOrd="1" destOrd="0" presId="urn:microsoft.com/office/officeart/2016/7/layout/RepeatingBendingProcessNew"/>
    <dgm:cxn modelId="{2BA5A770-F16D-4B1A-9133-F3A7720D4C3B}" type="presOf" srcId="{983F6F90-3767-4903-8DEF-A1FAB815562F}" destId="{48D5D662-0631-4426-8ED5-B4FE8EFA3760}" srcOrd="0" destOrd="0" presId="urn:microsoft.com/office/officeart/2016/7/layout/RepeatingBendingProcessNew"/>
    <dgm:cxn modelId="{6C90EE54-D8D2-4000-ACD1-F2EC143C17E7}" type="presOf" srcId="{B6F2B8CF-8623-43A0-9667-3784956CC8E8}" destId="{81543FCF-941A-451B-9685-EE5027B3F0C6}" srcOrd="0" destOrd="0" presId="urn:microsoft.com/office/officeart/2016/7/layout/RepeatingBendingProcessNew"/>
    <dgm:cxn modelId="{603BDF8B-2FD8-4B9E-9875-022B351C3A2A}" type="presOf" srcId="{A8E7A3C4-C438-4FD1-92EB-EBF2865E7145}" destId="{CC586F93-6514-4FA7-8853-901C0309AA6B}" srcOrd="0" destOrd="0" presId="urn:microsoft.com/office/officeart/2016/7/layout/RepeatingBendingProcessNew"/>
    <dgm:cxn modelId="{0F3F8796-75D8-4B6B-B7DE-0EEC150BEA1A}" srcId="{FAC7E79C-28D6-4519-826B-9301234FAA58}" destId="{EEE714AD-0154-448D-9807-01C30466C89B}" srcOrd="5" destOrd="0" parTransId="{9AF54CFF-79CA-486E-BF35-C89EF32DC30E}" sibTransId="{115C37CC-F2B7-4D5C-8637-414905378DD9}"/>
    <dgm:cxn modelId="{B78B7B9A-2E38-4018-81C7-F9890787B763}" type="presOf" srcId="{8A731D57-1E3A-473F-9D41-3F5F1EDECC22}" destId="{64461FB2-DE98-43C7-A089-C41CCF2D0847}" srcOrd="1" destOrd="0" presId="urn:microsoft.com/office/officeart/2016/7/layout/RepeatingBendingProcessNew"/>
    <dgm:cxn modelId="{5153019D-3503-4F86-84E1-3CFFE5E20599}" type="presOf" srcId="{6FE568B4-3AAE-4FF2-A420-D4ACE056C6A4}" destId="{FD37C2C1-26EB-41B6-AAC7-F43C43F07049}" srcOrd="0" destOrd="0" presId="urn:microsoft.com/office/officeart/2016/7/layout/RepeatingBendingProcessNew"/>
    <dgm:cxn modelId="{A95603AF-C7FE-4AFB-B9B4-B537F7B7D8F0}" type="presOf" srcId="{A0253928-1974-434C-BF77-B039655F3ECA}" destId="{7FA2899E-B8A7-49C7-BAE6-3F93B8620AD4}" srcOrd="0" destOrd="0" presId="urn:microsoft.com/office/officeart/2016/7/layout/RepeatingBendingProcessNew"/>
    <dgm:cxn modelId="{132FB8E9-9F85-4B8A-8144-FE791B49C383}" srcId="{FAC7E79C-28D6-4519-826B-9301234FAA58}" destId="{56E3E99D-533B-445C-B596-6C7997F0D813}" srcOrd="3" destOrd="0" parTransId="{561685EF-A196-4EC3-9568-A399C21C0F2A}" sibTransId="{983F6F90-3767-4903-8DEF-A1FAB815562F}"/>
    <dgm:cxn modelId="{CAF0A4F4-FCC0-4A4B-BE4B-FBB953F5DC20}" type="presOf" srcId="{4FBEBB28-8297-4B7B-A0BC-3262106FC248}" destId="{7DAF91D1-B960-4BEC-8C00-7F510B8454F4}" srcOrd="0" destOrd="0" presId="urn:microsoft.com/office/officeart/2016/7/layout/RepeatingBendingProcessNew"/>
    <dgm:cxn modelId="{FC89EDFA-A81B-4003-AB2E-2207F7A54431}" type="presOf" srcId="{A2183923-C935-479B-83F1-5F20FCD276A5}" destId="{8D52DFC5-8374-4D2B-9CC7-11773D8128E6}" srcOrd="0" destOrd="0" presId="urn:microsoft.com/office/officeart/2016/7/layout/RepeatingBendingProcessNew"/>
    <dgm:cxn modelId="{91DEBBFC-8B19-44DD-BFD5-EAB12B3D07A5}" srcId="{FAC7E79C-28D6-4519-826B-9301234FAA58}" destId="{A2183923-C935-479B-83F1-5F20FCD276A5}" srcOrd="0" destOrd="0" parTransId="{59826500-3642-4641-93AB-679053DC8DFE}" sibTransId="{A0253928-1974-434C-BF77-B039655F3ECA}"/>
    <dgm:cxn modelId="{E46F88A5-DE5D-4B6A-811C-DF240278D6DE}" type="presParOf" srcId="{E1C2E401-8FB4-4966-843A-AAA463CDB868}" destId="{8D52DFC5-8374-4D2B-9CC7-11773D8128E6}" srcOrd="0" destOrd="0" presId="urn:microsoft.com/office/officeart/2016/7/layout/RepeatingBendingProcessNew"/>
    <dgm:cxn modelId="{626F747B-DCFC-4EC9-854A-5884C1245647}" type="presParOf" srcId="{E1C2E401-8FB4-4966-843A-AAA463CDB868}" destId="{7FA2899E-B8A7-49C7-BAE6-3F93B8620AD4}" srcOrd="1" destOrd="0" presId="urn:microsoft.com/office/officeart/2016/7/layout/RepeatingBendingProcessNew"/>
    <dgm:cxn modelId="{4A2314DD-97BE-4D93-9DED-E520C26FFA5E}" type="presParOf" srcId="{7FA2899E-B8A7-49C7-BAE6-3F93B8620AD4}" destId="{FAD4ED16-C455-4C0C-A69B-57A7A178D758}" srcOrd="0" destOrd="0" presId="urn:microsoft.com/office/officeart/2016/7/layout/RepeatingBendingProcessNew"/>
    <dgm:cxn modelId="{C49B6EE0-F556-43D0-BBAC-B86B279E785C}" type="presParOf" srcId="{E1C2E401-8FB4-4966-843A-AAA463CDB868}" destId="{4A5BB939-13FE-4E2B-BCEA-3394219021B7}" srcOrd="2" destOrd="0" presId="urn:microsoft.com/office/officeart/2016/7/layout/RepeatingBendingProcessNew"/>
    <dgm:cxn modelId="{40B45463-BEB4-4753-A8CC-C2962E25C0C5}" type="presParOf" srcId="{E1C2E401-8FB4-4966-843A-AAA463CDB868}" destId="{CC586F93-6514-4FA7-8853-901C0309AA6B}" srcOrd="3" destOrd="0" presId="urn:microsoft.com/office/officeart/2016/7/layout/RepeatingBendingProcessNew"/>
    <dgm:cxn modelId="{A192EE6A-8ABD-4887-A053-7CA52BE6EA70}" type="presParOf" srcId="{CC586F93-6514-4FA7-8853-901C0309AA6B}" destId="{FE0E7828-46C3-4FB2-B7D9-7D3FB10C8AA4}" srcOrd="0" destOrd="0" presId="urn:microsoft.com/office/officeart/2016/7/layout/RepeatingBendingProcessNew"/>
    <dgm:cxn modelId="{CB1CF3B8-76D5-4D31-8C57-ABF14B3C4DCE}" type="presParOf" srcId="{E1C2E401-8FB4-4966-843A-AAA463CDB868}" destId="{7DAF91D1-B960-4BEC-8C00-7F510B8454F4}" srcOrd="4" destOrd="0" presId="urn:microsoft.com/office/officeart/2016/7/layout/RepeatingBendingProcessNew"/>
    <dgm:cxn modelId="{51BF2E47-6010-4DC1-B74D-F8D2D2BBCF48}" type="presParOf" srcId="{E1C2E401-8FB4-4966-843A-AAA463CDB868}" destId="{FD37C2C1-26EB-41B6-AAC7-F43C43F07049}" srcOrd="5" destOrd="0" presId="urn:microsoft.com/office/officeart/2016/7/layout/RepeatingBendingProcessNew"/>
    <dgm:cxn modelId="{282684B5-009D-4D12-9632-9B3A8B5D944E}" type="presParOf" srcId="{FD37C2C1-26EB-41B6-AAC7-F43C43F07049}" destId="{53991943-B91A-4FFB-B91F-EA21A3D7511C}" srcOrd="0" destOrd="0" presId="urn:microsoft.com/office/officeart/2016/7/layout/RepeatingBendingProcessNew"/>
    <dgm:cxn modelId="{E0D7F53C-D451-4C30-8AB8-DCDA5E412F14}" type="presParOf" srcId="{E1C2E401-8FB4-4966-843A-AAA463CDB868}" destId="{B83E283A-5699-49C3-AE3B-5097968343DB}" srcOrd="6" destOrd="0" presId="urn:microsoft.com/office/officeart/2016/7/layout/RepeatingBendingProcessNew"/>
    <dgm:cxn modelId="{FF27CD70-1953-4BF5-A955-7769625CD1FD}" type="presParOf" srcId="{E1C2E401-8FB4-4966-843A-AAA463CDB868}" destId="{48D5D662-0631-4426-8ED5-B4FE8EFA3760}" srcOrd="7" destOrd="0" presId="urn:microsoft.com/office/officeart/2016/7/layout/RepeatingBendingProcessNew"/>
    <dgm:cxn modelId="{499B14D1-F83B-4372-A39B-030DDA171CF2}" type="presParOf" srcId="{48D5D662-0631-4426-8ED5-B4FE8EFA3760}" destId="{3552E901-F486-468A-9842-A31CF482BD81}" srcOrd="0" destOrd="0" presId="urn:microsoft.com/office/officeart/2016/7/layout/RepeatingBendingProcessNew"/>
    <dgm:cxn modelId="{783E0A88-94CB-496A-8BA5-A877C9540EFF}" type="presParOf" srcId="{E1C2E401-8FB4-4966-843A-AAA463CDB868}" destId="{81543FCF-941A-451B-9685-EE5027B3F0C6}" srcOrd="8" destOrd="0" presId="urn:microsoft.com/office/officeart/2016/7/layout/RepeatingBendingProcessNew"/>
    <dgm:cxn modelId="{ED38D27E-CF44-4D27-85A2-3A80D143EA87}" type="presParOf" srcId="{E1C2E401-8FB4-4966-843A-AAA463CDB868}" destId="{2000D60F-44C5-4A85-8D0D-2072D2995204}" srcOrd="9" destOrd="0" presId="urn:microsoft.com/office/officeart/2016/7/layout/RepeatingBendingProcessNew"/>
    <dgm:cxn modelId="{C7BBFC65-40C5-4ABE-99B5-58D14730BB6A}" type="presParOf" srcId="{2000D60F-44C5-4A85-8D0D-2072D2995204}" destId="{64461FB2-DE98-43C7-A089-C41CCF2D0847}" srcOrd="0" destOrd="0" presId="urn:microsoft.com/office/officeart/2016/7/layout/RepeatingBendingProcessNew"/>
    <dgm:cxn modelId="{65F6164F-653B-4E9D-8BF8-EB6D52795E4A}" type="presParOf" srcId="{E1C2E401-8FB4-4966-843A-AAA463CDB868}" destId="{C08D2B47-C409-42C4-9E8C-5B2A7771CB5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8B5539-2EA9-4B82-A036-CFB009B4E252}"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l-GR"/>
        </a:p>
      </dgm:t>
    </dgm:pt>
    <dgm:pt modelId="{E0940F96-9B0A-4365-BA90-B4CA7B5ACA6A}">
      <dgm:prSet phldrT="[Text]"/>
      <dgm:spPr/>
      <dgm:t>
        <a:bodyPr/>
        <a:lstStyle/>
        <a:p>
          <a:r>
            <a:rPr lang="en-US" b="1">
              <a:solidFill>
                <a:schemeClr val="bg1"/>
              </a:solidFill>
            </a:rPr>
            <a:t>LSTM</a:t>
          </a:r>
          <a:r>
            <a:rPr lang="en-US">
              <a:solidFill>
                <a:schemeClr val="tx1">
                  <a:lumMod val="75000"/>
                  <a:lumOff val="25000"/>
                </a:schemeClr>
              </a:solidFill>
            </a:rPr>
            <a:t> </a:t>
          </a:r>
          <a:endParaRPr lang="el-GR"/>
        </a:p>
      </dgm:t>
    </dgm:pt>
    <dgm:pt modelId="{1801CEF2-B0DD-46D4-A53A-A31E4F135E56}" type="parTrans" cxnId="{8784A184-2082-4CD6-BCC8-D64D823BEBAE}">
      <dgm:prSet/>
      <dgm:spPr/>
      <dgm:t>
        <a:bodyPr/>
        <a:lstStyle/>
        <a:p>
          <a:endParaRPr lang="el-GR"/>
        </a:p>
      </dgm:t>
    </dgm:pt>
    <dgm:pt modelId="{30F2C82D-3964-4E93-A254-1811A3039598}" type="sibTrans" cxnId="{8784A184-2082-4CD6-BCC8-D64D823BEBAE}">
      <dgm:prSet/>
      <dgm:spPr/>
      <dgm:t>
        <a:bodyPr/>
        <a:lstStyle/>
        <a:p>
          <a:endParaRPr lang="el-GR"/>
        </a:p>
      </dgm:t>
    </dgm:pt>
    <dgm:pt modelId="{7C2A4454-BBDF-4D5B-8D3E-90BA9847CF11}">
      <dgm:prSet phldrT="[Text]" custT="1"/>
      <dgm:spPr/>
      <dgm:t>
        <a:bodyPr/>
        <a:lstStyle/>
        <a:p>
          <a:pPr>
            <a:buClr>
              <a:schemeClr val="accent1"/>
            </a:buClr>
            <a:buFont typeface="Wingdings" panose="05000000000000000000" pitchFamily="2" charset="2"/>
            <a:buChar char="ü"/>
          </a:pPr>
          <a:r>
            <a:rPr lang="en-US" sz="1400" b="0">
              <a:solidFill>
                <a:schemeClr val="tx1">
                  <a:lumMod val="75000"/>
                  <a:lumOff val="25000"/>
                </a:schemeClr>
              </a:solidFill>
            </a:rPr>
            <a:t> Long Short-term Memory (LSTM) bidirectional</a:t>
          </a:r>
          <a:endParaRPr lang="el-GR" sz="1400" b="0"/>
        </a:p>
      </dgm:t>
    </dgm:pt>
    <dgm:pt modelId="{8179025F-D438-433B-B80C-5F22DA0A2F56}" type="parTrans" cxnId="{1BF14EBC-2555-45D3-BFB0-64E1C68D9A51}">
      <dgm:prSet/>
      <dgm:spPr/>
      <dgm:t>
        <a:bodyPr/>
        <a:lstStyle/>
        <a:p>
          <a:endParaRPr lang="el-GR"/>
        </a:p>
      </dgm:t>
    </dgm:pt>
    <dgm:pt modelId="{A69E85BD-C2A6-4E2F-916B-EB5768F6D0D1}" type="sibTrans" cxnId="{1BF14EBC-2555-45D3-BFB0-64E1C68D9A51}">
      <dgm:prSet/>
      <dgm:spPr/>
      <dgm:t>
        <a:bodyPr/>
        <a:lstStyle/>
        <a:p>
          <a:endParaRPr lang="el-GR"/>
        </a:p>
      </dgm:t>
    </dgm:pt>
    <dgm:pt modelId="{FC591B7D-FBB0-4ED3-9B50-315BBBBAC5BD}">
      <dgm:prSet phldrT="[Text]"/>
      <dgm:spPr/>
      <dgm:t>
        <a:bodyPr/>
        <a:lstStyle/>
        <a:p>
          <a:r>
            <a:rPr lang="en-US" b="1"/>
            <a:t>Dense Layer</a:t>
          </a:r>
          <a:endParaRPr lang="el-GR" b="1"/>
        </a:p>
      </dgm:t>
    </dgm:pt>
    <dgm:pt modelId="{F623E517-3697-4ABD-9FD8-C19392E691BA}" type="parTrans" cxnId="{8D43ECCC-B08F-4E83-B134-666007576653}">
      <dgm:prSet/>
      <dgm:spPr/>
      <dgm:t>
        <a:bodyPr/>
        <a:lstStyle/>
        <a:p>
          <a:endParaRPr lang="el-GR"/>
        </a:p>
      </dgm:t>
    </dgm:pt>
    <dgm:pt modelId="{F8C972F3-F29F-441E-BE47-8EE24945BA13}" type="sibTrans" cxnId="{8D43ECCC-B08F-4E83-B134-666007576653}">
      <dgm:prSet/>
      <dgm:spPr/>
      <dgm:t>
        <a:bodyPr/>
        <a:lstStyle/>
        <a:p>
          <a:endParaRPr lang="el-GR"/>
        </a:p>
      </dgm:t>
    </dgm:pt>
    <dgm:pt modelId="{C2887CB2-58CE-470C-9E6A-7E744995998F}">
      <dgm:prSet phldrT="[Text]" custT="1"/>
      <dgm:spPr/>
      <dgm:t>
        <a:bodyPr/>
        <a:lstStyle/>
        <a:p>
          <a:pPr>
            <a:buClr>
              <a:schemeClr val="accent1"/>
            </a:buClr>
            <a:buFont typeface="Wingdings" panose="05000000000000000000" pitchFamily="2" charset="2"/>
            <a:buChar char="ü"/>
          </a:pPr>
          <a:r>
            <a:rPr lang="en-US" sz="1500" b="0">
              <a:solidFill>
                <a:schemeClr val="tx1">
                  <a:lumMod val="75000"/>
                  <a:lumOff val="25000"/>
                </a:schemeClr>
              </a:solidFill>
            </a:rPr>
            <a:t> 32-dense layer</a:t>
          </a:r>
          <a:endParaRPr lang="el-GR" sz="1500" b="0"/>
        </a:p>
      </dgm:t>
    </dgm:pt>
    <dgm:pt modelId="{4191FA16-A75C-464B-B33B-83FC8ABDEBA3}" type="parTrans" cxnId="{84187A7C-C058-4113-BD5E-66E5D15F39B3}">
      <dgm:prSet/>
      <dgm:spPr/>
      <dgm:t>
        <a:bodyPr/>
        <a:lstStyle/>
        <a:p>
          <a:endParaRPr lang="el-GR"/>
        </a:p>
      </dgm:t>
    </dgm:pt>
    <dgm:pt modelId="{27CFCDDB-3C11-4A20-9F61-5E1EB50026BC}" type="sibTrans" cxnId="{84187A7C-C058-4113-BD5E-66E5D15F39B3}">
      <dgm:prSet/>
      <dgm:spPr/>
      <dgm:t>
        <a:bodyPr/>
        <a:lstStyle/>
        <a:p>
          <a:endParaRPr lang="el-GR"/>
        </a:p>
      </dgm:t>
    </dgm:pt>
    <dgm:pt modelId="{7276887A-3AF0-45A5-8C45-3AE2ABABFEDA}">
      <dgm:prSet phldrT="[Text]"/>
      <dgm:spPr/>
      <dgm:t>
        <a:bodyPr/>
        <a:lstStyle/>
        <a:p>
          <a:r>
            <a:rPr lang="en-US" b="1"/>
            <a:t>Dense Layer</a:t>
          </a:r>
          <a:endParaRPr lang="el-GR" b="1"/>
        </a:p>
      </dgm:t>
    </dgm:pt>
    <dgm:pt modelId="{D2C65293-00E1-4B8D-8D23-477E2C1829C2}" type="parTrans" cxnId="{2B890FF7-AAE0-4F75-81F4-5A958EE5EF25}">
      <dgm:prSet/>
      <dgm:spPr/>
      <dgm:t>
        <a:bodyPr/>
        <a:lstStyle/>
        <a:p>
          <a:endParaRPr lang="el-GR"/>
        </a:p>
      </dgm:t>
    </dgm:pt>
    <dgm:pt modelId="{567D5392-7182-4A49-A37C-0F03316A16B5}" type="sibTrans" cxnId="{2B890FF7-AAE0-4F75-81F4-5A958EE5EF25}">
      <dgm:prSet/>
      <dgm:spPr/>
      <dgm:t>
        <a:bodyPr/>
        <a:lstStyle/>
        <a:p>
          <a:endParaRPr lang="el-GR"/>
        </a:p>
      </dgm:t>
    </dgm:pt>
    <dgm:pt modelId="{2D2B1B8E-A9E6-450B-AFD2-958080AF6637}">
      <dgm:prSet phldrT="[Text]" custT="1"/>
      <dgm:spPr/>
      <dgm:t>
        <a:bodyPr/>
        <a:lstStyle/>
        <a:p>
          <a:pPr>
            <a:buClr>
              <a:schemeClr val="accent1"/>
            </a:buClr>
            <a:buFont typeface="Wingdings" panose="05000000000000000000" pitchFamily="2" charset="2"/>
            <a:buChar char="ü"/>
          </a:pPr>
          <a:r>
            <a:rPr lang="en-US" sz="1500" b="0" kern="1200">
              <a:solidFill>
                <a:srgbClr val="000000">
                  <a:lumMod val="75000"/>
                  <a:lumOff val="25000"/>
                </a:srgbClr>
              </a:solidFill>
              <a:latin typeface="Calibri" panose="020F0502020204030204"/>
              <a:ea typeface="+mn-ea"/>
              <a:cs typeface="+mn-cs"/>
            </a:rPr>
            <a:t> 3-dense layer</a:t>
          </a:r>
          <a:endParaRPr lang="el-GR" sz="1500" b="0" kern="1200">
            <a:solidFill>
              <a:srgbClr val="000000">
                <a:lumMod val="75000"/>
                <a:lumOff val="25000"/>
              </a:srgbClr>
            </a:solidFill>
            <a:latin typeface="Calibri" panose="020F0502020204030204"/>
            <a:ea typeface="+mn-ea"/>
            <a:cs typeface="+mn-cs"/>
          </a:endParaRPr>
        </a:p>
      </dgm:t>
    </dgm:pt>
    <dgm:pt modelId="{A8FFA797-C062-4FAA-B66F-5FC06315D2FF}" type="parTrans" cxnId="{8E5BC2EC-E32B-4D75-A770-F4BD7CFA2C6B}">
      <dgm:prSet/>
      <dgm:spPr/>
      <dgm:t>
        <a:bodyPr/>
        <a:lstStyle/>
        <a:p>
          <a:endParaRPr lang="el-GR"/>
        </a:p>
      </dgm:t>
    </dgm:pt>
    <dgm:pt modelId="{948F2747-C8C0-4D6B-B310-10C932E1B050}" type="sibTrans" cxnId="{8E5BC2EC-E32B-4D75-A770-F4BD7CFA2C6B}">
      <dgm:prSet/>
      <dgm:spPr/>
      <dgm:t>
        <a:bodyPr/>
        <a:lstStyle/>
        <a:p>
          <a:endParaRPr lang="el-GR"/>
        </a:p>
      </dgm:t>
    </dgm:pt>
    <dgm:pt modelId="{7F645D76-3A77-45A1-8246-86C818E53B79}">
      <dgm:prSet phldrT="[Text]" custT="1"/>
      <dgm:spPr/>
      <dgm:t>
        <a:bodyPr/>
        <a:lstStyle/>
        <a:p>
          <a:pPr>
            <a:buClr>
              <a:schemeClr val="accent1"/>
            </a:buClr>
            <a:buFont typeface="Wingdings" panose="05000000000000000000" pitchFamily="2" charset="2"/>
            <a:buChar char="ü"/>
          </a:pPr>
          <a:r>
            <a:rPr lang="en-US" sz="1400" b="0">
              <a:solidFill>
                <a:schemeClr val="tx1">
                  <a:lumMod val="75000"/>
                  <a:lumOff val="25000"/>
                </a:schemeClr>
              </a:solidFill>
            </a:rPr>
            <a:t> Layer of 64 size</a:t>
          </a:r>
          <a:endParaRPr lang="el-GR" sz="1400" b="0"/>
        </a:p>
      </dgm:t>
    </dgm:pt>
    <dgm:pt modelId="{25A2D03D-3479-4B5E-8CC3-C62632FC213E}" type="parTrans" cxnId="{15F6EDEB-4907-4022-BD76-18B96AC06739}">
      <dgm:prSet/>
      <dgm:spPr/>
      <dgm:t>
        <a:bodyPr/>
        <a:lstStyle/>
        <a:p>
          <a:endParaRPr lang="el-GR"/>
        </a:p>
      </dgm:t>
    </dgm:pt>
    <dgm:pt modelId="{B7F4DE3A-5538-41EF-879C-FF1B7F8B30AF}" type="sibTrans" cxnId="{15F6EDEB-4907-4022-BD76-18B96AC06739}">
      <dgm:prSet/>
      <dgm:spPr/>
      <dgm:t>
        <a:bodyPr/>
        <a:lstStyle/>
        <a:p>
          <a:endParaRPr lang="el-GR"/>
        </a:p>
      </dgm:t>
    </dgm:pt>
    <dgm:pt modelId="{A95819E7-E306-4CF0-B60C-B92761FE42D9}">
      <dgm:prSet phldrT="[Text]" custT="1"/>
      <dgm:spPr/>
      <dgm:t>
        <a:bodyPr/>
        <a:lstStyle/>
        <a:p>
          <a:pPr>
            <a:buClr>
              <a:schemeClr val="accent1"/>
            </a:buClr>
            <a:buFont typeface="Wingdings" panose="05000000000000000000" pitchFamily="2" charset="2"/>
            <a:buChar char="ü"/>
          </a:pPr>
          <a:r>
            <a:rPr lang="en-US" sz="1400" b="0" i="0">
              <a:solidFill>
                <a:schemeClr val="tx1">
                  <a:lumMod val="75000"/>
                  <a:lumOff val="25000"/>
                </a:schemeClr>
              </a:solidFill>
              <a:effectLst/>
            </a:rPr>
            <a:t> Learning the input sequence and the reverse of that provided</a:t>
          </a:r>
          <a:endParaRPr lang="el-GR" sz="1400" b="0"/>
        </a:p>
      </dgm:t>
    </dgm:pt>
    <dgm:pt modelId="{E7F49519-DB2E-4587-8D5B-8EE9C2B024D9}" type="parTrans" cxnId="{EBD63982-EAD0-4C25-857A-850364641D55}">
      <dgm:prSet/>
      <dgm:spPr/>
      <dgm:t>
        <a:bodyPr/>
        <a:lstStyle/>
        <a:p>
          <a:endParaRPr lang="el-GR"/>
        </a:p>
      </dgm:t>
    </dgm:pt>
    <dgm:pt modelId="{509218E8-AE49-457F-BC75-83FA30B1C90E}" type="sibTrans" cxnId="{EBD63982-EAD0-4C25-857A-850364641D55}">
      <dgm:prSet/>
      <dgm:spPr/>
      <dgm:t>
        <a:bodyPr/>
        <a:lstStyle/>
        <a:p>
          <a:endParaRPr lang="el-GR"/>
        </a:p>
      </dgm:t>
    </dgm:pt>
    <dgm:pt modelId="{8F381A5E-D751-4D34-9B2B-C10306A975A3}">
      <dgm:prSet phldrT="[Text]" custT="1"/>
      <dgm:spPr/>
      <dgm:t>
        <a:bodyPr/>
        <a:lstStyle/>
        <a:p>
          <a:pPr>
            <a:buClr>
              <a:schemeClr val="accent1"/>
            </a:buClr>
            <a:buFont typeface="Wingdings" panose="05000000000000000000" pitchFamily="2" charset="2"/>
            <a:buChar char="ü"/>
          </a:pPr>
          <a:r>
            <a:rPr lang="en-US" sz="1500" b="0">
              <a:solidFill>
                <a:schemeClr val="tx1">
                  <a:lumMod val="75000"/>
                  <a:lumOff val="25000"/>
                </a:schemeClr>
              </a:solidFill>
            </a:rPr>
            <a:t> ReLu activation function</a:t>
          </a:r>
          <a:endParaRPr lang="el-GR" sz="1500" b="0"/>
        </a:p>
      </dgm:t>
    </dgm:pt>
    <dgm:pt modelId="{4E95536D-9E7B-48B5-A90B-BDB76E56DFF3}" type="parTrans" cxnId="{CB59F8DE-025F-45E2-A721-BB15C19B7026}">
      <dgm:prSet/>
      <dgm:spPr/>
      <dgm:t>
        <a:bodyPr/>
        <a:lstStyle/>
        <a:p>
          <a:endParaRPr lang="el-GR"/>
        </a:p>
      </dgm:t>
    </dgm:pt>
    <dgm:pt modelId="{31631CF0-AA6F-4F04-90E6-D412E566E4DC}" type="sibTrans" cxnId="{CB59F8DE-025F-45E2-A721-BB15C19B7026}">
      <dgm:prSet/>
      <dgm:spPr/>
      <dgm:t>
        <a:bodyPr/>
        <a:lstStyle/>
        <a:p>
          <a:endParaRPr lang="el-GR"/>
        </a:p>
      </dgm:t>
    </dgm:pt>
    <dgm:pt modelId="{5B02024A-7C39-4E8B-8640-2B6717CBC6DB}">
      <dgm:prSet phldrT="[Text]" custT="1"/>
      <dgm:spPr/>
      <dgm:t>
        <a:bodyPr/>
        <a:lstStyle/>
        <a:p>
          <a:pPr>
            <a:buClr>
              <a:schemeClr val="accent1"/>
            </a:buClr>
            <a:buFont typeface="Wingdings" panose="05000000000000000000" pitchFamily="2" charset="2"/>
            <a:buChar char="ü"/>
          </a:pPr>
          <a:r>
            <a:rPr lang="en-US" sz="1500" b="0" kern="1200">
              <a:solidFill>
                <a:schemeClr val="tx1">
                  <a:lumMod val="75000"/>
                  <a:lumOff val="25000"/>
                </a:schemeClr>
              </a:solidFill>
            </a:rPr>
            <a:t> SoftMax activation function</a:t>
          </a:r>
          <a:endParaRPr lang="el-GR" sz="1500" b="0" kern="1200"/>
        </a:p>
      </dgm:t>
    </dgm:pt>
    <dgm:pt modelId="{07C3C8B5-CF44-4A58-92C2-A65832411479}" type="parTrans" cxnId="{D8D3D537-F580-4AF0-B84D-F5C9B28638CD}">
      <dgm:prSet/>
      <dgm:spPr/>
      <dgm:t>
        <a:bodyPr/>
        <a:lstStyle/>
        <a:p>
          <a:endParaRPr lang="el-GR"/>
        </a:p>
      </dgm:t>
    </dgm:pt>
    <dgm:pt modelId="{81FB9E6A-B89B-4C96-89B3-8007D1B27514}" type="sibTrans" cxnId="{D8D3D537-F580-4AF0-B84D-F5C9B28638CD}">
      <dgm:prSet/>
      <dgm:spPr/>
      <dgm:t>
        <a:bodyPr/>
        <a:lstStyle/>
        <a:p>
          <a:endParaRPr lang="el-GR"/>
        </a:p>
      </dgm:t>
    </dgm:pt>
    <dgm:pt modelId="{721CDB16-A66E-409D-BA05-14311E41F037}" type="pres">
      <dgm:prSet presAssocID="{568B5539-2EA9-4B82-A036-CFB009B4E252}" presName="linearFlow" presStyleCnt="0">
        <dgm:presLayoutVars>
          <dgm:dir/>
          <dgm:animLvl val="lvl"/>
          <dgm:resizeHandles val="exact"/>
        </dgm:presLayoutVars>
      </dgm:prSet>
      <dgm:spPr/>
    </dgm:pt>
    <dgm:pt modelId="{2A8DD0C7-65EF-4F12-9E3A-9A8BF9339202}" type="pres">
      <dgm:prSet presAssocID="{E0940F96-9B0A-4365-BA90-B4CA7B5ACA6A}" presName="composite" presStyleCnt="0"/>
      <dgm:spPr/>
    </dgm:pt>
    <dgm:pt modelId="{D0CE5FC5-CC56-4764-8E25-DB38D9990DB9}" type="pres">
      <dgm:prSet presAssocID="{E0940F96-9B0A-4365-BA90-B4CA7B5ACA6A}" presName="parentText" presStyleLbl="alignNode1" presStyleIdx="0" presStyleCnt="3">
        <dgm:presLayoutVars>
          <dgm:chMax val="1"/>
          <dgm:bulletEnabled val="1"/>
        </dgm:presLayoutVars>
      </dgm:prSet>
      <dgm:spPr/>
    </dgm:pt>
    <dgm:pt modelId="{14F7F70D-7AE1-484B-B9AD-37BC658B1407}" type="pres">
      <dgm:prSet presAssocID="{E0940F96-9B0A-4365-BA90-B4CA7B5ACA6A}" presName="descendantText" presStyleLbl="alignAcc1" presStyleIdx="0" presStyleCnt="3">
        <dgm:presLayoutVars>
          <dgm:bulletEnabled val="1"/>
        </dgm:presLayoutVars>
      </dgm:prSet>
      <dgm:spPr/>
    </dgm:pt>
    <dgm:pt modelId="{A919E139-61DE-4744-85A3-99BFE16368FD}" type="pres">
      <dgm:prSet presAssocID="{30F2C82D-3964-4E93-A254-1811A3039598}" presName="sp" presStyleCnt="0"/>
      <dgm:spPr/>
    </dgm:pt>
    <dgm:pt modelId="{9F2C516E-D483-4E26-8A63-3661C74AE22F}" type="pres">
      <dgm:prSet presAssocID="{FC591B7D-FBB0-4ED3-9B50-315BBBBAC5BD}" presName="composite" presStyleCnt="0"/>
      <dgm:spPr/>
    </dgm:pt>
    <dgm:pt modelId="{4C43E31E-636B-4433-AEDC-C74FD5C1C062}" type="pres">
      <dgm:prSet presAssocID="{FC591B7D-FBB0-4ED3-9B50-315BBBBAC5BD}" presName="parentText" presStyleLbl="alignNode1" presStyleIdx="1" presStyleCnt="3">
        <dgm:presLayoutVars>
          <dgm:chMax val="1"/>
          <dgm:bulletEnabled val="1"/>
        </dgm:presLayoutVars>
      </dgm:prSet>
      <dgm:spPr/>
    </dgm:pt>
    <dgm:pt modelId="{5BF7AC74-A36E-4577-B0C9-3CB056B9B960}" type="pres">
      <dgm:prSet presAssocID="{FC591B7D-FBB0-4ED3-9B50-315BBBBAC5BD}" presName="descendantText" presStyleLbl="alignAcc1" presStyleIdx="1" presStyleCnt="3">
        <dgm:presLayoutVars>
          <dgm:bulletEnabled val="1"/>
        </dgm:presLayoutVars>
      </dgm:prSet>
      <dgm:spPr/>
    </dgm:pt>
    <dgm:pt modelId="{B1B38920-11ED-4F47-98D8-9960B3B61EC4}" type="pres">
      <dgm:prSet presAssocID="{F8C972F3-F29F-441E-BE47-8EE24945BA13}" presName="sp" presStyleCnt="0"/>
      <dgm:spPr/>
    </dgm:pt>
    <dgm:pt modelId="{9AD897AC-1CE3-44D4-8684-682B37236557}" type="pres">
      <dgm:prSet presAssocID="{7276887A-3AF0-45A5-8C45-3AE2ABABFEDA}" presName="composite" presStyleCnt="0"/>
      <dgm:spPr/>
    </dgm:pt>
    <dgm:pt modelId="{E13E5DEB-24C3-4403-AC27-970FCF6C735A}" type="pres">
      <dgm:prSet presAssocID="{7276887A-3AF0-45A5-8C45-3AE2ABABFEDA}" presName="parentText" presStyleLbl="alignNode1" presStyleIdx="2" presStyleCnt="3">
        <dgm:presLayoutVars>
          <dgm:chMax val="1"/>
          <dgm:bulletEnabled val="1"/>
        </dgm:presLayoutVars>
      </dgm:prSet>
      <dgm:spPr/>
    </dgm:pt>
    <dgm:pt modelId="{0269370A-99BF-4D7D-BD82-A6A7B4C82637}" type="pres">
      <dgm:prSet presAssocID="{7276887A-3AF0-45A5-8C45-3AE2ABABFEDA}" presName="descendantText" presStyleLbl="alignAcc1" presStyleIdx="2" presStyleCnt="3">
        <dgm:presLayoutVars>
          <dgm:bulletEnabled val="1"/>
        </dgm:presLayoutVars>
      </dgm:prSet>
      <dgm:spPr/>
    </dgm:pt>
  </dgm:ptLst>
  <dgm:cxnLst>
    <dgm:cxn modelId="{F45E1C24-B882-4E75-A9EA-DDA70D3823B6}" type="presOf" srcId="{568B5539-2EA9-4B82-A036-CFB009B4E252}" destId="{721CDB16-A66E-409D-BA05-14311E41F037}" srcOrd="0" destOrd="0" presId="urn:microsoft.com/office/officeart/2005/8/layout/chevron2"/>
    <dgm:cxn modelId="{A6B1A027-72A3-4E7C-A06B-64EA031E7E5E}" type="presOf" srcId="{7F645D76-3A77-45A1-8246-86C818E53B79}" destId="{14F7F70D-7AE1-484B-B9AD-37BC658B1407}" srcOrd="0" destOrd="1" presId="urn:microsoft.com/office/officeart/2005/8/layout/chevron2"/>
    <dgm:cxn modelId="{C12DE836-5D4F-4935-9AC1-49B04AE0F055}" type="presOf" srcId="{5B02024A-7C39-4E8B-8640-2B6717CBC6DB}" destId="{0269370A-99BF-4D7D-BD82-A6A7B4C82637}" srcOrd="0" destOrd="1" presId="urn:microsoft.com/office/officeart/2005/8/layout/chevron2"/>
    <dgm:cxn modelId="{D8D3D537-F580-4AF0-B84D-F5C9B28638CD}" srcId="{7276887A-3AF0-45A5-8C45-3AE2ABABFEDA}" destId="{5B02024A-7C39-4E8B-8640-2B6717CBC6DB}" srcOrd="1" destOrd="0" parTransId="{07C3C8B5-CF44-4A58-92C2-A65832411479}" sibTransId="{81FB9E6A-B89B-4C96-89B3-8007D1B27514}"/>
    <dgm:cxn modelId="{A6807142-3E2E-4E6E-A171-099BAAE426D6}" type="presOf" srcId="{7276887A-3AF0-45A5-8C45-3AE2ABABFEDA}" destId="{E13E5DEB-24C3-4403-AC27-970FCF6C735A}" srcOrd="0" destOrd="0" presId="urn:microsoft.com/office/officeart/2005/8/layout/chevron2"/>
    <dgm:cxn modelId="{777FF245-E581-47A5-A5A3-5763B1BD18B7}" type="presOf" srcId="{2D2B1B8E-A9E6-450B-AFD2-958080AF6637}" destId="{0269370A-99BF-4D7D-BD82-A6A7B4C82637}" srcOrd="0" destOrd="0" presId="urn:microsoft.com/office/officeart/2005/8/layout/chevron2"/>
    <dgm:cxn modelId="{CF39D047-C3EF-489C-A2CC-3463FB9EC18E}" type="presOf" srcId="{C2887CB2-58CE-470C-9E6A-7E744995998F}" destId="{5BF7AC74-A36E-4577-B0C9-3CB056B9B960}" srcOrd="0" destOrd="0" presId="urn:microsoft.com/office/officeart/2005/8/layout/chevron2"/>
    <dgm:cxn modelId="{FA760048-2B05-467B-B98D-BC4CD2512978}" type="presOf" srcId="{A95819E7-E306-4CF0-B60C-B92761FE42D9}" destId="{14F7F70D-7AE1-484B-B9AD-37BC658B1407}" srcOrd="0" destOrd="2" presId="urn:microsoft.com/office/officeart/2005/8/layout/chevron2"/>
    <dgm:cxn modelId="{84187A7C-C058-4113-BD5E-66E5D15F39B3}" srcId="{FC591B7D-FBB0-4ED3-9B50-315BBBBAC5BD}" destId="{C2887CB2-58CE-470C-9E6A-7E744995998F}" srcOrd="0" destOrd="0" parTransId="{4191FA16-A75C-464B-B33B-83FC8ABDEBA3}" sibTransId="{27CFCDDB-3C11-4A20-9F61-5E1EB50026BC}"/>
    <dgm:cxn modelId="{EBD63982-EAD0-4C25-857A-850364641D55}" srcId="{E0940F96-9B0A-4365-BA90-B4CA7B5ACA6A}" destId="{A95819E7-E306-4CF0-B60C-B92761FE42D9}" srcOrd="2" destOrd="0" parTransId="{E7F49519-DB2E-4587-8D5B-8EE9C2B024D9}" sibTransId="{509218E8-AE49-457F-BC75-83FA30B1C90E}"/>
    <dgm:cxn modelId="{8784A184-2082-4CD6-BCC8-D64D823BEBAE}" srcId="{568B5539-2EA9-4B82-A036-CFB009B4E252}" destId="{E0940F96-9B0A-4365-BA90-B4CA7B5ACA6A}" srcOrd="0" destOrd="0" parTransId="{1801CEF2-B0DD-46D4-A53A-A31E4F135E56}" sibTransId="{30F2C82D-3964-4E93-A254-1811A3039598}"/>
    <dgm:cxn modelId="{2274379F-46D9-4AAB-BDB6-3B874E87F991}" type="presOf" srcId="{8F381A5E-D751-4D34-9B2B-C10306A975A3}" destId="{5BF7AC74-A36E-4577-B0C9-3CB056B9B960}" srcOrd="0" destOrd="1" presId="urn:microsoft.com/office/officeart/2005/8/layout/chevron2"/>
    <dgm:cxn modelId="{1BF14EBC-2555-45D3-BFB0-64E1C68D9A51}" srcId="{E0940F96-9B0A-4365-BA90-B4CA7B5ACA6A}" destId="{7C2A4454-BBDF-4D5B-8D3E-90BA9847CF11}" srcOrd="0" destOrd="0" parTransId="{8179025F-D438-433B-B80C-5F22DA0A2F56}" sibTransId="{A69E85BD-C2A6-4E2F-916B-EB5768F6D0D1}"/>
    <dgm:cxn modelId="{5DA718BE-620B-4A84-BDC7-F30050A5FBA6}" type="presOf" srcId="{E0940F96-9B0A-4365-BA90-B4CA7B5ACA6A}" destId="{D0CE5FC5-CC56-4764-8E25-DB38D9990DB9}" srcOrd="0" destOrd="0" presId="urn:microsoft.com/office/officeart/2005/8/layout/chevron2"/>
    <dgm:cxn modelId="{8D43ECCC-B08F-4E83-B134-666007576653}" srcId="{568B5539-2EA9-4B82-A036-CFB009B4E252}" destId="{FC591B7D-FBB0-4ED3-9B50-315BBBBAC5BD}" srcOrd="1" destOrd="0" parTransId="{F623E517-3697-4ABD-9FD8-C19392E691BA}" sibTransId="{F8C972F3-F29F-441E-BE47-8EE24945BA13}"/>
    <dgm:cxn modelId="{E1C929D6-8520-4B95-B75E-1E761DDF9E88}" type="presOf" srcId="{7C2A4454-BBDF-4D5B-8D3E-90BA9847CF11}" destId="{14F7F70D-7AE1-484B-B9AD-37BC658B1407}" srcOrd="0" destOrd="0" presId="urn:microsoft.com/office/officeart/2005/8/layout/chevron2"/>
    <dgm:cxn modelId="{CB59F8DE-025F-45E2-A721-BB15C19B7026}" srcId="{FC591B7D-FBB0-4ED3-9B50-315BBBBAC5BD}" destId="{8F381A5E-D751-4D34-9B2B-C10306A975A3}" srcOrd="1" destOrd="0" parTransId="{4E95536D-9E7B-48B5-A90B-BDB76E56DFF3}" sibTransId="{31631CF0-AA6F-4F04-90E6-D412E566E4DC}"/>
    <dgm:cxn modelId="{15F6EDEB-4907-4022-BD76-18B96AC06739}" srcId="{E0940F96-9B0A-4365-BA90-B4CA7B5ACA6A}" destId="{7F645D76-3A77-45A1-8246-86C818E53B79}" srcOrd="1" destOrd="0" parTransId="{25A2D03D-3479-4B5E-8CC3-C62632FC213E}" sibTransId="{B7F4DE3A-5538-41EF-879C-FF1B7F8B30AF}"/>
    <dgm:cxn modelId="{8E5BC2EC-E32B-4D75-A770-F4BD7CFA2C6B}" srcId="{7276887A-3AF0-45A5-8C45-3AE2ABABFEDA}" destId="{2D2B1B8E-A9E6-450B-AFD2-958080AF6637}" srcOrd="0" destOrd="0" parTransId="{A8FFA797-C062-4FAA-B66F-5FC06315D2FF}" sibTransId="{948F2747-C8C0-4D6B-B310-10C932E1B050}"/>
    <dgm:cxn modelId="{62C3E2F4-F890-47A6-8E6D-1534F9251776}" type="presOf" srcId="{FC591B7D-FBB0-4ED3-9B50-315BBBBAC5BD}" destId="{4C43E31E-636B-4433-AEDC-C74FD5C1C062}" srcOrd="0" destOrd="0" presId="urn:microsoft.com/office/officeart/2005/8/layout/chevron2"/>
    <dgm:cxn modelId="{2B890FF7-AAE0-4F75-81F4-5A958EE5EF25}" srcId="{568B5539-2EA9-4B82-A036-CFB009B4E252}" destId="{7276887A-3AF0-45A5-8C45-3AE2ABABFEDA}" srcOrd="2" destOrd="0" parTransId="{D2C65293-00E1-4B8D-8D23-477E2C1829C2}" sibTransId="{567D5392-7182-4A49-A37C-0F03316A16B5}"/>
    <dgm:cxn modelId="{2A7CA3BC-F1B1-4359-AF74-3DC7FF401CA4}" type="presParOf" srcId="{721CDB16-A66E-409D-BA05-14311E41F037}" destId="{2A8DD0C7-65EF-4F12-9E3A-9A8BF9339202}" srcOrd="0" destOrd="0" presId="urn:microsoft.com/office/officeart/2005/8/layout/chevron2"/>
    <dgm:cxn modelId="{30C21C4B-D7EF-4602-8911-96BBF3EAFAEF}" type="presParOf" srcId="{2A8DD0C7-65EF-4F12-9E3A-9A8BF9339202}" destId="{D0CE5FC5-CC56-4764-8E25-DB38D9990DB9}" srcOrd="0" destOrd="0" presId="urn:microsoft.com/office/officeart/2005/8/layout/chevron2"/>
    <dgm:cxn modelId="{1866122B-4A41-4CE9-8ECD-794318A3B126}" type="presParOf" srcId="{2A8DD0C7-65EF-4F12-9E3A-9A8BF9339202}" destId="{14F7F70D-7AE1-484B-B9AD-37BC658B1407}" srcOrd="1" destOrd="0" presId="urn:microsoft.com/office/officeart/2005/8/layout/chevron2"/>
    <dgm:cxn modelId="{CCF82256-EE1D-4046-9ABB-4C9A8A024C9F}" type="presParOf" srcId="{721CDB16-A66E-409D-BA05-14311E41F037}" destId="{A919E139-61DE-4744-85A3-99BFE16368FD}" srcOrd="1" destOrd="0" presId="urn:microsoft.com/office/officeart/2005/8/layout/chevron2"/>
    <dgm:cxn modelId="{AAD77140-C2F6-410A-B56C-E26DF2EE8DD7}" type="presParOf" srcId="{721CDB16-A66E-409D-BA05-14311E41F037}" destId="{9F2C516E-D483-4E26-8A63-3661C74AE22F}" srcOrd="2" destOrd="0" presId="urn:microsoft.com/office/officeart/2005/8/layout/chevron2"/>
    <dgm:cxn modelId="{21120FE2-CA1A-4EF7-A549-23A1141955B3}" type="presParOf" srcId="{9F2C516E-D483-4E26-8A63-3661C74AE22F}" destId="{4C43E31E-636B-4433-AEDC-C74FD5C1C062}" srcOrd="0" destOrd="0" presId="urn:microsoft.com/office/officeart/2005/8/layout/chevron2"/>
    <dgm:cxn modelId="{D85AFDE9-D0AF-44FE-B295-2E5E1BACC254}" type="presParOf" srcId="{9F2C516E-D483-4E26-8A63-3661C74AE22F}" destId="{5BF7AC74-A36E-4577-B0C9-3CB056B9B960}" srcOrd="1" destOrd="0" presId="urn:microsoft.com/office/officeart/2005/8/layout/chevron2"/>
    <dgm:cxn modelId="{55369A9B-571A-4DF3-BAE2-CBBF8E2C44E5}" type="presParOf" srcId="{721CDB16-A66E-409D-BA05-14311E41F037}" destId="{B1B38920-11ED-4F47-98D8-9960B3B61EC4}" srcOrd="3" destOrd="0" presId="urn:microsoft.com/office/officeart/2005/8/layout/chevron2"/>
    <dgm:cxn modelId="{E6BC80A9-A802-43E6-9405-CCE351BFFA91}" type="presParOf" srcId="{721CDB16-A66E-409D-BA05-14311E41F037}" destId="{9AD897AC-1CE3-44D4-8684-682B37236557}" srcOrd="4" destOrd="0" presId="urn:microsoft.com/office/officeart/2005/8/layout/chevron2"/>
    <dgm:cxn modelId="{D288A455-E28A-4273-88D3-761CE5C472C6}" type="presParOf" srcId="{9AD897AC-1CE3-44D4-8684-682B37236557}" destId="{E13E5DEB-24C3-4403-AC27-970FCF6C735A}" srcOrd="0" destOrd="0" presId="urn:microsoft.com/office/officeart/2005/8/layout/chevron2"/>
    <dgm:cxn modelId="{E164550F-5F64-49A2-A0F9-35D69FF011A6}" type="presParOf" srcId="{9AD897AC-1CE3-44D4-8684-682B37236557}" destId="{0269370A-99BF-4D7D-BD82-A6A7B4C8263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0EB2EA-DD2A-4DF6-9DFA-F75BB56DD2EB}"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l-GR"/>
        </a:p>
      </dgm:t>
    </dgm:pt>
    <dgm:pt modelId="{3869AB3C-D5E0-4209-BAB8-6C312C28D9ED}">
      <dgm:prSet phldrT="[Text]" custT="1"/>
      <dgm:spPr/>
      <dgm:t>
        <a:bodyPr/>
        <a:lstStyle/>
        <a:p>
          <a:pPr algn="just"/>
          <a:r>
            <a:rPr lang="en-US" sz="1100" b="1" dirty="0"/>
            <a:t>Claim of ‘</a:t>
          </a:r>
          <a:r>
            <a:rPr lang="en-US" sz="1100" b="1" dirty="0" err="1"/>
            <a:t>Doc_Id</a:t>
          </a:r>
          <a:r>
            <a:rPr lang="en-US" sz="1100" b="1" dirty="0"/>
            <a:t>’ 372:</a:t>
          </a:r>
        </a:p>
        <a:p>
          <a:pPr algn="just"/>
          <a:r>
            <a:rPr lang="en-US" sz="1200" dirty="0"/>
            <a:t>These results have important implications for policymakers, since the discrepancies in these relationships mean that a country's renewable energy policies should be highly compatible with its development stage.</a:t>
          </a:r>
          <a:endParaRPr lang="el-GR" sz="1200" dirty="0"/>
        </a:p>
      </dgm:t>
    </dgm:pt>
    <dgm:pt modelId="{104F7F3F-F840-4225-9700-F5D0059DD4E9}" type="parTrans" cxnId="{F73232A6-7632-49C8-B224-7A3CF6471A6A}">
      <dgm:prSet/>
      <dgm:spPr/>
      <dgm:t>
        <a:bodyPr/>
        <a:lstStyle/>
        <a:p>
          <a:endParaRPr lang="el-GR"/>
        </a:p>
      </dgm:t>
    </dgm:pt>
    <dgm:pt modelId="{BD47F170-E37E-4428-B371-B41E058587E5}" type="sibTrans" cxnId="{F73232A6-7632-49C8-B224-7A3CF6471A6A}">
      <dgm:prSet/>
      <dgm:spPr/>
      <dgm:t>
        <a:bodyPr/>
        <a:lstStyle/>
        <a:p>
          <a:endParaRPr lang="el-GR"/>
        </a:p>
      </dgm:t>
    </dgm:pt>
    <dgm:pt modelId="{C9BAA2A4-ECBA-4956-8E49-DA1E8084F9AD}">
      <dgm:prSet phldrT="[Text]" custT="1"/>
      <dgm:spPr/>
      <dgm:t>
        <a:bodyPr/>
        <a:lstStyle/>
        <a:p>
          <a:pPr algn="just"/>
          <a:r>
            <a:rPr lang="en-US" sz="1100" b="1"/>
            <a:t>Claim of ‘</a:t>
          </a:r>
          <a:r>
            <a:rPr lang="en-US" sz="1100" b="1" err="1"/>
            <a:t>Doc_Id</a:t>
          </a:r>
          <a:r>
            <a:rPr lang="en-US" sz="1100" b="1"/>
            <a:t>’ 2681:</a:t>
          </a:r>
        </a:p>
        <a:p>
          <a:pPr algn="just"/>
          <a:r>
            <a:rPr lang="en-US" sz="1100"/>
            <a:t>However, we have identified significant long-term relationships between foreign direct investment, renewable energy consumption and economic growth in some countries, and our study includes important policy implications, particularly for relationship among CO2 emissions and foreign direct investment inflows.'</a:t>
          </a:r>
          <a:endParaRPr lang="el-GR" sz="1100"/>
        </a:p>
      </dgm:t>
    </dgm:pt>
    <dgm:pt modelId="{C66C14A9-F8CF-45F5-BB8C-1B007BBC7406}" type="parTrans" cxnId="{5463D09A-0953-4002-BD4A-067075D29322}">
      <dgm:prSet/>
      <dgm:spPr/>
      <dgm:t>
        <a:bodyPr/>
        <a:lstStyle/>
        <a:p>
          <a:endParaRPr lang="el-GR"/>
        </a:p>
      </dgm:t>
    </dgm:pt>
    <dgm:pt modelId="{54E8DF04-5320-4379-9A4E-BC097C7B8325}" type="sibTrans" cxnId="{5463D09A-0953-4002-BD4A-067075D29322}">
      <dgm:prSet/>
      <dgm:spPr/>
      <dgm:t>
        <a:bodyPr/>
        <a:lstStyle/>
        <a:p>
          <a:endParaRPr lang="el-GR"/>
        </a:p>
      </dgm:t>
    </dgm:pt>
    <dgm:pt modelId="{572C821B-942F-452D-A173-2BADCCED64D3}">
      <dgm:prSet phldrT="[Text]" custT="1"/>
      <dgm:spPr/>
      <dgm:t>
        <a:bodyPr/>
        <a:lstStyle/>
        <a:p>
          <a:pPr algn="just"/>
          <a:r>
            <a:rPr lang="en-US" sz="1100" b="1"/>
            <a:t>Claim of ‘</a:t>
          </a:r>
          <a:r>
            <a:rPr lang="en-US" sz="1100" b="1" err="1"/>
            <a:t>Doc_Id</a:t>
          </a:r>
          <a:r>
            <a:rPr lang="en-US" sz="1100" b="1"/>
            <a:t>’ 2422:</a:t>
          </a:r>
        </a:p>
        <a:p>
          <a:pPr algn="just"/>
          <a:r>
            <a:rPr lang="en-US" sz="1100"/>
            <a:t>Overall, our results echo other research indicating that non-climate-based frames for renewable energy are likely to garner broader public support, but we suggest that the significance of this finding is particularly important in certain political and geographical contexts.</a:t>
          </a:r>
          <a:endParaRPr lang="el-GR" sz="1100"/>
        </a:p>
      </dgm:t>
    </dgm:pt>
    <dgm:pt modelId="{C36F0B48-1E8C-4CBB-9789-C11A56A5EFCB}" type="parTrans" cxnId="{FE38E6DD-222A-4E7C-9767-B1B2040F2047}">
      <dgm:prSet/>
      <dgm:spPr/>
      <dgm:t>
        <a:bodyPr/>
        <a:lstStyle/>
        <a:p>
          <a:endParaRPr lang="el-GR"/>
        </a:p>
      </dgm:t>
    </dgm:pt>
    <dgm:pt modelId="{9C8F313C-489D-40A1-8024-46F9B8BA1DFA}" type="sibTrans" cxnId="{FE38E6DD-222A-4E7C-9767-B1B2040F2047}">
      <dgm:prSet/>
      <dgm:spPr/>
      <dgm:t>
        <a:bodyPr/>
        <a:lstStyle/>
        <a:p>
          <a:endParaRPr lang="el-GR"/>
        </a:p>
      </dgm:t>
    </dgm:pt>
    <dgm:pt modelId="{5930864A-6AF7-4349-A571-5171C88E1007}" type="pres">
      <dgm:prSet presAssocID="{F00EB2EA-DD2A-4DF6-9DFA-F75BB56DD2EB}" presName="Name0" presStyleCnt="0">
        <dgm:presLayoutVars>
          <dgm:dir/>
          <dgm:resizeHandles val="exact"/>
        </dgm:presLayoutVars>
      </dgm:prSet>
      <dgm:spPr/>
    </dgm:pt>
    <dgm:pt modelId="{48F766E1-8790-4E68-A775-0F4F69818DFB}" type="pres">
      <dgm:prSet presAssocID="{3869AB3C-D5E0-4209-BAB8-6C312C28D9ED}" presName="node" presStyleLbl="node1" presStyleIdx="0" presStyleCnt="3" custScaleX="135489" custScaleY="135331" custRadScaleRad="76558" custRadScaleInc="5572">
        <dgm:presLayoutVars>
          <dgm:bulletEnabled val="1"/>
        </dgm:presLayoutVars>
      </dgm:prSet>
      <dgm:spPr/>
    </dgm:pt>
    <dgm:pt modelId="{27EF33E3-3893-4C99-B3E8-20B795766AB9}" type="pres">
      <dgm:prSet presAssocID="{BD47F170-E37E-4428-B371-B41E058587E5}" presName="sibTrans" presStyleLbl="sibTrans2D1" presStyleIdx="0" presStyleCnt="3" custLinFactNeighborX="35876" custLinFactNeighborY="-1"/>
      <dgm:spPr/>
    </dgm:pt>
    <dgm:pt modelId="{BAEB6528-0255-4577-818E-18B15AD61DDE}" type="pres">
      <dgm:prSet presAssocID="{BD47F170-E37E-4428-B371-B41E058587E5}" presName="connectorText" presStyleLbl="sibTrans2D1" presStyleIdx="0" presStyleCnt="3"/>
      <dgm:spPr/>
    </dgm:pt>
    <dgm:pt modelId="{BE9561A9-AD41-47E0-BE96-A70576C3615F}" type="pres">
      <dgm:prSet presAssocID="{C9BAA2A4-ECBA-4956-8E49-DA1E8084F9AD}" presName="node" presStyleLbl="node1" presStyleIdx="1" presStyleCnt="3" custScaleX="136261" custScaleY="147744" custRadScaleRad="96570" custRadScaleInc="-20416">
        <dgm:presLayoutVars>
          <dgm:bulletEnabled val="1"/>
        </dgm:presLayoutVars>
      </dgm:prSet>
      <dgm:spPr/>
    </dgm:pt>
    <dgm:pt modelId="{33A9978D-C21B-473B-8B28-40BF49216005}" type="pres">
      <dgm:prSet presAssocID="{54E8DF04-5320-4379-9A4E-BC097C7B8325}" presName="sibTrans" presStyleLbl="sibTrans2D1" presStyleIdx="1" presStyleCnt="3" custScaleX="119494"/>
      <dgm:spPr/>
    </dgm:pt>
    <dgm:pt modelId="{03D6522B-2639-41AB-B116-4E330AAB9811}" type="pres">
      <dgm:prSet presAssocID="{54E8DF04-5320-4379-9A4E-BC097C7B8325}" presName="connectorText" presStyleLbl="sibTrans2D1" presStyleIdx="1" presStyleCnt="3"/>
      <dgm:spPr/>
    </dgm:pt>
    <dgm:pt modelId="{420211CB-A7B9-4FC3-9C4B-603D2E687B54}" type="pres">
      <dgm:prSet presAssocID="{572C821B-942F-452D-A173-2BADCCED64D3}" presName="node" presStyleLbl="node1" presStyleIdx="2" presStyleCnt="3" custScaleX="136261" custScaleY="137077" custRadScaleRad="86403" custRadScaleInc="16796">
        <dgm:presLayoutVars>
          <dgm:bulletEnabled val="1"/>
        </dgm:presLayoutVars>
      </dgm:prSet>
      <dgm:spPr/>
    </dgm:pt>
    <dgm:pt modelId="{9A920FAB-A1A9-4DDA-82BE-9D411FDFA851}" type="pres">
      <dgm:prSet presAssocID="{9C8F313C-489D-40A1-8024-46F9B8BA1DFA}" presName="sibTrans" presStyleLbl="sibTrans2D1" presStyleIdx="2" presStyleCnt="3" custLinFactNeighborX="-41257" custLinFactNeighborY="-2466"/>
      <dgm:spPr/>
    </dgm:pt>
    <dgm:pt modelId="{7081025C-F2F9-4B01-BE53-CFD06F069B07}" type="pres">
      <dgm:prSet presAssocID="{9C8F313C-489D-40A1-8024-46F9B8BA1DFA}" presName="connectorText" presStyleLbl="sibTrans2D1" presStyleIdx="2" presStyleCnt="3"/>
      <dgm:spPr/>
    </dgm:pt>
  </dgm:ptLst>
  <dgm:cxnLst>
    <dgm:cxn modelId="{8E54CB09-983B-4E3D-83BD-B3BE289B18E7}" type="presOf" srcId="{3869AB3C-D5E0-4209-BAB8-6C312C28D9ED}" destId="{48F766E1-8790-4E68-A775-0F4F69818DFB}" srcOrd="0" destOrd="0" presId="urn:microsoft.com/office/officeart/2005/8/layout/cycle7"/>
    <dgm:cxn modelId="{72D11922-DE52-4EC5-83EC-60448F013AEB}" type="presOf" srcId="{9C8F313C-489D-40A1-8024-46F9B8BA1DFA}" destId="{7081025C-F2F9-4B01-BE53-CFD06F069B07}" srcOrd="1" destOrd="0" presId="urn:microsoft.com/office/officeart/2005/8/layout/cycle7"/>
    <dgm:cxn modelId="{B1EE8B2B-100C-4F56-B817-55F51E662316}" type="presOf" srcId="{BD47F170-E37E-4428-B371-B41E058587E5}" destId="{BAEB6528-0255-4577-818E-18B15AD61DDE}" srcOrd="1" destOrd="0" presId="urn:microsoft.com/office/officeart/2005/8/layout/cycle7"/>
    <dgm:cxn modelId="{795D3D65-5D8C-400C-8C75-CF3F01D72A71}" type="presOf" srcId="{9C8F313C-489D-40A1-8024-46F9B8BA1DFA}" destId="{9A920FAB-A1A9-4DDA-82BE-9D411FDFA851}" srcOrd="0" destOrd="0" presId="urn:microsoft.com/office/officeart/2005/8/layout/cycle7"/>
    <dgm:cxn modelId="{BFF98983-6D67-4CF8-96B7-3EB50FC86270}" type="presOf" srcId="{C9BAA2A4-ECBA-4956-8E49-DA1E8084F9AD}" destId="{BE9561A9-AD41-47E0-BE96-A70576C3615F}" srcOrd="0" destOrd="0" presId="urn:microsoft.com/office/officeart/2005/8/layout/cycle7"/>
    <dgm:cxn modelId="{D451BC9A-420D-4208-8F15-1537FB8EC8E4}" type="presOf" srcId="{572C821B-942F-452D-A173-2BADCCED64D3}" destId="{420211CB-A7B9-4FC3-9C4B-603D2E687B54}" srcOrd="0" destOrd="0" presId="urn:microsoft.com/office/officeart/2005/8/layout/cycle7"/>
    <dgm:cxn modelId="{5463D09A-0953-4002-BD4A-067075D29322}" srcId="{F00EB2EA-DD2A-4DF6-9DFA-F75BB56DD2EB}" destId="{C9BAA2A4-ECBA-4956-8E49-DA1E8084F9AD}" srcOrd="1" destOrd="0" parTransId="{C66C14A9-F8CF-45F5-BB8C-1B007BBC7406}" sibTransId="{54E8DF04-5320-4379-9A4E-BC097C7B8325}"/>
    <dgm:cxn modelId="{F73232A6-7632-49C8-B224-7A3CF6471A6A}" srcId="{F00EB2EA-DD2A-4DF6-9DFA-F75BB56DD2EB}" destId="{3869AB3C-D5E0-4209-BAB8-6C312C28D9ED}" srcOrd="0" destOrd="0" parTransId="{104F7F3F-F840-4225-9700-F5D0059DD4E9}" sibTransId="{BD47F170-E37E-4428-B371-B41E058587E5}"/>
    <dgm:cxn modelId="{E39307CD-5098-47F0-BD1D-4B6B70BCDCD3}" type="presOf" srcId="{54E8DF04-5320-4379-9A4E-BC097C7B8325}" destId="{03D6522B-2639-41AB-B116-4E330AAB9811}" srcOrd="1" destOrd="0" presId="urn:microsoft.com/office/officeart/2005/8/layout/cycle7"/>
    <dgm:cxn modelId="{FE38E6DD-222A-4E7C-9767-B1B2040F2047}" srcId="{F00EB2EA-DD2A-4DF6-9DFA-F75BB56DD2EB}" destId="{572C821B-942F-452D-A173-2BADCCED64D3}" srcOrd="2" destOrd="0" parTransId="{C36F0B48-1E8C-4CBB-9789-C11A56A5EFCB}" sibTransId="{9C8F313C-489D-40A1-8024-46F9B8BA1DFA}"/>
    <dgm:cxn modelId="{63198CEC-127A-4261-8E87-E5FE7296247A}" type="presOf" srcId="{BD47F170-E37E-4428-B371-B41E058587E5}" destId="{27EF33E3-3893-4C99-B3E8-20B795766AB9}" srcOrd="0" destOrd="0" presId="urn:microsoft.com/office/officeart/2005/8/layout/cycle7"/>
    <dgm:cxn modelId="{DD1EB1F7-155B-4966-B445-83527D212920}" type="presOf" srcId="{F00EB2EA-DD2A-4DF6-9DFA-F75BB56DD2EB}" destId="{5930864A-6AF7-4349-A571-5171C88E1007}" srcOrd="0" destOrd="0" presId="urn:microsoft.com/office/officeart/2005/8/layout/cycle7"/>
    <dgm:cxn modelId="{12E44CFD-24B9-440A-8651-A61E5FFE4D56}" type="presOf" srcId="{54E8DF04-5320-4379-9A4E-BC097C7B8325}" destId="{33A9978D-C21B-473B-8B28-40BF49216005}" srcOrd="0" destOrd="0" presId="urn:microsoft.com/office/officeart/2005/8/layout/cycle7"/>
    <dgm:cxn modelId="{F795B0AB-26F3-44B0-8937-6B07D8C3E842}" type="presParOf" srcId="{5930864A-6AF7-4349-A571-5171C88E1007}" destId="{48F766E1-8790-4E68-A775-0F4F69818DFB}" srcOrd="0" destOrd="0" presId="urn:microsoft.com/office/officeart/2005/8/layout/cycle7"/>
    <dgm:cxn modelId="{02E2548A-EDA9-410A-9EF8-CEC897CF548B}" type="presParOf" srcId="{5930864A-6AF7-4349-A571-5171C88E1007}" destId="{27EF33E3-3893-4C99-B3E8-20B795766AB9}" srcOrd="1" destOrd="0" presId="urn:microsoft.com/office/officeart/2005/8/layout/cycle7"/>
    <dgm:cxn modelId="{B59FD0A9-5D94-4E54-BAAA-C796A6D8813A}" type="presParOf" srcId="{27EF33E3-3893-4C99-B3E8-20B795766AB9}" destId="{BAEB6528-0255-4577-818E-18B15AD61DDE}" srcOrd="0" destOrd="0" presId="urn:microsoft.com/office/officeart/2005/8/layout/cycle7"/>
    <dgm:cxn modelId="{51F7C38B-A5B2-4FCC-AB4B-D0C06DA4A2C8}" type="presParOf" srcId="{5930864A-6AF7-4349-A571-5171C88E1007}" destId="{BE9561A9-AD41-47E0-BE96-A70576C3615F}" srcOrd="2" destOrd="0" presId="urn:microsoft.com/office/officeart/2005/8/layout/cycle7"/>
    <dgm:cxn modelId="{3D90C8C8-ABD1-40C5-A35D-68EC93DCA2CF}" type="presParOf" srcId="{5930864A-6AF7-4349-A571-5171C88E1007}" destId="{33A9978D-C21B-473B-8B28-40BF49216005}" srcOrd="3" destOrd="0" presId="urn:microsoft.com/office/officeart/2005/8/layout/cycle7"/>
    <dgm:cxn modelId="{3665B187-9593-43E3-A1F0-B7719E012C5F}" type="presParOf" srcId="{33A9978D-C21B-473B-8B28-40BF49216005}" destId="{03D6522B-2639-41AB-B116-4E330AAB9811}" srcOrd="0" destOrd="0" presId="urn:microsoft.com/office/officeart/2005/8/layout/cycle7"/>
    <dgm:cxn modelId="{487FEB25-0ECA-457B-814A-0E8D51805EDB}" type="presParOf" srcId="{5930864A-6AF7-4349-A571-5171C88E1007}" destId="{420211CB-A7B9-4FC3-9C4B-603D2E687B54}" srcOrd="4" destOrd="0" presId="urn:microsoft.com/office/officeart/2005/8/layout/cycle7"/>
    <dgm:cxn modelId="{F5B31885-6F2E-4111-B4A6-11409F13B732}" type="presParOf" srcId="{5930864A-6AF7-4349-A571-5171C88E1007}" destId="{9A920FAB-A1A9-4DDA-82BE-9D411FDFA851}" srcOrd="5" destOrd="0" presId="urn:microsoft.com/office/officeart/2005/8/layout/cycle7"/>
    <dgm:cxn modelId="{76F1E765-4DB7-4EEB-AF40-D81AFFEFE502}" type="presParOf" srcId="{9A920FAB-A1A9-4DDA-82BE-9D411FDFA851}" destId="{7081025C-F2F9-4B01-BE53-CFD06F069B07}"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54259-9CE5-4B1B-8F9A-1E69F343FDFB}">
      <dsp:nvSpPr>
        <dsp:cNvPr id="0" name=""/>
        <dsp:cNvSpPr/>
      </dsp:nvSpPr>
      <dsp:spPr>
        <a:xfrm>
          <a:off x="0" y="39146"/>
          <a:ext cx="10058399" cy="7585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Part of the course Machine Learning and Content Analytics</a:t>
          </a:r>
        </a:p>
      </dsp:txBody>
      <dsp:txXfrm>
        <a:off x="37029" y="76175"/>
        <a:ext cx="9984341" cy="684489"/>
      </dsp:txXfrm>
    </dsp:sp>
    <dsp:sp modelId="{4AD76DC0-E1A4-420F-A143-A91B238A2233}">
      <dsp:nvSpPr>
        <dsp:cNvPr id="0" name=""/>
        <dsp:cNvSpPr/>
      </dsp:nvSpPr>
      <dsp:spPr>
        <a:xfrm>
          <a:off x="0" y="871943"/>
          <a:ext cx="10058399" cy="7585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Identification of the argumentative statements of scientific abstracts and manually annotation</a:t>
          </a:r>
        </a:p>
      </dsp:txBody>
      <dsp:txXfrm>
        <a:off x="37029" y="908972"/>
        <a:ext cx="9984341" cy="684489"/>
      </dsp:txXfrm>
    </dsp:sp>
    <dsp:sp modelId="{55708AA5-E2BB-4157-9D5D-59BC3DD4469D}">
      <dsp:nvSpPr>
        <dsp:cNvPr id="0" name=""/>
        <dsp:cNvSpPr/>
      </dsp:nvSpPr>
      <dsp:spPr>
        <a:xfrm>
          <a:off x="0" y="1703555"/>
          <a:ext cx="10058399" cy="85175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US" sz="1400" kern="1200"/>
        </a:p>
        <a:p>
          <a:pPr marL="0" lvl="0" indent="0" algn="l" defTabSz="622300">
            <a:lnSpc>
              <a:spcPct val="90000"/>
            </a:lnSpc>
            <a:spcBef>
              <a:spcPct val="0"/>
            </a:spcBef>
            <a:spcAft>
              <a:spcPct val="35000"/>
            </a:spcAft>
            <a:buNone/>
          </a:pPr>
          <a:r>
            <a:rPr lang="en-US" sz="1600" kern="1200"/>
            <a:t>Develop an annotation’s classification model using: </a:t>
          </a:r>
        </a:p>
        <a:p>
          <a:pPr marL="0" lvl="0" indent="0" algn="l" defTabSz="622300">
            <a:lnSpc>
              <a:spcPct val="90000"/>
            </a:lnSpc>
            <a:spcBef>
              <a:spcPct val="0"/>
            </a:spcBef>
            <a:spcAft>
              <a:spcPct val="35000"/>
            </a:spcAft>
            <a:buNone/>
          </a:pPr>
          <a:r>
            <a:rPr lang="en-US" sz="1600" kern="1200"/>
            <a:t>Heuristic model </a:t>
          </a:r>
        </a:p>
        <a:p>
          <a:pPr marL="0" lvl="0" indent="0" algn="l" defTabSz="622300">
            <a:lnSpc>
              <a:spcPct val="90000"/>
            </a:lnSpc>
            <a:spcBef>
              <a:spcPct val="0"/>
            </a:spcBef>
            <a:spcAft>
              <a:spcPct val="35000"/>
            </a:spcAft>
            <a:buNone/>
          </a:pPr>
          <a:r>
            <a:rPr lang="en-US" sz="1600" kern="1200"/>
            <a:t>Machine learning sequence model</a:t>
          </a:r>
        </a:p>
        <a:p>
          <a:pPr marL="0" lvl="0" indent="0" algn="l" defTabSz="622300">
            <a:lnSpc>
              <a:spcPct val="90000"/>
            </a:lnSpc>
            <a:spcBef>
              <a:spcPct val="0"/>
            </a:spcBef>
            <a:spcAft>
              <a:spcPct val="35000"/>
            </a:spcAft>
            <a:buNone/>
          </a:pPr>
          <a:endParaRPr lang="en-US" sz="1200" kern="1200"/>
        </a:p>
      </dsp:txBody>
      <dsp:txXfrm>
        <a:off x="41579" y="1745134"/>
        <a:ext cx="9975241" cy="768599"/>
      </dsp:txXfrm>
    </dsp:sp>
    <dsp:sp modelId="{9BA87294-C06C-48B0-AE3E-04E479FEF8B4}">
      <dsp:nvSpPr>
        <dsp:cNvPr id="0" name=""/>
        <dsp:cNvSpPr/>
      </dsp:nvSpPr>
      <dsp:spPr>
        <a:xfrm>
          <a:off x="0" y="2633044"/>
          <a:ext cx="10058399" cy="7585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Evaluate Results </a:t>
          </a:r>
        </a:p>
      </dsp:txBody>
      <dsp:txXfrm>
        <a:off x="37029" y="2670073"/>
        <a:ext cx="9984341" cy="684489"/>
      </dsp:txXfrm>
    </dsp:sp>
    <dsp:sp modelId="{263332E8-E0BA-456D-9EA1-79D095CA481B}">
      <dsp:nvSpPr>
        <dsp:cNvPr id="0" name=""/>
        <dsp:cNvSpPr/>
      </dsp:nvSpPr>
      <dsp:spPr>
        <a:xfrm>
          <a:off x="0" y="3474750"/>
          <a:ext cx="10058399" cy="7585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Embeddings Graph extracting cliques</a:t>
          </a:r>
        </a:p>
      </dsp:txBody>
      <dsp:txXfrm>
        <a:off x="37029" y="3511779"/>
        <a:ext cx="9984341" cy="684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2899E-B8A7-49C7-BAE6-3F93B8620AD4}">
      <dsp:nvSpPr>
        <dsp:cNvPr id="0" name=""/>
        <dsp:cNvSpPr/>
      </dsp:nvSpPr>
      <dsp:spPr>
        <a:xfrm>
          <a:off x="3094939" y="748729"/>
          <a:ext cx="578257" cy="91440"/>
        </a:xfrm>
        <a:custGeom>
          <a:avLst/>
          <a:gdLst/>
          <a:ahLst/>
          <a:cxnLst/>
          <a:rect l="0" t="0" r="0" b="0"/>
          <a:pathLst>
            <a:path>
              <a:moveTo>
                <a:pt x="0" y="45720"/>
              </a:moveTo>
              <a:lnTo>
                <a:pt x="578257"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8846" y="791405"/>
        <a:ext cx="30442" cy="6088"/>
      </dsp:txXfrm>
    </dsp:sp>
    <dsp:sp modelId="{8D52DFC5-8374-4D2B-9CC7-11773D8128E6}">
      <dsp:nvSpPr>
        <dsp:cNvPr id="0" name=""/>
        <dsp:cNvSpPr/>
      </dsp:nvSpPr>
      <dsp:spPr>
        <a:xfrm>
          <a:off x="449533" y="287"/>
          <a:ext cx="2647205" cy="158832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1200150">
            <a:lnSpc>
              <a:spcPct val="90000"/>
            </a:lnSpc>
            <a:spcBef>
              <a:spcPct val="0"/>
            </a:spcBef>
            <a:spcAft>
              <a:spcPct val="35000"/>
            </a:spcAft>
            <a:buNone/>
          </a:pPr>
          <a:r>
            <a:rPr lang="en-US" sz="2700" kern="1200"/>
            <a:t>Data Annotation</a:t>
          </a:r>
        </a:p>
      </dsp:txBody>
      <dsp:txXfrm>
        <a:off x="449533" y="287"/>
        <a:ext cx="2647205" cy="1588323"/>
      </dsp:txXfrm>
    </dsp:sp>
    <dsp:sp modelId="{CC586F93-6514-4FA7-8853-901C0309AA6B}">
      <dsp:nvSpPr>
        <dsp:cNvPr id="0" name=""/>
        <dsp:cNvSpPr/>
      </dsp:nvSpPr>
      <dsp:spPr>
        <a:xfrm>
          <a:off x="6351002" y="748729"/>
          <a:ext cx="578257" cy="91440"/>
        </a:xfrm>
        <a:custGeom>
          <a:avLst/>
          <a:gdLst/>
          <a:ahLst/>
          <a:cxnLst/>
          <a:rect l="0" t="0" r="0" b="0"/>
          <a:pathLst>
            <a:path>
              <a:moveTo>
                <a:pt x="0" y="45720"/>
              </a:moveTo>
              <a:lnTo>
                <a:pt x="578257" y="45720"/>
              </a:lnTo>
            </a:path>
          </a:pathLst>
        </a:custGeom>
        <a:noFill/>
        <a:ln w="12700" cap="flat" cmpd="sng" algn="ctr">
          <a:solidFill>
            <a:schemeClr val="accent2">
              <a:hueOff val="9759"/>
              <a:satOff val="-6719"/>
              <a:lumOff val="-17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24910" y="791405"/>
        <a:ext cx="30442" cy="6088"/>
      </dsp:txXfrm>
    </dsp:sp>
    <dsp:sp modelId="{4A5BB939-13FE-4E2B-BCEA-3394219021B7}">
      <dsp:nvSpPr>
        <dsp:cNvPr id="0" name=""/>
        <dsp:cNvSpPr/>
      </dsp:nvSpPr>
      <dsp:spPr>
        <a:xfrm>
          <a:off x="3705597" y="287"/>
          <a:ext cx="2647205" cy="1588323"/>
        </a:xfrm>
        <a:prstGeom prst="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1200150">
            <a:lnSpc>
              <a:spcPct val="90000"/>
            </a:lnSpc>
            <a:spcBef>
              <a:spcPct val="0"/>
            </a:spcBef>
            <a:spcAft>
              <a:spcPct val="35000"/>
            </a:spcAft>
            <a:buNone/>
          </a:pPr>
          <a:r>
            <a:rPr lang="en-US" sz="2700" kern="1200"/>
            <a:t>Cleansing/ Transformations</a:t>
          </a:r>
        </a:p>
      </dsp:txBody>
      <dsp:txXfrm>
        <a:off x="3705597" y="287"/>
        <a:ext cx="2647205" cy="1588323"/>
      </dsp:txXfrm>
    </dsp:sp>
    <dsp:sp modelId="{FD37C2C1-26EB-41B6-AAC7-F43C43F07049}">
      <dsp:nvSpPr>
        <dsp:cNvPr id="0" name=""/>
        <dsp:cNvSpPr/>
      </dsp:nvSpPr>
      <dsp:spPr>
        <a:xfrm>
          <a:off x="1773136" y="1586811"/>
          <a:ext cx="6512126" cy="578257"/>
        </a:xfrm>
        <a:custGeom>
          <a:avLst/>
          <a:gdLst/>
          <a:ahLst/>
          <a:cxnLst/>
          <a:rect l="0" t="0" r="0" b="0"/>
          <a:pathLst>
            <a:path>
              <a:moveTo>
                <a:pt x="6512126" y="0"/>
              </a:moveTo>
              <a:lnTo>
                <a:pt x="6512126" y="306228"/>
              </a:lnTo>
              <a:lnTo>
                <a:pt x="0" y="306228"/>
              </a:lnTo>
              <a:lnTo>
                <a:pt x="0" y="578257"/>
              </a:lnTo>
            </a:path>
          </a:pathLst>
        </a:custGeom>
        <a:noFill/>
        <a:ln w="12700" cap="flat" cmpd="sng" algn="ctr">
          <a:solidFill>
            <a:schemeClr val="accent2">
              <a:hueOff val="19519"/>
              <a:satOff val="-13438"/>
              <a:lumOff val="-343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65686" y="1872895"/>
        <a:ext cx="327026" cy="6088"/>
      </dsp:txXfrm>
    </dsp:sp>
    <dsp:sp modelId="{7DAF91D1-B960-4BEC-8C00-7F510B8454F4}">
      <dsp:nvSpPr>
        <dsp:cNvPr id="0" name=""/>
        <dsp:cNvSpPr/>
      </dsp:nvSpPr>
      <dsp:spPr>
        <a:xfrm>
          <a:off x="6961660" y="287"/>
          <a:ext cx="2647205" cy="1588323"/>
        </a:xfrm>
        <a:prstGeom prst="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1200150">
            <a:lnSpc>
              <a:spcPct val="90000"/>
            </a:lnSpc>
            <a:spcBef>
              <a:spcPct val="0"/>
            </a:spcBef>
            <a:spcAft>
              <a:spcPct val="35000"/>
            </a:spcAft>
            <a:buNone/>
          </a:pPr>
          <a:r>
            <a:rPr lang="en-US" sz="2700" kern="1200"/>
            <a:t>Exploratory Data Analysis</a:t>
          </a:r>
        </a:p>
      </dsp:txBody>
      <dsp:txXfrm>
        <a:off x="6961660" y="287"/>
        <a:ext cx="2647205" cy="1588323"/>
      </dsp:txXfrm>
    </dsp:sp>
    <dsp:sp modelId="{48D5D662-0631-4426-8ED5-B4FE8EFA3760}">
      <dsp:nvSpPr>
        <dsp:cNvPr id="0" name=""/>
        <dsp:cNvSpPr/>
      </dsp:nvSpPr>
      <dsp:spPr>
        <a:xfrm>
          <a:off x="3094939" y="2945910"/>
          <a:ext cx="578257" cy="91440"/>
        </a:xfrm>
        <a:custGeom>
          <a:avLst/>
          <a:gdLst/>
          <a:ahLst/>
          <a:cxnLst/>
          <a:rect l="0" t="0" r="0" b="0"/>
          <a:pathLst>
            <a:path>
              <a:moveTo>
                <a:pt x="0" y="45720"/>
              </a:moveTo>
              <a:lnTo>
                <a:pt x="578257" y="45720"/>
              </a:lnTo>
            </a:path>
          </a:pathLst>
        </a:custGeom>
        <a:noFill/>
        <a:ln w="12700" cap="flat" cmpd="sng" algn="ctr">
          <a:solidFill>
            <a:schemeClr val="accent2">
              <a:hueOff val="29278"/>
              <a:satOff val="-20157"/>
              <a:lumOff val="-51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8846" y="2988586"/>
        <a:ext cx="30442" cy="6088"/>
      </dsp:txXfrm>
    </dsp:sp>
    <dsp:sp modelId="{B83E283A-5699-49C3-AE3B-5097968343DB}">
      <dsp:nvSpPr>
        <dsp:cNvPr id="0" name=""/>
        <dsp:cNvSpPr/>
      </dsp:nvSpPr>
      <dsp:spPr>
        <a:xfrm>
          <a:off x="449533" y="2197468"/>
          <a:ext cx="2647205" cy="1588323"/>
        </a:xfrm>
        <a:prstGeom prst="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1200150">
            <a:lnSpc>
              <a:spcPct val="90000"/>
            </a:lnSpc>
            <a:spcBef>
              <a:spcPct val="0"/>
            </a:spcBef>
            <a:spcAft>
              <a:spcPct val="35000"/>
            </a:spcAft>
            <a:buNone/>
          </a:pPr>
          <a:r>
            <a:rPr lang="en-US" sz="2700" kern="1200"/>
            <a:t>Heuristic Model</a:t>
          </a:r>
        </a:p>
      </dsp:txBody>
      <dsp:txXfrm>
        <a:off x="449533" y="2197468"/>
        <a:ext cx="2647205" cy="1588323"/>
      </dsp:txXfrm>
    </dsp:sp>
    <dsp:sp modelId="{2000D60F-44C5-4A85-8D0D-2072D2995204}">
      <dsp:nvSpPr>
        <dsp:cNvPr id="0" name=""/>
        <dsp:cNvSpPr/>
      </dsp:nvSpPr>
      <dsp:spPr>
        <a:xfrm>
          <a:off x="6351002" y="2945910"/>
          <a:ext cx="578257" cy="91440"/>
        </a:xfrm>
        <a:custGeom>
          <a:avLst/>
          <a:gdLst/>
          <a:ahLst/>
          <a:cxnLst/>
          <a:rect l="0" t="0" r="0" b="0"/>
          <a:pathLst>
            <a:path>
              <a:moveTo>
                <a:pt x="0" y="45720"/>
              </a:moveTo>
              <a:lnTo>
                <a:pt x="578257" y="45720"/>
              </a:lnTo>
            </a:path>
          </a:pathLst>
        </a:custGeom>
        <a:noFill/>
        <a:ln w="12700" cap="flat" cmpd="sng" algn="ctr">
          <a:solidFill>
            <a:schemeClr val="accent2">
              <a:hueOff val="39038"/>
              <a:satOff val="-26876"/>
              <a:lumOff val="-68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24910" y="2988586"/>
        <a:ext cx="30442" cy="6088"/>
      </dsp:txXfrm>
    </dsp:sp>
    <dsp:sp modelId="{81543FCF-941A-451B-9685-EE5027B3F0C6}">
      <dsp:nvSpPr>
        <dsp:cNvPr id="0" name=""/>
        <dsp:cNvSpPr/>
      </dsp:nvSpPr>
      <dsp:spPr>
        <a:xfrm>
          <a:off x="3705597" y="2197468"/>
          <a:ext cx="2647205" cy="1588323"/>
        </a:xfrm>
        <a:prstGeom prst="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1200150">
            <a:lnSpc>
              <a:spcPct val="90000"/>
            </a:lnSpc>
            <a:spcBef>
              <a:spcPct val="0"/>
            </a:spcBef>
            <a:spcAft>
              <a:spcPct val="35000"/>
            </a:spcAft>
            <a:buNone/>
          </a:pPr>
          <a:r>
            <a:rPr lang="en-US" sz="2700" kern="1200"/>
            <a:t>ML Algorithms: Sequence Model</a:t>
          </a:r>
        </a:p>
      </dsp:txBody>
      <dsp:txXfrm>
        <a:off x="3705597" y="2197468"/>
        <a:ext cx="2647205" cy="1588323"/>
      </dsp:txXfrm>
    </dsp:sp>
    <dsp:sp modelId="{C08D2B47-C409-42C4-9E8C-5B2A7771CB5D}">
      <dsp:nvSpPr>
        <dsp:cNvPr id="0" name=""/>
        <dsp:cNvSpPr/>
      </dsp:nvSpPr>
      <dsp:spPr>
        <a:xfrm>
          <a:off x="6961660" y="2197468"/>
          <a:ext cx="2647205" cy="1588323"/>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1200150">
            <a:lnSpc>
              <a:spcPct val="90000"/>
            </a:lnSpc>
            <a:spcBef>
              <a:spcPct val="0"/>
            </a:spcBef>
            <a:spcAft>
              <a:spcPct val="35000"/>
            </a:spcAft>
            <a:buNone/>
          </a:pPr>
          <a:r>
            <a:rPr lang="en-US" sz="2700" kern="1200"/>
            <a:t>Embeddings Graph extracting cliques</a:t>
          </a:r>
        </a:p>
      </dsp:txBody>
      <dsp:txXfrm>
        <a:off x="6961660" y="2197468"/>
        <a:ext cx="2647205" cy="1588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E5FC5-CC56-4764-8E25-DB38D9990DB9}">
      <dsp:nvSpPr>
        <dsp:cNvPr id="0" name=""/>
        <dsp:cNvSpPr/>
      </dsp:nvSpPr>
      <dsp:spPr>
        <a:xfrm rot="5400000">
          <a:off x="-220715" y="221154"/>
          <a:ext cx="1471433" cy="1030003"/>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bg1"/>
              </a:solidFill>
            </a:rPr>
            <a:t>LSTM</a:t>
          </a:r>
          <a:r>
            <a:rPr lang="en-US" sz="1500" kern="1200">
              <a:solidFill>
                <a:schemeClr val="tx1">
                  <a:lumMod val="75000"/>
                  <a:lumOff val="25000"/>
                </a:schemeClr>
              </a:solidFill>
            </a:rPr>
            <a:t> </a:t>
          </a:r>
          <a:endParaRPr lang="el-GR" sz="1500" kern="1200"/>
        </a:p>
      </dsp:txBody>
      <dsp:txXfrm rot="-5400000">
        <a:off x="1" y="515441"/>
        <a:ext cx="1030003" cy="441430"/>
      </dsp:txXfrm>
    </dsp:sp>
    <dsp:sp modelId="{14F7F70D-7AE1-484B-B9AD-37BC658B1407}">
      <dsp:nvSpPr>
        <dsp:cNvPr id="0" name=""/>
        <dsp:cNvSpPr/>
      </dsp:nvSpPr>
      <dsp:spPr>
        <a:xfrm rot="5400000">
          <a:off x="3264279" y="-2233836"/>
          <a:ext cx="956432" cy="5424983"/>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lr>
              <a:schemeClr val="accent1"/>
            </a:buClr>
            <a:buFont typeface="Wingdings" panose="05000000000000000000" pitchFamily="2" charset="2"/>
            <a:buChar char="ü"/>
          </a:pPr>
          <a:r>
            <a:rPr lang="en-US" sz="1400" b="0" kern="1200">
              <a:solidFill>
                <a:schemeClr val="tx1">
                  <a:lumMod val="75000"/>
                  <a:lumOff val="25000"/>
                </a:schemeClr>
              </a:solidFill>
            </a:rPr>
            <a:t> Long Short-term Memory (LSTM) bidirectional</a:t>
          </a:r>
          <a:endParaRPr lang="el-GR" sz="1400" b="0" kern="1200"/>
        </a:p>
        <a:p>
          <a:pPr marL="114300" lvl="1" indent="-114300" algn="l" defTabSz="622300">
            <a:lnSpc>
              <a:spcPct val="90000"/>
            </a:lnSpc>
            <a:spcBef>
              <a:spcPct val="0"/>
            </a:spcBef>
            <a:spcAft>
              <a:spcPct val="15000"/>
            </a:spcAft>
            <a:buClr>
              <a:schemeClr val="accent1"/>
            </a:buClr>
            <a:buFont typeface="Wingdings" panose="05000000000000000000" pitchFamily="2" charset="2"/>
            <a:buChar char="ü"/>
          </a:pPr>
          <a:r>
            <a:rPr lang="en-US" sz="1400" b="0" kern="1200">
              <a:solidFill>
                <a:schemeClr val="tx1">
                  <a:lumMod val="75000"/>
                  <a:lumOff val="25000"/>
                </a:schemeClr>
              </a:solidFill>
            </a:rPr>
            <a:t> Layer of 64 size</a:t>
          </a:r>
          <a:endParaRPr lang="el-GR" sz="1400" b="0" kern="1200"/>
        </a:p>
        <a:p>
          <a:pPr marL="114300" lvl="1" indent="-114300" algn="l" defTabSz="622300">
            <a:lnSpc>
              <a:spcPct val="90000"/>
            </a:lnSpc>
            <a:spcBef>
              <a:spcPct val="0"/>
            </a:spcBef>
            <a:spcAft>
              <a:spcPct val="15000"/>
            </a:spcAft>
            <a:buClr>
              <a:schemeClr val="accent1"/>
            </a:buClr>
            <a:buFont typeface="Wingdings" panose="05000000000000000000" pitchFamily="2" charset="2"/>
            <a:buChar char="ü"/>
          </a:pPr>
          <a:r>
            <a:rPr lang="en-US" sz="1400" b="0" i="0" kern="1200">
              <a:solidFill>
                <a:schemeClr val="tx1">
                  <a:lumMod val="75000"/>
                  <a:lumOff val="25000"/>
                </a:schemeClr>
              </a:solidFill>
              <a:effectLst/>
            </a:rPr>
            <a:t> Learning the input sequence and the reverse of that provided</a:t>
          </a:r>
          <a:endParaRPr lang="el-GR" sz="1400" b="0" kern="1200"/>
        </a:p>
      </dsp:txBody>
      <dsp:txXfrm rot="-5400000">
        <a:off x="1030004" y="47128"/>
        <a:ext cx="5378294" cy="863054"/>
      </dsp:txXfrm>
    </dsp:sp>
    <dsp:sp modelId="{4C43E31E-636B-4433-AEDC-C74FD5C1C062}">
      <dsp:nvSpPr>
        <dsp:cNvPr id="0" name=""/>
        <dsp:cNvSpPr/>
      </dsp:nvSpPr>
      <dsp:spPr>
        <a:xfrm rot="5400000">
          <a:off x="-220715" y="1496678"/>
          <a:ext cx="1471433" cy="1030003"/>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a:t>Dense Layer</a:t>
          </a:r>
          <a:endParaRPr lang="el-GR" sz="1500" b="1" kern="1200"/>
        </a:p>
      </dsp:txBody>
      <dsp:txXfrm rot="-5400000">
        <a:off x="1" y="1790965"/>
        <a:ext cx="1030003" cy="441430"/>
      </dsp:txXfrm>
    </dsp:sp>
    <dsp:sp modelId="{5BF7AC74-A36E-4577-B0C9-3CB056B9B960}">
      <dsp:nvSpPr>
        <dsp:cNvPr id="0" name=""/>
        <dsp:cNvSpPr/>
      </dsp:nvSpPr>
      <dsp:spPr>
        <a:xfrm rot="5400000">
          <a:off x="3264279" y="-958312"/>
          <a:ext cx="956432" cy="5424983"/>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lr>
              <a:schemeClr val="accent1"/>
            </a:buClr>
            <a:buFont typeface="Wingdings" panose="05000000000000000000" pitchFamily="2" charset="2"/>
            <a:buChar char="ü"/>
          </a:pPr>
          <a:r>
            <a:rPr lang="en-US" sz="1500" b="0" kern="1200">
              <a:solidFill>
                <a:schemeClr val="tx1">
                  <a:lumMod val="75000"/>
                  <a:lumOff val="25000"/>
                </a:schemeClr>
              </a:solidFill>
            </a:rPr>
            <a:t> 32-dense layer</a:t>
          </a:r>
          <a:endParaRPr lang="el-GR" sz="1500" b="0" kern="1200"/>
        </a:p>
        <a:p>
          <a:pPr marL="114300" lvl="1" indent="-114300" algn="l" defTabSz="666750">
            <a:lnSpc>
              <a:spcPct val="90000"/>
            </a:lnSpc>
            <a:spcBef>
              <a:spcPct val="0"/>
            </a:spcBef>
            <a:spcAft>
              <a:spcPct val="15000"/>
            </a:spcAft>
            <a:buClr>
              <a:schemeClr val="accent1"/>
            </a:buClr>
            <a:buFont typeface="Wingdings" panose="05000000000000000000" pitchFamily="2" charset="2"/>
            <a:buChar char="ü"/>
          </a:pPr>
          <a:r>
            <a:rPr lang="en-US" sz="1500" b="0" kern="1200">
              <a:solidFill>
                <a:schemeClr val="tx1">
                  <a:lumMod val="75000"/>
                  <a:lumOff val="25000"/>
                </a:schemeClr>
              </a:solidFill>
            </a:rPr>
            <a:t> ReLu activation function</a:t>
          </a:r>
          <a:endParaRPr lang="el-GR" sz="1500" b="0" kern="1200"/>
        </a:p>
      </dsp:txBody>
      <dsp:txXfrm rot="-5400000">
        <a:off x="1030004" y="1322652"/>
        <a:ext cx="5378294" cy="863054"/>
      </dsp:txXfrm>
    </dsp:sp>
    <dsp:sp modelId="{E13E5DEB-24C3-4403-AC27-970FCF6C735A}">
      <dsp:nvSpPr>
        <dsp:cNvPr id="0" name=""/>
        <dsp:cNvSpPr/>
      </dsp:nvSpPr>
      <dsp:spPr>
        <a:xfrm rot="5400000">
          <a:off x="-220715" y="2772201"/>
          <a:ext cx="1471433" cy="1030003"/>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a:t>Dense Layer</a:t>
          </a:r>
          <a:endParaRPr lang="el-GR" sz="1500" b="1" kern="1200"/>
        </a:p>
      </dsp:txBody>
      <dsp:txXfrm rot="-5400000">
        <a:off x="1" y="3066488"/>
        <a:ext cx="1030003" cy="441430"/>
      </dsp:txXfrm>
    </dsp:sp>
    <dsp:sp modelId="{0269370A-99BF-4D7D-BD82-A6A7B4C82637}">
      <dsp:nvSpPr>
        <dsp:cNvPr id="0" name=""/>
        <dsp:cNvSpPr/>
      </dsp:nvSpPr>
      <dsp:spPr>
        <a:xfrm rot="5400000">
          <a:off x="3264279" y="317211"/>
          <a:ext cx="956432" cy="5424983"/>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lr>
              <a:schemeClr val="accent1"/>
            </a:buClr>
            <a:buFont typeface="Wingdings" panose="05000000000000000000" pitchFamily="2" charset="2"/>
            <a:buChar char="ü"/>
          </a:pPr>
          <a:r>
            <a:rPr lang="en-US" sz="1500" b="0" kern="1200">
              <a:solidFill>
                <a:srgbClr val="000000">
                  <a:lumMod val="75000"/>
                  <a:lumOff val="25000"/>
                </a:srgbClr>
              </a:solidFill>
              <a:latin typeface="Calibri" panose="020F0502020204030204"/>
              <a:ea typeface="+mn-ea"/>
              <a:cs typeface="+mn-cs"/>
            </a:rPr>
            <a:t> 3-dense layer</a:t>
          </a:r>
          <a:endParaRPr lang="el-GR" sz="1500" b="0" kern="1200">
            <a:solidFill>
              <a:srgbClr val="000000">
                <a:lumMod val="75000"/>
                <a:lumOff val="25000"/>
              </a:srgbClr>
            </a:solidFill>
            <a:latin typeface="Calibri" panose="020F0502020204030204"/>
            <a:ea typeface="+mn-ea"/>
            <a:cs typeface="+mn-cs"/>
          </a:endParaRPr>
        </a:p>
        <a:p>
          <a:pPr marL="114300" lvl="1" indent="-114300" algn="l" defTabSz="666750">
            <a:lnSpc>
              <a:spcPct val="90000"/>
            </a:lnSpc>
            <a:spcBef>
              <a:spcPct val="0"/>
            </a:spcBef>
            <a:spcAft>
              <a:spcPct val="15000"/>
            </a:spcAft>
            <a:buClr>
              <a:schemeClr val="accent1"/>
            </a:buClr>
            <a:buFont typeface="Wingdings" panose="05000000000000000000" pitchFamily="2" charset="2"/>
            <a:buChar char="ü"/>
          </a:pPr>
          <a:r>
            <a:rPr lang="en-US" sz="1500" b="0" kern="1200">
              <a:solidFill>
                <a:schemeClr val="tx1">
                  <a:lumMod val="75000"/>
                  <a:lumOff val="25000"/>
                </a:schemeClr>
              </a:solidFill>
            </a:rPr>
            <a:t> SoftMax activation function</a:t>
          </a:r>
          <a:endParaRPr lang="el-GR" sz="1500" b="0" kern="1200"/>
        </a:p>
      </dsp:txBody>
      <dsp:txXfrm rot="-5400000">
        <a:off x="1030004" y="2598176"/>
        <a:ext cx="5378294" cy="8630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66E1-8790-4E68-A775-0F4F69818DFB}">
      <dsp:nvSpPr>
        <dsp:cNvPr id="0" name=""/>
        <dsp:cNvSpPr/>
      </dsp:nvSpPr>
      <dsp:spPr>
        <a:xfrm>
          <a:off x="2152162" y="236047"/>
          <a:ext cx="2635022" cy="1315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88950">
            <a:lnSpc>
              <a:spcPct val="90000"/>
            </a:lnSpc>
            <a:spcBef>
              <a:spcPct val="0"/>
            </a:spcBef>
            <a:spcAft>
              <a:spcPct val="35000"/>
            </a:spcAft>
            <a:buNone/>
          </a:pPr>
          <a:r>
            <a:rPr lang="en-US" sz="1100" b="1" kern="1200" dirty="0"/>
            <a:t>Claim of ‘</a:t>
          </a:r>
          <a:r>
            <a:rPr lang="en-US" sz="1100" b="1" kern="1200" dirty="0" err="1"/>
            <a:t>Doc_Id</a:t>
          </a:r>
          <a:r>
            <a:rPr lang="en-US" sz="1100" b="1" kern="1200" dirty="0"/>
            <a:t>’ 372:</a:t>
          </a:r>
        </a:p>
        <a:p>
          <a:pPr marL="0" lvl="0" indent="0" algn="just" defTabSz="488950">
            <a:lnSpc>
              <a:spcPct val="90000"/>
            </a:lnSpc>
            <a:spcBef>
              <a:spcPct val="0"/>
            </a:spcBef>
            <a:spcAft>
              <a:spcPct val="35000"/>
            </a:spcAft>
            <a:buNone/>
          </a:pPr>
          <a:r>
            <a:rPr lang="en-US" sz="1200" kern="1200" dirty="0"/>
            <a:t>These results have important implications for policymakers, since the discrepancies in these relationships mean that a country's renewable energy policies should be highly compatible with its development stage.</a:t>
          </a:r>
          <a:endParaRPr lang="el-GR" sz="1200" kern="1200" dirty="0"/>
        </a:p>
      </dsp:txBody>
      <dsp:txXfrm>
        <a:off x="2190706" y="274591"/>
        <a:ext cx="2557934" cy="1238886"/>
      </dsp:txXfrm>
    </dsp:sp>
    <dsp:sp modelId="{27EF33E3-3893-4C99-B3E8-20B795766AB9}">
      <dsp:nvSpPr>
        <dsp:cNvPr id="0" name=""/>
        <dsp:cNvSpPr/>
      </dsp:nvSpPr>
      <dsp:spPr>
        <a:xfrm rot="3025437">
          <a:off x="4192496" y="1675034"/>
          <a:ext cx="448800" cy="34034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a:off x="4294599" y="1743103"/>
        <a:ext cx="244594" cy="204206"/>
      </dsp:txXfrm>
    </dsp:sp>
    <dsp:sp modelId="{BE9561A9-AD41-47E0-BE96-A70576C3615F}">
      <dsp:nvSpPr>
        <dsp:cNvPr id="0" name=""/>
        <dsp:cNvSpPr/>
      </dsp:nvSpPr>
      <dsp:spPr>
        <a:xfrm>
          <a:off x="3766963" y="2138397"/>
          <a:ext cx="2650036" cy="14366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88950">
            <a:lnSpc>
              <a:spcPct val="90000"/>
            </a:lnSpc>
            <a:spcBef>
              <a:spcPct val="0"/>
            </a:spcBef>
            <a:spcAft>
              <a:spcPct val="35000"/>
            </a:spcAft>
            <a:buNone/>
          </a:pPr>
          <a:r>
            <a:rPr lang="en-US" sz="1100" b="1" kern="1200"/>
            <a:t>Claim of ‘</a:t>
          </a:r>
          <a:r>
            <a:rPr lang="en-US" sz="1100" b="1" kern="1200" err="1"/>
            <a:t>Doc_Id</a:t>
          </a:r>
          <a:r>
            <a:rPr lang="en-US" sz="1100" b="1" kern="1200"/>
            <a:t>’ 2681:</a:t>
          </a:r>
        </a:p>
        <a:p>
          <a:pPr marL="0" lvl="0" indent="0" algn="just" defTabSz="488950">
            <a:lnSpc>
              <a:spcPct val="90000"/>
            </a:lnSpc>
            <a:spcBef>
              <a:spcPct val="0"/>
            </a:spcBef>
            <a:spcAft>
              <a:spcPct val="35000"/>
            </a:spcAft>
            <a:buNone/>
          </a:pPr>
          <a:r>
            <a:rPr lang="en-US" sz="1100" kern="1200"/>
            <a:t>However, we have identified significant long-term relationships between foreign direct investment, renewable energy consumption and economic growth in some countries, and our study includes important policy implications, particularly for relationship among CO2 emissions and foreign direct investment inflows.'</a:t>
          </a:r>
          <a:endParaRPr lang="el-GR" sz="1100" kern="1200"/>
        </a:p>
      </dsp:txBody>
      <dsp:txXfrm>
        <a:off x="3809042" y="2180476"/>
        <a:ext cx="2565878" cy="1352522"/>
      </dsp:txXfrm>
    </dsp:sp>
    <dsp:sp modelId="{33A9978D-C21B-473B-8B28-40BF49216005}">
      <dsp:nvSpPr>
        <dsp:cNvPr id="0" name=""/>
        <dsp:cNvSpPr/>
      </dsp:nvSpPr>
      <dsp:spPr>
        <a:xfrm rot="10799996">
          <a:off x="3218317" y="2686567"/>
          <a:ext cx="536290" cy="34034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rot="10800000">
        <a:off x="3320420" y="2754636"/>
        <a:ext cx="332084" cy="204206"/>
      </dsp:txXfrm>
    </dsp:sp>
    <dsp:sp modelId="{420211CB-A7B9-4FC3-9C4B-603D2E687B54}">
      <dsp:nvSpPr>
        <dsp:cNvPr id="0" name=""/>
        <dsp:cNvSpPr/>
      </dsp:nvSpPr>
      <dsp:spPr>
        <a:xfrm>
          <a:off x="555925" y="2190264"/>
          <a:ext cx="2650036" cy="13329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88950">
            <a:lnSpc>
              <a:spcPct val="90000"/>
            </a:lnSpc>
            <a:spcBef>
              <a:spcPct val="0"/>
            </a:spcBef>
            <a:spcAft>
              <a:spcPct val="35000"/>
            </a:spcAft>
            <a:buNone/>
          </a:pPr>
          <a:r>
            <a:rPr lang="en-US" sz="1100" b="1" kern="1200"/>
            <a:t>Claim of ‘</a:t>
          </a:r>
          <a:r>
            <a:rPr lang="en-US" sz="1100" b="1" kern="1200" err="1"/>
            <a:t>Doc_Id</a:t>
          </a:r>
          <a:r>
            <a:rPr lang="en-US" sz="1100" b="1" kern="1200"/>
            <a:t>’ 2422:</a:t>
          </a:r>
        </a:p>
        <a:p>
          <a:pPr marL="0" lvl="0" indent="0" algn="just" defTabSz="488950">
            <a:lnSpc>
              <a:spcPct val="90000"/>
            </a:lnSpc>
            <a:spcBef>
              <a:spcPct val="0"/>
            </a:spcBef>
            <a:spcAft>
              <a:spcPct val="35000"/>
            </a:spcAft>
            <a:buNone/>
          </a:pPr>
          <a:r>
            <a:rPr lang="en-US" sz="1100" kern="1200"/>
            <a:t>Overall, our results echo other research indicating that non-climate-based frames for renewable energy are likely to garner broader public support, but we suggest that the significance of this finding is particularly important in certain political and geographical contexts.</a:t>
          </a:r>
          <a:endParaRPr lang="el-GR" sz="1100" kern="1200"/>
        </a:p>
      </dsp:txBody>
      <dsp:txXfrm>
        <a:off x="594966" y="2229305"/>
        <a:ext cx="2571954" cy="1254871"/>
      </dsp:txXfrm>
    </dsp:sp>
    <dsp:sp modelId="{9A920FAB-A1A9-4DDA-82BE-9D411FDFA851}">
      <dsp:nvSpPr>
        <dsp:cNvPr id="0" name=""/>
        <dsp:cNvSpPr/>
      </dsp:nvSpPr>
      <dsp:spPr>
        <a:xfrm rot="18539325">
          <a:off x="2269182" y="1692578"/>
          <a:ext cx="448800" cy="34034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a:off x="2371285" y="1760647"/>
        <a:ext cx="244594" cy="2042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FB222-EC8F-44F5-BB84-A1DFA9BDAFBE}" type="datetimeFigureOut">
              <a:rPr lang="el-GR" smtClean="0"/>
              <a:t>17/9/2021</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D41E0-BEA1-4588-9B46-A9D992F76EC9}" type="slidenum">
              <a:rPr lang="el-GR" smtClean="0"/>
              <a:t>‹#›</a:t>
            </a:fld>
            <a:endParaRPr lang="el-GR"/>
          </a:p>
        </p:txBody>
      </p:sp>
    </p:spTree>
    <p:extLst>
      <p:ext uri="{BB962C8B-B14F-4D97-AF65-F5344CB8AC3E}">
        <p14:creationId xmlns:p14="http://schemas.microsoft.com/office/powerpoint/2010/main" val="90818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7C0D41E0-BEA1-4588-9B46-A9D992F76EC9}" type="slidenum">
              <a:rPr lang="el-GR" smtClean="0"/>
              <a:t>1</a:t>
            </a:fld>
            <a:endParaRPr lang="el-GR"/>
          </a:p>
        </p:txBody>
      </p:sp>
    </p:spTree>
    <p:extLst>
      <p:ext uri="{BB962C8B-B14F-4D97-AF65-F5344CB8AC3E}">
        <p14:creationId xmlns:p14="http://schemas.microsoft.com/office/powerpoint/2010/main" val="131941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5"/>
          </p:nvPr>
        </p:nvSpPr>
        <p:spPr/>
        <p:txBody>
          <a:bodyPr/>
          <a:lstStyle/>
          <a:p>
            <a:fld id="{7C0D41E0-BEA1-4588-9B46-A9D992F76EC9}" type="slidenum">
              <a:rPr lang="el-GR" smtClean="0"/>
              <a:t>7</a:t>
            </a:fld>
            <a:endParaRPr lang="el-GR"/>
          </a:p>
        </p:txBody>
      </p:sp>
    </p:spTree>
    <p:extLst>
      <p:ext uri="{BB962C8B-B14F-4D97-AF65-F5344CB8AC3E}">
        <p14:creationId xmlns:p14="http://schemas.microsoft.com/office/powerpoint/2010/main" val="258204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5"/>
          </p:nvPr>
        </p:nvSpPr>
        <p:spPr/>
        <p:txBody>
          <a:bodyPr/>
          <a:lstStyle/>
          <a:p>
            <a:fld id="{7C0D41E0-BEA1-4588-9B46-A9D992F76EC9}" type="slidenum">
              <a:rPr lang="el-GR" smtClean="0"/>
              <a:t>8</a:t>
            </a:fld>
            <a:endParaRPr lang="el-GR"/>
          </a:p>
        </p:txBody>
      </p:sp>
    </p:spTree>
    <p:extLst>
      <p:ext uri="{BB962C8B-B14F-4D97-AF65-F5344CB8AC3E}">
        <p14:creationId xmlns:p14="http://schemas.microsoft.com/office/powerpoint/2010/main" val="23175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7C0D41E0-BEA1-4588-9B46-A9D992F76EC9}" type="slidenum">
              <a:rPr lang="el-GR" smtClean="0"/>
              <a:t>10</a:t>
            </a:fld>
            <a:endParaRPr lang="el-GR"/>
          </a:p>
        </p:txBody>
      </p:sp>
    </p:spTree>
    <p:extLst>
      <p:ext uri="{BB962C8B-B14F-4D97-AF65-F5344CB8AC3E}">
        <p14:creationId xmlns:p14="http://schemas.microsoft.com/office/powerpoint/2010/main" val="265128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7C0D41E0-BEA1-4588-9B46-A9D992F76EC9}" type="slidenum">
              <a:rPr lang="el-GR" smtClean="0"/>
              <a:t>11</a:t>
            </a:fld>
            <a:endParaRPr lang="el-GR"/>
          </a:p>
        </p:txBody>
      </p:sp>
    </p:spTree>
    <p:extLst>
      <p:ext uri="{BB962C8B-B14F-4D97-AF65-F5344CB8AC3E}">
        <p14:creationId xmlns:p14="http://schemas.microsoft.com/office/powerpoint/2010/main" val="220925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5"/>
          </p:nvPr>
        </p:nvSpPr>
        <p:spPr/>
        <p:txBody>
          <a:bodyPr/>
          <a:lstStyle/>
          <a:p>
            <a:fld id="{7C0D41E0-BEA1-4588-9B46-A9D992F76EC9}" type="slidenum">
              <a:rPr lang="el-GR" smtClean="0"/>
              <a:t>12</a:t>
            </a:fld>
            <a:endParaRPr lang="el-GR"/>
          </a:p>
        </p:txBody>
      </p:sp>
    </p:spTree>
    <p:extLst>
      <p:ext uri="{BB962C8B-B14F-4D97-AF65-F5344CB8AC3E}">
        <p14:creationId xmlns:p14="http://schemas.microsoft.com/office/powerpoint/2010/main" val="3351064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7C0D41E0-BEA1-4588-9B46-A9D992F76EC9}" type="slidenum">
              <a:rPr lang="el-GR" smtClean="0"/>
              <a:t>13</a:t>
            </a:fld>
            <a:endParaRPr lang="el-GR"/>
          </a:p>
        </p:txBody>
      </p:sp>
    </p:spTree>
    <p:extLst>
      <p:ext uri="{BB962C8B-B14F-4D97-AF65-F5344CB8AC3E}">
        <p14:creationId xmlns:p14="http://schemas.microsoft.com/office/powerpoint/2010/main" val="71184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0157AD92-FBB7-4CD2-BE17-A85CCABBAE56}" type="datetimeFigureOut">
              <a:rPr lang="el-GR" smtClean="0"/>
              <a:t>17/9/2021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46E0398-E31A-4FD6-8650-3CEACDDA8541}"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57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57AD92-FBB7-4CD2-BE17-A85CCABBAE56}" type="datetimeFigureOut">
              <a:rPr lang="el-GR" smtClean="0"/>
              <a:t>17/9/2021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46E0398-E31A-4FD6-8650-3CEACDDA8541}" type="slidenum">
              <a:rPr lang="el-GR" smtClean="0"/>
              <a:t>‹#›</a:t>
            </a:fld>
            <a:endParaRPr lang="el-GR"/>
          </a:p>
        </p:txBody>
      </p:sp>
    </p:spTree>
    <p:extLst>
      <p:ext uri="{BB962C8B-B14F-4D97-AF65-F5344CB8AC3E}">
        <p14:creationId xmlns:p14="http://schemas.microsoft.com/office/powerpoint/2010/main" val="21173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57AD92-FBB7-4CD2-BE17-A85CCABBAE56}" type="datetimeFigureOut">
              <a:rPr lang="el-GR" smtClean="0"/>
              <a:t>17/9/2021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46E0398-E31A-4FD6-8650-3CEACDDA8541}" type="slidenum">
              <a:rPr lang="el-GR" smtClean="0"/>
              <a:t>‹#›</a:t>
            </a:fld>
            <a:endParaRPr lang="el-GR"/>
          </a:p>
        </p:txBody>
      </p:sp>
    </p:spTree>
    <p:extLst>
      <p:ext uri="{BB962C8B-B14F-4D97-AF65-F5344CB8AC3E}">
        <p14:creationId xmlns:p14="http://schemas.microsoft.com/office/powerpoint/2010/main" val="205926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57AD92-FBB7-4CD2-BE17-A85CCABBAE56}" type="datetimeFigureOut">
              <a:rPr lang="el-GR" smtClean="0"/>
              <a:t>17/9/2021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46E0398-E31A-4FD6-8650-3CEACDDA8541}" type="slidenum">
              <a:rPr lang="el-GR" smtClean="0"/>
              <a:t>‹#›</a:t>
            </a:fld>
            <a:endParaRPr lang="el-GR"/>
          </a:p>
        </p:txBody>
      </p:sp>
    </p:spTree>
    <p:extLst>
      <p:ext uri="{BB962C8B-B14F-4D97-AF65-F5344CB8AC3E}">
        <p14:creationId xmlns:p14="http://schemas.microsoft.com/office/powerpoint/2010/main" val="203864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7AD92-FBB7-4CD2-BE17-A85CCABBAE56}" type="datetimeFigureOut">
              <a:rPr lang="el-GR" smtClean="0"/>
              <a:t>17/9/2021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46E0398-E31A-4FD6-8650-3CEACDDA8541}"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20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57AD92-FBB7-4CD2-BE17-A85CCABBAE56}" type="datetimeFigureOut">
              <a:rPr lang="el-GR" smtClean="0"/>
              <a:t>17/9/2021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E46E0398-E31A-4FD6-8650-3CEACDDA8541}" type="slidenum">
              <a:rPr lang="el-GR" smtClean="0"/>
              <a:t>‹#›</a:t>
            </a:fld>
            <a:endParaRPr lang="el-GR"/>
          </a:p>
        </p:txBody>
      </p:sp>
    </p:spTree>
    <p:extLst>
      <p:ext uri="{BB962C8B-B14F-4D97-AF65-F5344CB8AC3E}">
        <p14:creationId xmlns:p14="http://schemas.microsoft.com/office/powerpoint/2010/main" val="116515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57AD92-FBB7-4CD2-BE17-A85CCABBAE56}" type="datetimeFigureOut">
              <a:rPr lang="el-GR" smtClean="0"/>
              <a:t>17/9/2021</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E46E0398-E31A-4FD6-8650-3CEACDDA8541}" type="slidenum">
              <a:rPr lang="el-GR" smtClean="0"/>
              <a:t>‹#›</a:t>
            </a:fld>
            <a:endParaRPr lang="el-GR"/>
          </a:p>
        </p:txBody>
      </p:sp>
    </p:spTree>
    <p:extLst>
      <p:ext uri="{BB962C8B-B14F-4D97-AF65-F5344CB8AC3E}">
        <p14:creationId xmlns:p14="http://schemas.microsoft.com/office/powerpoint/2010/main" val="88206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57AD92-FBB7-4CD2-BE17-A85CCABBAE56}" type="datetimeFigureOut">
              <a:rPr lang="el-GR" smtClean="0"/>
              <a:t>17/9/2021</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E46E0398-E31A-4FD6-8650-3CEACDDA8541}" type="slidenum">
              <a:rPr lang="el-GR" smtClean="0"/>
              <a:t>‹#›</a:t>
            </a:fld>
            <a:endParaRPr lang="el-GR"/>
          </a:p>
        </p:txBody>
      </p:sp>
    </p:spTree>
    <p:extLst>
      <p:ext uri="{BB962C8B-B14F-4D97-AF65-F5344CB8AC3E}">
        <p14:creationId xmlns:p14="http://schemas.microsoft.com/office/powerpoint/2010/main" val="3233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57AD92-FBB7-4CD2-BE17-A85CCABBAE56}" type="datetimeFigureOut">
              <a:rPr lang="el-GR" smtClean="0"/>
              <a:t>17/9/2021</a:t>
            </a:fld>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l-GR"/>
          </a:p>
        </p:txBody>
      </p:sp>
      <p:sp>
        <p:nvSpPr>
          <p:cNvPr id="9" name="Slide Number Placeholder 8"/>
          <p:cNvSpPr>
            <a:spLocks noGrp="1"/>
          </p:cNvSpPr>
          <p:nvPr>
            <p:ph type="sldNum" sz="quarter" idx="12"/>
          </p:nvPr>
        </p:nvSpPr>
        <p:spPr/>
        <p:txBody>
          <a:bodyPr/>
          <a:lstStyle/>
          <a:p>
            <a:fld id="{E46E0398-E31A-4FD6-8650-3CEACDDA8541}" type="slidenum">
              <a:rPr lang="el-GR" smtClean="0"/>
              <a:t>‹#›</a:t>
            </a:fld>
            <a:endParaRPr lang="el-GR"/>
          </a:p>
        </p:txBody>
      </p:sp>
    </p:spTree>
    <p:extLst>
      <p:ext uri="{BB962C8B-B14F-4D97-AF65-F5344CB8AC3E}">
        <p14:creationId xmlns:p14="http://schemas.microsoft.com/office/powerpoint/2010/main" val="412571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57AD92-FBB7-4CD2-BE17-A85CCABBAE56}" type="datetimeFigureOut">
              <a:rPr lang="el-GR" smtClean="0"/>
              <a:t>17/9/2021</a:t>
            </a:fld>
            <a:endParaRPr lang="el-G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E0398-E31A-4FD6-8650-3CEACDDA8541}" type="slidenum">
              <a:rPr lang="el-GR" smtClean="0"/>
              <a:t>‹#›</a:t>
            </a:fld>
            <a:endParaRPr lang="el-GR"/>
          </a:p>
        </p:txBody>
      </p:sp>
    </p:spTree>
    <p:extLst>
      <p:ext uri="{BB962C8B-B14F-4D97-AF65-F5344CB8AC3E}">
        <p14:creationId xmlns:p14="http://schemas.microsoft.com/office/powerpoint/2010/main" val="141239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7AD92-FBB7-4CD2-BE17-A85CCABBAE56}" type="datetimeFigureOut">
              <a:rPr lang="el-GR" smtClean="0"/>
              <a:t>17/9/2021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E46E0398-E31A-4FD6-8650-3CEACDDA8541}" type="slidenum">
              <a:rPr lang="el-GR" smtClean="0"/>
              <a:t>‹#›</a:t>
            </a:fld>
            <a:endParaRPr lang="el-GR"/>
          </a:p>
        </p:txBody>
      </p:sp>
    </p:spTree>
    <p:extLst>
      <p:ext uri="{BB962C8B-B14F-4D97-AF65-F5344CB8AC3E}">
        <p14:creationId xmlns:p14="http://schemas.microsoft.com/office/powerpoint/2010/main" val="95176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57AD92-FBB7-4CD2-BE17-A85CCABBAE56}" type="datetimeFigureOut">
              <a:rPr lang="el-GR" smtClean="0"/>
              <a:t>17/9/2021</a:t>
            </a:fld>
            <a:endParaRPr lang="el-G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l-G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E0398-E31A-4FD6-8650-3CEACDDA8541}" type="slidenum">
              <a:rPr lang="el-GR" smtClean="0"/>
              <a:t>‹#›</a:t>
            </a:fld>
            <a:endParaRPr lang="el-G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9332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8.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15">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A8C4D-B94B-4955-9A59-E84CE334B20F}"/>
              </a:ext>
            </a:extLst>
          </p:cNvPr>
          <p:cNvSpPr>
            <a:spLocks noGrp="1"/>
          </p:cNvSpPr>
          <p:nvPr>
            <p:ph type="ctrTitle"/>
          </p:nvPr>
        </p:nvSpPr>
        <p:spPr>
          <a:xfrm>
            <a:off x="6411685" y="634946"/>
            <a:ext cx="5127171" cy="1450757"/>
          </a:xfrm>
        </p:spPr>
        <p:txBody>
          <a:bodyPr vert="horz" lIns="91440" tIns="45720" rIns="91440" bIns="45720" rtlCol="0" anchor="b">
            <a:normAutofit/>
          </a:bodyPr>
          <a:lstStyle/>
          <a:p>
            <a:r>
              <a:rPr lang="en-US" sz="4800">
                <a:solidFill>
                  <a:schemeClr val="tx1">
                    <a:lumMod val="75000"/>
                    <a:lumOff val="25000"/>
                  </a:schemeClr>
                </a:solidFill>
              </a:rPr>
              <a:t>Pilot Project</a:t>
            </a:r>
          </a:p>
        </p:txBody>
      </p:sp>
      <p:pic>
        <p:nvPicPr>
          <p:cNvPr id="5" name="Picture 4" descr="Text&#10;&#10;Description automatically generated">
            <a:extLst>
              <a:ext uri="{FF2B5EF4-FFF2-40B4-BE49-F238E27FC236}">
                <a16:creationId xmlns:a16="http://schemas.microsoft.com/office/drawing/2014/main" id="{9071FBA1-7DD4-4CA6-B70A-9E13C43EB59A}"/>
              </a:ext>
            </a:extLst>
          </p:cNvPr>
          <p:cNvPicPr>
            <a:picLocks noChangeAspect="1"/>
          </p:cNvPicPr>
          <p:nvPr/>
        </p:nvPicPr>
        <p:blipFill>
          <a:blip r:embed="rId3"/>
          <a:stretch>
            <a:fillRect/>
          </a:stretch>
        </p:blipFill>
        <p:spPr>
          <a:xfrm>
            <a:off x="643192" y="2805592"/>
            <a:ext cx="5451627" cy="926775"/>
          </a:xfrm>
          <a:prstGeom prst="rect">
            <a:avLst/>
          </a:prstGeom>
        </p:spPr>
      </p:pic>
      <p:cxnSp>
        <p:nvCxnSpPr>
          <p:cNvPr id="39" name="Straight Connector 17">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69C645B-7CC7-40D4-BBE9-B18B36F604B5}"/>
              </a:ext>
            </a:extLst>
          </p:cNvPr>
          <p:cNvSpPr>
            <a:spLocks noGrp="1"/>
          </p:cNvSpPr>
          <p:nvPr>
            <p:ph type="subTitle" idx="1"/>
          </p:nvPr>
        </p:nvSpPr>
        <p:spPr>
          <a:xfrm>
            <a:off x="6411684" y="2198914"/>
            <a:ext cx="5127172" cy="3670180"/>
          </a:xfrm>
        </p:spPr>
        <p:txBody>
          <a:bodyPr vert="horz" lIns="0" tIns="45720" rIns="0" bIns="45720" rtlCol="0">
            <a:normAutofit lnSpcReduction="10000"/>
          </a:bodyPr>
          <a:lstStyle/>
          <a:p>
            <a:r>
              <a:rPr lang="en-US">
                <a:solidFill>
                  <a:schemeClr val="tx1">
                    <a:lumMod val="75000"/>
                    <a:lumOff val="25000"/>
                  </a:schemeClr>
                </a:solidFill>
                <a:latin typeface="+mn-lt"/>
              </a:rPr>
              <a:t>Machine Learning and Content Analytics</a:t>
            </a:r>
          </a:p>
          <a:p>
            <a:r>
              <a:rPr lang="en-US">
                <a:solidFill>
                  <a:schemeClr val="tx1">
                    <a:lumMod val="75000"/>
                    <a:lumOff val="25000"/>
                  </a:schemeClr>
                </a:solidFill>
                <a:latin typeface="+mn-lt"/>
              </a:rPr>
              <a:t>MSc in Business Analytics</a:t>
            </a:r>
          </a:p>
          <a:p>
            <a:endParaRPr lang="en-US">
              <a:solidFill>
                <a:schemeClr val="tx1">
                  <a:lumMod val="75000"/>
                  <a:lumOff val="25000"/>
                </a:schemeClr>
              </a:solidFill>
              <a:latin typeface="+mn-lt"/>
            </a:endParaRPr>
          </a:p>
          <a:p>
            <a:r>
              <a:rPr lang="en-US" err="1">
                <a:solidFill>
                  <a:schemeClr val="tx1">
                    <a:lumMod val="75000"/>
                    <a:lumOff val="25000"/>
                  </a:schemeClr>
                </a:solidFill>
                <a:latin typeface="+mn-lt"/>
              </a:rPr>
              <a:t>Dionysios</a:t>
            </a:r>
            <a:r>
              <a:rPr lang="en-US">
                <a:solidFill>
                  <a:schemeClr val="tx1">
                    <a:lumMod val="75000"/>
                    <a:lumOff val="25000"/>
                  </a:schemeClr>
                </a:solidFill>
                <a:latin typeface="+mn-lt"/>
              </a:rPr>
              <a:t> </a:t>
            </a:r>
            <a:r>
              <a:rPr lang="en-US" err="1">
                <a:solidFill>
                  <a:schemeClr val="tx1">
                    <a:lumMod val="75000"/>
                    <a:lumOff val="25000"/>
                  </a:schemeClr>
                </a:solidFill>
                <a:latin typeface="+mn-lt"/>
              </a:rPr>
              <a:t>Pavlogeorgatos</a:t>
            </a:r>
            <a:r>
              <a:rPr lang="en-US">
                <a:solidFill>
                  <a:schemeClr val="tx1">
                    <a:lumMod val="75000"/>
                    <a:lumOff val="25000"/>
                  </a:schemeClr>
                </a:solidFill>
                <a:latin typeface="+mn-lt"/>
              </a:rPr>
              <a:t> </a:t>
            </a:r>
          </a:p>
          <a:p>
            <a:r>
              <a:rPr lang="en-US">
                <a:solidFill>
                  <a:schemeClr val="tx1">
                    <a:lumMod val="75000"/>
                    <a:lumOff val="25000"/>
                  </a:schemeClr>
                </a:solidFill>
                <a:latin typeface="+mn-lt"/>
              </a:rPr>
              <a:t>AM: p2822016</a:t>
            </a:r>
          </a:p>
          <a:p>
            <a:r>
              <a:rPr lang="en-US" err="1">
                <a:solidFill>
                  <a:schemeClr val="tx1">
                    <a:lumMod val="75000"/>
                    <a:lumOff val="25000"/>
                  </a:schemeClr>
                </a:solidFill>
                <a:latin typeface="+mn-lt"/>
              </a:rPr>
              <a:t>Ilias</a:t>
            </a:r>
            <a:r>
              <a:rPr lang="en-US">
                <a:solidFill>
                  <a:schemeClr val="tx1">
                    <a:lumMod val="75000"/>
                    <a:lumOff val="25000"/>
                  </a:schemeClr>
                </a:solidFill>
                <a:latin typeface="+mn-lt"/>
              </a:rPr>
              <a:t> </a:t>
            </a:r>
            <a:r>
              <a:rPr lang="en-US" err="1">
                <a:solidFill>
                  <a:schemeClr val="tx1">
                    <a:lumMod val="75000"/>
                    <a:lumOff val="25000"/>
                  </a:schemeClr>
                </a:solidFill>
                <a:latin typeface="+mn-lt"/>
              </a:rPr>
              <a:t>Tsachtsarlis</a:t>
            </a:r>
            <a:r>
              <a:rPr lang="en-US">
                <a:solidFill>
                  <a:schemeClr val="tx1">
                    <a:lumMod val="75000"/>
                    <a:lumOff val="25000"/>
                  </a:schemeClr>
                </a:solidFill>
                <a:latin typeface="+mn-lt"/>
              </a:rPr>
              <a:t> </a:t>
            </a:r>
          </a:p>
          <a:p>
            <a:r>
              <a:rPr lang="en-US">
                <a:solidFill>
                  <a:schemeClr val="tx1">
                    <a:lumMod val="75000"/>
                    <a:lumOff val="25000"/>
                  </a:schemeClr>
                </a:solidFill>
                <a:latin typeface="+mn-lt"/>
              </a:rPr>
              <a:t>AM: p2822019</a:t>
            </a:r>
          </a:p>
        </p:txBody>
      </p:sp>
      <p:sp>
        <p:nvSpPr>
          <p:cNvPr id="40" name="Rectangle 19">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1">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792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7F2341-599E-480D-8BCE-8C81D1217F86}"/>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ML Sequence Model - Preparation</a:t>
            </a:r>
            <a:endParaRPr lang="en-US" sz="4800" kern="1200" spc="-50" baseline="0" dirty="0">
              <a:solidFill>
                <a:schemeClr val="tx1">
                  <a:lumMod val="75000"/>
                  <a:lumOff val="25000"/>
                </a:schemeClr>
              </a:solidFill>
              <a:latin typeface="+mj-lt"/>
              <a:ea typeface="+mj-ea"/>
              <a:cs typeface="+mj-cs"/>
            </a:endParaRPr>
          </a:p>
        </p:txBody>
      </p:sp>
      <p:sp>
        <p:nvSpPr>
          <p:cNvPr id="5" name="TextBox 4">
            <a:extLst>
              <a:ext uri="{FF2B5EF4-FFF2-40B4-BE49-F238E27FC236}">
                <a16:creationId xmlns:a16="http://schemas.microsoft.com/office/drawing/2014/main" id="{DA35CD94-7F1E-4653-A3CB-8561AC7217B9}"/>
              </a:ext>
            </a:extLst>
          </p:cNvPr>
          <p:cNvSpPr txBox="1"/>
          <p:nvPr/>
        </p:nvSpPr>
        <p:spPr>
          <a:xfrm>
            <a:off x="565802" y="1845734"/>
            <a:ext cx="6580721" cy="4413023"/>
          </a:xfrm>
          <a:prstGeom prst="rect">
            <a:avLst/>
          </a:prstGeom>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endParaRPr lang="en-US" sz="20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rPr>
              <a:t>Data Preprocessing:</a:t>
            </a:r>
          </a:p>
          <a:p>
            <a:pPr marL="91440" indent="-91440" defTabSz="914400">
              <a:lnSpc>
                <a:spcPct val="110000"/>
              </a:lnSpc>
              <a:spcBef>
                <a:spcPts val="1200"/>
              </a:spcBef>
              <a:spcAft>
                <a:spcPts val="200"/>
              </a:spcAft>
              <a:buClr>
                <a:schemeClr val="accent1"/>
              </a:buClr>
              <a:buSzPct val="100000"/>
              <a:buFont typeface="Wingdings" panose="05000000000000000000" pitchFamily="2" charset="2"/>
              <a:buChar char="ü"/>
            </a:pPr>
            <a:r>
              <a:rPr lang="en-US" sz="2000" dirty="0">
                <a:solidFill>
                  <a:schemeClr val="tx1">
                    <a:lumMod val="75000"/>
                    <a:lumOff val="25000"/>
                  </a:schemeClr>
                </a:solidFill>
              </a:rPr>
              <a:t> Dependent variable one hot encoded, since categorical </a:t>
            </a:r>
          </a:p>
          <a:p>
            <a:pPr marL="91440" indent="-91440" defTabSz="914400">
              <a:lnSpc>
                <a:spcPct val="110000"/>
              </a:lnSpc>
              <a:spcBef>
                <a:spcPts val="1200"/>
              </a:spcBef>
              <a:spcAft>
                <a:spcPts val="200"/>
              </a:spcAft>
              <a:buClr>
                <a:schemeClr val="accent1"/>
              </a:buClr>
              <a:buSzPct val="100000"/>
              <a:buFont typeface="Wingdings" panose="05000000000000000000" pitchFamily="2" charset="2"/>
              <a:buChar char="ü"/>
            </a:pPr>
            <a:r>
              <a:rPr lang="en-US" sz="2000" dirty="0">
                <a:solidFill>
                  <a:schemeClr val="tx1">
                    <a:lumMod val="75000"/>
                    <a:lumOff val="25000"/>
                  </a:schemeClr>
                </a:solidFill>
              </a:rPr>
              <a:t> </a:t>
            </a:r>
            <a:r>
              <a:rPr lang="en-US" sz="2000" dirty="0" err="1">
                <a:solidFill>
                  <a:schemeClr val="tx1">
                    <a:lumMod val="75000"/>
                    <a:lumOff val="25000"/>
                  </a:schemeClr>
                </a:solidFill>
              </a:rPr>
              <a:t>Keras</a:t>
            </a:r>
            <a:r>
              <a:rPr lang="en-US" sz="2000" dirty="0">
                <a:solidFill>
                  <a:schemeClr val="tx1">
                    <a:lumMod val="75000"/>
                    <a:lumOff val="25000"/>
                  </a:schemeClr>
                </a:solidFill>
              </a:rPr>
              <a:t> Tokenizer used, to elicit the 22703 common words</a:t>
            </a:r>
          </a:p>
          <a:p>
            <a:pPr marL="91440" indent="-91440" defTabSz="914400">
              <a:lnSpc>
                <a:spcPct val="110000"/>
              </a:lnSpc>
              <a:spcBef>
                <a:spcPts val="1200"/>
              </a:spcBef>
              <a:spcAft>
                <a:spcPts val="200"/>
              </a:spcAft>
              <a:buClr>
                <a:schemeClr val="accent1"/>
              </a:buClr>
              <a:buSzPct val="100000"/>
              <a:buFont typeface="Wingdings" panose="05000000000000000000" pitchFamily="2" charset="2"/>
              <a:buChar char="ü"/>
            </a:pPr>
            <a:r>
              <a:rPr lang="en-US" sz="2000" dirty="0">
                <a:solidFill>
                  <a:schemeClr val="tx1">
                    <a:lumMod val="75000"/>
                    <a:lumOff val="25000"/>
                  </a:schemeClr>
                </a:solidFill>
              </a:rPr>
              <a:t> Embeddings better describe the independent variable: we treat each word not as unique but as a vector in word space</a:t>
            </a:r>
          </a:p>
          <a:p>
            <a:pPr marL="91440" indent="-91440" defTabSz="914400">
              <a:lnSpc>
                <a:spcPct val="110000"/>
              </a:lnSpc>
              <a:spcBef>
                <a:spcPts val="1200"/>
              </a:spcBef>
              <a:spcAft>
                <a:spcPts val="200"/>
              </a:spcAft>
              <a:buClr>
                <a:schemeClr val="accent1"/>
              </a:buClr>
              <a:buSzPct val="100000"/>
              <a:buFont typeface="Wingdings" panose="05000000000000000000" pitchFamily="2" charset="2"/>
              <a:buChar char="ü"/>
            </a:pPr>
            <a:r>
              <a:rPr lang="en-US" sz="2000" dirty="0">
                <a:solidFill>
                  <a:schemeClr val="tx1">
                    <a:lumMod val="75000"/>
                    <a:lumOff val="25000"/>
                  </a:schemeClr>
                </a:solidFill>
              </a:rPr>
              <a:t> Words of the same meaning will be closer</a:t>
            </a:r>
          </a:p>
          <a:p>
            <a:pPr marL="91440" indent="-91440" defTabSz="914400">
              <a:lnSpc>
                <a:spcPct val="110000"/>
              </a:lnSpc>
              <a:spcBef>
                <a:spcPts val="1200"/>
              </a:spcBef>
              <a:spcAft>
                <a:spcPts val="200"/>
              </a:spcAft>
              <a:buClr>
                <a:schemeClr val="accent1"/>
              </a:buClr>
              <a:buSzPct val="100000"/>
              <a:buFont typeface="Wingdings" panose="05000000000000000000" pitchFamily="2" charset="2"/>
              <a:buChar char="ü"/>
            </a:pPr>
            <a:r>
              <a:rPr lang="en-US" sz="2000" dirty="0">
                <a:solidFill>
                  <a:schemeClr val="tx1">
                    <a:lumMod val="75000"/>
                    <a:lumOff val="25000"/>
                  </a:schemeClr>
                </a:solidFill>
              </a:rPr>
              <a:t> Pre-trained Embeddings </a:t>
            </a:r>
            <a:r>
              <a:rPr lang="en-US" sz="2000" dirty="0" err="1">
                <a:solidFill>
                  <a:schemeClr val="tx1">
                    <a:lumMod val="75000"/>
                    <a:lumOff val="25000"/>
                  </a:schemeClr>
                </a:solidFill>
              </a:rPr>
              <a:t>GloVe</a:t>
            </a:r>
            <a:r>
              <a:rPr lang="en-US" sz="2000" dirty="0">
                <a:solidFill>
                  <a:schemeClr val="tx1">
                    <a:lumMod val="75000"/>
                    <a:lumOff val="25000"/>
                  </a:schemeClr>
                </a:solidFill>
              </a:rPr>
              <a:t> 300 used</a:t>
            </a:r>
          </a:p>
          <a:p>
            <a:pPr marL="342900" indent="-342900" defTabSz="914400">
              <a:lnSpc>
                <a:spcPct val="90000"/>
              </a:lnSpc>
              <a:spcAft>
                <a:spcPts val="600"/>
              </a:spcAft>
              <a:buClr>
                <a:schemeClr val="accent1"/>
              </a:buClr>
              <a:buFont typeface="Calibri" panose="020F0502020204030204" pitchFamily="34" charset="0"/>
              <a:buChar char="§"/>
            </a:pPr>
            <a:endParaRPr lang="en-US" sz="2000" dirty="0">
              <a:solidFill>
                <a:schemeClr val="tx1">
                  <a:lumMod val="75000"/>
                  <a:lumOff val="25000"/>
                </a:schemeClr>
              </a:solidFill>
              <a:highlight>
                <a:srgbClr val="FFFF00"/>
              </a:highlight>
            </a:endParaRPr>
          </a:p>
          <a:p>
            <a:pPr defTabSz="914400">
              <a:lnSpc>
                <a:spcPct val="90000"/>
              </a:lnSpc>
              <a:spcAft>
                <a:spcPts val="600"/>
              </a:spcAft>
              <a:buClr>
                <a:schemeClr val="accent1"/>
              </a:buClr>
              <a:buFont typeface="Calibri" panose="020F0502020204030204" pitchFamily="34" charset="0"/>
            </a:pPr>
            <a:endParaRPr lang="en-US" sz="2000" dirty="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Char char="v"/>
            </a:pPr>
            <a:endParaRPr lang="en-US" sz="20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rPr>
              <a:t> </a:t>
            </a:r>
          </a:p>
          <a:p>
            <a:pPr marL="342900" indent="-342900" defTabSz="914400">
              <a:lnSpc>
                <a:spcPct val="90000"/>
              </a:lnSpc>
              <a:spcAft>
                <a:spcPts val="600"/>
              </a:spcAft>
              <a:buClr>
                <a:schemeClr val="accent1"/>
              </a:buClr>
              <a:buFont typeface="Calibri" panose="020F0502020204030204" pitchFamily="34" charset="0"/>
              <a:buChar char="ü"/>
            </a:pPr>
            <a:endParaRPr lang="en-US" sz="2000" dirty="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Char char="ü"/>
            </a:pPr>
            <a:endParaRPr lang="en-US" sz="20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sz="2000" dirty="0">
              <a:solidFill>
                <a:schemeClr val="tx1">
                  <a:lumMod val="75000"/>
                  <a:lumOff val="25000"/>
                </a:schemeClr>
              </a:solidFill>
            </a:endParaRPr>
          </a:p>
        </p:txBody>
      </p:sp>
      <p:pic>
        <p:nvPicPr>
          <p:cNvPr id="11" name="Picture 10">
            <a:extLst>
              <a:ext uri="{FF2B5EF4-FFF2-40B4-BE49-F238E27FC236}">
                <a16:creationId xmlns:a16="http://schemas.microsoft.com/office/drawing/2014/main" id="{FEB1CEE5-89E5-4047-B964-DDBEC266F121}"/>
              </a:ext>
            </a:extLst>
          </p:cNvPr>
          <p:cNvPicPr>
            <a:picLocks noChangeAspect="1"/>
          </p:cNvPicPr>
          <p:nvPr/>
        </p:nvPicPr>
        <p:blipFill rotWithShape="1">
          <a:blip r:embed="rId3"/>
          <a:srcRect r="5673" b="5"/>
          <a:stretch/>
        </p:blipFill>
        <p:spPr>
          <a:xfrm>
            <a:off x="8020571" y="2422784"/>
            <a:ext cx="3135109" cy="3471012"/>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Tree>
    <p:extLst>
      <p:ext uri="{BB962C8B-B14F-4D97-AF65-F5344CB8AC3E}">
        <p14:creationId xmlns:p14="http://schemas.microsoft.com/office/powerpoint/2010/main" val="360444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A34F-6DE2-45C1-A897-AA674167FC23}"/>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ML Sequence Model - Tuning</a:t>
            </a:r>
          </a:p>
        </p:txBody>
      </p:sp>
      <p:graphicFrame>
        <p:nvGraphicFramePr>
          <p:cNvPr id="4" name="Diagram 3">
            <a:extLst>
              <a:ext uri="{FF2B5EF4-FFF2-40B4-BE49-F238E27FC236}">
                <a16:creationId xmlns:a16="http://schemas.microsoft.com/office/drawing/2014/main" id="{33FD4969-B09B-4F33-972D-9A70A3932FC8}"/>
              </a:ext>
            </a:extLst>
          </p:cNvPr>
          <p:cNvGraphicFramePr/>
          <p:nvPr>
            <p:extLst>
              <p:ext uri="{D42A27DB-BD31-4B8C-83A1-F6EECF244321}">
                <p14:modId xmlns:p14="http://schemas.microsoft.com/office/powerpoint/2010/main" val="3414011897"/>
              </p:ext>
            </p:extLst>
          </p:nvPr>
        </p:nvGraphicFramePr>
        <p:xfrm>
          <a:off x="67470" y="1845733"/>
          <a:ext cx="6454987"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A7E1A85E-DD8E-4706-AC8C-C5E1953EAC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9947" y="2458284"/>
            <a:ext cx="285943" cy="27172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DAA48A-9358-4C6B-AEBE-FB8DC9D1BDBB}"/>
              </a:ext>
            </a:extLst>
          </p:cNvPr>
          <p:cNvSpPr txBox="1"/>
          <p:nvPr/>
        </p:nvSpPr>
        <p:spPr>
          <a:xfrm>
            <a:off x="7494511" y="2349609"/>
            <a:ext cx="4499221" cy="3754874"/>
          </a:xfrm>
          <a:prstGeom prst="rect">
            <a:avLst/>
          </a:prstGeom>
          <a:noFill/>
        </p:spPr>
        <p:txBody>
          <a:bodyPr wrap="square" rtlCol="0">
            <a:spAutoFit/>
          </a:bodyPr>
          <a:lstStyle/>
          <a:p>
            <a:r>
              <a:rPr lang="en-US" sz="2000">
                <a:solidFill>
                  <a:schemeClr val="tx1">
                    <a:lumMod val="75000"/>
                    <a:lumOff val="25000"/>
                  </a:schemeClr>
                </a:solidFill>
              </a:rPr>
              <a:t>6 Epochs: Training the neural network with all the training data for one cycle</a:t>
            </a:r>
          </a:p>
          <a:p>
            <a:endParaRPr lang="en-US" sz="2000">
              <a:solidFill>
                <a:schemeClr val="tx1">
                  <a:lumMod val="75000"/>
                  <a:lumOff val="25000"/>
                </a:schemeClr>
              </a:solidFill>
            </a:endParaRPr>
          </a:p>
          <a:p>
            <a:r>
              <a:rPr lang="en-US" sz="2000">
                <a:solidFill>
                  <a:schemeClr val="tx1">
                    <a:lumMod val="75000"/>
                    <a:lumOff val="25000"/>
                  </a:schemeClr>
                </a:solidFill>
              </a:rPr>
              <a:t>32 Batch size: Controls the number of training samples to work through before the model's internal parameters are updated</a:t>
            </a:r>
          </a:p>
          <a:p>
            <a:endParaRPr lang="en-US" sz="2000">
              <a:solidFill>
                <a:schemeClr val="tx1">
                  <a:lumMod val="75000"/>
                  <a:lumOff val="25000"/>
                </a:schemeClr>
              </a:solidFill>
            </a:endParaRPr>
          </a:p>
          <a:p>
            <a:r>
              <a:rPr lang="en-US" sz="2000">
                <a:solidFill>
                  <a:schemeClr val="tx1">
                    <a:lumMod val="75000"/>
                    <a:lumOff val="25000"/>
                  </a:schemeClr>
                </a:solidFill>
              </a:rPr>
              <a:t>Categorical Cross entropy: Loss function that is used in multi-class classification tasks</a:t>
            </a:r>
          </a:p>
          <a:p>
            <a:endParaRPr lang="el-GR"/>
          </a:p>
        </p:txBody>
      </p:sp>
      <p:pic>
        <p:nvPicPr>
          <p:cNvPr id="7" name="Picture 2">
            <a:extLst>
              <a:ext uri="{FF2B5EF4-FFF2-40B4-BE49-F238E27FC236}">
                <a16:creationId xmlns:a16="http://schemas.microsoft.com/office/drawing/2014/main" id="{D2A8F299-07B1-48DE-93F3-3E6AFE229F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9947" y="3364034"/>
            <a:ext cx="285943" cy="2717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12B0177-E22E-4775-872C-BA3829A5A5D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48792"/>
          <a:stretch/>
        </p:blipFill>
        <p:spPr bwMode="auto">
          <a:xfrm>
            <a:off x="4534886" y="3186390"/>
            <a:ext cx="1012465" cy="8229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BF024473-48DA-460D-87C1-20BB9B00D1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9947" y="4893309"/>
            <a:ext cx="285943" cy="2717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34C32F7C-C8E4-4830-B6F4-CC42C0D00DE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50000"/>
          <a:stretch/>
        </p:blipFill>
        <p:spPr bwMode="auto">
          <a:xfrm>
            <a:off x="4534886" y="4450218"/>
            <a:ext cx="1036929" cy="8229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1E25CD-58D7-4113-B77D-31D0087C5790}"/>
              </a:ext>
            </a:extLst>
          </p:cNvPr>
          <p:cNvSpPr txBox="1"/>
          <p:nvPr/>
        </p:nvSpPr>
        <p:spPr>
          <a:xfrm>
            <a:off x="7119947" y="1909253"/>
            <a:ext cx="4323370" cy="400110"/>
          </a:xfrm>
          <a:prstGeom prst="rect">
            <a:avLst/>
          </a:prstGeom>
          <a:noFill/>
        </p:spPr>
        <p:txBody>
          <a:bodyPr wrap="square" rtlCol="0">
            <a:spAutoFit/>
          </a:bodyPr>
          <a:lstStyle/>
          <a:p>
            <a:r>
              <a:rPr lang="en-US" sz="2000">
                <a:solidFill>
                  <a:schemeClr val="tx1">
                    <a:lumMod val="75000"/>
                    <a:lumOff val="25000"/>
                  </a:schemeClr>
                </a:solidFill>
              </a:rPr>
              <a:t>Model Configuration: </a:t>
            </a:r>
            <a:endParaRPr lang="el-GR" sz="2000">
              <a:solidFill>
                <a:schemeClr val="tx1">
                  <a:lumMod val="75000"/>
                  <a:lumOff val="25000"/>
                </a:schemeClr>
              </a:solidFill>
            </a:endParaRPr>
          </a:p>
        </p:txBody>
      </p:sp>
    </p:spTree>
    <p:extLst>
      <p:ext uri="{BB962C8B-B14F-4D97-AF65-F5344CB8AC3E}">
        <p14:creationId xmlns:p14="http://schemas.microsoft.com/office/powerpoint/2010/main" val="12219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7F2341-599E-480D-8BCE-8C81D1217F86}"/>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ML Sequence Model - Results</a:t>
            </a:r>
            <a:endParaRPr lang="en-US" sz="4800" kern="1200" spc="-50" baseline="0" dirty="0">
              <a:solidFill>
                <a:schemeClr val="tx1">
                  <a:lumMod val="75000"/>
                  <a:lumOff val="25000"/>
                </a:schemeClr>
              </a:solidFill>
              <a:latin typeface="+mj-lt"/>
              <a:ea typeface="+mj-ea"/>
              <a:cs typeface="+mj-cs"/>
            </a:endParaRPr>
          </a:p>
        </p:txBody>
      </p:sp>
      <p:sp>
        <p:nvSpPr>
          <p:cNvPr id="5" name="TextBox 4">
            <a:extLst>
              <a:ext uri="{FF2B5EF4-FFF2-40B4-BE49-F238E27FC236}">
                <a16:creationId xmlns:a16="http://schemas.microsoft.com/office/drawing/2014/main" id="{DA35CD94-7F1E-4653-A3CB-8561AC7217B9}"/>
              </a:ext>
            </a:extLst>
          </p:cNvPr>
          <p:cNvSpPr txBox="1"/>
          <p:nvPr/>
        </p:nvSpPr>
        <p:spPr>
          <a:xfrm>
            <a:off x="106532" y="1845734"/>
            <a:ext cx="5086905" cy="4413023"/>
          </a:xfrm>
          <a:prstGeom prst="rect">
            <a:avLst/>
          </a:prstGeom>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endParaRPr lang="en-US" sz="200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2000">
                <a:solidFill>
                  <a:schemeClr val="tx1">
                    <a:lumMod val="75000"/>
                    <a:lumOff val="25000"/>
                  </a:schemeClr>
                </a:solidFill>
              </a:rPr>
              <a:t>Accuracy and F1-score metrics used to evaluate the performance of our sequence model:</a:t>
            </a:r>
          </a:p>
          <a:p>
            <a:pPr defTabSz="914400">
              <a:lnSpc>
                <a:spcPct val="90000"/>
              </a:lnSpc>
              <a:spcAft>
                <a:spcPts val="600"/>
              </a:spcAft>
              <a:buClr>
                <a:schemeClr val="accent1"/>
              </a:buClr>
              <a:buFont typeface="Calibri" panose="020F0502020204030204" pitchFamily="34" charset="0"/>
            </a:pPr>
            <a:endParaRPr lang="en-US" sz="2000">
              <a:solidFill>
                <a:schemeClr val="tx1">
                  <a:lumMod val="75000"/>
                  <a:lumOff val="25000"/>
                </a:schemeClr>
              </a:solidFill>
            </a:endParaRPr>
          </a:p>
          <a:p>
            <a:pPr marL="342900" indent="-342900" defTabSz="914400">
              <a:lnSpc>
                <a:spcPct val="90000"/>
              </a:lnSpc>
              <a:spcAft>
                <a:spcPts val="600"/>
              </a:spcAft>
              <a:buClr>
                <a:schemeClr val="accent1"/>
              </a:buClr>
              <a:buFont typeface="Wingdings" panose="05000000000000000000" pitchFamily="2" charset="2"/>
              <a:buChar char="ü"/>
            </a:pPr>
            <a:r>
              <a:rPr lang="en-US" sz="2000">
                <a:solidFill>
                  <a:schemeClr val="tx1">
                    <a:lumMod val="75000"/>
                    <a:lumOff val="25000"/>
                  </a:schemeClr>
                </a:solidFill>
              </a:rPr>
              <a:t>Accuracy at 76.41%</a:t>
            </a:r>
          </a:p>
          <a:p>
            <a:pPr marL="342900" indent="-342900" defTabSz="914400">
              <a:lnSpc>
                <a:spcPct val="90000"/>
              </a:lnSpc>
              <a:spcAft>
                <a:spcPts val="600"/>
              </a:spcAft>
              <a:buClr>
                <a:schemeClr val="accent1"/>
              </a:buClr>
              <a:buFont typeface="Wingdings" panose="05000000000000000000" pitchFamily="2" charset="2"/>
              <a:buChar char="ü"/>
            </a:pPr>
            <a:r>
              <a:rPr lang="en-US" sz="2000">
                <a:solidFill>
                  <a:schemeClr val="tx1">
                    <a:lumMod val="75000"/>
                    <a:lumOff val="25000"/>
                  </a:schemeClr>
                </a:solidFill>
              </a:rPr>
              <a:t>F1-score at 55.21% (weighted avg)</a:t>
            </a:r>
          </a:p>
          <a:p>
            <a:pPr marL="342900" indent="-342900" defTabSz="914400">
              <a:lnSpc>
                <a:spcPct val="90000"/>
              </a:lnSpc>
              <a:spcAft>
                <a:spcPts val="600"/>
              </a:spcAft>
              <a:buClr>
                <a:schemeClr val="accent1"/>
              </a:buClr>
              <a:buFont typeface="Wingdings" panose="05000000000000000000" pitchFamily="2" charset="2"/>
              <a:buChar char="ü"/>
            </a:pPr>
            <a:r>
              <a:rPr lang="en-US" sz="2000">
                <a:solidFill>
                  <a:schemeClr val="tx1">
                    <a:lumMod val="75000"/>
                    <a:lumOff val="25000"/>
                  </a:schemeClr>
                </a:solidFill>
              </a:rPr>
              <a:t>As the number of epochs increases, the difference between training and validation accuracy getting bigger</a:t>
            </a:r>
          </a:p>
          <a:p>
            <a:pPr marL="342900" indent="-342900" defTabSz="914400">
              <a:lnSpc>
                <a:spcPct val="90000"/>
              </a:lnSpc>
              <a:spcAft>
                <a:spcPts val="600"/>
              </a:spcAft>
              <a:buClr>
                <a:schemeClr val="accent1"/>
              </a:buClr>
              <a:buFont typeface="Wingdings" panose="05000000000000000000" pitchFamily="2" charset="2"/>
              <a:buChar char="ü"/>
            </a:pPr>
            <a:r>
              <a:rPr lang="en-US" sz="2000">
                <a:solidFill>
                  <a:schemeClr val="tx1">
                    <a:lumMod val="75000"/>
                    <a:lumOff val="25000"/>
                  </a:schemeClr>
                </a:solidFill>
              </a:rPr>
              <a:t>From the confusion matrix:  Intense misclassification observed between  evidence and neither labels</a:t>
            </a:r>
          </a:p>
          <a:p>
            <a:pPr marL="342900" indent="-342900" defTabSz="914400">
              <a:lnSpc>
                <a:spcPct val="90000"/>
              </a:lnSpc>
              <a:spcAft>
                <a:spcPts val="600"/>
              </a:spcAft>
              <a:buClr>
                <a:schemeClr val="accent1"/>
              </a:buClr>
              <a:buFont typeface="Wingdings" panose="05000000000000000000" pitchFamily="2" charset="2"/>
              <a:buChar char="ü"/>
            </a:pPr>
            <a:endParaRPr lang="en-US" sz="2000">
              <a:solidFill>
                <a:schemeClr val="tx1">
                  <a:lumMod val="75000"/>
                  <a:lumOff val="25000"/>
                </a:schemeClr>
              </a:solidFill>
            </a:endParaRPr>
          </a:p>
          <a:p>
            <a:pPr marL="342900" indent="-342900" defTabSz="914400">
              <a:lnSpc>
                <a:spcPct val="90000"/>
              </a:lnSpc>
              <a:spcAft>
                <a:spcPts val="600"/>
              </a:spcAft>
              <a:buClr>
                <a:schemeClr val="accent1"/>
              </a:buClr>
              <a:buFont typeface="Wingdings" panose="05000000000000000000" pitchFamily="2" charset="2"/>
              <a:buChar char="ü"/>
            </a:pPr>
            <a:endParaRPr lang="en-US" sz="2000">
              <a:solidFill>
                <a:schemeClr val="tx1">
                  <a:lumMod val="75000"/>
                  <a:lumOff val="25000"/>
                </a:schemeClr>
              </a:solidFill>
            </a:endParaRPr>
          </a:p>
          <a:p>
            <a:pPr defTabSz="914400">
              <a:lnSpc>
                <a:spcPct val="90000"/>
              </a:lnSpc>
              <a:spcAft>
                <a:spcPts val="600"/>
              </a:spcAft>
              <a:buClr>
                <a:schemeClr val="accent1"/>
              </a:buClr>
            </a:pPr>
            <a:r>
              <a:rPr lang="en-US" sz="2000">
                <a:solidFill>
                  <a:schemeClr val="tx1">
                    <a:lumMod val="75000"/>
                    <a:lumOff val="25000"/>
                  </a:schemeClr>
                </a:solidFill>
              </a:rPr>
              <a:t> </a:t>
            </a:r>
          </a:p>
          <a:p>
            <a:pPr marL="342900" indent="-342900" defTabSz="914400">
              <a:lnSpc>
                <a:spcPct val="90000"/>
              </a:lnSpc>
              <a:spcAft>
                <a:spcPts val="600"/>
              </a:spcAft>
              <a:buClr>
                <a:schemeClr val="accent1"/>
              </a:buClr>
              <a:buFont typeface="Calibri" panose="020F0502020204030204" pitchFamily="34" charset="0"/>
              <a:buChar char="v"/>
            </a:pPr>
            <a:endParaRPr lang="en-US" sz="200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2000">
                <a:solidFill>
                  <a:schemeClr val="tx1">
                    <a:lumMod val="75000"/>
                    <a:lumOff val="25000"/>
                  </a:schemeClr>
                </a:solidFill>
              </a:rPr>
              <a:t> </a:t>
            </a:r>
          </a:p>
          <a:p>
            <a:pPr marL="342900" indent="-342900" defTabSz="914400">
              <a:lnSpc>
                <a:spcPct val="90000"/>
              </a:lnSpc>
              <a:spcAft>
                <a:spcPts val="600"/>
              </a:spcAft>
              <a:buClr>
                <a:schemeClr val="accent1"/>
              </a:buClr>
              <a:buFont typeface="Calibri" panose="020F0502020204030204" pitchFamily="34" charset="0"/>
              <a:buChar char="ü"/>
            </a:pPr>
            <a:endParaRPr lang="en-US" sz="200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Char char="ü"/>
            </a:pPr>
            <a:endParaRPr lang="en-US" sz="200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sz="2000">
              <a:solidFill>
                <a:schemeClr val="tx1">
                  <a:lumMod val="75000"/>
                  <a:lumOff val="25000"/>
                </a:schemeClr>
              </a:solidFill>
            </a:endParaRPr>
          </a:p>
        </p:txBody>
      </p:sp>
      <p:pic>
        <p:nvPicPr>
          <p:cNvPr id="3" name="Picture 2">
            <a:extLst>
              <a:ext uri="{FF2B5EF4-FFF2-40B4-BE49-F238E27FC236}">
                <a16:creationId xmlns:a16="http://schemas.microsoft.com/office/drawing/2014/main" id="{9A7348D3-06BB-47A2-AEF4-CACD89AE2E05}"/>
              </a:ext>
            </a:extLst>
          </p:cNvPr>
          <p:cNvPicPr>
            <a:picLocks noChangeAspect="1"/>
          </p:cNvPicPr>
          <p:nvPr/>
        </p:nvPicPr>
        <p:blipFill rotWithShape="1">
          <a:blip r:embed="rId3"/>
          <a:srcRect l="4635" b="13928"/>
          <a:stretch/>
        </p:blipFill>
        <p:spPr>
          <a:xfrm>
            <a:off x="5415378" y="4382225"/>
            <a:ext cx="6670089" cy="1828800"/>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pic>
        <p:nvPicPr>
          <p:cNvPr id="9" name="Picture 8">
            <a:extLst>
              <a:ext uri="{FF2B5EF4-FFF2-40B4-BE49-F238E27FC236}">
                <a16:creationId xmlns:a16="http://schemas.microsoft.com/office/drawing/2014/main" id="{7057769F-F4D6-4FA7-B2AF-07E1A0AF0CB2}"/>
              </a:ext>
            </a:extLst>
          </p:cNvPr>
          <p:cNvPicPr>
            <a:picLocks noChangeAspect="1"/>
          </p:cNvPicPr>
          <p:nvPr/>
        </p:nvPicPr>
        <p:blipFill>
          <a:blip r:embed="rId4"/>
          <a:stretch>
            <a:fillRect/>
          </a:stretch>
        </p:blipFill>
        <p:spPr>
          <a:xfrm>
            <a:off x="7713994" y="1900840"/>
            <a:ext cx="4371474" cy="2286000"/>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Tree>
    <p:extLst>
      <p:ext uri="{BB962C8B-B14F-4D97-AF65-F5344CB8AC3E}">
        <p14:creationId xmlns:p14="http://schemas.microsoft.com/office/powerpoint/2010/main" val="92881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A34F-6DE2-45C1-A897-AA674167FC23}"/>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Embeddings Network Graph</a:t>
            </a:r>
          </a:p>
        </p:txBody>
      </p:sp>
      <p:sp>
        <p:nvSpPr>
          <p:cNvPr id="1074" name="TextBox 4">
            <a:extLst>
              <a:ext uri="{FF2B5EF4-FFF2-40B4-BE49-F238E27FC236}">
                <a16:creationId xmlns:a16="http://schemas.microsoft.com/office/drawing/2014/main" id="{DA35CD94-7F1E-4653-A3CB-8561AC7217B9}"/>
              </a:ext>
            </a:extLst>
          </p:cNvPr>
          <p:cNvSpPr txBox="1"/>
          <p:nvPr/>
        </p:nvSpPr>
        <p:spPr>
          <a:xfrm>
            <a:off x="310719" y="1845735"/>
            <a:ext cx="5376764" cy="2442180"/>
          </a:xfrm>
          <a:prstGeom prst="rect">
            <a:avLst/>
          </a:prstGeom>
        </p:spPr>
        <p:txBody>
          <a:bodyPr vert="horz" lIns="0" tIns="45720" rIns="0" bIns="45720" rtlCol="0">
            <a:noAutofit/>
          </a:bodyPr>
          <a:lstStyle/>
          <a:p>
            <a:pPr marL="342900" indent="-342900">
              <a:lnSpc>
                <a:spcPct val="90000"/>
              </a:lnSpc>
              <a:spcAft>
                <a:spcPts val="600"/>
              </a:spcAft>
              <a:buClr>
                <a:schemeClr val="accent1"/>
              </a:buClr>
              <a:buFont typeface="Wingdings" panose="05000000000000000000" pitchFamily="2" charset="2"/>
              <a:buChar char="ü"/>
            </a:pPr>
            <a:r>
              <a:rPr lang="en-US" sz="2000" dirty="0"/>
              <a:t>Network graph created on ‘Claims’ embeddings</a:t>
            </a:r>
          </a:p>
          <a:p>
            <a:pPr marL="342900" indent="-342900">
              <a:lnSpc>
                <a:spcPct val="90000"/>
              </a:lnSpc>
              <a:spcAft>
                <a:spcPts val="600"/>
              </a:spcAft>
              <a:buClr>
                <a:schemeClr val="accent1"/>
              </a:buClr>
              <a:buFont typeface="Wingdings" panose="05000000000000000000" pitchFamily="2" charset="2"/>
              <a:buChar char="ü"/>
            </a:pPr>
            <a:r>
              <a:rPr lang="en-US" sz="2000" dirty="0"/>
              <a:t>Nodes: Each abstract</a:t>
            </a:r>
          </a:p>
          <a:p>
            <a:pPr marL="342900" indent="-342900">
              <a:lnSpc>
                <a:spcPct val="90000"/>
              </a:lnSpc>
              <a:spcAft>
                <a:spcPts val="600"/>
              </a:spcAft>
              <a:buClr>
                <a:schemeClr val="accent1"/>
              </a:buClr>
              <a:buFont typeface="Wingdings" panose="05000000000000000000" pitchFamily="2" charset="2"/>
              <a:buChar char="ü"/>
            </a:pPr>
            <a:r>
              <a:rPr lang="en-US" sz="2000" dirty="0"/>
              <a:t>Edges: short Euclidian distance among claim embeddings construct edges between abstracts</a:t>
            </a:r>
          </a:p>
          <a:p>
            <a:pPr marL="342900" indent="-342900">
              <a:lnSpc>
                <a:spcPct val="90000"/>
              </a:lnSpc>
              <a:spcAft>
                <a:spcPts val="600"/>
              </a:spcAft>
              <a:buClr>
                <a:schemeClr val="accent1"/>
              </a:buClr>
              <a:buFont typeface="Wingdings" panose="05000000000000000000" pitchFamily="2" charset="2"/>
              <a:buChar char="ü"/>
            </a:pPr>
            <a:r>
              <a:rPr lang="en-US" sz="2000" dirty="0"/>
              <a:t>Cliques extracted</a:t>
            </a:r>
          </a:p>
          <a:p>
            <a:pPr defTabSz="914400">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rPr>
              <a:t> </a:t>
            </a:r>
          </a:p>
          <a:p>
            <a:pPr defTabSz="914400">
              <a:lnSpc>
                <a:spcPct val="90000"/>
              </a:lnSpc>
              <a:spcAft>
                <a:spcPts val="600"/>
              </a:spcAft>
              <a:buClr>
                <a:schemeClr val="accent1"/>
              </a:buClr>
            </a:pPr>
            <a:r>
              <a:rPr lang="en-US" sz="2000" dirty="0">
                <a:solidFill>
                  <a:schemeClr val="tx1">
                    <a:lumMod val="75000"/>
                    <a:lumOff val="25000"/>
                  </a:schemeClr>
                </a:solidFill>
              </a:rPr>
              <a:t>Subgraph presented below:</a:t>
            </a:r>
          </a:p>
        </p:txBody>
      </p:sp>
      <p:pic>
        <p:nvPicPr>
          <p:cNvPr id="4" name="Picture 3">
            <a:extLst>
              <a:ext uri="{FF2B5EF4-FFF2-40B4-BE49-F238E27FC236}">
                <a16:creationId xmlns:a16="http://schemas.microsoft.com/office/drawing/2014/main" id="{47CC8591-C87D-43AA-B137-B0E715AF304B}"/>
              </a:ext>
            </a:extLst>
          </p:cNvPr>
          <p:cNvPicPr>
            <a:picLocks noChangeAspect="1"/>
          </p:cNvPicPr>
          <p:nvPr/>
        </p:nvPicPr>
        <p:blipFill rotWithShape="1">
          <a:blip r:embed="rId3"/>
          <a:srcRect l="8814" b="25575"/>
          <a:stretch/>
        </p:blipFill>
        <p:spPr>
          <a:xfrm>
            <a:off x="97654" y="4430463"/>
            <a:ext cx="5376765" cy="1348899"/>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
        <p:nvSpPr>
          <p:cNvPr id="5" name="TextBox 4">
            <a:extLst>
              <a:ext uri="{FF2B5EF4-FFF2-40B4-BE49-F238E27FC236}">
                <a16:creationId xmlns:a16="http://schemas.microsoft.com/office/drawing/2014/main" id="{E8CCF32C-34BE-41BB-B0C8-6156B3C77AEC}"/>
              </a:ext>
            </a:extLst>
          </p:cNvPr>
          <p:cNvSpPr txBox="1"/>
          <p:nvPr/>
        </p:nvSpPr>
        <p:spPr>
          <a:xfrm>
            <a:off x="5640355" y="2971800"/>
            <a:ext cx="914400" cy="914400"/>
          </a:xfrm>
          <a:prstGeom prst="rect">
            <a:avLst/>
          </a:prstGeom>
          <a:noFill/>
        </p:spPr>
        <p:txBody>
          <a:bodyPr wrap="square" rtlCol="0">
            <a:spAutoFit/>
          </a:bodyPr>
          <a:lstStyle/>
          <a:p>
            <a:endParaRPr lang="el-GR"/>
          </a:p>
        </p:txBody>
      </p:sp>
      <p:graphicFrame>
        <p:nvGraphicFramePr>
          <p:cNvPr id="6" name="Diagram 5">
            <a:extLst>
              <a:ext uri="{FF2B5EF4-FFF2-40B4-BE49-F238E27FC236}">
                <a16:creationId xmlns:a16="http://schemas.microsoft.com/office/drawing/2014/main" id="{CF48A936-1483-4623-880F-A47DCA7AB210}"/>
              </a:ext>
            </a:extLst>
          </p:cNvPr>
          <p:cNvGraphicFramePr/>
          <p:nvPr>
            <p:extLst>
              <p:ext uri="{D42A27DB-BD31-4B8C-83A1-F6EECF244321}">
                <p14:modId xmlns:p14="http://schemas.microsoft.com/office/powerpoint/2010/main" val="1699664967"/>
              </p:ext>
            </p:extLst>
          </p:nvPr>
        </p:nvGraphicFramePr>
        <p:xfrm>
          <a:off x="5220070" y="2308194"/>
          <a:ext cx="6773809" cy="37552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3446DD6B-AF6E-483F-A81E-4240C1978C9F}"/>
              </a:ext>
            </a:extLst>
          </p:cNvPr>
          <p:cNvSpPr txBox="1"/>
          <p:nvPr/>
        </p:nvSpPr>
        <p:spPr>
          <a:xfrm>
            <a:off x="6462797" y="1913340"/>
            <a:ext cx="4288353" cy="646331"/>
          </a:xfrm>
          <a:prstGeom prst="rect">
            <a:avLst/>
          </a:prstGeom>
          <a:noFill/>
        </p:spPr>
        <p:txBody>
          <a:bodyPr wrap="none" rtlCol="0">
            <a:spAutoFit/>
          </a:bodyPr>
          <a:lstStyle/>
          <a:p>
            <a:r>
              <a:rPr lang="en-US">
                <a:solidFill>
                  <a:srgbClr val="000000"/>
                </a:solidFill>
                <a:latin typeface="Times New Roman" panose="02020603050405020304" pitchFamily="18" charset="0"/>
              </a:rPr>
              <a:t>C</a:t>
            </a:r>
            <a:r>
              <a:rPr lang="en-US" sz="1800" b="0" i="0" u="none" strike="noStrike" baseline="0">
                <a:solidFill>
                  <a:srgbClr val="000000"/>
                </a:solidFill>
                <a:latin typeface="Times New Roman" panose="02020603050405020304" pitchFamily="18" charset="0"/>
              </a:rPr>
              <a:t>lique</a:t>
            </a:r>
            <a:r>
              <a:rPr lang="en-US">
                <a:solidFill>
                  <a:srgbClr val="000000"/>
                </a:solidFill>
                <a:latin typeface="Times New Roman" panose="02020603050405020304" pitchFamily="18" charset="0"/>
              </a:rPr>
              <a:t> that</a:t>
            </a:r>
            <a:r>
              <a:rPr lang="en-US" sz="1800" b="0" i="0" u="none" strike="noStrike" baseline="0">
                <a:solidFill>
                  <a:srgbClr val="000000"/>
                </a:solidFill>
                <a:latin typeface="Times New Roman" panose="02020603050405020304" pitchFamily="18" charset="0"/>
              </a:rPr>
              <a:t> consists of 3 abstracts presented:</a:t>
            </a:r>
            <a:endParaRPr lang="en-US" sz="1700">
              <a:solidFill>
                <a:schemeClr val="tx1">
                  <a:lumMod val="75000"/>
                  <a:lumOff val="25000"/>
                </a:schemeClr>
              </a:solidFill>
            </a:endParaRPr>
          </a:p>
          <a:p>
            <a:endParaRPr lang="el-GR"/>
          </a:p>
        </p:txBody>
      </p:sp>
    </p:spTree>
    <p:extLst>
      <p:ext uri="{BB962C8B-B14F-4D97-AF65-F5344CB8AC3E}">
        <p14:creationId xmlns:p14="http://schemas.microsoft.com/office/powerpoint/2010/main" val="82565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descr="Innovative Plants For a green and technologic future. - ppt télécharger">
            <a:extLst>
              <a:ext uri="{FF2B5EF4-FFF2-40B4-BE49-F238E27FC236}">
                <a16:creationId xmlns:a16="http://schemas.microsoft.com/office/drawing/2014/main" id="{15AC641F-F7EC-425A-BF58-0C5A6E40DD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4198" y="521791"/>
            <a:ext cx="10209320" cy="553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33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1489-D4A1-47F4-8B26-D8F10BE641A3}"/>
              </a:ext>
            </a:extLst>
          </p:cNvPr>
          <p:cNvSpPr>
            <a:spLocks noGrp="1"/>
          </p:cNvSpPr>
          <p:nvPr>
            <p:ph type="title"/>
          </p:nvPr>
        </p:nvSpPr>
        <p:spPr>
          <a:xfrm>
            <a:off x="1097280" y="941033"/>
            <a:ext cx="10058400" cy="796327"/>
          </a:xfrm>
        </p:spPr>
        <p:txBody>
          <a:bodyPr>
            <a:normAutofit/>
          </a:bodyPr>
          <a:lstStyle/>
          <a:p>
            <a:r>
              <a:rPr lang="en-US"/>
              <a:t>Project Scope</a:t>
            </a:r>
            <a:endParaRPr lang="el-GR"/>
          </a:p>
        </p:txBody>
      </p:sp>
      <p:graphicFrame>
        <p:nvGraphicFramePr>
          <p:cNvPr id="32" name="Content Placeholder 2">
            <a:extLst>
              <a:ext uri="{FF2B5EF4-FFF2-40B4-BE49-F238E27FC236}">
                <a16:creationId xmlns:a16="http://schemas.microsoft.com/office/drawing/2014/main" id="{6D1A1F75-FEAF-440B-8AB9-40208A3ACBEE}"/>
              </a:ext>
            </a:extLst>
          </p:cNvPr>
          <p:cNvGraphicFramePr>
            <a:graphicFrameLocks noGrp="1"/>
          </p:cNvGraphicFramePr>
          <p:nvPr>
            <p:ph idx="1"/>
            <p:extLst>
              <p:ext uri="{D42A27DB-BD31-4B8C-83A1-F6EECF244321}">
                <p14:modId xmlns:p14="http://schemas.microsoft.com/office/powerpoint/2010/main" val="2005053077"/>
              </p:ext>
            </p:extLst>
          </p:nvPr>
        </p:nvGraphicFramePr>
        <p:xfrm>
          <a:off x="1097280" y="1845733"/>
          <a:ext cx="10058400" cy="4421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55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1489-D4A1-47F4-8B26-D8F10BE641A3}"/>
              </a:ext>
            </a:extLst>
          </p:cNvPr>
          <p:cNvSpPr>
            <a:spLocks noGrp="1"/>
          </p:cNvSpPr>
          <p:nvPr>
            <p:ph type="title"/>
          </p:nvPr>
        </p:nvSpPr>
        <p:spPr>
          <a:xfrm>
            <a:off x="1097280" y="286603"/>
            <a:ext cx="10058400" cy="1450757"/>
          </a:xfrm>
        </p:spPr>
        <p:txBody>
          <a:bodyPr>
            <a:normAutofit/>
          </a:bodyPr>
          <a:lstStyle/>
          <a:p>
            <a:r>
              <a:rPr lang="en-US"/>
              <a:t>Project Journey</a:t>
            </a:r>
            <a:endParaRPr lang="el-GR"/>
          </a:p>
        </p:txBody>
      </p:sp>
      <p:graphicFrame>
        <p:nvGraphicFramePr>
          <p:cNvPr id="32" name="Content Placeholder 2">
            <a:extLst>
              <a:ext uri="{FF2B5EF4-FFF2-40B4-BE49-F238E27FC236}">
                <a16:creationId xmlns:a16="http://schemas.microsoft.com/office/drawing/2014/main" id="{6D1A1F75-FEAF-440B-8AB9-40208A3ACBEE}"/>
              </a:ext>
            </a:extLst>
          </p:cNvPr>
          <p:cNvGraphicFramePr>
            <a:graphicFrameLocks noGrp="1"/>
          </p:cNvGraphicFramePr>
          <p:nvPr>
            <p:ph idx="1"/>
            <p:extLst>
              <p:ext uri="{D42A27DB-BD31-4B8C-83A1-F6EECF244321}">
                <p14:modId xmlns:p14="http://schemas.microsoft.com/office/powerpoint/2010/main" val="414498404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10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BE17-DEC1-4576-81BC-0FCD073F5881}"/>
              </a:ext>
            </a:extLst>
          </p:cNvPr>
          <p:cNvSpPr>
            <a:spLocks noGrp="1"/>
          </p:cNvSpPr>
          <p:nvPr>
            <p:ph type="title"/>
          </p:nvPr>
        </p:nvSpPr>
        <p:spPr/>
        <p:txBody>
          <a:bodyPr/>
          <a:lstStyle/>
          <a:p>
            <a:r>
              <a:rPr lang="en-US"/>
              <a:t>Dataset Overview</a:t>
            </a:r>
            <a:endParaRPr lang="el-GR"/>
          </a:p>
        </p:txBody>
      </p:sp>
      <p:pic>
        <p:nvPicPr>
          <p:cNvPr id="5" name="Picture 4">
            <a:extLst>
              <a:ext uri="{FF2B5EF4-FFF2-40B4-BE49-F238E27FC236}">
                <a16:creationId xmlns:a16="http://schemas.microsoft.com/office/drawing/2014/main" id="{F26EBA49-C2A7-4548-8AC2-FEB53A3D1108}"/>
              </a:ext>
            </a:extLst>
          </p:cNvPr>
          <p:cNvPicPr>
            <a:picLocks noChangeAspect="1"/>
          </p:cNvPicPr>
          <p:nvPr/>
        </p:nvPicPr>
        <p:blipFill rotWithShape="1">
          <a:blip r:embed="rId2"/>
          <a:srcRect l="1252" t="34641" r="5969" b="21628"/>
          <a:stretch/>
        </p:blipFill>
        <p:spPr>
          <a:xfrm>
            <a:off x="1386253" y="4364673"/>
            <a:ext cx="8800769" cy="1679635"/>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
        <p:nvSpPr>
          <p:cNvPr id="24" name="TextBox 23">
            <a:extLst>
              <a:ext uri="{FF2B5EF4-FFF2-40B4-BE49-F238E27FC236}">
                <a16:creationId xmlns:a16="http://schemas.microsoft.com/office/drawing/2014/main" id="{7DB2297E-E0BB-4AA7-9AE6-C3D6AFA3BF5C}"/>
              </a:ext>
            </a:extLst>
          </p:cNvPr>
          <p:cNvSpPr txBox="1"/>
          <p:nvPr/>
        </p:nvSpPr>
        <p:spPr>
          <a:xfrm>
            <a:off x="1097280" y="2024458"/>
            <a:ext cx="9905112" cy="2769989"/>
          </a:xfrm>
          <a:prstGeom prst="rect">
            <a:avLst/>
          </a:prstGeom>
          <a:noFill/>
          <a:effectLst>
            <a:glow rad="228600">
              <a:schemeClr val="accent6">
                <a:satMod val="175000"/>
                <a:alpha val="40000"/>
              </a:schemeClr>
            </a:glow>
          </a:effectLst>
        </p:spPr>
        <p:txBody>
          <a:bodyPr wrap="square" rtlCol="0">
            <a:spAutoFit/>
          </a:bodyPr>
          <a:lstStyle/>
          <a:p>
            <a:pPr marL="285750" indent="-285750">
              <a:lnSpc>
                <a:spcPct val="150000"/>
              </a:lnSpc>
              <a:buFont typeface="Wingdings" panose="05000000000000000000" pitchFamily="2" charset="2"/>
              <a:buChar char="Ø"/>
            </a:pPr>
            <a:r>
              <a:rPr lang="en-US" sz="2000"/>
              <a:t>Our dataset consists of 2,686 scientific abstracts</a:t>
            </a:r>
          </a:p>
          <a:p>
            <a:pPr marL="285750" indent="-285750">
              <a:lnSpc>
                <a:spcPct val="150000"/>
              </a:lnSpc>
              <a:buFont typeface="Wingdings" panose="05000000000000000000" pitchFamily="2" charset="2"/>
              <a:buChar char="Ø"/>
            </a:pPr>
            <a:r>
              <a:rPr lang="en-US" sz="2000"/>
              <a:t> Sourced from the Sustainable Development Goals of the United Nations</a:t>
            </a:r>
          </a:p>
          <a:p>
            <a:pPr marL="285750" indent="-285750">
              <a:lnSpc>
                <a:spcPct val="150000"/>
              </a:lnSpc>
              <a:buFont typeface="Wingdings" panose="05000000000000000000" pitchFamily="2" charset="2"/>
              <a:buChar char="Ø"/>
            </a:pPr>
            <a:r>
              <a:rPr lang="en-US" sz="2000"/>
              <a:t>Each row stands for an abstract, named in ‘document’ column, ‘sentences’ column containing in a list form each sentence of the abstract and the ‘labels’ column.</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p>
          <a:p>
            <a:endParaRPr lang="el-GR"/>
          </a:p>
        </p:txBody>
      </p:sp>
    </p:spTree>
    <p:extLst>
      <p:ext uri="{BB962C8B-B14F-4D97-AF65-F5344CB8AC3E}">
        <p14:creationId xmlns:p14="http://schemas.microsoft.com/office/powerpoint/2010/main" val="380238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1">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219BB47A-2B2F-4988-95BF-1A242B0D7140}"/>
              </a:ext>
            </a:extLst>
          </p:cNvPr>
          <p:cNvSpPr>
            <a:spLocks noGrp="1"/>
          </p:cNvSpPr>
          <p:nvPr>
            <p:ph type="title"/>
          </p:nvPr>
        </p:nvSpPr>
        <p:spPr>
          <a:xfrm>
            <a:off x="301842" y="642257"/>
            <a:ext cx="4128115" cy="1408485"/>
          </a:xfrm>
        </p:spPr>
        <p:txBody>
          <a:bodyPr anchor="t">
            <a:normAutofit/>
          </a:bodyPr>
          <a:lstStyle/>
          <a:p>
            <a:r>
              <a:rPr lang="en-US"/>
              <a:t>Data</a:t>
            </a:r>
            <a:br>
              <a:rPr lang="en-US"/>
            </a:br>
            <a:r>
              <a:rPr lang="en-US"/>
              <a:t>Transformations</a:t>
            </a:r>
            <a:endParaRPr lang="el-GR"/>
          </a:p>
        </p:txBody>
      </p:sp>
      <p:sp>
        <p:nvSpPr>
          <p:cNvPr id="3" name="Content Placeholder 2">
            <a:extLst>
              <a:ext uri="{FF2B5EF4-FFF2-40B4-BE49-F238E27FC236}">
                <a16:creationId xmlns:a16="http://schemas.microsoft.com/office/drawing/2014/main" id="{4FF4E43C-2342-4974-92A4-CAA05B74527A}"/>
              </a:ext>
            </a:extLst>
          </p:cNvPr>
          <p:cNvSpPr>
            <a:spLocks noGrp="1"/>
          </p:cNvSpPr>
          <p:nvPr>
            <p:ph idx="1"/>
          </p:nvPr>
        </p:nvSpPr>
        <p:spPr>
          <a:xfrm>
            <a:off x="4713512" y="642258"/>
            <a:ext cx="6847117" cy="3091682"/>
          </a:xfrm>
        </p:spPr>
        <p:txBody>
          <a:bodyPr>
            <a:normAutofit/>
          </a:bodyPr>
          <a:lstStyle/>
          <a:p>
            <a:pPr marL="0" indent="0">
              <a:buNone/>
            </a:pPr>
            <a:r>
              <a:rPr lang="en-US"/>
              <a:t>Transforming actions displayed below:</a:t>
            </a:r>
          </a:p>
          <a:p>
            <a:pPr>
              <a:buFont typeface="Wingdings" panose="05000000000000000000" pitchFamily="2" charset="2"/>
              <a:buChar char="ü"/>
            </a:pPr>
            <a:r>
              <a:rPr lang="en-US"/>
              <a:t> Conversion of the ‘NONE’ to NEITHER in the labels of the sentences </a:t>
            </a:r>
          </a:p>
          <a:p>
            <a:pPr>
              <a:buFont typeface="Wingdings" panose="05000000000000000000" pitchFamily="2" charset="2"/>
              <a:buChar char="ü"/>
            </a:pPr>
            <a:r>
              <a:rPr lang="en-US"/>
              <a:t> Removing the titles of the abstracts </a:t>
            </a:r>
          </a:p>
          <a:p>
            <a:pPr>
              <a:buFont typeface="Wingdings" panose="05000000000000000000" pitchFamily="2" charset="2"/>
              <a:buChar char="ü"/>
            </a:pPr>
            <a:r>
              <a:rPr lang="en-US"/>
              <a:t> Data shuffling before splitting the dataset into train, test and validation sub datasets</a:t>
            </a:r>
          </a:p>
          <a:p>
            <a:pPr>
              <a:buFont typeface="Wingdings" panose="05000000000000000000" pitchFamily="2" charset="2"/>
              <a:buChar char="ü"/>
            </a:pPr>
            <a:r>
              <a:rPr lang="en-US"/>
              <a:t> Explode the initial dataset, in order to be analyzed in a more granular level</a:t>
            </a:r>
          </a:p>
        </p:txBody>
      </p:sp>
      <p:pic>
        <p:nvPicPr>
          <p:cNvPr id="4" name="Content Placeholder 4">
            <a:extLst>
              <a:ext uri="{FF2B5EF4-FFF2-40B4-BE49-F238E27FC236}">
                <a16:creationId xmlns:a16="http://schemas.microsoft.com/office/drawing/2014/main" id="{D87A1D32-D04D-4510-89CE-C8C887FD68D1}"/>
              </a:ext>
            </a:extLst>
          </p:cNvPr>
          <p:cNvPicPr>
            <a:picLocks noChangeAspect="1"/>
          </p:cNvPicPr>
          <p:nvPr/>
        </p:nvPicPr>
        <p:blipFill rotWithShape="1">
          <a:blip r:embed="rId2"/>
          <a:srcRect r="4644"/>
          <a:stretch/>
        </p:blipFill>
        <p:spPr>
          <a:xfrm>
            <a:off x="4812623" y="3994485"/>
            <a:ext cx="6648894" cy="1882632"/>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
        <p:nvSpPr>
          <p:cNvPr id="81" name="Rectangle 63">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65">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a:extLst>
              <a:ext uri="{FF2B5EF4-FFF2-40B4-BE49-F238E27FC236}">
                <a16:creationId xmlns:a16="http://schemas.microsoft.com/office/drawing/2014/main" id="{A87288B7-9B4F-4C3F-B82D-B426C180DDC7}"/>
              </a:ext>
            </a:extLst>
          </p:cNvPr>
          <p:cNvSpPr txBox="1"/>
          <p:nvPr/>
        </p:nvSpPr>
        <p:spPr>
          <a:xfrm>
            <a:off x="301842" y="4520302"/>
            <a:ext cx="3178204" cy="584775"/>
          </a:xfrm>
          <a:prstGeom prst="rect">
            <a:avLst/>
          </a:prstGeom>
          <a:noFill/>
        </p:spPr>
        <p:txBody>
          <a:bodyPr wrap="square" rtlCol="0">
            <a:spAutoFit/>
          </a:bodyPr>
          <a:lstStyle/>
          <a:p>
            <a:r>
              <a:rPr lang="en-US" sz="1600"/>
              <a:t>Identify the labels distribution, to get a first view of our data</a:t>
            </a:r>
            <a:endParaRPr lang="el-GR" sz="1600"/>
          </a:p>
        </p:txBody>
      </p:sp>
      <p:cxnSp>
        <p:nvCxnSpPr>
          <p:cNvPr id="16" name="Straight Arrow Connector 15">
            <a:extLst>
              <a:ext uri="{FF2B5EF4-FFF2-40B4-BE49-F238E27FC236}">
                <a16:creationId xmlns:a16="http://schemas.microsoft.com/office/drawing/2014/main" id="{05C5AA85-7FAC-47F4-9B2E-E8FF8BB4AD64}"/>
              </a:ext>
            </a:extLst>
          </p:cNvPr>
          <p:cNvCxnSpPr>
            <a:cxnSpLocks/>
          </p:cNvCxnSpPr>
          <p:nvPr/>
        </p:nvCxnSpPr>
        <p:spPr>
          <a:xfrm flipV="1">
            <a:off x="3396171" y="4678717"/>
            <a:ext cx="898234" cy="128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4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E870-0AE3-4603-BB34-AD90D5A6EFA5}"/>
              </a:ext>
            </a:extLst>
          </p:cNvPr>
          <p:cNvSpPr>
            <a:spLocks noGrp="1"/>
          </p:cNvSpPr>
          <p:nvPr>
            <p:ph type="title"/>
          </p:nvPr>
        </p:nvSpPr>
        <p:spPr>
          <a:xfrm>
            <a:off x="1183560" y="297453"/>
            <a:ext cx="10058400" cy="1450757"/>
          </a:xfrm>
        </p:spPr>
        <p:txBody>
          <a:bodyPr/>
          <a:lstStyle/>
          <a:p>
            <a:r>
              <a:rPr lang="en-US"/>
              <a:t>Exploratory Data Analysis</a:t>
            </a:r>
            <a:endParaRPr lang="el-GR"/>
          </a:p>
        </p:txBody>
      </p:sp>
      <p:pic>
        <p:nvPicPr>
          <p:cNvPr id="12" name="Content Placeholder 11">
            <a:extLst>
              <a:ext uri="{FF2B5EF4-FFF2-40B4-BE49-F238E27FC236}">
                <a16:creationId xmlns:a16="http://schemas.microsoft.com/office/drawing/2014/main" id="{9B95F2B0-F78F-4A2C-8D60-EF89DA6831E6}"/>
              </a:ext>
            </a:extLst>
          </p:cNvPr>
          <p:cNvPicPr>
            <a:picLocks noGrp="1" noChangeAspect="1"/>
          </p:cNvPicPr>
          <p:nvPr>
            <p:ph idx="1"/>
          </p:nvPr>
        </p:nvPicPr>
        <p:blipFill>
          <a:blip r:embed="rId2"/>
          <a:stretch>
            <a:fillRect/>
          </a:stretch>
        </p:blipFill>
        <p:spPr>
          <a:xfrm>
            <a:off x="402323" y="1973766"/>
            <a:ext cx="5486400" cy="1762009"/>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pic>
        <p:nvPicPr>
          <p:cNvPr id="13" name="Picture 12">
            <a:extLst>
              <a:ext uri="{FF2B5EF4-FFF2-40B4-BE49-F238E27FC236}">
                <a16:creationId xmlns:a16="http://schemas.microsoft.com/office/drawing/2014/main" id="{80EEF4A3-DA66-450E-B79C-B8206C0AAE27}"/>
              </a:ext>
            </a:extLst>
          </p:cNvPr>
          <p:cNvPicPr>
            <a:picLocks noChangeAspect="1"/>
          </p:cNvPicPr>
          <p:nvPr/>
        </p:nvPicPr>
        <p:blipFill>
          <a:blip r:embed="rId3"/>
          <a:stretch>
            <a:fillRect/>
          </a:stretch>
        </p:blipFill>
        <p:spPr>
          <a:xfrm>
            <a:off x="402323" y="3934702"/>
            <a:ext cx="5486400" cy="1897407"/>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
        <p:nvSpPr>
          <p:cNvPr id="3" name="TextBox 2">
            <a:extLst>
              <a:ext uri="{FF2B5EF4-FFF2-40B4-BE49-F238E27FC236}">
                <a16:creationId xmlns:a16="http://schemas.microsoft.com/office/drawing/2014/main" id="{6B78B583-7024-4B31-B48A-43DB17B5BC86}"/>
              </a:ext>
            </a:extLst>
          </p:cNvPr>
          <p:cNvSpPr txBox="1"/>
          <p:nvPr/>
        </p:nvSpPr>
        <p:spPr>
          <a:xfrm>
            <a:off x="6729274" y="1875492"/>
            <a:ext cx="4669654" cy="4401205"/>
          </a:xfrm>
          <a:prstGeom prst="rect">
            <a:avLst/>
          </a:prstGeom>
          <a:noFill/>
        </p:spPr>
        <p:txBody>
          <a:bodyPr wrap="square" rtlCol="0">
            <a:spAutoFit/>
          </a:bodyPr>
          <a:lstStyle/>
          <a:p>
            <a:r>
              <a:rPr lang="en-US" sz="2000"/>
              <a:t>Getting a deeper view, analyzing the data at a more granular, we observe:</a:t>
            </a:r>
          </a:p>
          <a:p>
            <a:pPr marL="342900" indent="-342900">
              <a:buClr>
                <a:schemeClr val="accent1"/>
              </a:buClr>
              <a:buFont typeface="Wingdings" panose="05000000000000000000" pitchFamily="2" charset="2"/>
              <a:buChar char="ü"/>
            </a:pPr>
            <a:endParaRPr lang="en-US" sz="2000"/>
          </a:p>
          <a:p>
            <a:pPr marL="342900" indent="-342900">
              <a:buClr>
                <a:schemeClr val="accent1"/>
              </a:buClr>
              <a:buFont typeface="Wingdings" panose="05000000000000000000" pitchFamily="2" charset="2"/>
              <a:buChar char="ü"/>
            </a:pPr>
            <a:r>
              <a:rPr lang="en-US" sz="2000"/>
              <a:t>Most of the abstracts, have  less than 20 sentences</a:t>
            </a:r>
          </a:p>
          <a:p>
            <a:pPr marL="342900" indent="-342900">
              <a:buClr>
                <a:schemeClr val="accent1"/>
              </a:buClr>
              <a:buFont typeface="Wingdings" panose="05000000000000000000" pitchFamily="2" charset="2"/>
              <a:buChar char="ü"/>
            </a:pPr>
            <a:endParaRPr lang="en-US" sz="2000"/>
          </a:p>
          <a:p>
            <a:pPr marL="342900" indent="-342900">
              <a:buClr>
                <a:schemeClr val="accent1"/>
              </a:buClr>
              <a:buFont typeface="Wingdings" panose="05000000000000000000" pitchFamily="2" charset="2"/>
              <a:buChar char="ü"/>
            </a:pPr>
            <a:r>
              <a:rPr lang="en-US" sz="2000"/>
              <a:t>Regarding, the words per sentence distribution: the 50% of the sentences have less than 20 words </a:t>
            </a:r>
          </a:p>
          <a:p>
            <a:pPr marL="342900" indent="-342900">
              <a:buClr>
                <a:schemeClr val="accent1"/>
              </a:buClr>
              <a:buFont typeface="Wingdings" panose="05000000000000000000" pitchFamily="2" charset="2"/>
              <a:buChar char="ü"/>
            </a:pPr>
            <a:endParaRPr lang="en-US" sz="2000"/>
          </a:p>
          <a:p>
            <a:pPr marL="342900" indent="-342900">
              <a:buClr>
                <a:schemeClr val="accent1"/>
              </a:buClr>
              <a:buFont typeface="Wingdings" panose="05000000000000000000" pitchFamily="2" charset="2"/>
              <a:buChar char="ü"/>
            </a:pPr>
            <a:r>
              <a:rPr lang="en-US" sz="2000"/>
              <a:t>Cases with either more than 40 sentences per abstract or more than 50 words per sentence, characterized as outliers </a:t>
            </a:r>
            <a:endParaRPr lang="el-GR" sz="2000"/>
          </a:p>
        </p:txBody>
      </p:sp>
      <p:pic>
        <p:nvPicPr>
          <p:cNvPr id="6" name="Content Placeholder 11">
            <a:extLst>
              <a:ext uri="{FF2B5EF4-FFF2-40B4-BE49-F238E27FC236}">
                <a16:creationId xmlns:a16="http://schemas.microsoft.com/office/drawing/2014/main" id="{1C488EF2-378A-4E9B-B784-9CA0D470E153}"/>
              </a:ext>
            </a:extLst>
          </p:cNvPr>
          <p:cNvPicPr>
            <a:picLocks noChangeAspect="1"/>
          </p:cNvPicPr>
          <p:nvPr/>
        </p:nvPicPr>
        <p:blipFill>
          <a:blip r:embed="rId2"/>
          <a:stretch>
            <a:fillRect/>
          </a:stretch>
        </p:blipFill>
        <p:spPr>
          <a:xfrm>
            <a:off x="402323" y="1982643"/>
            <a:ext cx="5486400" cy="1762009"/>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pic>
        <p:nvPicPr>
          <p:cNvPr id="7" name="Picture 6">
            <a:extLst>
              <a:ext uri="{FF2B5EF4-FFF2-40B4-BE49-F238E27FC236}">
                <a16:creationId xmlns:a16="http://schemas.microsoft.com/office/drawing/2014/main" id="{0DFBD4FE-A2A5-4065-8459-9E6E44E88D1A}"/>
              </a:ext>
            </a:extLst>
          </p:cNvPr>
          <p:cNvPicPr>
            <a:picLocks noChangeAspect="1"/>
          </p:cNvPicPr>
          <p:nvPr/>
        </p:nvPicPr>
        <p:blipFill>
          <a:blip r:embed="rId3"/>
          <a:stretch>
            <a:fillRect/>
          </a:stretch>
        </p:blipFill>
        <p:spPr>
          <a:xfrm>
            <a:off x="402323" y="3943579"/>
            <a:ext cx="5486400" cy="1897407"/>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Tree>
    <p:extLst>
      <p:ext uri="{BB962C8B-B14F-4D97-AF65-F5344CB8AC3E}">
        <p14:creationId xmlns:p14="http://schemas.microsoft.com/office/powerpoint/2010/main" val="226130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A34F-6DE2-45C1-A897-AA674167FC23}"/>
              </a:ext>
            </a:extLst>
          </p:cNvPr>
          <p:cNvSpPr>
            <a:spLocks noGrp="1"/>
          </p:cNvSpPr>
          <p:nvPr>
            <p:ph type="title"/>
          </p:nvPr>
        </p:nvSpPr>
        <p:spPr/>
        <p:txBody>
          <a:bodyPr>
            <a:normAutofit/>
          </a:bodyPr>
          <a:lstStyle/>
          <a:p>
            <a:r>
              <a:rPr lang="en-US"/>
              <a:t>Claim &amp; Evidence Words Analysis</a:t>
            </a:r>
            <a:endParaRPr lang="el-GR"/>
          </a:p>
        </p:txBody>
      </p:sp>
      <p:pic>
        <p:nvPicPr>
          <p:cNvPr id="5" name="Content Placeholder 4">
            <a:extLst>
              <a:ext uri="{FF2B5EF4-FFF2-40B4-BE49-F238E27FC236}">
                <a16:creationId xmlns:a16="http://schemas.microsoft.com/office/drawing/2014/main" id="{DD54918E-357B-4C82-8306-7E25292FA939}"/>
              </a:ext>
            </a:extLst>
          </p:cNvPr>
          <p:cNvPicPr>
            <a:picLocks noGrp="1" noChangeAspect="1"/>
          </p:cNvPicPr>
          <p:nvPr>
            <p:ph idx="1"/>
          </p:nvPr>
        </p:nvPicPr>
        <p:blipFill rotWithShape="1">
          <a:blip r:embed="rId3"/>
          <a:srcRect b="23247"/>
          <a:stretch/>
        </p:blipFill>
        <p:spPr>
          <a:xfrm>
            <a:off x="170963" y="2052213"/>
            <a:ext cx="7315200" cy="1683898"/>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pic>
        <p:nvPicPr>
          <p:cNvPr id="9" name="Picture 8">
            <a:extLst>
              <a:ext uri="{FF2B5EF4-FFF2-40B4-BE49-F238E27FC236}">
                <a16:creationId xmlns:a16="http://schemas.microsoft.com/office/drawing/2014/main" id="{DEA0BE68-DB32-43A9-8C60-AF08B483F5CE}"/>
              </a:ext>
            </a:extLst>
          </p:cNvPr>
          <p:cNvPicPr>
            <a:picLocks noChangeAspect="1"/>
          </p:cNvPicPr>
          <p:nvPr/>
        </p:nvPicPr>
        <p:blipFill rotWithShape="1">
          <a:blip r:embed="rId4"/>
          <a:srcRect b="25191"/>
          <a:stretch/>
        </p:blipFill>
        <p:spPr>
          <a:xfrm>
            <a:off x="170963" y="4049155"/>
            <a:ext cx="7315200" cy="1803464"/>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
        <p:nvSpPr>
          <p:cNvPr id="12" name="TextBox 11">
            <a:extLst>
              <a:ext uri="{FF2B5EF4-FFF2-40B4-BE49-F238E27FC236}">
                <a16:creationId xmlns:a16="http://schemas.microsoft.com/office/drawing/2014/main" id="{0E0917C7-1C8A-4309-8C87-1A0715CC8B23}"/>
              </a:ext>
            </a:extLst>
          </p:cNvPr>
          <p:cNvSpPr txBox="1"/>
          <p:nvPr/>
        </p:nvSpPr>
        <p:spPr>
          <a:xfrm>
            <a:off x="7865616" y="1808791"/>
            <a:ext cx="3888419" cy="3662541"/>
          </a:xfrm>
          <a:prstGeom prst="rect">
            <a:avLst/>
          </a:prstGeom>
          <a:noFill/>
        </p:spPr>
        <p:txBody>
          <a:bodyPr wrap="square" rtlCol="0">
            <a:spAutoFit/>
          </a:bodyPr>
          <a:lstStyle/>
          <a:p>
            <a:pPr defTabSz="914400">
              <a:lnSpc>
                <a:spcPct val="90000"/>
              </a:lnSpc>
              <a:spcBef>
                <a:spcPts val="1200"/>
              </a:spcBef>
              <a:spcAft>
                <a:spcPts val="200"/>
              </a:spcAft>
              <a:buClr>
                <a:schemeClr val="accent1"/>
              </a:buClr>
              <a:buSzPct val="100000"/>
            </a:pPr>
            <a:r>
              <a:rPr lang="en-US" sz="2000">
                <a:solidFill>
                  <a:schemeClr val="tx1">
                    <a:lumMod val="75000"/>
                    <a:lumOff val="25000"/>
                  </a:schemeClr>
                </a:solidFill>
              </a:rPr>
              <a:t>Actions performed to proceed:</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Words lowering case</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Word tokenization</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Stop words extraction</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Numerical digits removed</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Non intuitive words removal</a:t>
            </a:r>
          </a:p>
          <a:p>
            <a:pPr defTabSz="914400">
              <a:lnSpc>
                <a:spcPct val="90000"/>
              </a:lnSpc>
              <a:spcBef>
                <a:spcPts val="1200"/>
              </a:spcBef>
              <a:spcAft>
                <a:spcPts val="200"/>
              </a:spcAft>
              <a:buClr>
                <a:schemeClr val="accent1"/>
              </a:buClr>
              <a:buSzPct val="100000"/>
            </a:pPr>
            <a:r>
              <a:rPr lang="en-US" sz="2000">
                <a:solidFill>
                  <a:schemeClr val="tx1">
                    <a:lumMod val="75000"/>
                    <a:lumOff val="25000"/>
                  </a:schemeClr>
                </a:solidFill>
              </a:rPr>
              <a:t>Frequency distribution of the most common for evidence and claim words</a:t>
            </a:r>
          </a:p>
        </p:txBody>
      </p:sp>
    </p:spTree>
    <p:extLst>
      <p:ext uri="{BB962C8B-B14F-4D97-AF65-F5344CB8AC3E}">
        <p14:creationId xmlns:p14="http://schemas.microsoft.com/office/powerpoint/2010/main" val="314189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A34F-6DE2-45C1-A897-AA674167FC23}"/>
              </a:ext>
            </a:extLst>
          </p:cNvPr>
          <p:cNvSpPr>
            <a:spLocks noGrp="1"/>
          </p:cNvSpPr>
          <p:nvPr>
            <p:ph type="title"/>
          </p:nvPr>
        </p:nvSpPr>
        <p:spPr/>
        <p:txBody>
          <a:bodyPr>
            <a:normAutofit/>
          </a:bodyPr>
          <a:lstStyle/>
          <a:p>
            <a:r>
              <a:rPr lang="en-US" dirty="0"/>
              <a:t>Heuristic Model - Rules</a:t>
            </a:r>
            <a:endParaRPr lang="el-GR" dirty="0"/>
          </a:p>
        </p:txBody>
      </p:sp>
      <p:sp>
        <p:nvSpPr>
          <p:cNvPr id="12" name="TextBox 11">
            <a:extLst>
              <a:ext uri="{FF2B5EF4-FFF2-40B4-BE49-F238E27FC236}">
                <a16:creationId xmlns:a16="http://schemas.microsoft.com/office/drawing/2014/main" id="{0E0917C7-1C8A-4309-8C87-1A0715CC8B23}"/>
              </a:ext>
            </a:extLst>
          </p:cNvPr>
          <p:cNvSpPr txBox="1"/>
          <p:nvPr/>
        </p:nvSpPr>
        <p:spPr>
          <a:xfrm>
            <a:off x="7390517" y="2081727"/>
            <a:ext cx="4535153" cy="3483005"/>
          </a:xfrm>
          <a:prstGeom prst="rect">
            <a:avLst/>
          </a:prstGeom>
          <a:noFill/>
        </p:spPr>
        <p:txBody>
          <a:bodyPr wrap="square" rtlCol="0">
            <a:spAutoFit/>
          </a:bodyPr>
          <a:lstStyle/>
          <a:p>
            <a:pPr defTabSz="914400">
              <a:lnSpc>
                <a:spcPct val="90000"/>
              </a:lnSpc>
              <a:spcBef>
                <a:spcPts val="1200"/>
              </a:spcBef>
              <a:spcAft>
                <a:spcPts val="200"/>
              </a:spcAft>
              <a:buClr>
                <a:schemeClr val="accent1"/>
              </a:buClr>
              <a:buSzPct val="100000"/>
            </a:pPr>
            <a:r>
              <a:rPr lang="en-US" sz="2000"/>
              <a:t>Built on the following rules:</a:t>
            </a:r>
            <a:endParaRPr lang="en-US" sz="200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80% highly appearing words kept</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Unique claim and evidence words filtered</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Claims positioning distribution across each abstract</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Without the existence of an evidence, a claim cannot be assumed</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ü"/>
            </a:pPr>
            <a:r>
              <a:rPr lang="en-US" sz="2000">
                <a:solidFill>
                  <a:schemeClr val="tx1">
                    <a:lumMod val="75000"/>
                    <a:lumOff val="25000"/>
                  </a:schemeClr>
                </a:solidFill>
              </a:rPr>
              <a:t> 3-claim per abstract threshold set </a:t>
            </a:r>
          </a:p>
        </p:txBody>
      </p:sp>
      <p:pic>
        <p:nvPicPr>
          <p:cNvPr id="6" name="Picture 5">
            <a:extLst>
              <a:ext uri="{FF2B5EF4-FFF2-40B4-BE49-F238E27FC236}">
                <a16:creationId xmlns:a16="http://schemas.microsoft.com/office/drawing/2014/main" id="{BE82C817-255C-497E-A656-DB49B79E4F64}"/>
              </a:ext>
            </a:extLst>
          </p:cNvPr>
          <p:cNvPicPr>
            <a:picLocks noChangeAspect="1"/>
          </p:cNvPicPr>
          <p:nvPr/>
        </p:nvPicPr>
        <p:blipFill rotWithShape="1">
          <a:blip r:embed="rId3"/>
          <a:srcRect r="3061" b="19705"/>
          <a:stretch/>
        </p:blipFill>
        <p:spPr>
          <a:xfrm>
            <a:off x="299251" y="4435039"/>
            <a:ext cx="7091266" cy="1540901"/>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pic>
        <p:nvPicPr>
          <p:cNvPr id="8" name="Picture 7">
            <a:extLst>
              <a:ext uri="{FF2B5EF4-FFF2-40B4-BE49-F238E27FC236}">
                <a16:creationId xmlns:a16="http://schemas.microsoft.com/office/drawing/2014/main" id="{6E89B272-93ED-494A-A76E-AA59FA688BD3}"/>
              </a:ext>
            </a:extLst>
          </p:cNvPr>
          <p:cNvPicPr>
            <a:picLocks noChangeAspect="1"/>
          </p:cNvPicPr>
          <p:nvPr/>
        </p:nvPicPr>
        <p:blipFill>
          <a:blip r:embed="rId4"/>
          <a:stretch>
            <a:fillRect/>
          </a:stretch>
        </p:blipFill>
        <p:spPr>
          <a:xfrm>
            <a:off x="299251" y="2081727"/>
            <a:ext cx="3200400" cy="2090714"/>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
        <p:nvSpPr>
          <p:cNvPr id="14" name="TextBox 13">
            <a:extLst>
              <a:ext uri="{FF2B5EF4-FFF2-40B4-BE49-F238E27FC236}">
                <a16:creationId xmlns:a16="http://schemas.microsoft.com/office/drawing/2014/main" id="{EF519195-A1EC-49FA-B643-07AB3A258B1D}"/>
              </a:ext>
            </a:extLst>
          </p:cNvPr>
          <p:cNvSpPr txBox="1"/>
          <p:nvPr/>
        </p:nvSpPr>
        <p:spPr>
          <a:xfrm>
            <a:off x="4899570" y="2996773"/>
            <a:ext cx="1681831" cy="523220"/>
          </a:xfrm>
          <a:prstGeom prst="rect">
            <a:avLst/>
          </a:prstGeom>
          <a:noFill/>
        </p:spPr>
        <p:txBody>
          <a:bodyPr wrap="square" rtlCol="0">
            <a:spAutoFit/>
          </a:bodyPr>
          <a:lstStyle/>
          <a:p>
            <a:r>
              <a:rPr lang="en-US" sz="1400"/>
              <a:t>Our final word lists overview</a:t>
            </a:r>
            <a:endParaRPr lang="el-GR" sz="1400"/>
          </a:p>
        </p:txBody>
      </p:sp>
      <p:cxnSp>
        <p:nvCxnSpPr>
          <p:cNvPr id="15" name="Straight Arrow Connector 14">
            <a:extLst>
              <a:ext uri="{FF2B5EF4-FFF2-40B4-BE49-F238E27FC236}">
                <a16:creationId xmlns:a16="http://schemas.microsoft.com/office/drawing/2014/main" id="{E9CBD8BD-4717-4A52-87E0-CF9FA61945E3}"/>
              </a:ext>
            </a:extLst>
          </p:cNvPr>
          <p:cNvCxnSpPr>
            <a:cxnSpLocks/>
          </p:cNvCxnSpPr>
          <p:nvPr/>
        </p:nvCxnSpPr>
        <p:spPr>
          <a:xfrm flipH="1">
            <a:off x="4122338" y="3255666"/>
            <a:ext cx="680481" cy="10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1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6F7D-83D3-4E55-B904-BDAF40D5E6F8}"/>
              </a:ext>
            </a:extLst>
          </p:cNvPr>
          <p:cNvSpPr>
            <a:spLocks noGrp="1"/>
          </p:cNvSpPr>
          <p:nvPr>
            <p:ph type="title"/>
          </p:nvPr>
        </p:nvSpPr>
        <p:spPr/>
        <p:txBody>
          <a:bodyPr/>
          <a:lstStyle/>
          <a:p>
            <a:r>
              <a:rPr lang="en-US" dirty="0"/>
              <a:t>Heuristic Model - Results</a:t>
            </a:r>
            <a:endParaRPr lang="el-GR" dirty="0"/>
          </a:p>
        </p:txBody>
      </p:sp>
      <p:sp>
        <p:nvSpPr>
          <p:cNvPr id="3" name="Content Placeholder 2">
            <a:extLst>
              <a:ext uri="{FF2B5EF4-FFF2-40B4-BE49-F238E27FC236}">
                <a16:creationId xmlns:a16="http://schemas.microsoft.com/office/drawing/2014/main" id="{1F708081-343C-434B-891F-F6C33295F299}"/>
              </a:ext>
            </a:extLst>
          </p:cNvPr>
          <p:cNvSpPr>
            <a:spLocks noGrp="1"/>
          </p:cNvSpPr>
          <p:nvPr>
            <p:ph idx="1"/>
          </p:nvPr>
        </p:nvSpPr>
        <p:spPr>
          <a:xfrm>
            <a:off x="6977849" y="1944210"/>
            <a:ext cx="5095782" cy="3924884"/>
          </a:xfrm>
        </p:spPr>
        <p:txBody>
          <a:bodyPr>
            <a:normAutofit/>
          </a:bodyPr>
          <a:lstStyle/>
          <a:p>
            <a:pPr marL="0" indent="0">
              <a:buNone/>
            </a:pPr>
            <a:r>
              <a:rPr lang="en-US" dirty="0"/>
              <a:t>Accuracy and F1-score metrics used to evaluate the performance of our heuristic model. The results of the classification presented below:</a:t>
            </a:r>
          </a:p>
          <a:p>
            <a:pPr>
              <a:buFont typeface="Wingdings" panose="05000000000000000000" pitchFamily="2" charset="2"/>
              <a:buChar char="ü"/>
            </a:pPr>
            <a:r>
              <a:rPr lang="en-US" dirty="0"/>
              <a:t> Accuracy at 58.4%</a:t>
            </a:r>
          </a:p>
          <a:p>
            <a:pPr>
              <a:buFont typeface="Wingdings" panose="05000000000000000000" pitchFamily="2" charset="2"/>
              <a:buChar char="ü"/>
            </a:pPr>
            <a:r>
              <a:rPr lang="en-US" dirty="0"/>
              <a:t> F1-score at 56.44%</a:t>
            </a:r>
          </a:p>
          <a:p>
            <a:pPr>
              <a:buFont typeface="Wingdings" panose="05000000000000000000" pitchFamily="2" charset="2"/>
              <a:buChar char="ü"/>
            </a:pPr>
            <a:r>
              <a:rPr lang="en-US" dirty="0"/>
              <a:t> Intense misclassification observed between  evidence and neither labels</a:t>
            </a:r>
          </a:p>
          <a:p>
            <a:pPr>
              <a:buFont typeface="Wingdings" panose="05000000000000000000" pitchFamily="2" charset="2"/>
              <a:buChar char="ü"/>
            </a:pPr>
            <a:r>
              <a:rPr lang="en-US" dirty="0"/>
              <a:t> Adequately performing on claims </a:t>
            </a:r>
          </a:p>
          <a:p>
            <a:pPr>
              <a:buFont typeface="Wingdings" panose="05000000000000000000" pitchFamily="2" charset="2"/>
              <a:buChar char="ü"/>
            </a:pPr>
            <a:endParaRPr lang="en-US" dirty="0"/>
          </a:p>
          <a:p>
            <a:pPr marL="285750" indent="-285750">
              <a:buFont typeface="Arial" panose="020B0604020202020204" pitchFamily="34" charset="0"/>
              <a:buChar char="•"/>
            </a:pPr>
            <a:endParaRPr lang="el-GR" dirty="0"/>
          </a:p>
        </p:txBody>
      </p:sp>
      <p:pic>
        <p:nvPicPr>
          <p:cNvPr id="6" name="Picture 5">
            <a:extLst>
              <a:ext uri="{FF2B5EF4-FFF2-40B4-BE49-F238E27FC236}">
                <a16:creationId xmlns:a16="http://schemas.microsoft.com/office/drawing/2014/main" id="{FEF32FFE-F8CB-4958-A8C4-EF29784B47FC}"/>
              </a:ext>
            </a:extLst>
          </p:cNvPr>
          <p:cNvPicPr>
            <a:picLocks noChangeAspect="1"/>
          </p:cNvPicPr>
          <p:nvPr/>
        </p:nvPicPr>
        <p:blipFill>
          <a:blip r:embed="rId2"/>
          <a:stretch>
            <a:fillRect/>
          </a:stretch>
        </p:blipFill>
        <p:spPr>
          <a:xfrm>
            <a:off x="425476" y="4118588"/>
            <a:ext cx="6400800" cy="1546321"/>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pic>
        <p:nvPicPr>
          <p:cNvPr id="8" name="Picture 7">
            <a:extLst>
              <a:ext uri="{FF2B5EF4-FFF2-40B4-BE49-F238E27FC236}">
                <a16:creationId xmlns:a16="http://schemas.microsoft.com/office/drawing/2014/main" id="{EC3544F7-C9EE-45E2-A6CB-0C7BAAD0FE23}"/>
              </a:ext>
            </a:extLst>
          </p:cNvPr>
          <p:cNvPicPr>
            <a:picLocks noChangeAspect="1"/>
          </p:cNvPicPr>
          <p:nvPr/>
        </p:nvPicPr>
        <p:blipFill>
          <a:blip r:embed="rId3"/>
          <a:stretch>
            <a:fillRect/>
          </a:stretch>
        </p:blipFill>
        <p:spPr>
          <a:xfrm>
            <a:off x="425476" y="2007238"/>
            <a:ext cx="6400800" cy="1424219"/>
          </a:xfrm>
          <a:prstGeom prst="rect">
            <a:avLst/>
          </a:prstGeom>
          <a:effectLst>
            <a:glow rad="63500">
              <a:schemeClr val="accent6">
                <a:satMod val="175000"/>
                <a:alpha val="40000"/>
              </a:schemeClr>
            </a:glow>
            <a:outerShdw blurRad="50800" dist="38100" dir="13500000" algn="br" rotWithShape="0">
              <a:prstClr val="black">
                <a:alpha val="40000"/>
              </a:prstClr>
            </a:outerShdw>
          </a:effectLst>
        </p:spPr>
      </p:pic>
      <p:sp>
        <p:nvSpPr>
          <p:cNvPr id="9" name="Rectangle: Rounded Corners 8">
            <a:extLst>
              <a:ext uri="{FF2B5EF4-FFF2-40B4-BE49-F238E27FC236}">
                <a16:creationId xmlns:a16="http://schemas.microsoft.com/office/drawing/2014/main" id="{F7F04DBD-CAE7-4EB9-8A6D-37F2BC2FA9E0}"/>
              </a:ext>
            </a:extLst>
          </p:cNvPr>
          <p:cNvSpPr/>
          <p:nvPr/>
        </p:nvSpPr>
        <p:spPr>
          <a:xfrm>
            <a:off x="2951173" y="3581490"/>
            <a:ext cx="1349406" cy="257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Actual</a:t>
            </a:r>
            <a:endParaRPr lang="el-GR"/>
          </a:p>
        </p:txBody>
      </p:sp>
      <p:sp>
        <p:nvSpPr>
          <p:cNvPr id="11" name="Rectangle: Rounded Corners 10">
            <a:extLst>
              <a:ext uri="{FF2B5EF4-FFF2-40B4-BE49-F238E27FC236}">
                <a16:creationId xmlns:a16="http://schemas.microsoft.com/office/drawing/2014/main" id="{E873C525-9839-4283-A4DB-573AD5A494D7}"/>
              </a:ext>
            </a:extLst>
          </p:cNvPr>
          <p:cNvSpPr/>
          <p:nvPr/>
        </p:nvSpPr>
        <p:spPr>
          <a:xfrm>
            <a:off x="2951173" y="5813334"/>
            <a:ext cx="1349406" cy="257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Predicted</a:t>
            </a:r>
            <a:endParaRPr lang="el-GR"/>
          </a:p>
        </p:txBody>
      </p:sp>
    </p:spTree>
    <p:extLst>
      <p:ext uri="{BB962C8B-B14F-4D97-AF65-F5344CB8AC3E}">
        <p14:creationId xmlns:p14="http://schemas.microsoft.com/office/powerpoint/2010/main" val="17137232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Έγγραφο" ma:contentTypeID="0x01010015F1E2C2225DF44785F94D217F09C66F" ma:contentTypeVersion="8" ma:contentTypeDescription="Δημιουργία νέου εγγράφου" ma:contentTypeScope="" ma:versionID="41081a7984760fca192d135bfdb1532e">
  <xsd:schema xmlns:xsd="http://www.w3.org/2001/XMLSchema" xmlns:xs="http://www.w3.org/2001/XMLSchema" xmlns:p="http://schemas.microsoft.com/office/2006/metadata/properties" xmlns:ns2="4d99d0a1-4a9e-4ede-bc74-bd4e98e2e532" targetNamespace="http://schemas.microsoft.com/office/2006/metadata/properties" ma:root="true" ma:fieldsID="a3e1e1b95b23a375fff18622f1312f83" ns2:_="">
    <xsd:import namespace="4d99d0a1-4a9e-4ede-bc74-bd4e98e2e53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99d0a1-4a9e-4ede-bc74-bd4e98e2e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0A9AF6-4C27-4471-B98B-E365C600AAE2}">
  <ds:schemaRefs>
    <ds:schemaRef ds:uri="http://schemas.microsoft.com/sharepoint/v3/contenttype/forms"/>
  </ds:schemaRefs>
</ds:datastoreItem>
</file>

<file path=customXml/itemProps2.xml><?xml version="1.0" encoding="utf-8"?>
<ds:datastoreItem xmlns:ds="http://schemas.openxmlformats.org/officeDocument/2006/customXml" ds:itemID="{EE20C229-1488-4AE6-9361-FEA2D4DB5A24}">
  <ds:schemaRefs>
    <ds:schemaRef ds:uri="4d99d0a1-4a9e-4ede-bc74-bd4e98e2e5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7A3480-0439-4C95-80C9-C926367571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99d0a1-4a9e-4ede-bc74-bd4e98e2e5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0</TotalTime>
  <Words>845</Words>
  <Application>Microsoft Office PowerPoint</Application>
  <PresentationFormat>Widescreen</PresentationFormat>
  <Paragraphs>133</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Pilot Project</vt:lpstr>
      <vt:lpstr>Project Scope</vt:lpstr>
      <vt:lpstr>Project Journey</vt:lpstr>
      <vt:lpstr>Dataset Overview</vt:lpstr>
      <vt:lpstr>Data Transformations</vt:lpstr>
      <vt:lpstr>Exploratory Data Analysis</vt:lpstr>
      <vt:lpstr>Claim &amp; Evidence Words Analysis</vt:lpstr>
      <vt:lpstr>Heuristic Model - Rules</vt:lpstr>
      <vt:lpstr>Heuristic Model - Results</vt:lpstr>
      <vt:lpstr>ML Sequence Model - Preparation</vt:lpstr>
      <vt:lpstr>ML Sequence Model - Tuning</vt:lpstr>
      <vt:lpstr>ML Sequence Model - Results</vt:lpstr>
      <vt:lpstr>Embeddings Network Graph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Pilot Project</dc:title>
  <dc:creator>ILIAS TSACHTSARLIS</dc:creator>
  <cp:lastModifiedBy>DIONYSIOS PAVLOGEORGATOS</cp:lastModifiedBy>
  <cp:revision>1</cp:revision>
  <dcterms:created xsi:type="dcterms:W3CDTF">2021-09-09T05:14:00Z</dcterms:created>
  <dcterms:modified xsi:type="dcterms:W3CDTF">2021-09-17T06:17:10Z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0x01010015F1E2C2225DF44785F94D217F09C66F</vt:lpwstr>
  </property>
</Properties>
</file>