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9232-1A36-47EF-BFE8-9D067969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FED68-DC25-43F1-813A-9A6648F1A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F654-B174-45BF-BE2F-E7C25D6A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B85A-90F0-46D7-818B-401C1DD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40AC-C7F8-4FA9-A161-5D9B131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49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F3B-8028-4A9D-9EBC-C4E8C5E6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9D8E-212C-4BFA-ACC1-A51F4EA1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D38B-2939-4378-8C87-C23DCC0B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E05A-5714-43CD-844E-1A083502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593B-A96C-4060-AFA2-0CEF47DF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219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A35AA-515A-4BB4-A351-42082D9E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7FDED-7DC2-4359-96C8-7BDDFC0B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4C32-6EEE-45A2-9FB2-5408C554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E461-6955-48F9-B799-77A7D83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9EAA-C61F-430D-9F79-8478EDB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18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FE32-BE4F-42FB-8BAE-C3A25FA3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BAC0-EF04-4494-A676-ADE7BC9F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9017-621E-4EB3-BB10-559C1EAD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98D2-695B-4DCB-9FF8-1DC883C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02B3-6A5F-4221-B91A-0DE9D332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2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CD80-54AE-4152-A9B1-6C07E80E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C0AA-27E3-4590-99EB-6B29CCD3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DE9-C52D-4EA6-9BAC-7E6341C5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9AF7-8E96-4A28-B936-EA94799D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B720-100B-4D90-80B1-DE6CD7F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57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AC08-DAC6-4D13-AC10-009B34C8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2623-BC51-40CE-9AA2-8E8BEBFD1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9DD9C-101C-4701-BAD7-CA05D64B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4574-E83F-453C-8EF5-DC93B79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97F7-A2CE-4863-B27A-2BD6831B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019-C2CE-4EBF-8096-85CE978E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41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4D1B-067D-447B-978C-B670CCEE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E91A-9E1A-4BDF-A181-D58AD17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3578D-3F5E-4A3E-A139-4FABEEF42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6E3FC-D098-4F36-9449-68271FA94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9457E-1682-463A-B130-4EAD7E22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D5967-1AF5-4CDD-9006-047CAF58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8E81F-F363-4CC4-914E-723D066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8BA5A-5058-4429-B183-69C9ADC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8301-646B-4BCB-A745-C9382E43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6AF0-45CB-4508-8271-891796C9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5B1D4-8979-4205-BF7E-35AC4C3E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B849A-3B43-49C7-92A7-A87898FF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7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25D93-8145-4854-B2A2-29ABFE8F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EE71-3E25-4C89-9EA1-B7AA247E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84EE-47A7-4E64-BA11-FC9D3B83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5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DB5-82AE-4464-BDB4-BDCAC18D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C224-B5EC-4CDE-83D0-87E573A2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D014E-4FAF-41CE-AE56-25EE1A7A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0CB56-455C-435A-9C50-EE1A2927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80B0B-0134-42C9-98E0-C5C25179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A88D-40B9-4CF6-83CA-9D32617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93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791-88BC-42B8-8C33-64FCA4B9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4B21-91AA-43EB-8780-DFD178B27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74F1-BB1F-41D6-85A7-328EB9C0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0795-CBF8-445B-8523-BF05D5FF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F0F-9EB3-450E-9396-43811E4A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3E65-D5A4-4A62-89C2-B71BF999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8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D06E-E74F-4985-9DBD-92148DE8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547A-AD59-4313-98B9-038FB154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D8E1-8021-459E-A6A4-63CB4C83D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CBA4-7E83-45DB-A516-694A8A4671F2}" type="datetimeFigureOut">
              <a:rPr lang="el-GR" smtClean="0"/>
              <a:t>20/6/2021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45FE-6838-46C2-B84A-96F85AA4C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5F33-8561-467F-ABF7-5E4425E7D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E61C-8CA9-44D4-A037-D5D6F3C47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77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1B48-CB17-4574-80DF-26E5CB80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33"/>
            <a:ext cx="10515600" cy="57433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 will be hold directly to Power BI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screenshots included to have a first feeling how it looks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its functions are:</a:t>
            </a:r>
          </a:p>
          <a:p>
            <a:pPr marL="0" indent="0">
              <a:buNone/>
            </a:pPr>
            <a:r>
              <a:rPr lang="en-US" dirty="0"/>
              <a:t>Filters fully synced</a:t>
            </a:r>
          </a:p>
          <a:p>
            <a:pPr marL="0" indent="0">
              <a:buNone/>
            </a:pPr>
            <a:r>
              <a:rPr lang="en-US" dirty="0"/>
              <a:t>Page Navigation through buttons</a:t>
            </a:r>
          </a:p>
          <a:p>
            <a:pPr marL="0" indent="0">
              <a:buNone/>
            </a:pPr>
            <a:r>
              <a:rPr lang="en-US" dirty="0"/>
              <a:t>Triggering button for getting into ‘Coffee’ related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62920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8B2-4DAC-4A7E-B433-6E08572FE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8587-CC1B-48A3-A1F8-B2F1E7FA4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29AC5-9DC8-47A4-8C38-A163C2B4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25"/>
            <a:ext cx="12192000" cy="64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E392-8A60-41A5-B10A-0B5F76EC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2B102-1F2F-468E-BFE8-EBC8D376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" y="240383"/>
            <a:ext cx="12162397" cy="6377233"/>
          </a:xfrm>
        </p:spPr>
      </p:pic>
    </p:spTree>
    <p:extLst>
      <p:ext uri="{BB962C8B-B14F-4D97-AF65-F5344CB8AC3E}">
        <p14:creationId xmlns:p14="http://schemas.microsoft.com/office/powerpoint/2010/main" val="40087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28F7F-E31C-4E90-A20C-C3C4BF1FC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4" y="312791"/>
            <a:ext cx="11884911" cy="6232417"/>
          </a:xfrm>
        </p:spPr>
      </p:pic>
    </p:spTree>
    <p:extLst>
      <p:ext uri="{BB962C8B-B14F-4D97-AF65-F5344CB8AC3E}">
        <p14:creationId xmlns:p14="http://schemas.microsoft.com/office/powerpoint/2010/main" val="317746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E3EAD-8031-4C31-ABB7-726F149F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8" y="363322"/>
            <a:ext cx="11697164" cy="6131356"/>
          </a:xfrm>
        </p:spPr>
      </p:pic>
    </p:spTree>
    <p:extLst>
      <p:ext uri="{BB962C8B-B14F-4D97-AF65-F5344CB8AC3E}">
        <p14:creationId xmlns:p14="http://schemas.microsoft.com/office/powerpoint/2010/main" val="284082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Ilias Tsachtsarlis</dc:creator>
  <cp:lastModifiedBy>Ilias Tsachtsarlis</cp:lastModifiedBy>
  <cp:revision>3</cp:revision>
  <dcterms:created xsi:type="dcterms:W3CDTF">2021-06-20T16:10:35Z</dcterms:created>
  <dcterms:modified xsi:type="dcterms:W3CDTF">2021-06-20T16:57:44Z</dcterms:modified>
</cp:coreProperties>
</file>