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37c1bcc7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37c1bcc7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37c1bcc7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37c1bcc7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37c1bcc7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37c1bcc7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37c1bcc7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37c1bcc7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37c1bcc7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37c1bcc7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37c1bcc7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37c1bcc7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37c1bcc7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37c1bcc7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37c1bcc7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37c1bcc7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37c1bcc7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37c1bcc7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37c1bcc7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37c1bcc7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7c1bcc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7c1bcc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37c1bcc7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37c1bcc7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37c1bcc7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37c1bcc7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37c1bcc7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37c1bcc7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37c1bcc7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37c1bcc7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37c1bcc7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37c1bcc7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37c1bcc7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37c1bcc7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37c1bcc7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37c1bcc7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/>
              <a:t>Can ResNet-50 v1.5, fine-tuned with chest X-rays, achieve state-of-the-art performance in detecting COVID-19 pneumonia from chest X-rays, while requiring fewer training resources compared to other deep learning models?</a:t>
            </a:r>
            <a:endParaRPr sz="22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2952300" y="3648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Makhmutov Iliaz 21229553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accuracy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13" y="1328675"/>
            <a:ext cx="41052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evaluation loss by epoch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75" y="1113675"/>
            <a:ext cx="5435824" cy="349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125" y="1019788"/>
            <a:ext cx="4066425" cy="3897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50" y="1009763"/>
            <a:ext cx="4066425" cy="3917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on the training of the Hugging Face pre-trained model.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386200"/>
            <a:ext cx="7299600" cy="31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took more than 1 hour to train it on Colab with 2200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accuracy is equal 80%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Sometimes show close values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163" y="1814763"/>
            <a:ext cx="32861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50" y="2409850"/>
            <a:ext cx="5085874" cy="25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pre-trained model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35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Import and use the ResNet50 model from the 'Kernel.application' as a layer in my custom model.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738" y="513500"/>
            <a:ext cx="38957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750" y="2307150"/>
            <a:ext cx="25908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6300" y="2700625"/>
            <a:ext cx="3736898" cy="21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It took less than 7 minute to train model with 20 epoches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 flipH="1">
            <a:off x="4655800" y="237875"/>
            <a:ext cx="30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875" y="901625"/>
            <a:ext cx="7510050" cy="491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Hugging face model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50" y="1375400"/>
            <a:ext cx="3906475" cy="29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51" y="1375400"/>
            <a:ext cx="4621498" cy="297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5214831" y="556022"/>
            <a:ext cx="483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Kernel model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by Kernel model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50" y="934300"/>
            <a:ext cx="4000826" cy="19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587" y="934299"/>
            <a:ext cx="3990613" cy="19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50" y="2914500"/>
            <a:ext cx="3990624" cy="199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7475" y="2914500"/>
            <a:ext cx="4121117" cy="19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Huggingface. (n.d.). </a:t>
            </a:r>
            <a:r>
              <a:rPr i="1" lang="en" sz="1400">
                <a:solidFill>
                  <a:schemeClr val="dk1"/>
                </a:solidFill>
              </a:rPr>
              <a:t>Fine-tuning for Image Classification with 🤗 Transformers</a:t>
            </a:r>
            <a:r>
              <a:rPr lang="en" sz="1400">
                <a:solidFill>
                  <a:schemeClr val="dk1"/>
                </a:solidFill>
              </a:rPr>
              <a:t>. GitHub. https://github.com/huggingface/notebooks/blob/main/examples/image_classification_albumentations.ipynb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Rahman, T. (2022, March 19). </a:t>
            </a:r>
            <a:r>
              <a:rPr i="1" lang="en" sz="1400">
                <a:solidFill>
                  <a:schemeClr val="dk1"/>
                </a:solidFill>
              </a:rPr>
              <a:t>Covid-19 radiography database</a:t>
            </a:r>
            <a:r>
              <a:rPr lang="en" sz="1400">
                <a:solidFill>
                  <a:schemeClr val="dk1"/>
                </a:solidFill>
              </a:rPr>
              <a:t>. Kaggle. https://www.kaggle.com/datasets/tawsifurrahman/covid19-radiography-database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tensorflow. (n.d.). </a:t>
            </a:r>
            <a:r>
              <a:rPr i="1" lang="en" sz="1400">
                <a:solidFill>
                  <a:schemeClr val="dk1"/>
                </a:solidFill>
              </a:rPr>
              <a:t>Tf.keras.applications.resnet50.ResNet50  :  tensorflow V2.14.0</a:t>
            </a:r>
            <a:r>
              <a:rPr lang="en" sz="1400">
                <a:solidFill>
                  <a:schemeClr val="dk1"/>
                </a:solidFill>
              </a:rPr>
              <a:t>. TensorFlow. https://www.tensorflow.org/api_docs/python/tf/keras/applications/resnet50/ResNet50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YouTube. (2021, June 29). </a:t>
            </a:r>
            <a:r>
              <a:rPr i="1" lang="en" sz="1400">
                <a:solidFill>
                  <a:schemeClr val="dk1"/>
                </a:solidFill>
              </a:rPr>
              <a:t>Transfer learning using keras(resnet-50)| Complete python tutorial|</a:t>
            </a:r>
            <a:r>
              <a:rPr lang="en" sz="1400">
                <a:solidFill>
                  <a:schemeClr val="dk1"/>
                </a:solidFill>
              </a:rPr>
              <a:t>. YouTube. https://www.youtube.com/watch?v=JcU72smpLJk&amp;ab_channel=NachiketaHebbar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Hugging Face and why is it important?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27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Hugging Face is platform for AI community, providing cool tools that allow work with pre-trained Artificial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models.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675" y="950188"/>
            <a:ext cx="382097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52950" y="23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pretrained models accelerate data science and AI research?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6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Pretrained models already have some basic background that helps them analyze new data in a faster way by adding some correctness to it.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525" y="1472175"/>
            <a:ext cx="4827599" cy="259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9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are you addressing with Hugging Face pretrained models?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53850"/>
            <a:ext cx="467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ResNet-50 v1.5, fine-tuned with chest X-rays, achieve state-of-the-art performance in detecting COVID-19 pneumonia from chest X-rays, while requiring fewer training resources compared to other deep learning models?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700" y="1220500"/>
            <a:ext cx="3854399" cy="308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problem important to data science and AI?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63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COVID (or the same illness) were to start harming the lungs, it would be much faster and cheaper to detect it by using a program that analyzes X-rays.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can detect COVID faster that mean that we can start treatment process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875" y="1017725"/>
            <a:ext cx="1761350" cy="17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4640875" y="1667550"/>
            <a:ext cx="462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COVID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8875" y="2779075"/>
            <a:ext cx="1761350" cy="17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4674425" y="3567800"/>
            <a:ext cx="44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Normal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Preprocessing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used the COVID-19 Radiography Database from Kaggle, which contains different folders.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my data folder, I retained only two types, COVID and Normal, and reduced the number of images from 8000 to 2200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700" y="713525"/>
            <a:ext cx="4772201" cy="1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0" l="0" r="0" t="32894"/>
          <a:stretch/>
        </p:blipFill>
        <p:spPr>
          <a:xfrm>
            <a:off x="4607350" y="2393100"/>
            <a:ext cx="3809350" cy="26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62050" y="1135700"/>
            <a:ext cx="32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used the Microsoft/ResNet model because it is the most downloaded model on Hugging Face.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550" y="2218975"/>
            <a:ext cx="5188550" cy="2146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 images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512800" cy="17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225" y="2098841"/>
            <a:ext cx="4315700" cy="2470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optimize, and train pre trained</a:t>
            </a:r>
            <a:r>
              <a:rPr lang="en"/>
              <a:t> model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00" y="1242125"/>
            <a:ext cx="8029475" cy="9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51" y="2280450"/>
            <a:ext cx="2463475" cy="23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6176" y="2401725"/>
            <a:ext cx="3934325" cy="21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