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df90c11a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df90c11a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f86be0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f86be0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df90c11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df90c11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f90c1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df90c1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f90c11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f90c11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df90c11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df90c11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f90c11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f90c11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df90c11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df90c11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f90c11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df90c11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2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Технологии функционального программирования</a:t>
            </a:r>
            <a:endParaRPr sz="5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>
            <a:off x="6409300" y="3626625"/>
            <a:ext cx="24231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ИВТ-13МО Швецов Илья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523950"/>
            <a:ext cx="85206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работы был переработан подход к использованию данных, в результате чего было увеличено количество “чистых функций”. Что в свою очередь благоприятно сказалось на потенциальном переиспользовании кода.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Однако в связи со спецификой рассматриваемой задачи, сократить количество кода не получилось.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 задаче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30250" y="381925"/>
            <a:ext cx="63354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задачи была выбрана задача для разработки ПО №8 из курса по изучению языка Ruby на сайте “lms.crafted.su”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16225" y="1682025"/>
            <a:ext cx="80742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Структура проекта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Написать программу, моделирующую процесс купли-продажи квартир.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Сведения о каждой доступной квартире: метраж, количество комнат, адрес (район, улица, дом), этаж, вид дома (панельный, кирпичный), количество этажей, стоимость.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Сведения о каждой заявке на покупку квартиры: количество комнат, район, вид дома.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Начальное формирование данных осуществляется из файла (или файлов).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-9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5500" y="539975"/>
            <a:ext cx="8673000" cy="4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Функционал проекта: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749300" rtl="0" algn="l"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Добавить/удалить квартиру/заявку.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Вывести на экран все заявки заданного района, отсортированные по количеству комнат.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Вывести на экран все квартиры, сгруппированные по району и отсортированные по метражу.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Вывести на экран все квартиры по заданному диапазону стоимости.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заданной заявки вывести на экран список подходящих и «почти подходящих» квартир: с количеством комнат, отличающимся не более, чем на 1.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Выполнить заявку: для заявки из списка «почти подходящих» квартир выбрать одну. В результате и заявка, и выбранная квартира удаляются.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Times New Roman"/>
              <a:buAutoNum type="arabicPeriod"/>
            </a:pPr>
            <a:r>
              <a:rPr lang="ru" sz="1600">
                <a:solidFill>
                  <a:srgbClr val="11111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Вывести статистику по каждому району: количество предложений продажи, средний метраж, средняя стоимость, количество заявок на покупку, потенциальный процент покрытия заявок (сколько заявок на покупку относительно общего числа заявок в этом районе имеют хотя бы одну полностью подходящую квартиру).</a:t>
            </a:r>
            <a:endParaRPr sz="1600">
              <a:solidFill>
                <a:srgbClr val="111111"/>
              </a:solidFill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784650" y="441475"/>
            <a:ext cx="20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65600" y="2834525"/>
            <a:ext cx="35556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Здесь приведён пример хранения данных о заказах.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о квартирах хранятся в аналогичном формате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41463"/>
            <a:ext cx="64484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963" y="2603650"/>
            <a:ext cx="51530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024450"/>
            <a:ext cx="36873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 же изначальный вариант приложения содержал в классе Main глобальные переменных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600" y="944125"/>
            <a:ext cx="4879800" cy="40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797875"/>
            <a:ext cx="34830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Вычисление/изменение данных происходит в публичных функциях классов: Apartments и Request, вызываемых из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класса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00" y="655944"/>
            <a:ext cx="4688399" cy="358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06000" y="412175"/>
            <a:ext cx="43071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Переходим к применению техник функционального программирования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24075" y="926325"/>
            <a:ext cx="37449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каждом классе было уменьшено количество обращений к глобальным переменным. За счёт этого удалось увеличить количество так называемых “чистых функций”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495" y="2739600"/>
            <a:ext cx="6181504" cy="2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данных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26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достижения неизменяемости данных было применено к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опирование при записи, при котором создаётся копия данных перед её модификацией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675" y="1500975"/>
            <a:ext cx="6049326" cy="36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25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618650" y="3060125"/>
            <a:ext cx="5906700" cy="20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добавления новых данных так же применяется копировани. И все изменения происходят с копией экземпляра. После чего функция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изменённую копию.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00" y="308875"/>
            <a:ext cx="5872701" cy="22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