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321" r:id="rId2"/>
    <p:sldId id="315" r:id="rId3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69AE"/>
    <a:srgbClr val="282D55"/>
    <a:srgbClr val="63D6B4"/>
    <a:srgbClr val="009999"/>
    <a:srgbClr val="84FFC7"/>
    <a:srgbClr val="FC7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8"/>
    <p:restoredTop sz="95970"/>
  </p:normalViewPr>
  <p:slideViewPr>
    <p:cSldViewPr snapToGrid="0" snapToObjects="1">
      <p:cViewPr varScale="1">
        <p:scale>
          <a:sx n="105" d="100"/>
          <a:sy n="105" d="100"/>
        </p:scale>
        <p:origin x="224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051FD-E566-5742-B414-78CEADBC1D64}" type="datetimeFigureOut">
              <a:rPr lang="en-CO" smtClean="0"/>
              <a:t>2/28/24</a:t>
            </a:fld>
            <a:endParaRPr lang="en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04B946-29E9-3A4C-9701-AAC1E2A05B86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218312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71E6DC5-404C-C8E9-CC5A-DFE4675DF3FB}"/>
              </a:ext>
            </a:extLst>
          </p:cNvPr>
          <p:cNvSpPr/>
          <p:nvPr userDrawn="1"/>
        </p:nvSpPr>
        <p:spPr>
          <a:xfrm>
            <a:off x="0" y="4104985"/>
            <a:ext cx="12192000" cy="2753016"/>
          </a:xfrm>
          <a:prstGeom prst="rect">
            <a:avLst/>
          </a:prstGeom>
          <a:solidFill>
            <a:srgbClr val="282D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685FE7-B809-C9F0-06FA-144E4FEB627E}"/>
              </a:ext>
            </a:extLst>
          </p:cNvPr>
          <p:cNvSpPr/>
          <p:nvPr userDrawn="1"/>
        </p:nvSpPr>
        <p:spPr>
          <a:xfrm>
            <a:off x="5440514" y="1866657"/>
            <a:ext cx="5656514" cy="39853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18900000" algn="bl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C67AFA-BA8F-BA48-8ECA-746B2006B17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92596" y="2568263"/>
            <a:ext cx="4706132" cy="1285622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 dirty="0" err="1"/>
              <a:t>Título</a:t>
            </a:r>
            <a:br>
              <a:rPr lang="en-US" dirty="0"/>
            </a:br>
            <a:r>
              <a:rPr lang="en-US" dirty="0" err="1"/>
              <a:t>presentación</a:t>
            </a:r>
            <a:endParaRPr lang="en-C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51C5C3-6F08-564B-B7C2-F170AFD316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64459" y="4104985"/>
            <a:ext cx="4734269" cy="655142"/>
          </a:xfrm>
        </p:spPr>
        <p:txBody>
          <a:bodyPr>
            <a:normAutofit/>
          </a:bodyPr>
          <a:lstStyle>
            <a:lvl1pPr marL="0" indent="0" algn="l">
              <a:buNone/>
              <a:defRPr sz="1800" spc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Fecha</a:t>
            </a:r>
            <a:endParaRPr lang="en-CO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4A582-F47C-BB40-9AF7-FC718D02C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727D-448D-F54B-8D03-5EA0518DB304}" type="datetime1">
              <a:rPr lang="en-US" smtClean="0"/>
              <a:t>2/28/24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83304-82E2-C745-A606-2522FAEBD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EA2BF1-125A-6693-3BC8-F5C08ACF3B41}"/>
              </a:ext>
            </a:extLst>
          </p:cNvPr>
          <p:cNvCxnSpPr>
            <a:cxnSpLocks/>
          </p:cNvCxnSpPr>
          <p:nvPr userDrawn="1"/>
        </p:nvCxnSpPr>
        <p:spPr>
          <a:xfrm>
            <a:off x="6000161" y="2458789"/>
            <a:ext cx="602763" cy="0"/>
          </a:xfrm>
          <a:prstGeom prst="line">
            <a:avLst/>
          </a:prstGeom>
          <a:ln w="69850">
            <a:solidFill>
              <a:srgbClr val="63D6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picture containing graphics, font, screenshot, graphic design&#10;&#10;Description automatically generated">
            <a:extLst>
              <a:ext uri="{FF2B5EF4-FFF2-40B4-BE49-F238E27FC236}">
                <a16:creationId xmlns:a16="http://schemas.microsoft.com/office/drawing/2014/main" id="{E0D3E8F2-C672-C827-40FC-C136ED52CB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42659" y="648585"/>
            <a:ext cx="1800000" cy="402495"/>
          </a:xfrm>
          <a:prstGeom prst="rect">
            <a:avLst/>
          </a:prstGeom>
        </p:spPr>
      </p:pic>
      <p:pic>
        <p:nvPicPr>
          <p:cNvPr id="17" name="Picture 16" descr="A picture containing text, font, logo, symbol&#10;&#10;Description automatically generated">
            <a:extLst>
              <a:ext uri="{FF2B5EF4-FFF2-40B4-BE49-F238E27FC236}">
                <a16:creationId xmlns:a16="http://schemas.microsoft.com/office/drawing/2014/main" id="{7F42D832-327C-63AE-A3C6-57CF830911A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49275"/>
            <a:ext cx="3370523" cy="601113"/>
          </a:xfrm>
          <a:prstGeom prst="rect">
            <a:avLst/>
          </a:prstGeom>
        </p:spPr>
      </p:pic>
      <p:pic>
        <p:nvPicPr>
          <p:cNvPr id="19" name="Picture 18" descr="A person holding a baby&#10;&#10;Description automatically generated">
            <a:extLst>
              <a:ext uri="{FF2B5EF4-FFF2-40B4-BE49-F238E27FC236}">
                <a16:creationId xmlns:a16="http://schemas.microsoft.com/office/drawing/2014/main" id="{83E2B473-2C98-B7F7-9CE4-1503CBFBA8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0542" y="1869293"/>
            <a:ext cx="3989242" cy="3985324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0CD58007-EC3D-2A01-8A04-0B369320D68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87143" y="4015672"/>
            <a:ext cx="16383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5447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A49C1-DFB0-2344-ADFE-93EF86465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E6BE-3BDE-6F40-84BC-6367174C11B4}" type="datetime1">
              <a:rPr lang="en-US" smtClean="0"/>
              <a:t>2/28/24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DBB4B-3B1C-114F-85A7-8B3CD664C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FEC34-E7F6-4B4F-ACE3-898C9B27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B0687-8A5E-AC43-AE99-983102C99291}" type="slidenum">
              <a:rPr lang="en-CO" smtClean="0"/>
              <a:t>‹Nº›</a:t>
            </a:fld>
            <a:endParaRPr lang="en-CO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0CA058E0-0F48-F916-BA2F-AFF879CED2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1463040" y="1547446"/>
            <a:ext cx="9762977" cy="4248443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CO" dirty="0"/>
              <a:t>Tabla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D95E23D-C2E8-F77A-65E1-E1262DEB04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0353" y="384060"/>
            <a:ext cx="10245663" cy="538863"/>
          </a:xfrm>
        </p:spPr>
        <p:txBody>
          <a:bodyPr/>
          <a:lstStyle/>
          <a:p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diapositiva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2919092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A49C1-DFB0-2344-ADFE-93EF86465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E6BE-3BDE-6F40-84BC-6367174C11B4}" type="datetime1">
              <a:rPr lang="en-US" smtClean="0"/>
              <a:t>2/28/24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DBB4B-3B1C-114F-85A7-8B3CD664C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FEC34-E7F6-4B4F-ACE3-898C9B27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B0687-8A5E-AC43-AE99-983102C99291}" type="slidenum">
              <a:rPr lang="en-CO" smtClean="0"/>
              <a:t>‹Nº›</a:t>
            </a:fld>
            <a:endParaRPr lang="en-CO"/>
          </a:p>
        </p:txBody>
      </p:sp>
      <p:pic>
        <p:nvPicPr>
          <p:cNvPr id="2" name="Picture 1" descr="A picture containing graphics, font, screenshot, graphic design&#10;&#10;Description automatically generated">
            <a:extLst>
              <a:ext uri="{FF2B5EF4-FFF2-40B4-BE49-F238E27FC236}">
                <a16:creationId xmlns:a16="http://schemas.microsoft.com/office/drawing/2014/main" id="{D9792CB8-EFD6-6799-A172-1DE7D0409B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0166" y="6219004"/>
            <a:ext cx="1440000" cy="3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676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71E6DC5-404C-C8E9-CC5A-DFE4675DF3FB}"/>
              </a:ext>
            </a:extLst>
          </p:cNvPr>
          <p:cNvSpPr/>
          <p:nvPr userDrawn="1"/>
        </p:nvSpPr>
        <p:spPr>
          <a:xfrm>
            <a:off x="0" y="4104985"/>
            <a:ext cx="12192000" cy="2753016"/>
          </a:xfrm>
          <a:prstGeom prst="rect">
            <a:avLst/>
          </a:prstGeom>
          <a:solidFill>
            <a:srgbClr val="282D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685FE7-B809-C9F0-06FA-144E4FEB627E}"/>
              </a:ext>
            </a:extLst>
          </p:cNvPr>
          <p:cNvSpPr/>
          <p:nvPr userDrawn="1"/>
        </p:nvSpPr>
        <p:spPr>
          <a:xfrm>
            <a:off x="1061169" y="2859696"/>
            <a:ext cx="10069661" cy="24012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18900000" algn="bl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4A582-F47C-BB40-9AF7-FC718D02C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727D-448D-F54B-8D03-5EA0518DB304}" type="datetime1">
              <a:rPr lang="en-US" smtClean="0"/>
              <a:t>2/28/24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83304-82E2-C745-A606-2522FAEBD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EA2BF1-125A-6693-3BC8-F5C08ACF3B41}"/>
              </a:ext>
            </a:extLst>
          </p:cNvPr>
          <p:cNvCxnSpPr>
            <a:cxnSpLocks/>
          </p:cNvCxnSpPr>
          <p:nvPr userDrawn="1"/>
        </p:nvCxnSpPr>
        <p:spPr>
          <a:xfrm flipV="1">
            <a:off x="2033710" y="4316315"/>
            <a:ext cx="710328" cy="1"/>
          </a:xfrm>
          <a:prstGeom prst="line">
            <a:avLst/>
          </a:prstGeom>
          <a:ln w="69850">
            <a:solidFill>
              <a:srgbClr val="63D6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picture containing graphics, font, screenshot, graphic design&#10;&#10;Description automatically generated">
            <a:extLst>
              <a:ext uri="{FF2B5EF4-FFF2-40B4-BE49-F238E27FC236}">
                <a16:creationId xmlns:a16="http://schemas.microsoft.com/office/drawing/2014/main" id="{E0D3E8F2-C672-C827-40FC-C136ED52CB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42659" y="648585"/>
            <a:ext cx="1800000" cy="402495"/>
          </a:xfrm>
          <a:prstGeom prst="rect">
            <a:avLst/>
          </a:prstGeom>
        </p:spPr>
      </p:pic>
      <p:pic>
        <p:nvPicPr>
          <p:cNvPr id="17" name="Picture 16" descr="A picture containing text, font, logo, symbol&#10;&#10;Description automatically generated">
            <a:extLst>
              <a:ext uri="{FF2B5EF4-FFF2-40B4-BE49-F238E27FC236}">
                <a16:creationId xmlns:a16="http://schemas.microsoft.com/office/drawing/2014/main" id="{7F42D832-327C-63AE-A3C6-57CF830911A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49275"/>
            <a:ext cx="3370523" cy="601113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0CD58007-EC3D-2A01-8A04-0B369320D68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451244" y="2353059"/>
            <a:ext cx="1638300" cy="2298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244D3C-D3AB-86B8-2CC4-431F990EDE60}"/>
              </a:ext>
            </a:extLst>
          </p:cNvPr>
          <p:cNvSpPr txBox="1"/>
          <p:nvPr userDrawn="1"/>
        </p:nvSpPr>
        <p:spPr>
          <a:xfrm>
            <a:off x="1912431" y="3445536"/>
            <a:ext cx="29161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dirty="0">
                <a:solidFill>
                  <a:srgbClr val="282D55"/>
                </a:solidFill>
              </a:rPr>
              <a:t>Gracias.</a:t>
            </a:r>
            <a:endParaRPr lang="en-CO" sz="5400" b="1" dirty="0">
              <a:solidFill>
                <a:srgbClr val="282D55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A381B0-45A9-A756-22E0-C51580EA0FD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8995" y="5533536"/>
            <a:ext cx="920251" cy="2456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F7DE854-228E-407A-CFD7-71E13603F724}"/>
              </a:ext>
            </a:extLst>
          </p:cNvPr>
          <p:cNvSpPr txBox="1"/>
          <p:nvPr userDrawn="1"/>
        </p:nvSpPr>
        <p:spPr>
          <a:xfrm>
            <a:off x="6399451" y="5453651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pc="300" dirty="0">
                <a:solidFill>
                  <a:schemeClr val="bg1">
                    <a:alpha val="46000"/>
                  </a:schemeClr>
                </a:solidFill>
              </a:rPr>
              <a:t>@ADRESCol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352F4F-F721-4542-F263-6BAC627D6371}"/>
              </a:ext>
            </a:extLst>
          </p:cNvPr>
          <p:cNvSpPr txBox="1"/>
          <p:nvPr userDrawn="1"/>
        </p:nvSpPr>
        <p:spPr>
          <a:xfrm>
            <a:off x="8600453" y="5453651"/>
            <a:ext cx="2693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pc="300" dirty="0">
                <a:solidFill>
                  <a:schemeClr val="bg1">
                    <a:alpha val="46000"/>
                  </a:schemeClr>
                </a:solidFill>
              </a:rPr>
              <a:t>www.</a:t>
            </a:r>
            <a:r>
              <a:rPr lang="en-CO" b="1" spc="300" dirty="0">
                <a:solidFill>
                  <a:schemeClr val="bg1">
                    <a:alpha val="46000"/>
                  </a:schemeClr>
                </a:solidFill>
              </a:rPr>
              <a:t>adres</a:t>
            </a:r>
            <a:r>
              <a:rPr lang="en-CO" spc="300" dirty="0">
                <a:solidFill>
                  <a:schemeClr val="bg1">
                    <a:alpha val="46000"/>
                  </a:schemeClr>
                </a:solidFill>
              </a:rPr>
              <a:t>.gov.co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EB41F8F-C058-49B9-45F3-BEF47500312A}"/>
              </a:ext>
            </a:extLst>
          </p:cNvPr>
          <p:cNvCxnSpPr>
            <a:cxnSpLocks/>
          </p:cNvCxnSpPr>
          <p:nvPr userDrawn="1"/>
        </p:nvCxnSpPr>
        <p:spPr>
          <a:xfrm>
            <a:off x="8415947" y="5517534"/>
            <a:ext cx="0" cy="234627"/>
          </a:xfrm>
          <a:prstGeom prst="line">
            <a:avLst/>
          </a:prstGeom>
          <a:ln w="9525">
            <a:solidFill>
              <a:srgbClr val="63D6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594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7B8AE-90DE-2C45-9295-33459C2A6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382587-C53B-F248-A594-FBD013890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951A45-D6B7-AE44-9E96-D7F69E9B9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6590C-0D41-C443-BD50-77B8159FF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27C6-0A1E-1F43-8CA7-0888ACAF85FA}" type="datetime1">
              <a:rPr lang="en-US" smtClean="0"/>
              <a:t>2/28/24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53FBD-77BA-9C44-93AE-B8DE2AD29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D2A01-8EEC-ED40-84B0-879CDFC9E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B0687-8A5E-AC43-AE99-983102C99291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686779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BDDA2-50E1-0247-AE68-8A5618659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D8D88-BC2B-1A48-9A0B-D85C43CD5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8B7B2-8FAC-2C4B-9186-27622772E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14C67-9988-594F-B2ED-6481898CA563}" type="datetime1">
              <a:rPr lang="en-US" smtClean="0"/>
              <a:t>2/28/24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92C2C-FABF-0247-953F-858798207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8E814-58E4-D347-874F-6DA072604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B0687-8A5E-AC43-AE99-983102C99291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6974213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D52171-2FCA-D147-9681-4BEBCA87E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50C971-4AF7-224C-ACDB-6E5707672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8DE87-BDF6-7842-BAC6-AD53860C3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1421-9BA9-B24F-9E5E-E0BBE22B1E9E}" type="datetime1">
              <a:rPr lang="en-US" smtClean="0"/>
              <a:t>2/28/24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BA62A-9E40-8A48-98FA-0B1196EDE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6F6A3-9CCB-DF47-940B-9CB077EE6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B0687-8A5E-AC43-AE99-983102C99291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810312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71E6DC5-404C-C8E9-CC5A-DFE4675DF3FB}"/>
              </a:ext>
            </a:extLst>
          </p:cNvPr>
          <p:cNvSpPr/>
          <p:nvPr userDrawn="1"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282D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685FE7-B809-C9F0-06FA-144E4FEB627E}"/>
              </a:ext>
            </a:extLst>
          </p:cNvPr>
          <p:cNvSpPr/>
          <p:nvPr userDrawn="1"/>
        </p:nvSpPr>
        <p:spPr>
          <a:xfrm>
            <a:off x="5440514" y="1000276"/>
            <a:ext cx="5656514" cy="480675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18900000" algn="bl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C67AFA-BA8F-BA48-8ECA-746B2006B17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56126" y="2760844"/>
            <a:ext cx="4194547" cy="1285622"/>
          </a:xfrm>
        </p:spPr>
        <p:txBody>
          <a:bodyPr anchor="t">
            <a:noAutofit/>
          </a:bodyPr>
          <a:lstStyle>
            <a:lvl1pPr algn="l">
              <a:defRPr sz="3600"/>
            </a:lvl1pPr>
          </a:lstStyle>
          <a:p>
            <a:r>
              <a:rPr lang="en-US" dirty="0" err="1"/>
              <a:t>Descripción</a:t>
            </a:r>
            <a:r>
              <a:rPr lang="en-US" dirty="0"/>
              <a:t> </a:t>
            </a:r>
            <a:r>
              <a:rPr lang="en-US" dirty="0" err="1"/>
              <a:t>capítulo</a:t>
            </a:r>
            <a:endParaRPr lang="en-CO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4A582-F47C-BB40-9AF7-FC718D02C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727D-448D-F54B-8D03-5EA0518DB304}" type="datetime1">
              <a:rPr lang="en-US" smtClean="0"/>
              <a:t>2/28/24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83304-82E2-C745-A606-2522FAEBD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EA2BF1-125A-6693-3BC8-F5C08ACF3B41}"/>
              </a:ext>
            </a:extLst>
          </p:cNvPr>
          <p:cNvCxnSpPr>
            <a:cxnSpLocks/>
          </p:cNvCxnSpPr>
          <p:nvPr userDrawn="1"/>
        </p:nvCxnSpPr>
        <p:spPr>
          <a:xfrm>
            <a:off x="4052608" y="2981518"/>
            <a:ext cx="602763" cy="0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>
            <a:extLst>
              <a:ext uri="{FF2B5EF4-FFF2-40B4-BE49-F238E27FC236}">
                <a16:creationId xmlns:a16="http://schemas.microsoft.com/office/drawing/2014/main" id="{0CD58007-EC3D-2A01-8A04-0B369320D6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87143" y="4015672"/>
            <a:ext cx="1638300" cy="2298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4E9DBF-0AE9-0814-7461-385AE06F2F9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9816" y="635281"/>
            <a:ext cx="1620000" cy="429300"/>
          </a:xfrm>
          <a:prstGeom prst="rect">
            <a:avLst/>
          </a:prstGeom>
          <a:effectLst/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ECD3933-946E-8547-83B0-57FA1426FA3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119352"/>
            <a:ext cx="3817171" cy="757130"/>
          </a:xfrm>
          <a:noFill/>
        </p:spPr>
        <p:txBody>
          <a:bodyPr wrap="square">
            <a:spAutoFit/>
          </a:bodyPr>
          <a:lstStyle>
            <a:lvl1pPr marL="0" indent="0">
              <a:buNone/>
              <a:defRPr lang="en-US" sz="4800" b="1" dirty="0">
                <a:solidFill>
                  <a:srgbClr val="84FFC7"/>
                </a:solidFill>
                <a:latin typeface="+mn-lt"/>
              </a:defRPr>
            </a:lvl1pPr>
          </a:lstStyle>
          <a:p>
            <a:pPr marL="0" lvl="0" algn="r"/>
            <a:r>
              <a:rPr lang="en-US" dirty="0" err="1"/>
              <a:t>Capítulo</a:t>
            </a:r>
            <a:r>
              <a:rPr lang="en-US" dirty="0"/>
              <a:t> #</a:t>
            </a:r>
          </a:p>
        </p:txBody>
      </p:sp>
    </p:spTree>
    <p:extLst>
      <p:ext uri="{BB962C8B-B14F-4D97-AF65-F5344CB8AC3E}">
        <p14:creationId xmlns:p14="http://schemas.microsoft.com/office/powerpoint/2010/main" val="21140623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973B-11A3-A1B5-D7AB-5BF332E3C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1B9A7B-3BFC-ADB4-9543-BA0BCF456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C0892-97B7-CC4C-864B-F20B46E5AC1F}" type="datetime1">
              <a:rPr lang="en-US" smtClean="0"/>
              <a:t>2/28/24</a:t>
            </a:fld>
            <a:endParaRPr lang="en-C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A81E42-B925-1CA4-5E2D-F48FE5A02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3B700-E313-237B-71C1-936981E24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B0687-8A5E-AC43-AE99-983102C99291}" type="slidenum">
              <a:rPr lang="en-CO" smtClean="0"/>
              <a:pPr/>
              <a:t>‹Nº›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3274439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F94A8-A824-BD4A-8869-34D0CE536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CC2C9-697B-014D-B56B-B6D6C0F9DB26}" type="datetime1">
              <a:rPr lang="en-US" smtClean="0"/>
              <a:t>2/28/24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1E6F2-5C00-9749-8645-9A14435A4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E3DEA-D66C-014D-B59A-CFEBE2CCB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B0687-8A5E-AC43-AE99-983102C99291}" type="slidenum">
              <a:rPr lang="en-CO" smtClean="0"/>
              <a:t>‹Nº›</a:t>
            </a:fld>
            <a:endParaRPr lang="en-C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701A10-4619-0671-9020-5E2C3401260C}"/>
              </a:ext>
            </a:extLst>
          </p:cNvPr>
          <p:cNvSpPr/>
          <p:nvPr userDrawn="1"/>
        </p:nvSpPr>
        <p:spPr>
          <a:xfrm>
            <a:off x="8918916" y="0"/>
            <a:ext cx="3273083" cy="6858001"/>
          </a:xfrm>
          <a:prstGeom prst="rect">
            <a:avLst/>
          </a:prstGeom>
          <a:solidFill>
            <a:srgbClr val="282D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B7F901-CB10-088E-5B19-9EFD78953F8F}"/>
              </a:ext>
            </a:extLst>
          </p:cNvPr>
          <p:cNvSpPr/>
          <p:nvPr userDrawn="1"/>
        </p:nvSpPr>
        <p:spPr>
          <a:xfrm>
            <a:off x="4543864" y="921434"/>
            <a:ext cx="6682153" cy="50151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50800" dir="13500000" algn="b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B4A20-7E17-F748-9208-DC5FCC31FF6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57182" y="1564910"/>
            <a:ext cx="4523249" cy="503042"/>
          </a:xfrm>
        </p:spPr>
        <p:txBody>
          <a:bodyPr anchor="ctr">
            <a:normAutofit/>
          </a:bodyPr>
          <a:lstStyle>
            <a:lvl1pPr marL="0" indent="0">
              <a:buFont typeface="+mj-lt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/>
              <a:t>Capítulo</a:t>
            </a:r>
            <a:r>
              <a:rPr lang="en-US" dirty="0"/>
              <a:t> 1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129D4F8-CC85-E515-D432-8F8A7D2AB69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295999" y="1564910"/>
            <a:ext cx="576775" cy="503042"/>
          </a:xfrm>
        </p:spPr>
        <p:txBody>
          <a:bodyPr anchor="ctr">
            <a:normAutofit/>
          </a:bodyPr>
          <a:lstStyle>
            <a:lvl1pPr marL="0" indent="0" algn="r">
              <a:buFont typeface="+mj-lt"/>
              <a:buNone/>
              <a:defRPr sz="2200" b="1">
                <a:solidFill>
                  <a:srgbClr val="5269A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DA5254E-1E10-EF72-8FA0-05A82F903DB8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957182" y="2649901"/>
            <a:ext cx="4523249" cy="503042"/>
          </a:xfrm>
        </p:spPr>
        <p:txBody>
          <a:bodyPr anchor="ctr">
            <a:normAutofit/>
          </a:bodyPr>
          <a:lstStyle>
            <a:lvl1pPr marL="0" indent="0">
              <a:buFont typeface="+mj-lt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/>
              <a:t>Capítulo</a:t>
            </a:r>
            <a:r>
              <a:rPr lang="en-US" dirty="0"/>
              <a:t> 2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6A4A9FB-DCAE-184C-D87E-23AD7BB6A335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295999" y="2649901"/>
            <a:ext cx="576775" cy="503042"/>
          </a:xfrm>
        </p:spPr>
        <p:txBody>
          <a:bodyPr anchor="ctr">
            <a:normAutofit/>
          </a:bodyPr>
          <a:lstStyle>
            <a:lvl1pPr marL="0" indent="0" algn="r">
              <a:buFont typeface="+mj-lt"/>
              <a:buNone/>
              <a:defRPr sz="2200" b="1">
                <a:solidFill>
                  <a:srgbClr val="5269A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D7090DE-7168-89DD-B310-626D7D53CB78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5957182" y="3734892"/>
            <a:ext cx="4523249" cy="503042"/>
          </a:xfrm>
        </p:spPr>
        <p:txBody>
          <a:bodyPr anchor="ctr">
            <a:normAutofit/>
          </a:bodyPr>
          <a:lstStyle>
            <a:lvl1pPr marL="0" indent="0">
              <a:buFont typeface="+mj-lt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/>
              <a:t>Capítulo</a:t>
            </a:r>
            <a:r>
              <a:rPr lang="en-US" dirty="0"/>
              <a:t> 3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430D2DF-418E-80CE-F036-0D0C48E1A6EC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5295999" y="3734892"/>
            <a:ext cx="576775" cy="503042"/>
          </a:xfrm>
        </p:spPr>
        <p:txBody>
          <a:bodyPr anchor="ctr">
            <a:normAutofit/>
          </a:bodyPr>
          <a:lstStyle>
            <a:lvl1pPr marL="0" indent="0" algn="r">
              <a:buFont typeface="+mj-lt"/>
              <a:buNone/>
              <a:defRPr sz="2200" b="1">
                <a:solidFill>
                  <a:srgbClr val="5269A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B65A104-DFBE-9C31-F22F-9306B0D97608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5957182" y="4819882"/>
            <a:ext cx="4523249" cy="503042"/>
          </a:xfrm>
        </p:spPr>
        <p:txBody>
          <a:bodyPr anchor="ctr">
            <a:normAutofit/>
          </a:bodyPr>
          <a:lstStyle>
            <a:lvl1pPr marL="0" indent="0">
              <a:buFont typeface="+mj-lt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/>
              <a:t>Capítulo</a:t>
            </a:r>
            <a:r>
              <a:rPr lang="en-US" dirty="0"/>
              <a:t> 4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A6DEED4-B88A-9991-72B9-A1FE3C7AD27A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5295999" y="4819882"/>
            <a:ext cx="576775" cy="503042"/>
          </a:xfrm>
        </p:spPr>
        <p:txBody>
          <a:bodyPr anchor="ctr">
            <a:normAutofit/>
          </a:bodyPr>
          <a:lstStyle>
            <a:lvl1pPr marL="0" indent="0" algn="r">
              <a:buFont typeface="+mj-lt"/>
              <a:buNone/>
              <a:defRPr sz="2200" b="1">
                <a:solidFill>
                  <a:srgbClr val="5269A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ACE5E6-4FCD-6338-1990-256DFDC86E86}"/>
              </a:ext>
            </a:extLst>
          </p:cNvPr>
          <p:cNvSpPr txBox="1"/>
          <p:nvPr userDrawn="1"/>
        </p:nvSpPr>
        <p:spPr>
          <a:xfrm>
            <a:off x="846403" y="921434"/>
            <a:ext cx="284565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4200" b="1" dirty="0">
                <a:solidFill>
                  <a:srgbClr val="5269AE"/>
                </a:solidFill>
              </a:rPr>
              <a:t>Contenido</a:t>
            </a:r>
          </a:p>
        </p:txBody>
      </p:sp>
      <p:pic>
        <p:nvPicPr>
          <p:cNvPr id="19" name="Picture 18" descr="A picture containing graphics, font, screenshot, graphic design&#10;&#10;Description automatically generated">
            <a:extLst>
              <a:ext uri="{FF2B5EF4-FFF2-40B4-BE49-F238E27FC236}">
                <a16:creationId xmlns:a16="http://schemas.microsoft.com/office/drawing/2014/main" id="{B360F9EE-CC11-AB21-A537-2F414B54F8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265" y="6019260"/>
            <a:ext cx="1440000" cy="32199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98A112C-661F-C7CF-92CF-0C580C7853B4}"/>
              </a:ext>
            </a:extLst>
          </p:cNvPr>
          <p:cNvCxnSpPr>
            <a:cxnSpLocks/>
          </p:cNvCxnSpPr>
          <p:nvPr userDrawn="1"/>
        </p:nvCxnSpPr>
        <p:spPr>
          <a:xfrm>
            <a:off x="11226016" y="1453377"/>
            <a:ext cx="0" cy="3951246"/>
          </a:xfrm>
          <a:prstGeom prst="line">
            <a:avLst/>
          </a:prstGeom>
          <a:ln w="69850">
            <a:solidFill>
              <a:srgbClr val="63D6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584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41F62-32A5-394F-B2F4-D4296B4414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diapositiva</a:t>
            </a:r>
            <a:endParaRPr lang="en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E14F5-6B9F-AD43-9814-7C5DE02FE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D0B21-D08A-D147-B7DD-0A7D97980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AAD31-4FF5-AA46-A6D2-45DE60CE4532}" type="datetime1">
              <a:rPr lang="en-US" smtClean="0"/>
              <a:t>2/28/24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28F08-E176-9346-945C-0D15B719D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93CFE-B248-4A41-ADAE-2761687F6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B0687-8A5E-AC43-AE99-983102C99291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44378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226A-234A-0A4F-B447-F6663DE241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0354" y="384060"/>
            <a:ext cx="9711088" cy="538863"/>
          </a:xfrm>
        </p:spPr>
        <p:txBody>
          <a:bodyPr/>
          <a:lstStyle/>
          <a:p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diapositiva</a:t>
            </a:r>
            <a:endParaRPr lang="en-CO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E356D-5664-EB4F-BC50-78B262C03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EA93-5650-9F47-82D3-B86F720BA5FE}" type="datetime1">
              <a:rPr lang="en-US" smtClean="0"/>
              <a:t>2/28/24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1FD07-9630-3742-83E1-7854366AD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E5485-A4B0-DE47-B2AC-897A8671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B0687-8A5E-AC43-AE99-983102C99291}" type="slidenum">
              <a:rPr lang="en-CO" smtClean="0"/>
              <a:t>‹Nº›</a:t>
            </a:fld>
            <a:endParaRPr lang="en-CO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372292A-C672-C0AA-0627-C5DC1173A7D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80353" y="1847739"/>
            <a:ext cx="4745193" cy="3568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4410E1FE-5645-A4F3-ED99-9B44151581E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6248" y="1847739"/>
            <a:ext cx="4745193" cy="3568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6603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ases + texto destac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AE4419-2458-C547-83A6-BF9ACFED8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1B2F-DAB7-0B45-8D0E-931B97A86500}" type="datetime1">
              <a:rPr lang="en-US" smtClean="0"/>
              <a:t>2/28/24</a:t>
            </a:fld>
            <a:endParaRPr lang="en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D443B1-8CF3-F644-8302-F554A3898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DDC46E-316B-153D-7F0B-FED118C0D8EC}"/>
              </a:ext>
            </a:extLst>
          </p:cNvPr>
          <p:cNvSpPr/>
          <p:nvPr userDrawn="1"/>
        </p:nvSpPr>
        <p:spPr>
          <a:xfrm>
            <a:off x="0" y="5050301"/>
            <a:ext cx="12192000" cy="1807699"/>
          </a:xfrm>
          <a:prstGeom prst="rect">
            <a:avLst/>
          </a:prstGeom>
          <a:solidFill>
            <a:srgbClr val="282D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5AED34-D636-9C47-9CB3-B73F443B4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552" y="365125"/>
            <a:ext cx="10515600" cy="6477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O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2B6CD4-7635-404E-BBAD-3B4CA7794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B0687-8A5E-AC43-AE99-983102C99291}" type="slidenum">
              <a:rPr lang="en-CO" smtClean="0"/>
              <a:t>‹Nº›</a:t>
            </a:fld>
            <a:endParaRPr lang="en-CO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9E92444-8F49-DEB0-43B9-EBC6E8A03A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-281754" y="4778363"/>
            <a:ext cx="811576" cy="811576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6CC30-0640-A44A-A245-834C6EC8E4C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19199" y="5542471"/>
            <a:ext cx="9753602" cy="823912"/>
          </a:xfr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err="1"/>
              <a:t>Clic</a:t>
            </a:r>
            <a:r>
              <a:rPr lang="en-US" dirty="0"/>
              <a:t> para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destacado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E70B78-D3D4-FA2B-2A9E-115387C24D03}"/>
              </a:ext>
            </a:extLst>
          </p:cNvPr>
          <p:cNvCxnSpPr>
            <a:cxnSpLocks/>
          </p:cNvCxnSpPr>
          <p:nvPr userDrawn="1"/>
        </p:nvCxnSpPr>
        <p:spPr>
          <a:xfrm>
            <a:off x="115540" y="6235416"/>
            <a:ext cx="315184" cy="0"/>
          </a:xfrm>
          <a:prstGeom prst="line">
            <a:avLst/>
          </a:prstGeom>
          <a:ln w="15875">
            <a:solidFill>
              <a:srgbClr val="526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50741F5-DAF0-29DE-E5C9-ABC541E081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55154" y="1905760"/>
            <a:ext cx="3366892" cy="81157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00000"/>
              </a:lnSpc>
              <a:defRPr lang="en-US" sz="1800" dirty="0" smtClean="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D34C7143-2AA6-9068-D043-9B654FDCEA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55154" y="3209507"/>
            <a:ext cx="3366892" cy="81157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00000"/>
              </a:lnSpc>
              <a:defRPr lang="en-US" sz="1800" dirty="0" smtClean="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51687B7F-55E8-E73C-A624-A50B5F1F79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88954" y="1905760"/>
            <a:ext cx="3366892" cy="81157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00000"/>
              </a:lnSpc>
              <a:defRPr lang="en-US" sz="1800" dirty="0" smtClean="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3B9788DE-738E-8D1F-5C8A-E519743385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88954" y="3209507"/>
            <a:ext cx="3366892" cy="81157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00000"/>
              </a:lnSpc>
              <a:defRPr lang="en-US" sz="1800" dirty="0" smtClean="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931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B92219-F696-B84A-9923-54FAC390C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D288-5C06-1D4F-88E4-F501EE076871}" type="datetime1">
              <a:rPr lang="en-US" smtClean="0"/>
              <a:t>2/28/24</a:t>
            </a:fld>
            <a:endParaRPr lang="en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1B2802-10E4-C746-8CE2-31CBE1C52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1D626-FFE6-4C4C-A012-E8D35D15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B0687-8A5E-AC43-AE99-983102C99291}" type="slidenum">
              <a:rPr lang="en-CO" smtClean="0"/>
              <a:t>‹Nº›</a:t>
            </a:fld>
            <a:endParaRPr lang="en-CO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4596E47-87F0-7717-B6F8-572B7DA0D8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419975" y="0"/>
            <a:ext cx="4772025" cy="6858000"/>
          </a:xfrm>
          <a:pattFill prst="pct5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CO" dirty="0"/>
              <a:t>Imagen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2BBCA1EF-AD11-81C4-50EB-53CE63AB22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97108" y="1973262"/>
            <a:ext cx="4772024" cy="5388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00000"/>
              </a:lnSpc>
              <a:defRPr lang="en-US" sz="1800" dirty="0" smtClean="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0E458C6B-60D9-707B-066F-49FAA323A5D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97108" y="2929865"/>
            <a:ext cx="4772024" cy="5388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00000"/>
              </a:lnSpc>
              <a:defRPr lang="en-US" sz="1800" dirty="0" smtClean="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6722B5ED-D4A4-0A56-7F8A-0DD5090EA1E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97108" y="3900536"/>
            <a:ext cx="4772024" cy="5388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00000"/>
              </a:lnSpc>
              <a:defRPr lang="en-US" sz="1800" dirty="0" smtClean="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52C248D-074B-D20B-6D79-A570521559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0354" y="384060"/>
            <a:ext cx="5744642" cy="538863"/>
          </a:xfrm>
        </p:spPr>
        <p:txBody>
          <a:bodyPr/>
          <a:lstStyle/>
          <a:p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diapositiva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3325715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+ gráf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A03D52-E71B-5445-9FDA-AC986E0A7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7739-9F62-DE40-9EF1-839973450385}" type="datetime1">
              <a:rPr lang="en-US" smtClean="0"/>
              <a:t>2/28/24</a:t>
            </a:fld>
            <a:endParaRPr lang="en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C80785-257A-1447-A5BC-C6C8436CB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FD27E-3B84-8D46-A662-297C737DC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B0687-8A5E-AC43-AE99-983102C99291}" type="slidenum">
              <a:rPr lang="en-CO" smtClean="0"/>
              <a:t>‹Nº›</a:t>
            </a:fld>
            <a:endParaRPr lang="en-CO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3C323A-2CA7-2DC7-7A6D-C402E823C3EC}"/>
              </a:ext>
            </a:extLst>
          </p:cNvPr>
          <p:cNvSpPr/>
          <p:nvPr userDrawn="1"/>
        </p:nvSpPr>
        <p:spPr>
          <a:xfrm>
            <a:off x="0" y="0"/>
            <a:ext cx="3685735" cy="6858001"/>
          </a:xfrm>
          <a:prstGeom prst="rect">
            <a:avLst/>
          </a:prstGeom>
          <a:solidFill>
            <a:srgbClr val="282D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1E150236-C832-ACA9-6280-9A16583FD27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4220845" y="1742276"/>
            <a:ext cx="7385050" cy="3997342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CO" dirty="0"/>
              <a:t>Gráfica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DA7DE7D-F1D9-EFB1-8321-3C8003EFF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265" y="903097"/>
            <a:ext cx="2378088" cy="996041"/>
          </a:xfrm>
        </p:spPr>
        <p:txBody>
          <a:bodyPr>
            <a:normAutofit/>
          </a:bodyPr>
          <a:lstStyle>
            <a:lvl1pPr>
              <a:defRPr sz="3200">
                <a:solidFill>
                  <a:srgbClr val="84FFC7"/>
                </a:solidFill>
              </a:defRPr>
            </a:lvl1pPr>
          </a:lstStyle>
          <a:p>
            <a:r>
              <a:rPr lang="en-US" dirty="0" err="1"/>
              <a:t>Título</a:t>
            </a:r>
            <a:br>
              <a:rPr lang="en-US" dirty="0"/>
            </a:br>
            <a:r>
              <a:rPr lang="en-US" dirty="0" err="1"/>
              <a:t>diapositiva</a:t>
            </a:r>
            <a:endParaRPr lang="en-CO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2DF2FD-CDC6-9D9E-FDDB-005989EE8015}"/>
              </a:ext>
            </a:extLst>
          </p:cNvPr>
          <p:cNvCxnSpPr>
            <a:cxnSpLocks/>
          </p:cNvCxnSpPr>
          <p:nvPr userDrawn="1"/>
        </p:nvCxnSpPr>
        <p:spPr>
          <a:xfrm>
            <a:off x="518129" y="2034481"/>
            <a:ext cx="751450" cy="0"/>
          </a:xfrm>
          <a:prstGeom prst="line">
            <a:avLst/>
          </a:prstGeom>
          <a:ln w="69850">
            <a:solidFill>
              <a:srgbClr val="63D6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4B0BBA97-7A5B-B63B-5B79-C7B42449AB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20845" y="903097"/>
            <a:ext cx="7385049" cy="651706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lang="en-US" sz="2400" b="1" dirty="0" smtClean="0">
                <a:solidFill>
                  <a:srgbClr val="5269AE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gráfica</a:t>
            </a:r>
            <a:endParaRPr lang="en-US" dirty="0"/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B701645F-88A2-FF71-AC4F-D5D144363E6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8341" y="2532803"/>
            <a:ext cx="2743200" cy="5388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00000"/>
              </a:lnSpc>
              <a:defRPr lang="en-US" sz="180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Frase</a:t>
            </a:r>
            <a:r>
              <a:rPr lang="en-US" dirty="0"/>
              <a:t> </a:t>
            </a:r>
            <a:r>
              <a:rPr lang="en-US" dirty="0" err="1"/>
              <a:t>destacada</a:t>
            </a:r>
            <a:endParaRPr lang="en-US" dirty="0"/>
          </a:p>
        </p:txBody>
      </p:sp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8C75BB4A-B982-5B42-B82D-C6F126EA04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8341" y="3348729"/>
            <a:ext cx="2743200" cy="5388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00000"/>
              </a:lnSpc>
              <a:defRPr lang="en-US" sz="180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Frase</a:t>
            </a:r>
            <a:r>
              <a:rPr lang="en-US" dirty="0"/>
              <a:t> </a:t>
            </a:r>
            <a:r>
              <a:rPr lang="en-US" dirty="0" err="1"/>
              <a:t>destacada</a:t>
            </a:r>
            <a:endParaRPr lang="en-US" dirty="0"/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CA17490A-D505-53B1-3DA9-C9CED52962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8341" y="4164655"/>
            <a:ext cx="2743200" cy="5388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00000"/>
              </a:lnSpc>
              <a:defRPr lang="en-US" sz="180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Frase</a:t>
            </a:r>
            <a:r>
              <a:rPr lang="en-US" dirty="0"/>
              <a:t> </a:t>
            </a:r>
            <a:r>
              <a:rPr lang="en-US" dirty="0" err="1"/>
              <a:t>destacada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09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D3B0F6-F0A8-454A-A62B-1ED502460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354" y="384060"/>
            <a:ext cx="10660784" cy="5388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diapositiva</a:t>
            </a:r>
            <a:endParaRPr lang="en-C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11C82-CB9D-354C-9C05-63886AC08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0354" y="1398495"/>
            <a:ext cx="10660784" cy="4222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/>
              <a:t>Clic</a:t>
            </a:r>
            <a:r>
              <a:rPr lang="en-US" dirty="0"/>
              <a:t> para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texto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O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0CF6F-6AE1-914F-AEF9-42E8404D40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41256"/>
            <a:ext cx="2743200" cy="276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C0892-97B7-CC4C-864B-F20B46E5AC1F}" type="datetime1">
              <a:rPr lang="en-US" smtClean="0"/>
              <a:t>2/28/24</a:t>
            </a:fld>
            <a:endParaRPr lang="en-C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A0D95-CE6C-9C40-92C9-B469438F68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41256"/>
            <a:ext cx="4114800" cy="276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C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86B763-5E75-DB9A-5E40-B58B57FF1A69}"/>
              </a:ext>
            </a:extLst>
          </p:cNvPr>
          <p:cNvSpPr/>
          <p:nvPr userDrawn="1"/>
        </p:nvSpPr>
        <p:spPr>
          <a:xfrm>
            <a:off x="0" y="0"/>
            <a:ext cx="546265" cy="6858000"/>
          </a:xfrm>
          <a:prstGeom prst="rect">
            <a:avLst/>
          </a:prstGeom>
          <a:solidFill>
            <a:srgbClr val="282D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8CBED-2E72-5B41-B0FC-2E74500D2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341256"/>
            <a:ext cx="546265" cy="276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16BB0687-8A5E-AC43-AE99-983102C99291}" type="slidenum">
              <a:rPr lang="en-CO" smtClean="0"/>
              <a:pPr/>
              <a:t>‹Nº›</a:t>
            </a:fld>
            <a:endParaRPr lang="en-CO" dirty="0"/>
          </a:p>
        </p:txBody>
      </p:sp>
      <p:pic>
        <p:nvPicPr>
          <p:cNvPr id="9" name="Picture 8" descr="A picture containing graphics, font, screenshot, graphic design&#10;&#10;Description automatically generated">
            <a:extLst>
              <a:ext uri="{FF2B5EF4-FFF2-40B4-BE49-F238E27FC236}">
                <a16:creationId xmlns:a16="http://schemas.microsoft.com/office/drawing/2014/main" id="{86AB5659-E662-9852-A548-ECAA191EDA98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0166" y="6219004"/>
            <a:ext cx="1440000" cy="3219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3FEE50-DB50-C89F-C440-44D26CEA6952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3672" y="-1"/>
            <a:ext cx="811576" cy="81157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FB37A0-264C-1222-4D4A-D99BBBBEAEF2}"/>
              </a:ext>
            </a:extLst>
          </p:cNvPr>
          <p:cNvCxnSpPr>
            <a:cxnSpLocks/>
          </p:cNvCxnSpPr>
          <p:nvPr userDrawn="1"/>
        </p:nvCxnSpPr>
        <p:spPr>
          <a:xfrm>
            <a:off x="115540" y="6235416"/>
            <a:ext cx="315184" cy="0"/>
          </a:xfrm>
          <a:prstGeom prst="line">
            <a:avLst/>
          </a:prstGeom>
          <a:ln w="15875">
            <a:solidFill>
              <a:srgbClr val="526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230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2" r:id="rId3"/>
    <p:sldLayoutId id="2147483651" r:id="rId4"/>
    <p:sldLayoutId id="2147483650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61" r:id="rId11"/>
    <p:sldLayoutId id="2147483660" r:id="rId12"/>
    <p:sldLayoutId id="2147483657" r:id="rId13"/>
    <p:sldLayoutId id="2147483658" r:id="rId14"/>
    <p:sldLayoutId id="2147483659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282D55"/>
          </a:solidFill>
          <a:latin typeface="+mj-lt"/>
          <a:ea typeface="+mj-ea"/>
          <a:cs typeface="+mj-cs"/>
        </a:defRPr>
      </a:lvl1pPr>
    </p:titleStyle>
    <p:bodyStyle>
      <a:lvl1pPr marL="139700" indent="-139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tabLst/>
        <a:defRPr sz="2000" b="0" i="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10" userDrawn="1">
          <p15:clr>
            <a:srgbClr val="F26B43"/>
          </p15:clr>
        </p15:guide>
        <p15:guide id="2" pos="347" userDrawn="1">
          <p15:clr>
            <a:srgbClr val="F26B43"/>
          </p15:clr>
        </p15:guide>
        <p15:guide id="3" pos="7333" userDrawn="1">
          <p15:clr>
            <a:srgbClr val="F26B43"/>
          </p15:clr>
        </p15:guide>
        <p15:guide id="4" orient="horz" pos="34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www.linkedin.com/in/herberthozsiegler/" TargetMode="External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8.jpe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jpeg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CF0E34-A2D0-6698-A48C-A5DBC72C9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179" y="405121"/>
            <a:ext cx="7364995" cy="538863"/>
          </a:xfrm>
        </p:spPr>
        <p:txBody>
          <a:bodyPr>
            <a:normAutofit fontScale="90000"/>
          </a:bodyPr>
          <a:lstStyle/>
          <a:p>
            <a:r>
              <a:rPr lang="es-CO" dirty="0"/>
              <a:t>ILICH HERBERT DE LA HOZ SIEGLER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DBCB3416-DD85-C0EC-06BC-7A511577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B0687-8A5E-AC43-AE99-983102C99291}" type="slidenum">
              <a:rPr lang="en-CO" smtClean="0"/>
              <a:pPr/>
              <a:t>1</a:t>
            </a:fld>
            <a:endParaRPr lang="en-CO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B2273CF-DC24-0C41-2538-6B082DE98F60}"/>
              </a:ext>
            </a:extLst>
          </p:cNvPr>
          <p:cNvSpPr>
            <a:spLocks noChangeAspect="1"/>
          </p:cNvSpPr>
          <p:nvPr/>
        </p:nvSpPr>
        <p:spPr>
          <a:xfrm>
            <a:off x="9897264" y="405121"/>
            <a:ext cx="1774181" cy="2365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Foto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2192CDA-E11D-A662-6826-8597029ABB9C}"/>
              </a:ext>
            </a:extLst>
          </p:cNvPr>
          <p:cNvSpPr/>
          <p:nvPr/>
        </p:nvSpPr>
        <p:spPr>
          <a:xfrm>
            <a:off x="4542774" y="1215342"/>
            <a:ext cx="81023" cy="50118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0985DF9-F74B-F1E9-D3C9-D71DF0FB4A95}"/>
              </a:ext>
            </a:extLst>
          </p:cNvPr>
          <p:cNvSpPr txBox="1"/>
          <p:nvPr/>
        </p:nvSpPr>
        <p:spPr>
          <a:xfrm>
            <a:off x="4787171" y="1267326"/>
            <a:ext cx="452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chemeClr val="accent6">
                    <a:lumMod val="50000"/>
                  </a:schemeClr>
                </a:solidFill>
              </a:rPr>
              <a:t>📆 Experiencia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26E04AE-2B39-F323-4574-C570009958E9}"/>
              </a:ext>
            </a:extLst>
          </p:cNvPr>
          <p:cNvSpPr txBox="1"/>
          <p:nvPr/>
        </p:nvSpPr>
        <p:spPr>
          <a:xfrm>
            <a:off x="980354" y="4543593"/>
            <a:ext cx="452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chemeClr val="accent6">
                    <a:lumMod val="50000"/>
                  </a:schemeClr>
                </a:solidFill>
              </a:rPr>
              <a:t>🎓 Formación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38D2310-DE16-E31E-C089-4DE17CD45578}"/>
              </a:ext>
            </a:extLst>
          </p:cNvPr>
          <p:cNvSpPr txBox="1"/>
          <p:nvPr/>
        </p:nvSpPr>
        <p:spPr>
          <a:xfrm>
            <a:off x="980354" y="4902014"/>
            <a:ext cx="308436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2004-Julio: Médico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2005-Julio: Tl. Administración en Salud.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2011-Mayo: Esp. Gerencia Financiera.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2016-Julio: </a:t>
            </a:r>
            <a:r>
              <a:rPr lang="es-CO" sz="1400" dirty="0" err="1"/>
              <a:t>Mag</a:t>
            </a:r>
            <a:r>
              <a:rPr lang="es-CO" sz="1400" dirty="0"/>
              <a:t>. Salud Pública.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2016- Julio: </a:t>
            </a:r>
            <a:r>
              <a:rPr lang="es-CO" sz="1400" dirty="0" err="1"/>
              <a:t>Mag</a:t>
            </a:r>
            <a:r>
              <a:rPr lang="es-CO" sz="1400" dirty="0"/>
              <a:t>. Políticas Públicas.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23A6A84-1C93-0AB1-02D1-7AF9945DF2A0}"/>
              </a:ext>
            </a:extLst>
          </p:cNvPr>
          <p:cNvSpPr txBox="1"/>
          <p:nvPr/>
        </p:nvSpPr>
        <p:spPr>
          <a:xfrm>
            <a:off x="4827757" y="1587908"/>
            <a:ext cx="451935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2004-2006: </a:t>
            </a:r>
            <a:r>
              <a:rPr lang="es-CO" sz="1400" dirty="0" err="1">
                <a:effectLst/>
                <a:latin typeface="Arial" panose="020B0604020202020204" pitchFamily="34" charset="0"/>
              </a:rPr>
              <a:t>Médico</a:t>
            </a:r>
            <a:r>
              <a:rPr lang="es-CO" sz="1400" dirty="0">
                <a:effectLst/>
                <a:latin typeface="Arial" panose="020B0604020202020204" pitchFamily="34" charset="0"/>
              </a:rPr>
              <a:t> de Urgencias, </a:t>
            </a:r>
            <a:r>
              <a:rPr lang="es-CO" sz="1400" dirty="0" err="1">
                <a:effectLst/>
                <a:latin typeface="Arial" panose="020B0604020202020204" pitchFamily="34" charset="0"/>
              </a:rPr>
              <a:t>Hospitalización</a:t>
            </a:r>
            <a:r>
              <a:rPr lang="es-CO" sz="1400" dirty="0">
                <a:effectLst/>
                <a:latin typeface="Arial" panose="020B0604020202020204" pitchFamily="34" charset="0"/>
              </a:rPr>
              <a:t> y Consulta Externa |Hospital de Baranoa</a:t>
            </a:r>
            <a:endParaRPr lang="es-CO" sz="1400" dirty="0"/>
          </a:p>
          <a:p>
            <a:r>
              <a:rPr lang="es-CO" dirty="0"/>
              <a:t>2006-2009 : </a:t>
            </a:r>
            <a:r>
              <a:rPr lang="es-CO" sz="1400" dirty="0">
                <a:effectLst/>
                <a:latin typeface="Arial" panose="020B0604020202020204" pitchFamily="34" charset="0"/>
              </a:rPr>
              <a:t>Auditor </a:t>
            </a:r>
            <a:r>
              <a:rPr lang="es-CO" sz="1400" dirty="0" err="1">
                <a:effectLst/>
                <a:latin typeface="Arial" panose="020B0604020202020204" pitchFamily="34" charset="0"/>
              </a:rPr>
              <a:t>Médico</a:t>
            </a:r>
            <a:r>
              <a:rPr lang="es-CO" sz="1400" dirty="0">
                <a:effectLst/>
                <a:latin typeface="Arial" panose="020B0604020202020204" pitchFamily="34" charset="0"/>
              </a:rPr>
              <a:t> De Servicios Y Calidad De La </a:t>
            </a:r>
            <a:r>
              <a:rPr lang="es-CO" sz="1400" dirty="0" err="1">
                <a:effectLst/>
                <a:latin typeface="Arial" panose="020B0604020202020204" pitchFamily="34" charset="0"/>
              </a:rPr>
              <a:t>Atención</a:t>
            </a:r>
            <a:r>
              <a:rPr lang="es-CO" sz="1400" dirty="0">
                <a:effectLst/>
                <a:latin typeface="Arial" panose="020B0604020202020204" pitchFamily="34" charset="0"/>
              </a:rPr>
              <a:t> |Hospital De Baranoa </a:t>
            </a:r>
            <a:br>
              <a:rPr lang="es-CO" sz="1800" b="1" dirty="0">
                <a:effectLst/>
                <a:latin typeface="Arial" panose="020B0604020202020204" pitchFamily="34" charset="0"/>
              </a:rPr>
            </a:br>
            <a:r>
              <a:rPr lang="es-CO" dirty="0"/>
              <a:t>2009-2010 : </a:t>
            </a:r>
            <a:r>
              <a:rPr lang="es-CO" sz="1400" dirty="0">
                <a:latin typeface="Arial" panose="020B0604020202020204" pitchFamily="34" charset="0"/>
              </a:rPr>
              <a:t>Director </a:t>
            </a:r>
            <a:r>
              <a:rPr lang="es-CO" sz="1400" dirty="0" err="1">
                <a:latin typeface="Arial" panose="020B0604020202020204" pitchFamily="34" charset="0"/>
              </a:rPr>
              <a:t>Técnico</a:t>
            </a:r>
            <a:r>
              <a:rPr lang="es-CO" sz="1400" dirty="0">
                <a:latin typeface="Arial" panose="020B0604020202020204" pitchFamily="34" charset="0"/>
              </a:rPr>
              <a:t> </a:t>
            </a:r>
            <a:r>
              <a:rPr lang="es-CO" sz="1400" dirty="0" err="1">
                <a:latin typeface="Arial" panose="020B0604020202020204" pitchFamily="34" charset="0"/>
              </a:rPr>
              <a:t>II|Ecoopsos</a:t>
            </a:r>
            <a:endParaRPr lang="es-CO" sz="1400" dirty="0">
              <a:latin typeface="Arial" panose="020B0604020202020204" pitchFamily="34" charset="0"/>
            </a:endParaRPr>
          </a:p>
          <a:p>
            <a:r>
              <a:rPr lang="es-CO" dirty="0"/>
              <a:t>2010-2012 : </a:t>
            </a:r>
            <a:r>
              <a:rPr lang="es-CO" sz="1400" dirty="0" err="1">
                <a:latin typeface="Arial" panose="020B0604020202020204" pitchFamily="34" charset="0"/>
              </a:rPr>
              <a:t>Coordinación</a:t>
            </a:r>
            <a:r>
              <a:rPr lang="es-CO" sz="1400" dirty="0">
                <a:latin typeface="Arial" panose="020B0604020202020204" pitchFamily="34" charset="0"/>
              </a:rPr>
              <a:t> De </a:t>
            </a:r>
            <a:r>
              <a:rPr lang="es-CO" sz="1400" dirty="0" err="1">
                <a:latin typeface="Arial" panose="020B0604020202020204" pitchFamily="34" charset="0"/>
              </a:rPr>
              <a:t>Contratación</a:t>
            </a:r>
            <a:r>
              <a:rPr lang="es-CO" sz="1400" dirty="0">
                <a:latin typeface="Arial" panose="020B0604020202020204" pitchFamily="34" charset="0"/>
              </a:rPr>
              <a:t> | Nueva </a:t>
            </a:r>
            <a:r>
              <a:rPr lang="es-CO" sz="1400" dirty="0" err="1">
                <a:latin typeface="Arial" panose="020B0604020202020204" pitchFamily="34" charset="0"/>
              </a:rPr>
              <a:t>Eps</a:t>
            </a:r>
            <a:r>
              <a:rPr lang="es-CO" sz="1400" dirty="0">
                <a:latin typeface="Arial" panose="020B0604020202020204" pitchFamily="34" charset="0"/>
              </a:rPr>
              <a:t> </a:t>
            </a:r>
          </a:p>
          <a:p>
            <a:r>
              <a:rPr lang="es-CO" dirty="0"/>
              <a:t>2012-2017 : </a:t>
            </a:r>
            <a:r>
              <a:rPr lang="es-CO" sz="1400" dirty="0">
                <a:latin typeface="Arial" panose="020B0604020202020204" pitchFamily="34" charset="0"/>
              </a:rPr>
              <a:t>Gestor de Auditoría| Hospital Universitario Clínica San Rafael</a:t>
            </a:r>
          </a:p>
          <a:p>
            <a:r>
              <a:rPr lang="es-CO" dirty="0"/>
              <a:t>2017-2018 : </a:t>
            </a:r>
            <a:r>
              <a:rPr lang="es-CO" sz="1400" dirty="0">
                <a:latin typeface="Arial" panose="020B0604020202020204" pitchFamily="34" charset="0"/>
              </a:rPr>
              <a:t>Asesor Sistemas De </a:t>
            </a:r>
            <a:r>
              <a:rPr lang="es-CO" sz="1400" dirty="0" err="1">
                <a:latin typeface="Arial" panose="020B0604020202020204" pitchFamily="34" charset="0"/>
              </a:rPr>
              <a:t>Información</a:t>
            </a:r>
            <a:r>
              <a:rPr lang="es-CO" sz="1400" dirty="0">
                <a:latin typeface="Arial" panose="020B0604020202020204" pitchFamily="34" charset="0"/>
              </a:rPr>
              <a:t> | </a:t>
            </a:r>
            <a:r>
              <a:rPr lang="es-CO" sz="1400" dirty="0" err="1">
                <a:latin typeface="Arial" panose="020B0604020202020204" pitchFamily="34" charset="0"/>
              </a:rPr>
              <a:t>Eps</a:t>
            </a:r>
            <a:r>
              <a:rPr lang="es-CO" sz="1400" dirty="0">
                <a:latin typeface="Arial" panose="020B0604020202020204" pitchFamily="34" charset="0"/>
              </a:rPr>
              <a:t> Sanitas </a:t>
            </a:r>
          </a:p>
          <a:p>
            <a:r>
              <a:rPr lang="es-CO" dirty="0"/>
              <a:t>2019-2023:</a:t>
            </a:r>
            <a:r>
              <a:rPr lang="es-CO" sz="1400" dirty="0">
                <a:latin typeface="Arial" panose="020B0604020202020204" pitchFamily="34" charset="0"/>
              </a:rPr>
              <a:t> Investigador Proyecto </a:t>
            </a:r>
            <a:r>
              <a:rPr lang="es-CO" sz="1400" dirty="0" err="1">
                <a:latin typeface="Arial" panose="020B0604020202020204" pitchFamily="34" charset="0"/>
              </a:rPr>
              <a:t>Safe</a:t>
            </a:r>
            <a:r>
              <a:rPr lang="es-CO" sz="1400" dirty="0">
                <a:latin typeface="Arial" panose="020B0604020202020204" pitchFamily="34" charset="0"/>
              </a:rPr>
              <a:t> |</a:t>
            </a:r>
            <a:r>
              <a:rPr lang="es-CO" sz="1400" dirty="0" err="1">
                <a:latin typeface="Arial" panose="020B0604020202020204" pitchFamily="34" charset="0"/>
              </a:rPr>
              <a:t>Keralty-European</a:t>
            </a:r>
            <a:r>
              <a:rPr lang="es-CO" sz="1400" dirty="0">
                <a:latin typeface="Arial" panose="020B0604020202020204" pitchFamily="34" charset="0"/>
              </a:rPr>
              <a:t> </a:t>
            </a:r>
            <a:r>
              <a:rPr lang="es-CO" sz="1400" dirty="0" err="1">
                <a:latin typeface="Arial" panose="020B0604020202020204" pitchFamily="34" charset="0"/>
              </a:rPr>
              <a:t>Union’s</a:t>
            </a:r>
            <a:r>
              <a:rPr lang="es-CO" sz="1400" dirty="0">
                <a:latin typeface="Arial" panose="020B0604020202020204" pitchFamily="34" charset="0"/>
              </a:rPr>
              <a:t> </a:t>
            </a:r>
            <a:r>
              <a:rPr lang="es-CO" sz="1400" dirty="0" err="1">
                <a:latin typeface="Arial" panose="020B0604020202020204" pitchFamily="34" charset="0"/>
              </a:rPr>
              <a:t>Horizon</a:t>
            </a:r>
            <a:r>
              <a:rPr lang="es-CO" sz="1400" dirty="0">
                <a:latin typeface="Arial" panose="020B0604020202020204" pitchFamily="34" charset="0"/>
              </a:rPr>
              <a:t> 2020 </a:t>
            </a:r>
            <a:r>
              <a:rPr lang="es-CO" sz="1400" dirty="0" err="1">
                <a:latin typeface="Arial" panose="020B0604020202020204" pitchFamily="34" charset="0"/>
              </a:rPr>
              <a:t>Research</a:t>
            </a:r>
            <a:r>
              <a:rPr lang="es-CO" sz="1400" dirty="0">
                <a:latin typeface="Arial" panose="020B0604020202020204" pitchFamily="34" charset="0"/>
              </a:rPr>
              <a:t> And </a:t>
            </a:r>
            <a:r>
              <a:rPr lang="es-CO" sz="1400" dirty="0" err="1">
                <a:latin typeface="Arial" panose="020B0604020202020204" pitchFamily="34" charset="0"/>
              </a:rPr>
              <a:t>Innovation</a:t>
            </a:r>
            <a:r>
              <a:rPr lang="es-CO" sz="1400" dirty="0">
                <a:latin typeface="Arial" panose="020B0604020202020204" pitchFamily="34" charset="0"/>
              </a:rPr>
              <a:t> </a:t>
            </a:r>
            <a:r>
              <a:rPr lang="es-CO" sz="1400" dirty="0" err="1">
                <a:latin typeface="Arial" panose="020B0604020202020204" pitchFamily="34" charset="0"/>
              </a:rPr>
              <a:t>Programme</a:t>
            </a:r>
            <a:r>
              <a:rPr lang="es-CO" sz="1400" dirty="0">
                <a:latin typeface="Arial" panose="020B0604020202020204" pitchFamily="34" charset="0"/>
              </a:rPr>
              <a:t> </a:t>
            </a:r>
            <a:r>
              <a:rPr lang="es-CO" sz="1400" dirty="0" err="1">
                <a:latin typeface="Arial" panose="020B0604020202020204" pitchFamily="34" charset="0"/>
              </a:rPr>
              <a:t>Under</a:t>
            </a:r>
            <a:r>
              <a:rPr lang="es-CO" sz="1400" dirty="0">
                <a:latin typeface="Arial" panose="020B0604020202020204" pitchFamily="34" charset="0"/>
              </a:rPr>
              <a:t> Grant </a:t>
            </a:r>
            <a:r>
              <a:rPr lang="es-CO" sz="1400" dirty="0" err="1">
                <a:latin typeface="Arial" panose="020B0604020202020204" pitchFamily="34" charset="0"/>
              </a:rPr>
              <a:t>Agreement</a:t>
            </a:r>
            <a:r>
              <a:rPr lang="es-CO" sz="1400" dirty="0">
                <a:latin typeface="Arial" panose="020B0604020202020204" pitchFamily="34" charset="0"/>
              </a:rPr>
              <a:t> No 81460 </a:t>
            </a:r>
          </a:p>
          <a:p>
            <a:endParaRPr lang="es-CO" dirty="0"/>
          </a:p>
        </p:txBody>
      </p:sp>
      <p:pic>
        <p:nvPicPr>
          <p:cNvPr id="1028" name="Picture 4" descr="GitHub Logo and symbol, meaning, history, PNG, brand">
            <a:extLst>
              <a:ext uri="{FF2B5EF4-FFF2-40B4-BE49-F238E27FC236}">
                <a16:creationId xmlns:a16="http://schemas.microsoft.com/office/drawing/2014/main" id="{9B75D8FB-765A-569B-88DD-6F67E47B6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506" y="4577942"/>
            <a:ext cx="696410" cy="39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E1FD31CA-4228-19CF-8FDA-9E9153DF3420}"/>
              </a:ext>
            </a:extLst>
          </p:cNvPr>
          <p:cNvSpPr txBox="1"/>
          <p:nvPr/>
        </p:nvSpPr>
        <p:spPr>
          <a:xfrm>
            <a:off x="9897035" y="4692674"/>
            <a:ext cx="2004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https://</a:t>
            </a:r>
            <a:r>
              <a:rPr lang="es-CO" sz="1200" dirty="0" err="1"/>
              <a:t>github.com</a:t>
            </a:r>
            <a:r>
              <a:rPr lang="es-CO" sz="1200" dirty="0"/>
              <a:t>/</a:t>
            </a:r>
            <a:r>
              <a:rPr lang="es-CO" sz="1200" dirty="0" err="1"/>
              <a:t>ilichdlh</a:t>
            </a:r>
            <a:endParaRPr lang="es-CO" sz="12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EF44DFA-8CF8-FF54-D8D0-E24D7DB9D575}"/>
              </a:ext>
            </a:extLst>
          </p:cNvPr>
          <p:cNvSpPr txBox="1"/>
          <p:nvPr/>
        </p:nvSpPr>
        <p:spPr>
          <a:xfrm>
            <a:off x="723988" y="3111489"/>
            <a:ext cx="359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chemeClr val="accent6">
                    <a:lumMod val="50000"/>
                  </a:schemeClr>
                </a:solidFill>
              </a:rPr>
              <a:t>🌟  Me siento orgulloso de…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2CEAE3A-2FD7-CFAC-5F5F-17678CECBAE7}"/>
              </a:ext>
            </a:extLst>
          </p:cNvPr>
          <p:cNvSpPr txBox="1"/>
          <p:nvPr/>
        </p:nvSpPr>
        <p:spPr>
          <a:xfrm>
            <a:off x="980354" y="1197192"/>
            <a:ext cx="3167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chemeClr val="accent6">
                    <a:lumMod val="50000"/>
                  </a:schemeClr>
                </a:solidFill>
              </a:rPr>
              <a:t>💪 ¿Por qué quiero trabajar en la ADRES?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875F403-ADBC-8F6C-109B-A7EBA2C196D8}"/>
              </a:ext>
            </a:extLst>
          </p:cNvPr>
          <p:cNvSpPr txBox="1"/>
          <p:nvPr/>
        </p:nvSpPr>
        <p:spPr>
          <a:xfrm>
            <a:off x="860468" y="3437683"/>
            <a:ext cx="30843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Mis hijos, mi esposa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Una carrera profesional limpia y mi crecimiento personal.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375A188-E119-23D9-A73D-9F0D9750BBBF}"/>
              </a:ext>
            </a:extLst>
          </p:cNvPr>
          <p:cNvSpPr txBox="1"/>
          <p:nvPr/>
        </p:nvSpPr>
        <p:spPr>
          <a:xfrm>
            <a:off x="520555" y="1960001"/>
            <a:ext cx="3598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Trabajaré para perseguir el ideal de un sistema de salud eficiente transparente y sostenible.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55B5162-3B9B-11D0-E92B-9E8689835BCA}"/>
              </a:ext>
            </a:extLst>
          </p:cNvPr>
          <p:cNvSpPr txBox="1"/>
          <p:nvPr/>
        </p:nvSpPr>
        <p:spPr>
          <a:xfrm>
            <a:off x="9989916" y="5317511"/>
            <a:ext cx="20043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b="0" i="0" u="sng" dirty="0">
                <a:effectLst/>
                <a:latin typeface="Calibri" panose="020F0502020204030204" pitchFamily="34" charset="0"/>
                <a:hlinkClick r:id="rId3" tooltip="Original URL:&#10;https://www.linkedin.com/in/herberthozsiegler/&#10;&#10;Click to follow link.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https://www.linkedin.com/in/herberthozsiegler/</a:t>
            </a:r>
            <a:endParaRPr lang="es-CO" sz="800" dirty="0"/>
          </a:p>
        </p:txBody>
      </p:sp>
      <p:pic>
        <p:nvPicPr>
          <p:cNvPr id="1032" name="Picture 8" descr="Linkedin Logo - Vectores y PSD gratuitos para descargar">
            <a:extLst>
              <a:ext uri="{FF2B5EF4-FFF2-40B4-BE49-F238E27FC236}">
                <a16:creationId xmlns:a16="http://schemas.microsoft.com/office/drawing/2014/main" id="{155412A6-A20B-7D56-1E00-ABA700923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3073" y="5220818"/>
            <a:ext cx="558359" cy="558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5E3BA103-4DFB-4DD5-C548-60F8DE002569}"/>
              </a:ext>
            </a:extLst>
          </p:cNvPr>
          <p:cNvSpPr txBox="1"/>
          <p:nvPr/>
        </p:nvSpPr>
        <p:spPr>
          <a:xfrm>
            <a:off x="4583285" y="5699004"/>
            <a:ext cx="452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chemeClr val="accent6">
                    <a:lumMod val="50000"/>
                  </a:schemeClr>
                </a:solidFill>
              </a:rPr>
              <a:t>🔍 Algo curioso sobre ti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65A0C74-749F-58C3-AD76-7DFCDDF9AE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4617" y="1970362"/>
            <a:ext cx="647814" cy="211363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4D0D479B-7E0E-89DA-D916-7273742633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6571" y="2428463"/>
            <a:ext cx="647814" cy="203715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9D5C5895-070B-8986-77CB-C8CBB9C648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8524" y="2738006"/>
            <a:ext cx="784982" cy="203715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0B16B827-AB29-8108-F10D-EE95DC8302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7319" y="3169908"/>
            <a:ext cx="626159" cy="200388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CDA35402-EDB6-1700-EC66-20262DA788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42492" y="3646764"/>
            <a:ext cx="988158" cy="216261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4C8B7745-6387-9F42-E016-7075B6F6C1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93849" y="4127585"/>
            <a:ext cx="1292167" cy="225754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AEF78D3B-2B55-7DEB-2A74-44E0A9EDED8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09357" y="5135994"/>
            <a:ext cx="891443" cy="280117"/>
          </a:xfrm>
          <a:prstGeom prst="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88483F26-89B2-E905-6829-E24AFA35E100}"/>
              </a:ext>
            </a:extLst>
          </p:cNvPr>
          <p:cNvSpPr txBox="1"/>
          <p:nvPr/>
        </p:nvSpPr>
        <p:spPr>
          <a:xfrm>
            <a:off x="4843715" y="6119037"/>
            <a:ext cx="2783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Me gusta leer sobre historia en papel.</a:t>
            </a: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97F2A085-503B-339E-4B8C-DCDF188B264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21432" y="499872"/>
            <a:ext cx="1749784" cy="2238134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B717DC6F-8BF3-9FC6-6684-F348F4D81D2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46388" y="5029546"/>
            <a:ext cx="996931" cy="38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527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96D17D-A036-0AD7-5AA8-AE05DBFCFFF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40475"/>
            <a:ext cx="546100" cy="276225"/>
          </a:xfrm>
        </p:spPr>
        <p:txBody>
          <a:bodyPr/>
          <a:lstStyle/>
          <a:p>
            <a:fld id="{16BB0687-8A5E-AC43-AE99-983102C99291}" type="slidenum">
              <a:rPr lang="en-CO" smtClean="0"/>
              <a:t>2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816952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DRES">
      <a:dk1>
        <a:srgbClr val="000000"/>
      </a:dk1>
      <a:lt1>
        <a:srgbClr val="FFFFFF"/>
      </a:lt1>
      <a:dk2>
        <a:srgbClr val="2A3654"/>
      </a:dk2>
      <a:lt2>
        <a:srgbClr val="FEFFFF"/>
      </a:lt2>
      <a:accent1>
        <a:srgbClr val="4A66AC"/>
      </a:accent1>
      <a:accent2>
        <a:srgbClr val="009999"/>
      </a:accent2>
      <a:accent3>
        <a:srgbClr val="63D6B3"/>
      </a:accent3>
      <a:accent4>
        <a:srgbClr val="83FFC7"/>
      </a:accent4>
      <a:accent5>
        <a:srgbClr val="FC7878"/>
      </a:accent5>
      <a:accent6>
        <a:srgbClr val="7391FD"/>
      </a:accent6>
      <a:hlink>
        <a:srgbClr val="A590EA"/>
      </a:hlink>
      <a:folHlink>
        <a:srgbClr val="63D6B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806240d0-3ba3-4102-984c-4f5d6f1b3bc4}" enabled="0" method="" siteId="{806240d0-3ba3-4102-984c-4f5d6f1b3bc4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3334</TotalTime>
  <Words>207</Words>
  <Application>Microsoft Macintosh PowerPoint</Application>
  <PresentationFormat>Panorámica</PresentationFormat>
  <Paragraphs>26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ILICH HERBERT DE LA HOZ SIEGLER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ilich De La Hoz</cp:lastModifiedBy>
  <cp:revision>149</cp:revision>
  <dcterms:created xsi:type="dcterms:W3CDTF">2020-10-11T00:37:01Z</dcterms:created>
  <dcterms:modified xsi:type="dcterms:W3CDTF">2024-02-28T16:33:37Z</dcterms:modified>
</cp:coreProperties>
</file>