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7f391cf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7f391cf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f391cf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f391cf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f391cf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f391cf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f391cf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7f391cf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f391cf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f391cf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667815a6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1667815a6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f391cf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f391cf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f391cf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f391cf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f391cf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f391cf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667815a6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667815a6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1667815a6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1667815a6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7f391c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7f391c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667815a6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1667815a6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391cf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f391cf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f391cf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7f391cf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f391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f391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667815a6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667815a6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f391cf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f391cf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792950"/>
            <a:ext cx="8123100" cy="10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Restoran Data Warehouse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462500"/>
            <a:ext cx="15627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Esmir Isić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Arzija Pajić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Mirza Žiko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Amer Karahasan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Ilhan Ličina</a:t>
            </a:r>
            <a:endParaRPr sz="1300"/>
          </a:p>
        </p:txBody>
      </p:sp>
      <p:sp>
        <p:nvSpPr>
          <p:cNvPr id="61" name="Google Shape;61;p13"/>
          <p:cNvSpPr txBox="1"/>
          <p:nvPr/>
        </p:nvSpPr>
        <p:spPr>
          <a:xfrm>
            <a:off x="7367250" y="4067600"/>
            <a:ext cx="126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prof. dr. Damir Omerašević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0" y="354125"/>
            <a:ext cx="14287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Definisanje izvora podataka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25" y="1114775"/>
            <a:ext cx="73159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Spajanje na bazu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25" y="1017725"/>
            <a:ext cx="43978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Odabir tabela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288" y="1017725"/>
            <a:ext cx="47934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OLAP kocka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425" y="1017725"/>
            <a:ext cx="47483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Prikaz OLAP kocke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75" y="1170125"/>
            <a:ext cx="8355474" cy="32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Izvještaj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Za kreiranje izvjestaja koristili smo Power BI alat ciji izgled  korisnickog sucelja mozete vidjeti na sljedecoj slici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950" y="1948600"/>
            <a:ext cx="4642099" cy="26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Prikaz restorana po drzavama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963" y="1410925"/>
            <a:ext cx="5224076" cy="324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Produkti u skladistu po kolicini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25" y="1179775"/>
            <a:ext cx="5973550" cy="35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Hrana po cijeni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261" y="1170125"/>
            <a:ext cx="6155474" cy="34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Hvala na pažnji !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Korisnički zahtjevi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Uposlenicima restorana (konobarima) je potreban brz i jednostavan pristup itemima s menija radi sto jednostavnijeg kreiranja racuna.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Uvid u najprodavanije iteme, kako bi se isti mogli predloziti  gostima.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Mjesecni izvjestaj o prodaji po itemima - pomoglo bi tako sto bi znali cega bi trebali skladistiti vise a cega manje te bi gubitci bili dosta manji.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Uvid u podatke o uposlenicima gdje bi na jednom mjestu imali osnovne informacije o svim uposlenima ukoliko je to potrebno.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Informacija o dostupnosti stolova, kako bi za goste koji nisu naruceni automatski znali da li ima slobodnog mjesta ili ne.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5" y="1120925"/>
            <a:ext cx="8841150" cy="40225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ER dijagram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Dimenzijski model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Najvise se razlikuje od ER modela po tome sto ima puno manje tabela, jer su tabele denormalizovane.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Za razliku od ER modeliranja koji opisuje entitete i relacije, dimenzijsko modeliranje strukturira i povezuje numericka mjerenja i dimenzije.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 nastavku cemo pokazati cinjenice i dimenzije preko Shema dijagrama multidimenzijskog modela.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100"/>
            <a:ext cx="2702200" cy="2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175" y="329100"/>
            <a:ext cx="3058425" cy="2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050" y="329100"/>
            <a:ext cx="3058425" cy="24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3002550"/>
            <a:ext cx="85206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Primarna tabela u multidimenzijskom modelu je tabela cinjenica i koristi se za zapisivanje stvarnih cinjenica ili mjera u poslovanju.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Međutim one su zanimljive samo unutar odgovarajuceg konteksta a kontekst dolazi od tabela dimenzija.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ETL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1429475"/>
            <a:ext cx="68484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75" y="1102775"/>
            <a:ext cx="8839201" cy="293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Kocka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1350"/>
            <a:ext cx="8430951" cy="3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SQL Server Data Tools pokrece okruzenje Microsoft Visual Studio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5188"/>
            <a:ext cx="8520600" cy="1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