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5905" y="6459426"/>
            <a:ext cx="2501922" cy="38352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5382080" cy="46227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236347" y="1668787"/>
            <a:ext cx="9810750" cy="0"/>
          </a:xfrm>
          <a:custGeom>
            <a:avLst/>
            <a:gdLst/>
            <a:ahLst/>
            <a:cxnLst/>
            <a:rect l="l" t="t" r="r" b="b"/>
            <a:pathLst>
              <a:path w="9810750" h="0">
                <a:moveTo>
                  <a:pt x="9810749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26483" y="1834035"/>
            <a:ext cx="8554719" cy="110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027" y="5812332"/>
            <a:ext cx="9093944" cy="168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" y="5581417"/>
            <a:ext cx="4023835" cy="4713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6616" y="1046550"/>
            <a:ext cx="6054767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827" y="2902229"/>
            <a:ext cx="8686800" cy="2530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400" spc="1370" b="1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dirty="0" sz="16400" spc="145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6400" spc="-29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6400" spc="-1390" b="1">
                <a:solidFill>
                  <a:srgbClr val="231F20"/>
                </a:solidFill>
                <a:latin typeface="Trebuchet MS"/>
                <a:cs typeface="Trebuchet MS"/>
              </a:rPr>
              <a:t>J</a:t>
            </a:r>
            <a:r>
              <a:rPr dirty="0" sz="16400" spc="-375" b="1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dirty="0" sz="16400" spc="830" b="1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dirty="0" sz="16400" spc="-2720" b="1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endParaRPr sz="1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97045" algn="l"/>
              </a:tabLst>
            </a:pPr>
            <a:r>
              <a:rPr dirty="0" spc="140"/>
              <a:t>MACHINE	</a:t>
            </a:r>
            <a:r>
              <a:rPr dirty="0" spc="75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12545" marR="5080" indent="-1300480">
              <a:lnSpc>
                <a:spcPct val="114500"/>
              </a:lnSpc>
              <a:spcBef>
                <a:spcPts val="100"/>
              </a:spcBef>
            </a:pPr>
            <a:r>
              <a:rPr dirty="0" spc="10"/>
              <a:t>SYSTÈME</a:t>
            </a:r>
            <a:r>
              <a:rPr dirty="0" spc="695"/>
              <a:t> </a:t>
            </a:r>
            <a:r>
              <a:rPr dirty="0" spc="-195"/>
              <a:t>DE</a:t>
            </a:r>
            <a:r>
              <a:rPr dirty="0" spc="695"/>
              <a:t> </a:t>
            </a:r>
            <a:r>
              <a:rPr dirty="0" spc="120"/>
              <a:t>REFROIDISSEMENT </a:t>
            </a:r>
            <a:r>
              <a:rPr dirty="0" spc="-1420"/>
              <a:t> </a:t>
            </a:r>
            <a:r>
              <a:rPr dirty="0" spc="-35"/>
              <a:t>INTELLIGENT</a:t>
            </a:r>
            <a:r>
              <a:rPr dirty="0" spc="695"/>
              <a:t> </a:t>
            </a:r>
            <a:r>
              <a:rPr dirty="0" spc="65"/>
              <a:t>POUR</a:t>
            </a:r>
            <a:r>
              <a:rPr dirty="0" spc="700"/>
              <a:t> </a:t>
            </a:r>
            <a:r>
              <a:rPr dirty="0" spc="75"/>
              <a:t>PC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4863" y="1236742"/>
            <a:ext cx="3981450" cy="1291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300" spc="-409">
                <a:solidFill>
                  <a:srgbClr val="0F0E0D"/>
                </a:solidFill>
              </a:rPr>
              <a:t>C</a:t>
            </a:r>
            <a:r>
              <a:rPr dirty="0" sz="8300" spc="-975">
                <a:solidFill>
                  <a:srgbClr val="0F0E0D"/>
                </a:solidFill>
              </a:rPr>
              <a:t>O</a:t>
            </a:r>
            <a:r>
              <a:rPr dirty="0" sz="8300" spc="-890">
                <a:solidFill>
                  <a:srgbClr val="0F0E0D"/>
                </a:solidFill>
              </a:rPr>
              <a:t>N</a:t>
            </a:r>
            <a:r>
              <a:rPr dirty="0" sz="8300" spc="-1390">
                <a:solidFill>
                  <a:srgbClr val="0F0E0D"/>
                </a:solidFill>
              </a:rPr>
              <a:t>T</a:t>
            </a:r>
            <a:r>
              <a:rPr dirty="0" sz="8300" spc="-1015">
                <a:solidFill>
                  <a:srgbClr val="0F0E0D"/>
                </a:solidFill>
              </a:rPr>
              <a:t>E</a:t>
            </a:r>
            <a:r>
              <a:rPr dirty="0" sz="8300" spc="-890">
                <a:solidFill>
                  <a:srgbClr val="0F0E0D"/>
                </a:solidFill>
              </a:rPr>
              <a:t>N</a:t>
            </a:r>
            <a:r>
              <a:rPr dirty="0" sz="8300" spc="-745">
                <a:solidFill>
                  <a:srgbClr val="0F0E0D"/>
                </a:solidFill>
              </a:rPr>
              <a:t>U</a:t>
            </a:r>
            <a:endParaRPr sz="8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9031" y="0"/>
            <a:ext cx="2555839" cy="1992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94730" y="3323495"/>
            <a:ext cx="2592070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254">
                <a:solidFill>
                  <a:srgbClr val="0F0E0D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135">
                <a:solidFill>
                  <a:srgbClr val="0F0E0D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200">
                <a:solidFill>
                  <a:srgbClr val="0F0E0D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254">
                <a:solidFill>
                  <a:srgbClr val="0F0E0D"/>
                </a:solidFill>
                <a:latin typeface="Lucida Sans Unicode"/>
                <a:cs typeface="Lucida Sans Unicode"/>
              </a:rPr>
              <a:t>b</a:t>
            </a:r>
            <a:r>
              <a:rPr dirty="0" sz="2500" spc="80">
                <a:solidFill>
                  <a:srgbClr val="0F0E0D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é</a:t>
            </a:r>
            <a:r>
              <a:rPr dirty="0" sz="2500" spc="165">
                <a:solidFill>
                  <a:srgbClr val="0F0E0D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225">
                <a:solidFill>
                  <a:srgbClr val="0F0E0D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125">
                <a:solidFill>
                  <a:srgbClr val="0F0E0D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254">
                <a:solidFill>
                  <a:srgbClr val="0F0E0D"/>
                </a:solidFill>
                <a:latin typeface="Lucida Sans Unicode"/>
                <a:cs typeface="Lucida Sans Unicode"/>
              </a:rPr>
              <a:t>q</a:t>
            </a:r>
            <a:r>
              <a:rPr dirty="0" sz="2500" spc="135">
                <a:solidFill>
                  <a:srgbClr val="0F0E0D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40">
                <a:solidFill>
                  <a:srgbClr val="0F0E0D"/>
                </a:solidFill>
                <a:latin typeface="Lucida Sans Unicode"/>
                <a:cs typeface="Lucida Sans Unicode"/>
              </a:rPr>
              <a:t>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4730" y="4117713"/>
            <a:ext cx="144843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355">
                <a:solidFill>
                  <a:srgbClr val="0F0E0D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200">
                <a:solidFill>
                  <a:srgbClr val="0F0E0D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80">
                <a:solidFill>
                  <a:srgbClr val="0F0E0D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135">
                <a:solidFill>
                  <a:srgbClr val="0F0E0D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125">
                <a:solidFill>
                  <a:srgbClr val="0F0E0D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200">
                <a:solidFill>
                  <a:srgbClr val="0F0E0D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110">
                <a:solidFill>
                  <a:srgbClr val="0F0E0D"/>
                </a:solidFill>
                <a:latin typeface="Lucida Sans Unicode"/>
                <a:cs typeface="Lucida Sans Unicode"/>
              </a:rPr>
              <a:t>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4730" y="5037803"/>
            <a:ext cx="532193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20">
                <a:solidFill>
                  <a:srgbClr val="0F0E0D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225">
                <a:solidFill>
                  <a:srgbClr val="0F0E0D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35">
                <a:solidFill>
                  <a:srgbClr val="0F0E0D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254">
                <a:solidFill>
                  <a:srgbClr val="0F0E0D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220">
                <a:solidFill>
                  <a:srgbClr val="0F0E0D"/>
                </a:solidFill>
                <a:latin typeface="Lucida Sans Unicode"/>
                <a:cs typeface="Lucida Sans Unicode"/>
              </a:rPr>
              <a:t>w</a:t>
            </a:r>
            <a:r>
              <a:rPr dirty="0" sz="2500" spc="225">
                <a:solidFill>
                  <a:srgbClr val="0F0E0D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35">
                <a:solidFill>
                  <a:srgbClr val="0F0E0D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100">
                <a:solidFill>
                  <a:srgbClr val="0F0E0D"/>
                </a:solidFill>
                <a:latin typeface="Lucida Sans Unicode"/>
                <a:cs typeface="Lucida Sans Unicode"/>
              </a:rPr>
              <a:t>&amp;</a:t>
            </a:r>
            <a:r>
              <a:rPr dirty="0" sz="2500" spc="-545">
                <a:solidFill>
                  <a:srgbClr val="0F0E0D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29">
                <a:solidFill>
                  <a:srgbClr val="0F0E0D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340">
                <a:solidFill>
                  <a:srgbClr val="0F0E0D"/>
                </a:solidFill>
                <a:latin typeface="Lucida Sans Unicode"/>
                <a:cs typeface="Lucida Sans Unicode"/>
              </a:rPr>
              <a:t>y</a:t>
            </a:r>
            <a:r>
              <a:rPr dirty="0" sz="2500" spc="229">
                <a:solidFill>
                  <a:srgbClr val="0F0E0D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è</a:t>
            </a:r>
            <a:r>
              <a:rPr dirty="0" sz="2500" spc="165">
                <a:solidFill>
                  <a:srgbClr val="0F0E0D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40">
                <a:solidFill>
                  <a:srgbClr val="0F0E0D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370">
                <a:solidFill>
                  <a:srgbClr val="0F0E0D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165">
                <a:solidFill>
                  <a:srgbClr val="0F0E0D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254">
                <a:solidFill>
                  <a:srgbClr val="0F0E0D"/>
                </a:solidFill>
                <a:latin typeface="Lucida Sans Unicode"/>
                <a:cs typeface="Lucida Sans Unicode"/>
              </a:rPr>
              <a:t>b</a:t>
            </a:r>
            <a:r>
              <a:rPr dirty="0" sz="2500" spc="225">
                <a:solidFill>
                  <a:srgbClr val="0F0E0D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35">
                <a:solidFill>
                  <a:srgbClr val="0F0E0D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254">
                <a:solidFill>
                  <a:srgbClr val="0F0E0D"/>
                </a:solidFill>
                <a:latin typeface="Lucida Sans Unicode"/>
                <a:cs typeface="Lucida Sans Unicode"/>
              </a:rPr>
              <a:t>q</a:t>
            </a:r>
            <a:r>
              <a:rPr dirty="0" sz="2500" spc="135">
                <a:solidFill>
                  <a:srgbClr val="0F0E0D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40">
                <a:solidFill>
                  <a:srgbClr val="0F0E0D"/>
                </a:solidFill>
                <a:latin typeface="Lucida Sans Unicode"/>
                <a:cs typeface="Lucida Sans Unicode"/>
              </a:rPr>
              <a:t>é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730" y="5832021"/>
            <a:ext cx="106743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225">
                <a:solidFill>
                  <a:srgbClr val="0F0E0D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200">
                <a:solidFill>
                  <a:srgbClr val="0F0E0D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254">
                <a:solidFill>
                  <a:srgbClr val="0F0E0D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285">
                <a:solidFill>
                  <a:srgbClr val="0F0E0D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65">
                <a:solidFill>
                  <a:srgbClr val="0F0E0D"/>
                </a:solidFill>
                <a:latin typeface="Lucida Sans Unicode"/>
                <a:cs typeface="Lucida Sans Unicode"/>
              </a:rPr>
              <a:t>l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730" y="6632865"/>
            <a:ext cx="183324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45">
                <a:solidFill>
                  <a:srgbClr val="0F0E0D"/>
                </a:solidFill>
                <a:latin typeface="Lucida Sans Unicode"/>
                <a:cs typeface="Lucida Sans Unicode"/>
              </a:rPr>
              <a:t>simulation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9320" y="2901697"/>
            <a:ext cx="1400810" cy="5432425"/>
          </a:xfrm>
          <a:prstGeom prst="rect">
            <a:avLst/>
          </a:prstGeom>
          <a:solidFill>
            <a:srgbClr val="B0B0B0"/>
          </a:solidFill>
        </p:spPr>
        <p:txBody>
          <a:bodyPr wrap="square" lIns="0" tIns="326390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2570"/>
              </a:spcBef>
            </a:pPr>
            <a:r>
              <a:rPr dirty="0" sz="4250" spc="-215" b="1">
                <a:solidFill>
                  <a:srgbClr val="0F0E0D"/>
                </a:solidFill>
                <a:latin typeface="Tahoma"/>
                <a:cs typeface="Tahoma"/>
              </a:rPr>
              <a:t>01</a:t>
            </a:r>
            <a:endParaRPr sz="4250">
              <a:latin typeface="Tahoma"/>
              <a:cs typeface="Tahoma"/>
            </a:endParaRPr>
          </a:p>
          <a:p>
            <a:pPr marL="312420">
              <a:lnSpc>
                <a:spcPct val="100000"/>
              </a:lnSpc>
              <a:spcBef>
                <a:spcPts val="1175"/>
              </a:spcBef>
            </a:pPr>
            <a:r>
              <a:rPr dirty="0" sz="4250" spc="185" b="1">
                <a:solidFill>
                  <a:srgbClr val="0F0E0D"/>
                </a:solidFill>
                <a:latin typeface="Tahoma"/>
                <a:cs typeface="Tahoma"/>
              </a:rPr>
              <a:t>02</a:t>
            </a:r>
            <a:endParaRPr sz="4250">
              <a:latin typeface="Tahoma"/>
              <a:cs typeface="Tahoma"/>
            </a:endParaRPr>
          </a:p>
          <a:p>
            <a:pPr marL="323850">
              <a:lnSpc>
                <a:spcPct val="100000"/>
              </a:lnSpc>
              <a:spcBef>
                <a:spcPts val="1839"/>
              </a:spcBef>
            </a:pPr>
            <a:r>
              <a:rPr dirty="0" sz="4250" spc="95" b="1">
                <a:solidFill>
                  <a:srgbClr val="0F0E0D"/>
                </a:solidFill>
                <a:latin typeface="Tahoma"/>
                <a:cs typeface="Tahoma"/>
              </a:rPr>
              <a:t>03</a:t>
            </a:r>
            <a:endParaRPr sz="425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1175"/>
              </a:spcBef>
            </a:pPr>
            <a:r>
              <a:rPr dirty="0" sz="4250" spc="254" b="1">
                <a:solidFill>
                  <a:srgbClr val="0F0E0D"/>
                </a:solidFill>
                <a:latin typeface="Tahoma"/>
                <a:cs typeface="Tahoma"/>
              </a:rPr>
              <a:t>04</a:t>
            </a:r>
            <a:endParaRPr sz="4250">
              <a:latin typeface="Tahoma"/>
              <a:cs typeface="Tahoma"/>
            </a:endParaRPr>
          </a:p>
          <a:p>
            <a:pPr marL="333375">
              <a:lnSpc>
                <a:spcPct val="100000"/>
              </a:lnSpc>
              <a:spcBef>
                <a:spcPts val="1140"/>
              </a:spcBef>
            </a:pPr>
            <a:r>
              <a:rPr dirty="0" sz="4250" spc="175" b="1">
                <a:solidFill>
                  <a:srgbClr val="0F0E0D"/>
                </a:solidFill>
                <a:latin typeface="Tahoma"/>
                <a:cs typeface="Tahoma"/>
              </a:rPr>
              <a:t>05</a:t>
            </a:r>
            <a:endParaRPr sz="425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1200"/>
              </a:spcBef>
            </a:pPr>
            <a:r>
              <a:rPr dirty="0" sz="4250" spc="254" b="1">
                <a:solidFill>
                  <a:srgbClr val="0F0E0D"/>
                </a:solidFill>
                <a:latin typeface="Tahoma"/>
                <a:cs typeface="Tahoma"/>
              </a:rPr>
              <a:t>06</a:t>
            </a:r>
            <a:endParaRPr sz="4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4730" y="7432413"/>
            <a:ext cx="1958975" cy="4102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70">
                <a:solidFill>
                  <a:srgbClr val="0F0E0D"/>
                </a:solidFill>
                <a:latin typeface="Lucida Sans Unicode"/>
                <a:cs typeface="Lucida Sans Unicode"/>
              </a:rPr>
              <a:t>Conclusion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803" y="2404988"/>
            <a:ext cx="4257674" cy="2924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2996" y="2400518"/>
            <a:ext cx="4686300" cy="2819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1689" y="5959824"/>
            <a:ext cx="3371849" cy="4029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6246" y="5959824"/>
            <a:ext cx="4791074" cy="3905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61863" y="571943"/>
            <a:ext cx="6563995" cy="10026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400" spc="95"/>
              <a:t>PROBLÉMATIQUE</a:t>
            </a:r>
            <a:endParaRPr sz="6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7941" y="2959417"/>
            <a:ext cx="10791825" cy="6505575"/>
            <a:chOff x="3797941" y="2959417"/>
            <a:chExt cx="10791825" cy="6505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941" y="2959417"/>
              <a:ext cx="10791824" cy="6505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138" y="7889313"/>
              <a:ext cx="1362074" cy="1371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4057" y="1192370"/>
            <a:ext cx="3859529" cy="10026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400" spc="645"/>
              <a:t>S</a:t>
            </a:r>
            <a:r>
              <a:rPr dirty="0" sz="6400" spc="-120"/>
              <a:t>O</a:t>
            </a:r>
            <a:r>
              <a:rPr dirty="0" sz="6400" spc="-75"/>
              <a:t>L</a:t>
            </a:r>
            <a:r>
              <a:rPr dirty="0" sz="6400" spc="55"/>
              <a:t>U</a:t>
            </a:r>
            <a:r>
              <a:rPr dirty="0" sz="6400" spc="-440"/>
              <a:t>T</a:t>
            </a:r>
            <a:r>
              <a:rPr dirty="0" sz="6400" spc="770"/>
              <a:t>I</a:t>
            </a:r>
            <a:r>
              <a:rPr dirty="0" sz="6400" spc="-120"/>
              <a:t>O</a:t>
            </a:r>
            <a:r>
              <a:rPr dirty="0" sz="6400" spc="-680"/>
              <a:t>N</a:t>
            </a:r>
            <a:endParaRPr sz="6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388" y="2848022"/>
            <a:ext cx="12553949" cy="6657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2142" y="1052653"/>
            <a:ext cx="12963525" cy="10026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19820" algn="l"/>
              </a:tabLst>
            </a:pPr>
            <a:r>
              <a:rPr dirty="0" sz="6400" spc="15"/>
              <a:t>HARDWARE&amp;</a:t>
            </a:r>
            <a:r>
              <a:rPr dirty="0" sz="6400" spc="-1295"/>
              <a:t> </a:t>
            </a:r>
            <a:r>
              <a:rPr dirty="0" sz="6400" spc="20"/>
              <a:t>SYSTÈME	</a:t>
            </a:r>
            <a:r>
              <a:rPr dirty="0" sz="6400" spc="70"/>
              <a:t>EMBARQUÉ</a:t>
            </a:r>
            <a:endParaRPr sz="6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1877" y="1780213"/>
            <a:ext cx="9363074" cy="7981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1571" y="513886"/>
            <a:ext cx="2845435" cy="1097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15"/>
              <a:t>M</a:t>
            </a:r>
            <a:r>
              <a:rPr dirty="0" spc="-120"/>
              <a:t>O</a:t>
            </a:r>
            <a:r>
              <a:rPr dirty="0" spc="305"/>
              <a:t>D</a:t>
            </a:r>
            <a:r>
              <a:rPr dirty="0" spc="-155"/>
              <a:t>E</a:t>
            </a:r>
            <a:r>
              <a:rPr dirty="0" spc="-755"/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6408" y="717173"/>
            <a:ext cx="6657974" cy="73818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388" y="3977257"/>
            <a:ext cx="5895974" cy="4010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1744" y="2905617"/>
            <a:ext cx="5343524" cy="615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16616" y="1046550"/>
            <a:ext cx="5515610" cy="1097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25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BENSALEM Ahmed ilies</dc:creator>
  <cp:keywords>DAF57dslCL0,BAE59LGRwpY</cp:keywords>
  <dc:title>Grey minimalist business project presentation </dc:title>
  <dcterms:created xsi:type="dcterms:W3CDTF">2024-01-15T07:40:24Z</dcterms:created>
  <dcterms:modified xsi:type="dcterms:W3CDTF">2024-01-15T07:40:24Z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2024-01-15T00:00:00Z</vt:filetime>
  </property>
</Properties>
</file>