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50F5-2394-473A-871C-0100027D484E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ACA-F0B2-4BBE-ABF6-536088B0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27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50F5-2394-473A-871C-0100027D484E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ACA-F0B2-4BBE-ABF6-536088B0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55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50F5-2394-473A-871C-0100027D484E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ACA-F0B2-4BBE-ABF6-536088B0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47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50F5-2394-473A-871C-0100027D484E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ACA-F0B2-4BBE-ABF6-536088B0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72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50F5-2394-473A-871C-0100027D484E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ACA-F0B2-4BBE-ABF6-536088B0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6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50F5-2394-473A-871C-0100027D484E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ACA-F0B2-4BBE-ABF6-536088B0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0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50F5-2394-473A-871C-0100027D484E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ACA-F0B2-4BBE-ABF6-536088B0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43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50F5-2394-473A-871C-0100027D484E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ACA-F0B2-4BBE-ABF6-536088B0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45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50F5-2394-473A-871C-0100027D484E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ACA-F0B2-4BBE-ABF6-536088B0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73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50F5-2394-473A-871C-0100027D484E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ACA-F0B2-4BBE-ABF6-536088B0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19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50F5-2394-473A-871C-0100027D484E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ACA-F0B2-4BBE-ABF6-536088B0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47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B50F5-2394-473A-871C-0100027D484E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AACA-F0B2-4BBE-ABF6-536088B0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33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641456" y="1223643"/>
            <a:ext cx="841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S3. Survival rates of the 25 lactic acid bacteria exposed to simulated gastric (low pH values) and intestinal (without and with bile salts) juices.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1641456" y="1633056"/>
            <a:ext cx="8416944" cy="4555872"/>
            <a:chOff x="1641457" y="1685109"/>
            <a:chExt cx="8416944" cy="4555872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 rotWithShape="1">
            <a:blip r:embed="rId2"/>
            <a:srcRect l="487" t="1483" r="976" b="805"/>
            <a:stretch/>
          </p:blipFill>
          <p:spPr>
            <a:xfrm>
              <a:off x="2142309" y="1685109"/>
              <a:ext cx="7916092" cy="4349931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CaixaDeTexto 3"/>
            <p:cNvSpPr txBox="1"/>
            <p:nvPr/>
          </p:nvSpPr>
          <p:spPr>
            <a:xfrm>
              <a:off x="1641457" y="3223068"/>
              <a:ext cx="400110" cy="127401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Survival rate 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5188077" y="5933204"/>
              <a:ext cx="106690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Condition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1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34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Isadora Lieske</dc:creator>
  <cp:lastModifiedBy>Isadora Lieske</cp:lastModifiedBy>
  <cp:revision>10</cp:revision>
  <dcterms:created xsi:type="dcterms:W3CDTF">2025-02-17T17:02:51Z</dcterms:created>
  <dcterms:modified xsi:type="dcterms:W3CDTF">2025-06-05T21:01:30Z</dcterms:modified>
</cp:coreProperties>
</file>