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02" autoAdjust="0"/>
    <p:restoredTop sz="94660"/>
  </p:normalViewPr>
  <p:slideViewPr>
    <p:cSldViewPr snapToGrid="0">
      <p:cViewPr varScale="1">
        <p:scale>
          <a:sx n="70" d="100"/>
          <a:sy n="70" d="100"/>
        </p:scale>
        <p:origin x="58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B50F5-2394-473A-871C-0100027D484E}" type="datetimeFigureOut">
              <a:rPr lang="pt-BR" smtClean="0"/>
              <a:t>16/07/2025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AACA-F0B2-4BBE-ABF6-536088B0CE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8271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B50F5-2394-473A-871C-0100027D484E}" type="datetimeFigureOut">
              <a:rPr lang="pt-BR" smtClean="0"/>
              <a:t>16/07/2025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AACA-F0B2-4BBE-ABF6-536088B0CE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0550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B50F5-2394-473A-871C-0100027D484E}" type="datetimeFigureOut">
              <a:rPr lang="pt-BR" smtClean="0"/>
              <a:t>16/07/2025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AACA-F0B2-4BBE-ABF6-536088B0CE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9473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B50F5-2394-473A-871C-0100027D484E}" type="datetimeFigureOut">
              <a:rPr lang="pt-BR" smtClean="0"/>
              <a:t>16/07/2025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AACA-F0B2-4BBE-ABF6-536088B0CE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0726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B50F5-2394-473A-871C-0100027D484E}" type="datetimeFigureOut">
              <a:rPr lang="pt-BR" smtClean="0"/>
              <a:t>16/07/2025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AACA-F0B2-4BBE-ABF6-536088B0CE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666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B50F5-2394-473A-871C-0100027D484E}" type="datetimeFigureOut">
              <a:rPr lang="pt-BR" smtClean="0"/>
              <a:t>16/07/2025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AACA-F0B2-4BBE-ABF6-536088B0CE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90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B50F5-2394-473A-871C-0100027D484E}" type="datetimeFigureOut">
              <a:rPr lang="pt-BR" smtClean="0"/>
              <a:t>16/07/2025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AACA-F0B2-4BBE-ABF6-536088B0CE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9437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B50F5-2394-473A-871C-0100027D484E}" type="datetimeFigureOut">
              <a:rPr lang="pt-BR" smtClean="0"/>
              <a:t>16/07/2025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AACA-F0B2-4BBE-ABF6-536088B0CE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445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B50F5-2394-473A-871C-0100027D484E}" type="datetimeFigureOut">
              <a:rPr lang="pt-BR" smtClean="0"/>
              <a:t>16/07/2025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AACA-F0B2-4BBE-ABF6-536088B0CE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8736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B50F5-2394-473A-871C-0100027D484E}" type="datetimeFigureOut">
              <a:rPr lang="pt-BR" smtClean="0"/>
              <a:t>16/07/2025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AACA-F0B2-4BBE-ABF6-536088B0CE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1194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B50F5-2394-473A-871C-0100027D484E}" type="datetimeFigureOut">
              <a:rPr lang="pt-BR" smtClean="0"/>
              <a:t>16/07/2025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AACA-F0B2-4BBE-ABF6-536088B0CE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9474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B50F5-2394-473A-871C-0100027D484E}" type="datetimeFigureOut">
              <a:rPr lang="pt-BR" smtClean="0"/>
              <a:t>16/07/2025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CAACA-F0B2-4BBE-ABF6-536088B0CE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6331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641456" y="1223643"/>
            <a:ext cx="841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S2.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Survival rates of the 25 lactic acid bacteria exposed to simulated gastric (low pH values) and intestinal (without and with bile salts) conditions.</a:t>
            </a:r>
          </a:p>
        </p:txBody>
      </p:sp>
      <p:grpSp>
        <p:nvGrpSpPr>
          <p:cNvPr id="6" name="Agrupar 5"/>
          <p:cNvGrpSpPr/>
          <p:nvPr/>
        </p:nvGrpSpPr>
        <p:grpSpPr>
          <a:xfrm>
            <a:off x="1641456" y="1633056"/>
            <a:ext cx="8416944" cy="4555872"/>
            <a:chOff x="1641457" y="1685109"/>
            <a:chExt cx="8416944" cy="4555872"/>
          </a:xfrm>
        </p:grpSpPr>
        <p:pic>
          <p:nvPicPr>
            <p:cNvPr id="2" name="Imagem 1"/>
            <p:cNvPicPr>
              <a:picLocks noChangeAspect="1"/>
            </p:cNvPicPr>
            <p:nvPr/>
          </p:nvPicPr>
          <p:blipFill rotWithShape="1">
            <a:blip r:embed="rId2"/>
            <a:srcRect l="487" t="1483" r="976" b="805"/>
            <a:stretch/>
          </p:blipFill>
          <p:spPr>
            <a:xfrm>
              <a:off x="2142309" y="1685109"/>
              <a:ext cx="7916092" cy="4349931"/>
            </a:xfrm>
            <a:prstGeom prst="rect">
              <a:avLst/>
            </a:prstGeom>
            <a:ln>
              <a:noFill/>
            </a:ln>
          </p:spPr>
        </p:pic>
        <p:sp>
          <p:nvSpPr>
            <p:cNvPr id="4" name="CaixaDeTexto 3"/>
            <p:cNvSpPr txBox="1"/>
            <p:nvPr/>
          </p:nvSpPr>
          <p:spPr>
            <a:xfrm>
              <a:off x="1641457" y="3223068"/>
              <a:ext cx="400110" cy="127401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Survival rate </a:t>
              </a:r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5188077" y="5933204"/>
              <a:ext cx="1066909" cy="307777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Condition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71668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</TotalTime>
  <Words>34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Isadora Lieske</dc:creator>
  <cp:lastModifiedBy>Isadora Lieske</cp:lastModifiedBy>
  <cp:revision>12</cp:revision>
  <dcterms:created xsi:type="dcterms:W3CDTF">2025-02-17T17:02:51Z</dcterms:created>
  <dcterms:modified xsi:type="dcterms:W3CDTF">2025-07-16T15:16:37Z</dcterms:modified>
</cp:coreProperties>
</file>