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Знакови низове в </a:t>
            </a:r>
            <a:r>
              <a:rPr lang="en-US" dirty="0" smtClean="0"/>
              <a:t>C#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Деклариране, създаване и инициализиране на текстови величини.</a:t>
            </a:r>
          </a:p>
          <a:p>
            <a:r>
              <a:rPr lang="ru-RU" dirty="0"/>
              <a:t>Основни методи на класа String.</a:t>
            </a:r>
          </a:p>
          <a:p>
            <a:r>
              <a:rPr lang="ru-RU" dirty="0"/>
              <a:t>Текстообработка. Масив от низове.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6158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компютърните науки </a:t>
            </a:r>
            <a:r>
              <a:rPr lang="ru-RU" b="1" dirty="0"/>
              <a:t>низ</a:t>
            </a:r>
            <a:r>
              <a:rPr lang="ru-RU" dirty="0"/>
              <a:t> е крайна поредица от символи (представляващи краен брой </a:t>
            </a:r>
            <a:r>
              <a:rPr lang="ru-RU" b="1" dirty="0"/>
              <a:t>знаци</a:t>
            </a:r>
            <a:r>
              <a:rPr lang="ru-RU" dirty="0" smtClean="0"/>
              <a:t>).</a:t>
            </a:r>
            <a:r>
              <a:rPr lang="en-US" dirty="0" smtClean="0"/>
              <a:t> </a:t>
            </a:r>
            <a:r>
              <a:rPr lang="ru-RU" dirty="0"/>
              <a:t>Низовете обикновено се разглеждат като тип данни и често са имплементирани като масиви от байтове (или думи), които съхраняват последователност от елементи, използвайки кодиране на символите.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8571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Деклариране, създаване и инициализиране на текстови величини.</a:t>
            </a:r>
            <a:br>
              <a:rPr lang="ru-RU" sz="3600" dirty="0"/>
            </a:br>
            <a:endParaRPr lang="bg-B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1800" dirty="0" smtClean="0"/>
              <a:t>З</a:t>
            </a:r>
            <a:r>
              <a:rPr lang="ru-RU" sz="1800" dirty="0" smtClean="0"/>
              <a:t>а </a:t>
            </a:r>
            <a:r>
              <a:rPr lang="ru-RU" sz="1800" dirty="0"/>
              <a:t>да работим с променлива от тип string трябва първо да я създадем и инициализираме</a:t>
            </a:r>
            <a:r>
              <a:rPr lang="ru-RU" sz="1800" dirty="0" smtClean="0"/>
              <a:t>.</a:t>
            </a:r>
            <a:r>
              <a:rPr lang="en-US" sz="1800" dirty="0" smtClean="0"/>
              <a:t> </a:t>
            </a:r>
            <a:r>
              <a:rPr lang="ru-RU" sz="1800" dirty="0"/>
              <a:t>Има три начина за инициализиране на променливи:</a:t>
            </a:r>
            <a:endParaRPr lang="bg-BG" sz="1800" dirty="0"/>
          </a:p>
          <a:p>
            <a:r>
              <a:rPr lang="ru-RU" sz="1800" b="1" dirty="0"/>
              <a:t>Задаване на литерал за символен низ.</a:t>
            </a:r>
            <a:r>
              <a:rPr lang="ru-RU" sz="1800" dirty="0"/>
              <a:t> По този начин задаваме предефинирано текстово съдържание на променливата. Използва се когато знаем стойността, която трябва да бъде съхранена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r>
              <a:rPr lang="ru-RU" sz="1800" b="1" dirty="0"/>
              <a:t>Присвояване на стойност от друг низ.</a:t>
            </a:r>
            <a:r>
              <a:rPr lang="ru-RU" sz="1800" dirty="0"/>
              <a:t> </a:t>
            </a:r>
            <a:r>
              <a:rPr lang="bg-BG" sz="1800" dirty="0"/>
              <a:t>Н</a:t>
            </a:r>
            <a:r>
              <a:rPr lang="ru-RU" sz="1800" dirty="0" smtClean="0"/>
              <a:t>овата </a:t>
            </a:r>
            <a:r>
              <a:rPr lang="ru-RU" sz="1800" dirty="0"/>
              <a:t>променлива приема референцията към същото място в динамичната памет, към което сочи първата</a:t>
            </a:r>
            <a:r>
              <a:rPr lang="ru-RU" sz="1800" dirty="0" smtClean="0"/>
              <a:t>.</a:t>
            </a:r>
          </a:p>
          <a:p>
            <a:r>
              <a:rPr lang="ru-RU" sz="1800" b="1" dirty="0"/>
              <a:t>Приемане на стойност от операция, която връща string.</a:t>
            </a:r>
            <a:r>
              <a:rPr lang="ru-RU" sz="1800" dirty="0"/>
              <a:t> Това може да бъде метод, който валидира данни; преобразуване на друг тип променлива; събиране на няколко низа</a:t>
            </a:r>
            <a:endParaRPr lang="ru-RU" sz="18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809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Основни методи на класа String.</a:t>
            </a:r>
            <a:br>
              <a:rPr lang="ru-RU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/>
              <a:t>Сравняване на </a:t>
            </a:r>
            <a:r>
              <a:rPr lang="bg-BG" b="1" dirty="0" smtClean="0"/>
              <a:t>низове</a:t>
            </a: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ru-RU" b="1" dirty="0"/>
              <a:t>Сравняване на низове по азбучен </a:t>
            </a:r>
            <a:r>
              <a:rPr lang="ru-RU" b="1" dirty="0" smtClean="0"/>
              <a:t>ред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771" y="2052918"/>
            <a:ext cx="3725082" cy="124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84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bg-BG" sz="3200" dirty="0" smtClean="0">
                <a:solidFill>
                  <a:schemeClr val="tx1">
                    <a:lumMod val="85000"/>
                  </a:schemeClr>
                </a:solidFill>
              </a:rPr>
              <a:t>Благодаря за вниманието!</a:t>
            </a:r>
          </a:p>
          <a:p>
            <a:pPr algn="ctr"/>
            <a:endParaRPr lang="bg-BG" sz="3200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bg-BG" sz="3200" dirty="0" smtClean="0">
                <a:solidFill>
                  <a:schemeClr val="tx1">
                    <a:lumMod val="85000"/>
                  </a:schemeClr>
                </a:solidFill>
              </a:rPr>
              <a:t>Надявам се да съм бил полезен</a:t>
            </a:r>
          </a:p>
          <a:p>
            <a:pPr algn="ctr"/>
            <a:endParaRPr lang="bg-BG" sz="3200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endParaRPr lang="bg-BG" sz="3200" dirty="0" smtClean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bg-BG" sz="3200" dirty="0" smtClean="0">
                <a:solidFill>
                  <a:schemeClr val="tx1">
                    <a:lumMod val="85000"/>
                  </a:schemeClr>
                </a:solidFill>
              </a:rPr>
              <a:t>Изготвил:</a:t>
            </a:r>
          </a:p>
          <a:p>
            <a:pPr algn="ctr"/>
            <a:r>
              <a:rPr lang="bg-BG" sz="3200" dirty="0" smtClean="0">
                <a:solidFill>
                  <a:schemeClr val="tx1">
                    <a:lumMod val="85000"/>
                  </a:schemeClr>
                </a:solidFill>
              </a:rPr>
              <a:t>Николай Илиев</a:t>
            </a:r>
            <a:endParaRPr lang="bg-BG" sz="32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03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337</TotalTime>
  <Words>99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Знакови низове в C#</vt:lpstr>
      <vt:lpstr>PowerPoint Presentation</vt:lpstr>
      <vt:lpstr>Деклариране, създаване и инициализиране на текстови величини. </vt:lpstr>
      <vt:lpstr>Основни методи на класа String.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Знакови низове в C#</dc:title>
  <dc:creator>Vilito</dc:creator>
  <cp:lastModifiedBy>Vilito</cp:lastModifiedBy>
  <cp:revision>7</cp:revision>
  <dcterms:created xsi:type="dcterms:W3CDTF">2018-11-11T15:58:08Z</dcterms:created>
  <dcterms:modified xsi:type="dcterms:W3CDTF">2018-11-12T20:52:26Z</dcterms:modified>
</cp:coreProperties>
</file>