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A0D62BD-A02F-490D-A569-CF06ACBB372D}" type="datetimeFigureOut">
              <a:rPr lang="el-GR" smtClean="0"/>
              <a:t>2/6/2022</a:t>
            </a:fld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FA95A39-5A47-4F9C-8681-94B640B3AAF1}" type="slidenum">
              <a:rPr lang="el-GR" smtClean="0"/>
              <a:t>‹#›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543800" cy="1800200"/>
          </a:xfrm>
        </p:spPr>
        <p:txBody>
          <a:bodyPr>
            <a:normAutofit fontScale="90000"/>
          </a:bodyPr>
          <a:lstStyle/>
          <a:p>
            <a:r>
              <a:rPr lang="el-GR" dirty="0"/>
              <a:t>Προγραμματισμός</a:t>
            </a:r>
            <a:br>
              <a:rPr lang="el-GR" dirty="0"/>
            </a:br>
            <a:r>
              <a:rPr lang="el-GR" dirty="0"/>
              <a:t>Συστήματος</a:t>
            </a:r>
            <a:br>
              <a:rPr lang="el-GR" dirty="0"/>
            </a:br>
            <a:r>
              <a:rPr lang="el-GR" dirty="0"/>
              <a:t>Εργασία Εξαμήνου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924944"/>
            <a:ext cx="6624736" cy="2232248"/>
          </a:xfrm>
        </p:spPr>
        <p:txBody>
          <a:bodyPr>
            <a:normAutofit/>
          </a:bodyPr>
          <a:lstStyle/>
          <a:p>
            <a:r>
              <a:rPr lang="el-GR" sz="2800" dirty="0"/>
              <a:t>Όνομα: Λιγνός Ιωάννης</a:t>
            </a:r>
          </a:p>
          <a:p>
            <a:r>
              <a:rPr lang="el-GR" sz="2800" dirty="0"/>
              <a:t>ΑΜ: 2113086</a:t>
            </a:r>
          </a:p>
          <a:p>
            <a:r>
              <a:rPr lang="el-GR" sz="2800" dirty="0"/>
              <a:t>Θέμα: Δημιουργία </a:t>
            </a:r>
            <a:r>
              <a:rPr lang="en-US" sz="2800" dirty="0"/>
              <a:t>Chat</a:t>
            </a:r>
            <a:r>
              <a:rPr lang="el-GR" sz="2800" dirty="0"/>
              <a:t> </a:t>
            </a:r>
            <a:r>
              <a:rPr lang="en-US" sz="2800" dirty="0"/>
              <a:t>Room</a:t>
            </a:r>
          </a:p>
          <a:p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36339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7"/>
            <a:ext cx="7315200" cy="4896584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Όταν ολοκληρωθεί η</a:t>
            </a:r>
            <a:r>
              <a:rPr lang="en-US" dirty="0"/>
              <a:t> </a:t>
            </a:r>
            <a:r>
              <a:rPr lang="el-GR" dirty="0"/>
              <a:t>προηγούμενη διαδικασία και οι </a:t>
            </a:r>
            <a:r>
              <a:rPr lang="en-US" dirty="0"/>
              <a:t>clients </a:t>
            </a:r>
            <a:r>
              <a:rPr lang="el-GR" dirty="0"/>
              <a:t>εγκριθούν εμφανίζεται ένα πληροφοριακό μήνυμα και στη συνέχεια είναι έτοιμοι να γράψουν προς τους υπόλοιπους με δίκαιη σειρά προτεραιότητας. Δηλαδή πρώτα ο </a:t>
            </a:r>
            <a:r>
              <a:rPr lang="en-US" dirty="0"/>
              <a:t>client 0, </a:t>
            </a:r>
            <a:r>
              <a:rPr lang="el-GR" dirty="0"/>
              <a:t>μετά ο </a:t>
            </a:r>
            <a:r>
              <a:rPr lang="en-US" dirty="0"/>
              <a:t>client 1 </a:t>
            </a:r>
            <a:r>
              <a:rPr lang="el-GR" dirty="0"/>
              <a:t>και τελος ο </a:t>
            </a:r>
            <a:r>
              <a:rPr lang="en-US" dirty="0"/>
              <a:t>client 2. H</a:t>
            </a:r>
            <a:r>
              <a:rPr lang="el-GR" dirty="0"/>
              <a:t> διαδικασία επαναλαμβάνεται.. Αν κάποιος βιαστεί να γράψει εκτός σειράς το μήνυμα δν εμφανίζεται σε κανέναν μέχρι να εμφανιστεί στη σειρά του. Για περισσότερες πληροφορίες πατήστε το μήνυμα </a:t>
            </a:r>
            <a:r>
              <a:rPr lang="en-US" dirty="0"/>
              <a:t>info, </a:t>
            </a:r>
            <a:r>
              <a:rPr lang="el-GR" dirty="0"/>
              <a:t>για προσωπικό μήνυμα το </a:t>
            </a:r>
            <a:r>
              <a:rPr lang="en-US" dirty="0"/>
              <a:t>private </a:t>
            </a:r>
            <a:r>
              <a:rPr lang="el-GR" dirty="0"/>
              <a:t>και για έξοδο το </a:t>
            </a:r>
            <a:r>
              <a:rPr lang="en-US" dirty="0"/>
              <a:t>exit. </a:t>
            </a:r>
            <a:r>
              <a:rPr lang="el-GR" dirty="0"/>
              <a:t>Προσοχή η έξοδος ενός χρήστη του </a:t>
            </a:r>
            <a:r>
              <a:rPr lang="en-US" dirty="0"/>
              <a:t>fair chat </a:t>
            </a:r>
            <a:r>
              <a:rPr lang="el-GR" dirty="0"/>
              <a:t>προβλέπει και την έξοδο όλων των υπολοίπων. Καλό </a:t>
            </a:r>
            <a:r>
              <a:rPr lang="en-US" dirty="0"/>
              <a:t>Chatting!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 algn="r">
              <a:buNone/>
            </a:pP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3" y="548680"/>
            <a:ext cx="75358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199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315200" cy="1154097"/>
          </a:xfrm>
        </p:spPr>
        <p:txBody>
          <a:bodyPr/>
          <a:lstStyle/>
          <a:p>
            <a:r>
              <a:rPr lang="el-GR" dirty="0"/>
              <a:t>Εισαγωγή</a:t>
            </a:r>
            <a:r>
              <a:rPr lang="en-US" dirty="0"/>
              <a:t> </a:t>
            </a:r>
            <a:r>
              <a:rPr lang="el-GR" dirty="0"/>
              <a:t>στο </a:t>
            </a:r>
            <a:r>
              <a:rPr lang="en-US" dirty="0"/>
              <a:t>Fair Chat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1"/>
            <a:ext cx="7618040" cy="4320520"/>
          </a:xfrm>
        </p:spPr>
        <p:txBody>
          <a:bodyPr/>
          <a:lstStyle/>
          <a:p>
            <a:pPr marL="45720" indent="0" algn="just">
              <a:buNone/>
            </a:pPr>
            <a:r>
              <a:rPr lang="el-GR" dirty="0"/>
              <a:t>Σε αυτήν την εργασία κλήθηκα να δημιουργήσω ένα πρόγραμμα σε γλώσσα </a:t>
            </a:r>
            <a:r>
              <a:rPr lang="en-US" dirty="0"/>
              <a:t>c </a:t>
            </a:r>
            <a:r>
              <a:rPr lang="el-GR" dirty="0"/>
              <a:t>το οποίο θα προσομοιώνει τη λειτουργία ενός </a:t>
            </a:r>
            <a:r>
              <a:rPr lang="en-US" dirty="0"/>
              <a:t>chat room.</a:t>
            </a:r>
            <a:r>
              <a:rPr lang="el-GR" dirty="0"/>
              <a:t> Το συγκεκριμένο </a:t>
            </a:r>
            <a:r>
              <a:rPr lang="en-US" dirty="0"/>
              <a:t>chat room </a:t>
            </a:r>
            <a:r>
              <a:rPr lang="el-GR" dirty="0"/>
              <a:t>το οποίο το ονόμασα </a:t>
            </a:r>
            <a:r>
              <a:rPr lang="en-US" dirty="0"/>
              <a:t>“Fair Chat”</a:t>
            </a:r>
            <a:r>
              <a:rPr lang="el-GR" dirty="0"/>
              <a:t> πρωτοτυπεί και στο ότι ο μοναδικός δημιουργός του </a:t>
            </a:r>
            <a:r>
              <a:rPr lang="en-US" dirty="0"/>
              <a:t>chat </a:t>
            </a:r>
            <a:r>
              <a:rPr lang="el-GR" dirty="0"/>
              <a:t>είναι αυτός που ορίζει το συνθηματικό και πόσοι θα είναι οι συμμετέχοντες, καθως και στο ότι ο κάθε συμμετέχων </a:t>
            </a:r>
            <a:r>
              <a:rPr lang="en-US" dirty="0"/>
              <a:t>client </a:t>
            </a:r>
            <a:r>
              <a:rPr lang="el-GR" dirty="0"/>
              <a:t>πρέπει να περιμένει τη σειρά του για να γράψει κατι. Με αυτό επιτυγχάνεται η δίκαιη</a:t>
            </a:r>
            <a:r>
              <a:rPr lang="en-US" dirty="0"/>
              <a:t>(fair) </a:t>
            </a:r>
            <a:r>
              <a:rPr lang="el-GR" dirty="0"/>
              <a:t>διεκπεραίωση μιας συνομιλίας αλλά και η αποτροπή του </a:t>
            </a:r>
            <a:r>
              <a:rPr lang="en-US" dirty="0"/>
              <a:t>spam.</a:t>
            </a:r>
            <a:r>
              <a:rPr lang="el-GR" dirty="0"/>
              <a:t> Το συγκεκριμένο </a:t>
            </a:r>
            <a:r>
              <a:rPr lang="en-US" dirty="0"/>
              <a:t>chat </a:t>
            </a:r>
            <a:r>
              <a:rPr lang="el-GR" dirty="0"/>
              <a:t>συστήνεται για τη δημιουργία δίκαιων και μυστικών ομιλίων που μόνο συγκεκριμένα άτομα έχουν τη δυνατότητα να συμμετέχουν.</a:t>
            </a:r>
          </a:p>
        </p:txBody>
      </p:sp>
    </p:spTree>
    <p:extLst>
      <p:ext uri="{BB962C8B-B14F-4D97-AF65-F5344CB8AC3E}">
        <p14:creationId xmlns:p14="http://schemas.microsoft.com/office/powerpoint/2010/main" val="16285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315200" cy="1236213"/>
          </a:xfrm>
        </p:spPr>
        <p:txBody>
          <a:bodyPr>
            <a:normAutofit fontScale="90000"/>
          </a:bodyPr>
          <a:lstStyle/>
          <a:p>
            <a:r>
              <a:rPr lang="el-GR" dirty="0"/>
              <a:t>Βασικά Στοιχέια του κώδικα</a:t>
            </a:r>
            <a:br>
              <a:rPr lang="el-GR" dirty="0"/>
            </a:br>
            <a:r>
              <a:rPr lang="el-GR" dirty="0"/>
              <a:t>του </a:t>
            </a:r>
            <a:r>
              <a:rPr lang="en-US" dirty="0"/>
              <a:t>Fair Chat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48881"/>
            <a:ext cx="7690048" cy="3960480"/>
          </a:xfrm>
        </p:spPr>
        <p:txBody>
          <a:bodyPr/>
          <a:lstStyle/>
          <a:p>
            <a:pPr marL="45720" indent="0" algn="just">
              <a:buNone/>
            </a:pPr>
            <a:r>
              <a:rPr lang="el-GR" dirty="0"/>
              <a:t>Το </a:t>
            </a:r>
            <a:r>
              <a:rPr lang="en-US" dirty="0"/>
              <a:t>Fair Chat </a:t>
            </a:r>
            <a:r>
              <a:rPr lang="el-GR" dirty="0"/>
              <a:t>όπως προείπα προσομοιώνει ένα </a:t>
            </a:r>
            <a:r>
              <a:rPr lang="en-US" dirty="0"/>
              <a:t>chat room</a:t>
            </a:r>
            <a:r>
              <a:rPr lang="el-GR" dirty="0"/>
              <a:t> όπου υπάρχει ένας </a:t>
            </a:r>
            <a:r>
              <a:rPr lang="en-US" dirty="0"/>
              <a:t>server</a:t>
            </a:r>
            <a:r>
              <a:rPr lang="el-GR" dirty="0"/>
              <a:t>(δημιουργός του </a:t>
            </a:r>
            <a:r>
              <a:rPr lang="en-US" dirty="0"/>
              <a:t>Fair Chat</a:t>
            </a:r>
            <a:r>
              <a:rPr lang="el-GR" dirty="0"/>
              <a:t>) και </a:t>
            </a:r>
            <a:r>
              <a:rPr lang="en-US" dirty="0"/>
              <a:t>clients</a:t>
            </a:r>
            <a:r>
              <a:rPr lang="el-GR" dirty="0"/>
              <a:t>.  Για να επιτευχθεί η επικοινωνία μεταξύ του </a:t>
            </a:r>
            <a:r>
              <a:rPr lang="en-US" dirty="0"/>
              <a:t>server </a:t>
            </a:r>
            <a:r>
              <a:rPr lang="el-GR" dirty="0"/>
              <a:t>και </a:t>
            </a:r>
            <a:r>
              <a:rPr lang="en-US" dirty="0"/>
              <a:t>client </a:t>
            </a:r>
            <a:r>
              <a:rPr lang="el-GR" dirty="0"/>
              <a:t>χρησιμοποίησα </a:t>
            </a:r>
            <a:r>
              <a:rPr lang="en-US" dirty="0"/>
              <a:t>sockets </a:t>
            </a:r>
            <a:r>
              <a:rPr lang="el-GR" dirty="0"/>
              <a:t>και τ</a:t>
            </a:r>
            <a:r>
              <a:rPr lang="en-US" dirty="0"/>
              <a:t>o</a:t>
            </a:r>
            <a:r>
              <a:rPr lang="el-GR" dirty="0"/>
              <a:t> πρωτόκολλο που υιοθετήθηκε είναι το </a:t>
            </a:r>
            <a:r>
              <a:rPr lang="en-US" dirty="0"/>
              <a:t>TCP </a:t>
            </a:r>
            <a:r>
              <a:rPr lang="el-GR" dirty="0"/>
              <a:t>καθώς σε αντίθεση με το </a:t>
            </a:r>
            <a:r>
              <a:rPr lang="en-US" dirty="0"/>
              <a:t>UDP </a:t>
            </a:r>
            <a:r>
              <a:rPr lang="el-GR" dirty="0"/>
              <a:t>αρμόζει καλύτερα σε τέτοιες περιπτώσεις. Για να υποστηρίζει ο </a:t>
            </a:r>
            <a:r>
              <a:rPr lang="en-US" dirty="0"/>
              <a:t>server </a:t>
            </a:r>
            <a:r>
              <a:rPr lang="el-GR" dirty="0"/>
              <a:t>επικοινωνία με πολλούς </a:t>
            </a:r>
            <a:r>
              <a:rPr lang="en-US" dirty="0"/>
              <a:t>clients </a:t>
            </a:r>
            <a:r>
              <a:rPr lang="el-GR" dirty="0"/>
              <a:t>ταυτόχρονα υπάρχουν διάφοροι τρόποι όπως πολλαπλές διεργασίες με </a:t>
            </a:r>
            <a:r>
              <a:rPr lang="en-US" dirty="0"/>
              <a:t>fork</a:t>
            </a:r>
            <a:r>
              <a:rPr lang="el-GR" dirty="0"/>
              <a:t>( ), πολλαπλά νήματα </a:t>
            </a:r>
            <a:r>
              <a:rPr lang="en-US" dirty="0" err="1"/>
              <a:t>pthreads</a:t>
            </a:r>
            <a:r>
              <a:rPr lang="el-GR" dirty="0"/>
              <a:t>, η συνάρτηση </a:t>
            </a:r>
            <a:r>
              <a:rPr lang="en-US" dirty="0"/>
              <a:t>select</a:t>
            </a:r>
            <a:r>
              <a:rPr lang="el-GR" dirty="0"/>
              <a:t> η οποία σε θέμα απόδοσης είναι η καλύτερη αλλά πολύ πιο απαιτητική στην υλοποίηση σε σχέση με τα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l-GR" dirty="0"/>
              <a:t>και τη </a:t>
            </a:r>
            <a:r>
              <a:rPr lang="en-US" dirty="0"/>
              <a:t>fork</a:t>
            </a:r>
            <a:r>
              <a:rPr lang="el-GR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303288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781980"/>
          </a:xfrm>
        </p:spPr>
        <p:txBody>
          <a:bodyPr/>
          <a:lstStyle/>
          <a:p>
            <a:r>
              <a:rPr lang="el-GR" dirty="0"/>
              <a:t>Συνέχεια….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49448"/>
            <a:ext cx="7834064" cy="3411800"/>
          </a:xfrm>
        </p:spPr>
        <p:txBody>
          <a:bodyPr/>
          <a:lstStyle/>
          <a:p>
            <a:pPr marL="45720" indent="0" algn="just">
              <a:buNone/>
            </a:pPr>
            <a:r>
              <a:rPr lang="el-GR" dirty="0"/>
              <a:t>Έχοντας τη φράση «πολύ πιο απαιτητική στην υλοποίηση» στο μυαλό μου αποφάσισα να αποφύγω τη </a:t>
            </a:r>
            <a:r>
              <a:rPr lang="en-US" dirty="0"/>
              <a:t>select </a:t>
            </a:r>
            <a:r>
              <a:rPr lang="el-GR" dirty="0"/>
              <a:t>και να χρησιμοποιήσω έναν παλιό γνώριμο που ακούει στο όνομα </a:t>
            </a:r>
            <a:r>
              <a:rPr lang="en-US" dirty="0"/>
              <a:t>fork</a:t>
            </a:r>
            <a:r>
              <a:rPr lang="el-GR" dirty="0"/>
              <a:t>(). Η αρχική ευκολία του σε ξεγελάει μέχρι που φτάνεις στο σημείο να πρέπει να συνδέσεις τους </a:t>
            </a:r>
            <a:r>
              <a:rPr lang="en-US" dirty="0"/>
              <a:t>clients </a:t>
            </a:r>
            <a:r>
              <a:rPr lang="el-GR" dirty="0"/>
              <a:t>μεταξύ τους και ο Θεός βοηθός! Πάλευα για μέρες να καταφέρω την επικοινωνία μέσω σωληνώσεων (</a:t>
            </a:r>
            <a:r>
              <a:rPr lang="en-US" dirty="0"/>
              <a:t>pipes</a:t>
            </a:r>
            <a:r>
              <a:rPr lang="el-GR" dirty="0"/>
              <a:t>) αλλά το </a:t>
            </a:r>
            <a:r>
              <a:rPr lang="en-US" dirty="0"/>
              <a:t>dup</a:t>
            </a:r>
            <a:r>
              <a:rPr lang="el-GR" dirty="0"/>
              <a:t>2() με μπέρδεψε αρκετά. Προσπαθούσα να σκεφτώ εναλλακτικούς τρόπους, ένας απ’ αυτούς ήταν να ορίσω τα </a:t>
            </a:r>
            <a:r>
              <a:rPr lang="en-US" dirty="0"/>
              <a:t>sockets</a:t>
            </a:r>
            <a:r>
              <a:rPr lang="el-GR" dirty="0"/>
              <a:t> μου σε </a:t>
            </a:r>
            <a:r>
              <a:rPr lang="en-US" dirty="0"/>
              <a:t>non blocking state </a:t>
            </a:r>
            <a:r>
              <a:rPr lang="el-GR" dirty="0"/>
              <a:t>μέσο της βιβλιοθήκης  </a:t>
            </a:r>
            <a:r>
              <a:rPr lang="en-US" dirty="0" err="1"/>
              <a:t>fcntl</a:t>
            </a:r>
            <a:r>
              <a:rPr lang="el-GR" dirty="0"/>
              <a:t>.</a:t>
            </a:r>
            <a:r>
              <a:rPr lang="en-US" dirty="0"/>
              <a:t>h</a:t>
            </a:r>
            <a:r>
              <a:rPr lang="el-G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908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7"/>
            <a:ext cx="7762056" cy="4176504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l-GR" dirty="0"/>
              <a:t>Όλα πήγαιναν καλά μέχρι που μου χάλασε τα σχέδια η </a:t>
            </a:r>
            <a:r>
              <a:rPr lang="en-US" dirty="0" err="1"/>
              <a:t>fgets</a:t>
            </a:r>
            <a:r>
              <a:rPr lang="el-GR" dirty="0"/>
              <a:t>() η οποία μπλόκαρε το </a:t>
            </a:r>
            <a:r>
              <a:rPr lang="en-US" dirty="0"/>
              <a:t>non blocking state</a:t>
            </a:r>
            <a:r>
              <a:rPr lang="el-GR" dirty="0"/>
              <a:t> που είχα δημιουργήσει. Μετά σκέφτηκα να κάνω και την ίδια την </a:t>
            </a:r>
            <a:r>
              <a:rPr lang="en-US" dirty="0" err="1"/>
              <a:t>fgets</a:t>
            </a:r>
            <a:r>
              <a:rPr lang="el-GR" dirty="0"/>
              <a:t>() </a:t>
            </a:r>
            <a:r>
              <a:rPr lang="en-US" dirty="0"/>
              <a:t>non blocking </a:t>
            </a:r>
            <a:r>
              <a:rPr lang="el-GR" dirty="0"/>
              <a:t>μέσω της ίδιας βιβλιοθήκης. Πέτυχε! Η οθόνη μου αντί να περιμένει το ενοχλητικό </a:t>
            </a:r>
            <a:r>
              <a:rPr lang="en-US" dirty="0" err="1"/>
              <a:t>stdin</a:t>
            </a:r>
            <a:r>
              <a:rPr lang="en-US" dirty="0"/>
              <a:t> </a:t>
            </a:r>
            <a:r>
              <a:rPr lang="el-GR" dirty="0"/>
              <a:t>απελευθερώθηκε και γέμισε με πανέμορφα ακαταλαβίστικα ψηφία και δε σταμάτησε ποτέ! </a:t>
            </a:r>
            <a:r>
              <a:rPr lang="en-US" dirty="0"/>
              <a:t>RIP CPU</a:t>
            </a:r>
            <a:r>
              <a:rPr lang="el-GR" dirty="0"/>
              <a:t>. Η τελική σκέψη μου ήταν να δεχτώ όλες τις συνδέσεις (</a:t>
            </a:r>
            <a:r>
              <a:rPr lang="en-US" dirty="0"/>
              <a:t>accept</a:t>
            </a:r>
            <a:r>
              <a:rPr lang="el-GR" dirty="0"/>
              <a:t>) μαζί πριν δημιουργήσω παιδιά διεργασίες ώστε να ξέρουν η μια την άλλη. Τελικά αυτόν τον τρόπο ακολούθησα, ήταν πολύ μπερδεμένος και δύσκολος σε κάποια σημεία αλλά τελικά τα κατάφερα και είμαι εδώ σήμερα για να σας παρουσιάσω το </a:t>
            </a:r>
            <a:r>
              <a:rPr lang="en-US" dirty="0"/>
              <a:t>Fair Chat</a:t>
            </a:r>
            <a:r>
              <a:rPr lang="el-GR" dirty="0"/>
              <a:t>. </a:t>
            </a:r>
          </a:p>
          <a:p>
            <a:pPr marL="45720" indent="0" algn="just">
              <a:buNone/>
            </a:pP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3" y="548680"/>
            <a:ext cx="75358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95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781980"/>
          </a:xfrm>
        </p:spPr>
        <p:txBody>
          <a:bodyPr/>
          <a:lstStyle/>
          <a:p>
            <a:r>
              <a:rPr lang="el-GR" dirty="0"/>
              <a:t>Πως τρέχει το </a:t>
            </a:r>
            <a:r>
              <a:rPr lang="en-US" dirty="0"/>
              <a:t>Fair Chat?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7315200" cy="4752569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Αρχικά κάνουμε </a:t>
            </a:r>
            <a:r>
              <a:rPr lang="en-US" dirty="0"/>
              <a:t>compile </a:t>
            </a:r>
            <a:r>
              <a:rPr lang="el-GR" dirty="0"/>
              <a:t>τον </a:t>
            </a:r>
            <a:r>
              <a:rPr lang="en-US" dirty="0"/>
              <a:t>server</a:t>
            </a:r>
            <a:r>
              <a:rPr lang="el-GR" dirty="0"/>
              <a:t> με την εντολή:</a:t>
            </a:r>
          </a:p>
          <a:p>
            <a:pPr marL="45720" indent="0">
              <a:buNone/>
            </a:pPr>
            <a:r>
              <a:rPr lang="en-US" dirty="0" err="1">
                <a:solidFill>
                  <a:srgbClr val="00FF00"/>
                </a:solidFill>
              </a:rPr>
              <a:t>gcc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fairchatserver.c</a:t>
            </a:r>
            <a:r>
              <a:rPr lang="en-US" dirty="0">
                <a:solidFill>
                  <a:srgbClr val="00FF00"/>
                </a:solidFill>
              </a:rPr>
              <a:t> -o server</a:t>
            </a:r>
          </a:p>
          <a:p>
            <a:pPr marL="45720" indent="0">
              <a:buNone/>
            </a:pPr>
            <a:r>
              <a:rPr lang="el-GR" dirty="0"/>
              <a:t>και έπειτα τον τρέχουμε χωρίς αρχικά ορίσματα</a:t>
            </a:r>
          </a:p>
          <a:p>
            <a:pPr marL="45720" indent="0">
              <a:buNone/>
            </a:pPr>
            <a:r>
              <a:rPr lang="en-US" dirty="0">
                <a:solidFill>
                  <a:srgbClr val="00FF00"/>
                </a:solidFill>
              </a:rPr>
              <a:t> ./server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r>
              <a:rPr lang="el-GR" dirty="0"/>
              <a:t>Το </a:t>
            </a:r>
            <a:r>
              <a:rPr lang="en-US" dirty="0"/>
              <a:t>listening </a:t>
            </a:r>
            <a:r>
              <a:rPr lang="el-GR" dirty="0"/>
              <a:t>σημαίνει ότι όλα πήγαν καλά στο θέμα της σύνδεσης και ο </a:t>
            </a:r>
            <a:r>
              <a:rPr lang="en-US" dirty="0"/>
              <a:t>server </a:t>
            </a:r>
            <a:r>
              <a:rPr lang="el-GR" dirty="0"/>
              <a:t>είναι έτοιμος να δεχτέι νέες συνδέσεις</a:t>
            </a:r>
          </a:p>
        </p:txBody>
      </p:sp>
      <p:pic>
        <p:nvPicPr>
          <p:cNvPr id="2051" name="Picture 3" descr="C:\Users\John\DIADIKTIAKOS\LINUX_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03327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6"/>
            <a:ext cx="7315200" cy="4968551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Έπειτα όπως φαίνεται και από την προηγούμενη εικόνα ο </a:t>
            </a:r>
            <a:r>
              <a:rPr lang="en-US" dirty="0"/>
              <a:t>server </a:t>
            </a:r>
            <a:r>
              <a:rPr lang="el-GR" dirty="0"/>
              <a:t>μας ζητάει αρχικά να ορίσουμε τον αριθμό των συμμετεχόντων(</a:t>
            </a:r>
            <a:r>
              <a:rPr lang="en-US" dirty="0"/>
              <a:t>clients</a:t>
            </a:r>
            <a:r>
              <a:rPr lang="el-GR" dirty="0"/>
              <a:t>) και εν συνεχεία να δώσουμε ένα συνθηματικό ώστε να αποτρέψουμε την είσοδο στο </a:t>
            </a:r>
            <a:r>
              <a:rPr lang="en-US" dirty="0"/>
              <a:t>Fair Chat </a:t>
            </a:r>
            <a:r>
              <a:rPr lang="el-GR" dirty="0"/>
              <a:t>σε τρίτους.</a:t>
            </a:r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l-GR" dirty="0"/>
              <a:t>Για το συγκεκριμένο παράδειγμα όρισα τους συμμετέχοντες σε </a:t>
            </a:r>
            <a:r>
              <a:rPr lang="el-GR" dirty="0">
                <a:solidFill>
                  <a:srgbClr val="00FF00"/>
                </a:solidFill>
              </a:rPr>
              <a:t>3</a:t>
            </a:r>
            <a:r>
              <a:rPr lang="el-GR" dirty="0"/>
              <a:t> και τον σύνθημα σε </a:t>
            </a:r>
            <a:r>
              <a:rPr lang="en-US" dirty="0">
                <a:solidFill>
                  <a:srgbClr val="00FF00"/>
                </a:solidFill>
              </a:rPr>
              <a:t>chosen one </a:t>
            </a:r>
            <a:r>
              <a:rPr lang="en-US" dirty="0"/>
              <a:t>.To waiting</a:t>
            </a:r>
            <a:r>
              <a:rPr lang="el-GR" dirty="0"/>
              <a:t> σημαίνει ότι περιμένουμε να εισέλθουν όλοι οι </a:t>
            </a:r>
            <a:r>
              <a:rPr lang="en-US" dirty="0"/>
              <a:t>clients </a:t>
            </a:r>
            <a:r>
              <a:rPr lang="el-GR" dirty="0"/>
              <a:t>για να αρχίσει.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3" y="548680"/>
            <a:ext cx="75358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John\DIADIKTIAKOS\LINUX_0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770917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50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315200" cy="5112567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Αφού τελείωσαμε με το μέρος του σέρβερ επιτυχώς προχωράμε στους </a:t>
            </a:r>
            <a:r>
              <a:rPr lang="en-US" dirty="0"/>
              <a:t>clients.</a:t>
            </a:r>
            <a:r>
              <a:rPr lang="el-GR" dirty="0"/>
              <a:t> Τον κάθε </a:t>
            </a:r>
            <a:r>
              <a:rPr lang="en-US" dirty="0"/>
              <a:t>client </a:t>
            </a:r>
            <a:r>
              <a:rPr lang="el-GR" dirty="0"/>
              <a:t>τον τρέχουμε σε ξεχωριστό τερματικό</a:t>
            </a:r>
            <a:r>
              <a:rPr lang="en-US" dirty="0"/>
              <a:t> </a:t>
            </a:r>
            <a:r>
              <a:rPr lang="el-GR" dirty="0"/>
              <a:t>(</a:t>
            </a:r>
            <a:r>
              <a:rPr lang="en-US" dirty="0"/>
              <a:t>terminal</a:t>
            </a:r>
            <a:r>
              <a:rPr lang="el-GR" dirty="0"/>
              <a:t>) απ’τους άλλους με την εξής λογική:Αρχικά κάνουμε </a:t>
            </a:r>
            <a:r>
              <a:rPr lang="en-US" dirty="0"/>
              <a:t>compile </a:t>
            </a:r>
            <a:r>
              <a:rPr lang="el-GR" dirty="0"/>
              <a:t>τους </a:t>
            </a:r>
            <a:r>
              <a:rPr lang="en-US" dirty="0"/>
              <a:t>clients </a:t>
            </a:r>
            <a:r>
              <a:rPr lang="el-GR" dirty="0"/>
              <a:t>με την εντολή:</a:t>
            </a:r>
          </a:p>
          <a:p>
            <a:pPr marL="45720" indent="0">
              <a:buNone/>
            </a:pPr>
            <a:r>
              <a:rPr lang="en-US" dirty="0" err="1">
                <a:solidFill>
                  <a:srgbClr val="00FF00"/>
                </a:solidFill>
              </a:rPr>
              <a:t>gcc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dirty="0" err="1">
                <a:solidFill>
                  <a:srgbClr val="00FF00"/>
                </a:solidFill>
              </a:rPr>
              <a:t>fairchatclient.c</a:t>
            </a:r>
            <a:r>
              <a:rPr lang="en-US" dirty="0">
                <a:solidFill>
                  <a:srgbClr val="00FF00"/>
                </a:solidFill>
              </a:rPr>
              <a:t> -o client</a:t>
            </a:r>
          </a:p>
          <a:p>
            <a:pPr marL="45720" indent="0">
              <a:buNone/>
            </a:pPr>
            <a:r>
              <a:rPr lang="el-GR" dirty="0"/>
              <a:t>και έπειτα τρέχουμε με ένα αρχικό ορίσμα που υποδηλώνει τη σειρά στην οπόια έτρεξε</a:t>
            </a:r>
            <a:r>
              <a:rPr lang="en-US" dirty="0"/>
              <a:t> </a:t>
            </a:r>
            <a:r>
              <a:rPr lang="el-GR" dirty="0"/>
              <a:t>με τον πρωτο να έχει την τιμη 0, δηλαδη:</a:t>
            </a:r>
          </a:p>
          <a:p>
            <a:pPr marL="45720" indent="0">
              <a:buNone/>
            </a:pPr>
            <a:r>
              <a:rPr lang="en-US" dirty="0">
                <a:solidFill>
                  <a:srgbClr val="00FF00"/>
                </a:solidFill>
              </a:rPr>
              <a:t>./client 0</a:t>
            </a:r>
            <a:r>
              <a:rPr lang="el-GR" dirty="0">
                <a:solidFill>
                  <a:srgbClr val="00FF00"/>
                </a:solidFill>
              </a:rPr>
              <a:t> </a:t>
            </a:r>
            <a:r>
              <a:rPr lang="el-GR" dirty="0"/>
              <a:t>,μετα σε άλλο </a:t>
            </a:r>
            <a:r>
              <a:rPr lang="en-US" dirty="0"/>
              <a:t>terminal </a:t>
            </a:r>
            <a:r>
              <a:rPr lang="en-US" dirty="0">
                <a:solidFill>
                  <a:srgbClr val="00FF00"/>
                </a:solidFill>
              </a:rPr>
              <a:t>./client 1 </a:t>
            </a:r>
            <a:r>
              <a:rPr lang="el-GR" dirty="0"/>
              <a:t>μεχρι να φτάσουμε στον αριθμο που ορίσαμε στον </a:t>
            </a:r>
            <a:r>
              <a:rPr lang="en-US" dirty="0"/>
              <a:t>server-1</a:t>
            </a:r>
            <a:r>
              <a:rPr lang="el-GR" dirty="0"/>
              <a:t>(διοτι ξεκιναμε με 0).</a:t>
            </a:r>
            <a:r>
              <a:rPr lang="en-US" dirty="0"/>
              <a:t> </a:t>
            </a:r>
            <a:endParaRPr lang="el-GR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3" y="548680"/>
            <a:ext cx="75358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John\DIADIKTIAKOS\LINUX_0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9" y="4869160"/>
            <a:ext cx="67627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ohn\DIADIKTIAKOS\LINUX_0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79" y="5657676"/>
            <a:ext cx="4591051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ohn\DIADIKTIAKOS\LINUX_0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84" y="6157206"/>
            <a:ext cx="459105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4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1830"/>
            <a:ext cx="7315200" cy="5236169"/>
          </a:xfrm>
        </p:spPr>
        <p:txBody>
          <a:bodyPr/>
          <a:lstStyle/>
          <a:p>
            <a:pPr marL="45720" indent="0">
              <a:buNone/>
            </a:pPr>
            <a:r>
              <a:rPr lang="el-GR" dirty="0"/>
              <a:t>Τρέχοντας λοιπόν πρώτα τον </a:t>
            </a:r>
            <a:r>
              <a:rPr lang="en-US" dirty="0"/>
              <a:t>client 0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l-GR" dirty="0"/>
              <a:t>Ζητάει για ένα </a:t>
            </a:r>
            <a:r>
              <a:rPr lang="en-US" dirty="0"/>
              <a:t>username </a:t>
            </a:r>
            <a:r>
              <a:rPr lang="el-GR" dirty="0"/>
              <a:t>της αρεσκείας μας και ένα συνθηματικό(το</a:t>
            </a:r>
            <a:r>
              <a:rPr lang="en-US" dirty="0"/>
              <a:t> fair one</a:t>
            </a:r>
            <a:r>
              <a:rPr lang="el-GR" dirty="0"/>
              <a:t>)</a:t>
            </a:r>
            <a:r>
              <a:rPr lang="en-US" dirty="0"/>
              <a:t>. </a:t>
            </a:r>
            <a:r>
              <a:rPr lang="el-GR" dirty="0"/>
              <a:t>Ο δεύτερος </a:t>
            </a:r>
            <a:r>
              <a:rPr lang="en-US" dirty="0"/>
              <a:t>client – </a:t>
            </a:r>
            <a:r>
              <a:rPr lang="el-GR" dirty="0"/>
              <a:t>η Μαρία δεν το βρήκε ακόμα </a:t>
            </a:r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r>
              <a:rPr lang="el-GR" dirty="0"/>
              <a:t>αλλά ο τρίτος- Παύλος ξέρει τι κανει.</a:t>
            </a:r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r>
              <a:rPr lang="el-GR" dirty="0"/>
              <a:t>Ο πρώτος ο Νίκος δν έχει μπει καν στη διαδικασία ακόμα.</a:t>
            </a:r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  <a:p>
            <a:pPr marL="45720" indent="0">
              <a:buNone/>
            </a:pP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3" y="548680"/>
            <a:ext cx="75358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C:\Users\John\DIADIKTIAKOS\LINUX_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6" y="2060848"/>
            <a:ext cx="7272808" cy="1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John\DIADIKTIAKOS\LINUX_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0" y="4041984"/>
            <a:ext cx="5553075" cy="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John\DIADIKTIAKOS\LINUX_0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58" y="5221929"/>
            <a:ext cx="5553075" cy="101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34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131</TotalTime>
  <Words>853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Perspective</vt:lpstr>
      <vt:lpstr>Προγραμματισμός Συστήματος Εργασία Εξαμήνου</vt:lpstr>
      <vt:lpstr>Εισαγωγή στο Fair Chat</vt:lpstr>
      <vt:lpstr>Βασικά Στοιχέια του κώδικα του Fair Chat</vt:lpstr>
      <vt:lpstr>Συνέχεια….</vt:lpstr>
      <vt:lpstr>PowerPoint Presentation</vt:lpstr>
      <vt:lpstr>Πως τρέχει το Fair Chat?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Προγραμματισμός Συστήματος Εργασία Εξαμήνου</dc:title>
  <dc:creator>John</dc:creator>
  <cp:lastModifiedBy>Giannis Lignos</cp:lastModifiedBy>
  <cp:revision>10</cp:revision>
  <dcterms:created xsi:type="dcterms:W3CDTF">2017-05-30T19:44:10Z</dcterms:created>
  <dcterms:modified xsi:type="dcterms:W3CDTF">2022-06-02T06:45:17Z</dcterms:modified>
</cp:coreProperties>
</file>