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EA37-8A7C-403A-B150-3E406D092A30}" type="datetimeFigureOut">
              <a:rPr lang="de-CH" smtClean="0"/>
              <a:t>16.12.2012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E096-D656-4B3C-A398-4B995DB926A2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336546" y="776023"/>
            <a:ext cx="8519580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>
                <a:solidFill>
                  <a:schemeClr val="bg1"/>
                </a:solidFill>
              </a:rPr>
              <a:t>Rhabarber ‒ Multiplayer Game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2800" dirty="0">
                <a:solidFill>
                  <a:schemeClr val="bg1"/>
                </a:solidFill>
              </a:rPr>
              <a:t>S</a:t>
            </a:r>
            <a:r>
              <a:rPr lang="de-CH" sz="2800" dirty="0" smtClean="0">
                <a:solidFill>
                  <a:schemeClr val="bg1"/>
                </a:solidFill>
              </a:rPr>
              <a:t>core </a:t>
            </a:r>
            <a:r>
              <a:rPr lang="de-CH" sz="2800" dirty="0" err="1" smtClean="0">
                <a:solidFill>
                  <a:schemeClr val="bg1"/>
                </a:solidFill>
              </a:rPr>
              <a:t>by</a:t>
            </a:r>
            <a:r>
              <a:rPr lang="de-CH" sz="2800" dirty="0" smtClean="0">
                <a:solidFill>
                  <a:schemeClr val="bg1"/>
                </a:solidFill>
              </a:rPr>
              <a:t> </a:t>
            </a:r>
            <a:r>
              <a:rPr lang="de-CH" sz="2800" dirty="0" err="1" smtClean="0">
                <a:solidFill>
                  <a:schemeClr val="bg1"/>
                </a:solidFill>
              </a:rPr>
              <a:t>catching</a:t>
            </a:r>
            <a:r>
              <a:rPr lang="de-CH" sz="2800" dirty="0" smtClean="0">
                <a:solidFill>
                  <a:schemeClr val="bg1"/>
                </a:solidFill>
              </a:rPr>
              <a:t> </a:t>
            </a:r>
            <a:r>
              <a:rPr lang="de-CH" sz="2800" dirty="0" err="1" smtClean="0">
                <a:solidFill>
                  <a:schemeClr val="bg1"/>
                </a:solidFill>
              </a:rPr>
              <a:t>Treasures</a:t>
            </a:r>
            <a:endParaRPr lang="de-CH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CH" sz="2800" dirty="0" err="1" smtClean="0">
                <a:solidFill>
                  <a:schemeClr val="bg1"/>
                </a:solidFill>
              </a:rPr>
              <a:t>Shared</a:t>
            </a:r>
            <a:r>
              <a:rPr lang="de-CH" sz="2800" dirty="0" smtClean="0">
                <a:solidFill>
                  <a:schemeClr val="bg1"/>
                </a:solidFill>
              </a:rPr>
              <a:t> Gravity</a:t>
            </a:r>
          </a:p>
          <a:p>
            <a:pPr>
              <a:buNone/>
            </a:pPr>
            <a:endParaRPr lang="de-CH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CH" sz="2800" dirty="0" err="1" smtClean="0">
                <a:solidFill>
                  <a:schemeClr val="bg1"/>
                </a:solidFill>
              </a:rPr>
              <a:t>OpenGL</a:t>
            </a:r>
            <a:endParaRPr lang="de-CH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CH" sz="2800" dirty="0" smtClean="0">
                <a:solidFill>
                  <a:schemeClr val="bg1"/>
                </a:solidFill>
              </a:rPr>
              <a:t>Emini </a:t>
            </a:r>
            <a:r>
              <a:rPr lang="de-CH" sz="2800" dirty="0" err="1" smtClean="0">
                <a:solidFill>
                  <a:schemeClr val="bg1"/>
                </a:solidFill>
              </a:rPr>
              <a:t>Physics</a:t>
            </a:r>
            <a:r>
              <a:rPr lang="de-CH" sz="2800" dirty="0" smtClean="0">
                <a:solidFill>
                  <a:schemeClr val="bg1"/>
                </a:solidFill>
              </a:rPr>
              <a:t> Engine</a:t>
            </a:r>
          </a:p>
          <a:p>
            <a:pPr>
              <a:buNone/>
            </a:pPr>
            <a:endParaRPr lang="de-CH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CH" sz="2800" dirty="0" smtClean="0">
                <a:solidFill>
                  <a:schemeClr val="bg1"/>
                </a:solidFill>
              </a:rPr>
              <a:t>Game Server </a:t>
            </a:r>
            <a:r>
              <a:rPr lang="de-CH" sz="2800" dirty="0" err="1" smtClean="0">
                <a:solidFill>
                  <a:schemeClr val="bg1"/>
                </a:solidFill>
              </a:rPr>
              <a:t>and</a:t>
            </a:r>
            <a:r>
              <a:rPr lang="de-CH" sz="2800" dirty="0" smtClean="0">
                <a:solidFill>
                  <a:schemeClr val="bg1"/>
                </a:solidFill>
              </a:rPr>
              <a:t> </a:t>
            </a:r>
            <a:r>
              <a:rPr lang="de-CH" sz="2800" dirty="0" err="1">
                <a:solidFill>
                  <a:schemeClr val="bg1"/>
                </a:solidFill>
              </a:rPr>
              <a:t>T</a:t>
            </a:r>
            <a:r>
              <a:rPr lang="de-CH" sz="2800" dirty="0" err="1" smtClean="0">
                <a:solidFill>
                  <a:schemeClr val="bg1"/>
                </a:solidFill>
              </a:rPr>
              <a:t>hin</a:t>
            </a:r>
            <a:r>
              <a:rPr lang="de-CH" sz="2800" dirty="0" smtClean="0">
                <a:solidFill>
                  <a:schemeClr val="bg1"/>
                </a:solidFill>
              </a:rPr>
              <a:t> Clients</a:t>
            </a:r>
          </a:p>
          <a:p>
            <a:pPr>
              <a:buNone/>
            </a:pPr>
            <a:r>
              <a:rPr lang="de-CH" sz="2800" dirty="0" smtClean="0">
                <a:solidFill>
                  <a:schemeClr val="bg1"/>
                </a:solidFill>
              </a:rPr>
              <a:t>TCP Connections </a:t>
            </a:r>
            <a:r>
              <a:rPr lang="de-CH" sz="2800" dirty="0" err="1" smtClean="0">
                <a:solidFill>
                  <a:schemeClr val="bg1"/>
                </a:solidFill>
              </a:rPr>
              <a:t>for</a:t>
            </a:r>
            <a:r>
              <a:rPr lang="de-CH" sz="2800" dirty="0" smtClean="0">
                <a:solidFill>
                  <a:schemeClr val="bg1"/>
                </a:solidFill>
              </a:rPr>
              <a:t> Data Transfer</a:t>
            </a:r>
          </a:p>
          <a:p>
            <a:pPr>
              <a:buNone/>
            </a:pPr>
            <a:r>
              <a:rPr lang="de-CH" sz="2800" dirty="0" smtClean="0">
                <a:solidFill>
                  <a:schemeClr val="bg1"/>
                </a:solidFill>
              </a:rPr>
              <a:t>UDP Multicast </a:t>
            </a:r>
            <a:r>
              <a:rPr lang="de-CH" sz="2800" dirty="0" err="1" smtClean="0">
                <a:solidFill>
                  <a:schemeClr val="bg1"/>
                </a:solidFill>
              </a:rPr>
              <a:t>to</a:t>
            </a:r>
            <a:r>
              <a:rPr lang="de-CH" sz="2800" dirty="0" smtClean="0">
                <a:solidFill>
                  <a:schemeClr val="bg1"/>
                </a:solidFill>
              </a:rPr>
              <a:t> </a:t>
            </a:r>
            <a:r>
              <a:rPr lang="de-CH" sz="2800" dirty="0" err="1" smtClean="0">
                <a:solidFill>
                  <a:schemeClr val="bg1"/>
                </a:solidFill>
              </a:rPr>
              <a:t>advertise</a:t>
            </a:r>
            <a:r>
              <a:rPr lang="de-CH" sz="2800" dirty="0" smtClean="0">
                <a:solidFill>
                  <a:schemeClr val="bg1"/>
                </a:solidFill>
              </a:rPr>
              <a:t> Server</a:t>
            </a:r>
            <a:endParaRPr lang="de-CH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Rhabarber ‒ Multiplayer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Rhabarber (Multiplayer Game)</dc:title>
  <dc:creator>Flo</dc:creator>
  <cp:lastModifiedBy>Flo</cp:lastModifiedBy>
  <cp:revision>7</cp:revision>
  <dcterms:created xsi:type="dcterms:W3CDTF">2012-12-16T15:31:02Z</dcterms:created>
  <dcterms:modified xsi:type="dcterms:W3CDTF">2012-12-16T16:38:57Z</dcterms:modified>
</cp:coreProperties>
</file>