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43"/>
  </p:notesMasterIdLst>
  <p:sldIdLst>
    <p:sldId id="269" r:id="rId2"/>
    <p:sldId id="270" r:id="rId3"/>
    <p:sldId id="403" r:id="rId4"/>
    <p:sldId id="272" r:id="rId5"/>
    <p:sldId id="273" r:id="rId6"/>
    <p:sldId id="404" r:id="rId7"/>
    <p:sldId id="274" r:id="rId8"/>
    <p:sldId id="275" r:id="rId9"/>
    <p:sldId id="276" r:id="rId10"/>
    <p:sldId id="277" r:id="rId11"/>
    <p:sldId id="278" r:id="rId12"/>
    <p:sldId id="279" r:id="rId13"/>
    <p:sldId id="280" r:id="rId14"/>
    <p:sldId id="405" r:id="rId15"/>
    <p:sldId id="406" r:id="rId16"/>
    <p:sldId id="281" r:id="rId17"/>
    <p:sldId id="282" r:id="rId18"/>
    <p:sldId id="283" r:id="rId19"/>
    <p:sldId id="284" r:id="rId20"/>
    <p:sldId id="286" r:id="rId21"/>
    <p:sldId id="287" r:id="rId22"/>
    <p:sldId id="397" r:id="rId23"/>
    <p:sldId id="407" r:id="rId24"/>
    <p:sldId id="288" r:id="rId25"/>
    <p:sldId id="289" r:id="rId26"/>
    <p:sldId id="290" r:id="rId27"/>
    <p:sldId id="291" r:id="rId28"/>
    <p:sldId id="408" r:id="rId29"/>
    <p:sldId id="409" r:id="rId30"/>
    <p:sldId id="410" r:id="rId31"/>
    <p:sldId id="411" r:id="rId32"/>
    <p:sldId id="292" r:id="rId33"/>
    <p:sldId id="412" r:id="rId34"/>
    <p:sldId id="293" r:id="rId35"/>
    <p:sldId id="294" r:id="rId36"/>
    <p:sldId id="413" r:id="rId37"/>
    <p:sldId id="295" r:id="rId38"/>
    <p:sldId id="414" r:id="rId39"/>
    <p:sldId id="296" r:id="rId40"/>
    <p:sldId id="297" r:id="rId41"/>
    <p:sldId id="30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Why should you learn JavaScript?" id="{FA9D01CF-BD9E-4855-8E61-3905E8AC179C}">
          <p14:sldIdLst>
            <p14:sldId id="270"/>
            <p14:sldId id="403"/>
          </p14:sldIdLst>
        </p14:section>
        <p14:section name="Setting up your environment" id="{D3EE7BA3-2DA7-418F-9350-64DD57CD30DC}">
          <p14:sldIdLst>
            <p14:sldId id="272"/>
          </p14:sldIdLst>
        </p14:section>
        <p14:section name="Integrated Development Environment" id="{2752BD04-7502-41F5-8D2E-FAFA14C835BC}">
          <p14:sldIdLst>
            <p14:sldId id="273"/>
            <p14:sldId id="404"/>
          </p14:sldIdLst>
        </p14:section>
        <p14:section name="Web browser" id="{FC3F0A78-3D8B-4694-AE9A-01129A1DAED8}">
          <p14:sldIdLst>
            <p14:sldId id="274"/>
          </p14:sldIdLst>
        </p14:section>
        <p14:section name="Extra tools" id="{0096D583-7E6F-4341-9E6F-D1447089FF04}">
          <p14:sldIdLst>
            <p14:sldId id="275"/>
          </p14:sldIdLst>
        </p14:section>
        <p14:section name="Online editor" id="{B8E2E033-278B-42DB-9F71-2BC4DCFD9224}">
          <p14:sldIdLst>
            <p14:sldId id="276"/>
          </p14:sldIdLst>
        </p14:section>
        <p14:section name="How does the browser understand JavaScript?" id="{F411EADD-5F41-488F-A61E-4409FFA35795}">
          <p14:sldIdLst>
            <p14:sldId id="277"/>
            <p14:sldId id="278"/>
          </p14:sldIdLst>
        </p14:section>
        <p14:section name="Using the browser console" id="{92336593-9F6D-4AFB-B487-FD771A208FE5}">
          <p14:sldIdLst>
            <p14:sldId id="279"/>
            <p14:sldId id="280"/>
            <p14:sldId id="405"/>
            <p14:sldId id="406"/>
          </p14:sldIdLst>
        </p14:section>
        <p14:section name="Practice exercise 1.1" id="{FBEED6DF-1B62-48F8-8C2D-95336AA51CAC}">
          <p14:sldIdLst>
            <p14:sldId id="281"/>
          </p14:sldIdLst>
        </p14:section>
        <p14:section name="Adding JavaScript to a web page" id="{51E73651-A5D1-46C5-97C8-E0C6D3D59E44}">
          <p14:sldIdLst>
            <p14:sldId id="282"/>
          </p14:sldIdLst>
        </p14:section>
        <p14:section name="Directly in HTML" id="{C0222C1F-2DE7-467E-B65D-7EB275CE6E67}">
          <p14:sldIdLst>
            <p14:sldId id="283"/>
            <p14:sldId id="284"/>
          </p14:sldIdLst>
        </p14:section>
        <p14:section name="Practice exercise 1.2" id="{5EE36B2F-4460-4056-817C-C002C89BE258}">
          <p14:sldIdLst>
            <p14:sldId id="286"/>
          </p14:sldIdLst>
        </p14:section>
        <p14:section name="Linking an external file to our web page" id="{B6F433AE-342F-44D7-A8CE-1B0D475FFC8D}">
          <p14:sldIdLst>
            <p14:sldId id="287"/>
            <p14:sldId id="397"/>
            <p14:sldId id="407"/>
          </p14:sldIdLst>
        </p14:section>
        <p14:section name="Practice exercise 1.3" id="{9DFF2104-2A8B-43EC-BC72-BE2D67F5E8EF}">
          <p14:sldIdLst>
            <p14:sldId id="288"/>
          </p14:sldIdLst>
        </p14:section>
        <p14:section name="Writing JavaScript code" id="{CC524338-159C-49F4-9452-A523AF89756E}">
          <p14:sldIdLst>
            <p14:sldId id="289"/>
          </p14:sldIdLst>
        </p14:section>
        <p14:section name="Formatting code" id="{23EC89D4-C156-449F-BA38-FD18C964AE6A}">
          <p14:sldIdLst>
            <p14:sldId id="290"/>
          </p14:sldIdLst>
        </p14:section>
        <p14:section name="Indentations and whitespace" id="{146A35A4-7912-4322-A5AE-488306A7BDB4}">
          <p14:sldIdLst>
            <p14:sldId id="291"/>
            <p14:sldId id="408"/>
            <p14:sldId id="409"/>
            <p14:sldId id="410"/>
          </p14:sldIdLst>
        </p14:section>
        <p14:section name="Semicolons" id="{CD7B8B87-078B-4032-86F6-A5E35821B9A5}">
          <p14:sldIdLst>
            <p14:sldId id="411"/>
          </p14:sldIdLst>
        </p14:section>
        <p14:section name="Code comments" id="{67D42413-EAF7-4DE0-9129-11F4F91AF260}">
          <p14:sldIdLst>
            <p14:sldId id="292"/>
            <p14:sldId id="412"/>
          </p14:sldIdLst>
        </p14:section>
        <p14:section name="Practice exercise 1.4" id="{6C0A4409-7771-4BE9-B86B-6F53E4E1184E}">
          <p14:sldIdLst>
            <p14:sldId id="293"/>
          </p14:sldIdLst>
        </p14:section>
        <p14:section name="Prompt" id="{29796615-DC95-4849-AFF9-920D0BB28154}">
          <p14:sldIdLst>
            <p14:sldId id="294"/>
            <p14:sldId id="413"/>
          </p14:sldIdLst>
        </p14:section>
        <p14:section name="Random numbers" id="{A053314E-684B-4A82-AED9-B2E5E6FA4EAA}">
          <p14:sldIdLst>
            <p14:sldId id="295"/>
            <p14:sldId id="414"/>
          </p14:sldIdLst>
        </p14:section>
        <p14:section name="Chapter project" id="{0A6D7161-C352-4A5B-B191-34732AA9E918}">
          <p14:sldIdLst>
            <p14:sldId id="296"/>
          </p14:sldIdLst>
        </p14:section>
        <p14:section name="Self-check quiz" id="{EBDFAB02-E97A-456D-9A07-9654565F54E2}">
          <p14:sldIdLst>
            <p14:sldId id="297"/>
          </p14:sldIdLst>
        </p14:section>
        <p14:section name="Summary" id="{51BDCA80-0AC2-44E4-8B06-89983D425F46}">
          <p14:sldIdLst>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C9DE55EA-B882-4E2D-B0CF-5E698E373DB7}"/>
    <pc:docChg chg="modSld">
      <pc:chgData name="Boban Srezovski" userId="d2c5dd452d77a740" providerId="LiveId" clId="{C9DE55EA-B882-4E2D-B0CF-5E698E373DB7}" dt="2022-05-03T16:11:55.630" v="9" actId="20577"/>
      <pc:docMkLst>
        <pc:docMk/>
      </pc:docMkLst>
      <pc:sldChg chg="modSp mod">
        <pc:chgData name="Boban Srezovski" userId="d2c5dd452d77a740" providerId="LiveId" clId="{C9DE55EA-B882-4E2D-B0CF-5E698E373DB7}" dt="2022-05-03T16:11:55.630" v="9" actId="20577"/>
        <pc:sldMkLst>
          <pc:docMk/>
          <pc:sldMk cId="4120532793" sldId="269"/>
        </pc:sldMkLst>
        <pc:spChg chg="mod">
          <ac:chgData name="Boban Srezovski" userId="d2c5dd452d77a740" providerId="LiveId" clId="{C9DE55EA-B882-4E2D-B0CF-5E698E373DB7}" dt="2022-05-03T16:11:55.630" v="9" actId="20577"/>
          <ac:spMkLst>
            <pc:docMk/>
            <pc:sldMk cId="4120532793" sldId="269"/>
            <ac:spMk id="2" creationId="{D6A451ED-E201-46BE-B207-BB09860B7F38}"/>
          </ac:spMkLst>
        </pc:spChg>
      </pc:sldChg>
    </pc:docChg>
  </pc:docChgLst>
  <pc:docChgLst>
    <pc:chgData name="Boban Srezovski" userId="d2c5dd452d77a740" providerId="LiveId" clId="{9E2C2883-C593-464B-9F5A-0823755E6ACB}"/>
    <pc:docChg chg="undo redo custSel addSld delSld modSld sldOrd addSection delSection modSection">
      <pc:chgData name="Boban Srezovski" userId="d2c5dd452d77a740" providerId="LiveId" clId="{9E2C2883-C593-464B-9F5A-0823755E6ACB}" dt="2022-04-19T02:24:10.222" v="1270" actId="47"/>
      <pc:docMkLst>
        <pc:docMk/>
      </pc:docMkLst>
      <pc:sldChg chg="modSp mod">
        <pc:chgData name="Boban Srezovski" userId="d2c5dd452d77a740" providerId="LiveId" clId="{9E2C2883-C593-464B-9F5A-0823755E6ACB}" dt="2022-04-19T01:47:17.570" v="0"/>
        <pc:sldMkLst>
          <pc:docMk/>
          <pc:sldMk cId="4120532793" sldId="269"/>
        </pc:sldMkLst>
        <pc:spChg chg="mod">
          <ac:chgData name="Boban Srezovski" userId="d2c5dd452d77a740" providerId="LiveId" clId="{9E2C2883-C593-464B-9F5A-0823755E6ACB}" dt="2022-04-19T01:47:17.570" v="0"/>
          <ac:spMkLst>
            <pc:docMk/>
            <pc:sldMk cId="4120532793" sldId="269"/>
            <ac:spMk id="2" creationId="{D6A451ED-E201-46BE-B207-BB09860B7F38}"/>
          </ac:spMkLst>
        </pc:spChg>
      </pc:sldChg>
      <pc:sldChg chg="modSp mod">
        <pc:chgData name="Boban Srezovski" userId="d2c5dd452d77a740" providerId="LiveId" clId="{9E2C2883-C593-464B-9F5A-0823755E6ACB}" dt="2022-04-19T01:48:33.063" v="60" actId="27636"/>
        <pc:sldMkLst>
          <pc:docMk/>
          <pc:sldMk cId="1091467949" sldId="270"/>
        </pc:sldMkLst>
        <pc:spChg chg="mod">
          <ac:chgData name="Boban Srezovski" userId="d2c5dd452d77a740" providerId="LiveId" clId="{9E2C2883-C593-464B-9F5A-0823755E6ACB}" dt="2022-04-19T01:48:00.188" v="4"/>
          <ac:spMkLst>
            <pc:docMk/>
            <pc:sldMk cId="1091467949" sldId="270"/>
            <ac:spMk id="2" creationId="{D82713C8-BE9C-4663-B761-1C47026E4880}"/>
          </ac:spMkLst>
        </pc:spChg>
        <pc:spChg chg="mod">
          <ac:chgData name="Boban Srezovski" userId="d2c5dd452d77a740" providerId="LiveId" clId="{9E2C2883-C593-464B-9F5A-0823755E6ACB}" dt="2022-04-19T01:48:33.063" v="60" actId="27636"/>
          <ac:spMkLst>
            <pc:docMk/>
            <pc:sldMk cId="1091467949" sldId="270"/>
            <ac:spMk id="3" creationId="{B722CC48-529D-471B-8936-F3C93E061681}"/>
          </ac:spMkLst>
        </pc:spChg>
      </pc:sldChg>
      <pc:sldChg chg="delSp modSp mod">
        <pc:chgData name="Boban Srezovski" userId="d2c5dd452d77a740" providerId="LiveId" clId="{9E2C2883-C593-464B-9F5A-0823755E6ACB}" dt="2022-04-19T01:49:48.843" v="133" actId="122"/>
        <pc:sldMkLst>
          <pc:docMk/>
          <pc:sldMk cId="3059111158" sldId="272"/>
        </pc:sldMkLst>
        <pc:spChg chg="mod">
          <ac:chgData name="Boban Srezovski" userId="d2c5dd452d77a740" providerId="LiveId" clId="{9E2C2883-C593-464B-9F5A-0823755E6ACB}" dt="2022-04-19T01:49:39.142" v="127"/>
          <ac:spMkLst>
            <pc:docMk/>
            <pc:sldMk cId="3059111158" sldId="272"/>
            <ac:spMk id="2" creationId="{973FD88C-DE72-48B9-9DBD-578D83A5DBB0}"/>
          </ac:spMkLst>
        </pc:spChg>
        <pc:spChg chg="mod">
          <ac:chgData name="Boban Srezovski" userId="d2c5dd452d77a740" providerId="LiveId" clId="{9E2C2883-C593-464B-9F5A-0823755E6ACB}" dt="2022-04-19T01:49:48.843" v="133" actId="122"/>
          <ac:spMkLst>
            <pc:docMk/>
            <pc:sldMk cId="3059111158" sldId="272"/>
            <ac:spMk id="3" creationId="{B3318D4F-D685-4914-A6AE-0DAD8D2DE5AA}"/>
          </ac:spMkLst>
        </pc:spChg>
        <pc:picChg chg="del">
          <ac:chgData name="Boban Srezovski" userId="d2c5dd452d77a740" providerId="LiveId" clId="{9E2C2883-C593-464B-9F5A-0823755E6ACB}" dt="2022-04-19T01:49:44.309" v="130" actId="478"/>
          <ac:picMkLst>
            <pc:docMk/>
            <pc:sldMk cId="3059111158" sldId="272"/>
            <ac:picMk id="5" creationId="{A78390E8-A6D3-4C67-B4CD-2F30B0BFE026}"/>
          </ac:picMkLst>
        </pc:picChg>
      </pc:sldChg>
      <pc:sldChg chg="delSp modSp mod">
        <pc:chgData name="Boban Srezovski" userId="d2c5dd452d77a740" providerId="LiveId" clId="{9E2C2883-C593-464B-9F5A-0823755E6ACB}" dt="2022-04-19T01:50:27.627" v="174" actId="242"/>
        <pc:sldMkLst>
          <pc:docMk/>
          <pc:sldMk cId="1826827946" sldId="273"/>
        </pc:sldMkLst>
        <pc:spChg chg="mod">
          <ac:chgData name="Boban Srezovski" userId="d2c5dd452d77a740" providerId="LiveId" clId="{9E2C2883-C593-464B-9F5A-0823755E6ACB}" dt="2022-04-19T01:50:00.742" v="137"/>
          <ac:spMkLst>
            <pc:docMk/>
            <pc:sldMk cId="1826827946" sldId="273"/>
            <ac:spMk id="2" creationId="{F025B9CF-0115-46C4-9A25-66FF151E15BC}"/>
          </ac:spMkLst>
        </pc:spChg>
        <pc:spChg chg="mod">
          <ac:chgData name="Boban Srezovski" userId="d2c5dd452d77a740" providerId="LiveId" clId="{9E2C2883-C593-464B-9F5A-0823755E6ACB}" dt="2022-04-19T01:50:27.627" v="174" actId="242"/>
          <ac:spMkLst>
            <pc:docMk/>
            <pc:sldMk cId="1826827946" sldId="273"/>
            <ac:spMk id="3" creationId="{1F5C7CCE-1257-4B8F-8D7D-AEF59562B746}"/>
          </ac:spMkLst>
        </pc:spChg>
        <pc:spChg chg="del">
          <ac:chgData name="Boban Srezovski" userId="d2c5dd452d77a740" providerId="LiveId" clId="{9E2C2883-C593-464B-9F5A-0823755E6ACB}" dt="2022-04-19T01:50:04.205" v="139" actId="478"/>
          <ac:spMkLst>
            <pc:docMk/>
            <pc:sldMk cId="1826827946" sldId="273"/>
            <ac:spMk id="7" creationId="{FD5F7571-F62C-4690-8480-1DAF618247C5}"/>
          </ac:spMkLst>
        </pc:spChg>
        <pc:picChg chg="del">
          <ac:chgData name="Boban Srezovski" userId="d2c5dd452d77a740" providerId="LiveId" clId="{9E2C2883-C593-464B-9F5A-0823755E6ACB}" dt="2022-04-19T01:50:01.427" v="138" actId="478"/>
          <ac:picMkLst>
            <pc:docMk/>
            <pc:sldMk cId="1826827946" sldId="273"/>
            <ac:picMk id="5" creationId="{67E3F2A7-44FA-45DE-8F60-2460F2E78CDA}"/>
          </ac:picMkLst>
        </pc:picChg>
      </pc:sldChg>
      <pc:sldChg chg="delSp modSp mod">
        <pc:chgData name="Boban Srezovski" userId="d2c5dd452d77a740" providerId="LiveId" clId="{9E2C2883-C593-464B-9F5A-0823755E6ACB}" dt="2022-04-19T01:51:29.233" v="219" actId="14100"/>
        <pc:sldMkLst>
          <pc:docMk/>
          <pc:sldMk cId="917923543" sldId="274"/>
        </pc:sldMkLst>
        <pc:spChg chg="mod">
          <ac:chgData name="Boban Srezovski" userId="d2c5dd452d77a740" providerId="LiveId" clId="{9E2C2883-C593-464B-9F5A-0823755E6ACB}" dt="2022-04-19T01:51:13.277" v="208"/>
          <ac:spMkLst>
            <pc:docMk/>
            <pc:sldMk cId="917923543" sldId="274"/>
            <ac:spMk id="2" creationId="{F025B9CF-0115-46C4-9A25-66FF151E15BC}"/>
          </ac:spMkLst>
        </pc:spChg>
        <pc:spChg chg="mod">
          <ac:chgData name="Boban Srezovski" userId="d2c5dd452d77a740" providerId="LiveId" clId="{9E2C2883-C593-464B-9F5A-0823755E6ACB}" dt="2022-04-19T01:51:29.233" v="219" actId="14100"/>
          <ac:spMkLst>
            <pc:docMk/>
            <pc:sldMk cId="917923543" sldId="274"/>
            <ac:spMk id="3" creationId="{1F5C7CCE-1257-4B8F-8D7D-AEF59562B746}"/>
          </ac:spMkLst>
        </pc:spChg>
        <pc:spChg chg="del">
          <ac:chgData name="Boban Srezovski" userId="d2c5dd452d77a740" providerId="LiveId" clId="{9E2C2883-C593-464B-9F5A-0823755E6ACB}" dt="2022-04-19T01:51:15.405" v="211" actId="478"/>
          <ac:spMkLst>
            <pc:docMk/>
            <pc:sldMk cId="917923543" sldId="274"/>
            <ac:spMk id="7" creationId="{FD5F7571-F62C-4690-8480-1DAF618247C5}"/>
          </ac:spMkLst>
        </pc:spChg>
        <pc:picChg chg="del mod">
          <ac:chgData name="Boban Srezovski" userId="d2c5dd452d77a740" providerId="LiveId" clId="{9E2C2883-C593-464B-9F5A-0823755E6ACB}" dt="2022-04-19T01:51:14.002" v="210" actId="478"/>
          <ac:picMkLst>
            <pc:docMk/>
            <pc:sldMk cId="917923543" sldId="274"/>
            <ac:picMk id="6" creationId="{973EE87F-08D4-47BA-8741-BE5CF4A977DF}"/>
          </ac:picMkLst>
        </pc:picChg>
      </pc:sldChg>
      <pc:sldChg chg="modSp mod">
        <pc:chgData name="Boban Srezovski" userId="d2c5dd452d77a740" providerId="LiveId" clId="{9E2C2883-C593-464B-9F5A-0823755E6ACB}" dt="2022-04-19T01:51:45.842" v="227" actId="122"/>
        <pc:sldMkLst>
          <pc:docMk/>
          <pc:sldMk cId="2896726071" sldId="275"/>
        </pc:sldMkLst>
        <pc:spChg chg="mod">
          <ac:chgData name="Boban Srezovski" userId="d2c5dd452d77a740" providerId="LiveId" clId="{9E2C2883-C593-464B-9F5A-0823755E6ACB}" dt="2022-04-19T01:51:39.445" v="224"/>
          <ac:spMkLst>
            <pc:docMk/>
            <pc:sldMk cId="2896726071" sldId="275"/>
            <ac:spMk id="2" creationId="{F025B9CF-0115-46C4-9A25-66FF151E15BC}"/>
          </ac:spMkLst>
        </pc:spChg>
        <pc:spChg chg="mod">
          <ac:chgData name="Boban Srezovski" userId="d2c5dd452d77a740" providerId="LiveId" clId="{9E2C2883-C593-464B-9F5A-0823755E6ACB}" dt="2022-04-19T01:51:45.842" v="227" actId="122"/>
          <ac:spMkLst>
            <pc:docMk/>
            <pc:sldMk cId="2896726071" sldId="275"/>
            <ac:spMk id="3" creationId="{1F5C7CCE-1257-4B8F-8D7D-AEF59562B746}"/>
          </ac:spMkLst>
        </pc:spChg>
      </pc:sldChg>
      <pc:sldChg chg="delSp modSp mod">
        <pc:chgData name="Boban Srezovski" userId="d2c5dd452d77a740" providerId="LiveId" clId="{9E2C2883-C593-464B-9F5A-0823755E6ACB}" dt="2022-04-19T01:52:02.563" v="236" actId="122"/>
        <pc:sldMkLst>
          <pc:docMk/>
          <pc:sldMk cId="1631030972" sldId="276"/>
        </pc:sldMkLst>
        <pc:spChg chg="mod">
          <ac:chgData name="Boban Srezovski" userId="d2c5dd452d77a740" providerId="LiveId" clId="{9E2C2883-C593-464B-9F5A-0823755E6ACB}" dt="2022-04-19T01:51:55.910" v="232"/>
          <ac:spMkLst>
            <pc:docMk/>
            <pc:sldMk cId="1631030972" sldId="276"/>
            <ac:spMk id="2" creationId="{F025B9CF-0115-46C4-9A25-66FF151E15BC}"/>
          </ac:spMkLst>
        </pc:spChg>
        <pc:spChg chg="mod">
          <ac:chgData name="Boban Srezovski" userId="d2c5dd452d77a740" providerId="LiveId" clId="{9E2C2883-C593-464B-9F5A-0823755E6ACB}" dt="2022-04-19T01:52:02.563" v="236" actId="122"/>
          <ac:spMkLst>
            <pc:docMk/>
            <pc:sldMk cId="1631030972" sldId="276"/>
            <ac:spMk id="3" creationId="{1F5C7CCE-1257-4B8F-8D7D-AEF59562B746}"/>
          </ac:spMkLst>
        </pc:spChg>
        <pc:picChg chg="del">
          <ac:chgData name="Boban Srezovski" userId="d2c5dd452d77a740" providerId="LiveId" clId="{9E2C2883-C593-464B-9F5A-0823755E6ACB}" dt="2022-04-19T01:51:56.370" v="233" actId="478"/>
          <ac:picMkLst>
            <pc:docMk/>
            <pc:sldMk cId="1631030972" sldId="276"/>
            <ac:picMk id="5" creationId="{52D120A6-D1C7-4758-A4D5-9E8CE6335917}"/>
          </ac:picMkLst>
        </pc:picChg>
      </pc:sldChg>
      <pc:sldChg chg="addSp delSp modSp mod">
        <pc:chgData name="Boban Srezovski" userId="d2c5dd452d77a740" providerId="LiveId" clId="{9E2C2883-C593-464B-9F5A-0823755E6ACB}" dt="2022-04-19T01:54:05.852" v="305" actId="114"/>
        <pc:sldMkLst>
          <pc:docMk/>
          <pc:sldMk cId="1159997596" sldId="277"/>
        </pc:sldMkLst>
        <pc:spChg chg="mod">
          <ac:chgData name="Boban Srezovski" userId="d2c5dd452d77a740" providerId="LiveId" clId="{9E2C2883-C593-464B-9F5A-0823755E6ACB}" dt="2022-04-19T01:52:24.097" v="244" actId="6549"/>
          <ac:spMkLst>
            <pc:docMk/>
            <pc:sldMk cId="1159997596" sldId="277"/>
            <ac:spMk id="2" creationId="{F025B9CF-0115-46C4-9A25-66FF151E15BC}"/>
          </ac:spMkLst>
        </pc:spChg>
        <pc:spChg chg="mod">
          <ac:chgData name="Boban Srezovski" userId="d2c5dd452d77a740" providerId="LiveId" clId="{9E2C2883-C593-464B-9F5A-0823755E6ACB}" dt="2022-04-19T01:54:05.852" v="305" actId="114"/>
          <ac:spMkLst>
            <pc:docMk/>
            <pc:sldMk cId="1159997596" sldId="277"/>
            <ac:spMk id="3" creationId="{1F5C7CCE-1257-4B8F-8D7D-AEF59562B746}"/>
          </ac:spMkLst>
        </pc:spChg>
        <pc:picChg chg="add mod">
          <ac:chgData name="Boban Srezovski" userId="d2c5dd452d77a740" providerId="LiveId" clId="{9E2C2883-C593-464B-9F5A-0823755E6ACB}" dt="2022-04-19T01:53:32.144" v="277" actId="1076"/>
          <ac:picMkLst>
            <pc:docMk/>
            <pc:sldMk cId="1159997596" sldId="277"/>
            <ac:picMk id="5" creationId="{5BBBE943-BBD0-4482-8541-EA54CA21679F}"/>
          </ac:picMkLst>
        </pc:picChg>
        <pc:picChg chg="del">
          <ac:chgData name="Boban Srezovski" userId="d2c5dd452d77a740" providerId="LiveId" clId="{9E2C2883-C593-464B-9F5A-0823755E6ACB}" dt="2022-04-19T01:52:21.654" v="242" actId="478"/>
          <ac:picMkLst>
            <pc:docMk/>
            <pc:sldMk cId="1159997596" sldId="277"/>
            <ac:picMk id="6" creationId="{67723E43-84BE-486C-B2EB-86FE87BDDC88}"/>
          </ac:picMkLst>
        </pc:picChg>
      </pc:sldChg>
      <pc:sldChg chg="addSp delSp modSp mod">
        <pc:chgData name="Boban Srezovski" userId="d2c5dd452d77a740" providerId="LiveId" clId="{9E2C2883-C593-464B-9F5A-0823755E6ACB}" dt="2022-04-19T01:54:49.865" v="343" actId="6549"/>
        <pc:sldMkLst>
          <pc:docMk/>
          <pc:sldMk cId="980083513" sldId="278"/>
        </pc:sldMkLst>
        <pc:spChg chg="mod">
          <ac:chgData name="Boban Srezovski" userId="d2c5dd452d77a740" providerId="LiveId" clId="{9E2C2883-C593-464B-9F5A-0823755E6ACB}" dt="2022-04-19T01:54:23.519" v="306"/>
          <ac:spMkLst>
            <pc:docMk/>
            <pc:sldMk cId="980083513" sldId="278"/>
            <ac:spMk id="2" creationId="{F025B9CF-0115-46C4-9A25-66FF151E15BC}"/>
          </ac:spMkLst>
        </pc:spChg>
        <pc:spChg chg="mod">
          <ac:chgData name="Boban Srezovski" userId="d2c5dd452d77a740" providerId="LiveId" clId="{9E2C2883-C593-464B-9F5A-0823755E6ACB}" dt="2022-04-19T01:54:49.865" v="343" actId="6549"/>
          <ac:spMkLst>
            <pc:docMk/>
            <pc:sldMk cId="980083513" sldId="278"/>
            <ac:spMk id="3" creationId="{1F5C7CCE-1257-4B8F-8D7D-AEF59562B746}"/>
          </ac:spMkLst>
        </pc:spChg>
        <pc:spChg chg="add del">
          <ac:chgData name="Boban Srezovski" userId="d2c5dd452d77a740" providerId="LiveId" clId="{9E2C2883-C593-464B-9F5A-0823755E6ACB}" dt="2022-04-19T01:54:28.447" v="308" actId="22"/>
          <ac:spMkLst>
            <pc:docMk/>
            <pc:sldMk cId="980083513" sldId="278"/>
            <ac:spMk id="7" creationId="{814AD1F4-AE25-432B-A57D-9CEE6F95FDFD}"/>
          </ac:spMkLst>
        </pc:spChg>
        <pc:spChg chg="del">
          <ac:chgData name="Boban Srezovski" userId="d2c5dd452d77a740" providerId="LiveId" clId="{9E2C2883-C593-464B-9F5A-0823755E6ACB}" dt="2022-04-19T01:54:33.053" v="312" actId="478"/>
          <ac:spMkLst>
            <pc:docMk/>
            <pc:sldMk cId="980083513" sldId="278"/>
            <ac:spMk id="8" creationId="{2FDADE4C-8251-48AB-9E2D-29188A1D711D}"/>
          </ac:spMkLst>
        </pc:spChg>
        <pc:picChg chg="del">
          <ac:chgData name="Boban Srezovski" userId="d2c5dd452d77a740" providerId="LiveId" clId="{9E2C2883-C593-464B-9F5A-0823755E6ACB}" dt="2022-04-19T01:54:32.078" v="311" actId="478"/>
          <ac:picMkLst>
            <pc:docMk/>
            <pc:sldMk cId="980083513" sldId="278"/>
            <ac:picMk id="5" creationId="{6F376247-356C-47B9-9851-327ADFA2452A}"/>
          </ac:picMkLst>
        </pc:picChg>
      </pc:sldChg>
      <pc:sldChg chg="addSp delSp modSp mod">
        <pc:chgData name="Boban Srezovski" userId="d2c5dd452d77a740" providerId="LiveId" clId="{9E2C2883-C593-464B-9F5A-0823755E6ACB}" dt="2022-04-19T01:58:59.016" v="447" actId="14100"/>
        <pc:sldMkLst>
          <pc:docMk/>
          <pc:sldMk cId="2532619635" sldId="279"/>
        </pc:sldMkLst>
        <pc:spChg chg="mod">
          <ac:chgData name="Boban Srezovski" userId="d2c5dd452d77a740" providerId="LiveId" clId="{9E2C2883-C593-464B-9F5A-0823755E6ACB}" dt="2022-04-19T01:55:02.468" v="348"/>
          <ac:spMkLst>
            <pc:docMk/>
            <pc:sldMk cId="2532619635" sldId="279"/>
            <ac:spMk id="2" creationId="{F025B9CF-0115-46C4-9A25-66FF151E15BC}"/>
          </ac:spMkLst>
        </pc:spChg>
        <pc:spChg chg="mod">
          <ac:chgData name="Boban Srezovski" userId="d2c5dd452d77a740" providerId="LiveId" clId="{9E2C2883-C593-464B-9F5A-0823755E6ACB}" dt="2022-04-19T01:56:00.211" v="386" actId="242"/>
          <ac:spMkLst>
            <pc:docMk/>
            <pc:sldMk cId="2532619635" sldId="279"/>
            <ac:spMk id="3" creationId="{1F5C7CCE-1257-4B8F-8D7D-AEF59562B746}"/>
          </ac:spMkLst>
        </pc:spChg>
        <pc:picChg chg="add del mod">
          <ac:chgData name="Boban Srezovski" userId="d2c5dd452d77a740" providerId="LiveId" clId="{9E2C2883-C593-464B-9F5A-0823755E6ACB}" dt="2022-04-19T01:58:29.139" v="440" actId="478"/>
          <ac:picMkLst>
            <pc:docMk/>
            <pc:sldMk cId="2532619635" sldId="279"/>
            <ac:picMk id="5" creationId="{60524197-5D30-495C-86AD-9683A0354261}"/>
          </ac:picMkLst>
        </pc:picChg>
        <pc:picChg chg="add mod">
          <ac:chgData name="Boban Srezovski" userId="d2c5dd452d77a740" providerId="LiveId" clId="{9E2C2883-C593-464B-9F5A-0823755E6ACB}" dt="2022-04-19T01:58:59.016" v="447" actId="14100"/>
          <ac:picMkLst>
            <pc:docMk/>
            <pc:sldMk cId="2532619635" sldId="279"/>
            <ac:picMk id="7" creationId="{61210F47-5FCB-457C-8D8A-28B4A39109A2}"/>
          </ac:picMkLst>
        </pc:picChg>
      </pc:sldChg>
      <pc:sldChg chg="addSp modSp mod ord">
        <pc:chgData name="Boban Srezovski" userId="d2c5dd452d77a740" providerId="LiveId" clId="{9E2C2883-C593-464B-9F5A-0823755E6ACB}" dt="2022-04-19T01:57:32.416" v="413" actId="1076"/>
        <pc:sldMkLst>
          <pc:docMk/>
          <pc:sldMk cId="817098323" sldId="280"/>
        </pc:sldMkLst>
        <pc:spChg chg="mod">
          <ac:chgData name="Boban Srezovski" userId="d2c5dd452d77a740" providerId="LiveId" clId="{9E2C2883-C593-464B-9F5A-0823755E6ACB}" dt="2022-04-19T01:56:32.256" v="391"/>
          <ac:spMkLst>
            <pc:docMk/>
            <pc:sldMk cId="817098323" sldId="280"/>
            <ac:spMk id="2" creationId="{F025B9CF-0115-46C4-9A25-66FF151E15BC}"/>
          </ac:spMkLst>
        </pc:spChg>
        <pc:spChg chg="mod">
          <ac:chgData name="Boban Srezovski" userId="d2c5dd452d77a740" providerId="LiveId" clId="{9E2C2883-C593-464B-9F5A-0823755E6ACB}" dt="2022-04-19T01:57:22.161" v="409" actId="20577"/>
          <ac:spMkLst>
            <pc:docMk/>
            <pc:sldMk cId="817098323" sldId="280"/>
            <ac:spMk id="3" creationId="{1F5C7CCE-1257-4B8F-8D7D-AEF59562B746}"/>
          </ac:spMkLst>
        </pc:spChg>
        <pc:picChg chg="add mod">
          <ac:chgData name="Boban Srezovski" userId="d2c5dd452d77a740" providerId="LiveId" clId="{9E2C2883-C593-464B-9F5A-0823755E6ACB}" dt="2022-04-19T01:57:32.416" v="413" actId="1076"/>
          <ac:picMkLst>
            <pc:docMk/>
            <pc:sldMk cId="817098323" sldId="280"/>
            <ac:picMk id="5" creationId="{76FEA8DC-D1A1-4AB0-94D3-2E69358CF811}"/>
          </ac:picMkLst>
        </pc:picChg>
      </pc:sldChg>
      <pc:sldChg chg="delSp modSp mod">
        <pc:chgData name="Boban Srezovski" userId="d2c5dd452d77a740" providerId="LiveId" clId="{9E2C2883-C593-464B-9F5A-0823755E6ACB}" dt="2022-04-19T01:59:57.876" v="473" actId="6549"/>
        <pc:sldMkLst>
          <pc:docMk/>
          <pc:sldMk cId="3087852830" sldId="281"/>
        </pc:sldMkLst>
        <pc:spChg chg="mod">
          <ac:chgData name="Boban Srezovski" userId="d2c5dd452d77a740" providerId="LiveId" clId="{9E2C2883-C593-464B-9F5A-0823755E6ACB}" dt="2022-04-19T01:59:30.068" v="453"/>
          <ac:spMkLst>
            <pc:docMk/>
            <pc:sldMk cId="3087852830" sldId="281"/>
            <ac:spMk id="2" creationId="{F025B9CF-0115-46C4-9A25-66FF151E15BC}"/>
          </ac:spMkLst>
        </pc:spChg>
        <pc:spChg chg="mod">
          <ac:chgData name="Boban Srezovski" userId="d2c5dd452d77a740" providerId="LiveId" clId="{9E2C2883-C593-464B-9F5A-0823755E6ACB}" dt="2022-04-19T01:59:57.876" v="473" actId="6549"/>
          <ac:spMkLst>
            <pc:docMk/>
            <pc:sldMk cId="3087852830" sldId="281"/>
            <ac:spMk id="3" creationId="{1F5C7CCE-1257-4B8F-8D7D-AEF59562B746}"/>
          </ac:spMkLst>
        </pc:spChg>
        <pc:spChg chg="del">
          <ac:chgData name="Boban Srezovski" userId="d2c5dd452d77a740" providerId="LiveId" clId="{9E2C2883-C593-464B-9F5A-0823755E6ACB}" dt="2022-04-19T01:59:37.833" v="456" actId="478"/>
          <ac:spMkLst>
            <pc:docMk/>
            <pc:sldMk cId="3087852830" sldId="281"/>
            <ac:spMk id="7" creationId="{901ADD97-93B0-4CD9-A7C4-FC1ABD486D7B}"/>
          </ac:spMkLst>
        </pc:spChg>
        <pc:picChg chg="del">
          <ac:chgData name="Boban Srezovski" userId="d2c5dd452d77a740" providerId="LiveId" clId="{9E2C2883-C593-464B-9F5A-0823755E6ACB}" dt="2022-04-19T01:59:30.966" v="454" actId="478"/>
          <ac:picMkLst>
            <pc:docMk/>
            <pc:sldMk cId="3087852830" sldId="281"/>
            <ac:picMk id="5" creationId="{7299CA83-ECA5-48C2-87E7-40272D509CB6}"/>
          </ac:picMkLst>
        </pc:picChg>
      </pc:sldChg>
      <pc:sldChg chg="modSp mod">
        <pc:chgData name="Boban Srezovski" userId="d2c5dd452d77a740" providerId="LiveId" clId="{9E2C2883-C593-464B-9F5A-0823755E6ACB}" dt="2022-04-19T02:00:35.786" v="481" actId="122"/>
        <pc:sldMkLst>
          <pc:docMk/>
          <pc:sldMk cId="128093931" sldId="282"/>
        </pc:sldMkLst>
        <pc:spChg chg="mod">
          <ac:chgData name="Boban Srezovski" userId="d2c5dd452d77a740" providerId="LiveId" clId="{9E2C2883-C593-464B-9F5A-0823755E6ACB}" dt="2022-04-19T02:00:28.828" v="478"/>
          <ac:spMkLst>
            <pc:docMk/>
            <pc:sldMk cId="128093931" sldId="282"/>
            <ac:spMk id="2" creationId="{F025B9CF-0115-46C4-9A25-66FF151E15BC}"/>
          </ac:spMkLst>
        </pc:spChg>
        <pc:spChg chg="mod">
          <ac:chgData name="Boban Srezovski" userId="d2c5dd452d77a740" providerId="LiveId" clId="{9E2C2883-C593-464B-9F5A-0823755E6ACB}" dt="2022-04-19T02:00:35.786" v="481" actId="122"/>
          <ac:spMkLst>
            <pc:docMk/>
            <pc:sldMk cId="128093931" sldId="282"/>
            <ac:spMk id="3" creationId="{1F5C7CCE-1257-4B8F-8D7D-AEF59562B746}"/>
          </ac:spMkLst>
        </pc:spChg>
      </pc:sldChg>
      <pc:sldChg chg="addSp delSp modSp mod">
        <pc:chgData name="Boban Srezovski" userId="d2c5dd452d77a740" providerId="LiveId" clId="{9E2C2883-C593-464B-9F5A-0823755E6ACB}" dt="2022-04-19T02:02:14.725" v="513"/>
        <pc:sldMkLst>
          <pc:docMk/>
          <pc:sldMk cId="313983716" sldId="283"/>
        </pc:sldMkLst>
        <pc:spChg chg="mod">
          <ac:chgData name="Boban Srezovski" userId="d2c5dd452d77a740" providerId="LiveId" clId="{9E2C2883-C593-464B-9F5A-0823755E6ACB}" dt="2022-04-19T02:02:14.725" v="513"/>
          <ac:spMkLst>
            <pc:docMk/>
            <pc:sldMk cId="313983716" sldId="283"/>
            <ac:spMk id="2" creationId="{F025B9CF-0115-46C4-9A25-66FF151E15BC}"/>
          </ac:spMkLst>
        </pc:spChg>
        <pc:spChg chg="mod">
          <ac:chgData name="Boban Srezovski" userId="d2c5dd452d77a740" providerId="LiveId" clId="{9E2C2883-C593-464B-9F5A-0823755E6ACB}" dt="2022-04-19T02:01:32.512" v="507" actId="20577"/>
          <ac:spMkLst>
            <pc:docMk/>
            <pc:sldMk cId="313983716" sldId="283"/>
            <ac:spMk id="3" creationId="{1F5C7CCE-1257-4B8F-8D7D-AEF59562B746}"/>
          </ac:spMkLst>
        </pc:spChg>
        <pc:spChg chg="del">
          <ac:chgData name="Boban Srezovski" userId="d2c5dd452d77a740" providerId="LiveId" clId="{9E2C2883-C593-464B-9F5A-0823755E6ACB}" dt="2022-04-19T02:00:49.015" v="486" actId="478"/>
          <ac:spMkLst>
            <pc:docMk/>
            <pc:sldMk cId="313983716" sldId="283"/>
            <ac:spMk id="8" creationId="{5A850F8B-EA95-4AC2-B1A9-9D530D479675}"/>
          </ac:spMkLst>
        </pc:spChg>
        <pc:picChg chg="del">
          <ac:chgData name="Boban Srezovski" userId="d2c5dd452d77a740" providerId="LiveId" clId="{9E2C2883-C593-464B-9F5A-0823755E6ACB}" dt="2022-04-19T02:00:47.571" v="484" actId="478"/>
          <ac:picMkLst>
            <pc:docMk/>
            <pc:sldMk cId="313983716" sldId="283"/>
            <ac:picMk id="5" creationId="{4B22845A-0616-45E4-BB8D-A1D387C71E99}"/>
          </ac:picMkLst>
        </pc:picChg>
        <pc:picChg chg="del">
          <ac:chgData name="Boban Srezovski" userId="d2c5dd452d77a740" providerId="LiveId" clId="{9E2C2883-C593-464B-9F5A-0823755E6ACB}" dt="2022-04-19T02:00:47.833" v="485" actId="478"/>
          <ac:picMkLst>
            <pc:docMk/>
            <pc:sldMk cId="313983716" sldId="283"/>
            <ac:picMk id="6" creationId="{4C1568DA-C84A-4A82-8F00-8DFADF13FFEB}"/>
          </ac:picMkLst>
        </pc:picChg>
        <pc:picChg chg="add mod">
          <ac:chgData name="Boban Srezovski" userId="d2c5dd452d77a740" providerId="LiveId" clId="{9E2C2883-C593-464B-9F5A-0823755E6ACB}" dt="2022-04-19T02:01:40.367" v="510" actId="1076"/>
          <ac:picMkLst>
            <pc:docMk/>
            <pc:sldMk cId="313983716" sldId="283"/>
            <ac:picMk id="7" creationId="{8DB9CFC7-051B-4A45-B7C5-A82A599FEAE8}"/>
          </ac:picMkLst>
        </pc:picChg>
        <pc:picChg chg="add mod">
          <ac:chgData name="Boban Srezovski" userId="d2c5dd452d77a740" providerId="LiveId" clId="{9E2C2883-C593-464B-9F5A-0823755E6ACB}" dt="2022-04-19T02:01:38.151" v="509" actId="1076"/>
          <ac:picMkLst>
            <pc:docMk/>
            <pc:sldMk cId="313983716" sldId="283"/>
            <ac:picMk id="10" creationId="{13853B83-B124-415C-AA39-32B3456BA8F3}"/>
          </ac:picMkLst>
        </pc:picChg>
      </pc:sldChg>
      <pc:sldChg chg="addSp modSp mod">
        <pc:chgData name="Boban Srezovski" userId="d2c5dd452d77a740" providerId="LiveId" clId="{9E2C2883-C593-464B-9F5A-0823755E6ACB}" dt="2022-04-19T02:04:54.415" v="592" actId="1076"/>
        <pc:sldMkLst>
          <pc:docMk/>
          <pc:sldMk cId="1818282673" sldId="284"/>
        </pc:sldMkLst>
        <pc:spChg chg="mod">
          <ac:chgData name="Boban Srezovski" userId="d2c5dd452d77a740" providerId="LiveId" clId="{9E2C2883-C593-464B-9F5A-0823755E6ACB}" dt="2022-04-19T02:02:17.267" v="516"/>
          <ac:spMkLst>
            <pc:docMk/>
            <pc:sldMk cId="1818282673" sldId="284"/>
            <ac:spMk id="2" creationId="{F025B9CF-0115-46C4-9A25-66FF151E15BC}"/>
          </ac:spMkLst>
        </pc:spChg>
        <pc:spChg chg="mod ord">
          <ac:chgData name="Boban Srezovski" userId="d2c5dd452d77a740" providerId="LiveId" clId="{9E2C2883-C593-464B-9F5A-0823755E6ACB}" dt="2022-04-19T02:04:43.952" v="590" actId="20577"/>
          <ac:spMkLst>
            <pc:docMk/>
            <pc:sldMk cId="1818282673" sldId="284"/>
            <ac:spMk id="3" creationId="{1F5C7CCE-1257-4B8F-8D7D-AEF59562B746}"/>
          </ac:spMkLst>
        </pc:spChg>
        <pc:picChg chg="add mod">
          <ac:chgData name="Boban Srezovski" userId="d2c5dd452d77a740" providerId="LiveId" clId="{9E2C2883-C593-464B-9F5A-0823755E6ACB}" dt="2022-04-19T02:04:54.415" v="592" actId="1076"/>
          <ac:picMkLst>
            <pc:docMk/>
            <pc:sldMk cId="1818282673" sldId="284"/>
            <ac:picMk id="5" creationId="{FC5C6553-C7E1-4EA5-844E-00232282EB65}"/>
          </ac:picMkLst>
        </pc:picChg>
      </pc:sldChg>
      <pc:sldChg chg="delSp modSp mod">
        <pc:chgData name="Boban Srezovski" userId="d2c5dd452d77a740" providerId="LiveId" clId="{9E2C2883-C593-464B-9F5A-0823755E6ACB}" dt="2022-04-19T02:05:45.208" v="623" actId="6549"/>
        <pc:sldMkLst>
          <pc:docMk/>
          <pc:sldMk cId="3725604419" sldId="286"/>
        </pc:sldMkLst>
        <pc:spChg chg="mod">
          <ac:chgData name="Boban Srezovski" userId="d2c5dd452d77a740" providerId="LiveId" clId="{9E2C2883-C593-464B-9F5A-0823755E6ACB}" dt="2022-04-19T02:05:09.141" v="596"/>
          <ac:spMkLst>
            <pc:docMk/>
            <pc:sldMk cId="3725604419" sldId="286"/>
            <ac:spMk id="2" creationId="{D28E54BA-A91A-481F-8224-671F754A8965}"/>
          </ac:spMkLst>
        </pc:spChg>
        <pc:spChg chg="mod">
          <ac:chgData name="Boban Srezovski" userId="d2c5dd452d77a740" providerId="LiveId" clId="{9E2C2883-C593-464B-9F5A-0823755E6ACB}" dt="2022-04-19T02:05:45.208" v="623" actId="6549"/>
          <ac:spMkLst>
            <pc:docMk/>
            <pc:sldMk cId="3725604419" sldId="286"/>
            <ac:spMk id="3" creationId="{5AD7EC2F-DA59-4B18-84F6-D4A42DD22F1B}"/>
          </ac:spMkLst>
        </pc:spChg>
        <pc:picChg chg="del">
          <ac:chgData name="Boban Srezovski" userId="d2c5dd452d77a740" providerId="LiveId" clId="{9E2C2883-C593-464B-9F5A-0823755E6ACB}" dt="2022-04-19T02:05:10.675" v="597" actId="478"/>
          <ac:picMkLst>
            <pc:docMk/>
            <pc:sldMk cId="3725604419" sldId="286"/>
            <ac:picMk id="5" creationId="{78AD98A1-17F2-4C69-AF7D-588C6FD49FFD}"/>
          </ac:picMkLst>
        </pc:picChg>
      </pc:sldChg>
      <pc:sldChg chg="addSp delSp modSp mod">
        <pc:chgData name="Boban Srezovski" userId="d2c5dd452d77a740" providerId="LiveId" clId="{9E2C2883-C593-464B-9F5A-0823755E6ACB}" dt="2022-04-19T02:07:16.991" v="660" actId="1076"/>
        <pc:sldMkLst>
          <pc:docMk/>
          <pc:sldMk cId="3608776810" sldId="287"/>
        </pc:sldMkLst>
        <pc:spChg chg="mod">
          <ac:chgData name="Boban Srezovski" userId="d2c5dd452d77a740" providerId="LiveId" clId="{9E2C2883-C593-464B-9F5A-0823755E6ACB}" dt="2022-04-19T02:06:03.420" v="628"/>
          <ac:spMkLst>
            <pc:docMk/>
            <pc:sldMk cId="3608776810" sldId="287"/>
            <ac:spMk id="2" creationId="{D28E54BA-A91A-481F-8224-671F754A8965}"/>
          </ac:spMkLst>
        </pc:spChg>
        <pc:spChg chg="mod">
          <ac:chgData name="Boban Srezovski" userId="d2c5dd452d77a740" providerId="LiveId" clId="{9E2C2883-C593-464B-9F5A-0823755E6ACB}" dt="2022-04-19T02:07:16.249" v="659" actId="20577"/>
          <ac:spMkLst>
            <pc:docMk/>
            <pc:sldMk cId="3608776810" sldId="287"/>
            <ac:spMk id="3" creationId="{5AD7EC2F-DA59-4B18-84F6-D4A42DD22F1B}"/>
          </ac:spMkLst>
        </pc:spChg>
        <pc:spChg chg="del">
          <ac:chgData name="Boban Srezovski" userId="d2c5dd452d77a740" providerId="LiveId" clId="{9E2C2883-C593-464B-9F5A-0823755E6ACB}" dt="2022-04-19T02:06:05.255" v="630" actId="478"/>
          <ac:spMkLst>
            <pc:docMk/>
            <pc:sldMk cId="3608776810" sldId="287"/>
            <ac:spMk id="8" creationId="{6EF70C35-9168-4489-9A1F-66112395ADC8}"/>
          </ac:spMkLst>
        </pc:spChg>
        <pc:picChg chg="add mod">
          <ac:chgData name="Boban Srezovski" userId="d2c5dd452d77a740" providerId="LiveId" clId="{9E2C2883-C593-464B-9F5A-0823755E6ACB}" dt="2022-04-19T02:07:16.991" v="660" actId="1076"/>
          <ac:picMkLst>
            <pc:docMk/>
            <pc:sldMk cId="3608776810" sldId="287"/>
            <ac:picMk id="5" creationId="{A6442AAB-4947-4330-8AF8-FDAA538E6123}"/>
          </ac:picMkLst>
        </pc:picChg>
        <pc:picChg chg="del">
          <ac:chgData name="Boban Srezovski" userId="d2c5dd452d77a740" providerId="LiveId" clId="{9E2C2883-C593-464B-9F5A-0823755E6ACB}" dt="2022-04-19T02:06:03.957" v="629" actId="478"/>
          <ac:picMkLst>
            <pc:docMk/>
            <pc:sldMk cId="3608776810" sldId="287"/>
            <ac:picMk id="6" creationId="{6D32931F-3EFC-4E42-8CE6-1E1491A82E6A}"/>
          </ac:picMkLst>
        </pc:picChg>
      </pc:sldChg>
      <pc:sldChg chg="modSp mod">
        <pc:chgData name="Boban Srezovski" userId="d2c5dd452d77a740" providerId="LiveId" clId="{9E2C2883-C593-464B-9F5A-0823755E6ACB}" dt="2022-04-19T02:09:30.355" v="739" actId="6549"/>
        <pc:sldMkLst>
          <pc:docMk/>
          <pc:sldMk cId="226864388" sldId="288"/>
        </pc:sldMkLst>
        <pc:spChg chg="mod">
          <ac:chgData name="Boban Srezovski" userId="d2c5dd452d77a740" providerId="LiveId" clId="{9E2C2883-C593-464B-9F5A-0823755E6ACB}" dt="2022-04-19T02:09:03.635" v="715"/>
          <ac:spMkLst>
            <pc:docMk/>
            <pc:sldMk cId="226864388" sldId="288"/>
            <ac:spMk id="2" creationId="{D28E54BA-A91A-481F-8224-671F754A8965}"/>
          </ac:spMkLst>
        </pc:spChg>
        <pc:spChg chg="mod">
          <ac:chgData name="Boban Srezovski" userId="d2c5dd452d77a740" providerId="LiveId" clId="{9E2C2883-C593-464B-9F5A-0823755E6ACB}" dt="2022-04-19T02:09:30.355" v="739" actId="6549"/>
          <ac:spMkLst>
            <pc:docMk/>
            <pc:sldMk cId="226864388" sldId="288"/>
            <ac:spMk id="3" creationId="{5AD7EC2F-DA59-4B18-84F6-D4A42DD22F1B}"/>
          </ac:spMkLst>
        </pc:spChg>
      </pc:sldChg>
      <pc:sldChg chg="delSp modSp mod">
        <pc:chgData name="Boban Srezovski" userId="d2c5dd452d77a740" providerId="LiveId" clId="{9E2C2883-C593-464B-9F5A-0823755E6ACB}" dt="2022-04-19T02:10:03.289" v="748" actId="122"/>
        <pc:sldMkLst>
          <pc:docMk/>
          <pc:sldMk cId="2210001315" sldId="289"/>
        </pc:sldMkLst>
        <pc:spChg chg="mod">
          <ac:chgData name="Boban Srezovski" userId="d2c5dd452d77a740" providerId="LiveId" clId="{9E2C2883-C593-464B-9F5A-0823755E6ACB}" dt="2022-04-19T02:09:55.388" v="744"/>
          <ac:spMkLst>
            <pc:docMk/>
            <pc:sldMk cId="2210001315" sldId="289"/>
            <ac:spMk id="2" creationId="{D28E54BA-A91A-481F-8224-671F754A8965}"/>
          </ac:spMkLst>
        </pc:spChg>
        <pc:spChg chg="mod">
          <ac:chgData name="Boban Srezovski" userId="d2c5dd452d77a740" providerId="LiveId" clId="{9E2C2883-C593-464B-9F5A-0823755E6ACB}" dt="2022-04-19T02:10:03.289" v="748" actId="122"/>
          <ac:spMkLst>
            <pc:docMk/>
            <pc:sldMk cId="2210001315" sldId="289"/>
            <ac:spMk id="3" creationId="{5AD7EC2F-DA59-4B18-84F6-D4A42DD22F1B}"/>
          </ac:spMkLst>
        </pc:spChg>
        <pc:picChg chg="del">
          <ac:chgData name="Boban Srezovski" userId="d2c5dd452d77a740" providerId="LiveId" clId="{9E2C2883-C593-464B-9F5A-0823755E6ACB}" dt="2022-04-19T02:09:59.510" v="746" actId="478"/>
          <ac:picMkLst>
            <pc:docMk/>
            <pc:sldMk cId="2210001315" sldId="289"/>
            <ac:picMk id="5" creationId="{AEB95BB2-9823-44D7-8C99-7E488F4BA082}"/>
          </ac:picMkLst>
        </pc:picChg>
      </pc:sldChg>
      <pc:sldChg chg="delSp modSp mod">
        <pc:chgData name="Boban Srezovski" userId="d2c5dd452d77a740" providerId="LiveId" clId="{9E2C2883-C593-464B-9F5A-0823755E6ACB}" dt="2022-04-19T02:10:28.509" v="760" actId="12"/>
        <pc:sldMkLst>
          <pc:docMk/>
          <pc:sldMk cId="1493902051" sldId="290"/>
        </pc:sldMkLst>
        <pc:spChg chg="mod">
          <ac:chgData name="Boban Srezovski" userId="d2c5dd452d77a740" providerId="LiveId" clId="{9E2C2883-C593-464B-9F5A-0823755E6ACB}" dt="2022-04-19T02:10:11.666" v="752"/>
          <ac:spMkLst>
            <pc:docMk/>
            <pc:sldMk cId="1493902051" sldId="290"/>
            <ac:spMk id="2" creationId="{7A7ED108-CF26-407B-9191-7B0BB643E474}"/>
          </ac:spMkLst>
        </pc:spChg>
        <pc:spChg chg="mod">
          <ac:chgData name="Boban Srezovski" userId="d2c5dd452d77a740" providerId="LiveId" clId="{9E2C2883-C593-464B-9F5A-0823755E6ACB}" dt="2022-04-19T02:10:28.509" v="760" actId="12"/>
          <ac:spMkLst>
            <pc:docMk/>
            <pc:sldMk cId="1493902051" sldId="290"/>
            <ac:spMk id="3" creationId="{191871E0-0B66-43C7-84A1-A50ADC9923F2}"/>
          </ac:spMkLst>
        </pc:spChg>
        <pc:picChg chg="del">
          <ac:chgData name="Boban Srezovski" userId="d2c5dd452d77a740" providerId="LiveId" clId="{9E2C2883-C593-464B-9F5A-0823755E6ACB}" dt="2022-04-19T02:10:12.506" v="753" actId="478"/>
          <ac:picMkLst>
            <pc:docMk/>
            <pc:sldMk cId="1493902051" sldId="290"/>
            <ac:picMk id="5" creationId="{09644E61-C3B3-463D-905C-C322E670A54E}"/>
          </ac:picMkLst>
        </pc:picChg>
      </pc:sldChg>
      <pc:sldChg chg="addSp delSp modSp mod">
        <pc:chgData name="Boban Srezovski" userId="d2c5dd452d77a740" providerId="LiveId" clId="{9E2C2883-C593-464B-9F5A-0823755E6ACB}" dt="2022-04-19T02:11:39.394" v="789" actId="22"/>
        <pc:sldMkLst>
          <pc:docMk/>
          <pc:sldMk cId="3942430415" sldId="291"/>
        </pc:sldMkLst>
        <pc:spChg chg="mod">
          <ac:chgData name="Boban Srezovski" userId="d2c5dd452d77a740" providerId="LiveId" clId="{9E2C2883-C593-464B-9F5A-0823755E6ACB}" dt="2022-04-19T02:10:39.153" v="765"/>
          <ac:spMkLst>
            <pc:docMk/>
            <pc:sldMk cId="3942430415" sldId="291"/>
            <ac:spMk id="2" creationId="{7A7ED108-CF26-407B-9191-7B0BB643E474}"/>
          </ac:spMkLst>
        </pc:spChg>
        <pc:spChg chg="mod">
          <ac:chgData name="Boban Srezovski" userId="d2c5dd452d77a740" providerId="LiveId" clId="{9E2C2883-C593-464B-9F5A-0823755E6ACB}" dt="2022-04-19T02:11:11.905" v="786" actId="20577"/>
          <ac:spMkLst>
            <pc:docMk/>
            <pc:sldMk cId="3942430415" sldId="291"/>
            <ac:spMk id="3" creationId="{191871E0-0B66-43C7-84A1-A50ADC9923F2}"/>
          </ac:spMkLst>
        </pc:spChg>
        <pc:spChg chg="add del">
          <ac:chgData name="Boban Srezovski" userId="d2c5dd452d77a740" providerId="LiveId" clId="{9E2C2883-C593-464B-9F5A-0823755E6ACB}" dt="2022-04-19T02:11:39.394" v="789" actId="22"/>
          <ac:spMkLst>
            <pc:docMk/>
            <pc:sldMk cId="3942430415" sldId="291"/>
            <ac:spMk id="7" creationId="{FC6DE93C-7E63-4C1D-9FE9-2EBDB180CBE9}"/>
          </ac:spMkLst>
        </pc:spChg>
        <pc:picChg chg="add mod">
          <ac:chgData name="Boban Srezovski" userId="d2c5dd452d77a740" providerId="LiveId" clId="{9E2C2883-C593-464B-9F5A-0823755E6ACB}" dt="2022-04-19T02:11:13.599" v="787" actId="1076"/>
          <ac:picMkLst>
            <pc:docMk/>
            <pc:sldMk cId="3942430415" sldId="291"/>
            <ac:picMk id="5" creationId="{2FCB2080-0AA3-4D18-A557-0F20984E3E4D}"/>
          </ac:picMkLst>
        </pc:picChg>
      </pc:sldChg>
      <pc:sldChg chg="addSp modSp mod">
        <pc:chgData name="Boban Srezovski" userId="d2c5dd452d77a740" providerId="LiveId" clId="{9E2C2883-C593-464B-9F5A-0823755E6ACB}" dt="2022-04-19T02:13:44.447" v="866" actId="14100"/>
        <pc:sldMkLst>
          <pc:docMk/>
          <pc:sldMk cId="1492476814" sldId="292"/>
        </pc:sldMkLst>
        <pc:spChg chg="mod">
          <ac:chgData name="Boban Srezovski" userId="d2c5dd452d77a740" providerId="LiveId" clId="{9E2C2883-C593-464B-9F5A-0823755E6ACB}" dt="2022-04-19T02:12:53.715" v="823"/>
          <ac:spMkLst>
            <pc:docMk/>
            <pc:sldMk cId="1492476814" sldId="292"/>
            <ac:spMk id="2" creationId="{64FD6690-8C9F-4124-AC6F-A34D9C60C006}"/>
          </ac:spMkLst>
        </pc:spChg>
        <pc:spChg chg="mod">
          <ac:chgData name="Boban Srezovski" userId="d2c5dd452d77a740" providerId="LiveId" clId="{9E2C2883-C593-464B-9F5A-0823755E6ACB}" dt="2022-04-19T02:13:44.447" v="866" actId="14100"/>
          <ac:spMkLst>
            <pc:docMk/>
            <pc:sldMk cId="1492476814" sldId="292"/>
            <ac:spMk id="3" creationId="{B0AC30E0-DDDF-49FF-B199-0863C7213968}"/>
          </ac:spMkLst>
        </pc:spChg>
        <pc:picChg chg="add mod">
          <ac:chgData name="Boban Srezovski" userId="d2c5dd452d77a740" providerId="LiveId" clId="{9E2C2883-C593-464B-9F5A-0823755E6ACB}" dt="2022-04-19T02:13:42.423" v="865" actId="1076"/>
          <ac:picMkLst>
            <pc:docMk/>
            <pc:sldMk cId="1492476814" sldId="292"/>
            <ac:picMk id="5" creationId="{4B2EAC74-1760-436C-A5B8-735316C15DCB}"/>
          </ac:picMkLst>
        </pc:picChg>
      </pc:sldChg>
      <pc:sldChg chg="addSp delSp modSp mod">
        <pc:chgData name="Boban Srezovski" userId="d2c5dd452d77a740" providerId="LiveId" clId="{9E2C2883-C593-464B-9F5A-0823755E6ACB}" dt="2022-04-19T02:16:01.638" v="946" actId="1076"/>
        <pc:sldMkLst>
          <pc:docMk/>
          <pc:sldMk cId="1481042026" sldId="293"/>
        </pc:sldMkLst>
        <pc:spChg chg="mod">
          <ac:chgData name="Boban Srezovski" userId="d2c5dd452d77a740" providerId="LiveId" clId="{9E2C2883-C593-464B-9F5A-0823755E6ACB}" dt="2022-04-19T02:14:40.042" v="891"/>
          <ac:spMkLst>
            <pc:docMk/>
            <pc:sldMk cId="1481042026" sldId="293"/>
            <ac:spMk id="2" creationId="{CD138CE3-5CBF-4646-B7C1-831EB7279C97}"/>
          </ac:spMkLst>
        </pc:spChg>
        <pc:spChg chg="mod">
          <ac:chgData name="Boban Srezovski" userId="d2c5dd452d77a740" providerId="LiveId" clId="{9E2C2883-C593-464B-9F5A-0823755E6ACB}" dt="2022-04-19T02:15:59.839" v="945" actId="20577"/>
          <ac:spMkLst>
            <pc:docMk/>
            <pc:sldMk cId="1481042026" sldId="293"/>
            <ac:spMk id="3" creationId="{F426FCEE-28CB-4E20-8338-3A161A87FA01}"/>
          </ac:spMkLst>
        </pc:spChg>
        <pc:spChg chg="add del">
          <ac:chgData name="Boban Srezovski" userId="d2c5dd452d77a740" providerId="LiveId" clId="{9E2C2883-C593-464B-9F5A-0823755E6ACB}" dt="2022-04-19T02:14:48.588" v="894" actId="22"/>
          <ac:spMkLst>
            <pc:docMk/>
            <pc:sldMk cId="1481042026" sldId="293"/>
            <ac:spMk id="6" creationId="{947855D7-02BF-4C64-9597-945474427828}"/>
          </ac:spMkLst>
        </pc:spChg>
        <pc:picChg chg="del">
          <ac:chgData name="Boban Srezovski" userId="d2c5dd452d77a740" providerId="LiveId" clId="{9E2C2883-C593-464B-9F5A-0823755E6ACB}" dt="2022-04-19T02:14:41.018" v="892" actId="478"/>
          <ac:picMkLst>
            <pc:docMk/>
            <pc:sldMk cId="1481042026" sldId="293"/>
            <ac:picMk id="5" creationId="{E7A050DC-C3CF-4854-83EB-497CE34D2FD0}"/>
          </ac:picMkLst>
        </pc:picChg>
        <pc:picChg chg="add mod">
          <ac:chgData name="Boban Srezovski" userId="d2c5dd452d77a740" providerId="LiveId" clId="{9E2C2883-C593-464B-9F5A-0823755E6ACB}" dt="2022-04-19T02:16:01.638" v="946" actId="1076"/>
          <ac:picMkLst>
            <pc:docMk/>
            <pc:sldMk cId="1481042026" sldId="293"/>
            <ac:picMk id="8" creationId="{A71EEBD1-1C45-416E-828C-A61766F78885}"/>
          </ac:picMkLst>
        </pc:picChg>
      </pc:sldChg>
      <pc:sldChg chg="addSp delSp modSp mod">
        <pc:chgData name="Boban Srezovski" userId="d2c5dd452d77a740" providerId="LiveId" clId="{9E2C2883-C593-464B-9F5A-0823755E6ACB}" dt="2022-04-19T02:17:18.550" v="984" actId="1076"/>
        <pc:sldMkLst>
          <pc:docMk/>
          <pc:sldMk cId="3486050653" sldId="294"/>
        </pc:sldMkLst>
        <pc:spChg chg="mod">
          <ac:chgData name="Boban Srezovski" userId="d2c5dd452d77a740" providerId="LiveId" clId="{9E2C2883-C593-464B-9F5A-0823755E6ACB}" dt="2022-04-19T02:16:21.715" v="956"/>
          <ac:spMkLst>
            <pc:docMk/>
            <pc:sldMk cId="3486050653" sldId="294"/>
            <ac:spMk id="2" creationId="{CD138CE3-5CBF-4646-B7C1-831EB7279C97}"/>
          </ac:spMkLst>
        </pc:spChg>
        <pc:spChg chg="mod">
          <ac:chgData name="Boban Srezovski" userId="d2c5dd452d77a740" providerId="LiveId" clId="{9E2C2883-C593-464B-9F5A-0823755E6ACB}" dt="2022-04-19T02:17:09.447" v="981" actId="20577"/>
          <ac:spMkLst>
            <pc:docMk/>
            <pc:sldMk cId="3486050653" sldId="294"/>
            <ac:spMk id="3" creationId="{F426FCEE-28CB-4E20-8338-3A161A87FA01}"/>
          </ac:spMkLst>
        </pc:spChg>
        <pc:spChg chg="add del">
          <ac:chgData name="Boban Srezovski" userId="d2c5dd452d77a740" providerId="LiveId" clId="{9E2C2883-C593-464B-9F5A-0823755E6ACB}" dt="2022-04-19T02:16:19.156" v="951" actId="22"/>
          <ac:spMkLst>
            <pc:docMk/>
            <pc:sldMk cId="3486050653" sldId="294"/>
            <ac:spMk id="6" creationId="{794207A4-9641-4236-AFD1-3F68DE1E69BD}"/>
          </ac:spMkLst>
        </pc:spChg>
        <pc:picChg chg="del">
          <ac:chgData name="Boban Srezovski" userId="d2c5dd452d77a740" providerId="LiveId" clId="{9E2C2883-C593-464B-9F5A-0823755E6ACB}" dt="2022-04-19T02:16:28.730" v="958" actId="478"/>
          <ac:picMkLst>
            <pc:docMk/>
            <pc:sldMk cId="3486050653" sldId="294"/>
            <ac:picMk id="7" creationId="{AB6A5E34-2207-4D8A-BA19-A8C55826C914}"/>
          </ac:picMkLst>
        </pc:picChg>
        <pc:picChg chg="add mod">
          <ac:chgData name="Boban Srezovski" userId="d2c5dd452d77a740" providerId="LiveId" clId="{9E2C2883-C593-464B-9F5A-0823755E6ACB}" dt="2022-04-19T02:17:11.902" v="982" actId="1076"/>
          <ac:picMkLst>
            <pc:docMk/>
            <pc:sldMk cId="3486050653" sldId="294"/>
            <ac:picMk id="8" creationId="{389D9AE6-C390-475F-8D78-71E4F30812C0}"/>
          </ac:picMkLst>
        </pc:picChg>
        <pc:picChg chg="add mod">
          <ac:chgData name="Boban Srezovski" userId="d2c5dd452d77a740" providerId="LiveId" clId="{9E2C2883-C593-464B-9F5A-0823755E6ACB}" dt="2022-04-19T02:17:18.550" v="984" actId="1076"/>
          <ac:picMkLst>
            <pc:docMk/>
            <pc:sldMk cId="3486050653" sldId="294"/>
            <ac:picMk id="10" creationId="{5A8DF375-0026-4B21-A506-EE8BA68E42C2}"/>
          </ac:picMkLst>
        </pc:picChg>
      </pc:sldChg>
      <pc:sldChg chg="addSp delSp modSp mod">
        <pc:chgData name="Boban Srezovski" userId="d2c5dd452d77a740" providerId="LiveId" clId="{9E2C2883-C593-464B-9F5A-0823755E6ACB}" dt="2022-04-19T02:19:32.950" v="1039" actId="1076"/>
        <pc:sldMkLst>
          <pc:docMk/>
          <pc:sldMk cId="723545189" sldId="295"/>
        </pc:sldMkLst>
        <pc:spChg chg="mod">
          <ac:chgData name="Boban Srezovski" userId="d2c5dd452d77a740" providerId="LiveId" clId="{9E2C2883-C593-464B-9F5A-0823755E6ACB}" dt="2022-04-19T02:18:35.563" v="1010"/>
          <ac:spMkLst>
            <pc:docMk/>
            <pc:sldMk cId="723545189" sldId="295"/>
            <ac:spMk id="2" creationId="{0BB9FE33-B833-4E10-BD5A-F1F19394F35B}"/>
          </ac:spMkLst>
        </pc:spChg>
        <pc:spChg chg="mod">
          <ac:chgData name="Boban Srezovski" userId="d2c5dd452d77a740" providerId="LiveId" clId="{9E2C2883-C593-464B-9F5A-0823755E6ACB}" dt="2022-04-19T02:19:21.325" v="1037" actId="6549"/>
          <ac:spMkLst>
            <pc:docMk/>
            <pc:sldMk cId="723545189" sldId="295"/>
            <ac:spMk id="3" creationId="{96DB373C-2745-4A24-A59F-9E2703923407}"/>
          </ac:spMkLst>
        </pc:spChg>
        <pc:picChg chg="del mod">
          <ac:chgData name="Boban Srezovski" userId="d2c5dd452d77a740" providerId="LiveId" clId="{9E2C2883-C593-464B-9F5A-0823755E6ACB}" dt="2022-04-19T02:18:36.135" v="1012" actId="478"/>
          <ac:picMkLst>
            <pc:docMk/>
            <pc:sldMk cId="723545189" sldId="295"/>
            <ac:picMk id="5" creationId="{1AD057B9-6626-460B-881A-993EAEC8A85B}"/>
          </ac:picMkLst>
        </pc:picChg>
        <pc:picChg chg="add mod">
          <ac:chgData name="Boban Srezovski" userId="d2c5dd452d77a740" providerId="LiveId" clId="{9E2C2883-C593-464B-9F5A-0823755E6ACB}" dt="2022-04-19T02:18:53.382" v="1023" actId="1076"/>
          <ac:picMkLst>
            <pc:docMk/>
            <pc:sldMk cId="723545189" sldId="295"/>
            <ac:picMk id="6" creationId="{D435E583-2204-4140-88E2-6EA49399FC80}"/>
          </ac:picMkLst>
        </pc:picChg>
        <pc:picChg chg="add mod">
          <ac:chgData name="Boban Srezovski" userId="d2c5dd452d77a740" providerId="LiveId" clId="{9E2C2883-C593-464B-9F5A-0823755E6ACB}" dt="2022-04-19T02:19:10.758" v="1030" actId="1076"/>
          <ac:picMkLst>
            <pc:docMk/>
            <pc:sldMk cId="723545189" sldId="295"/>
            <ac:picMk id="8" creationId="{359FFB2A-2732-4577-9805-344072A725BA}"/>
          </ac:picMkLst>
        </pc:picChg>
        <pc:picChg chg="add mod">
          <ac:chgData name="Boban Srezovski" userId="d2c5dd452d77a740" providerId="LiveId" clId="{9E2C2883-C593-464B-9F5A-0823755E6ACB}" dt="2022-04-19T02:19:32.950" v="1039" actId="1076"/>
          <ac:picMkLst>
            <pc:docMk/>
            <pc:sldMk cId="723545189" sldId="295"/>
            <ac:picMk id="10" creationId="{D2AFB936-210A-4381-8F9E-A5BE75B100F7}"/>
          </ac:picMkLst>
        </pc:picChg>
      </pc:sldChg>
      <pc:sldChg chg="modSp mod">
        <pc:chgData name="Boban Srezovski" userId="d2c5dd452d77a740" providerId="LiveId" clId="{9E2C2883-C593-464B-9F5A-0823755E6ACB}" dt="2022-04-19T02:21:36.677" v="1127" actId="20577"/>
        <pc:sldMkLst>
          <pc:docMk/>
          <pc:sldMk cId="1822557267" sldId="296"/>
        </pc:sldMkLst>
        <pc:spChg chg="mod">
          <ac:chgData name="Boban Srezovski" userId="d2c5dd452d77a740" providerId="LiveId" clId="{9E2C2883-C593-464B-9F5A-0823755E6ACB}" dt="2022-04-19T02:21:00.657" v="1080" actId="6549"/>
          <ac:spMkLst>
            <pc:docMk/>
            <pc:sldMk cId="1822557267" sldId="296"/>
            <ac:spMk id="2" creationId="{0A878BEB-9FB0-47CA-9D6A-DC934585618F}"/>
          </ac:spMkLst>
        </pc:spChg>
        <pc:spChg chg="mod">
          <ac:chgData name="Boban Srezovski" userId="d2c5dd452d77a740" providerId="LiveId" clId="{9E2C2883-C593-464B-9F5A-0823755E6ACB}" dt="2022-04-19T02:21:36.677" v="1127" actId="20577"/>
          <ac:spMkLst>
            <pc:docMk/>
            <pc:sldMk cId="1822557267" sldId="296"/>
            <ac:spMk id="3" creationId="{8BC53DBB-FBD1-49F4-9F72-C1A42C4B9634}"/>
          </ac:spMkLst>
        </pc:spChg>
      </pc:sldChg>
      <pc:sldChg chg="delSp modSp mod">
        <pc:chgData name="Boban Srezovski" userId="d2c5dd452d77a740" providerId="LiveId" clId="{9E2C2883-C593-464B-9F5A-0823755E6ACB}" dt="2022-04-19T02:22:24.987" v="1157" actId="6549"/>
        <pc:sldMkLst>
          <pc:docMk/>
          <pc:sldMk cId="3905183104" sldId="297"/>
        </pc:sldMkLst>
        <pc:spChg chg="mod">
          <ac:chgData name="Boban Srezovski" userId="d2c5dd452d77a740" providerId="LiveId" clId="{9E2C2883-C593-464B-9F5A-0823755E6ACB}" dt="2022-04-19T02:21:58.250" v="1131"/>
          <ac:spMkLst>
            <pc:docMk/>
            <pc:sldMk cId="3905183104" sldId="297"/>
            <ac:spMk id="2" creationId="{465A6BC6-9D9C-46FF-AB9D-73623C64F015}"/>
          </ac:spMkLst>
        </pc:spChg>
        <pc:spChg chg="mod">
          <ac:chgData name="Boban Srezovski" userId="d2c5dd452d77a740" providerId="LiveId" clId="{9E2C2883-C593-464B-9F5A-0823755E6ACB}" dt="2022-04-19T02:22:24.987" v="1157" actId="6549"/>
          <ac:spMkLst>
            <pc:docMk/>
            <pc:sldMk cId="3905183104" sldId="297"/>
            <ac:spMk id="3" creationId="{37CD9648-AB5B-4C41-954D-746AACFD70C2}"/>
          </ac:spMkLst>
        </pc:spChg>
        <pc:picChg chg="del">
          <ac:chgData name="Boban Srezovski" userId="d2c5dd452d77a740" providerId="LiveId" clId="{9E2C2883-C593-464B-9F5A-0823755E6ACB}" dt="2022-04-19T02:22:03.973" v="1133" actId="478"/>
          <ac:picMkLst>
            <pc:docMk/>
            <pc:sldMk cId="3905183104" sldId="297"/>
            <ac:picMk id="5" creationId="{923D0316-C130-40F1-8B4D-E9AE3C005417}"/>
          </ac:picMkLst>
        </pc:picChg>
        <pc:picChg chg="del">
          <ac:chgData name="Boban Srezovski" userId="d2c5dd452d77a740" providerId="LiveId" clId="{9E2C2883-C593-464B-9F5A-0823755E6ACB}" dt="2022-04-19T02:22:04.261" v="1134" actId="478"/>
          <ac:picMkLst>
            <pc:docMk/>
            <pc:sldMk cId="3905183104" sldId="297"/>
            <ac:picMk id="6" creationId="{7B55E1C9-49C7-4D0B-9B66-1DE494B6A629}"/>
          </ac:picMkLst>
        </pc:picChg>
      </pc:sldChg>
      <pc:sldChg chg="del">
        <pc:chgData name="Boban Srezovski" userId="d2c5dd452d77a740" providerId="LiveId" clId="{9E2C2883-C593-464B-9F5A-0823755E6ACB}" dt="2022-04-19T02:22:31.183" v="1158" actId="47"/>
        <pc:sldMkLst>
          <pc:docMk/>
          <pc:sldMk cId="3885608789" sldId="299"/>
        </pc:sldMkLst>
      </pc:sldChg>
      <pc:sldChg chg="del">
        <pc:chgData name="Boban Srezovski" userId="d2c5dd452d77a740" providerId="LiveId" clId="{9E2C2883-C593-464B-9F5A-0823755E6ACB}" dt="2022-04-19T02:22:32.772" v="1159" actId="47"/>
        <pc:sldMkLst>
          <pc:docMk/>
          <pc:sldMk cId="612945614" sldId="300"/>
        </pc:sldMkLst>
      </pc:sldChg>
      <pc:sldChg chg="modSp mod">
        <pc:chgData name="Boban Srezovski" userId="d2c5dd452d77a740" providerId="LiveId" clId="{9E2C2883-C593-464B-9F5A-0823755E6ACB}" dt="2022-04-19T02:23:21.648" v="1240" actId="20577"/>
        <pc:sldMkLst>
          <pc:docMk/>
          <pc:sldMk cId="703338604" sldId="301"/>
        </pc:sldMkLst>
        <pc:spChg chg="mod">
          <ac:chgData name="Boban Srezovski" userId="d2c5dd452d77a740" providerId="LiveId" clId="{9E2C2883-C593-464B-9F5A-0823755E6ACB}" dt="2022-04-19T02:22:49.815" v="1163"/>
          <ac:spMkLst>
            <pc:docMk/>
            <pc:sldMk cId="703338604" sldId="301"/>
            <ac:spMk id="2" creationId="{214682B0-BA3A-4E84-945E-8D9DA8148296}"/>
          </ac:spMkLst>
        </pc:spChg>
        <pc:spChg chg="mod">
          <ac:chgData name="Boban Srezovski" userId="d2c5dd452d77a740" providerId="LiveId" clId="{9E2C2883-C593-464B-9F5A-0823755E6ACB}" dt="2022-04-19T02:23:21.648" v="1240" actId="20577"/>
          <ac:spMkLst>
            <pc:docMk/>
            <pc:sldMk cId="703338604" sldId="301"/>
            <ac:spMk id="3" creationId="{33BFBCF5-AF61-445E-BC3A-FF2674FBAD8F}"/>
          </ac:spMkLst>
        </pc:spChg>
      </pc:sldChg>
      <pc:sldChg chg="del">
        <pc:chgData name="Boban Srezovski" userId="d2c5dd452d77a740" providerId="LiveId" clId="{9E2C2883-C593-464B-9F5A-0823755E6ACB}" dt="2022-04-19T02:23:46.403" v="1241" actId="47"/>
        <pc:sldMkLst>
          <pc:docMk/>
          <pc:sldMk cId="104479094" sldId="302"/>
        </pc:sldMkLst>
      </pc:sldChg>
      <pc:sldChg chg="del">
        <pc:chgData name="Boban Srezovski" userId="d2c5dd452d77a740" providerId="LiveId" clId="{9E2C2883-C593-464B-9F5A-0823755E6ACB}" dt="2022-04-19T02:23:46.403" v="1241" actId="47"/>
        <pc:sldMkLst>
          <pc:docMk/>
          <pc:sldMk cId="3410357471" sldId="303"/>
        </pc:sldMkLst>
      </pc:sldChg>
      <pc:sldChg chg="del">
        <pc:chgData name="Boban Srezovski" userId="d2c5dd452d77a740" providerId="LiveId" clId="{9E2C2883-C593-464B-9F5A-0823755E6ACB}" dt="2022-04-19T02:23:46.403" v="1241" actId="47"/>
        <pc:sldMkLst>
          <pc:docMk/>
          <pc:sldMk cId="2683145747" sldId="304"/>
        </pc:sldMkLst>
      </pc:sldChg>
      <pc:sldChg chg="del">
        <pc:chgData name="Boban Srezovski" userId="d2c5dd452d77a740" providerId="LiveId" clId="{9E2C2883-C593-464B-9F5A-0823755E6ACB}" dt="2022-04-19T02:23:46.403" v="1241" actId="47"/>
        <pc:sldMkLst>
          <pc:docMk/>
          <pc:sldMk cId="3085821925" sldId="305"/>
        </pc:sldMkLst>
      </pc:sldChg>
      <pc:sldChg chg="del">
        <pc:chgData name="Boban Srezovski" userId="d2c5dd452d77a740" providerId="LiveId" clId="{9E2C2883-C593-464B-9F5A-0823755E6ACB}" dt="2022-04-19T02:23:46.403" v="1241" actId="47"/>
        <pc:sldMkLst>
          <pc:docMk/>
          <pc:sldMk cId="2848756829" sldId="307"/>
        </pc:sldMkLst>
      </pc:sldChg>
      <pc:sldChg chg="del">
        <pc:chgData name="Boban Srezovski" userId="d2c5dd452d77a740" providerId="LiveId" clId="{9E2C2883-C593-464B-9F5A-0823755E6ACB}" dt="2022-04-19T02:23:46.403" v="1241" actId="47"/>
        <pc:sldMkLst>
          <pc:docMk/>
          <pc:sldMk cId="1820352302" sldId="308"/>
        </pc:sldMkLst>
      </pc:sldChg>
      <pc:sldChg chg="del">
        <pc:chgData name="Boban Srezovski" userId="d2c5dd452d77a740" providerId="LiveId" clId="{9E2C2883-C593-464B-9F5A-0823755E6ACB}" dt="2022-04-19T02:23:46.403" v="1241" actId="47"/>
        <pc:sldMkLst>
          <pc:docMk/>
          <pc:sldMk cId="1488273695" sldId="309"/>
        </pc:sldMkLst>
      </pc:sldChg>
      <pc:sldChg chg="del">
        <pc:chgData name="Boban Srezovski" userId="d2c5dd452d77a740" providerId="LiveId" clId="{9E2C2883-C593-464B-9F5A-0823755E6ACB}" dt="2022-04-19T02:23:46.403" v="1241" actId="47"/>
        <pc:sldMkLst>
          <pc:docMk/>
          <pc:sldMk cId="1127783321" sldId="310"/>
        </pc:sldMkLst>
      </pc:sldChg>
      <pc:sldChg chg="del">
        <pc:chgData name="Boban Srezovski" userId="d2c5dd452d77a740" providerId="LiveId" clId="{9E2C2883-C593-464B-9F5A-0823755E6ACB}" dt="2022-04-19T02:23:46.403" v="1241" actId="47"/>
        <pc:sldMkLst>
          <pc:docMk/>
          <pc:sldMk cId="3393942414" sldId="311"/>
        </pc:sldMkLst>
      </pc:sldChg>
      <pc:sldChg chg="del">
        <pc:chgData name="Boban Srezovski" userId="d2c5dd452d77a740" providerId="LiveId" clId="{9E2C2883-C593-464B-9F5A-0823755E6ACB}" dt="2022-04-19T02:23:46.403" v="1241" actId="47"/>
        <pc:sldMkLst>
          <pc:docMk/>
          <pc:sldMk cId="3547490442" sldId="312"/>
        </pc:sldMkLst>
      </pc:sldChg>
      <pc:sldChg chg="del">
        <pc:chgData name="Boban Srezovski" userId="d2c5dd452d77a740" providerId="LiveId" clId="{9E2C2883-C593-464B-9F5A-0823755E6ACB}" dt="2022-04-19T02:23:46.403" v="1241" actId="47"/>
        <pc:sldMkLst>
          <pc:docMk/>
          <pc:sldMk cId="728578882" sldId="313"/>
        </pc:sldMkLst>
      </pc:sldChg>
      <pc:sldChg chg="del">
        <pc:chgData name="Boban Srezovski" userId="d2c5dd452d77a740" providerId="LiveId" clId="{9E2C2883-C593-464B-9F5A-0823755E6ACB}" dt="2022-04-19T02:23:46.403" v="1241" actId="47"/>
        <pc:sldMkLst>
          <pc:docMk/>
          <pc:sldMk cId="2212876429" sldId="314"/>
        </pc:sldMkLst>
      </pc:sldChg>
      <pc:sldChg chg="del">
        <pc:chgData name="Boban Srezovski" userId="d2c5dd452d77a740" providerId="LiveId" clId="{9E2C2883-C593-464B-9F5A-0823755E6ACB}" dt="2022-04-19T02:23:46.403" v="1241" actId="47"/>
        <pc:sldMkLst>
          <pc:docMk/>
          <pc:sldMk cId="1311358867" sldId="315"/>
        </pc:sldMkLst>
      </pc:sldChg>
      <pc:sldChg chg="del">
        <pc:chgData name="Boban Srezovski" userId="d2c5dd452d77a740" providerId="LiveId" clId="{9E2C2883-C593-464B-9F5A-0823755E6ACB}" dt="2022-04-19T02:23:46.403" v="1241" actId="47"/>
        <pc:sldMkLst>
          <pc:docMk/>
          <pc:sldMk cId="2608088496" sldId="316"/>
        </pc:sldMkLst>
      </pc:sldChg>
      <pc:sldChg chg="del">
        <pc:chgData name="Boban Srezovski" userId="d2c5dd452d77a740" providerId="LiveId" clId="{9E2C2883-C593-464B-9F5A-0823755E6ACB}" dt="2022-04-19T02:23:46.403" v="1241" actId="47"/>
        <pc:sldMkLst>
          <pc:docMk/>
          <pc:sldMk cId="1494520998" sldId="317"/>
        </pc:sldMkLst>
      </pc:sldChg>
      <pc:sldChg chg="del">
        <pc:chgData name="Boban Srezovski" userId="d2c5dd452d77a740" providerId="LiveId" clId="{9E2C2883-C593-464B-9F5A-0823755E6ACB}" dt="2022-04-19T02:23:46.403" v="1241" actId="47"/>
        <pc:sldMkLst>
          <pc:docMk/>
          <pc:sldMk cId="4253644822" sldId="318"/>
        </pc:sldMkLst>
      </pc:sldChg>
      <pc:sldChg chg="del">
        <pc:chgData name="Boban Srezovski" userId="d2c5dd452d77a740" providerId="LiveId" clId="{9E2C2883-C593-464B-9F5A-0823755E6ACB}" dt="2022-04-19T02:23:46.403" v="1241" actId="47"/>
        <pc:sldMkLst>
          <pc:docMk/>
          <pc:sldMk cId="3529269531" sldId="319"/>
        </pc:sldMkLst>
      </pc:sldChg>
      <pc:sldChg chg="del">
        <pc:chgData name="Boban Srezovski" userId="d2c5dd452d77a740" providerId="LiveId" clId="{9E2C2883-C593-464B-9F5A-0823755E6ACB}" dt="2022-04-19T02:23:46.403" v="1241" actId="47"/>
        <pc:sldMkLst>
          <pc:docMk/>
          <pc:sldMk cId="1454148940" sldId="321"/>
        </pc:sldMkLst>
      </pc:sldChg>
      <pc:sldChg chg="del">
        <pc:chgData name="Boban Srezovski" userId="d2c5dd452d77a740" providerId="LiveId" clId="{9E2C2883-C593-464B-9F5A-0823755E6ACB}" dt="2022-04-19T02:23:46.403" v="1241" actId="47"/>
        <pc:sldMkLst>
          <pc:docMk/>
          <pc:sldMk cId="3562316195" sldId="322"/>
        </pc:sldMkLst>
      </pc:sldChg>
      <pc:sldChg chg="del">
        <pc:chgData name="Boban Srezovski" userId="d2c5dd452d77a740" providerId="LiveId" clId="{9E2C2883-C593-464B-9F5A-0823755E6ACB}" dt="2022-04-19T02:23:46.403" v="1241" actId="47"/>
        <pc:sldMkLst>
          <pc:docMk/>
          <pc:sldMk cId="3055836555" sldId="324"/>
        </pc:sldMkLst>
      </pc:sldChg>
      <pc:sldChg chg="del">
        <pc:chgData name="Boban Srezovski" userId="d2c5dd452d77a740" providerId="LiveId" clId="{9E2C2883-C593-464B-9F5A-0823755E6ACB}" dt="2022-04-19T02:23:46.403" v="1241" actId="47"/>
        <pc:sldMkLst>
          <pc:docMk/>
          <pc:sldMk cId="90077243" sldId="325"/>
        </pc:sldMkLst>
      </pc:sldChg>
      <pc:sldChg chg="del">
        <pc:chgData name="Boban Srezovski" userId="d2c5dd452d77a740" providerId="LiveId" clId="{9E2C2883-C593-464B-9F5A-0823755E6ACB}" dt="2022-04-19T02:23:46.403" v="1241" actId="47"/>
        <pc:sldMkLst>
          <pc:docMk/>
          <pc:sldMk cId="2504243341" sldId="326"/>
        </pc:sldMkLst>
      </pc:sldChg>
      <pc:sldChg chg="del">
        <pc:chgData name="Boban Srezovski" userId="d2c5dd452d77a740" providerId="LiveId" clId="{9E2C2883-C593-464B-9F5A-0823755E6ACB}" dt="2022-04-19T02:23:46.403" v="1241" actId="47"/>
        <pc:sldMkLst>
          <pc:docMk/>
          <pc:sldMk cId="3869305394" sldId="327"/>
        </pc:sldMkLst>
      </pc:sldChg>
      <pc:sldChg chg="del">
        <pc:chgData name="Boban Srezovski" userId="d2c5dd452d77a740" providerId="LiveId" clId="{9E2C2883-C593-464B-9F5A-0823755E6ACB}" dt="2022-04-19T02:23:46.403" v="1241" actId="47"/>
        <pc:sldMkLst>
          <pc:docMk/>
          <pc:sldMk cId="537018108" sldId="328"/>
        </pc:sldMkLst>
      </pc:sldChg>
      <pc:sldChg chg="del">
        <pc:chgData name="Boban Srezovski" userId="d2c5dd452d77a740" providerId="LiveId" clId="{9E2C2883-C593-464B-9F5A-0823755E6ACB}" dt="2022-04-19T02:23:46.403" v="1241" actId="47"/>
        <pc:sldMkLst>
          <pc:docMk/>
          <pc:sldMk cId="1644316370" sldId="329"/>
        </pc:sldMkLst>
      </pc:sldChg>
      <pc:sldChg chg="del">
        <pc:chgData name="Boban Srezovski" userId="d2c5dd452d77a740" providerId="LiveId" clId="{9E2C2883-C593-464B-9F5A-0823755E6ACB}" dt="2022-04-19T02:23:46.403" v="1241" actId="47"/>
        <pc:sldMkLst>
          <pc:docMk/>
          <pc:sldMk cId="1643992666" sldId="330"/>
        </pc:sldMkLst>
      </pc:sldChg>
      <pc:sldChg chg="del">
        <pc:chgData name="Boban Srezovski" userId="d2c5dd452d77a740" providerId="LiveId" clId="{9E2C2883-C593-464B-9F5A-0823755E6ACB}" dt="2022-04-19T02:23:46.403" v="1241" actId="47"/>
        <pc:sldMkLst>
          <pc:docMk/>
          <pc:sldMk cId="2310312363" sldId="331"/>
        </pc:sldMkLst>
      </pc:sldChg>
      <pc:sldChg chg="del">
        <pc:chgData name="Boban Srezovski" userId="d2c5dd452d77a740" providerId="LiveId" clId="{9E2C2883-C593-464B-9F5A-0823755E6ACB}" dt="2022-04-19T02:23:46.403" v="1241" actId="47"/>
        <pc:sldMkLst>
          <pc:docMk/>
          <pc:sldMk cId="1050679811" sldId="332"/>
        </pc:sldMkLst>
      </pc:sldChg>
      <pc:sldChg chg="del">
        <pc:chgData name="Boban Srezovski" userId="d2c5dd452d77a740" providerId="LiveId" clId="{9E2C2883-C593-464B-9F5A-0823755E6ACB}" dt="2022-04-19T02:23:46.403" v="1241" actId="47"/>
        <pc:sldMkLst>
          <pc:docMk/>
          <pc:sldMk cId="3047633294" sldId="333"/>
        </pc:sldMkLst>
      </pc:sldChg>
      <pc:sldChg chg="del">
        <pc:chgData name="Boban Srezovski" userId="d2c5dd452d77a740" providerId="LiveId" clId="{9E2C2883-C593-464B-9F5A-0823755E6ACB}" dt="2022-04-19T02:23:46.403" v="1241" actId="47"/>
        <pc:sldMkLst>
          <pc:docMk/>
          <pc:sldMk cId="1444828606" sldId="334"/>
        </pc:sldMkLst>
      </pc:sldChg>
      <pc:sldChg chg="del">
        <pc:chgData name="Boban Srezovski" userId="d2c5dd452d77a740" providerId="LiveId" clId="{9E2C2883-C593-464B-9F5A-0823755E6ACB}" dt="2022-04-19T02:23:46.403" v="1241" actId="47"/>
        <pc:sldMkLst>
          <pc:docMk/>
          <pc:sldMk cId="3921710857" sldId="335"/>
        </pc:sldMkLst>
      </pc:sldChg>
      <pc:sldChg chg="del">
        <pc:chgData name="Boban Srezovski" userId="d2c5dd452d77a740" providerId="LiveId" clId="{9E2C2883-C593-464B-9F5A-0823755E6ACB}" dt="2022-04-19T02:23:46.403" v="1241" actId="47"/>
        <pc:sldMkLst>
          <pc:docMk/>
          <pc:sldMk cId="894488315" sldId="336"/>
        </pc:sldMkLst>
      </pc:sldChg>
      <pc:sldChg chg="del">
        <pc:chgData name="Boban Srezovski" userId="d2c5dd452d77a740" providerId="LiveId" clId="{9E2C2883-C593-464B-9F5A-0823755E6ACB}" dt="2022-04-19T02:23:46.403" v="1241" actId="47"/>
        <pc:sldMkLst>
          <pc:docMk/>
          <pc:sldMk cId="3181576501" sldId="337"/>
        </pc:sldMkLst>
      </pc:sldChg>
      <pc:sldChg chg="del">
        <pc:chgData name="Boban Srezovski" userId="d2c5dd452d77a740" providerId="LiveId" clId="{9E2C2883-C593-464B-9F5A-0823755E6ACB}" dt="2022-04-19T02:23:46.403" v="1241" actId="47"/>
        <pc:sldMkLst>
          <pc:docMk/>
          <pc:sldMk cId="1937813286" sldId="338"/>
        </pc:sldMkLst>
      </pc:sldChg>
      <pc:sldChg chg="del">
        <pc:chgData name="Boban Srezovski" userId="d2c5dd452d77a740" providerId="LiveId" clId="{9E2C2883-C593-464B-9F5A-0823755E6ACB}" dt="2022-04-19T02:23:46.403" v="1241" actId="47"/>
        <pc:sldMkLst>
          <pc:docMk/>
          <pc:sldMk cId="478101126" sldId="339"/>
        </pc:sldMkLst>
      </pc:sldChg>
      <pc:sldChg chg="del">
        <pc:chgData name="Boban Srezovski" userId="d2c5dd452d77a740" providerId="LiveId" clId="{9E2C2883-C593-464B-9F5A-0823755E6ACB}" dt="2022-04-19T02:23:46.403" v="1241" actId="47"/>
        <pc:sldMkLst>
          <pc:docMk/>
          <pc:sldMk cId="1891320321" sldId="340"/>
        </pc:sldMkLst>
      </pc:sldChg>
      <pc:sldChg chg="del">
        <pc:chgData name="Boban Srezovski" userId="d2c5dd452d77a740" providerId="LiveId" clId="{9E2C2883-C593-464B-9F5A-0823755E6ACB}" dt="2022-04-19T02:23:46.403" v="1241" actId="47"/>
        <pc:sldMkLst>
          <pc:docMk/>
          <pc:sldMk cId="1376305589" sldId="341"/>
        </pc:sldMkLst>
      </pc:sldChg>
      <pc:sldChg chg="del">
        <pc:chgData name="Boban Srezovski" userId="d2c5dd452d77a740" providerId="LiveId" clId="{9E2C2883-C593-464B-9F5A-0823755E6ACB}" dt="2022-04-19T02:23:46.403" v="1241" actId="47"/>
        <pc:sldMkLst>
          <pc:docMk/>
          <pc:sldMk cId="4197890001" sldId="342"/>
        </pc:sldMkLst>
      </pc:sldChg>
      <pc:sldChg chg="del">
        <pc:chgData name="Boban Srezovski" userId="d2c5dd452d77a740" providerId="LiveId" clId="{9E2C2883-C593-464B-9F5A-0823755E6ACB}" dt="2022-04-19T02:23:46.403" v="1241" actId="47"/>
        <pc:sldMkLst>
          <pc:docMk/>
          <pc:sldMk cId="1406400252" sldId="343"/>
        </pc:sldMkLst>
      </pc:sldChg>
      <pc:sldChg chg="del">
        <pc:chgData name="Boban Srezovski" userId="d2c5dd452d77a740" providerId="LiveId" clId="{9E2C2883-C593-464B-9F5A-0823755E6ACB}" dt="2022-04-19T02:23:46.403" v="1241" actId="47"/>
        <pc:sldMkLst>
          <pc:docMk/>
          <pc:sldMk cId="1194185617" sldId="344"/>
        </pc:sldMkLst>
      </pc:sldChg>
      <pc:sldChg chg="del">
        <pc:chgData name="Boban Srezovski" userId="d2c5dd452d77a740" providerId="LiveId" clId="{9E2C2883-C593-464B-9F5A-0823755E6ACB}" dt="2022-04-19T02:23:46.403" v="1241" actId="47"/>
        <pc:sldMkLst>
          <pc:docMk/>
          <pc:sldMk cId="3344510883" sldId="345"/>
        </pc:sldMkLst>
      </pc:sldChg>
      <pc:sldChg chg="del">
        <pc:chgData name="Boban Srezovski" userId="d2c5dd452d77a740" providerId="LiveId" clId="{9E2C2883-C593-464B-9F5A-0823755E6ACB}" dt="2022-04-19T02:23:46.403" v="1241" actId="47"/>
        <pc:sldMkLst>
          <pc:docMk/>
          <pc:sldMk cId="1219156992" sldId="346"/>
        </pc:sldMkLst>
      </pc:sldChg>
      <pc:sldChg chg="del">
        <pc:chgData name="Boban Srezovski" userId="d2c5dd452d77a740" providerId="LiveId" clId="{9E2C2883-C593-464B-9F5A-0823755E6ACB}" dt="2022-04-19T02:23:46.403" v="1241" actId="47"/>
        <pc:sldMkLst>
          <pc:docMk/>
          <pc:sldMk cId="3082869565" sldId="347"/>
        </pc:sldMkLst>
      </pc:sldChg>
      <pc:sldChg chg="del">
        <pc:chgData name="Boban Srezovski" userId="d2c5dd452d77a740" providerId="LiveId" clId="{9E2C2883-C593-464B-9F5A-0823755E6ACB}" dt="2022-04-19T02:23:46.403" v="1241" actId="47"/>
        <pc:sldMkLst>
          <pc:docMk/>
          <pc:sldMk cId="784591489" sldId="348"/>
        </pc:sldMkLst>
      </pc:sldChg>
      <pc:sldChg chg="del">
        <pc:chgData name="Boban Srezovski" userId="d2c5dd452d77a740" providerId="LiveId" clId="{9E2C2883-C593-464B-9F5A-0823755E6ACB}" dt="2022-04-19T02:23:46.403" v="1241" actId="47"/>
        <pc:sldMkLst>
          <pc:docMk/>
          <pc:sldMk cId="763245213" sldId="349"/>
        </pc:sldMkLst>
      </pc:sldChg>
      <pc:sldChg chg="del">
        <pc:chgData name="Boban Srezovski" userId="d2c5dd452d77a740" providerId="LiveId" clId="{9E2C2883-C593-464B-9F5A-0823755E6ACB}" dt="2022-04-19T02:23:46.403" v="1241" actId="47"/>
        <pc:sldMkLst>
          <pc:docMk/>
          <pc:sldMk cId="3492088068" sldId="350"/>
        </pc:sldMkLst>
      </pc:sldChg>
      <pc:sldChg chg="del">
        <pc:chgData name="Boban Srezovski" userId="d2c5dd452d77a740" providerId="LiveId" clId="{9E2C2883-C593-464B-9F5A-0823755E6ACB}" dt="2022-04-19T02:23:46.403" v="1241" actId="47"/>
        <pc:sldMkLst>
          <pc:docMk/>
          <pc:sldMk cId="1206219099" sldId="351"/>
        </pc:sldMkLst>
      </pc:sldChg>
      <pc:sldChg chg="del">
        <pc:chgData name="Boban Srezovski" userId="d2c5dd452d77a740" providerId="LiveId" clId="{9E2C2883-C593-464B-9F5A-0823755E6ACB}" dt="2022-04-19T02:23:46.403" v="1241" actId="47"/>
        <pc:sldMkLst>
          <pc:docMk/>
          <pc:sldMk cId="613715153" sldId="352"/>
        </pc:sldMkLst>
      </pc:sldChg>
      <pc:sldChg chg="del">
        <pc:chgData name="Boban Srezovski" userId="d2c5dd452d77a740" providerId="LiveId" clId="{9E2C2883-C593-464B-9F5A-0823755E6ACB}" dt="2022-04-19T02:23:46.403" v="1241" actId="47"/>
        <pc:sldMkLst>
          <pc:docMk/>
          <pc:sldMk cId="3496020355" sldId="353"/>
        </pc:sldMkLst>
      </pc:sldChg>
      <pc:sldChg chg="del">
        <pc:chgData name="Boban Srezovski" userId="d2c5dd452d77a740" providerId="LiveId" clId="{9E2C2883-C593-464B-9F5A-0823755E6ACB}" dt="2022-04-19T02:23:46.403" v="1241" actId="47"/>
        <pc:sldMkLst>
          <pc:docMk/>
          <pc:sldMk cId="4004158741" sldId="354"/>
        </pc:sldMkLst>
      </pc:sldChg>
      <pc:sldChg chg="del">
        <pc:chgData name="Boban Srezovski" userId="d2c5dd452d77a740" providerId="LiveId" clId="{9E2C2883-C593-464B-9F5A-0823755E6ACB}" dt="2022-04-19T02:23:46.403" v="1241" actId="47"/>
        <pc:sldMkLst>
          <pc:docMk/>
          <pc:sldMk cId="2984200464" sldId="355"/>
        </pc:sldMkLst>
      </pc:sldChg>
      <pc:sldChg chg="del">
        <pc:chgData name="Boban Srezovski" userId="d2c5dd452d77a740" providerId="LiveId" clId="{9E2C2883-C593-464B-9F5A-0823755E6ACB}" dt="2022-04-19T02:23:46.403" v="1241" actId="47"/>
        <pc:sldMkLst>
          <pc:docMk/>
          <pc:sldMk cId="1206881850" sldId="356"/>
        </pc:sldMkLst>
      </pc:sldChg>
      <pc:sldChg chg="del">
        <pc:chgData name="Boban Srezovski" userId="d2c5dd452d77a740" providerId="LiveId" clId="{9E2C2883-C593-464B-9F5A-0823755E6ACB}" dt="2022-04-19T02:23:46.403" v="1241" actId="47"/>
        <pc:sldMkLst>
          <pc:docMk/>
          <pc:sldMk cId="216192184" sldId="357"/>
        </pc:sldMkLst>
      </pc:sldChg>
      <pc:sldChg chg="del">
        <pc:chgData name="Boban Srezovski" userId="d2c5dd452d77a740" providerId="LiveId" clId="{9E2C2883-C593-464B-9F5A-0823755E6ACB}" dt="2022-04-19T02:23:46.403" v="1241" actId="47"/>
        <pc:sldMkLst>
          <pc:docMk/>
          <pc:sldMk cId="953468157" sldId="358"/>
        </pc:sldMkLst>
      </pc:sldChg>
      <pc:sldChg chg="del">
        <pc:chgData name="Boban Srezovski" userId="d2c5dd452d77a740" providerId="LiveId" clId="{9E2C2883-C593-464B-9F5A-0823755E6ACB}" dt="2022-04-19T02:23:46.403" v="1241" actId="47"/>
        <pc:sldMkLst>
          <pc:docMk/>
          <pc:sldMk cId="4011998499" sldId="359"/>
        </pc:sldMkLst>
      </pc:sldChg>
      <pc:sldChg chg="del">
        <pc:chgData name="Boban Srezovski" userId="d2c5dd452d77a740" providerId="LiveId" clId="{9E2C2883-C593-464B-9F5A-0823755E6ACB}" dt="2022-04-19T02:23:46.403" v="1241" actId="47"/>
        <pc:sldMkLst>
          <pc:docMk/>
          <pc:sldMk cId="3014467165" sldId="360"/>
        </pc:sldMkLst>
      </pc:sldChg>
      <pc:sldChg chg="del">
        <pc:chgData name="Boban Srezovski" userId="d2c5dd452d77a740" providerId="LiveId" clId="{9E2C2883-C593-464B-9F5A-0823755E6ACB}" dt="2022-04-19T02:23:46.403" v="1241" actId="47"/>
        <pc:sldMkLst>
          <pc:docMk/>
          <pc:sldMk cId="2260289506" sldId="361"/>
        </pc:sldMkLst>
      </pc:sldChg>
      <pc:sldChg chg="del">
        <pc:chgData name="Boban Srezovski" userId="d2c5dd452d77a740" providerId="LiveId" clId="{9E2C2883-C593-464B-9F5A-0823755E6ACB}" dt="2022-04-19T02:23:46.403" v="1241" actId="47"/>
        <pc:sldMkLst>
          <pc:docMk/>
          <pc:sldMk cId="1883916727" sldId="362"/>
        </pc:sldMkLst>
      </pc:sldChg>
      <pc:sldChg chg="del">
        <pc:chgData name="Boban Srezovski" userId="d2c5dd452d77a740" providerId="LiveId" clId="{9E2C2883-C593-464B-9F5A-0823755E6ACB}" dt="2022-04-19T02:23:46.403" v="1241" actId="47"/>
        <pc:sldMkLst>
          <pc:docMk/>
          <pc:sldMk cId="3503711920" sldId="363"/>
        </pc:sldMkLst>
      </pc:sldChg>
      <pc:sldChg chg="del">
        <pc:chgData name="Boban Srezovski" userId="d2c5dd452d77a740" providerId="LiveId" clId="{9E2C2883-C593-464B-9F5A-0823755E6ACB}" dt="2022-04-19T02:23:46.403" v="1241" actId="47"/>
        <pc:sldMkLst>
          <pc:docMk/>
          <pc:sldMk cId="3000139477" sldId="364"/>
        </pc:sldMkLst>
      </pc:sldChg>
      <pc:sldChg chg="del">
        <pc:chgData name="Boban Srezovski" userId="d2c5dd452d77a740" providerId="LiveId" clId="{9E2C2883-C593-464B-9F5A-0823755E6ACB}" dt="2022-04-19T02:23:46.403" v="1241" actId="47"/>
        <pc:sldMkLst>
          <pc:docMk/>
          <pc:sldMk cId="741938422" sldId="365"/>
        </pc:sldMkLst>
      </pc:sldChg>
      <pc:sldChg chg="del">
        <pc:chgData name="Boban Srezovski" userId="d2c5dd452d77a740" providerId="LiveId" clId="{9E2C2883-C593-464B-9F5A-0823755E6ACB}" dt="2022-04-19T02:23:46.403" v="1241" actId="47"/>
        <pc:sldMkLst>
          <pc:docMk/>
          <pc:sldMk cId="1021172592" sldId="366"/>
        </pc:sldMkLst>
      </pc:sldChg>
      <pc:sldChg chg="del">
        <pc:chgData name="Boban Srezovski" userId="d2c5dd452d77a740" providerId="LiveId" clId="{9E2C2883-C593-464B-9F5A-0823755E6ACB}" dt="2022-04-19T02:23:46.403" v="1241" actId="47"/>
        <pc:sldMkLst>
          <pc:docMk/>
          <pc:sldMk cId="887151259" sldId="367"/>
        </pc:sldMkLst>
      </pc:sldChg>
      <pc:sldChg chg="del">
        <pc:chgData name="Boban Srezovski" userId="d2c5dd452d77a740" providerId="LiveId" clId="{9E2C2883-C593-464B-9F5A-0823755E6ACB}" dt="2022-04-19T02:23:46.403" v="1241" actId="47"/>
        <pc:sldMkLst>
          <pc:docMk/>
          <pc:sldMk cId="1703684347" sldId="369"/>
        </pc:sldMkLst>
      </pc:sldChg>
      <pc:sldChg chg="del">
        <pc:chgData name="Boban Srezovski" userId="d2c5dd452d77a740" providerId="LiveId" clId="{9E2C2883-C593-464B-9F5A-0823755E6ACB}" dt="2022-04-19T02:23:46.403" v="1241" actId="47"/>
        <pc:sldMkLst>
          <pc:docMk/>
          <pc:sldMk cId="4205107609" sldId="371"/>
        </pc:sldMkLst>
      </pc:sldChg>
      <pc:sldChg chg="del">
        <pc:chgData name="Boban Srezovski" userId="d2c5dd452d77a740" providerId="LiveId" clId="{9E2C2883-C593-464B-9F5A-0823755E6ACB}" dt="2022-04-19T02:23:46.403" v="1241" actId="47"/>
        <pc:sldMkLst>
          <pc:docMk/>
          <pc:sldMk cId="260993597" sldId="372"/>
        </pc:sldMkLst>
      </pc:sldChg>
      <pc:sldChg chg="del">
        <pc:chgData name="Boban Srezovski" userId="d2c5dd452d77a740" providerId="LiveId" clId="{9E2C2883-C593-464B-9F5A-0823755E6ACB}" dt="2022-04-19T02:23:46.403" v="1241" actId="47"/>
        <pc:sldMkLst>
          <pc:docMk/>
          <pc:sldMk cId="658300613" sldId="373"/>
        </pc:sldMkLst>
      </pc:sldChg>
      <pc:sldChg chg="del">
        <pc:chgData name="Boban Srezovski" userId="d2c5dd452d77a740" providerId="LiveId" clId="{9E2C2883-C593-464B-9F5A-0823755E6ACB}" dt="2022-04-19T02:23:46.403" v="1241" actId="47"/>
        <pc:sldMkLst>
          <pc:docMk/>
          <pc:sldMk cId="33421796" sldId="374"/>
        </pc:sldMkLst>
      </pc:sldChg>
      <pc:sldChg chg="del">
        <pc:chgData name="Boban Srezovski" userId="d2c5dd452d77a740" providerId="LiveId" clId="{9E2C2883-C593-464B-9F5A-0823755E6ACB}" dt="2022-04-19T02:23:46.403" v="1241" actId="47"/>
        <pc:sldMkLst>
          <pc:docMk/>
          <pc:sldMk cId="2710131799" sldId="375"/>
        </pc:sldMkLst>
      </pc:sldChg>
      <pc:sldChg chg="del">
        <pc:chgData name="Boban Srezovski" userId="d2c5dd452d77a740" providerId="LiveId" clId="{9E2C2883-C593-464B-9F5A-0823755E6ACB}" dt="2022-04-19T02:23:46.403" v="1241" actId="47"/>
        <pc:sldMkLst>
          <pc:docMk/>
          <pc:sldMk cId="2174134748" sldId="376"/>
        </pc:sldMkLst>
      </pc:sldChg>
      <pc:sldChg chg="del">
        <pc:chgData name="Boban Srezovski" userId="d2c5dd452d77a740" providerId="LiveId" clId="{9E2C2883-C593-464B-9F5A-0823755E6ACB}" dt="2022-04-19T02:23:46.403" v="1241" actId="47"/>
        <pc:sldMkLst>
          <pc:docMk/>
          <pc:sldMk cId="193563848" sldId="377"/>
        </pc:sldMkLst>
      </pc:sldChg>
      <pc:sldChg chg="del">
        <pc:chgData name="Boban Srezovski" userId="d2c5dd452d77a740" providerId="LiveId" clId="{9E2C2883-C593-464B-9F5A-0823755E6ACB}" dt="2022-04-19T02:23:46.403" v="1241" actId="47"/>
        <pc:sldMkLst>
          <pc:docMk/>
          <pc:sldMk cId="3926651402" sldId="378"/>
        </pc:sldMkLst>
      </pc:sldChg>
      <pc:sldChg chg="del">
        <pc:chgData name="Boban Srezovski" userId="d2c5dd452d77a740" providerId="LiveId" clId="{9E2C2883-C593-464B-9F5A-0823755E6ACB}" dt="2022-04-19T02:23:46.403" v="1241" actId="47"/>
        <pc:sldMkLst>
          <pc:docMk/>
          <pc:sldMk cId="3773488128" sldId="379"/>
        </pc:sldMkLst>
      </pc:sldChg>
      <pc:sldChg chg="del">
        <pc:chgData name="Boban Srezovski" userId="d2c5dd452d77a740" providerId="LiveId" clId="{9E2C2883-C593-464B-9F5A-0823755E6ACB}" dt="2022-04-19T02:23:46.403" v="1241" actId="47"/>
        <pc:sldMkLst>
          <pc:docMk/>
          <pc:sldMk cId="362084987" sldId="380"/>
        </pc:sldMkLst>
      </pc:sldChg>
      <pc:sldChg chg="del">
        <pc:chgData name="Boban Srezovski" userId="d2c5dd452d77a740" providerId="LiveId" clId="{9E2C2883-C593-464B-9F5A-0823755E6ACB}" dt="2022-04-19T02:23:46.403" v="1241" actId="47"/>
        <pc:sldMkLst>
          <pc:docMk/>
          <pc:sldMk cId="3708397229" sldId="381"/>
        </pc:sldMkLst>
      </pc:sldChg>
      <pc:sldChg chg="del">
        <pc:chgData name="Boban Srezovski" userId="d2c5dd452d77a740" providerId="LiveId" clId="{9E2C2883-C593-464B-9F5A-0823755E6ACB}" dt="2022-04-19T02:23:46.403" v="1241" actId="47"/>
        <pc:sldMkLst>
          <pc:docMk/>
          <pc:sldMk cId="3740573025" sldId="382"/>
        </pc:sldMkLst>
      </pc:sldChg>
      <pc:sldChg chg="del">
        <pc:chgData name="Boban Srezovski" userId="d2c5dd452d77a740" providerId="LiveId" clId="{9E2C2883-C593-464B-9F5A-0823755E6ACB}" dt="2022-04-19T02:23:46.403" v="1241" actId="47"/>
        <pc:sldMkLst>
          <pc:docMk/>
          <pc:sldMk cId="3088258843" sldId="383"/>
        </pc:sldMkLst>
      </pc:sldChg>
      <pc:sldChg chg="del">
        <pc:chgData name="Boban Srezovski" userId="d2c5dd452d77a740" providerId="LiveId" clId="{9E2C2883-C593-464B-9F5A-0823755E6ACB}" dt="2022-04-19T02:23:46.403" v="1241" actId="47"/>
        <pc:sldMkLst>
          <pc:docMk/>
          <pc:sldMk cId="3779704769" sldId="384"/>
        </pc:sldMkLst>
      </pc:sldChg>
      <pc:sldChg chg="del">
        <pc:chgData name="Boban Srezovski" userId="d2c5dd452d77a740" providerId="LiveId" clId="{9E2C2883-C593-464B-9F5A-0823755E6ACB}" dt="2022-04-19T02:23:46.403" v="1241" actId="47"/>
        <pc:sldMkLst>
          <pc:docMk/>
          <pc:sldMk cId="922851287" sldId="386"/>
        </pc:sldMkLst>
      </pc:sldChg>
      <pc:sldChg chg="del">
        <pc:chgData name="Boban Srezovski" userId="d2c5dd452d77a740" providerId="LiveId" clId="{9E2C2883-C593-464B-9F5A-0823755E6ACB}" dt="2022-04-19T02:23:46.403" v="1241" actId="47"/>
        <pc:sldMkLst>
          <pc:docMk/>
          <pc:sldMk cId="4290376979" sldId="387"/>
        </pc:sldMkLst>
      </pc:sldChg>
      <pc:sldChg chg="del">
        <pc:chgData name="Boban Srezovski" userId="d2c5dd452d77a740" providerId="LiveId" clId="{9E2C2883-C593-464B-9F5A-0823755E6ACB}" dt="2022-04-19T02:23:46.403" v="1241" actId="47"/>
        <pc:sldMkLst>
          <pc:docMk/>
          <pc:sldMk cId="519325119" sldId="388"/>
        </pc:sldMkLst>
      </pc:sldChg>
      <pc:sldChg chg="del">
        <pc:chgData name="Boban Srezovski" userId="d2c5dd452d77a740" providerId="LiveId" clId="{9E2C2883-C593-464B-9F5A-0823755E6ACB}" dt="2022-04-19T02:23:46.403" v="1241" actId="47"/>
        <pc:sldMkLst>
          <pc:docMk/>
          <pc:sldMk cId="3742669516" sldId="389"/>
        </pc:sldMkLst>
      </pc:sldChg>
      <pc:sldChg chg="del">
        <pc:chgData name="Boban Srezovski" userId="d2c5dd452d77a740" providerId="LiveId" clId="{9E2C2883-C593-464B-9F5A-0823755E6ACB}" dt="2022-04-19T02:23:46.403" v="1241" actId="47"/>
        <pc:sldMkLst>
          <pc:docMk/>
          <pc:sldMk cId="337182121" sldId="390"/>
        </pc:sldMkLst>
      </pc:sldChg>
      <pc:sldChg chg="del">
        <pc:chgData name="Boban Srezovski" userId="d2c5dd452d77a740" providerId="LiveId" clId="{9E2C2883-C593-464B-9F5A-0823755E6ACB}" dt="2022-04-19T02:23:46.403" v="1241" actId="47"/>
        <pc:sldMkLst>
          <pc:docMk/>
          <pc:sldMk cId="607538164" sldId="391"/>
        </pc:sldMkLst>
      </pc:sldChg>
      <pc:sldChg chg="del">
        <pc:chgData name="Boban Srezovski" userId="d2c5dd452d77a740" providerId="LiveId" clId="{9E2C2883-C593-464B-9F5A-0823755E6ACB}" dt="2022-04-19T02:23:46.403" v="1241" actId="47"/>
        <pc:sldMkLst>
          <pc:docMk/>
          <pc:sldMk cId="81257855" sldId="392"/>
        </pc:sldMkLst>
      </pc:sldChg>
      <pc:sldChg chg="del">
        <pc:chgData name="Boban Srezovski" userId="d2c5dd452d77a740" providerId="LiveId" clId="{9E2C2883-C593-464B-9F5A-0823755E6ACB}" dt="2022-04-19T02:23:46.403" v="1241" actId="47"/>
        <pc:sldMkLst>
          <pc:docMk/>
          <pc:sldMk cId="2658416209" sldId="395"/>
        </pc:sldMkLst>
      </pc:sldChg>
      <pc:sldChg chg="del">
        <pc:chgData name="Boban Srezovski" userId="d2c5dd452d77a740" providerId="LiveId" clId="{9E2C2883-C593-464B-9F5A-0823755E6ACB}" dt="2022-04-19T02:23:46.403" v="1241" actId="47"/>
        <pc:sldMkLst>
          <pc:docMk/>
          <pc:sldMk cId="694927411" sldId="396"/>
        </pc:sldMkLst>
      </pc:sldChg>
      <pc:sldChg chg="addSp delSp modSp mod">
        <pc:chgData name="Boban Srezovski" userId="d2c5dd452d77a740" providerId="LiveId" clId="{9E2C2883-C593-464B-9F5A-0823755E6ACB}" dt="2022-04-19T02:08:17.344" v="696" actId="20577"/>
        <pc:sldMkLst>
          <pc:docMk/>
          <pc:sldMk cId="2823797248" sldId="397"/>
        </pc:sldMkLst>
        <pc:spChg chg="mod">
          <ac:chgData name="Boban Srezovski" userId="d2c5dd452d77a740" providerId="LiveId" clId="{9E2C2883-C593-464B-9F5A-0823755E6ACB}" dt="2022-04-19T02:07:26.523" v="663"/>
          <ac:spMkLst>
            <pc:docMk/>
            <pc:sldMk cId="2823797248" sldId="397"/>
            <ac:spMk id="2" creationId="{D28E54BA-A91A-481F-8224-671F754A8965}"/>
          </ac:spMkLst>
        </pc:spChg>
        <pc:spChg chg="mod">
          <ac:chgData name="Boban Srezovski" userId="d2c5dd452d77a740" providerId="LiveId" clId="{9E2C2883-C593-464B-9F5A-0823755E6ACB}" dt="2022-04-19T02:08:17.344" v="696" actId="20577"/>
          <ac:spMkLst>
            <pc:docMk/>
            <pc:sldMk cId="2823797248" sldId="397"/>
            <ac:spMk id="3" creationId="{5AD7EC2F-DA59-4B18-84F6-D4A42DD22F1B}"/>
          </ac:spMkLst>
        </pc:spChg>
        <pc:spChg chg="del">
          <ac:chgData name="Boban Srezovski" userId="d2c5dd452d77a740" providerId="LiveId" clId="{9E2C2883-C593-464B-9F5A-0823755E6ACB}" dt="2022-04-19T02:07:35.456" v="665" actId="478"/>
          <ac:spMkLst>
            <pc:docMk/>
            <pc:sldMk cId="2823797248" sldId="397"/>
            <ac:spMk id="8" creationId="{43189257-5F27-4A66-915F-2A9E744F69F9}"/>
          </ac:spMkLst>
        </pc:spChg>
        <pc:picChg chg="add">
          <ac:chgData name="Boban Srezovski" userId="d2c5dd452d77a740" providerId="LiveId" clId="{9E2C2883-C593-464B-9F5A-0823755E6ACB}" dt="2022-04-19T02:07:45.297" v="671" actId="22"/>
          <ac:picMkLst>
            <pc:docMk/>
            <pc:sldMk cId="2823797248" sldId="397"/>
            <ac:picMk id="5" creationId="{935CE5F5-A435-479D-BD25-19EF1BD591F1}"/>
          </ac:picMkLst>
        </pc:picChg>
        <pc:picChg chg="del">
          <ac:chgData name="Boban Srezovski" userId="d2c5dd452d77a740" providerId="LiveId" clId="{9E2C2883-C593-464B-9F5A-0823755E6ACB}" dt="2022-04-19T02:07:34.303" v="664" actId="478"/>
          <ac:picMkLst>
            <pc:docMk/>
            <pc:sldMk cId="2823797248" sldId="397"/>
            <ac:picMk id="6" creationId="{AD888C5C-95BA-4D06-998A-C0F8E5DE42C9}"/>
          </ac:picMkLst>
        </pc:picChg>
      </pc:sldChg>
      <pc:sldChg chg="del">
        <pc:chgData name="Boban Srezovski" userId="d2c5dd452d77a740" providerId="LiveId" clId="{9E2C2883-C593-464B-9F5A-0823755E6ACB}" dt="2022-04-19T02:23:46.403" v="1241" actId="47"/>
        <pc:sldMkLst>
          <pc:docMk/>
          <pc:sldMk cId="3111043908" sldId="399"/>
        </pc:sldMkLst>
      </pc:sldChg>
      <pc:sldChg chg="del">
        <pc:chgData name="Boban Srezovski" userId="d2c5dd452d77a740" providerId="LiveId" clId="{9E2C2883-C593-464B-9F5A-0823755E6ACB}" dt="2022-04-19T02:23:46.403" v="1241" actId="47"/>
        <pc:sldMkLst>
          <pc:docMk/>
          <pc:sldMk cId="2112090116" sldId="400"/>
        </pc:sldMkLst>
      </pc:sldChg>
      <pc:sldChg chg="del">
        <pc:chgData name="Boban Srezovski" userId="d2c5dd452d77a740" providerId="LiveId" clId="{9E2C2883-C593-464B-9F5A-0823755E6ACB}" dt="2022-04-19T02:23:46.403" v="1241" actId="47"/>
        <pc:sldMkLst>
          <pc:docMk/>
          <pc:sldMk cId="4280074028" sldId="401"/>
        </pc:sldMkLst>
      </pc:sldChg>
      <pc:sldChg chg="del">
        <pc:chgData name="Boban Srezovski" userId="d2c5dd452d77a740" providerId="LiveId" clId="{9E2C2883-C593-464B-9F5A-0823755E6ACB}" dt="2022-04-19T02:23:46.403" v="1241" actId="47"/>
        <pc:sldMkLst>
          <pc:docMk/>
          <pc:sldMk cId="2203303433" sldId="402"/>
        </pc:sldMkLst>
      </pc:sldChg>
      <pc:sldChg chg="modSp add mod ord">
        <pc:chgData name="Boban Srezovski" userId="d2c5dd452d77a740" providerId="LiveId" clId="{9E2C2883-C593-464B-9F5A-0823755E6ACB}" dt="2022-04-19T01:49:27.457" v="122"/>
        <pc:sldMkLst>
          <pc:docMk/>
          <pc:sldMk cId="3064301319" sldId="403"/>
        </pc:sldMkLst>
        <pc:spChg chg="mod">
          <ac:chgData name="Boban Srezovski" userId="d2c5dd452d77a740" providerId="LiveId" clId="{9E2C2883-C593-464B-9F5A-0823755E6ACB}" dt="2022-04-19T01:49:19.683" v="120" actId="27636"/>
          <ac:spMkLst>
            <pc:docMk/>
            <pc:sldMk cId="3064301319" sldId="403"/>
            <ac:spMk id="3" creationId="{B722CC48-529D-471B-8936-F3C93E061681}"/>
          </ac:spMkLst>
        </pc:spChg>
      </pc:sldChg>
      <pc:sldChg chg="modSp add mod">
        <pc:chgData name="Boban Srezovski" userId="d2c5dd452d77a740" providerId="LiveId" clId="{9E2C2883-C593-464B-9F5A-0823755E6ACB}" dt="2022-04-19T01:51:03.139" v="203" actId="6549"/>
        <pc:sldMkLst>
          <pc:docMk/>
          <pc:sldMk cId="1551055635" sldId="404"/>
        </pc:sldMkLst>
        <pc:spChg chg="mod">
          <ac:chgData name="Boban Srezovski" userId="d2c5dd452d77a740" providerId="LiveId" clId="{9E2C2883-C593-464B-9F5A-0823755E6ACB}" dt="2022-04-19T01:51:03.139" v="203" actId="6549"/>
          <ac:spMkLst>
            <pc:docMk/>
            <pc:sldMk cId="1551055635" sldId="404"/>
            <ac:spMk id="3" creationId="{1F5C7CCE-1257-4B8F-8D7D-AEF59562B746}"/>
          </ac:spMkLst>
        </pc:spChg>
      </pc:sldChg>
      <pc:sldChg chg="addSp delSp modSp add mod">
        <pc:chgData name="Boban Srezovski" userId="d2c5dd452d77a740" providerId="LiveId" clId="{9E2C2883-C593-464B-9F5A-0823755E6ACB}" dt="2022-04-19T01:59:08.512" v="449" actId="14100"/>
        <pc:sldMkLst>
          <pc:docMk/>
          <pc:sldMk cId="3197695023" sldId="405"/>
        </pc:sldMkLst>
        <pc:spChg chg="mod">
          <ac:chgData name="Boban Srezovski" userId="d2c5dd452d77a740" providerId="LiveId" clId="{9E2C2883-C593-464B-9F5A-0823755E6ACB}" dt="2022-04-19T01:58:00.064" v="425" actId="6549"/>
          <ac:spMkLst>
            <pc:docMk/>
            <pc:sldMk cId="3197695023" sldId="405"/>
            <ac:spMk id="3" creationId="{1F5C7CCE-1257-4B8F-8D7D-AEF59562B746}"/>
          </ac:spMkLst>
        </pc:spChg>
        <pc:picChg chg="del">
          <ac:chgData name="Boban Srezovski" userId="d2c5dd452d77a740" providerId="LiveId" clId="{9E2C2883-C593-464B-9F5A-0823755E6ACB}" dt="2022-04-19T01:57:40.654" v="416" actId="478"/>
          <ac:picMkLst>
            <pc:docMk/>
            <pc:sldMk cId="3197695023" sldId="405"/>
            <ac:picMk id="5" creationId="{76FEA8DC-D1A1-4AB0-94D3-2E69358CF811}"/>
          </ac:picMkLst>
        </pc:picChg>
        <pc:picChg chg="add mod">
          <ac:chgData name="Boban Srezovski" userId="d2c5dd452d77a740" providerId="LiveId" clId="{9E2C2883-C593-464B-9F5A-0823755E6ACB}" dt="2022-04-19T01:59:08.512" v="449" actId="14100"/>
          <ac:picMkLst>
            <pc:docMk/>
            <pc:sldMk cId="3197695023" sldId="405"/>
            <ac:picMk id="6" creationId="{626BA474-E794-480D-9A23-8F54A15B7819}"/>
          </ac:picMkLst>
        </pc:picChg>
      </pc:sldChg>
      <pc:sldChg chg="delSp modSp add mod ord">
        <pc:chgData name="Boban Srezovski" userId="d2c5dd452d77a740" providerId="LiveId" clId="{9E2C2883-C593-464B-9F5A-0823755E6ACB}" dt="2022-04-19T01:58:21.436" v="439" actId="6549"/>
        <pc:sldMkLst>
          <pc:docMk/>
          <pc:sldMk cId="1399694637" sldId="406"/>
        </pc:sldMkLst>
        <pc:spChg chg="mod">
          <ac:chgData name="Boban Srezovski" userId="d2c5dd452d77a740" providerId="LiveId" clId="{9E2C2883-C593-464B-9F5A-0823755E6ACB}" dt="2022-04-19T01:58:21.436" v="439" actId="6549"/>
          <ac:spMkLst>
            <pc:docMk/>
            <pc:sldMk cId="1399694637" sldId="406"/>
            <ac:spMk id="3" creationId="{1F5C7CCE-1257-4B8F-8D7D-AEF59562B746}"/>
          </ac:spMkLst>
        </pc:spChg>
        <pc:picChg chg="del">
          <ac:chgData name="Boban Srezovski" userId="d2c5dd452d77a740" providerId="LiveId" clId="{9E2C2883-C593-464B-9F5A-0823755E6ACB}" dt="2022-04-19T01:58:13.683" v="430" actId="478"/>
          <ac:picMkLst>
            <pc:docMk/>
            <pc:sldMk cId="1399694637" sldId="406"/>
            <ac:picMk id="5" creationId="{76FEA8DC-D1A1-4AB0-94D3-2E69358CF811}"/>
          </ac:picMkLst>
        </pc:picChg>
      </pc:sldChg>
      <pc:sldChg chg="addSp delSp modSp add mod">
        <pc:chgData name="Boban Srezovski" userId="d2c5dd452d77a740" providerId="LiveId" clId="{9E2C2883-C593-464B-9F5A-0823755E6ACB}" dt="2022-04-19T02:08:54.086" v="711" actId="1076"/>
        <pc:sldMkLst>
          <pc:docMk/>
          <pc:sldMk cId="1582335348" sldId="407"/>
        </pc:sldMkLst>
        <pc:spChg chg="mod">
          <ac:chgData name="Boban Srezovski" userId="d2c5dd452d77a740" providerId="LiveId" clId="{9E2C2883-C593-464B-9F5A-0823755E6ACB}" dt="2022-04-19T02:08:48.775" v="710" actId="6549"/>
          <ac:spMkLst>
            <pc:docMk/>
            <pc:sldMk cId="1582335348" sldId="407"/>
            <ac:spMk id="3" creationId="{5AD7EC2F-DA59-4B18-84F6-D4A42DD22F1B}"/>
          </ac:spMkLst>
        </pc:spChg>
        <pc:picChg chg="del">
          <ac:chgData name="Boban Srezovski" userId="d2c5dd452d77a740" providerId="LiveId" clId="{9E2C2883-C593-464B-9F5A-0823755E6ACB}" dt="2022-04-19T02:08:34.213" v="699" actId="478"/>
          <ac:picMkLst>
            <pc:docMk/>
            <pc:sldMk cId="1582335348" sldId="407"/>
            <ac:picMk id="5" creationId="{935CE5F5-A435-479D-BD25-19EF1BD591F1}"/>
          </ac:picMkLst>
        </pc:picChg>
        <pc:picChg chg="add mod">
          <ac:chgData name="Boban Srezovski" userId="d2c5dd452d77a740" providerId="LiveId" clId="{9E2C2883-C593-464B-9F5A-0823755E6ACB}" dt="2022-04-19T02:08:54.086" v="711" actId="1076"/>
          <ac:picMkLst>
            <pc:docMk/>
            <pc:sldMk cId="1582335348" sldId="407"/>
            <ac:picMk id="6" creationId="{5A3897E0-2735-452D-8A8B-CBAECA943F21}"/>
          </ac:picMkLst>
        </pc:picChg>
      </pc:sldChg>
      <pc:sldChg chg="addSp delSp modSp add mod ord">
        <pc:chgData name="Boban Srezovski" userId="d2c5dd452d77a740" providerId="LiveId" clId="{9E2C2883-C593-464B-9F5A-0823755E6ACB}" dt="2022-04-19T02:11:54.023" v="796" actId="1076"/>
        <pc:sldMkLst>
          <pc:docMk/>
          <pc:sldMk cId="2189105261" sldId="408"/>
        </pc:sldMkLst>
        <pc:spChg chg="mod">
          <ac:chgData name="Boban Srezovski" userId="d2c5dd452d77a740" providerId="LiveId" clId="{9E2C2883-C593-464B-9F5A-0823755E6ACB}" dt="2022-04-19T02:11:44.002" v="793"/>
          <ac:spMkLst>
            <pc:docMk/>
            <pc:sldMk cId="2189105261" sldId="408"/>
            <ac:spMk id="3" creationId="{191871E0-0B66-43C7-84A1-A50ADC9923F2}"/>
          </ac:spMkLst>
        </pc:spChg>
        <pc:picChg chg="del">
          <ac:chgData name="Boban Srezovski" userId="d2c5dd452d77a740" providerId="LiveId" clId="{9E2C2883-C593-464B-9F5A-0823755E6ACB}" dt="2022-04-19T02:11:46.367" v="794" actId="478"/>
          <ac:picMkLst>
            <pc:docMk/>
            <pc:sldMk cId="2189105261" sldId="408"/>
            <ac:picMk id="5" creationId="{2FCB2080-0AA3-4D18-A557-0F20984E3E4D}"/>
          </ac:picMkLst>
        </pc:picChg>
        <pc:picChg chg="add mod">
          <ac:chgData name="Boban Srezovski" userId="d2c5dd452d77a740" providerId="LiveId" clId="{9E2C2883-C593-464B-9F5A-0823755E6ACB}" dt="2022-04-19T02:11:54.023" v="796" actId="1076"/>
          <ac:picMkLst>
            <pc:docMk/>
            <pc:sldMk cId="2189105261" sldId="408"/>
            <ac:picMk id="6" creationId="{01FD3755-A985-47A9-91CB-E9ECA00E8F38}"/>
          </ac:picMkLst>
        </pc:picChg>
      </pc:sldChg>
      <pc:sldChg chg="addSp delSp modSp add mod">
        <pc:chgData name="Boban Srezovski" userId="d2c5dd452d77a740" providerId="LiveId" clId="{9E2C2883-C593-464B-9F5A-0823755E6ACB}" dt="2022-04-19T02:12:16.612" v="805" actId="22"/>
        <pc:sldMkLst>
          <pc:docMk/>
          <pc:sldMk cId="376810377" sldId="409"/>
        </pc:sldMkLst>
        <pc:spChg chg="mod">
          <ac:chgData name="Boban Srezovski" userId="d2c5dd452d77a740" providerId="LiveId" clId="{9E2C2883-C593-464B-9F5A-0823755E6ACB}" dt="2022-04-19T02:11:59.385" v="798"/>
          <ac:spMkLst>
            <pc:docMk/>
            <pc:sldMk cId="376810377" sldId="409"/>
            <ac:spMk id="3" creationId="{191871E0-0B66-43C7-84A1-A50ADC9923F2}"/>
          </ac:spMkLst>
        </pc:spChg>
        <pc:spChg chg="add del">
          <ac:chgData name="Boban Srezovski" userId="d2c5dd452d77a740" providerId="LiveId" clId="{9E2C2883-C593-464B-9F5A-0823755E6ACB}" dt="2022-04-19T02:12:16.612" v="805" actId="22"/>
          <ac:spMkLst>
            <pc:docMk/>
            <pc:sldMk cId="376810377" sldId="409"/>
            <ac:spMk id="8" creationId="{55012268-B020-4D58-A38C-4361B1996513}"/>
          </ac:spMkLst>
        </pc:spChg>
        <pc:picChg chg="add mod">
          <ac:chgData name="Boban Srezovski" userId="d2c5dd452d77a740" providerId="LiveId" clId="{9E2C2883-C593-464B-9F5A-0823755E6ACB}" dt="2022-04-19T02:12:09.974" v="803" actId="1076"/>
          <ac:picMkLst>
            <pc:docMk/>
            <pc:sldMk cId="376810377" sldId="409"/>
            <ac:picMk id="5" creationId="{230D33E8-8C60-4A13-B427-C7099566EAAB}"/>
          </ac:picMkLst>
        </pc:picChg>
        <pc:picChg chg="del mod">
          <ac:chgData name="Boban Srezovski" userId="d2c5dd452d77a740" providerId="LiveId" clId="{9E2C2883-C593-464B-9F5A-0823755E6ACB}" dt="2022-04-19T02:12:06.328" v="800" actId="478"/>
          <ac:picMkLst>
            <pc:docMk/>
            <pc:sldMk cId="376810377" sldId="409"/>
            <ac:picMk id="6" creationId="{01FD3755-A985-47A9-91CB-E9ECA00E8F38}"/>
          </ac:picMkLst>
        </pc:picChg>
      </pc:sldChg>
      <pc:sldChg chg="delSp modSp add mod">
        <pc:chgData name="Boban Srezovski" userId="d2c5dd452d77a740" providerId="LiveId" clId="{9E2C2883-C593-464B-9F5A-0823755E6ACB}" dt="2022-04-19T02:12:25.425" v="811" actId="122"/>
        <pc:sldMkLst>
          <pc:docMk/>
          <pc:sldMk cId="2910977539" sldId="410"/>
        </pc:sldMkLst>
        <pc:spChg chg="mod">
          <ac:chgData name="Boban Srezovski" userId="d2c5dd452d77a740" providerId="LiveId" clId="{9E2C2883-C593-464B-9F5A-0823755E6ACB}" dt="2022-04-19T02:12:25.425" v="811" actId="122"/>
          <ac:spMkLst>
            <pc:docMk/>
            <pc:sldMk cId="2910977539" sldId="410"/>
            <ac:spMk id="3" creationId="{191871E0-0B66-43C7-84A1-A50ADC9923F2}"/>
          </ac:spMkLst>
        </pc:spChg>
        <pc:picChg chg="del">
          <ac:chgData name="Boban Srezovski" userId="d2c5dd452d77a740" providerId="LiveId" clId="{9E2C2883-C593-464B-9F5A-0823755E6ACB}" dt="2022-04-19T02:12:18.813" v="807" actId="478"/>
          <ac:picMkLst>
            <pc:docMk/>
            <pc:sldMk cId="2910977539" sldId="410"/>
            <ac:picMk id="5" creationId="{230D33E8-8C60-4A13-B427-C7099566EAAB}"/>
          </ac:picMkLst>
        </pc:picChg>
      </pc:sldChg>
      <pc:sldChg chg="modSp new mod">
        <pc:chgData name="Boban Srezovski" userId="d2c5dd452d77a740" providerId="LiveId" clId="{9E2C2883-C593-464B-9F5A-0823755E6ACB}" dt="2022-04-19T02:12:44.274" v="819" actId="122"/>
        <pc:sldMkLst>
          <pc:docMk/>
          <pc:sldMk cId="1588835208" sldId="411"/>
        </pc:sldMkLst>
        <pc:spChg chg="mod">
          <ac:chgData name="Boban Srezovski" userId="d2c5dd452d77a740" providerId="LiveId" clId="{9E2C2883-C593-464B-9F5A-0823755E6ACB}" dt="2022-04-19T02:12:39.194" v="816"/>
          <ac:spMkLst>
            <pc:docMk/>
            <pc:sldMk cId="1588835208" sldId="411"/>
            <ac:spMk id="2" creationId="{A7970AB7-FE9E-4178-8FD5-DE1D3EC2EF43}"/>
          </ac:spMkLst>
        </pc:spChg>
        <pc:spChg chg="mod">
          <ac:chgData name="Boban Srezovski" userId="d2c5dd452d77a740" providerId="LiveId" clId="{9E2C2883-C593-464B-9F5A-0823755E6ACB}" dt="2022-04-19T02:12:44.274" v="819" actId="122"/>
          <ac:spMkLst>
            <pc:docMk/>
            <pc:sldMk cId="1588835208" sldId="411"/>
            <ac:spMk id="3" creationId="{5C062070-B792-4BDF-8975-1BA91AEE8A34}"/>
          </ac:spMkLst>
        </pc:spChg>
      </pc:sldChg>
      <pc:sldChg chg="modSp add mod ord">
        <pc:chgData name="Boban Srezovski" userId="d2c5dd452d77a740" providerId="LiveId" clId="{9E2C2883-C593-464B-9F5A-0823755E6ACB}" dt="2022-04-19T02:14:28.399" v="887" actId="14100"/>
        <pc:sldMkLst>
          <pc:docMk/>
          <pc:sldMk cId="4031338275" sldId="412"/>
        </pc:sldMkLst>
        <pc:spChg chg="mod">
          <ac:chgData name="Boban Srezovski" userId="d2c5dd452d77a740" providerId="LiveId" clId="{9E2C2883-C593-464B-9F5A-0823755E6ACB}" dt="2022-04-19T02:14:28.399" v="887" actId="14100"/>
          <ac:spMkLst>
            <pc:docMk/>
            <pc:sldMk cId="4031338275" sldId="412"/>
            <ac:spMk id="3" creationId="{B0AC30E0-DDDF-49FF-B199-0863C7213968}"/>
          </ac:spMkLst>
        </pc:spChg>
        <pc:picChg chg="mod">
          <ac:chgData name="Boban Srezovski" userId="d2c5dd452d77a740" providerId="LiveId" clId="{9E2C2883-C593-464B-9F5A-0823755E6ACB}" dt="2022-04-19T02:14:25.454" v="886" actId="1076"/>
          <ac:picMkLst>
            <pc:docMk/>
            <pc:sldMk cId="4031338275" sldId="412"/>
            <ac:picMk id="5" creationId="{4B2EAC74-1760-436C-A5B8-735316C15DCB}"/>
          </ac:picMkLst>
        </pc:picChg>
      </pc:sldChg>
      <pc:sldChg chg="add del">
        <pc:chgData name="Boban Srezovski" userId="d2c5dd452d77a740" providerId="LiveId" clId="{9E2C2883-C593-464B-9F5A-0823755E6ACB}" dt="2022-04-19T02:17:38.360" v="986"/>
        <pc:sldMkLst>
          <pc:docMk/>
          <pc:sldMk cId="331539968" sldId="413"/>
        </pc:sldMkLst>
      </pc:sldChg>
      <pc:sldChg chg="modSp add mod">
        <pc:chgData name="Boban Srezovski" userId="d2c5dd452d77a740" providerId="LiveId" clId="{9E2C2883-C593-464B-9F5A-0823755E6ACB}" dt="2022-04-19T02:18:19.670" v="1006" actId="1076"/>
        <pc:sldMkLst>
          <pc:docMk/>
          <pc:sldMk cId="2752329279" sldId="413"/>
        </pc:sldMkLst>
        <pc:spChg chg="mod">
          <ac:chgData name="Boban Srezovski" userId="d2c5dd452d77a740" providerId="LiveId" clId="{9E2C2883-C593-464B-9F5A-0823755E6ACB}" dt="2022-04-19T02:18:12.704" v="1003" actId="20577"/>
          <ac:spMkLst>
            <pc:docMk/>
            <pc:sldMk cId="2752329279" sldId="413"/>
            <ac:spMk id="3" creationId="{F426FCEE-28CB-4E20-8338-3A161A87FA01}"/>
          </ac:spMkLst>
        </pc:spChg>
        <pc:picChg chg="mod">
          <ac:chgData name="Boban Srezovski" userId="d2c5dd452d77a740" providerId="LiveId" clId="{9E2C2883-C593-464B-9F5A-0823755E6ACB}" dt="2022-04-19T02:17:52.374" v="989" actId="1076"/>
          <ac:picMkLst>
            <pc:docMk/>
            <pc:sldMk cId="2752329279" sldId="413"/>
            <ac:picMk id="8" creationId="{389D9AE6-C390-475F-8D78-71E4F30812C0}"/>
          </ac:picMkLst>
        </pc:picChg>
        <pc:picChg chg="mod">
          <ac:chgData name="Boban Srezovski" userId="d2c5dd452d77a740" providerId="LiveId" clId="{9E2C2883-C593-464B-9F5A-0823755E6ACB}" dt="2022-04-19T02:18:19.670" v="1006" actId="1076"/>
          <ac:picMkLst>
            <pc:docMk/>
            <pc:sldMk cId="2752329279" sldId="413"/>
            <ac:picMk id="10" creationId="{5A8DF375-0026-4B21-A506-EE8BA68E42C2}"/>
          </ac:picMkLst>
        </pc:picChg>
      </pc:sldChg>
      <pc:sldChg chg="addSp delSp modSp new mod">
        <pc:chgData name="Boban Srezovski" userId="d2c5dd452d77a740" providerId="LiveId" clId="{9E2C2883-C593-464B-9F5A-0823755E6ACB}" dt="2022-04-19T02:20:34.422" v="1074" actId="1076"/>
        <pc:sldMkLst>
          <pc:docMk/>
          <pc:sldMk cId="4017038302" sldId="414"/>
        </pc:sldMkLst>
        <pc:spChg chg="mod">
          <ac:chgData name="Boban Srezovski" userId="d2c5dd452d77a740" providerId="LiveId" clId="{9E2C2883-C593-464B-9F5A-0823755E6ACB}" dt="2022-04-19T02:19:42.387" v="1040"/>
          <ac:spMkLst>
            <pc:docMk/>
            <pc:sldMk cId="4017038302" sldId="414"/>
            <ac:spMk id="2" creationId="{93C74AC8-C2C8-4B4D-AC41-39FC91A19781}"/>
          </ac:spMkLst>
        </pc:spChg>
        <pc:spChg chg="add del mod">
          <ac:chgData name="Boban Srezovski" userId="d2c5dd452d77a740" providerId="LiveId" clId="{9E2C2883-C593-464B-9F5A-0823755E6ACB}" dt="2022-04-19T02:20:31.311" v="1072" actId="20577"/>
          <ac:spMkLst>
            <pc:docMk/>
            <pc:sldMk cId="4017038302" sldId="414"/>
            <ac:spMk id="3" creationId="{56DDF904-981C-49E7-9D42-9F0DF24BC385}"/>
          </ac:spMkLst>
        </pc:spChg>
        <pc:picChg chg="add del mod ord">
          <ac:chgData name="Boban Srezovski" userId="d2c5dd452d77a740" providerId="LiveId" clId="{9E2C2883-C593-464B-9F5A-0823755E6ACB}" dt="2022-04-19T02:19:50.356" v="1044" actId="22"/>
          <ac:picMkLst>
            <pc:docMk/>
            <pc:sldMk cId="4017038302" sldId="414"/>
            <ac:picMk id="5" creationId="{4A5E5B18-E556-4E29-A80D-D6ED4C95DAA8}"/>
          </ac:picMkLst>
        </pc:picChg>
        <pc:picChg chg="add mod">
          <ac:chgData name="Boban Srezovski" userId="d2c5dd452d77a740" providerId="LiveId" clId="{9E2C2883-C593-464B-9F5A-0823755E6ACB}" dt="2022-04-19T02:19:54.318" v="1052" actId="1076"/>
          <ac:picMkLst>
            <pc:docMk/>
            <pc:sldMk cId="4017038302" sldId="414"/>
            <ac:picMk id="7" creationId="{5195F2BD-F322-4F90-92D6-F3C9495BB5C1}"/>
          </ac:picMkLst>
        </pc:picChg>
        <pc:picChg chg="add mod">
          <ac:chgData name="Boban Srezovski" userId="d2c5dd452d77a740" providerId="LiveId" clId="{9E2C2883-C593-464B-9F5A-0823755E6ACB}" dt="2022-04-19T02:20:34.422" v="1074" actId="1076"/>
          <ac:picMkLst>
            <pc:docMk/>
            <pc:sldMk cId="4017038302" sldId="414"/>
            <ac:picMk id="9" creationId="{7226754A-09B5-4030-8C33-897A5F57EF92}"/>
          </ac:picMkLst>
        </pc:picChg>
      </pc:sldChg>
    </pc:docChg>
  </pc:docChgLst>
  <pc:docChgLst>
    <pc:chgData name="Boban Srezovski" userId="d2c5dd452d77a740" providerId="LiveId" clId="{75F47FB0-BA36-44E4-902F-1A360801F9F3}"/>
    <pc:docChg chg="custSel modSld">
      <pc:chgData name="Boban Srezovski" userId="d2c5dd452d77a740" providerId="LiveId" clId="{75F47FB0-BA36-44E4-902F-1A360801F9F3}" dt="2023-02-05T16:07:31.275" v="5" actId="1036"/>
      <pc:docMkLst>
        <pc:docMk/>
      </pc:docMkLst>
      <pc:sldChg chg="addSp delSp modSp mod">
        <pc:chgData name="Boban Srezovski" userId="d2c5dd452d77a740" providerId="LiveId" clId="{75F47FB0-BA36-44E4-902F-1A360801F9F3}" dt="2023-02-05T16:07:31.275" v="5" actId="1036"/>
        <pc:sldMkLst>
          <pc:docMk/>
          <pc:sldMk cId="4120532793" sldId="269"/>
        </pc:sldMkLst>
        <pc:picChg chg="add mod">
          <ac:chgData name="Boban Srezovski" userId="d2c5dd452d77a740" providerId="LiveId" clId="{75F47FB0-BA36-44E4-902F-1A360801F9F3}" dt="2023-02-05T16:07:31.275" v="5" actId="1036"/>
          <ac:picMkLst>
            <pc:docMk/>
            <pc:sldMk cId="4120532793" sldId="269"/>
            <ac:picMk id="5" creationId="{AA9645E7-2A37-45E9-A8F6-F6B353A0188E}"/>
          </ac:picMkLst>
        </pc:picChg>
        <pc:picChg chg="del">
          <ac:chgData name="Boban Srezovski" userId="d2c5dd452d77a740" providerId="LiveId" clId="{75F47FB0-BA36-44E4-902F-1A360801F9F3}" dt="2023-02-05T16:07:20.317" v="0" actId="478"/>
          <ac:picMkLst>
            <pc:docMk/>
            <pc:sldMk cId="4120532793" sldId="269"/>
            <ac:picMk id="11" creationId="{6B4B924C-694C-4813-89BB-32F7E9F985FE}"/>
          </ac:picMkLst>
        </pc:picChg>
      </pc:sldChg>
    </pc:docChg>
  </pc:docChgLst>
  <pc:docChgLst>
    <pc:chgData name="Boban Srezovski" userId="d2c5dd452d77a740" providerId="LiveId" clId="{F25F9D02-538A-4F51-B987-A197B6E080D9}"/>
    <pc:docChg chg="undo custSel modSld">
      <pc:chgData name="Boban Srezovski" userId="d2c5dd452d77a740" providerId="LiveId" clId="{F25F9D02-538A-4F51-B987-A197B6E080D9}" dt="2022-04-19T01:43:44.875" v="7" actId="1076"/>
      <pc:docMkLst>
        <pc:docMk/>
      </pc:docMkLst>
      <pc:sldChg chg="addSp delSp modSp mod">
        <pc:chgData name="Boban Srezovski" userId="d2c5dd452d77a740" providerId="LiveId" clId="{F25F9D02-538A-4F51-B987-A197B6E080D9}" dt="2022-04-19T01:43:44.875" v="7" actId="1076"/>
        <pc:sldMkLst>
          <pc:docMk/>
          <pc:sldMk cId="4120532793" sldId="269"/>
        </pc:sldMkLst>
        <pc:spChg chg="add del mod">
          <ac:chgData name="Boban Srezovski" userId="d2c5dd452d77a740" providerId="LiveId" clId="{F25F9D02-538A-4F51-B987-A197B6E080D9}" dt="2022-04-19T01:43:44.875" v="7" actId="1076"/>
          <ac:spMkLst>
            <pc:docMk/>
            <pc:sldMk cId="4120532793" sldId="269"/>
            <ac:spMk id="2" creationId="{D6A451ED-E201-46BE-B207-BB09860B7F38}"/>
          </ac:spMkLst>
        </pc:spChg>
        <pc:spChg chg="del">
          <ac:chgData name="Boban Srezovski" userId="d2c5dd452d77a740" providerId="LiveId" clId="{F25F9D02-538A-4F51-B987-A197B6E080D9}" dt="2022-04-19T01:43:38.600" v="3" actId="478"/>
          <ac:spMkLst>
            <pc:docMk/>
            <pc:sldMk cId="4120532793" sldId="269"/>
            <ac:spMk id="3" creationId="{BF08F604-1036-4A25-AF00-D2712D8AFE4D}"/>
          </ac:spMkLst>
        </pc:spChg>
        <pc:spChg chg="add del mod">
          <ac:chgData name="Boban Srezovski" userId="d2c5dd452d77a740" providerId="LiveId" clId="{F25F9D02-538A-4F51-B987-A197B6E080D9}" dt="2022-04-19T01:43:42.365" v="6" actId="478"/>
          <ac:spMkLst>
            <pc:docMk/>
            <pc:sldMk cId="4120532793" sldId="269"/>
            <ac:spMk id="5" creationId="{64D88FA1-9ABC-4EF8-AC28-10EBFA6E176D}"/>
          </ac:spMkLst>
        </pc:spChg>
        <pc:spChg chg="add del mod">
          <ac:chgData name="Boban Srezovski" userId="d2c5dd452d77a740" providerId="LiveId" clId="{F25F9D02-538A-4F51-B987-A197B6E080D9}" dt="2022-04-19T01:43:41.190" v="5" actId="478"/>
          <ac:spMkLst>
            <pc:docMk/>
            <pc:sldMk cId="4120532793" sldId="269"/>
            <ac:spMk id="7" creationId="{20D5DBEB-44F4-4AAB-A625-388F2F600F94}"/>
          </ac:spMkLst>
        </pc:spChg>
      </pc:sldChg>
    </pc:docChg>
  </pc:docChgLst>
  <pc:docChgLst>
    <pc:chgData name="Boban Srezovski" userId="d2c5dd452d77a740" providerId="LiveId" clId="{4B1DE18B-064C-49F4-81A0-690B8A36485C}"/>
    <pc:docChg chg="undo custSel addSld delSld modSld sldOrd modSection">
      <pc:chgData name="Boban Srezovski" userId="d2c5dd452d77a740" providerId="LiveId" clId="{4B1DE18B-064C-49F4-81A0-690B8A36485C}" dt="2022-03-08T14:54:21.893" v="3021" actId="14100"/>
      <pc:docMkLst>
        <pc:docMk/>
      </pc:docMkLst>
      <pc:sldChg chg="delSp modSp mod">
        <pc:chgData name="Boban Srezovski" userId="d2c5dd452d77a740" providerId="LiveId" clId="{4B1DE18B-064C-49F4-81A0-690B8A36485C}" dt="2022-03-08T12:58:19.589" v="244" actId="478"/>
        <pc:sldMkLst>
          <pc:docMk/>
          <pc:sldMk cId="4120532793" sldId="269"/>
        </pc:sldMkLst>
        <pc:spChg chg="mod">
          <ac:chgData name="Boban Srezovski" userId="d2c5dd452d77a740" providerId="LiveId" clId="{4B1DE18B-064C-49F4-81A0-690B8A36485C}" dt="2022-03-08T12:58:13.203" v="243" actId="20577"/>
          <ac:spMkLst>
            <pc:docMk/>
            <pc:sldMk cId="4120532793" sldId="269"/>
            <ac:spMk id="2" creationId="{D6A451ED-E201-46BE-B207-BB09860B7F38}"/>
          </ac:spMkLst>
        </pc:spChg>
        <pc:spChg chg="del">
          <ac:chgData name="Boban Srezovski" userId="d2c5dd452d77a740" providerId="LiveId" clId="{4B1DE18B-064C-49F4-81A0-690B8A36485C}" dt="2022-03-08T12:58:19.589" v="244" actId="478"/>
          <ac:spMkLst>
            <pc:docMk/>
            <pc:sldMk cId="4120532793" sldId="269"/>
            <ac:spMk id="7" creationId="{60458E38-0493-4E8F-9FCD-88DDAFFDFC7B}"/>
          </ac:spMkLst>
        </pc:spChg>
      </pc:sldChg>
      <pc:sldChg chg="modSp mod">
        <pc:chgData name="Boban Srezovski" userId="d2c5dd452d77a740" providerId="LiveId" clId="{4B1DE18B-064C-49F4-81A0-690B8A36485C}" dt="2022-03-08T13:01:23.710" v="295" actId="6549"/>
        <pc:sldMkLst>
          <pc:docMk/>
          <pc:sldMk cId="1091467949" sldId="270"/>
        </pc:sldMkLst>
        <pc:spChg chg="mod">
          <ac:chgData name="Boban Srezovski" userId="d2c5dd452d77a740" providerId="LiveId" clId="{4B1DE18B-064C-49F4-81A0-690B8A36485C}" dt="2022-03-08T13:01:23.710" v="295" actId="6549"/>
          <ac:spMkLst>
            <pc:docMk/>
            <pc:sldMk cId="1091467949" sldId="270"/>
            <ac:spMk id="3" creationId="{B722CC48-529D-471B-8936-F3C93E061681}"/>
          </ac:spMkLst>
        </pc:spChg>
      </pc:sldChg>
      <pc:sldChg chg="del">
        <pc:chgData name="Boban Srezovski" userId="d2c5dd452d77a740" providerId="LiveId" clId="{4B1DE18B-064C-49F4-81A0-690B8A36485C}" dt="2022-03-08T13:00:04.204" v="252" actId="47"/>
        <pc:sldMkLst>
          <pc:docMk/>
          <pc:sldMk cId="1864487785" sldId="271"/>
        </pc:sldMkLst>
      </pc:sldChg>
      <pc:sldChg chg="modSp mod">
        <pc:chgData name="Boban Srezovski" userId="d2c5dd452d77a740" providerId="LiveId" clId="{4B1DE18B-064C-49F4-81A0-690B8A36485C}" dt="2022-03-08T13:04:50.706" v="336" actId="1076"/>
        <pc:sldMkLst>
          <pc:docMk/>
          <pc:sldMk cId="3059111158" sldId="272"/>
        </pc:sldMkLst>
        <pc:spChg chg="mod">
          <ac:chgData name="Boban Srezovski" userId="d2c5dd452d77a740" providerId="LiveId" clId="{4B1DE18B-064C-49F4-81A0-690B8A36485C}" dt="2022-03-08T13:04:48.875" v="335" actId="14100"/>
          <ac:spMkLst>
            <pc:docMk/>
            <pc:sldMk cId="3059111158" sldId="272"/>
            <ac:spMk id="3" creationId="{B3318D4F-D685-4914-A6AE-0DAD8D2DE5AA}"/>
          </ac:spMkLst>
        </pc:spChg>
        <pc:picChg chg="mod">
          <ac:chgData name="Boban Srezovski" userId="d2c5dd452d77a740" providerId="LiveId" clId="{4B1DE18B-064C-49F4-81A0-690B8A36485C}" dt="2022-03-08T13:04:50.706" v="336" actId="1076"/>
          <ac:picMkLst>
            <pc:docMk/>
            <pc:sldMk cId="3059111158" sldId="272"/>
            <ac:picMk id="5" creationId="{A78390E8-A6D3-4C67-B4CD-2F30B0BFE026}"/>
          </ac:picMkLst>
        </pc:picChg>
      </pc:sldChg>
      <pc:sldChg chg="modSp mod">
        <pc:chgData name="Boban Srezovski" userId="d2c5dd452d77a740" providerId="LiveId" clId="{4B1DE18B-064C-49F4-81A0-690B8A36485C}" dt="2022-03-08T13:05:23.425" v="347" actId="242"/>
        <pc:sldMkLst>
          <pc:docMk/>
          <pc:sldMk cId="1826827946" sldId="273"/>
        </pc:sldMkLst>
        <pc:spChg chg="mod">
          <ac:chgData name="Boban Srezovski" userId="d2c5dd452d77a740" providerId="LiveId" clId="{4B1DE18B-064C-49F4-81A0-690B8A36485C}" dt="2022-03-08T13:05:23.425" v="347" actId="242"/>
          <ac:spMkLst>
            <pc:docMk/>
            <pc:sldMk cId="1826827946" sldId="273"/>
            <ac:spMk id="3" creationId="{1F5C7CCE-1257-4B8F-8D7D-AEF59562B746}"/>
          </ac:spMkLst>
        </pc:spChg>
      </pc:sldChg>
      <pc:sldChg chg="modSp mod">
        <pc:chgData name="Boban Srezovski" userId="d2c5dd452d77a740" providerId="LiveId" clId="{4B1DE18B-064C-49F4-81A0-690B8A36485C}" dt="2022-03-08T13:05:36.723" v="349" actId="242"/>
        <pc:sldMkLst>
          <pc:docMk/>
          <pc:sldMk cId="917923543" sldId="274"/>
        </pc:sldMkLst>
        <pc:spChg chg="mod">
          <ac:chgData name="Boban Srezovski" userId="d2c5dd452d77a740" providerId="LiveId" clId="{4B1DE18B-064C-49F4-81A0-690B8A36485C}" dt="2022-03-08T13:05:36.723" v="349" actId="242"/>
          <ac:spMkLst>
            <pc:docMk/>
            <pc:sldMk cId="917923543" sldId="274"/>
            <ac:spMk id="3" creationId="{1F5C7CCE-1257-4B8F-8D7D-AEF59562B746}"/>
          </ac:spMkLst>
        </pc:spChg>
      </pc:sldChg>
      <pc:sldChg chg="modSp mod">
        <pc:chgData name="Boban Srezovski" userId="d2c5dd452d77a740" providerId="LiveId" clId="{4B1DE18B-064C-49F4-81A0-690B8A36485C}" dt="2022-03-08T13:06:10.604" v="370" actId="6549"/>
        <pc:sldMkLst>
          <pc:docMk/>
          <pc:sldMk cId="2896726071" sldId="275"/>
        </pc:sldMkLst>
        <pc:spChg chg="mod">
          <ac:chgData name="Boban Srezovski" userId="d2c5dd452d77a740" providerId="LiveId" clId="{4B1DE18B-064C-49F4-81A0-690B8A36485C}" dt="2022-03-08T13:06:10.604" v="370" actId="6549"/>
          <ac:spMkLst>
            <pc:docMk/>
            <pc:sldMk cId="2896726071" sldId="275"/>
            <ac:spMk id="3" creationId="{1F5C7CCE-1257-4B8F-8D7D-AEF59562B746}"/>
          </ac:spMkLst>
        </pc:spChg>
      </pc:sldChg>
      <pc:sldChg chg="modSp mod">
        <pc:chgData name="Boban Srezovski" userId="d2c5dd452d77a740" providerId="LiveId" clId="{4B1DE18B-064C-49F4-81A0-690B8A36485C}" dt="2022-03-08T13:06:51.970" v="391" actId="20577"/>
        <pc:sldMkLst>
          <pc:docMk/>
          <pc:sldMk cId="1631030972" sldId="276"/>
        </pc:sldMkLst>
        <pc:spChg chg="mod">
          <ac:chgData name="Boban Srezovski" userId="d2c5dd452d77a740" providerId="LiveId" clId="{4B1DE18B-064C-49F4-81A0-690B8A36485C}" dt="2022-03-08T13:06:51.970" v="391" actId="20577"/>
          <ac:spMkLst>
            <pc:docMk/>
            <pc:sldMk cId="1631030972" sldId="276"/>
            <ac:spMk id="3" creationId="{1F5C7CCE-1257-4B8F-8D7D-AEF59562B746}"/>
          </ac:spMkLst>
        </pc:spChg>
      </pc:sldChg>
      <pc:sldChg chg="modSp mod">
        <pc:chgData name="Boban Srezovski" userId="d2c5dd452d77a740" providerId="LiveId" clId="{4B1DE18B-064C-49F4-81A0-690B8A36485C}" dt="2022-03-08T13:07:34.515" v="395" actId="6549"/>
        <pc:sldMkLst>
          <pc:docMk/>
          <pc:sldMk cId="1159997596" sldId="277"/>
        </pc:sldMkLst>
        <pc:spChg chg="mod">
          <ac:chgData name="Boban Srezovski" userId="d2c5dd452d77a740" providerId="LiveId" clId="{4B1DE18B-064C-49F4-81A0-690B8A36485C}" dt="2022-03-08T13:07:34.515" v="395" actId="6549"/>
          <ac:spMkLst>
            <pc:docMk/>
            <pc:sldMk cId="1159997596" sldId="277"/>
            <ac:spMk id="3" creationId="{1F5C7CCE-1257-4B8F-8D7D-AEF59562B746}"/>
          </ac:spMkLst>
        </pc:spChg>
      </pc:sldChg>
      <pc:sldChg chg="modSp mod">
        <pc:chgData name="Boban Srezovski" userId="d2c5dd452d77a740" providerId="LiveId" clId="{4B1DE18B-064C-49F4-81A0-690B8A36485C}" dt="2022-03-08T13:07:58.211" v="404" actId="14100"/>
        <pc:sldMkLst>
          <pc:docMk/>
          <pc:sldMk cId="980083513" sldId="278"/>
        </pc:sldMkLst>
        <pc:spChg chg="mod">
          <ac:chgData name="Boban Srezovski" userId="d2c5dd452d77a740" providerId="LiveId" clId="{4B1DE18B-064C-49F4-81A0-690B8A36485C}" dt="2022-03-08T13:07:58.211" v="404" actId="14100"/>
          <ac:spMkLst>
            <pc:docMk/>
            <pc:sldMk cId="980083513" sldId="278"/>
            <ac:spMk id="3" creationId="{1F5C7CCE-1257-4B8F-8D7D-AEF59562B746}"/>
          </ac:spMkLst>
        </pc:spChg>
      </pc:sldChg>
      <pc:sldChg chg="modSp mod">
        <pc:chgData name="Boban Srezovski" userId="d2c5dd452d77a740" providerId="LiveId" clId="{4B1DE18B-064C-49F4-81A0-690B8A36485C}" dt="2022-03-08T13:08:44.867" v="437" actId="6549"/>
        <pc:sldMkLst>
          <pc:docMk/>
          <pc:sldMk cId="2532619635" sldId="279"/>
        </pc:sldMkLst>
        <pc:spChg chg="mod">
          <ac:chgData name="Boban Srezovski" userId="d2c5dd452d77a740" providerId="LiveId" clId="{4B1DE18B-064C-49F4-81A0-690B8A36485C}" dt="2022-03-08T13:08:44.867" v="437" actId="6549"/>
          <ac:spMkLst>
            <pc:docMk/>
            <pc:sldMk cId="2532619635" sldId="279"/>
            <ac:spMk id="3" creationId="{1F5C7CCE-1257-4B8F-8D7D-AEF59562B746}"/>
          </ac:spMkLst>
        </pc:spChg>
      </pc:sldChg>
      <pc:sldChg chg="modSp mod">
        <pc:chgData name="Boban Srezovski" userId="d2c5dd452d77a740" providerId="LiveId" clId="{4B1DE18B-064C-49F4-81A0-690B8A36485C}" dt="2022-03-08T13:09:14.115" v="456" actId="403"/>
        <pc:sldMkLst>
          <pc:docMk/>
          <pc:sldMk cId="817098323" sldId="280"/>
        </pc:sldMkLst>
        <pc:spChg chg="mod">
          <ac:chgData name="Boban Srezovski" userId="d2c5dd452d77a740" providerId="LiveId" clId="{4B1DE18B-064C-49F4-81A0-690B8A36485C}" dt="2022-03-08T13:09:14.115" v="456" actId="403"/>
          <ac:spMkLst>
            <pc:docMk/>
            <pc:sldMk cId="817098323" sldId="280"/>
            <ac:spMk id="3" creationId="{1F5C7CCE-1257-4B8F-8D7D-AEF59562B746}"/>
          </ac:spMkLst>
        </pc:spChg>
      </pc:sldChg>
      <pc:sldChg chg="modSp mod">
        <pc:chgData name="Boban Srezovski" userId="d2c5dd452d77a740" providerId="LiveId" clId="{4B1DE18B-064C-49F4-81A0-690B8A36485C}" dt="2022-03-08T13:09:24.414" v="457"/>
        <pc:sldMkLst>
          <pc:docMk/>
          <pc:sldMk cId="3087852830" sldId="281"/>
        </pc:sldMkLst>
        <pc:spChg chg="mod">
          <ac:chgData name="Boban Srezovski" userId="d2c5dd452d77a740" providerId="LiveId" clId="{4B1DE18B-064C-49F4-81A0-690B8A36485C}" dt="2022-03-08T13:09:24.414" v="457"/>
          <ac:spMkLst>
            <pc:docMk/>
            <pc:sldMk cId="3087852830" sldId="281"/>
            <ac:spMk id="3" creationId="{1F5C7CCE-1257-4B8F-8D7D-AEF59562B746}"/>
          </ac:spMkLst>
        </pc:spChg>
      </pc:sldChg>
      <pc:sldChg chg="modSp mod">
        <pc:chgData name="Boban Srezovski" userId="d2c5dd452d77a740" providerId="LiveId" clId="{4B1DE18B-064C-49F4-81A0-690B8A36485C}" dt="2022-03-08T13:10:38.061" v="486" actId="6549"/>
        <pc:sldMkLst>
          <pc:docMk/>
          <pc:sldMk cId="128093931" sldId="282"/>
        </pc:sldMkLst>
        <pc:spChg chg="mod">
          <ac:chgData name="Boban Srezovski" userId="d2c5dd452d77a740" providerId="LiveId" clId="{4B1DE18B-064C-49F4-81A0-690B8A36485C}" dt="2022-03-08T13:10:38.061" v="486" actId="6549"/>
          <ac:spMkLst>
            <pc:docMk/>
            <pc:sldMk cId="128093931" sldId="282"/>
            <ac:spMk id="3" creationId="{1F5C7CCE-1257-4B8F-8D7D-AEF59562B746}"/>
          </ac:spMkLst>
        </pc:spChg>
      </pc:sldChg>
      <pc:sldChg chg="addSp modSp mod">
        <pc:chgData name="Boban Srezovski" userId="d2c5dd452d77a740" providerId="LiveId" clId="{4B1DE18B-064C-49F4-81A0-690B8A36485C}" dt="2022-03-08T13:11:51.362" v="508" actId="1076"/>
        <pc:sldMkLst>
          <pc:docMk/>
          <pc:sldMk cId="313983716" sldId="283"/>
        </pc:sldMkLst>
        <pc:spChg chg="mod">
          <ac:chgData name="Boban Srezovski" userId="d2c5dd452d77a740" providerId="LiveId" clId="{4B1DE18B-064C-49F4-81A0-690B8A36485C}" dt="2022-03-08T13:11:29.715" v="497" actId="6549"/>
          <ac:spMkLst>
            <pc:docMk/>
            <pc:sldMk cId="313983716" sldId="283"/>
            <ac:spMk id="3" creationId="{1F5C7CCE-1257-4B8F-8D7D-AEF59562B746}"/>
          </ac:spMkLst>
        </pc:spChg>
        <pc:spChg chg="add mod">
          <ac:chgData name="Boban Srezovski" userId="d2c5dd452d77a740" providerId="LiveId" clId="{4B1DE18B-064C-49F4-81A0-690B8A36485C}" dt="2022-03-08T13:11:51.362" v="508" actId="1076"/>
          <ac:spMkLst>
            <pc:docMk/>
            <pc:sldMk cId="313983716" sldId="283"/>
            <ac:spMk id="8" creationId="{5A850F8B-EA95-4AC2-B1A9-9D530D479675}"/>
          </ac:spMkLst>
        </pc:spChg>
        <pc:picChg chg="mod">
          <ac:chgData name="Boban Srezovski" userId="d2c5dd452d77a740" providerId="LiveId" clId="{4B1DE18B-064C-49F4-81A0-690B8A36485C}" dt="2022-03-08T13:11:35.010" v="500" actId="1076"/>
          <ac:picMkLst>
            <pc:docMk/>
            <pc:sldMk cId="313983716" sldId="283"/>
            <ac:picMk id="5" creationId="{4B22845A-0616-45E4-BB8D-A1D387C71E99}"/>
          </ac:picMkLst>
        </pc:picChg>
        <pc:picChg chg="add mod">
          <ac:chgData name="Boban Srezovski" userId="d2c5dd452d77a740" providerId="LiveId" clId="{4B1DE18B-064C-49F4-81A0-690B8A36485C}" dt="2022-03-08T13:11:38.745" v="502" actId="1076"/>
          <ac:picMkLst>
            <pc:docMk/>
            <pc:sldMk cId="313983716" sldId="283"/>
            <ac:picMk id="6" creationId="{4C1568DA-C84A-4A82-8F00-8DFADF13FFEB}"/>
          </ac:picMkLst>
        </pc:picChg>
      </pc:sldChg>
      <pc:sldChg chg="delSp modSp mod">
        <pc:chgData name="Boban Srezovski" userId="d2c5dd452d77a740" providerId="LiveId" clId="{4B1DE18B-064C-49F4-81A0-690B8A36485C}" dt="2022-03-08T13:13:23.433" v="553" actId="207"/>
        <pc:sldMkLst>
          <pc:docMk/>
          <pc:sldMk cId="1818282673" sldId="284"/>
        </pc:sldMkLst>
        <pc:spChg chg="mod">
          <ac:chgData name="Boban Srezovski" userId="d2c5dd452d77a740" providerId="LiveId" clId="{4B1DE18B-064C-49F4-81A0-690B8A36485C}" dt="2022-03-08T13:13:23.433" v="553" actId="207"/>
          <ac:spMkLst>
            <pc:docMk/>
            <pc:sldMk cId="1818282673" sldId="284"/>
            <ac:spMk id="3" creationId="{1F5C7CCE-1257-4B8F-8D7D-AEF59562B746}"/>
          </ac:spMkLst>
        </pc:spChg>
        <pc:spChg chg="del">
          <ac:chgData name="Boban Srezovski" userId="d2c5dd452d77a740" providerId="LiveId" clId="{4B1DE18B-064C-49F4-81A0-690B8A36485C}" dt="2022-03-08T13:12:08.123" v="510" actId="478"/>
          <ac:spMkLst>
            <pc:docMk/>
            <pc:sldMk cId="1818282673" sldId="284"/>
            <ac:spMk id="8" creationId="{876A3234-D276-4AB5-8BFB-905F6BB10477}"/>
          </ac:spMkLst>
        </pc:spChg>
        <pc:picChg chg="del">
          <ac:chgData name="Boban Srezovski" userId="d2c5dd452d77a740" providerId="LiveId" clId="{4B1DE18B-064C-49F4-81A0-690B8A36485C}" dt="2022-03-08T13:12:07.306" v="509" actId="478"/>
          <ac:picMkLst>
            <pc:docMk/>
            <pc:sldMk cId="1818282673" sldId="284"/>
            <ac:picMk id="6" creationId="{F76DDA9F-E8CC-4FD9-A8C3-5F919D70E512}"/>
          </ac:picMkLst>
        </pc:picChg>
      </pc:sldChg>
      <pc:sldChg chg="modSp del mod">
        <pc:chgData name="Boban Srezovski" userId="d2c5dd452d77a740" providerId="LiveId" clId="{4B1DE18B-064C-49F4-81A0-690B8A36485C}" dt="2022-03-08T13:13:30.274" v="554" actId="47"/>
        <pc:sldMkLst>
          <pc:docMk/>
          <pc:sldMk cId="2807923861" sldId="285"/>
        </pc:sldMkLst>
        <pc:spChg chg="mod">
          <ac:chgData name="Boban Srezovski" userId="d2c5dd452d77a740" providerId="LiveId" clId="{4B1DE18B-064C-49F4-81A0-690B8A36485C}" dt="2022-03-08T13:12:42.180" v="534"/>
          <ac:spMkLst>
            <pc:docMk/>
            <pc:sldMk cId="2807923861" sldId="285"/>
            <ac:spMk id="3" creationId="{1F5C7CCE-1257-4B8F-8D7D-AEF59562B746}"/>
          </ac:spMkLst>
        </pc:spChg>
      </pc:sldChg>
      <pc:sldChg chg="modSp mod">
        <pc:chgData name="Boban Srezovski" userId="d2c5dd452d77a740" providerId="LiveId" clId="{4B1DE18B-064C-49F4-81A0-690B8A36485C}" dt="2022-03-08T13:14:08.042" v="574" actId="14100"/>
        <pc:sldMkLst>
          <pc:docMk/>
          <pc:sldMk cId="3725604419" sldId="286"/>
        </pc:sldMkLst>
        <pc:spChg chg="mod">
          <ac:chgData name="Boban Srezovski" userId="d2c5dd452d77a740" providerId="LiveId" clId="{4B1DE18B-064C-49F4-81A0-690B8A36485C}" dt="2022-03-08T13:14:03.930" v="572" actId="20577"/>
          <ac:spMkLst>
            <pc:docMk/>
            <pc:sldMk cId="3725604419" sldId="286"/>
            <ac:spMk id="3" creationId="{5AD7EC2F-DA59-4B18-84F6-D4A42DD22F1B}"/>
          </ac:spMkLst>
        </pc:spChg>
        <pc:picChg chg="mod">
          <ac:chgData name="Boban Srezovski" userId="d2c5dd452d77a740" providerId="LiveId" clId="{4B1DE18B-064C-49F4-81A0-690B8A36485C}" dt="2022-03-08T13:14:08.042" v="574" actId="14100"/>
          <ac:picMkLst>
            <pc:docMk/>
            <pc:sldMk cId="3725604419" sldId="286"/>
            <ac:picMk id="5" creationId="{78AD98A1-17F2-4C69-AF7D-588C6FD49FFD}"/>
          </ac:picMkLst>
        </pc:picChg>
      </pc:sldChg>
      <pc:sldChg chg="modSp mod">
        <pc:chgData name="Boban Srezovski" userId="d2c5dd452d77a740" providerId="LiveId" clId="{4B1DE18B-064C-49F4-81A0-690B8A36485C}" dt="2022-03-08T13:14:26.451" v="582" actId="6549"/>
        <pc:sldMkLst>
          <pc:docMk/>
          <pc:sldMk cId="3608776810" sldId="287"/>
        </pc:sldMkLst>
        <pc:spChg chg="mod">
          <ac:chgData name="Boban Srezovski" userId="d2c5dd452d77a740" providerId="LiveId" clId="{4B1DE18B-064C-49F4-81A0-690B8A36485C}" dt="2022-03-08T13:14:26.451" v="582" actId="6549"/>
          <ac:spMkLst>
            <pc:docMk/>
            <pc:sldMk cId="3608776810" sldId="287"/>
            <ac:spMk id="3" creationId="{5AD7EC2F-DA59-4B18-84F6-D4A42DD22F1B}"/>
          </ac:spMkLst>
        </pc:spChg>
      </pc:sldChg>
      <pc:sldChg chg="modSp mod">
        <pc:chgData name="Boban Srezovski" userId="d2c5dd452d77a740" providerId="LiveId" clId="{4B1DE18B-064C-49F4-81A0-690B8A36485C}" dt="2022-03-08T13:16:17.875" v="645" actId="6549"/>
        <pc:sldMkLst>
          <pc:docMk/>
          <pc:sldMk cId="226864388" sldId="288"/>
        </pc:sldMkLst>
        <pc:spChg chg="mod">
          <ac:chgData name="Boban Srezovski" userId="d2c5dd452d77a740" providerId="LiveId" clId="{4B1DE18B-064C-49F4-81A0-690B8A36485C}" dt="2022-03-08T13:16:17.875" v="645" actId="6549"/>
          <ac:spMkLst>
            <pc:docMk/>
            <pc:sldMk cId="226864388" sldId="288"/>
            <ac:spMk id="3" creationId="{5AD7EC2F-DA59-4B18-84F6-D4A42DD22F1B}"/>
          </ac:spMkLst>
        </pc:spChg>
      </pc:sldChg>
      <pc:sldChg chg="modSp mod">
        <pc:chgData name="Boban Srezovski" userId="d2c5dd452d77a740" providerId="LiveId" clId="{4B1DE18B-064C-49F4-81A0-690B8A36485C}" dt="2022-03-08T13:16:44.602" v="667" actId="20577"/>
        <pc:sldMkLst>
          <pc:docMk/>
          <pc:sldMk cId="2210001315" sldId="289"/>
        </pc:sldMkLst>
        <pc:spChg chg="mod">
          <ac:chgData name="Boban Srezovski" userId="d2c5dd452d77a740" providerId="LiveId" clId="{4B1DE18B-064C-49F4-81A0-690B8A36485C}" dt="2022-03-08T13:16:44.602" v="667" actId="20577"/>
          <ac:spMkLst>
            <pc:docMk/>
            <pc:sldMk cId="2210001315" sldId="289"/>
            <ac:spMk id="3" creationId="{5AD7EC2F-DA59-4B18-84F6-D4A42DD22F1B}"/>
          </ac:spMkLst>
        </pc:spChg>
      </pc:sldChg>
      <pc:sldChg chg="modSp mod">
        <pc:chgData name="Boban Srezovski" userId="d2c5dd452d77a740" providerId="LiveId" clId="{4B1DE18B-064C-49F4-81A0-690B8A36485C}" dt="2022-03-08T13:17:12.027" v="679" actId="6549"/>
        <pc:sldMkLst>
          <pc:docMk/>
          <pc:sldMk cId="1493902051" sldId="290"/>
        </pc:sldMkLst>
        <pc:spChg chg="mod">
          <ac:chgData name="Boban Srezovski" userId="d2c5dd452d77a740" providerId="LiveId" clId="{4B1DE18B-064C-49F4-81A0-690B8A36485C}" dt="2022-03-08T13:17:12.027" v="679" actId="6549"/>
          <ac:spMkLst>
            <pc:docMk/>
            <pc:sldMk cId="1493902051" sldId="290"/>
            <ac:spMk id="3" creationId="{191871E0-0B66-43C7-84A1-A50ADC9923F2}"/>
          </ac:spMkLst>
        </pc:spChg>
      </pc:sldChg>
      <pc:sldChg chg="modSp mod">
        <pc:chgData name="Boban Srezovski" userId="d2c5dd452d77a740" providerId="LiveId" clId="{4B1DE18B-064C-49F4-81A0-690B8A36485C}" dt="2022-03-08T13:18:04.218" v="712" actId="14100"/>
        <pc:sldMkLst>
          <pc:docMk/>
          <pc:sldMk cId="3942430415" sldId="291"/>
        </pc:sldMkLst>
        <pc:spChg chg="mod">
          <ac:chgData name="Boban Srezovski" userId="d2c5dd452d77a740" providerId="LiveId" clId="{4B1DE18B-064C-49F4-81A0-690B8A36485C}" dt="2022-03-08T13:18:04.218" v="712" actId="14100"/>
          <ac:spMkLst>
            <pc:docMk/>
            <pc:sldMk cId="3942430415" sldId="291"/>
            <ac:spMk id="3" creationId="{191871E0-0B66-43C7-84A1-A50ADC9923F2}"/>
          </ac:spMkLst>
        </pc:spChg>
      </pc:sldChg>
      <pc:sldChg chg="modSp mod">
        <pc:chgData name="Boban Srezovski" userId="d2c5dd452d77a740" providerId="LiveId" clId="{4B1DE18B-064C-49F4-81A0-690B8A36485C}" dt="2022-03-08T13:18:24.900" v="719" actId="122"/>
        <pc:sldMkLst>
          <pc:docMk/>
          <pc:sldMk cId="1492476814" sldId="292"/>
        </pc:sldMkLst>
        <pc:spChg chg="mod">
          <ac:chgData name="Boban Srezovski" userId="d2c5dd452d77a740" providerId="LiveId" clId="{4B1DE18B-064C-49F4-81A0-690B8A36485C}" dt="2022-03-08T13:18:24.900" v="719" actId="122"/>
          <ac:spMkLst>
            <pc:docMk/>
            <pc:sldMk cId="1492476814" sldId="292"/>
            <ac:spMk id="3" creationId="{B0AC30E0-DDDF-49FF-B199-0863C7213968}"/>
          </ac:spMkLst>
        </pc:spChg>
      </pc:sldChg>
      <pc:sldChg chg="modSp mod">
        <pc:chgData name="Boban Srezovski" userId="d2c5dd452d77a740" providerId="LiveId" clId="{4B1DE18B-064C-49F4-81A0-690B8A36485C}" dt="2022-03-08T13:19:07.146" v="750" actId="1076"/>
        <pc:sldMkLst>
          <pc:docMk/>
          <pc:sldMk cId="1481042026" sldId="293"/>
        </pc:sldMkLst>
        <pc:spChg chg="mod">
          <ac:chgData name="Boban Srezovski" userId="d2c5dd452d77a740" providerId="LiveId" clId="{4B1DE18B-064C-49F4-81A0-690B8A36485C}" dt="2022-03-08T13:18:55.811" v="745" actId="6549"/>
          <ac:spMkLst>
            <pc:docMk/>
            <pc:sldMk cId="1481042026" sldId="293"/>
            <ac:spMk id="3" creationId="{F426FCEE-28CB-4E20-8338-3A161A87FA01}"/>
          </ac:spMkLst>
        </pc:spChg>
        <pc:picChg chg="mod modCrop">
          <ac:chgData name="Boban Srezovski" userId="d2c5dd452d77a740" providerId="LiveId" clId="{4B1DE18B-064C-49F4-81A0-690B8A36485C}" dt="2022-03-08T13:19:07.146" v="750" actId="1076"/>
          <ac:picMkLst>
            <pc:docMk/>
            <pc:sldMk cId="1481042026" sldId="293"/>
            <ac:picMk id="5" creationId="{E7A050DC-C3CF-4854-83EB-497CE34D2FD0}"/>
          </ac:picMkLst>
        </pc:picChg>
      </pc:sldChg>
      <pc:sldChg chg="modSp mod">
        <pc:chgData name="Boban Srezovski" userId="d2c5dd452d77a740" providerId="LiveId" clId="{4B1DE18B-064C-49F4-81A0-690B8A36485C}" dt="2022-03-08T13:19:31.834" v="763" actId="1076"/>
        <pc:sldMkLst>
          <pc:docMk/>
          <pc:sldMk cId="3486050653" sldId="294"/>
        </pc:sldMkLst>
        <pc:spChg chg="mod">
          <ac:chgData name="Boban Srezovski" userId="d2c5dd452d77a740" providerId="LiveId" clId="{4B1DE18B-064C-49F4-81A0-690B8A36485C}" dt="2022-03-08T13:19:29.723" v="762" actId="6549"/>
          <ac:spMkLst>
            <pc:docMk/>
            <pc:sldMk cId="3486050653" sldId="294"/>
            <ac:spMk id="3" creationId="{F426FCEE-28CB-4E20-8338-3A161A87FA01}"/>
          </ac:spMkLst>
        </pc:spChg>
        <pc:picChg chg="mod">
          <ac:chgData name="Boban Srezovski" userId="d2c5dd452d77a740" providerId="LiveId" clId="{4B1DE18B-064C-49F4-81A0-690B8A36485C}" dt="2022-03-08T13:19:31.834" v="763" actId="1076"/>
          <ac:picMkLst>
            <pc:docMk/>
            <pc:sldMk cId="3486050653" sldId="294"/>
            <ac:picMk id="7" creationId="{AB6A5E34-2207-4D8A-BA19-A8C55826C914}"/>
          </ac:picMkLst>
        </pc:picChg>
      </pc:sldChg>
      <pc:sldChg chg="modSp mod">
        <pc:chgData name="Boban Srezovski" userId="d2c5dd452d77a740" providerId="LiveId" clId="{4B1DE18B-064C-49F4-81A0-690B8A36485C}" dt="2022-03-08T13:20:13.546" v="791" actId="1076"/>
        <pc:sldMkLst>
          <pc:docMk/>
          <pc:sldMk cId="723545189" sldId="295"/>
        </pc:sldMkLst>
        <pc:spChg chg="mod">
          <ac:chgData name="Boban Srezovski" userId="d2c5dd452d77a740" providerId="LiveId" clId="{4B1DE18B-064C-49F4-81A0-690B8A36485C}" dt="2022-03-08T13:20:03.818" v="785" actId="20577"/>
          <ac:spMkLst>
            <pc:docMk/>
            <pc:sldMk cId="723545189" sldId="295"/>
            <ac:spMk id="3" creationId="{96DB373C-2745-4A24-A59F-9E2703923407}"/>
          </ac:spMkLst>
        </pc:spChg>
        <pc:picChg chg="mod">
          <ac:chgData name="Boban Srezovski" userId="d2c5dd452d77a740" providerId="LiveId" clId="{4B1DE18B-064C-49F4-81A0-690B8A36485C}" dt="2022-03-08T13:20:13.546" v="791" actId="1076"/>
          <ac:picMkLst>
            <pc:docMk/>
            <pc:sldMk cId="723545189" sldId="295"/>
            <ac:picMk id="5" creationId="{1AD057B9-6626-460B-881A-993EAEC8A85B}"/>
          </ac:picMkLst>
        </pc:picChg>
      </pc:sldChg>
      <pc:sldChg chg="modSp mod">
        <pc:chgData name="Boban Srezovski" userId="d2c5dd452d77a740" providerId="LiveId" clId="{4B1DE18B-064C-49F4-81A0-690B8A36485C}" dt="2022-03-08T13:20:36.307" v="798" actId="6549"/>
        <pc:sldMkLst>
          <pc:docMk/>
          <pc:sldMk cId="1822557267" sldId="296"/>
        </pc:sldMkLst>
        <pc:spChg chg="mod">
          <ac:chgData name="Boban Srezovski" userId="d2c5dd452d77a740" providerId="LiveId" clId="{4B1DE18B-064C-49F4-81A0-690B8A36485C}" dt="2022-03-08T13:20:36.307" v="798" actId="6549"/>
          <ac:spMkLst>
            <pc:docMk/>
            <pc:sldMk cId="1822557267" sldId="296"/>
            <ac:spMk id="3" creationId="{8BC53DBB-FBD1-49F4-9F72-C1A42C4B9634}"/>
          </ac:spMkLst>
        </pc:spChg>
      </pc:sldChg>
      <pc:sldChg chg="addSp modSp mod">
        <pc:chgData name="Boban Srezovski" userId="d2c5dd452d77a740" providerId="LiveId" clId="{4B1DE18B-064C-49F4-81A0-690B8A36485C}" dt="2022-03-08T13:21:59.217" v="830" actId="732"/>
        <pc:sldMkLst>
          <pc:docMk/>
          <pc:sldMk cId="3905183104" sldId="297"/>
        </pc:sldMkLst>
        <pc:spChg chg="mod">
          <ac:chgData name="Boban Srezovski" userId="d2c5dd452d77a740" providerId="LiveId" clId="{4B1DE18B-064C-49F4-81A0-690B8A36485C}" dt="2022-03-08T13:02:37.571" v="297"/>
          <ac:spMkLst>
            <pc:docMk/>
            <pc:sldMk cId="3905183104" sldId="297"/>
            <ac:spMk id="2" creationId="{465A6BC6-9D9C-46FF-AB9D-73623C64F015}"/>
          </ac:spMkLst>
        </pc:spChg>
        <pc:spChg chg="mod">
          <ac:chgData name="Boban Srezovski" userId="d2c5dd452d77a740" providerId="LiveId" clId="{4B1DE18B-064C-49F4-81A0-690B8A36485C}" dt="2022-03-08T13:21:49.267" v="827" actId="20577"/>
          <ac:spMkLst>
            <pc:docMk/>
            <pc:sldMk cId="3905183104" sldId="297"/>
            <ac:spMk id="3" creationId="{37CD9648-AB5B-4C41-954D-746AACFD70C2}"/>
          </ac:spMkLst>
        </pc:spChg>
        <pc:picChg chg="mod modCrop">
          <ac:chgData name="Boban Srezovski" userId="d2c5dd452d77a740" providerId="LiveId" clId="{4B1DE18B-064C-49F4-81A0-690B8A36485C}" dt="2022-03-08T13:21:59.217" v="830" actId="732"/>
          <ac:picMkLst>
            <pc:docMk/>
            <pc:sldMk cId="3905183104" sldId="297"/>
            <ac:picMk id="5" creationId="{923D0316-C130-40F1-8B4D-E9AE3C005417}"/>
          </ac:picMkLst>
        </pc:picChg>
        <pc:picChg chg="add mod">
          <ac:chgData name="Boban Srezovski" userId="d2c5dd452d77a740" providerId="LiveId" clId="{4B1DE18B-064C-49F4-81A0-690B8A36485C}" dt="2022-03-08T13:21:52.305" v="829" actId="1076"/>
          <ac:picMkLst>
            <pc:docMk/>
            <pc:sldMk cId="3905183104" sldId="297"/>
            <ac:picMk id="6" creationId="{7B55E1C9-49C7-4D0B-9B66-1DE494B6A629}"/>
          </ac:picMkLst>
        </pc:picChg>
      </pc:sldChg>
      <pc:sldChg chg="modSp del mod">
        <pc:chgData name="Boban Srezovski" userId="d2c5dd452d77a740" providerId="LiveId" clId="{4B1DE18B-064C-49F4-81A0-690B8A36485C}" dt="2022-03-08T13:23:11.680" v="866" actId="47"/>
        <pc:sldMkLst>
          <pc:docMk/>
          <pc:sldMk cId="3933616417" sldId="298"/>
        </pc:sldMkLst>
        <pc:spChg chg="mod">
          <ac:chgData name="Boban Srezovski" userId="d2c5dd452d77a740" providerId="LiveId" clId="{4B1DE18B-064C-49F4-81A0-690B8A36485C}" dt="2022-03-08T13:02:42.270" v="299"/>
          <ac:spMkLst>
            <pc:docMk/>
            <pc:sldMk cId="3933616417" sldId="298"/>
            <ac:spMk id="2" creationId="{465A6BC6-9D9C-46FF-AB9D-73623C64F015}"/>
          </ac:spMkLst>
        </pc:spChg>
      </pc:sldChg>
      <pc:sldChg chg="addSp delSp modSp mod">
        <pc:chgData name="Boban Srezovski" userId="d2c5dd452d77a740" providerId="LiveId" clId="{4B1DE18B-064C-49F4-81A0-690B8A36485C}" dt="2022-03-08T13:23:03.035" v="865" actId="14100"/>
        <pc:sldMkLst>
          <pc:docMk/>
          <pc:sldMk cId="3885608789" sldId="299"/>
        </pc:sldMkLst>
        <pc:spChg chg="mod">
          <ac:chgData name="Boban Srezovski" userId="d2c5dd452d77a740" providerId="LiveId" clId="{4B1DE18B-064C-49F4-81A0-690B8A36485C}" dt="2022-03-08T13:02:39.429" v="298"/>
          <ac:spMkLst>
            <pc:docMk/>
            <pc:sldMk cId="3885608789" sldId="299"/>
            <ac:spMk id="2" creationId="{465A6BC6-9D9C-46FF-AB9D-73623C64F015}"/>
          </ac:spMkLst>
        </pc:spChg>
        <pc:spChg chg="mod">
          <ac:chgData name="Boban Srezovski" userId="d2c5dd452d77a740" providerId="LiveId" clId="{4B1DE18B-064C-49F4-81A0-690B8A36485C}" dt="2022-03-08T13:22:44.387" v="855" actId="20577"/>
          <ac:spMkLst>
            <pc:docMk/>
            <pc:sldMk cId="3885608789" sldId="299"/>
            <ac:spMk id="3" creationId="{37CD9648-AB5B-4C41-954D-746AACFD70C2}"/>
          </ac:spMkLst>
        </pc:spChg>
        <pc:spChg chg="add mod">
          <ac:chgData name="Boban Srezovski" userId="d2c5dd452d77a740" providerId="LiveId" clId="{4B1DE18B-064C-49F4-81A0-690B8A36485C}" dt="2022-03-08T13:22:53.748" v="862" actId="571"/>
          <ac:spMkLst>
            <pc:docMk/>
            <pc:sldMk cId="3885608789" sldId="299"/>
            <ac:spMk id="7" creationId="{3045045A-CCE4-499F-A4D3-A65AC50504FC}"/>
          </ac:spMkLst>
        </pc:spChg>
        <pc:picChg chg="add del mod">
          <ac:chgData name="Boban Srezovski" userId="d2c5dd452d77a740" providerId="LiveId" clId="{4B1DE18B-064C-49F4-81A0-690B8A36485C}" dt="2022-03-08T13:22:53.196" v="861" actId="22"/>
          <ac:picMkLst>
            <pc:docMk/>
            <pc:sldMk cId="3885608789" sldId="299"/>
            <ac:picMk id="5" creationId="{A195AFF4-7A2C-4858-A171-EC9EFC8B0C92}"/>
          </ac:picMkLst>
        </pc:picChg>
        <pc:picChg chg="del">
          <ac:chgData name="Boban Srezovski" userId="d2c5dd452d77a740" providerId="LiveId" clId="{4B1DE18B-064C-49F4-81A0-690B8A36485C}" dt="2022-03-08T13:22:05.930" v="831" actId="478"/>
          <ac:picMkLst>
            <pc:docMk/>
            <pc:sldMk cId="3885608789" sldId="299"/>
            <ac:picMk id="6" creationId="{7DFDED74-392B-47D8-95F6-68FCB3BD0716}"/>
          </ac:picMkLst>
        </pc:picChg>
        <pc:picChg chg="mod">
          <ac:chgData name="Boban Srezovski" userId="d2c5dd452d77a740" providerId="LiveId" clId="{4B1DE18B-064C-49F4-81A0-690B8A36485C}" dt="2022-03-08T13:23:03.035" v="865" actId="14100"/>
          <ac:picMkLst>
            <pc:docMk/>
            <pc:sldMk cId="3885608789" sldId="299"/>
            <ac:picMk id="8" creationId="{C353B988-3957-4BD2-A8DB-80D870210D7C}"/>
          </ac:picMkLst>
        </pc:picChg>
        <pc:picChg chg="add mod">
          <ac:chgData name="Boban Srezovski" userId="d2c5dd452d77a740" providerId="LiveId" clId="{4B1DE18B-064C-49F4-81A0-690B8A36485C}" dt="2022-03-08T13:22:56.683" v="864" actId="1076"/>
          <ac:picMkLst>
            <pc:docMk/>
            <pc:sldMk cId="3885608789" sldId="299"/>
            <ac:picMk id="10" creationId="{B91F06BB-C413-4514-BB6E-392C05397072}"/>
          </ac:picMkLst>
        </pc:picChg>
      </pc:sldChg>
      <pc:sldChg chg="modSp mod">
        <pc:chgData name="Boban Srezovski" userId="d2c5dd452d77a740" providerId="LiveId" clId="{4B1DE18B-064C-49F4-81A0-690B8A36485C}" dt="2022-03-08T13:23:26.891" v="872" actId="20577"/>
        <pc:sldMkLst>
          <pc:docMk/>
          <pc:sldMk cId="612945614" sldId="300"/>
        </pc:sldMkLst>
        <pc:spChg chg="mod">
          <ac:chgData name="Boban Srezovski" userId="d2c5dd452d77a740" providerId="LiveId" clId="{4B1DE18B-064C-49F4-81A0-690B8A36485C}" dt="2022-03-08T13:02:45.887" v="300"/>
          <ac:spMkLst>
            <pc:docMk/>
            <pc:sldMk cId="612945614" sldId="300"/>
            <ac:spMk id="2" creationId="{465A6BC6-9D9C-46FF-AB9D-73623C64F015}"/>
          </ac:spMkLst>
        </pc:spChg>
        <pc:spChg chg="mod">
          <ac:chgData name="Boban Srezovski" userId="d2c5dd452d77a740" providerId="LiveId" clId="{4B1DE18B-064C-49F4-81A0-690B8A36485C}" dt="2022-03-08T13:23:26.891" v="872" actId="20577"/>
          <ac:spMkLst>
            <pc:docMk/>
            <pc:sldMk cId="612945614" sldId="300"/>
            <ac:spMk id="3" creationId="{37CD9648-AB5B-4C41-954D-746AACFD70C2}"/>
          </ac:spMkLst>
        </pc:spChg>
      </pc:sldChg>
      <pc:sldChg chg="modSp mod">
        <pc:chgData name="Boban Srezovski" userId="d2c5dd452d77a740" providerId="LiveId" clId="{4B1DE18B-064C-49F4-81A0-690B8A36485C}" dt="2022-03-08T13:24:09.812" v="899" actId="6549"/>
        <pc:sldMkLst>
          <pc:docMk/>
          <pc:sldMk cId="703338604" sldId="301"/>
        </pc:sldMkLst>
        <pc:spChg chg="mod">
          <ac:chgData name="Boban Srezovski" userId="d2c5dd452d77a740" providerId="LiveId" clId="{4B1DE18B-064C-49F4-81A0-690B8A36485C}" dt="2022-03-08T13:24:09.812" v="899" actId="6549"/>
          <ac:spMkLst>
            <pc:docMk/>
            <pc:sldMk cId="703338604" sldId="301"/>
            <ac:spMk id="3" creationId="{33BFBCF5-AF61-445E-BC3A-FF2674FBAD8F}"/>
          </ac:spMkLst>
        </pc:spChg>
      </pc:sldChg>
      <pc:sldChg chg="addSp delSp modSp mod">
        <pc:chgData name="Boban Srezovski" userId="d2c5dd452d77a740" providerId="LiveId" clId="{4B1DE18B-064C-49F4-81A0-690B8A36485C}" dt="2022-03-08T13:28:30.417" v="1002" actId="1076"/>
        <pc:sldMkLst>
          <pc:docMk/>
          <pc:sldMk cId="104479094" sldId="302"/>
        </pc:sldMkLst>
        <pc:spChg chg="mod">
          <ac:chgData name="Boban Srezovski" userId="d2c5dd452d77a740" providerId="LiveId" clId="{4B1DE18B-064C-49F4-81A0-690B8A36485C}" dt="2022-03-08T13:27:38.904" v="979" actId="27636"/>
          <ac:spMkLst>
            <pc:docMk/>
            <pc:sldMk cId="104479094" sldId="302"/>
            <ac:spMk id="3" creationId="{33BFBCF5-AF61-445E-BC3A-FF2674FBAD8F}"/>
          </ac:spMkLst>
        </pc:spChg>
        <pc:picChg chg="mod modCrop">
          <ac:chgData name="Boban Srezovski" userId="d2c5dd452d77a740" providerId="LiveId" clId="{4B1DE18B-064C-49F4-81A0-690B8A36485C}" dt="2022-03-08T13:28:30.417" v="1002" actId="1076"/>
          <ac:picMkLst>
            <pc:docMk/>
            <pc:sldMk cId="104479094" sldId="302"/>
            <ac:picMk id="5" creationId="{4B5BBF36-FE01-43BA-89B5-7657989A1636}"/>
          </ac:picMkLst>
        </pc:picChg>
        <pc:picChg chg="add del mod">
          <ac:chgData name="Boban Srezovski" userId="d2c5dd452d77a740" providerId="LiveId" clId="{4B1DE18B-064C-49F4-81A0-690B8A36485C}" dt="2022-03-08T13:27:36.269" v="977" actId="21"/>
          <ac:picMkLst>
            <pc:docMk/>
            <pc:sldMk cId="104479094" sldId="302"/>
            <ac:picMk id="6" creationId="{3FDB567B-73DC-4612-8D7C-13A0E5BD7C0B}"/>
          </ac:picMkLst>
        </pc:picChg>
      </pc:sldChg>
      <pc:sldChg chg="addSp delSp modSp mod">
        <pc:chgData name="Boban Srezovski" userId="d2c5dd452d77a740" providerId="LiveId" clId="{4B1DE18B-064C-49F4-81A0-690B8A36485C}" dt="2022-03-08T13:28:23.768" v="1001" actId="1076"/>
        <pc:sldMkLst>
          <pc:docMk/>
          <pc:sldMk cId="3410357471" sldId="303"/>
        </pc:sldMkLst>
        <pc:spChg chg="mod">
          <ac:chgData name="Boban Srezovski" userId="d2c5dd452d77a740" providerId="LiveId" clId="{4B1DE18B-064C-49F4-81A0-690B8A36485C}" dt="2022-03-08T13:28:20.493" v="1000" actId="27636"/>
          <ac:spMkLst>
            <pc:docMk/>
            <pc:sldMk cId="3410357471" sldId="303"/>
            <ac:spMk id="3" creationId="{FBAA26A9-7393-4DB6-AB76-3C8F3F0601A6}"/>
          </ac:spMkLst>
        </pc:spChg>
        <pc:picChg chg="add del mod">
          <ac:chgData name="Boban Srezovski" userId="d2c5dd452d77a740" providerId="LiveId" clId="{4B1DE18B-064C-49F4-81A0-690B8A36485C}" dt="2022-03-08T13:28:03.005" v="990" actId="21"/>
          <ac:picMkLst>
            <pc:docMk/>
            <pc:sldMk cId="3410357471" sldId="303"/>
            <ac:picMk id="5" creationId="{1346671E-C643-4EAE-B534-97A6455C3F1F}"/>
          </ac:picMkLst>
        </pc:picChg>
        <pc:picChg chg="del">
          <ac:chgData name="Boban Srezovski" userId="d2c5dd452d77a740" providerId="LiveId" clId="{4B1DE18B-064C-49F4-81A0-690B8A36485C}" dt="2022-03-08T13:26:26.867" v="948" actId="478"/>
          <ac:picMkLst>
            <pc:docMk/>
            <pc:sldMk cId="3410357471" sldId="303"/>
            <ac:picMk id="7" creationId="{68525C84-4A96-40B1-8E49-6AE90C7F7217}"/>
          </ac:picMkLst>
        </pc:picChg>
        <pc:picChg chg="add mod">
          <ac:chgData name="Boban Srezovski" userId="d2c5dd452d77a740" providerId="LiveId" clId="{4B1DE18B-064C-49F4-81A0-690B8A36485C}" dt="2022-03-08T13:28:23.768" v="1001" actId="1076"/>
          <ac:picMkLst>
            <pc:docMk/>
            <pc:sldMk cId="3410357471" sldId="303"/>
            <ac:picMk id="8" creationId="{8FAB02CF-01C5-474F-BD49-2E4EAE4AFC85}"/>
          </ac:picMkLst>
        </pc:picChg>
      </pc:sldChg>
      <pc:sldChg chg="addSp delSp modSp mod">
        <pc:chgData name="Boban Srezovski" userId="d2c5dd452d77a740" providerId="LiveId" clId="{4B1DE18B-064C-49F4-81A0-690B8A36485C}" dt="2022-03-08T13:28:56.593" v="1015" actId="1076"/>
        <pc:sldMkLst>
          <pc:docMk/>
          <pc:sldMk cId="2683145747" sldId="304"/>
        </pc:sldMkLst>
        <pc:spChg chg="mod">
          <ac:chgData name="Boban Srezovski" userId="d2c5dd452d77a740" providerId="LiveId" clId="{4B1DE18B-064C-49F4-81A0-690B8A36485C}" dt="2022-03-08T13:28:53.298" v="1014" actId="6549"/>
          <ac:spMkLst>
            <pc:docMk/>
            <pc:sldMk cId="2683145747" sldId="304"/>
            <ac:spMk id="3" creationId="{FBAA26A9-7393-4DB6-AB76-3C8F3F0601A6}"/>
          </ac:spMkLst>
        </pc:spChg>
        <pc:picChg chg="add mod">
          <ac:chgData name="Boban Srezovski" userId="d2c5dd452d77a740" providerId="LiveId" clId="{4B1DE18B-064C-49F4-81A0-690B8A36485C}" dt="2022-03-08T13:28:56.593" v="1015" actId="1076"/>
          <ac:picMkLst>
            <pc:docMk/>
            <pc:sldMk cId="2683145747" sldId="304"/>
            <ac:picMk id="5" creationId="{7569D463-F44D-4A70-95F0-B4BE6B034AF7}"/>
          </ac:picMkLst>
        </pc:picChg>
        <pc:picChg chg="del">
          <ac:chgData name="Boban Srezovski" userId="d2c5dd452d77a740" providerId="LiveId" clId="{4B1DE18B-064C-49F4-81A0-690B8A36485C}" dt="2022-03-08T13:28:05.850" v="991" actId="478"/>
          <ac:picMkLst>
            <pc:docMk/>
            <pc:sldMk cId="2683145747" sldId="304"/>
            <ac:picMk id="7" creationId="{68525C84-4A96-40B1-8E49-6AE90C7F7217}"/>
          </ac:picMkLst>
        </pc:picChg>
      </pc:sldChg>
      <pc:sldChg chg="delSp modSp mod">
        <pc:chgData name="Boban Srezovski" userId="d2c5dd452d77a740" providerId="LiveId" clId="{4B1DE18B-064C-49F4-81A0-690B8A36485C}" dt="2022-03-08T13:29:20.058" v="1039" actId="6549"/>
        <pc:sldMkLst>
          <pc:docMk/>
          <pc:sldMk cId="3085821925" sldId="305"/>
        </pc:sldMkLst>
        <pc:spChg chg="mod">
          <ac:chgData name="Boban Srezovski" userId="d2c5dd452d77a740" providerId="LiveId" clId="{4B1DE18B-064C-49F4-81A0-690B8A36485C}" dt="2022-03-08T13:29:20.058" v="1039" actId="6549"/>
          <ac:spMkLst>
            <pc:docMk/>
            <pc:sldMk cId="3085821925" sldId="305"/>
            <ac:spMk id="3" creationId="{FBAA26A9-7393-4DB6-AB76-3C8F3F0601A6}"/>
          </ac:spMkLst>
        </pc:spChg>
        <pc:picChg chg="del">
          <ac:chgData name="Boban Srezovski" userId="d2c5dd452d77a740" providerId="LiveId" clId="{4B1DE18B-064C-49F4-81A0-690B8A36485C}" dt="2022-03-08T13:29:01.211" v="1016" actId="478"/>
          <ac:picMkLst>
            <pc:docMk/>
            <pc:sldMk cId="3085821925" sldId="305"/>
            <ac:picMk id="5" creationId="{6FDEDA0E-7ECC-44A5-8409-8891BB2C4B4C}"/>
          </ac:picMkLst>
        </pc:picChg>
      </pc:sldChg>
      <pc:sldChg chg="del">
        <pc:chgData name="Boban Srezovski" userId="d2c5dd452d77a740" providerId="LiveId" clId="{4B1DE18B-064C-49F4-81A0-690B8A36485C}" dt="2022-03-08T13:29:25.180" v="1040" actId="47"/>
        <pc:sldMkLst>
          <pc:docMk/>
          <pc:sldMk cId="1820939224" sldId="306"/>
        </pc:sldMkLst>
      </pc:sldChg>
      <pc:sldChg chg="modSp mod">
        <pc:chgData name="Boban Srezovski" userId="d2c5dd452d77a740" providerId="LiveId" clId="{4B1DE18B-064C-49F4-81A0-690B8A36485C}" dt="2022-03-08T13:29:55.571" v="1054" actId="6549"/>
        <pc:sldMkLst>
          <pc:docMk/>
          <pc:sldMk cId="2848756829" sldId="307"/>
        </pc:sldMkLst>
        <pc:spChg chg="mod">
          <ac:chgData name="Boban Srezovski" userId="d2c5dd452d77a740" providerId="LiveId" clId="{4B1DE18B-064C-49F4-81A0-690B8A36485C}" dt="2022-03-08T13:29:36.669" v="1042"/>
          <ac:spMkLst>
            <pc:docMk/>
            <pc:sldMk cId="2848756829" sldId="307"/>
            <ac:spMk id="2" creationId="{FB4110B3-C72B-48D8-BC85-A7A28EFBDCF4}"/>
          </ac:spMkLst>
        </pc:spChg>
        <pc:spChg chg="mod">
          <ac:chgData name="Boban Srezovski" userId="d2c5dd452d77a740" providerId="LiveId" clId="{4B1DE18B-064C-49F4-81A0-690B8A36485C}" dt="2022-03-08T13:29:55.571" v="1054" actId="6549"/>
          <ac:spMkLst>
            <pc:docMk/>
            <pc:sldMk cId="2848756829" sldId="307"/>
            <ac:spMk id="3" creationId="{25B489FD-BBD4-4AFE-8F83-750F1615037A}"/>
          </ac:spMkLst>
        </pc:spChg>
      </pc:sldChg>
      <pc:sldChg chg="modSp mod">
        <pc:chgData name="Boban Srezovski" userId="d2c5dd452d77a740" providerId="LiveId" clId="{4B1DE18B-064C-49F4-81A0-690B8A36485C}" dt="2022-03-08T13:31:36.010" v="1095" actId="20577"/>
        <pc:sldMkLst>
          <pc:docMk/>
          <pc:sldMk cId="1820352302" sldId="308"/>
        </pc:sldMkLst>
        <pc:spChg chg="mod">
          <ac:chgData name="Boban Srezovski" userId="d2c5dd452d77a740" providerId="LiveId" clId="{4B1DE18B-064C-49F4-81A0-690B8A36485C}" dt="2022-03-08T13:31:36.010" v="1095" actId="20577"/>
          <ac:spMkLst>
            <pc:docMk/>
            <pc:sldMk cId="1820352302" sldId="308"/>
            <ac:spMk id="2" creationId="{FB4110B3-C72B-48D8-BC85-A7A28EFBDCF4}"/>
          </ac:spMkLst>
        </pc:spChg>
        <pc:spChg chg="mod">
          <ac:chgData name="Boban Srezovski" userId="d2c5dd452d77a740" providerId="LiveId" clId="{4B1DE18B-064C-49F4-81A0-690B8A36485C}" dt="2022-03-08T13:30:15.196" v="1064" actId="6549"/>
          <ac:spMkLst>
            <pc:docMk/>
            <pc:sldMk cId="1820352302" sldId="308"/>
            <ac:spMk id="3" creationId="{25B489FD-BBD4-4AFE-8F83-750F1615037A}"/>
          </ac:spMkLst>
        </pc:spChg>
        <pc:picChg chg="mod">
          <ac:chgData name="Boban Srezovski" userId="d2c5dd452d77a740" providerId="LiveId" clId="{4B1DE18B-064C-49F4-81A0-690B8A36485C}" dt="2022-03-08T13:30:20.361" v="1066" actId="1076"/>
          <ac:picMkLst>
            <pc:docMk/>
            <pc:sldMk cId="1820352302" sldId="308"/>
            <ac:picMk id="5" creationId="{AB49C65D-1C83-471F-B4C0-BEDFB88CD413}"/>
          </ac:picMkLst>
        </pc:picChg>
      </pc:sldChg>
      <pc:sldChg chg="modSp mod">
        <pc:chgData name="Boban Srezovski" userId="d2c5dd452d77a740" providerId="LiveId" clId="{4B1DE18B-064C-49F4-81A0-690B8A36485C}" dt="2022-03-08T13:31:31.679" v="1092" actId="20577"/>
        <pc:sldMkLst>
          <pc:docMk/>
          <pc:sldMk cId="1488273695" sldId="309"/>
        </pc:sldMkLst>
        <pc:spChg chg="mod">
          <ac:chgData name="Boban Srezovski" userId="d2c5dd452d77a740" providerId="LiveId" clId="{4B1DE18B-064C-49F4-81A0-690B8A36485C}" dt="2022-03-08T13:31:31.679" v="1092" actId="20577"/>
          <ac:spMkLst>
            <pc:docMk/>
            <pc:sldMk cId="1488273695" sldId="309"/>
            <ac:spMk id="2" creationId="{FB4110B3-C72B-48D8-BC85-A7A28EFBDCF4}"/>
          </ac:spMkLst>
        </pc:spChg>
        <pc:spChg chg="mod">
          <ac:chgData name="Boban Srezovski" userId="d2c5dd452d77a740" providerId="LiveId" clId="{4B1DE18B-064C-49F4-81A0-690B8A36485C}" dt="2022-03-08T13:31:09.738" v="1084" actId="20577"/>
          <ac:spMkLst>
            <pc:docMk/>
            <pc:sldMk cId="1488273695" sldId="309"/>
            <ac:spMk id="3" creationId="{25B489FD-BBD4-4AFE-8F83-750F1615037A}"/>
          </ac:spMkLst>
        </pc:spChg>
        <pc:picChg chg="mod">
          <ac:chgData name="Boban Srezovski" userId="d2c5dd452d77a740" providerId="LiveId" clId="{4B1DE18B-064C-49F4-81A0-690B8A36485C}" dt="2022-03-08T13:31:18.825" v="1087" actId="14100"/>
          <ac:picMkLst>
            <pc:docMk/>
            <pc:sldMk cId="1488273695" sldId="309"/>
            <ac:picMk id="8" creationId="{BAAEC415-3FAD-4817-AE8E-A1E18AC1FD88}"/>
          </ac:picMkLst>
        </pc:picChg>
        <pc:picChg chg="mod">
          <ac:chgData name="Boban Srezovski" userId="d2c5dd452d77a740" providerId="LiveId" clId="{4B1DE18B-064C-49F4-81A0-690B8A36485C}" dt="2022-03-08T13:31:27.648" v="1089" actId="1076"/>
          <ac:picMkLst>
            <pc:docMk/>
            <pc:sldMk cId="1488273695" sldId="309"/>
            <ac:picMk id="10" creationId="{8E388717-7BFC-4336-AB17-268FC7BD1797}"/>
          </ac:picMkLst>
        </pc:picChg>
      </pc:sldChg>
      <pc:sldChg chg="modSp mod">
        <pc:chgData name="Boban Srezovski" userId="d2c5dd452d77a740" providerId="LiveId" clId="{4B1DE18B-064C-49F4-81A0-690B8A36485C}" dt="2022-03-08T13:33:19.578" v="1141" actId="20577"/>
        <pc:sldMkLst>
          <pc:docMk/>
          <pc:sldMk cId="1127783321" sldId="310"/>
        </pc:sldMkLst>
        <pc:spChg chg="mod">
          <ac:chgData name="Boban Srezovski" userId="d2c5dd452d77a740" providerId="LiveId" clId="{4B1DE18B-064C-49F4-81A0-690B8A36485C}" dt="2022-03-08T13:31:41.802" v="1098" actId="20577"/>
          <ac:spMkLst>
            <pc:docMk/>
            <pc:sldMk cId="1127783321" sldId="310"/>
            <ac:spMk id="2" creationId="{FB4110B3-C72B-48D8-BC85-A7A28EFBDCF4}"/>
          </ac:spMkLst>
        </pc:spChg>
        <pc:spChg chg="mod">
          <ac:chgData name="Boban Srezovski" userId="d2c5dd452d77a740" providerId="LiveId" clId="{4B1DE18B-064C-49F4-81A0-690B8A36485C}" dt="2022-03-08T13:33:19.578" v="1141" actId="20577"/>
          <ac:spMkLst>
            <pc:docMk/>
            <pc:sldMk cId="1127783321" sldId="310"/>
            <ac:spMk id="3" creationId="{25B489FD-BBD4-4AFE-8F83-750F1615037A}"/>
          </ac:spMkLst>
        </pc:spChg>
        <pc:picChg chg="mod">
          <ac:chgData name="Boban Srezovski" userId="d2c5dd452d77a740" providerId="LiveId" clId="{4B1DE18B-064C-49F4-81A0-690B8A36485C}" dt="2022-03-08T13:32:43.417" v="1134" actId="1076"/>
          <ac:picMkLst>
            <pc:docMk/>
            <pc:sldMk cId="1127783321" sldId="310"/>
            <ac:picMk id="5" creationId="{CC39986A-A297-48D4-ACC5-E90022FA0D92}"/>
          </ac:picMkLst>
        </pc:picChg>
        <pc:picChg chg="mod modCrop">
          <ac:chgData name="Boban Srezovski" userId="d2c5dd452d77a740" providerId="LiveId" clId="{4B1DE18B-064C-49F4-81A0-690B8A36485C}" dt="2022-03-08T13:33:08.601" v="1138" actId="1076"/>
          <ac:picMkLst>
            <pc:docMk/>
            <pc:sldMk cId="1127783321" sldId="310"/>
            <ac:picMk id="9" creationId="{1CECBF2A-41D0-45C9-B91C-72D6C4A32E2D}"/>
          </ac:picMkLst>
        </pc:picChg>
      </pc:sldChg>
      <pc:sldChg chg="modSp mod">
        <pc:chgData name="Boban Srezovski" userId="d2c5dd452d77a740" providerId="LiveId" clId="{4B1DE18B-064C-49F4-81A0-690B8A36485C}" dt="2022-03-08T13:33:42.384" v="1151" actId="1076"/>
        <pc:sldMkLst>
          <pc:docMk/>
          <pc:sldMk cId="3393942414" sldId="311"/>
        </pc:sldMkLst>
        <pc:spChg chg="mod">
          <ac:chgData name="Boban Srezovski" userId="d2c5dd452d77a740" providerId="LiveId" clId="{4B1DE18B-064C-49F4-81A0-690B8A36485C}" dt="2022-03-08T13:33:41.027" v="1150" actId="20577"/>
          <ac:spMkLst>
            <pc:docMk/>
            <pc:sldMk cId="3393942414" sldId="311"/>
            <ac:spMk id="3" creationId="{25B489FD-BBD4-4AFE-8F83-750F1615037A}"/>
          </ac:spMkLst>
        </pc:spChg>
        <pc:picChg chg="mod">
          <ac:chgData name="Boban Srezovski" userId="d2c5dd452d77a740" providerId="LiveId" clId="{4B1DE18B-064C-49F4-81A0-690B8A36485C}" dt="2022-03-08T13:33:42.384" v="1151" actId="1076"/>
          <ac:picMkLst>
            <pc:docMk/>
            <pc:sldMk cId="3393942414" sldId="311"/>
            <ac:picMk id="6" creationId="{4BDAF4E9-EBFE-473C-A6A1-5347693ECF1C}"/>
          </ac:picMkLst>
        </pc:picChg>
      </pc:sldChg>
      <pc:sldChg chg="modSp mod">
        <pc:chgData name="Boban Srezovski" userId="d2c5dd452d77a740" providerId="LiveId" clId="{4B1DE18B-064C-49F4-81A0-690B8A36485C}" dt="2022-03-08T13:34:14.345" v="1166" actId="1076"/>
        <pc:sldMkLst>
          <pc:docMk/>
          <pc:sldMk cId="3547490442" sldId="312"/>
        </pc:sldMkLst>
        <pc:spChg chg="mod">
          <ac:chgData name="Boban Srezovski" userId="d2c5dd452d77a740" providerId="LiveId" clId="{4B1DE18B-064C-49F4-81A0-690B8A36485C}" dt="2022-03-08T13:34:00.634" v="1159" actId="6549"/>
          <ac:spMkLst>
            <pc:docMk/>
            <pc:sldMk cId="3547490442" sldId="312"/>
            <ac:spMk id="3" creationId="{25B489FD-BBD4-4AFE-8F83-750F1615037A}"/>
          </ac:spMkLst>
        </pc:spChg>
        <pc:spChg chg="mod">
          <ac:chgData name="Boban Srezovski" userId="d2c5dd452d77a740" providerId="LiveId" clId="{4B1DE18B-064C-49F4-81A0-690B8A36485C}" dt="2022-03-08T13:34:14.345" v="1166" actId="1076"/>
          <ac:spMkLst>
            <pc:docMk/>
            <pc:sldMk cId="3547490442" sldId="312"/>
            <ac:spMk id="8" creationId="{833E8631-EA27-4580-BDF8-F6547F007A13}"/>
          </ac:spMkLst>
        </pc:spChg>
        <pc:picChg chg="mod">
          <ac:chgData name="Boban Srezovski" userId="d2c5dd452d77a740" providerId="LiveId" clId="{4B1DE18B-064C-49F4-81A0-690B8A36485C}" dt="2022-03-08T13:34:06.912" v="1161" actId="1076"/>
          <ac:picMkLst>
            <pc:docMk/>
            <pc:sldMk cId="3547490442" sldId="312"/>
            <ac:picMk id="5" creationId="{6A09FA30-5632-429B-B744-1E6545ED3FA3}"/>
          </ac:picMkLst>
        </pc:picChg>
      </pc:sldChg>
      <pc:sldChg chg="modSp mod">
        <pc:chgData name="Boban Srezovski" userId="d2c5dd452d77a740" providerId="LiveId" clId="{4B1DE18B-064C-49F4-81A0-690B8A36485C}" dt="2022-03-08T13:34:47.963" v="1181" actId="207"/>
        <pc:sldMkLst>
          <pc:docMk/>
          <pc:sldMk cId="728578882" sldId="313"/>
        </pc:sldMkLst>
        <pc:spChg chg="mod">
          <ac:chgData name="Boban Srezovski" userId="d2c5dd452d77a740" providerId="LiveId" clId="{4B1DE18B-064C-49F4-81A0-690B8A36485C}" dt="2022-03-08T13:34:47.963" v="1181" actId="207"/>
          <ac:spMkLst>
            <pc:docMk/>
            <pc:sldMk cId="728578882" sldId="313"/>
            <ac:spMk id="3" creationId="{25B489FD-BBD4-4AFE-8F83-750F1615037A}"/>
          </ac:spMkLst>
        </pc:spChg>
      </pc:sldChg>
      <pc:sldChg chg="modSp mod">
        <pc:chgData name="Boban Srezovski" userId="d2c5dd452d77a740" providerId="LiveId" clId="{4B1DE18B-064C-49F4-81A0-690B8A36485C}" dt="2022-03-08T13:35:17.306" v="1202" actId="6549"/>
        <pc:sldMkLst>
          <pc:docMk/>
          <pc:sldMk cId="2212876429" sldId="314"/>
        </pc:sldMkLst>
        <pc:spChg chg="mod">
          <ac:chgData name="Boban Srezovski" userId="d2c5dd452d77a740" providerId="LiveId" clId="{4B1DE18B-064C-49F4-81A0-690B8A36485C}" dt="2022-03-08T13:35:17.306" v="1202" actId="6549"/>
          <ac:spMkLst>
            <pc:docMk/>
            <pc:sldMk cId="2212876429" sldId="314"/>
            <ac:spMk id="3" creationId="{ABEE359A-7361-488D-8483-74EAB538BA79}"/>
          </ac:spMkLst>
        </pc:spChg>
      </pc:sldChg>
      <pc:sldChg chg="modSp mod">
        <pc:chgData name="Boban Srezovski" userId="d2c5dd452d77a740" providerId="LiveId" clId="{4B1DE18B-064C-49F4-81A0-690B8A36485C}" dt="2022-03-08T13:36:27.513" v="1241" actId="14100"/>
        <pc:sldMkLst>
          <pc:docMk/>
          <pc:sldMk cId="1311358867" sldId="315"/>
        </pc:sldMkLst>
        <pc:spChg chg="mod">
          <ac:chgData name="Boban Srezovski" userId="d2c5dd452d77a740" providerId="LiveId" clId="{4B1DE18B-064C-49F4-81A0-690B8A36485C}" dt="2022-03-08T13:36:27.513" v="1241" actId="14100"/>
          <ac:spMkLst>
            <pc:docMk/>
            <pc:sldMk cId="1311358867" sldId="315"/>
            <ac:spMk id="3" creationId="{ABEE359A-7361-488D-8483-74EAB538BA79}"/>
          </ac:spMkLst>
        </pc:spChg>
        <pc:picChg chg="mod">
          <ac:chgData name="Boban Srezovski" userId="d2c5dd452d77a740" providerId="LiveId" clId="{4B1DE18B-064C-49F4-81A0-690B8A36485C}" dt="2022-03-08T13:36:23.946" v="1239" actId="1076"/>
          <ac:picMkLst>
            <pc:docMk/>
            <pc:sldMk cId="1311358867" sldId="315"/>
            <ac:picMk id="5" creationId="{A32F15CC-DFF6-4CB6-A714-1B173F2FB8E5}"/>
          </ac:picMkLst>
        </pc:picChg>
      </pc:sldChg>
      <pc:sldChg chg="modSp mod">
        <pc:chgData name="Boban Srezovski" userId="d2c5dd452d77a740" providerId="LiveId" clId="{4B1DE18B-064C-49F4-81A0-690B8A36485C}" dt="2022-03-08T13:37:23.449" v="1272" actId="1076"/>
        <pc:sldMkLst>
          <pc:docMk/>
          <pc:sldMk cId="2608088496" sldId="316"/>
        </pc:sldMkLst>
        <pc:spChg chg="mod">
          <ac:chgData name="Boban Srezovski" userId="d2c5dd452d77a740" providerId="LiveId" clId="{4B1DE18B-064C-49F4-81A0-690B8A36485C}" dt="2022-03-08T13:37:12.498" v="1268" actId="20577"/>
          <ac:spMkLst>
            <pc:docMk/>
            <pc:sldMk cId="2608088496" sldId="316"/>
            <ac:spMk id="3" creationId="{ABEE359A-7361-488D-8483-74EAB538BA79}"/>
          </ac:spMkLst>
        </pc:spChg>
        <pc:spChg chg="mod">
          <ac:chgData name="Boban Srezovski" userId="d2c5dd452d77a740" providerId="LiveId" clId="{4B1DE18B-064C-49F4-81A0-690B8A36485C}" dt="2022-03-08T13:37:18.353" v="1269" actId="1076"/>
          <ac:spMkLst>
            <pc:docMk/>
            <pc:sldMk cId="2608088496" sldId="316"/>
            <ac:spMk id="8" creationId="{B8DD6415-E6DA-4EF0-B5B0-9FCB0AFCEAE0}"/>
          </ac:spMkLst>
        </pc:spChg>
        <pc:picChg chg="mod">
          <ac:chgData name="Boban Srezovski" userId="d2c5dd452d77a740" providerId="LiveId" clId="{4B1DE18B-064C-49F4-81A0-690B8A36485C}" dt="2022-03-08T13:37:23.449" v="1272" actId="1076"/>
          <ac:picMkLst>
            <pc:docMk/>
            <pc:sldMk cId="2608088496" sldId="316"/>
            <ac:picMk id="6" creationId="{E9D6B5B8-11A6-41AE-896F-61D5FDD59719}"/>
          </ac:picMkLst>
        </pc:picChg>
      </pc:sldChg>
      <pc:sldChg chg="addSp delSp modSp mod">
        <pc:chgData name="Boban Srezovski" userId="d2c5dd452d77a740" providerId="LiveId" clId="{4B1DE18B-064C-49F4-81A0-690B8A36485C}" dt="2022-03-08T13:41:28.536" v="1364" actId="732"/>
        <pc:sldMkLst>
          <pc:docMk/>
          <pc:sldMk cId="1494520998" sldId="317"/>
        </pc:sldMkLst>
        <pc:spChg chg="mod">
          <ac:chgData name="Boban Srezovski" userId="d2c5dd452d77a740" providerId="LiveId" clId="{4B1DE18B-064C-49F4-81A0-690B8A36485C}" dt="2022-03-08T13:40:59.873" v="1356" actId="20577"/>
          <ac:spMkLst>
            <pc:docMk/>
            <pc:sldMk cId="1494520998" sldId="317"/>
            <ac:spMk id="3" creationId="{ABEE359A-7361-488D-8483-74EAB538BA79}"/>
          </ac:spMkLst>
        </pc:spChg>
        <pc:picChg chg="del">
          <ac:chgData name="Boban Srezovski" userId="d2c5dd452d77a740" providerId="LiveId" clId="{4B1DE18B-064C-49F4-81A0-690B8A36485C}" dt="2022-03-08T13:37:55.772" v="1275" actId="478"/>
          <ac:picMkLst>
            <pc:docMk/>
            <pc:sldMk cId="1494520998" sldId="317"/>
            <ac:picMk id="5" creationId="{D25FB160-A53D-4D3E-9F4A-7754E9EBA2A7}"/>
          </ac:picMkLst>
        </pc:picChg>
        <pc:picChg chg="add mod modCrop">
          <ac:chgData name="Boban Srezovski" userId="d2c5dd452d77a740" providerId="LiveId" clId="{4B1DE18B-064C-49F4-81A0-690B8A36485C}" dt="2022-03-08T13:41:28.536" v="1364" actId="732"/>
          <ac:picMkLst>
            <pc:docMk/>
            <pc:sldMk cId="1494520998" sldId="317"/>
            <ac:picMk id="6" creationId="{8AD1165E-4FE8-4201-B04B-C6ABBB2555FF}"/>
          </ac:picMkLst>
        </pc:picChg>
        <pc:picChg chg="add mod modCrop">
          <ac:chgData name="Boban Srezovski" userId="d2c5dd452d77a740" providerId="LiveId" clId="{4B1DE18B-064C-49F4-81A0-690B8A36485C}" dt="2022-03-08T13:41:16.760" v="1360" actId="14100"/>
          <ac:picMkLst>
            <pc:docMk/>
            <pc:sldMk cId="1494520998" sldId="317"/>
            <ac:picMk id="8" creationId="{817314C2-DAF3-4D18-935D-F4117E008F38}"/>
          </ac:picMkLst>
        </pc:picChg>
      </pc:sldChg>
      <pc:sldChg chg="delSp modSp mod">
        <pc:chgData name="Boban Srezovski" userId="d2c5dd452d77a740" providerId="LiveId" clId="{4B1DE18B-064C-49F4-81A0-690B8A36485C}" dt="2022-03-08T13:41:43.604" v="1366" actId="27636"/>
        <pc:sldMkLst>
          <pc:docMk/>
          <pc:sldMk cId="4253644822" sldId="318"/>
        </pc:sldMkLst>
        <pc:spChg chg="mod">
          <ac:chgData name="Boban Srezovski" userId="d2c5dd452d77a740" providerId="LiveId" clId="{4B1DE18B-064C-49F4-81A0-690B8A36485C}" dt="2022-03-08T13:41:43.604" v="1366" actId="27636"/>
          <ac:spMkLst>
            <pc:docMk/>
            <pc:sldMk cId="4253644822" sldId="318"/>
            <ac:spMk id="3" creationId="{ABEE359A-7361-488D-8483-74EAB538BA79}"/>
          </ac:spMkLst>
        </pc:spChg>
        <pc:picChg chg="del">
          <ac:chgData name="Boban Srezovski" userId="d2c5dd452d77a740" providerId="LiveId" clId="{4B1DE18B-064C-49F4-81A0-690B8A36485C}" dt="2022-03-08T13:39:31.482" v="1311" actId="478"/>
          <ac:picMkLst>
            <pc:docMk/>
            <pc:sldMk cId="4253644822" sldId="318"/>
            <ac:picMk id="6" creationId="{48B39FE2-161B-437F-92E2-E6CED2E2AD83}"/>
          </ac:picMkLst>
        </pc:picChg>
      </pc:sldChg>
      <pc:sldChg chg="modSp mod">
        <pc:chgData name="Boban Srezovski" userId="d2c5dd452d77a740" providerId="LiveId" clId="{4B1DE18B-064C-49F4-81A0-690B8A36485C}" dt="2022-03-08T13:42:07.578" v="1377" actId="6549"/>
        <pc:sldMkLst>
          <pc:docMk/>
          <pc:sldMk cId="3529269531" sldId="319"/>
        </pc:sldMkLst>
        <pc:spChg chg="mod">
          <ac:chgData name="Boban Srezovski" userId="d2c5dd452d77a740" providerId="LiveId" clId="{4B1DE18B-064C-49F4-81A0-690B8A36485C}" dt="2022-03-08T13:42:07.578" v="1377" actId="6549"/>
          <ac:spMkLst>
            <pc:docMk/>
            <pc:sldMk cId="3529269531" sldId="319"/>
            <ac:spMk id="3" creationId="{ABEE359A-7361-488D-8483-74EAB538BA79}"/>
          </ac:spMkLst>
        </pc:spChg>
      </pc:sldChg>
      <pc:sldChg chg="del">
        <pc:chgData name="Boban Srezovski" userId="d2c5dd452d77a740" providerId="LiveId" clId="{4B1DE18B-064C-49F4-81A0-690B8A36485C}" dt="2022-03-08T13:42:10.312" v="1378" actId="47"/>
        <pc:sldMkLst>
          <pc:docMk/>
          <pc:sldMk cId="1467781858" sldId="320"/>
        </pc:sldMkLst>
      </pc:sldChg>
      <pc:sldChg chg="addSp modSp mod">
        <pc:chgData name="Boban Srezovski" userId="d2c5dd452d77a740" providerId="LiveId" clId="{4B1DE18B-064C-49F4-81A0-690B8A36485C}" dt="2022-03-08T13:45:03.616" v="1435" actId="1076"/>
        <pc:sldMkLst>
          <pc:docMk/>
          <pc:sldMk cId="1454148940" sldId="321"/>
        </pc:sldMkLst>
        <pc:spChg chg="mod">
          <ac:chgData name="Boban Srezovski" userId="d2c5dd452d77a740" providerId="LiveId" clId="{4B1DE18B-064C-49F4-81A0-690B8A36485C}" dt="2022-03-08T13:44:02.740" v="1427" actId="21"/>
          <ac:spMkLst>
            <pc:docMk/>
            <pc:sldMk cId="1454148940" sldId="321"/>
            <ac:spMk id="3" creationId="{23B582EC-3DC6-4522-B9CE-7D16CC50D995}"/>
          </ac:spMkLst>
        </pc:spChg>
        <pc:spChg chg="add mod">
          <ac:chgData name="Boban Srezovski" userId="d2c5dd452d77a740" providerId="LiveId" clId="{4B1DE18B-064C-49F4-81A0-690B8A36485C}" dt="2022-03-08T13:44:20.752" v="1432" actId="1076"/>
          <ac:spMkLst>
            <pc:docMk/>
            <pc:sldMk cId="1454148940" sldId="321"/>
            <ac:spMk id="7" creationId="{8A3CF431-2F2E-45C7-A4EF-F09115FC3EC6}"/>
          </ac:spMkLst>
        </pc:spChg>
        <pc:spChg chg="add mod">
          <ac:chgData name="Boban Srezovski" userId="d2c5dd452d77a740" providerId="LiveId" clId="{4B1DE18B-064C-49F4-81A0-690B8A36485C}" dt="2022-03-08T13:44:12.281" v="1430" actId="1076"/>
          <ac:spMkLst>
            <pc:docMk/>
            <pc:sldMk cId="1454148940" sldId="321"/>
            <ac:spMk id="9" creationId="{E20CE85D-DC8F-46D1-BD40-47A4C2264EBC}"/>
          </ac:spMkLst>
        </pc:spChg>
        <pc:picChg chg="add mod">
          <ac:chgData name="Boban Srezovski" userId="d2c5dd452d77a740" providerId="LiveId" clId="{4B1DE18B-064C-49F4-81A0-690B8A36485C}" dt="2022-03-08T13:45:03.616" v="1435" actId="1076"/>
          <ac:picMkLst>
            <pc:docMk/>
            <pc:sldMk cId="1454148940" sldId="321"/>
            <ac:picMk id="5" creationId="{A184C929-0D50-4082-A024-6E8CFA53AA81}"/>
          </ac:picMkLst>
        </pc:picChg>
      </pc:sldChg>
      <pc:sldChg chg="addSp delSp modSp mod">
        <pc:chgData name="Boban Srezovski" userId="d2c5dd452d77a740" providerId="LiveId" clId="{4B1DE18B-064C-49F4-81A0-690B8A36485C}" dt="2022-03-08T13:46:30.873" v="1462" actId="1076"/>
        <pc:sldMkLst>
          <pc:docMk/>
          <pc:sldMk cId="3562316195" sldId="322"/>
        </pc:sldMkLst>
        <pc:spChg chg="mod">
          <ac:chgData name="Boban Srezovski" userId="d2c5dd452d77a740" providerId="LiveId" clId="{4B1DE18B-064C-49F4-81A0-690B8A36485C}" dt="2022-03-08T13:46:09.170" v="1451" actId="242"/>
          <ac:spMkLst>
            <pc:docMk/>
            <pc:sldMk cId="3562316195" sldId="322"/>
            <ac:spMk id="3" creationId="{23B582EC-3DC6-4522-B9CE-7D16CC50D995}"/>
          </ac:spMkLst>
        </pc:spChg>
        <pc:spChg chg="del">
          <ac:chgData name="Boban Srezovski" userId="d2c5dd452d77a740" providerId="LiveId" clId="{4B1DE18B-064C-49F4-81A0-690B8A36485C}" dt="2022-03-08T13:45:16.561" v="1439" actId="478"/>
          <ac:spMkLst>
            <pc:docMk/>
            <pc:sldMk cId="3562316195" sldId="322"/>
            <ac:spMk id="7" creationId="{401135CC-1B81-4407-BF00-0AD84784C6D1}"/>
          </ac:spMkLst>
        </pc:spChg>
        <pc:spChg chg="add mod">
          <ac:chgData name="Boban Srezovski" userId="d2c5dd452d77a740" providerId="LiveId" clId="{4B1DE18B-064C-49F4-81A0-690B8A36485C}" dt="2022-03-08T13:46:25.872" v="1460" actId="1076"/>
          <ac:spMkLst>
            <pc:docMk/>
            <pc:sldMk cId="3562316195" sldId="322"/>
            <ac:spMk id="9" creationId="{323BBC72-3140-4874-9F19-E4E89E57B0A2}"/>
          </ac:spMkLst>
        </pc:spChg>
        <pc:picChg chg="del">
          <ac:chgData name="Boban Srezovski" userId="d2c5dd452d77a740" providerId="LiveId" clId="{4B1DE18B-064C-49F4-81A0-690B8A36485C}" dt="2022-03-08T13:45:14.093" v="1438" actId="478"/>
          <ac:picMkLst>
            <pc:docMk/>
            <pc:sldMk cId="3562316195" sldId="322"/>
            <ac:picMk id="5" creationId="{696EBAE1-0291-4577-A687-11C17F95FA5A}"/>
          </ac:picMkLst>
        </pc:picChg>
        <pc:picChg chg="add mod">
          <ac:chgData name="Boban Srezovski" userId="d2c5dd452d77a740" providerId="LiveId" clId="{4B1DE18B-064C-49F4-81A0-690B8A36485C}" dt="2022-03-08T13:46:30.873" v="1462" actId="1076"/>
          <ac:picMkLst>
            <pc:docMk/>
            <pc:sldMk cId="3562316195" sldId="322"/>
            <ac:picMk id="6" creationId="{26041AC6-6CD0-4D80-9669-7D945337CED8}"/>
          </ac:picMkLst>
        </pc:picChg>
      </pc:sldChg>
      <pc:sldChg chg="del">
        <pc:chgData name="Boban Srezovski" userId="d2c5dd452d77a740" providerId="LiveId" clId="{4B1DE18B-064C-49F4-81A0-690B8A36485C}" dt="2022-03-08T13:46:42.358" v="1463" actId="47"/>
        <pc:sldMkLst>
          <pc:docMk/>
          <pc:sldMk cId="1640549004" sldId="323"/>
        </pc:sldMkLst>
      </pc:sldChg>
      <pc:sldChg chg="modSp mod">
        <pc:chgData name="Boban Srezovski" userId="d2c5dd452d77a740" providerId="LiveId" clId="{4B1DE18B-064C-49F4-81A0-690B8A36485C}" dt="2022-03-08T13:46:57.387" v="1477" actId="6549"/>
        <pc:sldMkLst>
          <pc:docMk/>
          <pc:sldMk cId="3055836555" sldId="324"/>
        </pc:sldMkLst>
        <pc:spChg chg="mod">
          <ac:chgData name="Boban Srezovski" userId="d2c5dd452d77a740" providerId="LiveId" clId="{4B1DE18B-064C-49F4-81A0-690B8A36485C}" dt="2022-03-08T13:46:57.387" v="1477" actId="6549"/>
          <ac:spMkLst>
            <pc:docMk/>
            <pc:sldMk cId="3055836555" sldId="324"/>
            <ac:spMk id="3" creationId="{23B582EC-3DC6-4522-B9CE-7D16CC50D995}"/>
          </ac:spMkLst>
        </pc:spChg>
      </pc:sldChg>
      <pc:sldChg chg="modSp mod">
        <pc:chgData name="Boban Srezovski" userId="d2c5dd452d77a740" providerId="LiveId" clId="{4B1DE18B-064C-49F4-81A0-690B8A36485C}" dt="2022-03-08T13:50:25.936" v="1500" actId="14100"/>
        <pc:sldMkLst>
          <pc:docMk/>
          <pc:sldMk cId="90077243" sldId="325"/>
        </pc:sldMkLst>
        <pc:spChg chg="mod">
          <ac:chgData name="Boban Srezovski" userId="d2c5dd452d77a740" providerId="LiveId" clId="{4B1DE18B-064C-49F4-81A0-690B8A36485C}" dt="2022-03-08T13:49:31.618" v="1480" actId="20577"/>
          <ac:spMkLst>
            <pc:docMk/>
            <pc:sldMk cId="90077243" sldId="325"/>
            <ac:spMk id="2" creationId="{6772DF48-32DB-4F40-82E8-2150353FF879}"/>
          </ac:spMkLst>
        </pc:spChg>
        <pc:spChg chg="mod">
          <ac:chgData name="Boban Srezovski" userId="d2c5dd452d77a740" providerId="LiveId" clId="{4B1DE18B-064C-49F4-81A0-690B8A36485C}" dt="2022-03-08T13:50:25.936" v="1500" actId="14100"/>
          <ac:spMkLst>
            <pc:docMk/>
            <pc:sldMk cId="90077243" sldId="325"/>
            <ac:spMk id="3" creationId="{B6A5107E-A8A2-441A-BDFF-792B050B2914}"/>
          </ac:spMkLst>
        </pc:spChg>
        <pc:picChg chg="mod">
          <ac:chgData name="Boban Srezovski" userId="d2c5dd452d77a740" providerId="LiveId" clId="{4B1DE18B-064C-49F4-81A0-690B8A36485C}" dt="2022-03-08T13:50:04.104" v="1489" actId="1076"/>
          <ac:picMkLst>
            <pc:docMk/>
            <pc:sldMk cId="90077243" sldId="325"/>
            <ac:picMk id="5" creationId="{FD31303A-5A2E-4882-83AD-38C4BEB13A9B}"/>
          </ac:picMkLst>
        </pc:picChg>
      </pc:sldChg>
      <pc:sldChg chg="addSp modSp mod">
        <pc:chgData name="Boban Srezovski" userId="d2c5dd452d77a740" providerId="LiveId" clId="{4B1DE18B-064C-49F4-81A0-690B8A36485C}" dt="2022-03-08T13:51:54.464" v="1527" actId="1076"/>
        <pc:sldMkLst>
          <pc:docMk/>
          <pc:sldMk cId="2504243341" sldId="326"/>
        </pc:sldMkLst>
        <pc:spChg chg="mod">
          <ac:chgData name="Boban Srezovski" userId="d2c5dd452d77a740" providerId="LiveId" clId="{4B1DE18B-064C-49F4-81A0-690B8A36485C}" dt="2022-03-08T13:51:29.769" v="1520" actId="12"/>
          <ac:spMkLst>
            <pc:docMk/>
            <pc:sldMk cId="2504243341" sldId="326"/>
            <ac:spMk id="3" creationId="{B6A5107E-A8A2-441A-BDFF-792B050B2914}"/>
          </ac:spMkLst>
        </pc:spChg>
        <pc:spChg chg="add mod">
          <ac:chgData name="Boban Srezovski" userId="d2c5dd452d77a740" providerId="LiveId" clId="{4B1DE18B-064C-49F4-81A0-690B8A36485C}" dt="2022-03-08T13:51:54.464" v="1527" actId="1076"/>
          <ac:spMkLst>
            <pc:docMk/>
            <pc:sldMk cId="2504243341" sldId="326"/>
            <ac:spMk id="7" creationId="{B7376F57-1616-4EE3-9451-2AE7F4BBC8AC}"/>
          </ac:spMkLst>
        </pc:spChg>
      </pc:sldChg>
      <pc:sldChg chg="modSp mod">
        <pc:chgData name="Boban Srezovski" userId="d2c5dd452d77a740" providerId="LiveId" clId="{4B1DE18B-064C-49F4-81A0-690B8A36485C}" dt="2022-03-08T13:51:13.433" v="1514" actId="242"/>
        <pc:sldMkLst>
          <pc:docMk/>
          <pc:sldMk cId="3869305394" sldId="327"/>
        </pc:sldMkLst>
        <pc:spChg chg="mod">
          <ac:chgData name="Boban Srezovski" userId="d2c5dd452d77a740" providerId="LiveId" clId="{4B1DE18B-064C-49F4-81A0-690B8A36485C}" dt="2022-03-08T13:49:40.840" v="1482"/>
          <ac:spMkLst>
            <pc:docMk/>
            <pc:sldMk cId="3869305394" sldId="327"/>
            <ac:spMk id="2" creationId="{6772DF48-32DB-4F40-82E8-2150353FF879}"/>
          </ac:spMkLst>
        </pc:spChg>
        <pc:spChg chg="mod">
          <ac:chgData name="Boban Srezovski" userId="d2c5dd452d77a740" providerId="LiveId" clId="{4B1DE18B-064C-49F4-81A0-690B8A36485C}" dt="2022-03-08T13:51:13.433" v="1514" actId="242"/>
          <ac:spMkLst>
            <pc:docMk/>
            <pc:sldMk cId="3869305394" sldId="327"/>
            <ac:spMk id="3" creationId="{B6A5107E-A8A2-441A-BDFF-792B050B2914}"/>
          </ac:spMkLst>
        </pc:spChg>
      </pc:sldChg>
      <pc:sldChg chg="addSp modSp new mod">
        <pc:chgData name="Boban Srezovski" userId="d2c5dd452d77a740" providerId="LiveId" clId="{4B1DE18B-064C-49F4-81A0-690B8A36485C}" dt="2022-03-08T13:53:47.077" v="1563" actId="27636"/>
        <pc:sldMkLst>
          <pc:docMk/>
          <pc:sldMk cId="537018108" sldId="328"/>
        </pc:sldMkLst>
        <pc:spChg chg="mod">
          <ac:chgData name="Boban Srezovski" userId="d2c5dd452d77a740" providerId="LiveId" clId="{4B1DE18B-064C-49F4-81A0-690B8A36485C}" dt="2022-03-08T13:52:06.521" v="1530" actId="20577"/>
          <ac:spMkLst>
            <pc:docMk/>
            <pc:sldMk cId="537018108" sldId="328"/>
            <ac:spMk id="2" creationId="{BFF5D101-4D7A-4651-AEC9-AF68B74B7432}"/>
          </ac:spMkLst>
        </pc:spChg>
        <pc:spChg chg="mod">
          <ac:chgData name="Boban Srezovski" userId="d2c5dd452d77a740" providerId="LiveId" clId="{4B1DE18B-064C-49F4-81A0-690B8A36485C}" dt="2022-03-08T13:53:47.077" v="1563" actId="27636"/>
          <ac:spMkLst>
            <pc:docMk/>
            <pc:sldMk cId="537018108" sldId="328"/>
            <ac:spMk id="3" creationId="{C1760739-80FA-4B83-85DE-438C98DE3A1E}"/>
          </ac:spMkLst>
        </pc:spChg>
        <pc:picChg chg="add mod">
          <ac:chgData name="Boban Srezovski" userId="d2c5dd452d77a740" providerId="LiveId" clId="{4B1DE18B-064C-49F4-81A0-690B8A36485C}" dt="2022-03-08T13:53:34.168" v="1555" actId="1076"/>
          <ac:picMkLst>
            <pc:docMk/>
            <pc:sldMk cId="537018108" sldId="328"/>
            <ac:picMk id="5" creationId="{20A48CFD-B8F9-4771-8ADA-708F239C1CE8}"/>
          </ac:picMkLst>
        </pc:picChg>
        <pc:picChg chg="add mod">
          <ac:chgData name="Boban Srezovski" userId="d2c5dd452d77a740" providerId="LiveId" clId="{4B1DE18B-064C-49F4-81A0-690B8A36485C}" dt="2022-03-08T13:53:34.168" v="1555" actId="1076"/>
          <ac:picMkLst>
            <pc:docMk/>
            <pc:sldMk cId="537018108" sldId="328"/>
            <ac:picMk id="7" creationId="{90A681AC-D9B5-4273-90E3-580EB2D96219}"/>
          </ac:picMkLst>
        </pc:picChg>
      </pc:sldChg>
      <pc:sldChg chg="addSp delSp modSp add mod">
        <pc:chgData name="Boban Srezovski" userId="d2c5dd452d77a740" providerId="LiveId" clId="{4B1DE18B-064C-49F4-81A0-690B8A36485C}" dt="2022-03-08T13:54:54.226" v="1604" actId="20577"/>
        <pc:sldMkLst>
          <pc:docMk/>
          <pc:sldMk cId="1644316370" sldId="329"/>
        </pc:sldMkLst>
        <pc:spChg chg="mod">
          <ac:chgData name="Boban Srezovski" userId="d2c5dd452d77a740" providerId="LiveId" clId="{4B1DE18B-064C-49F4-81A0-690B8A36485C}" dt="2022-03-08T13:54:54.226" v="1604" actId="20577"/>
          <ac:spMkLst>
            <pc:docMk/>
            <pc:sldMk cId="1644316370" sldId="329"/>
            <ac:spMk id="2" creationId="{BFF5D101-4D7A-4651-AEC9-AF68B74B7432}"/>
          </ac:spMkLst>
        </pc:spChg>
        <pc:spChg chg="mod">
          <ac:chgData name="Boban Srezovski" userId="d2c5dd452d77a740" providerId="LiveId" clId="{4B1DE18B-064C-49F4-81A0-690B8A36485C}" dt="2022-03-08T13:54:17.077" v="1584" actId="27636"/>
          <ac:spMkLst>
            <pc:docMk/>
            <pc:sldMk cId="1644316370" sldId="329"/>
            <ac:spMk id="3" creationId="{C1760739-80FA-4B83-85DE-438C98DE3A1E}"/>
          </ac:spMkLst>
        </pc:spChg>
        <pc:spChg chg="add mod">
          <ac:chgData name="Boban Srezovski" userId="d2c5dd452d77a740" providerId="LiveId" clId="{4B1DE18B-064C-49F4-81A0-690B8A36485C}" dt="2022-02-24T15:27:50.425" v="78" actId="1076"/>
          <ac:spMkLst>
            <pc:docMk/>
            <pc:sldMk cId="1644316370" sldId="329"/>
            <ac:spMk id="9" creationId="{BCCA4D22-2001-45E5-AB6F-0F88E72F9309}"/>
          </ac:spMkLst>
        </pc:spChg>
        <pc:picChg chg="add del">
          <ac:chgData name="Boban Srezovski" userId="d2c5dd452d77a740" providerId="LiveId" clId="{4B1DE18B-064C-49F4-81A0-690B8A36485C}" dt="2022-02-24T15:27:11.289" v="52" actId="478"/>
          <ac:picMkLst>
            <pc:docMk/>
            <pc:sldMk cId="1644316370" sldId="329"/>
            <ac:picMk id="5" creationId="{20A48CFD-B8F9-4771-8ADA-708F239C1CE8}"/>
          </ac:picMkLst>
        </pc:picChg>
        <pc:picChg chg="add mod">
          <ac:chgData name="Boban Srezovski" userId="d2c5dd452d77a740" providerId="LiveId" clId="{4B1DE18B-064C-49F4-81A0-690B8A36485C}" dt="2022-02-24T15:27:52.842" v="79" actId="1076"/>
          <ac:picMkLst>
            <pc:docMk/>
            <pc:sldMk cId="1644316370" sldId="329"/>
            <ac:picMk id="6" creationId="{151A3235-70FF-4BF9-943D-BE3C25C64D80}"/>
          </ac:picMkLst>
        </pc:picChg>
        <pc:picChg chg="add del">
          <ac:chgData name="Boban Srezovski" userId="d2c5dd452d77a740" providerId="LiveId" clId="{4B1DE18B-064C-49F4-81A0-690B8A36485C}" dt="2022-02-24T15:27:11.651" v="53" actId="478"/>
          <ac:picMkLst>
            <pc:docMk/>
            <pc:sldMk cId="1644316370" sldId="329"/>
            <ac:picMk id="7" creationId="{90A681AC-D9B5-4273-90E3-580EB2D96219}"/>
          </ac:picMkLst>
        </pc:picChg>
      </pc:sldChg>
      <pc:sldChg chg="modSp new mod">
        <pc:chgData name="Boban Srezovski" userId="d2c5dd452d77a740" providerId="LiveId" clId="{4B1DE18B-064C-49F4-81A0-690B8A36485C}" dt="2022-03-08T13:54:51.160" v="1601" actId="20577"/>
        <pc:sldMkLst>
          <pc:docMk/>
          <pc:sldMk cId="1643992666" sldId="330"/>
        </pc:sldMkLst>
        <pc:spChg chg="mod">
          <ac:chgData name="Boban Srezovski" userId="d2c5dd452d77a740" providerId="LiveId" clId="{4B1DE18B-064C-49F4-81A0-690B8A36485C}" dt="2022-03-08T13:54:51.160" v="1601" actId="20577"/>
          <ac:spMkLst>
            <pc:docMk/>
            <pc:sldMk cId="1643992666" sldId="330"/>
            <ac:spMk id="2" creationId="{5029340C-235F-4CD4-94A3-BAF99C7A3D09}"/>
          </ac:spMkLst>
        </pc:spChg>
        <pc:spChg chg="mod">
          <ac:chgData name="Boban Srezovski" userId="d2c5dd452d77a740" providerId="LiveId" clId="{4B1DE18B-064C-49F4-81A0-690B8A36485C}" dt="2022-03-08T13:54:45.585" v="1598" actId="1076"/>
          <ac:spMkLst>
            <pc:docMk/>
            <pc:sldMk cId="1643992666" sldId="330"/>
            <ac:spMk id="3" creationId="{5763F8A7-6A76-462B-8B65-A6FA10A1A279}"/>
          </ac:spMkLst>
        </pc:spChg>
      </pc:sldChg>
      <pc:sldChg chg="addSp modSp new mod">
        <pc:chgData name="Boban Srezovski" userId="d2c5dd452d77a740" providerId="LiveId" clId="{4B1DE18B-064C-49F4-81A0-690B8A36485C}" dt="2022-03-08T13:55:31.973" v="1622" actId="12"/>
        <pc:sldMkLst>
          <pc:docMk/>
          <pc:sldMk cId="2310312363" sldId="331"/>
        </pc:sldMkLst>
        <pc:spChg chg="mod">
          <ac:chgData name="Boban Srezovski" userId="d2c5dd452d77a740" providerId="LiveId" clId="{4B1DE18B-064C-49F4-81A0-690B8A36485C}" dt="2022-03-08T13:55:00.108" v="1607" actId="20577"/>
          <ac:spMkLst>
            <pc:docMk/>
            <pc:sldMk cId="2310312363" sldId="331"/>
            <ac:spMk id="2" creationId="{42689BFA-5514-4A28-A2B0-7736FEA00CBC}"/>
          </ac:spMkLst>
        </pc:spChg>
        <pc:spChg chg="mod">
          <ac:chgData name="Boban Srezovski" userId="d2c5dd452d77a740" providerId="LiveId" clId="{4B1DE18B-064C-49F4-81A0-690B8A36485C}" dt="2022-03-08T13:55:31.973" v="1622" actId="12"/>
          <ac:spMkLst>
            <pc:docMk/>
            <pc:sldMk cId="2310312363" sldId="331"/>
            <ac:spMk id="3" creationId="{AE346C96-A682-4EF9-A566-67CDAB64E38E}"/>
          </ac:spMkLst>
        </pc:spChg>
        <pc:spChg chg="add mod">
          <ac:chgData name="Boban Srezovski" userId="d2c5dd452d77a740" providerId="LiveId" clId="{4B1DE18B-064C-49F4-81A0-690B8A36485C}" dt="2022-02-24T15:29:32.649" v="129" actId="1076"/>
          <ac:spMkLst>
            <pc:docMk/>
            <pc:sldMk cId="2310312363" sldId="331"/>
            <ac:spMk id="7" creationId="{4F6C0D37-12AC-4F8B-A15A-9758DCF473B7}"/>
          </ac:spMkLst>
        </pc:spChg>
        <pc:picChg chg="add mod">
          <ac:chgData name="Boban Srezovski" userId="d2c5dd452d77a740" providerId="LiveId" clId="{4B1DE18B-064C-49F4-81A0-690B8A36485C}" dt="2022-02-24T15:29:09.587" v="120" actId="1076"/>
          <ac:picMkLst>
            <pc:docMk/>
            <pc:sldMk cId="2310312363" sldId="331"/>
            <ac:picMk id="5" creationId="{47A5D8DA-09F9-4B18-B910-F37143563AFA}"/>
          </ac:picMkLst>
        </pc:picChg>
      </pc:sldChg>
      <pc:sldChg chg="modSp new mod">
        <pc:chgData name="Boban Srezovski" userId="d2c5dd452d77a740" providerId="LiveId" clId="{4B1DE18B-064C-49F4-81A0-690B8A36485C}" dt="2022-03-08T13:56:40.063" v="1640" actId="403"/>
        <pc:sldMkLst>
          <pc:docMk/>
          <pc:sldMk cId="1050679811" sldId="332"/>
        </pc:sldMkLst>
        <pc:spChg chg="mod">
          <ac:chgData name="Boban Srezovski" userId="d2c5dd452d77a740" providerId="LiveId" clId="{4B1DE18B-064C-49F4-81A0-690B8A36485C}" dt="2022-03-08T13:55:06.230" v="1609"/>
          <ac:spMkLst>
            <pc:docMk/>
            <pc:sldMk cId="1050679811" sldId="332"/>
            <ac:spMk id="2" creationId="{145E0A08-20AD-4D72-AD32-BB2B1D07875B}"/>
          </ac:spMkLst>
        </pc:spChg>
        <pc:spChg chg="mod">
          <ac:chgData name="Boban Srezovski" userId="d2c5dd452d77a740" providerId="LiveId" clId="{4B1DE18B-064C-49F4-81A0-690B8A36485C}" dt="2022-03-08T13:56:40.063" v="1640" actId="403"/>
          <ac:spMkLst>
            <pc:docMk/>
            <pc:sldMk cId="1050679811" sldId="332"/>
            <ac:spMk id="3" creationId="{D2B69761-0526-4D07-9767-595BFA8D75D4}"/>
          </ac:spMkLst>
        </pc:spChg>
      </pc:sldChg>
      <pc:sldChg chg="addSp modSp add mod">
        <pc:chgData name="Boban Srezovski" userId="d2c5dd452d77a740" providerId="LiveId" clId="{4B1DE18B-064C-49F4-81A0-690B8A36485C}" dt="2022-03-08T13:57:42.356" v="1684" actId="255"/>
        <pc:sldMkLst>
          <pc:docMk/>
          <pc:sldMk cId="3047633294" sldId="333"/>
        </pc:sldMkLst>
        <pc:spChg chg="mod">
          <ac:chgData name="Boban Srezovski" userId="d2c5dd452d77a740" providerId="LiveId" clId="{4B1DE18B-064C-49F4-81A0-690B8A36485C}" dt="2022-03-08T13:55:08.566" v="1610"/>
          <ac:spMkLst>
            <pc:docMk/>
            <pc:sldMk cId="3047633294" sldId="333"/>
            <ac:spMk id="2" creationId="{145E0A08-20AD-4D72-AD32-BB2B1D07875B}"/>
          </ac:spMkLst>
        </pc:spChg>
        <pc:spChg chg="mod">
          <ac:chgData name="Boban Srezovski" userId="d2c5dd452d77a740" providerId="LiveId" clId="{4B1DE18B-064C-49F4-81A0-690B8A36485C}" dt="2022-03-08T13:57:42.356" v="1684" actId="255"/>
          <ac:spMkLst>
            <pc:docMk/>
            <pc:sldMk cId="3047633294" sldId="333"/>
            <ac:spMk id="3" creationId="{D2B69761-0526-4D07-9767-595BFA8D75D4}"/>
          </ac:spMkLst>
        </pc:spChg>
        <pc:picChg chg="add mod">
          <ac:chgData name="Boban Srezovski" userId="d2c5dd452d77a740" providerId="LiveId" clId="{4B1DE18B-064C-49F4-81A0-690B8A36485C}" dt="2022-03-08T13:57:21.511" v="1678" actId="1076"/>
          <ac:picMkLst>
            <pc:docMk/>
            <pc:sldMk cId="3047633294" sldId="333"/>
            <ac:picMk id="5" creationId="{4204C0E4-920D-4FA6-A84A-8DE33CCD0399}"/>
          </ac:picMkLst>
        </pc:picChg>
        <pc:picChg chg="add mod">
          <ac:chgData name="Boban Srezovski" userId="d2c5dd452d77a740" providerId="LiveId" clId="{4B1DE18B-064C-49F4-81A0-690B8A36485C}" dt="2022-03-08T13:57:23.137" v="1680"/>
          <ac:picMkLst>
            <pc:docMk/>
            <pc:sldMk cId="3047633294" sldId="333"/>
            <ac:picMk id="6" creationId="{2AD787D2-6E2A-4C82-AC76-5FBB14FB4BBC}"/>
          </ac:picMkLst>
        </pc:picChg>
      </pc:sldChg>
      <pc:sldChg chg="modSp add mod">
        <pc:chgData name="Boban Srezovski" userId="d2c5dd452d77a740" providerId="LiveId" clId="{4B1DE18B-064C-49F4-81A0-690B8A36485C}" dt="2022-03-08T13:58:20.978" v="1711" actId="6549"/>
        <pc:sldMkLst>
          <pc:docMk/>
          <pc:sldMk cId="1444828606" sldId="334"/>
        </pc:sldMkLst>
        <pc:spChg chg="mod">
          <ac:chgData name="Boban Srezovski" userId="d2c5dd452d77a740" providerId="LiveId" clId="{4B1DE18B-064C-49F4-81A0-690B8A36485C}" dt="2022-03-08T13:58:05.717" v="1688"/>
          <ac:spMkLst>
            <pc:docMk/>
            <pc:sldMk cId="1444828606" sldId="334"/>
            <ac:spMk id="2" creationId="{D82713C8-BE9C-4663-B761-1C47026E4880}"/>
          </ac:spMkLst>
        </pc:spChg>
        <pc:spChg chg="mod">
          <ac:chgData name="Boban Srezovski" userId="d2c5dd452d77a740" providerId="LiveId" clId="{4B1DE18B-064C-49F4-81A0-690B8A36485C}" dt="2022-03-08T13:58:20.978" v="1711" actId="6549"/>
          <ac:spMkLst>
            <pc:docMk/>
            <pc:sldMk cId="1444828606" sldId="334"/>
            <ac:spMk id="3" creationId="{B722CC48-529D-471B-8936-F3C93E061681}"/>
          </ac:spMkLst>
        </pc:spChg>
      </pc:sldChg>
      <pc:sldChg chg="delSp modSp add mod">
        <pc:chgData name="Boban Srezovski" userId="d2c5dd452d77a740" providerId="LiveId" clId="{4B1DE18B-064C-49F4-81A0-690B8A36485C}" dt="2022-03-08T14:04:50.616" v="1833" actId="1076"/>
        <pc:sldMkLst>
          <pc:docMk/>
          <pc:sldMk cId="3921710857" sldId="335"/>
        </pc:sldMkLst>
        <pc:spChg chg="mod">
          <ac:chgData name="Boban Srezovski" userId="d2c5dd452d77a740" providerId="LiveId" clId="{4B1DE18B-064C-49F4-81A0-690B8A36485C}" dt="2022-03-08T14:04:36.026" v="1829" actId="20577"/>
          <ac:spMkLst>
            <pc:docMk/>
            <pc:sldMk cId="3921710857" sldId="335"/>
            <ac:spMk id="3" creationId="{B3318D4F-D685-4914-A6AE-0DAD8D2DE5AA}"/>
          </ac:spMkLst>
        </pc:spChg>
        <pc:picChg chg="mod modCrop">
          <ac:chgData name="Boban Srezovski" userId="d2c5dd452d77a740" providerId="LiveId" clId="{4B1DE18B-064C-49F4-81A0-690B8A36485C}" dt="2022-03-08T14:04:50.616" v="1833" actId="1076"/>
          <ac:picMkLst>
            <pc:docMk/>
            <pc:sldMk cId="3921710857" sldId="335"/>
            <ac:picMk id="6" creationId="{0CF5EAC0-604D-4D2E-A820-644EAFE1FF4F}"/>
          </ac:picMkLst>
        </pc:picChg>
        <pc:picChg chg="del mod">
          <ac:chgData name="Boban Srezovski" userId="d2c5dd452d77a740" providerId="LiveId" clId="{4B1DE18B-064C-49F4-81A0-690B8A36485C}" dt="2022-03-08T14:04:28.680" v="1827" actId="478"/>
          <ac:picMkLst>
            <pc:docMk/>
            <pc:sldMk cId="3921710857" sldId="335"/>
            <ac:picMk id="8" creationId="{7E10A74E-90E9-48B4-924F-234756821702}"/>
          </ac:picMkLst>
        </pc:picChg>
      </pc:sldChg>
      <pc:sldChg chg="addSp delSp modSp add mod">
        <pc:chgData name="Boban Srezovski" userId="d2c5dd452d77a740" providerId="LiveId" clId="{4B1DE18B-064C-49F4-81A0-690B8A36485C}" dt="2022-03-08T14:04:18.825" v="1826" actId="732"/>
        <pc:sldMkLst>
          <pc:docMk/>
          <pc:sldMk cId="894488315" sldId="336"/>
        </pc:sldMkLst>
        <pc:spChg chg="mod">
          <ac:chgData name="Boban Srezovski" userId="d2c5dd452d77a740" providerId="LiveId" clId="{4B1DE18B-064C-49F4-81A0-690B8A36485C}" dt="2022-03-08T14:03:56.004" v="1819" actId="403"/>
          <ac:spMkLst>
            <pc:docMk/>
            <pc:sldMk cId="894488315" sldId="336"/>
            <ac:spMk id="3" creationId="{B3318D4F-D685-4914-A6AE-0DAD8D2DE5AA}"/>
          </ac:spMkLst>
        </pc:spChg>
        <pc:spChg chg="mod">
          <ac:chgData name="Boban Srezovski" userId="d2c5dd452d77a740" providerId="LiveId" clId="{4B1DE18B-064C-49F4-81A0-690B8A36485C}" dt="2022-03-08T14:04:03.568" v="1821" actId="1076"/>
          <ac:spMkLst>
            <pc:docMk/>
            <pc:sldMk cId="894488315" sldId="336"/>
            <ac:spMk id="15" creationId="{D508E5D5-9945-46CF-A499-F4D414F5323D}"/>
          </ac:spMkLst>
        </pc:spChg>
        <pc:picChg chg="add mod">
          <ac:chgData name="Boban Srezovski" userId="d2c5dd452d77a740" providerId="LiveId" clId="{4B1DE18B-064C-49F4-81A0-690B8A36485C}" dt="2022-03-08T14:04:01.231" v="1820" actId="1076"/>
          <ac:picMkLst>
            <pc:docMk/>
            <pc:sldMk cId="894488315" sldId="336"/>
            <ac:picMk id="5" creationId="{594B0EF3-2C6D-4C93-A613-56203FB21790}"/>
          </ac:picMkLst>
        </pc:picChg>
        <pc:picChg chg="add mod modCrop">
          <ac:chgData name="Boban Srezovski" userId="d2c5dd452d77a740" providerId="LiveId" clId="{4B1DE18B-064C-49F4-81A0-690B8A36485C}" dt="2022-03-08T14:04:18.825" v="1826" actId="732"/>
          <ac:picMkLst>
            <pc:docMk/>
            <pc:sldMk cId="894488315" sldId="336"/>
            <ac:picMk id="9" creationId="{4003B18D-83B1-4DBD-8AB2-A72541BCEB41}"/>
          </ac:picMkLst>
        </pc:picChg>
        <pc:picChg chg="del mod modCrop">
          <ac:chgData name="Boban Srezovski" userId="d2c5dd452d77a740" providerId="LiveId" clId="{4B1DE18B-064C-49F4-81A0-690B8A36485C}" dt="2022-03-08T14:04:05.842" v="1823" actId="478"/>
          <ac:picMkLst>
            <pc:docMk/>
            <pc:sldMk cId="894488315" sldId="336"/>
            <ac:picMk id="11" creationId="{3FE244CC-8D97-435C-88AE-F9D30BC1C654}"/>
          </ac:picMkLst>
        </pc:picChg>
        <pc:picChg chg="del mod">
          <ac:chgData name="Boban Srezovski" userId="d2c5dd452d77a740" providerId="LiveId" clId="{4B1DE18B-064C-49F4-81A0-690B8A36485C}" dt="2022-03-08T14:02:21.545" v="1787" actId="478"/>
          <ac:picMkLst>
            <pc:docMk/>
            <pc:sldMk cId="894488315" sldId="336"/>
            <ac:picMk id="13" creationId="{F457B634-FA30-4B29-8985-D174B5FC925D}"/>
          </ac:picMkLst>
        </pc:picChg>
      </pc:sldChg>
      <pc:sldChg chg="modSp add mod">
        <pc:chgData name="Boban Srezovski" userId="d2c5dd452d77a740" providerId="LiveId" clId="{4B1DE18B-064C-49F4-81A0-690B8A36485C}" dt="2022-03-08T14:07:35.335" v="1895" actId="1076"/>
        <pc:sldMkLst>
          <pc:docMk/>
          <pc:sldMk cId="3181576501" sldId="337"/>
        </pc:sldMkLst>
        <pc:spChg chg="mod">
          <ac:chgData name="Boban Srezovski" userId="d2c5dd452d77a740" providerId="LiveId" clId="{4B1DE18B-064C-49F4-81A0-690B8A36485C}" dt="2022-03-08T14:07:24.463" v="1891" actId="20577"/>
          <ac:spMkLst>
            <pc:docMk/>
            <pc:sldMk cId="3181576501" sldId="337"/>
            <ac:spMk id="3" creationId="{B3318D4F-D685-4914-A6AE-0DAD8D2DE5AA}"/>
          </ac:spMkLst>
        </pc:spChg>
        <pc:spChg chg="mod">
          <ac:chgData name="Boban Srezovski" userId="d2c5dd452d77a740" providerId="LiveId" clId="{4B1DE18B-064C-49F4-81A0-690B8A36485C}" dt="2022-03-08T14:07:35.335" v="1895" actId="1076"/>
          <ac:spMkLst>
            <pc:docMk/>
            <pc:sldMk cId="3181576501" sldId="337"/>
            <ac:spMk id="12" creationId="{55F94BA3-E68C-4F7A-BB81-C5ADE69542E7}"/>
          </ac:spMkLst>
        </pc:spChg>
        <pc:picChg chg="mod modCrop">
          <ac:chgData name="Boban Srezovski" userId="d2c5dd452d77a740" providerId="LiveId" clId="{4B1DE18B-064C-49F4-81A0-690B8A36485C}" dt="2022-03-08T14:07:26.079" v="1892" actId="1076"/>
          <ac:picMkLst>
            <pc:docMk/>
            <pc:sldMk cId="3181576501" sldId="337"/>
            <ac:picMk id="5" creationId="{D0A0CA5E-DF95-484C-BD37-917157FA8AE9}"/>
          </ac:picMkLst>
        </pc:picChg>
        <pc:picChg chg="mod">
          <ac:chgData name="Boban Srezovski" userId="d2c5dd452d77a740" providerId="LiveId" clId="{4B1DE18B-064C-49F4-81A0-690B8A36485C}" dt="2022-03-08T14:07:29.599" v="1894" actId="14100"/>
          <ac:picMkLst>
            <pc:docMk/>
            <pc:sldMk cId="3181576501" sldId="337"/>
            <ac:picMk id="7" creationId="{68331AE1-5C1B-45FD-849B-65B98791D4C8}"/>
          </ac:picMkLst>
        </pc:picChg>
      </pc:sldChg>
      <pc:sldChg chg="modSp add mod">
        <pc:chgData name="Boban Srezovski" userId="d2c5dd452d77a740" providerId="LiveId" clId="{4B1DE18B-064C-49F4-81A0-690B8A36485C}" dt="2022-03-08T14:08:21.570" v="1927" actId="20577"/>
        <pc:sldMkLst>
          <pc:docMk/>
          <pc:sldMk cId="1937813286" sldId="338"/>
        </pc:sldMkLst>
        <pc:spChg chg="mod">
          <ac:chgData name="Boban Srezovski" userId="d2c5dd452d77a740" providerId="LiveId" clId="{4B1DE18B-064C-49F4-81A0-690B8A36485C}" dt="2022-03-08T14:08:21.570" v="1927" actId="20577"/>
          <ac:spMkLst>
            <pc:docMk/>
            <pc:sldMk cId="1937813286" sldId="338"/>
            <ac:spMk id="3" creationId="{1F5C7CCE-1257-4B8F-8D7D-AEF59562B746}"/>
          </ac:spMkLst>
        </pc:spChg>
      </pc:sldChg>
      <pc:sldChg chg="modSp add mod">
        <pc:chgData name="Boban Srezovski" userId="d2c5dd452d77a740" providerId="LiveId" clId="{4B1DE18B-064C-49F4-81A0-690B8A36485C}" dt="2022-03-08T14:09:04.951" v="1945" actId="1076"/>
        <pc:sldMkLst>
          <pc:docMk/>
          <pc:sldMk cId="478101126" sldId="339"/>
        </pc:sldMkLst>
        <pc:spChg chg="mod">
          <ac:chgData name="Boban Srezovski" userId="d2c5dd452d77a740" providerId="LiveId" clId="{4B1DE18B-064C-49F4-81A0-690B8A36485C}" dt="2022-03-08T14:08:40.689" v="1931" actId="1076"/>
          <ac:spMkLst>
            <pc:docMk/>
            <pc:sldMk cId="478101126" sldId="339"/>
            <ac:spMk id="2" creationId="{D28E54BA-A91A-481F-8224-671F754A8965}"/>
          </ac:spMkLst>
        </pc:spChg>
        <pc:spChg chg="mod">
          <ac:chgData name="Boban Srezovski" userId="d2c5dd452d77a740" providerId="LiveId" clId="{4B1DE18B-064C-49F4-81A0-690B8A36485C}" dt="2022-03-08T14:08:53.875" v="1941" actId="403"/>
          <ac:spMkLst>
            <pc:docMk/>
            <pc:sldMk cId="478101126" sldId="339"/>
            <ac:spMk id="3" creationId="{5AD7EC2F-DA59-4B18-84F6-D4A42DD22F1B}"/>
          </ac:spMkLst>
        </pc:spChg>
        <pc:picChg chg="mod modCrop">
          <ac:chgData name="Boban Srezovski" userId="d2c5dd452d77a740" providerId="LiveId" clId="{4B1DE18B-064C-49F4-81A0-690B8A36485C}" dt="2022-03-08T14:09:04.951" v="1945" actId="1076"/>
          <ac:picMkLst>
            <pc:docMk/>
            <pc:sldMk cId="478101126" sldId="339"/>
            <ac:picMk id="6" creationId="{FCA8F7B6-FBCD-4B2C-BC88-B1D82DD147E1}"/>
          </ac:picMkLst>
        </pc:picChg>
      </pc:sldChg>
      <pc:sldChg chg="modSp add mod">
        <pc:chgData name="Boban Srezovski" userId="d2c5dd452d77a740" providerId="LiveId" clId="{4B1DE18B-064C-49F4-81A0-690B8A36485C}" dt="2022-03-08T14:09:15.913" v="1947" actId="20577"/>
        <pc:sldMkLst>
          <pc:docMk/>
          <pc:sldMk cId="1891320321" sldId="340"/>
        </pc:sldMkLst>
        <pc:spChg chg="mod">
          <ac:chgData name="Boban Srezovski" userId="d2c5dd452d77a740" providerId="LiveId" clId="{4B1DE18B-064C-49F4-81A0-690B8A36485C}" dt="2022-03-08T14:09:15.913" v="1947" actId="20577"/>
          <ac:spMkLst>
            <pc:docMk/>
            <pc:sldMk cId="1891320321" sldId="340"/>
            <ac:spMk id="3" creationId="{5AD7EC2F-DA59-4B18-84F6-D4A42DD22F1B}"/>
          </ac:spMkLst>
        </pc:spChg>
      </pc:sldChg>
      <pc:sldChg chg="modSp add mod">
        <pc:chgData name="Boban Srezovski" userId="d2c5dd452d77a740" providerId="LiveId" clId="{4B1DE18B-064C-49F4-81A0-690B8A36485C}" dt="2022-03-08T14:09:39.993" v="1956" actId="20577"/>
        <pc:sldMkLst>
          <pc:docMk/>
          <pc:sldMk cId="1376305589" sldId="341"/>
        </pc:sldMkLst>
        <pc:spChg chg="mod">
          <ac:chgData name="Boban Srezovski" userId="d2c5dd452d77a740" providerId="LiveId" clId="{4B1DE18B-064C-49F4-81A0-690B8A36485C}" dt="2022-03-08T14:09:39.993" v="1956" actId="20577"/>
          <ac:spMkLst>
            <pc:docMk/>
            <pc:sldMk cId="1376305589" sldId="341"/>
            <ac:spMk id="3" creationId="{5AD7EC2F-DA59-4B18-84F6-D4A42DD22F1B}"/>
          </ac:spMkLst>
        </pc:spChg>
      </pc:sldChg>
      <pc:sldChg chg="modSp add mod">
        <pc:chgData name="Boban Srezovski" userId="d2c5dd452d77a740" providerId="LiveId" clId="{4B1DE18B-064C-49F4-81A0-690B8A36485C}" dt="2022-03-08T14:10:09.840" v="1968" actId="1076"/>
        <pc:sldMkLst>
          <pc:docMk/>
          <pc:sldMk cId="4197890001" sldId="342"/>
        </pc:sldMkLst>
        <pc:spChg chg="mod">
          <ac:chgData name="Boban Srezovski" userId="d2c5dd452d77a740" providerId="LiveId" clId="{4B1DE18B-064C-49F4-81A0-690B8A36485C}" dt="2022-03-08T14:09:58.043" v="1963" actId="6549"/>
          <ac:spMkLst>
            <pc:docMk/>
            <pc:sldMk cId="4197890001" sldId="342"/>
            <ac:spMk id="3" creationId="{5AD7EC2F-DA59-4B18-84F6-D4A42DD22F1B}"/>
          </ac:spMkLst>
        </pc:spChg>
        <pc:spChg chg="mod">
          <ac:chgData name="Boban Srezovski" userId="d2c5dd452d77a740" providerId="LiveId" clId="{4B1DE18B-064C-49F4-81A0-690B8A36485C}" dt="2022-03-08T14:10:09.840" v="1968" actId="1076"/>
          <ac:spMkLst>
            <pc:docMk/>
            <pc:sldMk cId="4197890001" sldId="342"/>
            <ac:spMk id="8" creationId="{DAFB2437-9B1B-4BB8-8F44-095DD13BA703}"/>
          </ac:spMkLst>
        </pc:spChg>
        <pc:picChg chg="mod">
          <ac:chgData name="Boban Srezovski" userId="d2c5dd452d77a740" providerId="LiveId" clId="{4B1DE18B-064C-49F4-81A0-690B8A36485C}" dt="2022-03-08T14:10:06.920" v="1967" actId="1076"/>
          <ac:picMkLst>
            <pc:docMk/>
            <pc:sldMk cId="4197890001" sldId="342"/>
            <ac:picMk id="5" creationId="{7C13C082-6176-4A2E-B73E-DC4DD47CEF6E}"/>
          </ac:picMkLst>
        </pc:picChg>
      </pc:sldChg>
      <pc:sldChg chg="modSp add mod">
        <pc:chgData name="Boban Srezovski" userId="d2c5dd452d77a740" providerId="LiveId" clId="{4B1DE18B-064C-49F4-81A0-690B8A36485C}" dt="2022-03-08T14:12:03.519" v="2019" actId="1076"/>
        <pc:sldMkLst>
          <pc:docMk/>
          <pc:sldMk cId="1406400252" sldId="343"/>
        </pc:sldMkLst>
        <pc:spChg chg="mod">
          <ac:chgData name="Boban Srezovski" userId="d2c5dd452d77a740" providerId="LiveId" clId="{4B1DE18B-064C-49F4-81A0-690B8A36485C}" dt="2022-03-08T14:11:43.097" v="2012" actId="20577"/>
          <ac:spMkLst>
            <pc:docMk/>
            <pc:sldMk cId="1406400252" sldId="343"/>
            <ac:spMk id="3" creationId="{5AD7EC2F-DA59-4B18-84F6-D4A42DD22F1B}"/>
          </ac:spMkLst>
        </pc:spChg>
        <pc:spChg chg="mod">
          <ac:chgData name="Boban Srezovski" userId="d2c5dd452d77a740" providerId="LiveId" clId="{4B1DE18B-064C-49F4-81A0-690B8A36485C}" dt="2022-03-08T14:11:28.847" v="2005" actId="1076"/>
          <ac:spMkLst>
            <pc:docMk/>
            <pc:sldMk cId="1406400252" sldId="343"/>
            <ac:spMk id="11" creationId="{6C59E712-6CB0-4F51-8F78-751E0C220978}"/>
          </ac:spMkLst>
        </pc:spChg>
        <pc:picChg chg="mod modCrop">
          <ac:chgData name="Boban Srezovski" userId="d2c5dd452d77a740" providerId="LiveId" clId="{4B1DE18B-064C-49F4-81A0-690B8A36485C}" dt="2022-03-08T14:12:03.519" v="2019" actId="1076"/>
          <ac:picMkLst>
            <pc:docMk/>
            <pc:sldMk cId="1406400252" sldId="343"/>
            <ac:picMk id="6" creationId="{1593844D-5D9D-40AE-8B55-44ED8AC9B084}"/>
          </ac:picMkLst>
        </pc:picChg>
        <pc:picChg chg="mod">
          <ac:chgData name="Boban Srezovski" userId="d2c5dd452d77a740" providerId="LiveId" clId="{4B1DE18B-064C-49F4-81A0-690B8A36485C}" dt="2022-03-08T14:11:30.503" v="2006" actId="1076"/>
          <ac:picMkLst>
            <pc:docMk/>
            <pc:sldMk cId="1406400252" sldId="343"/>
            <ac:picMk id="9" creationId="{55E609BB-01A1-4CC3-9235-AA571D17980C}"/>
          </ac:picMkLst>
        </pc:picChg>
      </pc:sldChg>
      <pc:sldChg chg="modSp add mod">
        <pc:chgData name="Boban Srezovski" userId="d2c5dd452d77a740" providerId="LiveId" clId="{4B1DE18B-064C-49F4-81A0-690B8A36485C}" dt="2022-03-08T14:12:50.658" v="2040" actId="1076"/>
        <pc:sldMkLst>
          <pc:docMk/>
          <pc:sldMk cId="1194185617" sldId="344"/>
        </pc:sldMkLst>
        <pc:spChg chg="mod">
          <ac:chgData name="Boban Srezovski" userId="d2c5dd452d77a740" providerId="LiveId" clId="{4B1DE18B-064C-49F4-81A0-690B8A36485C}" dt="2022-03-08T14:12:50.658" v="2040" actId="1076"/>
          <ac:spMkLst>
            <pc:docMk/>
            <pc:sldMk cId="1194185617" sldId="344"/>
            <ac:spMk id="3" creationId="{5AD7EC2F-DA59-4B18-84F6-D4A42DD22F1B}"/>
          </ac:spMkLst>
        </pc:spChg>
      </pc:sldChg>
      <pc:sldChg chg="modSp add mod">
        <pc:chgData name="Boban Srezovski" userId="d2c5dd452d77a740" providerId="LiveId" clId="{4B1DE18B-064C-49F4-81A0-690B8A36485C}" dt="2022-03-08T14:13:54.161" v="2066" actId="20577"/>
        <pc:sldMkLst>
          <pc:docMk/>
          <pc:sldMk cId="3344510883" sldId="345"/>
        </pc:sldMkLst>
        <pc:spChg chg="mod">
          <ac:chgData name="Boban Srezovski" userId="d2c5dd452d77a740" providerId="LiveId" clId="{4B1DE18B-064C-49F4-81A0-690B8A36485C}" dt="2022-03-08T14:12:56.658" v="2043" actId="20577"/>
          <ac:spMkLst>
            <pc:docMk/>
            <pc:sldMk cId="3344510883" sldId="345"/>
            <ac:spMk id="2" creationId="{D28E54BA-A91A-481F-8224-671F754A8965}"/>
          </ac:spMkLst>
        </pc:spChg>
        <pc:spChg chg="mod">
          <ac:chgData name="Boban Srezovski" userId="d2c5dd452d77a740" providerId="LiveId" clId="{4B1DE18B-064C-49F4-81A0-690B8A36485C}" dt="2022-03-08T14:13:54.161" v="2066" actId="20577"/>
          <ac:spMkLst>
            <pc:docMk/>
            <pc:sldMk cId="3344510883" sldId="345"/>
            <ac:spMk id="3" creationId="{5AD7EC2F-DA59-4B18-84F6-D4A42DD22F1B}"/>
          </ac:spMkLst>
        </pc:spChg>
        <pc:picChg chg="mod modCrop">
          <ac:chgData name="Boban Srezovski" userId="d2c5dd452d77a740" providerId="LiveId" clId="{4B1DE18B-064C-49F4-81A0-690B8A36485C}" dt="2022-03-08T14:13:44.007" v="2060" actId="14100"/>
          <ac:picMkLst>
            <pc:docMk/>
            <pc:sldMk cId="3344510883" sldId="345"/>
            <ac:picMk id="5" creationId="{29F6A2FB-C62A-4773-8A13-7A585D3BD3CF}"/>
          </ac:picMkLst>
        </pc:picChg>
      </pc:sldChg>
      <pc:sldChg chg="modSp add mod">
        <pc:chgData name="Boban Srezovski" userId="d2c5dd452d77a740" providerId="LiveId" clId="{4B1DE18B-064C-49F4-81A0-690B8A36485C}" dt="2022-03-08T14:14:40.190" v="2076" actId="1076"/>
        <pc:sldMkLst>
          <pc:docMk/>
          <pc:sldMk cId="1219156992" sldId="346"/>
        </pc:sldMkLst>
        <pc:spChg chg="mod">
          <ac:chgData name="Boban Srezovski" userId="d2c5dd452d77a740" providerId="LiveId" clId="{4B1DE18B-064C-49F4-81A0-690B8A36485C}" dt="2022-03-08T14:14:36.953" v="2074" actId="20577"/>
          <ac:spMkLst>
            <pc:docMk/>
            <pc:sldMk cId="1219156992" sldId="346"/>
            <ac:spMk id="3" creationId="{5AD7EC2F-DA59-4B18-84F6-D4A42DD22F1B}"/>
          </ac:spMkLst>
        </pc:spChg>
        <pc:picChg chg="mod">
          <ac:chgData name="Boban Srezovski" userId="d2c5dd452d77a740" providerId="LiveId" clId="{4B1DE18B-064C-49F4-81A0-690B8A36485C}" dt="2022-03-08T14:14:38.887" v="2075" actId="1076"/>
          <ac:picMkLst>
            <pc:docMk/>
            <pc:sldMk cId="1219156992" sldId="346"/>
            <ac:picMk id="6" creationId="{0722412D-D036-45BC-BB34-303E329AD245}"/>
          </ac:picMkLst>
        </pc:picChg>
        <pc:picChg chg="mod">
          <ac:chgData name="Boban Srezovski" userId="d2c5dd452d77a740" providerId="LiveId" clId="{4B1DE18B-064C-49F4-81A0-690B8A36485C}" dt="2022-03-08T14:14:40.190" v="2076" actId="1076"/>
          <ac:picMkLst>
            <pc:docMk/>
            <pc:sldMk cId="1219156992" sldId="346"/>
            <ac:picMk id="8" creationId="{87EC39CA-B1CB-4F33-B0E1-A7D7CD7D082D}"/>
          </ac:picMkLst>
        </pc:picChg>
      </pc:sldChg>
      <pc:sldChg chg="modSp add mod">
        <pc:chgData name="Boban Srezovski" userId="d2c5dd452d77a740" providerId="LiveId" clId="{4B1DE18B-064C-49F4-81A0-690B8A36485C}" dt="2022-03-08T14:15:41.687" v="2108" actId="1076"/>
        <pc:sldMkLst>
          <pc:docMk/>
          <pc:sldMk cId="3082869565" sldId="347"/>
        </pc:sldMkLst>
        <pc:spChg chg="mod">
          <ac:chgData name="Boban Srezovski" userId="d2c5dd452d77a740" providerId="LiveId" clId="{4B1DE18B-064C-49F4-81A0-690B8A36485C}" dt="2022-03-08T14:15:31.759" v="2106" actId="14100"/>
          <ac:spMkLst>
            <pc:docMk/>
            <pc:sldMk cId="3082869565" sldId="347"/>
            <ac:spMk id="3" creationId="{5AD7EC2F-DA59-4B18-84F6-D4A42DD22F1B}"/>
          </ac:spMkLst>
        </pc:spChg>
        <pc:picChg chg="mod">
          <ac:chgData name="Boban Srezovski" userId="d2c5dd452d77a740" providerId="LiveId" clId="{4B1DE18B-064C-49F4-81A0-690B8A36485C}" dt="2022-03-08T14:15:41.687" v="2108" actId="1076"/>
          <ac:picMkLst>
            <pc:docMk/>
            <pc:sldMk cId="3082869565" sldId="347"/>
            <ac:picMk id="5" creationId="{2D540F47-97F5-4A3F-AE23-17847374768D}"/>
          </ac:picMkLst>
        </pc:picChg>
      </pc:sldChg>
      <pc:sldChg chg="modSp add mod">
        <pc:chgData name="Boban Srezovski" userId="d2c5dd452d77a740" providerId="LiveId" clId="{4B1DE18B-064C-49F4-81A0-690B8A36485C}" dt="2022-03-08T14:16:16.855" v="2126" actId="1076"/>
        <pc:sldMkLst>
          <pc:docMk/>
          <pc:sldMk cId="784591489" sldId="348"/>
        </pc:sldMkLst>
        <pc:spChg chg="mod">
          <ac:chgData name="Boban Srezovski" userId="d2c5dd452d77a740" providerId="LiveId" clId="{4B1DE18B-064C-49F4-81A0-690B8A36485C}" dt="2022-03-08T14:16:15.521" v="2125" actId="20577"/>
          <ac:spMkLst>
            <pc:docMk/>
            <pc:sldMk cId="784591489" sldId="348"/>
            <ac:spMk id="3" creationId="{191871E0-0B66-43C7-84A1-A50ADC9923F2}"/>
          </ac:spMkLst>
        </pc:spChg>
        <pc:picChg chg="mod">
          <ac:chgData name="Boban Srezovski" userId="d2c5dd452d77a740" providerId="LiveId" clId="{4B1DE18B-064C-49F4-81A0-690B8A36485C}" dt="2022-03-08T14:16:16.855" v="2126" actId="1076"/>
          <ac:picMkLst>
            <pc:docMk/>
            <pc:sldMk cId="784591489" sldId="348"/>
            <ac:picMk id="6" creationId="{364F1B0B-8229-4140-8846-0CFC5B112CAF}"/>
          </ac:picMkLst>
        </pc:picChg>
      </pc:sldChg>
      <pc:sldChg chg="modSp add mod">
        <pc:chgData name="Boban Srezovski" userId="d2c5dd452d77a740" providerId="LiveId" clId="{4B1DE18B-064C-49F4-81A0-690B8A36485C}" dt="2022-03-08T14:17:01.483" v="2141" actId="1076"/>
        <pc:sldMkLst>
          <pc:docMk/>
          <pc:sldMk cId="763245213" sldId="349"/>
        </pc:sldMkLst>
        <pc:spChg chg="mod">
          <ac:chgData name="Boban Srezovski" userId="d2c5dd452d77a740" providerId="LiveId" clId="{4B1DE18B-064C-49F4-81A0-690B8A36485C}" dt="2022-03-08T14:16:55.968" v="2140" actId="6549"/>
          <ac:spMkLst>
            <pc:docMk/>
            <pc:sldMk cId="763245213" sldId="349"/>
            <ac:spMk id="3" creationId="{191871E0-0B66-43C7-84A1-A50ADC9923F2}"/>
          </ac:spMkLst>
        </pc:spChg>
        <pc:picChg chg="mod">
          <ac:chgData name="Boban Srezovski" userId="d2c5dd452d77a740" providerId="LiveId" clId="{4B1DE18B-064C-49F4-81A0-690B8A36485C}" dt="2022-03-08T14:17:01.483" v="2141" actId="1076"/>
          <ac:picMkLst>
            <pc:docMk/>
            <pc:sldMk cId="763245213" sldId="349"/>
            <ac:picMk id="5" creationId="{628316E2-82BE-42AD-B75C-0A32BD34E414}"/>
          </ac:picMkLst>
        </pc:picChg>
      </pc:sldChg>
      <pc:sldChg chg="modSp add mod">
        <pc:chgData name="Boban Srezovski" userId="d2c5dd452d77a740" providerId="LiveId" clId="{4B1DE18B-064C-49F4-81A0-690B8A36485C}" dt="2022-03-08T14:17:32.376" v="2153" actId="6549"/>
        <pc:sldMkLst>
          <pc:docMk/>
          <pc:sldMk cId="3492088068" sldId="350"/>
        </pc:sldMkLst>
        <pc:spChg chg="mod">
          <ac:chgData name="Boban Srezovski" userId="d2c5dd452d77a740" providerId="LiveId" clId="{4B1DE18B-064C-49F4-81A0-690B8A36485C}" dt="2022-03-08T14:17:32.376" v="2153" actId="6549"/>
          <ac:spMkLst>
            <pc:docMk/>
            <pc:sldMk cId="3492088068" sldId="350"/>
            <ac:spMk id="5" creationId="{B769E58E-3B00-463F-8FD1-AC56D3176909}"/>
          </ac:spMkLst>
        </pc:spChg>
      </pc:sldChg>
      <pc:sldChg chg="modSp add mod">
        <pc:chgData name="Boban Srezovski" userId="d2c5dd452d77a740" providerId="LiveId" clId="{4B1DE18B-064C-49F4-81A0-690B8A36485C}" dt="2022-03-08T14:18:32.391" v="2161" actId="1076"/>
        <pc:sldMkLst>
          <pc:docMk/>
          <pc:sldMk cId="1206219099" sldId="351"/>
        </pc:sldMkLst>
        <pc:spChg chg="mod">
          <ac:chgData name="Boban Srezovski" userId="d2c5dd452d77a740" providerId="LiveId" clId="{4B1DE18B-064C-49F4-81A0-690B8A36485C}" dt="2022-03-08T14:18:16.303" v="2157" actId="14100"/>
          <ac:spMkLst>
            <pc:docMk/>
            <pc:sldMk cId="1206219099" sldId="351"/>
            <ac:spMk id="5" creationId="{B769E58E-3B00-463F-8FD1-AC56D3176909}"/>
          </ac:spMkLst>
        </pc:spChg>
        <pc:picChg chg="mod modCrop">
          <ac:chgData name="Boban Srezovski" userId="d2c5dd452d77a740" providerId="LiveId" clId="{4B1DE18B-064C-49F4-81A0-690B8A36485C}" dt="2022-03-08T14:18:32.391" v="2161" actId="1076"/>
          <ac:picMkLst>
            <pc:docMk/>
            <pc:sldMk cId="1206219099" sldId="351"/>
            <ac:picMk id="4" creationId="{435D6B2F-6B96-4C84-A6E9-34827ADAC226}"/>
          </ac:picMkLst>
        </pc:picChg>
      </pc:sldChg>
      <pc:sldChg chg="modSp add mod">
        <pc:chgData name="Boban Srezovski" userId="d2c5dd452d77a740" providerId="LiveId" clId="{4B1DE18B-064C-49F4-81A0-690B8A36485C}" dt="2022-03-08T14:19:58.273" v="2185" actId="12"/>
        <pc:sldMkLst>
          <pc:docMk/>
          <pc:sldMk cId="613715153" sldId="352"/>
        </pc:sldMkLst>
        <pc:spChg chg="mod">
          <ac:chgData name="Boban Srezovski" userId="d2c5dd452d77a740" providerId="LiveId" clId="{4B1DE18B-064C-49F4-81A0-690B8A36485C}" dt="2022-03-08T14:19:58.273" v="2185" actId="12"/>
          <ac:spMkLst>
            <pc:docMk/>
            <pc:sldMk cId="613715153" sldId="352"/>
            <ac:spMk id="3" creationId="{F426FCEE-28CB-4E20-8338-3A161A87FA01}"/>
          </ac:spMkLst>
        </pc:spChg>
      </pc:sldChg>
      <pc:sldChg chg="modSp add mod">
        <pc:chgData name="Boban Srezovski" userId="d2c5dd452d77a740" providerId="LiveId" clId="{4B1DE18B-064C-49F4-81A0-690B8A36485C}" dt="2022-03-08T14:21:23.024" v="2215" actId="1076"/>
        <pc:sldMkLst>
          <pc:docMk/>
          <pc:sldMk cId="3496020355" sldId="353"/>
        </pc:sldMkLst>
        <pc:spChg chg="mod">
          <ac:chgData name="Boban Srezovski" userId="d2c5dd452d77a740" providerId="LiveId" clId="{4B1DE18B-064C-49F4-81A0-690B8A36485C}" dt="2022-03-08T14:21:21.145" v="2214" actId="1076"/>
          <ac:spMkLst>
            <pc:docMk/>
            <pc:sldMk cId="3496020355" sldId="353"/>
            <ac:spMk id="3" creationId="{F426FCEE-28CB-4E20-8338-3A161A87FA01}"/>
          </ac:spMkLst>
        </pc:spChg>
        <pc:picChg chg="mod modCrop">
          <ac:chgData name="Boban Srezovski" userId="d2c5dd452d77a740" providerId="LiveId" clId="{4B1DE18B-064C-49F4-81A0-690B8A36485C}" dt="2022-03-08T14:21:23.024" v="2215" actId="1076"/>
          <ac:picMkLst>
            <pc:docMk/>
            <pc:sldMk cId="3496020355" sldId="353"/>
            <ac:picMk id="5" creationId="{55F26B88-511B-4928-B80B-7A65E49F1F6D}"/>
          </ac:picMkLst>
        </pc:picChg>
      </pc:sldChg>
      <pc:sldChg chg="modSp add mod">
        <pc:chgData name="Boban Srezovski" userId="d2c5dd452d77a740" providerId="LiveId" clId="{4B1DE18B-064C-49F4-81A0-690B8A36485C}" dt="2022-03-08T14:23:56.466" v="2271" actId="207"/>
        <pc:sldMkLst>
          <pc:docMk/>
          <pc:sldMk cId="4004158741" sldId="354"/>
        </pc:sldMkLst>
        <pc:spChg chg="mod">
          <ac:chgData name="Boban Srezovski" userId="d2c5dd452d77a740" providerId="LiveId" clId="{4B1DE18B-064C-49F4-81A0-690B8A36485C}" dt="2022-03-08T14:23:56.466" v="2271" actId="207"/>
          <ac:spMkLst>
            <pc:docMk/>
            <pc:sldMk cId="4004158741" sldId="354"/>
            <ac:spMk id="3" creationId="{96DB373C-2745-4A24-A59F-9E2703923407}"/>
          </ac:spMkLst>
        </pc:spChg>
      </pc:sldChg>
      <pc:sldChg chg="modSp add mod">
        <pc:chgData name="Boban Srezovski" userId="d2c5dd452d77a740" providerId="LiveId" clId="{4B1DE18B-064C-49F4-81A0-690B8A36485C}" dt="2022-03-08T14:26:44.814" v="2288" actId="12"/>
        <pc:sldMkLst>
          <pc:docMk/>
          <pc:sldMk cId="2984200464" sldId="355"/>
        </pc:sldMkLst>
        <pc:spChg chg="mod">
          <ac:chgData name="Boban Srezovski" userId="d2c5dd452d77a740" providerId="LiveId" clId="{4B1DE18B-064C-49F4-81A0-690B8A36485C}" dt="2022-03-08T14:26:44.814" v="2288" actId="12"/>
          <ac:spMkLst>
            <pc:docMk/>
            <pc:sldMk cId="2984200464" sldId="355"/>
            <ac:spMk id="5" creationId="{84C799A7-8B34-4428-8D96-58B6503E7482}"/>
          </ac:spMkLst>
        </pc:spChg>
      </pc:sldChg>
      <pc:sldChg chg="modSp add mod">
        <pc:chgData name="Boban Srezovski" userId="d2c5dd452d77a740" providerId="LiveId" clId="{4B1DE18B-064C-49F4-81A0-690B8A36485C}" dt="2022-03-08T14:27:07.984" v="2294" actId="20577"/>
        <pc:sldMkLst>
          <pc:docMk/>
          <pc:sldMk cId="1206881850" sldId="356"/>
        </pc:sldMkLst>
        <pc:spChg chg="mod">
          <ac:chgData name="Boban Srezovski" userId="d2c5dd452d77a740" providerId="LiveId" clId="{4B1DE18B-064C-49F4-81A0-690B8A36485C}" dt="2022-03-08T14:27:07.984" v="2294" actId="20577"/>
          <ac:spMkLst>
            <pc:docMk/>
            <pc:sldMk cId="1206881850" sldId="356"/>
            <ac:spMk id="5" creationId="{84C799A7-8B34-4428-8D96-58B6503E7482}"/>
          </ac:spMkLst>
        </pc:spChg>
      </pc:sldChg>
      <pc:sldChg chg="modSp add mod">
        <pc:chgData name="Boban Srezovski" userId="d2c5dd452d77a740" providerId="LiveId" clId="{4B1DE18B-064C-49F4-81A0-690B8A36485C}" dt="2022-03-08T14:27:30.585" v="2300" actId="20577"/>
        <pc:sldMkLst>
          <pc:docMk/>
          <pc:sldMk cId="216192184" sldId="357"/>
        </pc:sldMkLst>
        <pc:spChg chg="mod">
          <ac:chgData name="Boban Srezovski" userId="d2c5dd452d77a740" providerId="LiveId" clId="{4B1DE18B-064C-49F4-81A0-690B8A36485C}" dt="2022-03-08T14:27:30.585" v="2300" actId="20577"/>
          <ac:spMkLst>
            <pc:docMk/>
            <pc:sldMk cId="216192184" sldId="357"/>
            <ac:spMk id="5" creationId="{84C799A7-8B34-4428-8D96-58B6503E7482}"/>
          </ac:spMkLst>
        </pc:spChg>
      </pc:sldChg>
      <pc:sldChg chg="modSp add mod">
        <pc:chgData name="Boban Srezovski" userId="d2c5dd452d77a740" providerId="LiveId" clId="{4B1DE18B-064C-49F4-81A0-690B8A36485C}" dt="2022-03-08T14:29:30.872" v="2321" actId="20577"/>
        <pc:sldMkLst>
          <pc:docMk/>
          <pc:sldMk cId="953468157" sldId="358"/>
        </pc:sldMkLst>
        <pc:spChg chg="mod">
          <ac:chgData name="Boban Srezovski" userId="d2c5dd452d77a740" providerId="LiveId" clId="{4B1DE18B-064C-49F4-81A0-690B8A36485C}" dt="2022-03-08T14:29:30.872" v="2321" actId="20577"/>
          <ac:spMkLst>
            <pc:docMk/>
            <pc:sldMk cId="953468157" sldId="358"/>
            <ac:spMk id="5" creationId="{84C799A7-8B34-4428-8D96-58B6503E7482}"/>
          </ac:spMkLst>
        </pc:spChg>
      </pc:sldChg>
      <pc:sldChg chg="modSp add mod">
        <pc:chgData name="Boban Srezovski" userId="d2c5dd452d77a740" providerId="LiveId" clId="{4B1DE18B-064C-49F4-81A0-690B8A36485C}" dt="2022-03-08T14:30:16.137" v="2339" actId="5793"/>
        <pc:sldMkLst>
          <pc:docMk/>
          <pc:sldMk cId="4011998499" sldId="359"/>
        </pc:sldMkLst>
        <pc:spChg chg="mod">
          <ac:chgData name="Boban Srezovski" userId="d2c5dd452d77a740" providerId="LiveId" clId="{4B1DE18B-064C-49F4-81A0-690B8A36485C}" dt="2022-03-08T14:29:55.919" v="2329" actId="14100"/>
          <ac:spMkLst>
            <pc:docMk/>
            <pc:sldMk cId="4011998499" sldId="359"/>
            <ac:spMk id="5" creationId="{84C799A7-8B34-4428-8D96-58B6503E7482}"/>
          </ac:spMkLst>
        </pc:spChg>
        <pc:spChg chg="mod">
          <ac:chgData name="Boban Srezovski" userId="d2c5dd452d77a740" providerId="LiveId" clId="{4B1DE18B-064C-49F4-81A0-690B8A36485C}" dt="2022-03-08T14:30:16.137" v="2339" actId="5793"/>
          <ac:spMkLst>
            <pc:docMk/>
            <pc:sldMk cId="4011998499" sldId="359"/>
            <ac:spMk id="6" creationId="{27891DAE-C8C7-435C-AF09-2BC34AB575A9}"/>
          </ac:spMkLst>
        </pc:spChg>
        <pc:picChg chg="mod modCrop">
          <ac:chgData name="Boban Srezovski" userId="d2c5dd452d77a740" providerId="LiveId" clId="{4B1DE18B-064C-49F4-81A0-690B8A36485C}" dt="2022-03-08T14:30:09.756" v="2333" actId="1076"/>
          <ac:picMkLst>
            <pc:docMk/>
            <pc:sldMk cId="4011998499" sldId="359"/>
            <ac:picMk id="4" creationId="{C972FD02-D6AF-487E-B9F6-D54417D2166D}"/>
          </ac:picMkLst>
        </pc:picChg>
      </pc:sldChg>
      <pc:sldChg chg="modSp add mod">
        <pc:chgData name="Boban Srezovski" userId="d2c5dd452d77a740" providerId="LiveId" clId="{4B1DE18B-064C-49F4-81A0-690B8A36485C}" dt="2022-03-08T14:30:31.455" v="2343" actId="1076"/>
        <pc:sldMkLst>
          <pc:docMk/>
          <pc:sldMk cId="3014467165" sldId="360"/>
        </pc:sldMkLst>
        <pc:picChg chg="mod modCrop">
          <ac:chgData name="Boban Srezovski" userId="d2c5dd452d77a740" providerId="LiveId" clId="{4B1DE18B-064C-49F4-81A0-690B8A36485C}" dt="2022-03-08T14:30:31.455" v="2343" actId="1076"/>
          <ac:picMkLst>
            <pc:docMk/>
            <pc:sldMk cId="3014467165" sldId="360"/>
            <ac:picMk id="7" creationId="{08854DD1-C772-4D9D-A95D-95F6BCA56C57}"/>
          </ac:picMkLst>
        </pc:picChg>
      </pc:sldChg>
      <pc:sldChg chg="modSp add mod">
        <pc:chgData name="Boban Srezovski" userId="d2c5dd452d77a740" providerId="LiveId" clId="{4B1DE18B-064C-49F4-81A0-690B8A36485C}" dt="2022-03-08T14:30:47.111" v="2349" actId="6549"/>
        <pc:sldMkLst>
          <pc:docMk/>
          <pc:sldMk cId="2260289506" sldId="361"/>
        </pc:sldMkLst>
        <pc:spChg chg="mod">
          <ac:chgData name="Boban Srezovski" userId="d2c5dd452d77a740" providerId="LiveId" clId="{4B1DE18B-064C-49F4-81A0-690B8A36485C}" dt="2022-03-08T14:30:47.111" v="2349" actId="6549"/>
          <ac:spMkLst>
            <pc:docMk/>
            <pc:sldMk cId="2260289506" sldId="361"/>
            <ac:spMk id="5" creationId="{84C799A7-8B34-4428-8D96-58B6503E7482}"/>
          </ac:spMkLst>
        </pc:spChg>
      </pc:sldChg>
      <pc:sldChg chg="modSp add mod">
        <pc:chgData name="Boban Srezovski" userId="d2c5dd452d77a740" providerId="LiveId" clId="{4B1DE18B-064C-49F4-81A0-690B8A36485C}" dt="2022-03-08T14:31:06.112" v="2359" actId="6549"/>
        <pc:sldMkLst>
          <pc:docMk/>
          <pc:sldMk cId="1883916727" sldId="362"/>
        </pc:sldMkLst>
        <pc:spChg chg="mod">
          <ac:chgData name="Boban Srezovski" userId="d2c5dd452d77a740" providerId="LiveId" clId="{4B1DE18B-064C-49F4-81A0-690B8A36485C}" dt="2022-03-08T14:31:06.112" v="2359" actId="6549"/>
          <ac:spMkLst>
            <pc:docMk/>
            <pc:sldMk cId="1883916727" sldId="362"/>
            <ac:spMk id="3" creationId="{37CD9648-AB5B-4C41-954D-746AACFD70C2}"/>
          </ac:spMkLst>
        </pc:spChg>
      </pc:sldChg>
      <pc:sldChg chg="modSp add mod">
        <pc:chgData name="Boban Srezovski" userId="d2c5dd452d77a740" providerId="LiveId" clId="{4B1DE18B-064C-49F4-81A0-690B8A36485C}" dt="2022-03-08T14:31:44.074" v="2395" actId="27636"/>
        <pc:sldMkLst>
          <pc:docMk/>
          <pc:sldMk cId="3503711920" sldId="363"/>
        </pc:sldMkLst>
        <pc:spChg chg="mod">
          <ac:chgData name="Boban Srezovski" userId="d2c5dd452d77a740" providerId="LiveId" clId="{4B1DE18B-064C-49F4-81A0-690B8A36485C}" dt="2022-03-08T14:31:44.074" v="2395" actId="27636"/>
          <ac:spMkLst>
            <pc:docMk/>
            <pc:sldMk cId="3503711920" sldId="363"/>
            <ac:spMk id="3" creationId="{33BFBCF5-AF61-445E-BC3A-FF2674FBAD8F}"/>
          </ac:spMkLst>
        </pc:spChg>
      </pc:sldChg>
      <pc:sldChg chg="modSp add mod">
        <pc:chgData name="Boban Srezovski" userId="d2c5dd452d77a740" providerId="LiveId" clId="{4B1DE18B-064C-49F4-81A0-690B8A36485C}" dt="2022-03-08T14:31:58.359" v="2399" actId="6549"/>
        <pc:sldMkLst>
          <pc:docMk/>
          <pc:sldMk cId="3000139477" sldId="364"/>
        </pc:sldMkLst>
        <pc:spChg chg="mod">
          <ac:chgData name="Boban Srezovski" userId="d2c5dd452d77a740" providerId="LiveId" clId="{4B1DE18B-064C-49F4-81A0-690B8A36485C}" dt="2022-03-08T14:31:58.359" v="2399" actId="6549"/>
          <ac:spMkLst>
            <pc:docMk/>
            <pc:sldMk cId="3000139477" sldId="364"/>
            <ac:spMk id="3" creationId="{33BFBCF5-AF61-445E-BC3A-FF2674FBAD8F}"/>
          </ac:spMkLst>
        </pc:spChg>
      </pc:sldChg>
      <pc:sldChg chg="modSp add mod">
        <pc:chgData name="Boban Srezovski" userId="d2c5dd452d77a740" providerId="LiveId" clId="{4B1DE18B-064C-49F4-81A0-690B8A36485C}" dt="2022-03-08T14:32:34.417" v="2421" actId="403"/>
        <pc:sldMkLst>
          <pc:docMk/>
          <pc:sldMk cId="741938422" sldId="365"/>
        </pc:sldMkLst>
        <pc:spChg chg="mod">
          <ac:chgData name="Boban Srezovski" userId="d2c5dd452d77a740" providerId="LiveId" clId="{4B1DE18B-064C-49F4-81A0-690B8A36485C}" dt="2022-03-08T14:32:09.034" v="2402" actId="20577"/>
          <ac:spMkLst>
            <pc:docMk/>
            <pc:sldMk cId="741938422" sldId="365"/>
            <ac:spMk id="2" creationId="{214682B0-BA3A-4E84-945E-8D9DA8148296}"/>
          </ac:spMkLst>
        </pc:spChg>
        <pc:spChg chg="mod">
          <ac:chgData name="Boban Srezovski" userId="d2c5dd452d77a740" providerId="LiveId" clId="{4B1DE18B-064C-49F4-81A0-690B8A36485C}" dt="2022-03-08T14:32:34.417" v="2421" actId="403"/>
          <ac:spMkLst>
            <pc:docMk/>
            <pc:sldMk cId="741938422" sldId="365"/>
            <ac:spMk id="3" creationId="{33BFBCF5-AF61-445E-BC3A-FF2674FBAD8F}"/>
          </ac:spMkLst>
        </pc:spChg>
      </pc:sldChg>
      <pc:sldChg chg="modSp add mod">
        <pc:chgData name="Boban Srezovski" userId="d2c5dd452d77a740" providerId="LiveId" clId="{4B1DE18B-064C-49F4-81A0-690B8A36485C}" dt="2022-03-08T14:38:52.990" v="2560" actId="20577"/>
        <pc:sldMkLst>
          <pc:docMk/>
          <pc:sldMk cId="1021172592" sldId="366"/>
        </pc:sldMkLst>
        <pc:spChg chg="mod">
          <ac:chgData name="Boban Srezovski" userId="d2c5dd452d77a740" providerId="LiveId" clId="{4B1DE18B-064C-49F4-81A0-690B8A36485C}" dt="2022-03-08T14:38:52.990" v="2560" actId="20577"/>
          <ac:spMkLst>
            <pc:docMk/>
            <pc:sldMk cId="1021172592" sldId="366"/>
            <ac:spMk id="2" creationId="{214682B0-BA3A-4E84-945E-8D9DA8148296}"/>
          </ac:spMkLst>
        </pc:spChg>
        <pc:spChg chg="mod">
          <ac:chgData name="Boban Srezovski" userId="d2c5dd452d77a740" providerId="LiveId" clId="{4B1DE18B-064C-49F4-81A0-690B8A36485C}" dt="2022-03-08T14:33:16.412" v="2429"/>
          <ac:spMkLst>
            <pc:docMk/>
            <pc:sldMk cId="1021172592" sldId="366"/>
            <ac:spMk id="3" creationId="{33BFBCF5-AF61-445E-BC3A-FF2674FBAD8F}"/>
          </ac:spMkLst>
        </pc:spChg>
        <pc:spChg chg="mod">
          <ac:chgData name="Boban Srezovski" userId="d2c5dd452d77a740" providerId="LiveId" clId="{4B1DE18B-064C-49F4-81A0-690B8A36485C}" dt="2022-03-08T14:33:38.448" v="2439" actId="20577"/>
          <ac:spMkLst>
            <pc:docMk/>
            <pc:sldMk cId="1021172592" sldId="366"/>
            <ac:spMk id="9" creationId="{C5AD7F07-10C6-4FAB-818D-59FBC6EAF555}"/>
          </ac:spMkLst>
        </pc:spChg>
      </pc:sldChg>
      <pc:sldChg chg="addSp modSp add mod">
        <pc:chgData name="Boban Srezovski" userId="d2c5dd452d77a740" providerId="LiveId" clId="{4B1DE18B-064C-49F4-81A0-690B8A36485C}" dt="2022-03-08T14:38:49.111" v="2557" actId="20577"/>
        <pc:sldMkLst>
          <pc:docMk/>
          <pc:sldMk cId="887151259" sldId="367"/>
        </pc:sldMkLst>
        <pc:spChg chg="mod">
          <ac:chgData name="Boban Srezovski" userId="d2c5dd452d77a740" providerId="LiveId" clId="{4B1DE18B-064C-49F4-81A0-690B8A36485C}" dt="2022-03-08T14:38:49.111" v="2557" actId="20577"/>
          <ac:spMkLst>
            <pc:docMk/>
            <pc:sldMk cId="887151259" sldId="367"/>
            <ac:spMk id="2" creationId="{214682B0-BA3A-4E84-945E-8D9DA8148296}"/>
          </ac:spMkLst>
        </pc:spChg>
        <pc:spChg chg="mod">
          <ac:chgData name="Boban Srezovski" userId="d2c5dd452d77a740" providerId="LiveId" clId="{4B1DE18B-064C-49F4-81A0-690B8A36485C}" dt="2022-03-08T14:36:21.152" v="2502"/>
          <ac:spMkLst>
            <pc:docMk/>
            <pc:sldMk cId="887151259" sldId="367"/>
            <ac:spMk id="3" creationId="{33BFBCF5-AF61-445E-BC3A-FF2674FBAD8F}"/>
          </ac:spMkLst>
        </pc:spChg>
        <pc:spChg chg="add mod">
          <ac:chgData name="Boban Srezovski" userId="d2c5dd452d77a740" providerId="LiveId" clId="{4B1DE18B-064C-49F4-81A0-690B8A36485C}" dt="2022-03-08T14:36:31.934" v="2508" actId="1076"/>
          <ac:spMkLst>
            <pc:docMk/>
            <pc:sldMk cId="887151259" sldId="367"/>
            <ac:spMk id="8" creationId="{9BD2BAE0-FAC8-404F-93C4-FC06CA2FB3AC}"/>
          </ac:spMkLst>
        </pc:spChg>
        <pc:picChg chg="add mod">
          <ac:chgData name="Boban Srezovski" userId="d2c5dd452d77a740" providerId="LiveId" clId="{4B1DE18B-064C-49F4-81A0-690B8A36485C}" dt="2022-03-08T14:36:01.670" v="2492" actId="1076"/>
          <ac:picMkLst>
            <pc:docMk/>
            <pc:sldMk cId="887151259" sldId="367"/>
            <ac:picMk id="5" creationId="{755B29D0-665E-4454-91D5-CB811F97FEAF}"/>
          </ac:picMkLst>
        </pc:picChg>
        <pc:picChg chg="mod modCrop">
          <ac:chgData name="Boban Srezovski" userId="d2c5dd452d77a740" providerId="LiveId" clId="{4B1DE18B-064C-49F4-81A0-690B8A36485C}" dt="2022-03-08T14:36:10.127" v="2493" actId="1076"/>
          <ac:picMkLst>
            <pc:docMk/>
            <pc:sldMk cId="887151259" sldId="367"/>
            <ac:picMk id="6" creationId="{26D76D12-2518-4591-8A28-315DFB926F0C}"/>
          </ac:picMkLst>
        </pc:picChg>
      </pc:sldChg>
      <pc:sldChg chg="delSp modSp add del mod">
        <pc:chgData name="Boban Srezovski" userId="d2c5dd452d77a740" providerId="LiveId" clId="{4B1DE18B-064C-49F4-81A0-690B8A36485C}" dt="2022-03-08T14:36:35.771" v="2509" actId="47"/>
        <pc:sldMkLst>
          <pc:docMk/>
          <pc:sldMk cId="2088301232" sldId="368"/>
        </pc:sldMkLst>
        <pc:spChg chg="mod">
          <ac:chgData name="Boban Srezovski" userId="d2c5dd452d77a740" providerId="LiveId" clId="{4B1DE18B-064C-49F4-81A0-690B8A36485C}" dt="2022-03-08T14:34:18.162" v="2453"/>
          <ac:spMkLst>
            <pc:docMk/>
            <pc:sldMk cId="2088301232" sldId="368"/>
            <ac:spMk id="3" creationId="{33BFBCF5-AF61-445E-BC3A-FF2674FBAD8F}"/>
          </ac:spMkLst>
        </pc:spChg>
        <pc:picChg chg="del">
          <ac:chgData name="Boban Srezovski" userId="d2c5dd452d77a740" providerId="LiveId" clId="{4B1DE18B-064C-49F4-81A0-690B8A36485C}" dt="2022-03-08T14:35:54.536" v="2490" actId="478"/>
          <ac:picMkLst>
            <pc:docMk/>
            <pc:sldMk cId="2088301232" sldId="368"/>
            <ac:picMk id="5" creationId="{45FD4A78-1104-45C1-8B11-49A7480E7CA6}"/>
          </ac:picMkLst>
        </pc:picChg>
      </pc:sldChg>
      <pc:sldChg chg="addSp modSp add mod">
        <pc:chgData name="Boban Srezovski" userId="d2c5dd452d77a740" providerId="LiveId" clId="{4B1DE18B-064C-49F4-81A0-690B8A36485C}" dt="2022-03-08T14:38:44.584" v="2554" actId="20577"/>
        <pc:sldMkLst>
          <pc:docMk/>
          <pc:sldMk cId="1703684347" sldId="369"/>
        </pc:sldMkLst>
        <pc:spChg chg="mod">
          <ac:chgData name="Boban Srezovski" userId="d2c5dd452d77a740" providerId="LiveId" clId="{4B1DE18B-064C-49F4-81A0-690B8A36485C}" dt="2022-03-08T14:38:44.584" v="2554" actId="20577"/>
          <ac:spMkLst>
            <pc:docMk/>
            <pc:sldMk cId="1703684347" sldId="369"/>
            <ac:spMk id="2" creationId="{214682B0-BA3A-4E84-945E-8D9DA8148296}"/>
          </ac:spMkLst>
        </pc:spChg>
        <pc:spChg chg="mod">
          <ac:chgData name="Boban Srezovski" userId="d2c5dd452d77a740" providerId="LiveId" clId="{4B1DE18B-064C-49F4-81A0-690B8A36485C}" dt="2022-03-08T14:35:08.487" v="2472" actId="20577"/>
          <ac:spMkLst>
            <pc:docMk/>
            <pc:sldMk cId="1703684347" sldId="369"/>
            <ac:spMk id="3" creationId="{33BFBCF5-AF61-445E-BC3A-FF2674FBAD8F}"/>
          </ac:spMkLst>
        </pc:spChg>
        <pc:spChg chg="add mod">
          <ac:chgData name="Boban Srezovski" userId="d2c5dd452d77a740" providerId="LiveId" clId="{4B1DE18B-064C-49F4-81A0-690B8A36485C}" dt="2022-03-08T14:35:27.966" v="2481" actId="1076"/>
          <ac:spMkLst>
            <pc:docMk/>
            <pc:sldMk cId="1703684347" sldId="369"/>
            <ac:spMk id="8" creationId="{FA8F84E9-2A4A-44FB-B8D9-EDDEC1285B80}"/>
          </ac:spMkLst>
        </pc:spChg>
        <pc:picChg chg="mod modCrop">
          <ac:chgData name="Boban Srezovski" userId="d2c5dd452d77a740" providerId="LiveId" clId="{4B1DE18B-064C-49F4-81A0-690B8A36485C}" dt="2022-03-08T14:34:51.119" v="2459" actId="1076"/>
          <ac:picMkLst>
            <pc:docMk/>
            <pc:sldMk cId="1703684347" sldId="369"/>
            <ac:picMk id="5" creationId="{47C4204A-A8D3-414B-9656-45DFAE3CFD14}"/>
          </ac:picMkLst>
        </pc:picChg>
        <pc:picChg chg="add mod">
          <ac:chgData name="Boban Srezovski" userId="d2c5dd452d77a740" providerId="LiveId" clId="{4B1DE18B-064C-49F4-81A0-690B8A36485C}" dt="2022-03-08T14:35:13.406" v="2474" actId="1076"/>
          <ac:picMkLst>
            <pc:docMk/>
            <pc:sldMk cId="1703684347" sldId="369"/>
            <ac:picMk id="6" creationId="{55729007-32AC-472F-B994-DD6A14C31554}"/>
          </ac:picMkLst>
        </pc:picChg>
      </pc:sldChg>
      <pc:sldChg chg="add del">
        <pc:chgData name="Boban Srezovski" userId="d2c5dd452d77a740" providerId="LiveId" clId="{4B1DE18B-064C-49F4-81A0-690B8A36485C}" dt="2022-03-08T14:35:33.357" v="2482" actId="47"/>
        <pc:sldMkLst>
          <pc:docMk/>
          <pc:sldMk cId="1639391252" sldId="370"/>
        </pc:sldMkLst>
      </pc:sldChg>
      <pc:sldChg chg="modSp add mod">
        <pc:chgData name="Boban Srezovski" userId="d2c5dd452d77a740" providerId="LiveId" clId="{4B1DE18B-064C-49F4-81A0-690B8A36485C}" dt="2022-03-08T14:38:38.415" v="2548" actId="20577"/>
        <pc:sldMkLst>
          <pc:docMk/>
          <pc:sldMk cId="4205107609" sldId="371"/>
        </pc:sldMkLst>
        <pc:spChg chg="mod">
          <ac:chgData name="Boban Srezovski" userId="d2c5dd452d77a740" providerId="LiveId" clId="{4B1DE18B-064C-49F4-81A0-690B8A36485C}" dt="2022-03-08T14:38:38.415" v="2548" actId="20577"/>
          <ac:spMkLst>
            <pc:docMk/>
            <pc:sldMk cId="4205107609" sldId="371"/>
            <ac:spMk id="2" creationId="{214682B0-BA3A-4E84-945E-8D9DA8148296}"/>
          </ac:spMkLst>
        </pc:spChg>
      </pc:sldChg>
      <pc:sldChg chg="modSp add mod">
        <pc:chgData name="Boban Srezovski" userId="d2c5dd452d77a740" providerId="LiveId" clId="{4B1DE18B-064C-49F4-81A0-690B8A36485C}" dt="2022-03-08T14:38:34.007" v="2545" actId="20577"/>
        <pc:sldMkLst>
          <pc:docMk/>
          <pc:sldMk cId="260993597" sldId="372"/>
        </pc:sldMkLst>
        <pc:spChg chg="mod">
          <ac:chgData name="Boban Srezovski" userId="d2c5dd452d77a740" providerId="LiveId" clId="{4B1DE18B-064C-49F4-81A0-690B8A36485C}" dt="2022-03-08T14:38:34.007" v="2545" actId="20577"/>
          <ac:spMkLst>
            <pc:docMk/>
            <pc:sldMk cId="260993597" sldId="372"/>
            <ac:spMk id="2" creationId="{214682B0-BA3A-4E84-945E-8D9DA8148296}"/>
          </ac:spMkLst>
        </pc:spChg>
      </pc:sldChg>
      <pc:sldChg chg="modSp add mod">
        <pc:chgData name="Boban Srezovski" userId="d2c5dd452d77a740" providerId="LiveId" clId="{4B1DE18B-064C-49F4-81A0-690B8A36485C}" dt="2022-03-08T14:38:31.001" v="2542" actId="20577"/>
        <pc:sldMkLst>
          <pc:docMk/>
          <pc:sldMk cId="658300613" sldId="373"/>
        </pc:sldMkLst>
        <pc:spChg chg="mod">
          <ac:chgData name="Boban Srezovski" userId="d2c5dd452d77a740" providerId="LiveId" clId="{4B1DE18B-064C-49F4-81A0-690B8A36485C}" dt="2022-03-08T14:38:31.001" v="2542" actId="20577"/>
          <ac:spMkLst>
            <pc:docMk/>
            <pc:sldMk cId="658300613" sldId="373"/>
            <ac:spMk id="2" creationId="{214682B0-BA3A-4E84-945E-8D9DA8148296}"/>
          </ac:spMkLst>
        </pc:spChg>
      </pc:sldChg>
      <pc:sldChg chg="modSp add mod">
        <pc:chgData name="Boban Srezovski" userId="d2c5dd452d77a740" providerId="LiveId" clId="{4B1DE18B-064C-49F4-81A0-690B8A36485C}" dt="2022-03-08T14:39:31.026" v="2591" actId="27636"/>
        <pc:sldMkLst>
          <pc:docMk/>
          <pc:sldMk cId="33421796" sldId="374"/>
        </pc:sldMkLst>
        <pc:spChg chg="mod">
          <ac:chgData name="Boban Srezovski" userId="d2c5dd452d77a740" providerId="LiveId" clId="{4B1DE18B-064C-49F4-81A0-690B8A36485C}" dt="2022-03-08T14:39:31.026" v="2591" actId="27636"/>
          <ac:spMkLst>
            <pc:docMk/>
            <pc:sldMk cId="33421796" sldId="374"/>
            <ac:spMk id="3" creationId="{614423E7-18B6-4201-B553-5D3DB2352E3B}"/>
          </ac:spMkLst>
        </pc:spChg>
      </pc:sldChg>
      <pc:sldChg chg="modSp add mod">
        <pc:chgData name="Boban Srezovski" userId="d2c5dd452d77a740" providerId="LiveId" clId="{4B1DE18B-064C-49F4-81A0-690B8A36485C}" dt="2022-03-08T14:40:10.103" v="2603" actId="1076"/>
        <pc:sldMkLst>
          <pc:docMk/>
          <pc:sldMk cId="2710131799" sldId="375"/>
        </pc:sldMkLst>
        <pc:spChg chg="mod">
          <ac:chgData name="Boban Srezovski" userId="d2c5dd452d77a740" providerId="LiveId" clId="{4B1DE18B-064C-49F4-81A0-690B8A36485C}" dt="2022-03-08T14:40:04.534" v="2602" actId="12"/>
          <ac:spMkLst>
            <pc:docMk/>
            <pc:sldMk cId="2710131799" sldId="375"/>
            <ac:spMk id="3" creationId="{614423E7-18B6-4201-B553-5D3DB2352E3B}"/>
          </ac:spMkLst>
        </pc:spChg>
        <pc:spChg chg="mod">
          <ac:chgData name="Boban Srezovski" userId="d2c5dd452d77a740" providerId="LiveId" clId="{4B1DE18B-064C-49F4-81A0-690B8A36485C}" dt="2022-03-08T14:40:10.103" v="2603" actId="1076"/>
          <ac:spMkLst>
            <pc:docMk/>
            <pc:sldMk cId="2710131799" sldId="375"/>
            <ac:spMk id="7" creationId="{F13E42F4-EB04-4AC9-8954-7910C59DABE4}"/>
          </ac:spMkLst>
        </pc:spChg>
      </pc:sldChg>
      <pc:sldChg chg="modSp add mod">
        <pc:chgData name="Boban Srezovski" userId="d2c5dd452d77a740" providerId="LiveId" clId="{4B1DE18B-064C-49F4-81A0-690B8A36485C}" dt="2022-03-08T14:40:45.727" v="2614" actId="6549"/>
        <pc:sldMkLst>
          <pc:docMk/>
          <pc:sldMk cId="2174134748" sldId="376"/>
        </pc:sldMkLst>
        <pc:spChg chg="mod">
          <ac:chgData name="Boban Srezovski" userId="d2c5dd452d77a740" providerId="LiveId" clId="{4B1DE18B-064C-49F4-81A0-690B8A36485C}" dt="2022-03-08T14:40:45.727" v="2614" actId="6549"/>
          <ac:spMkLst>
            <pc:docMk/>
            <pc:sldMk cId="2174134748" sldId="376"/>
            <ac:spMk id="3" creationId="{614423E7-18B6-4201-B553-5D3DB2352E3B}"/>
          </ac:spMkLst>
        </pc:spChg>
      </pc:sldChg>
      <pc:sldChg chg="modSp add mod">
        <pc:chgData name="Boban Srezovski" userId="d2c5dd452d77a740" providerId="LiveId" clId="{4B1DE18B-064C-49F4-81A0-690B8A36485C}" dt="2022-03-08T14:41:18.375" v="2632" actId="20577"/>
        <pc:sldMkLst>
          <pc:docMk/>
          <pc:sldMk cId="193563848" sldId="377"/>
        </pc:sldMkLst>
        <pc:spChg chg="mod">
          <ac:chgData name="Boban Srezovski" userId="d2c5dd452d77a740" providerId="LiveId" clId="{4B1DE18B-064C-49F4-81A0-690B8A36485C}" dt="2022-03-08T14:41:18.375" v="2632" actId="20577"/>
          <ac:spMkLst>
            <pc:docMk/>
            <pc:sldMk cId="193563848" sldId="377"/>
            <ac:spMk id="3" creationId="{F8484CF1-08FF-4D99-9D64-076B3359B4E5}"/>
          </ac:spMkLst>
        </pc:spChg>
        <pc:picChg chg="mod">
          <ac:chgData name="Boban Srezovski" userId="d2c5dd452d77a740" providerId="LiveId" clId="{4B1DE18B-064C-49F4-81A0-690B8A36485C}" dt="2022-03-08T14:41:17.350" v="2631" actId="1076"/>
          <ac:picMkLst>
            <pc:docMk/>
            <pc:sldMk cId="193563848" sldId="377"/>
            <ac:picMk id="5" creationId="{58674EBF-E948-4BE3-8506-DADE50751DD6}"/>
          </ac:picMkLst>
        </pc:picChg>
      </pc:sldChg>
      <pc:sldChg chg="modSp add mod">
        <pc:chgData name="Boban Srezovski" userId="d2c5dd452d77a740" providerId="LiveId" clId="{4B1DE18B-064C-49F4-81A0-690B8A36485C}" dt="2022-03-08T14:41:31.848" v="2639" actId="6549"/>
        <pc:sldMkLst>
          <pc:docMk/>
          <pc:sldMk cId="3926651402" sldId="378"/>
        </pc:sldMkLst>
        <pc:spChg chg="mod">
          <ac:chgData name="Boban Srezovski" userId="d2c5dd452d77a740" providerId="LiveId" clId="{4B1DE18B-064C-49F4-81A0-690B8A36485C}" dt="2022-03-08T14:41:31.848" v="2639" actId="6549"/>
          <ac:spMkLst>
            <pc:docMk/>
            <pc:sldMk cId="3926651402" sldId="378"/>
            <ac:spMk id="3" creationId="{F8484CF1-08FF-4D99-9D64-076B3359B4E5}"/>
          </ac:spMkLst>
        </pc:spChg>
      </pc:sldChg>
      <pc:sldChg chg="modSp add mod">
        <pc:chgData name="Boban Srezovski" userId="d2c5dd452d77a740" providerId="LiveId" clId="{4B1DE18B-064C-49F4-81A0-690B8A36485C}" dt="2022-03-08T14:42:37.830" v="2671" actId="1076"/>
        <pc:sldMkLst>
          <pc:docMk/>
          <pc:sldMk cId="3773488128" sldId="379"/>
        </pc:sldMkLst>
        <pc:spChg chg="mod">
          <ac:chgData name="Boban Srezovski" userId="d2c5dd452d77a740" providerId="LiveId" clId="{4B1DE18B-064C-49F4-81A0-690B8A36485C}" dt="2022-03-08T14:42:21.032" v="2666" actId="20577"/>
          <ac:spMkLst>
            <pc:docMk/>
            <pc:sldMk cId="3773488128" sldId="379"/>
            <ac:spMk id="3" creationId="{F8484CF1-08FF-4D99-9D64-076B3359B4E5}"/>
          </ac:spMkLst>
        </pc:spChg>
        <pc:picChg chg="mod modCrop">
          <ac:chgData name="Boban Srezovski" userId="d2c5dd452d77a740" providerId="LiveId" clId="{4B1DE18B-064C-49F4-81A0-690B8A36485C}" dt="2022-03-08T14:42:37.830" v="2671" actId="1076"/>
          <ac:picMkLst>
            <pc:docMk/>
            <pc:sldMk cId="3773488128" sldId="379"/>
            <ac:picMk id="5" creationId="{AB38AD0A-CFB7-44AE-8D37-3D999E5DC3C7}"/>
          </ac:picMkLst>
        </pc:picChg>
      </pc:sldChg>
      <pc:sldChg chg="modSp add mod">
        <pc:chgData name="Boban Srezovski" userId="d2c5dd452d77a740" providerId="LiveId" clId="{4B1DE18B-064C-49F4-81A0-690B8A36485C}" dt="2022-03-08T14:42:52.312" v="2677" actId="6549"/>
        <pc:sldMkLst>
          <pc:docMk/>
          <pc:sldMk cId="362084987" sldId="380"/>
        </pc:sldMkLst>
        <pc:spChg chg="mod">
          <ac:chgData name="Boban Srezovski" userId="d2c5dd452d77a740" providerId="LiveId" clId="{4B1DE18B-064C-49F4-81A0-690B8A36485C}" dt="2022-03-08T14:42:52.312" v="2677" actId="6549"/>
          <ac:spMkLst>
            <pc:docMk/>
            <pc:sldMk cId="362084987" sldId="380"/>
            <ac:spMk id="3" creationId="{0C4ACEB9-0866-42AD-BAAB-C3C9BEFF3356}"/>
          </ac:spMkLst>
        </pc:spChg>
      </pc:sldChg>
      <pc:sldChg chg="modSp add mod">
        <pc:chgData name="Boban Srezovski" userId="d2c5dd452d77a740" providerId="LiveId" clId="{4B1DE18B-064C-49F4-81A0-690B8A36485C}" dt="2022-03-08T14:43:12.553" v="2683" actId="403"/>
        <pc:sldMkLst>
          <pc:docMk/>
          <pc:sldMk cId="3708397229" sldId="381"/>
        </pc:sldMkLst>
        <pc:spChg chg="mod">
          <ac:chgData name="Boban Srezovski" userId="d2c5dd452d77a740" providerId="LiveId" clId="{4B1DE18B-064C-49F4-81A0-690B8A36485C}" dt="2022-03-08T14:43:12.553" v="2683" actId="403"/>
          <ac:spMkLst>
            <pc:docMk/>
            <pc:sldMk cId="3708397229" sldId="381"/>
            <ac:spMk id="3" creationId="{0C4ACEB9-0866-42AD-BAAB-C3C9BEFF3356}"/>
          </ac:spMkLst>
        </pc:spChg>
      </pc:sldChg>
      <pc:sldChg chg="modSp add mod">
        <pc:chgData name="Boban Srezovski" userId="d2c5dd452d77a740" providerId="LiveId" clId="{4B1DE18B-064C-49F4-81A0-690B8A36485C}" dt="2022-03-08T14:44:35.518" v="2727" actId="14100"/>
        <pc:sldMkLst>
          <pc:docMk/>
          <pc:sldMk cId="3740573025" sldId="382"/>
        </pc:sldMkLst>
        <pc:spChg chg="mod">
          <ac:chgData name="Boban Srezovski" userId="d2c5dd452d77a740" providerId="LiveId" clId="{4B1DE18B-064C-49F4-81A0-690B8A36485C}" dt="2022-03-08T14:44:35.518" v="2727" actId="14100"/>
          <ac:spMkLst>
            <pc:docMk/>
            <pc:sldMk cId="3740573025" sldId="382"/>
            <ac:spMk id="3" creationId="{0C4ACEB9-0866-42AD-BAAB-C3C9BEFF3356}"/>
          </ac:spMkLst>
        </pc:spChg>
      </pc:sldChg>
      <pc:sldChg chg="modSp add mod">
        <pc:chgData name="Boban Srezovski" userId="d2c5dd452d77a740" providerId="LiveId" clId="{4B1DE18B-064C-49F4-81A0-690B8A36485C}" dt="2022-03-08T14:44:52.409" v="2734" actId="122"/>
        <pc:sldMkLst>
          <pc:docMk/>
          <pc:sldMk cId="3088258843" sldId="383"/>
        </pc:sldMkLst>
        <pc:spChg chg="mod">
          <ac:chgData name="Boban Srezovski" userId="d2c5dd452d77a740" providerId="LiveId" clId="{4B1DE18B-064C-49F4-81A0-690B8A36485C}" dt="2022-03-08T14:44:52.409" v="2734" actId="122"/>
          <ac:spMkLst>
            <pc:docMk/>
            <pc:sldMk cId="3088258843" sldId="383"/>
            <ac:spMk id="3" creationId="{0C4ACEB9-0866-42AD-BAAB-C3C9BEFF3356}"/>
          </ac:spMkLst>
        </pc:spChg>
      </pc:sldChg>
      <pc:sldChg chg="addSp modSp add mod">
        <pc:chgData name="Boban Srezovski" userId="d2c5dd452d77a740" providerId="LiveId" clId="{4B1DE18B-064C-49F4-81A0-690B8A36485C}" dt="2022-03-08T14:47:54.936" v="2806" actId="20577"/>
        <pc:sldMkLst>
          <pc:docMk/>
          <pc:sldMk cId="3779704769" sldId="384"/>
        </pc:sldMkLst>
        <pc:spChg chg="mod">
          <ac:chgData name="Boban Srezovski" userId="d2c5dd452d77a740" providerId="LiveId" clId="{4B1DE18B-064C-49F4-81A0-690B8A36485C}" dt="2022-03-08T14:47:54.936" v="2806" actId="20577"/>
          <ac:spMkLst>
            <pc:docMk/>
            <pc:sldMk cId="3779704769" sldId="384"/>
            <ac:spMk id="3" creationId="{59B86B55-2061-4E5B-8E4A-00BC108ADE1A}"/>
          </ac:spMkLst>
        </pc:spChg>
        <pc:spChg chg="add mod">
          <ac:chgData name="Boban Srezovski" userId="d2c5dd452d77a740" providerId="LiveId" clId="{4B1DE18B-064C-49F4-81A0-690B8A36485C}" dt="2022-03-08T14:47:08.678" v="2780" actId="1076"/>
          <ac:spMkLst>
            <pc:docMk/>
            <pc:sldMk cId="3779704769" sldId="384"/>
            <ac:spMk id="7" creationId="{834C3AD4-BF8F-4E06-A7BF-902B407CC44C}"/>
          </ac:spMkLst>
        </pc:spChg>
        <pc:picChg chg="add mod">
          <ac:chgData name="Boban Srezovski" userId="d2c5dd452d77a740" providerId="LiveId" clId="{4B1DE18B-064C-49F4-81A0-690B8A36485C}" dt="2022-03-08T14:47:00.477" v="2778" actId="1076"/>
          <ac:picMkLst>
            <pc:docMk/>
            <pc:sldMk cId="3779704769" sldId="384"/>
            <ac:picMk id="5" creationId="{CBF5323A-06D5-4326-91A9-A565133D75AC}"/>
          </ac:picMkLst>
        </pc:picChg>
      </pc:sldChg>
      <pc:sldChg chg="add del">
        <pc:chgData name="Boban Srezovski" userId="d2c5dd452d77a740" providerId="LiveId" clId="{4B1DE18B-064C-49F4-81A0-690B8A36485C}" dt="2022-03-08T14:48:08.082" v="2807" actId="47"/>
        <pc:sldMkLst>
          <pc:docMk/>
          <pc:sldMk cId="2931704371" sldId="385"/>
        </pc:sldMkLst>
      </pc:sldChg>
      <pc:sldChg chg="modSp add mod">
        <pc:chgData name="Boban Srezovski" userId="d2c5dd452d77a740" providerId="LiveId" clId="{4B1DE18B-064C-49F4-81A0-690B8A36485C}" dt="2022-03-08T14:49:47.798" v="2877" actId="20577"/>
        <pc:sldMkLst>
          <pc:docMk/>
          <pc:sldMk cId="922851287" sldId="386"/>
        </pc:sldMkLst>
        <pc:spChg chg="mod">
          <ac:chgData name="Boban Srezovski" userId="d2c5dd452d77a740" providerId="LiveId" clId="{4B1DE18B-064C-49F4-81A0-690B8A36485C}" dt="2022-03-08T14:49:47.798" v="2877" actId="20577"/>
          <ac:spMkLst>
            <pc:docMk/>
            <pc:sldMk cId="922851287" sldId="386"/>
            <ac:spMk id="3" creationId="{59B86B55-2061-4E5B-8E4A-00BC108ADE1A}"/>
          </ac:spMkLst>
        </pc:spChg>
        <pc:spChg chg="mod">
          <ac:chgData name="Boban Srezovski" userId="d2c5dd452d77a740" providerId="LiveId" clId="{4B1DE18B-064C-49F4-81A0-690B8A36485C}" dt="2022-03-08T14:48:38.934" v="2822" actId="1076"/>
          <ac:spMkLst>
            <pc:docMk/>
            <pc:sldMk cId="922851287" sldId="386"/>
            <ac:spMk id="9" creationId="{8DBD6016-90E3-4542-899D-5FAFE425A94E}"/>
          </ac:spMkLst>
        </pc:spChg>
        <pc:picChg chg="mod">
          <ac:chgData name="Boban Srezovski" userId="d2c5dd452d77a740" providerId="LiveId" clId="{4B1DE18B-064C-49F4-81A0-690B8A36485C}" dt="2022-03-08T14:48:32.013" v="2819" actId="1076"/>
          <ac:picMkLst>
            <pc:docMk/>
            <pc:sldMk cId="922851287" sldId="386"/>
            <ac:picMk id="6" creationId="{2908B14C-FA23-4ECB-B25B-F181F8A8543C}"/>
          </ac:picMkLst>
        </pc:picChg>
        <pc:picChg chg="mod">
          <ac:chgData name="Boban Srezovski" userId="d2c5dd452d77a740" providerId="LiveId" clId="{4B1DE18B-064C-49F4-81A0-690B8A36485C}" dt="2022-03-08T14:49:42.855" v="2868" actId="1076"/>
          <ac:picMkLst>
            <pc:docMk/>
            <pc:sldMk cId="922851287" sldId="386"/>
            <ac:picMk id="11" creationId="{34719AA5-D175-42D3-AD6C-A00FA72BBACD}"/>
          </ac:picMkLst>
        </pc:picChg>
        <pc:picChg chg="mod">
          <ac:chgData name="Boban Srezovski" userId="d2c5dd452d77a740" providerId="LiveId" clId="{4B1DE18B-064C-49F4-81A0-690B8A36485C}" dt="2022-03-08T14:49:34.055" v="2859" actId="1076"/>
          <ac:picMkLst>
            <pc:docMk/>
            <pc:sldMk cId="922851287" sldId="386"/>
            <ac:picMk id="13" creationId="{A3DD08EE-0F1D-4190-8A78-77BCDC94E1F2}"/>
          </ac:picMkLst>
        </pc:picChg>
      </pc:sldChg>
      <pc:sldChg chg="modSp add mod">
        <pc:chgData name="Boban Srezovski" userId="d2c5dd452d77a740" providerId="LiveId" clId="{4B1DE18B-064C-49F4-81A0-690B8A36485C}" dt="2022-03-08T14:50:15.766" v="2883" actId="6549"/>
        <pc:sldMkLst>
          <pc:docMk/>
          <pc:sldMk cId="4290376979" sldId="387"/>
        </pc:sldMkLst>
        <pc:spChg chg="mod">
          <ac:chgData name="Boban Srezovski" userId="d2c5dd452d77a740" providerId="LiveId" clId="{4B1DE18B-064C-49F4-81A0-690B8A36485C}" dt="2022-03-08T14:50:15.766" v="2883" actId="6549"/>
          <ac:spMkLst>
            <pc:docMk/>
            <pc:sldMk cId="4290376979" sldId="387"/>
            <ac:spMk id="3" creationId="{3383AF59-C711-498D-B310-E47735DD858E}"/>
          </ac:spMkLst>
        </pc:spChg>
      </pc:sldChg>
      <pc:sldChg chg="modSp add mod">
        <pc:chgData name="Boban Srezovski" userId="d2c5dd452d77a740" providerId="LiveId" clId="{4B1DE18B-064C-49F4-81A0-690B8A36485C}" dt="2022-03-08T14:50:31.519" v="2889" actId="6549"/>
        <pc:sldMkLst>
          <pc:docMk/>
          <pc:sldMk cId="519325119" sldId="388"/>
        </pc:sldMkLst>
        <pc:spChg chg="mod">
          <ac:chgData name="Boban Srezovski" userId="d2c5dd452d77a740" providerId="LiveId" clId="{4B1DE18B-064C-49F4-81A0-690B8A36485C}" dt="2022-03-08T14:50:31.519" v="2889" actId="6549"/>
          <ac:spMkLst>
            <pc:docMk/>
            <pc:sldMk cId="519325119" sldId="388"/>
            <ac:spMk id="3" creationId="{3383AF59-C711-498D-B310-E47735DD858E}"/>
          </ac:spMkLst>
        </pc:spChg>
      </pc:sldChg>
      <pc:sldChg chg="modSp add mod">
        <pc:chgData name="Boban Srezovski" userId="d2c5dd452d77a740" providerId="LiveId" clId="{4B1DE18B-064C-49F4-81A0-690B8A36485C}" dt="2022-03-08T14:50:51.368" v="2906" actId="6549"/>
        <pc:sldMkLst>
          <pc:docMk/>
          <pc:sldMk cId="3742669516" sldId="389"/>
        </pc:sldMkLst>
        <pc:spChg chg="mod">
          <ac:chgData name="Boban Srezovski" userId="d2c5dd452d77a740" providerId="LiveId" clId="{4B1DE18B-064C-49F4-81A0-690B8A36485C}" dt="2022-03-08T14:50:51.368" v="2906" actId="6549"/>
          <ac:spMkLst>
            <pc:docMk/>
            <pc:sldMk cId="3742669516" sldId="389"/>
            <ac:spMk id="3" creationId="{3383AF59-C711-498D-B310-E47735DD858E}"/>
          </ac:spMkLst>
        </pc:spChg>
      </pc:sldChg>
      <pc:sldChg chg="modSp add mod">
        <pc:chgData name="Boban Srezovski" userId="d2c5dd452d77a740" providerId="LiveId" clId="{4B1DE18B-064C-49F4-81A0-690B8A36485C}" dt="2022-03-08T14:51:09.230" v="2912" actId="12"/>
        <pc:sldMkLst>
          <pc:docMk/>
          <pc:sldMk cId="337182121" sldId="390"/>
        </pc:sldMkLst>
        <pc:spChg chg="mod">
          <ac:chgData name="Boban Srezovski" userId="d2c5dd452d77a740" providerId="LiveId" clId="{4B1DE18B-064C-49F4-81A0-690B8A36485C}" dt="2022-03-08T14:51:09.230" v="2912" actId="12"/>
          <ac:spMkLst>
            <pc:docMk/>
            <pc:sldMk cId="337182121" sldId="390"/>
            <ac:spMk id="3" creationId="{BC210D0D-C5CF-4691-A432-C0C9D3ADAB4B}"/>
          </ac:spMkLst>
        </pc:spChg>
      </pc:sldChg>
      <pc:sldChg chg="modSp add mod">
        <pc:chgData name="Boban Srezovski" userId="d2c5dd452d77a740" providerId="LiveId" clId="{4B1DE18B-064C-49F4-81A0-690B8A36485C}" dt="2022-03-08T14:51:35.751" v="2927" actId="6549"/>
        <pc:sldMkLst>
          <pc:docMk/>
          <pc:sldMk cId="607538164" sldId="391"/>
        </pc:sldMkLst>
        <pc:spChg chg="mod">
          <ac:chgData name="Boban Srezovski" userId="d2c5dd452d77a740" providerId="LiveId" clId="{4B1DE18B-064C-49F4-81A0-690B8A36485C}" dt="2022-03-08T14:51:35.751" v="2927" actId="6549"/>
          <ac:spMkLst>
            <pc:docMk/>
            <pc:sldMk cId="607538164" sldId="391"/>
            <ac:spMk id="3" creationId="{BC210D0D-C5CF-4691-A432-C0C9D3ADAB4B}"/>
          </ac:spMkLst>
        </pc:spChg>
      </pc:sldChg>
      <pc:sldChg chg="modSp add mod">
        <pc:chgData name="Boban Srezovski" userId="d2c5dd452d77a740" providerId="LiveId" clId="{4B1DE18B-064C-49F4-81A0-690B8A36485C}" dt="2022-03-08T14:52:23.968" v="2953" actId="255"/>
        <pc:sldMkLst>
          <pc:docMk/>
          <pc:sldMk cId="81257855" sldId="392"/>
        </pc:sldMkLst>
        <pc:spChg chg="mod">
          <ac:chgData name="Boban Srezovski" userId="d2c5dd452d77a740" providerId="LiveId" clId="{4B1DE18B-064C-49F4-81A0-690B8A36485C}" dt="2022-03-08T14:52:23.968" v="2953" actId="255"/>
          <ac:spMkLst>
            <pc:docMk/>
            <pc:sldMk cId="81257855" sldId="392"/>
            <ac:spMk id="3" creationId="{BC210D0D-C5CF-4691-A432-C0C9D3ADAB4B}"/>
          </ac:spMkLst>
        </pc:spChg>
      </pc:sldChg>
      <pc:sldChg chg="add del">
        <pc:chgData name="Boban Srezovski" userId="d2c5dd452d77a740" providerId="LiveId" clId="{4B1DE18B-064C-49F4-81A0-690B8A36485C}" dt="2022-03-08T14:53:37.724" v="2991" actId="47"/>
        <pc:sldMkLst>
          <pc:docMk/>
          <pc:sldMk cId="423338807" sldId="393"/>
        </pc:sldMkLst>
      </pc:sldChg>
      <pc:sldChg chg="add del">
        <pc:chgData name="Boban Srezovski" userId="d2c5dd452d77a740" providerId="LiveId" clId="{4B1DE18B-064C-49F4-81A0-690B8A36485C}" dt="2022-03-08T14:53:39.219" v="2992" actId="47"/>
        <pc:sldMkLst>
          <pc:docMk/>
          <pc:sldMk cId="1249418839" sldId="394"/>
        </pc:sldMkLst>
      </pc:sldChg>
      <pc:sldChg chg="modSp add mod">
        <pc:chgData name="Boban Srezovski" userId="d2c5dd452d77a740" providerId="LiveId" clId="{4B1DE18B-064C-49F4-81A0-690B8A36485C}" dt="2022-03-08T14:53:59.207" v="3005" actId="14100"/>
        <pc:sldMkLst>
          <pc:docMk/>
          <pc:sldMk cId="2658416209" sldId="395"/>
        </pc:sldMkLst>
        <pc:spChg chg="mod">
          <ac:chgData name="Boban Srezovski" userId="d2c5dd452d77a740" providerId="LiveId" clId="{4B1DE18B-064C-49F4-81A0-690B8A36485C}" dt="2022-03-08T14:53:59.207" v="3005" actId="14100"/>
          <ac:spMkLst>
            <pc:docMk/>
            <pc:sldMk cId="2658416209" sldId="395"/>
            <ac:spMk id="3" creationId="{BC210D0D-C5CF-4691-A432-C0C9D3ADAB4B}"/>
          </ac:spMkLst>
        </pc:spChg>
      </pc:sldChg>
      <pc:sldChg chg="modSp add mod">
        <pc:chgData name="Boban Srezovski" userId="d2c5dd452d77a740" providerId="LiveId" clId="{4B1DE18B-064C-49F4-81A0-690B8A36485C}" dt="2022-03-08T14:54:21.893" v="3021" actId="14100"/>
        <pc:sldMkLst>
          <pc:docMk/>
          <pc:sldMk cId="694927411" sldId="396"/>
        </pc:sldMkLst>
        <pc:spChg chg="mod">
          <ac:chgData name="Boban Srezovski" userId="d2c5dd452d77a740" providerId="LiveId" clId="{4B1DE18B-064C-49F4-81A0-690B8A36485C}" dt="2022-03-08T14:54:21.893" v="3021" actId="14100"/>
          <ac:spMkLst>
            <pc:docMk/>
            <pc:sldMk cId="694927411" sldId="396"/>
            <ac:spMk id="3" creationId="{7106CDAC-8D05-41FE-BA32-A7D942AF277E}"/>
          </ac:spMkLst>
        </pc:spChg>
      </pc:sldChg>
      <pc:sldChg chg="add del">
        <pc:chgData name="Boban Srezovski" userId="d2c5dd452d77a740" providerId="LiveId" clId="{4B1DE18B-064C-49F4-81A0-690B8A36485C}" dt="2022-03-08T13:14:41.493" v="584"/>
        <pc:sldMkLst>
          <pc:docMk/>
          <pc:sldMk cId="155575025" sldId="397"/>
        </pc:sldMkLst>
      </pc:sldChg>
      <pc:sldChg chg="addSp delSp modSp add mod ord">
        <pc:chgData name="Boban Srezovski" userId="d2c5dd452d77a740" providerId="LiveId" clId="{4B1DE18B-064C-49F4-81A0-690B8A36485C}" dt="2022-03-08T13:15:55.810" v="631" actId="1076"/>
        <pc:sldMkLst>
          <pc:docMk/>
          <pc:sldMk cId="2823797248" sldId="397"/>
        </pc:sldMkLst>
        <pc:spChg chg="mod">
          <ac:chgData name="Boban Srezovski" userId="d2c5dd452d77a740" providerId="LiveId" clId="{4B1DE18B-064C-49F4-81A0-690B8A36485C}" dt="2022-03-08T13:15:50.175" v="629" actId="27636"/>
          <ac:spMkLst>
            <pc:docMk/>
            <pc:sldMk cId="2823797248" sldId="397"/>
            <ac:spMk id="3" creationId="{5AD7EC2F-DA59-4B18-84F6-D4A42DD22F1B}"/>
          </ac:spMkLst>
        </pc:spChg>
        <pc:spChg chg="add mod">
          <ac:chgData name="Boban Srezovski" userId="d2c5dd452d77a740" providerId="LiveId" clId="{4B1DE18B-064C-49F4-81A0-690B8A36485C}" dt="2022-03-08T13:15:55.810" v="631" actId="1076"/>
          <ac:spMkLst>
            <pc:docMk/>
            <pc:sldMk cId="2823797248" sldId="397"/>
            <ac:spMk id="8" creationId="{43189257-5F27-4A66-915F-2A9E744F69F9}"/>
          </ac:spMkLst>
        </pc:spChg>
        <pc:picChg chg="del">
          <ac:chgData name="Boban Srezovski" userId="d2c5dd452d77a740" providerId="LiveId" clId="{4B1DE18B-064C-49F4-81A0-690B8A36485C}" dt="2022-03-08T13:14:50.859" v="589" actId="478"/>
          <ac:picMkLst>
            <pc:docMk/>
            <pc:sldMk cId="2823797248" sldId="397"/>
            <ac:picMk id="5" creationId="{78AD98A1-17F2-4C69-AF7D-588C6FD49FFD}"/>
          </ac:picMkLst>
        </pc:picChg>
        <pc:picChg chg="add mod">
          <ac:chgData name="Boban Srezovski" userId="d2c5dd452d77a740" providerId="LiveId" clId="{4B1DE18B-064C-49F4-81A0-690B8A36485C}" dt="2022-03-08T13:15:53.043" v="630" actId="1076"/>
          <ac:picMkLst>
            <pc:docMk/>
            <pc:sldMk cId="2823797248" sldId="397"/>
            <ac:picMk id="6" creationId="{AD888C5C-95BA-4D06-998A-C0F8E5DE42C9}"/>
          </ac:picMkLst>
        </pc:picChg>
      </pc:sldChg>
      <pc:sldChg chg="addSp delSp modSp add del mod">
        <pc:chgData name="Boban Srezovski" userId="d2c5dd452d77a740" providerId="LiveId" clId="{4B1DE18B-064C-49F4-81A0-690B8A36485C}" dt="2022-03-08T14:05:14.867" v="1835" actId="47"/>
        <pc:sldMkLst>
          <pc:docMk/>
          <pc:sldMk cId="1139338108" sldId="398"/>
        </pc:sldMkLst>
        <pc:spChg chg="mod">
          <ac:chgData name="Boban Srezovski" userId="d2c5dd452d77a740" providerId="LiveId" clId="{4B1DE18B-064C-49F4-81A0-690B8A36485C}" dt="2022-03-08T14:02:49.953" v="1802" actId="20577"/>
          <ac:spMkLst>
            <pc:docMk/>
            <pc:sldMk cId="1139338108" sldId="398"/>
            <ac:spMk id="3" creationId="{B3318D4F-D685-4914-A6AE-0DAD8D2DE5AA}"/>
          </ac:spMkLst>
        </pc:spChg>
        <pc:spChg chg="mod">
          <ac:chgData name="Boban Srezovski" userId="d2c5dd452d77a740" providerId="LiveId" clId="{4B1DE18B-064C-49F4-81A0-690B8A36485C}" dt="2022-03-08T14:02:58.728" v="1805" actId="14100"/>
          <ac:spMkLst>
            <pc:docMk/>
            <pc:sldMk cId="1139338108" sldId="398"/>
            <ac:spMk id="15" creationId="{D508E5D5-9945-46CF-A499-F4D414F5323D}"/>
          </ac:spMkLst>
        </pc:spChg>
        <pc:picChg chg="add mod">
          <ac:chgData name="Boban Srezovski" userId="d2c5dd452d77a740" providerId="LiveId" clId="{4B1DE18B-064C-49F4-81A0-690B8A36485C}" dt="2022-03-08T14:02:53.057" v="1803" actId="14100"/>
          <ac:picMkLst>
            <pc:docMk/>
            <pc:sldMk cId="1139338108" sldId="398"/>
            <ac:picMk id="5" creationId="{269D6A0E-9BB7-4692-A832-EBC81E3641B7}"/>
          </ac:picMkLst>
        </pc:picChg>
        <pc:picChg chg="del">
          <ac:chgData name="Boban Srezovski" userId="d2c5dd452d77a740" providerId="LiveId" clId="{4B1DE18B-064C-49F4-81A0-690B8A36485C}" dt="2022-03-08T14:02:14.941" v="1784" actId="478"/>
          <ac:picMkLst>
            <pc:docMk/>
            <pc:sldMk cId="1139338108" sldId="398"/>
            <ac:picMk id="13" creationId="{F457B634-FA30-4B29-8985-D174B5FC925D}"/>
          </ac:picMkLst>
        </pc:picChg>
      </pc:sldChg>
      <pc:sldChg chg="addSp delSp new del mod">
        <pc:chgData name="Boban Srezovski" userId="d2c5dd452d77a740" providerId="LiveId" clId="{4B1DE18B-064C-49F4-81A0-690B8A36485C}" dt="2022-03-08T13:21:35.900" v="820" actId="680"/>
        <pc:sldMkLst>
          <pc:docMk/>
          <pc:sldMk cId="1584587169" sldId="398"/>
        </pc:sldMkLst>
        <pc:spChg chg="add del">
          <ac:chgData name="Boban Srezovski" userId="d2c5dd452d77a740" providerId="LiveId" clId="{4B1DE18B-064C-49F4-81A0-690B8A36485C}" dt="2022-03-08T13:21:35.342" v="819" actId="22"/>
          <ac:spMkLst>
            <pc:docMk/>
            <pc:sldMk cId="1584587169" sldId="398"/>
            <ac:spMk id="5" creationId="{4DAF9979-3ED7-49FF-9E60-63AD221C887C}"/>
          </ac:spMkLst>
        </pc:spChg>
      </pc:sldChg>
      <pc:sldChg chg="add del">
        <pc:chgData name="Boban Srezovski" userId="d2c5dd452d77a740" providerId="LiveId" clId="{4B1DE18B-064C-49F4-81A0-690B8A36485C}" dt="2022-03-08T14:01:30.222" v="1772"/>
        <pc:sldMkLst>
          <pc:docMk/>
          <pc:sldMk cId="2214922466" sldId="399"/>
        </pc:sldMkLst>
      </pc:sldChg>
      <pc:sldChg chg="addSp delSp modSp add mod">
        <pc:chgData name="Boban Srezovski" userId="d2c5dd452d77a740" providerId="LiveId" clId="{4B1DE18B-064C-49F4-81A0-690B8A36485C}" dt="2022-03-08T14:06:07.144" v="1859" actId="1076"/>
        <pc:sldMkLst>
          <pc:docMk/>
          <pc:sldMk cId="3111043908" sldId="399"/>
        </pc:sldMkLst>
        <pc:spChg chg="mod">
          <ac:chgData name="Boban Srezovski" userId="d2c5dd452d77a740" providerId="LiveId" clId="{4B1DE18B-064C-49F4-81A0-690B8A36485C}" dt="2022-03-08T14:05:29.178" v="1845" actId="20577"/>
          <ac:spMkLst>
            <pc:docMk/>
            <pc:sldMk cId="3111043908" sldId="399"/>
            <ac:spMk id="3" creationId="{B3318D4F-D685-4914-A6AE-0DAD8D2DE5AA}"/>
          </ac:spMkLst>
        </pc:spChg>
        <pc:spChg chg="mod">
          <ac:chgData name="Boban Srezovski" userId="d2c5dd452d77a740" providerId="LiveId" clId="{4B1DE18B-064C-49F4-81A0-690B8A36485C}" dt="2022-03-08T14:06:07.144" v="1859" actId="1076"/>
          <ac:spMkLst>
            <pc:docMk/>
            <pc:sldMk cId="3111043908" sldId="399"/>
            <ac:spMk id="15" creationId="{D508E5D5-9945-46CF-A499-F4D414F5323D}"/>
          </ac:spMkLst>
        </pc:spChg>
        <pc:picChg chg="del">
          <ac:chgData name="Boban Srezovski" userId="d2c5dd452d77a740" providerId="LiveId" clId="{4B1DE18B-064C-49F4-81A0-690B8A36485C}" dt="2022-03-08T14:05:47.224" v="1851" actId="478"/>
          <ac:picMkLst>
            <pc:docMk/>
            <pc:sldMk cId="3111043908" sldId="399"/>
            <ac:picMk id="5" creationId="{594B0EF3-2C6D-4C93-A613-56203FB21790}"/>
          </ac:picMkLst>
        </pc:picChg>
        <pc:picChg chg="add mod modCrop">
          <ac:chgData name="Boban Srezovski" userId="d2c5dd452d77a740" providerId="LiveId" clId="{4B1DE18B-064C-49F4-81A0-690B8A36485C}" dt="2022-03-08T14:05:43.671" v="1850" actId="1076"/>
          <ac:picMkLst>
            <pc:docMk/>
            <pc:sldMk cId="3111043908" sldId="399"/>
            <ac:picMk id="6" creationId="{04B19CEC-D95F-46B5-987B-791B237495FF}"/>
          </ac:picMkLst>
        </pc:picChg>
        <pc:picChg chg="add mod">
          <ac:chgData name="Boban Srezovski" userId="d2c5dd452d77a740" providerId="LiveId" clId="{4B1DE18B-064C-49F4-81A0-690B8A36485C}" dt="2022-03-08T14:05:54.551" v="1855" actId="1076"/>
          <ac:picMkLst>
            <pc:docMk/>
            <pc:sldMk cId="3111043908" sldId="399"/>
            <ac:picMk id="8" creationId="{7F9A6329-64E8-44FB-8239-4AB928BDF5A3}"/>
          </ac:picMkLst>
        </pc:picChg>
        <pc:picChg chg="del">
          <ac:chgData name="Boban Srezovski" userId="d2c5dd452d77a740" providerId="LiveId" clId="{4B1DE18B-064C-49F4-81A0-690B8A36485C}" dt="2022-03-08T14:05:35.219" v="1846" actId="478"/>
          <ac:picMkLst>
            <pc:docMk/>
            <pc:sldMk cId="3111043908" sldId="399"/>
            <ac:picMk id="9" creationId="{4003B18D-83B1-4DBD-8AB2-A72541BCEB41}"/>
          </ac:picMkLst>
        </pc:picChg>
      </pc:sldChg>
      <pc:sldChg chg="addSp delSp modSp add mod">
        <pc:chgData name="Boban Srezovski" userId="d2c5dd452d77a740" providerId="LiveId" clId="{4B1DE18B-064C-49F4-81A0-690B8A36485C}" dt="2022-03-08T14:38:41.559" v="2551" actId="20577"/>
        <pc:sldMkLst>
          <pc:docMk/>
          <pc:sldMk cId="2112090116" sldId="400"/>
        </pc:sldMkLst>
        <pc:spChg chg="mod">
          <ac:chgData name="Boban Srezovski" userId="d2c5dd452d77a740" providerId="LiveId" clId="{4B1DE18B-064C-49F4-81A0-690B8A36485C}" dt="2022-03-08T14:38:41.559" v="2551" actId="20577"/>
          <ac:spMkLst>
            <pc:docMk/>
            <pc:sldMk cId="2112090116" sldId="400"/>
            <ac:spMk id="2" creationId="{214682B0-BA3A-4E84-945E-8D9DA8148296}"/>
          </ac:spMkLst>
        </pc:spChg>
        <pc:spChg chg="mod">
          <ac:chgData name="Boban Srezovski" userId="d2c5dd452d77a740" providerId="LiveId" clId="{4B1DE18B-064C-49F4-81A0-690B8A36485C}" dt="2022-03-08T14:37:43.631" v="2526" actId="6549"/>
          <ac:spMkLst>
            <pc:docMk/>
            <pc:sldMk cId="2112090116" sldId="400"/>
            <ac:spMk id="3" creationId="{33BFBCF5-AF61-445E-BC3A-FF2674FBAD8F}"/>
          </ac:spMkLst>
        </pc:spChg>
        <pc:spChg chg="mod">
          <ac:chgData name="Boban Srezovski" userId="d2c5dd452d77a740" providerId="LiveId" clId="{4B1DE18B-064C-49F4-81A0-690B8A36485C}" dt="2022-03-08T14:38:16.927" v="2539" actId="1076"/>
          <ac:spMkLst>
            <pc:docMk/>
            <pc:sldMk cId="2112090116" sldId="400"/>
            <ac:spMk id="8" creationId="{FA8F84E9-2A4A-44FB-B8D9-EDDEC1285B80}"/>
          </ac:spMkLst>
        </pc:spChg>
        <pc:picChg chg="del">
          <ac:chgData name="Boban Srezovski" userId="d2c5dd452d77a740" providerId="LiveId" clId="{4B1DE18B-064C-49F4-81A0-690B8A36485C}" dt="2022-03-08T14:37:11.887" v="2517" actId="478"/>
          <ac:picMkLst>
            <pc:docMk/>
            <pc:sldMk cId="2112090116" sldId="400"/>
            <ac:picMk id="5" creationId="{47C4204A-A8D3-414B-9656-45DFAE3CFD14}"/>
          </ac:picMkLst>
        </pc:picChg>
        <pc:picChg chg="del">
          <ac:chgData name="Boban Srezovski" userId="d2c5dd452d77a740" providerId="LiveId" clId="{4B1DE18B-064C-49F4-81A0-690B8A36485C}" dt="2022-03-08T14:37:42.255" v="2524" actId="478"/>
          <ac:picMkLst>
            <pc:docMk/>
            <pc:sldMk cId="2112090116" sldId="400"/>
            <ac:picMk id="6" creationId="{55729007-32AC-472F-B994-DD6A14C31554}"/>
          </ac:picMkLst>
        </pc:picChg>
        <pc:picChg chg="add mod">
          <ac:chgData name="Boban Srezovski" userId="d2c5dd452d77a740" providerId="LiveId" clId="{4B1DE18B-064C-49F4-81A0-690B8A36485C}" dt="2022-03-08T14:37:17.927" v="2519" actId="1076"/>
          <ac:picMkLst>
            <pc:docMk/>
            <pc:sldMk cId="2112090116" sldId="400"/>
            <ac:picMk id="7" creationId="{F58576E3-28B3-44AC-BBB1-F3E1CB2615E8}"/>
          </ac:picMkLst>
        </pc:picChg>
        <pc:picChg chg="add mod">
          <ac:chgData name="Boban Srezovski" userId="d2c5dd452d77a740" providerId="LiveId" clId="{4B1DE18B-064C-49F4-81A0-690B8A36485C}" dt="2022-03-08T14:38:03.943" v="2534" actId="1076"/>
          <ac:picMkLst>
            <pc:docMk/>
            <pc:sldMk cId="2112090116" sldId="400"/>
            <ac:picMk id="10" creationId="{A1457E42-ECD6-4080-A0AE-4D8F8B57A47B}"/>
          </ac:picMkLst>
        </pc:picChg>
      </pc:sldChg>
      <pc:sldChg chg="modSp add mod">
        <pc:chgData name="Boban Srezovski" userId="d2c5dd452d77a740" providerId="LiveId" clId="{4B1DE18B-064C-49F4-81A0-690B8A36485C}" dt="2022-03-08T14:53:07.071" v="2968" actId="6549"/>
        <pc:sldMkLst>
          <pc:docMk/>
          <pc:sldMk cId="4280074028" sldId="401"/>
        </pc:sldMkLst>
        <pc:spChg chg="mod">
          <ac:chgData name="Boban Srezovski" userId="d2c5dd452d77a740" providerId="LiveId" clId="{4B1DE18B-064C-49F4-81A0-690B8A36485C}" dt="2022-03-08T14:53:07.071" v="2968" actId="6549"/>
          <ac:spMkLst>
            <pc:docMk/>
            <pc:sldMk cId="4280074028" sldId="401"/>
            <ac:spMk id="3" creationId="{BC210D0D-C5CF-4691-A432-C0C9D3ADAB4B}"/>
          </ac:spMkLst>
        </pc:spChg>
      </pc:sldChg>
      <pc:sldChg chg="modSp add mod">
        <pc:chgData name="Boban Srezovski" userId="d2c5dd452d77a740" providerId="LiveId" clId="{4B1DE18B-064C-49F4-81A0-690B8A36485C}" dt="2022-03-08T14:53:29.847" v="2990" actId="6549"/>
        <pc:sldMkLst>
          <pc:docMk/>
          <pc:sldMk cId="2203303433" sldId="402"/>
        </pc:sldMkLst>
        <pc:spChg chg="mod">
          <ac:chgData name="Boban Srezovski" userId="d2c5dd452d77a740" providerId="LiveId" clId="{4B1DE18B-064C-49F4-81A0-690B8A36485C}" dt="2022-03-08T14:53:29.847" v="2990" actId="6549"/>
          <ac:spMkLst>
            <pc:docMk/>
            <pc:sldMk cId="2203303433" sldId="402"/>
            <ac:spMk id="3" creationId="{BC210D0D-C5CF-4691-A432-C0C9D3ADAB4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2/9/2023</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11D08-EAF3-453F-A887-E16337C5A201}" type="slidenum">
              <a:rPr lang="en-US" smtClean="0"/>
              <a:t>40</a:t>
            </a:fld>
            <a:endParaRPr lang="en-US"/>
          </a:p>
        </p:txBody>
      </p:sp>
    </p:spTree>
    <p:extLst>
      <p:ext uri="{BB962C8B-B14F-4D97-AF65-F5344CB8AC3E}">
        <p14:creationId xmlns:p14="http://schemas.microsoft.com/office/powerpoint/2010/main" val="3938184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99224" y="1352125"/>
            <a:ext cx="10993549" cy="1475013"/>
          </a:xfrm>
        </p:spPr>
        <p:txBody>
          <a:bodyPr>
            <a:noAutofit/>
          </a:bodyPr>
          <a:lstStyle/>
          <a:p>
            <a:r>
              <a:rPr lang="en-US" sz="4000" dirty="0" err="1"/>
              <a:t>Javascript</a:t>
            </a:r>
            <a:br>
              <a:rPr lang="en-US" sz="4000" dirty="0"/>
            </a:br>
            <a:r>
              <a:rPr lang="en-US" sz="2800" dirty="0"/>
              <a:t>Chapter 1: Getting Started with JavaScript</a:t>
            </a:r>
            <a:endParaRPr lang="en-US" sz="4000" dirty="0"/>
          </a:p>
        </p:txBody>
      </p:sp>
      <p:pic>
        <p:nvPicPr>
          <p:cNvPr id="5" name="Picture 4">
            <a:extLst>
              <a:ext uri="{FF2B5EF4-FFF2-40B4-BE49-F238E27FC236}">
                <a16:creationId xmlns:a16="http://schemas.microsoft.com/office/drawing/2014/main" id="{AA9645E7-2A37-45E9-A8F6-F6B353A01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94" y="3160774"/>
            <a:ext cx="5283208" cy="3169924"/>
          </a:xfrm>
          <a:prstGeom prst="rect">
            <a:avLst/>
          </a:prstGeom>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How does the browser understand JavaScript?</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201646"/>
          </a:xfrm>
        </p:spPr>
        <p:txBody>
          <a:bodyPr anchor="t">
            <a:normAutofit/>
          </a:bodyPr>
          <a:lstStyle/>
          <a:p>
            <a:pPr marL="0" indent="0" algn="l">
              <a:buNone/>
            </a:pPr>
            <a:r>
              <a:rPr lang="en-US" sz="1800" b="0" i="0" u="none" strike="noStrike" baseline="0" dirty="0">
                <a:latin typeface="BookAntiqua"/>
              </a:rPr>
              <a:t>JavaScript is an interpreted language, which means that the computer understands it while running it. Some languages get processed before running, this is called compiling, but not JavaScript. The computer can just interpret JavaScript on the fly.  The "engine" that understands JavaScript will be called the interpreter here. A web page isn't just JavaScript. Web pages are written in three languages: HTML, CSS, and JavaScript.</a:t>
            </a:r>
          </a:p>
          <a:p>
            <a:pPr marL="0" indent="0" algn="l">
              <a:buNone/>
            </a:pPr>
            <a:r>
              <a:rPr lang="en-US" sz="1800" b="0" i="0" u="none" strike="noStrike" baseline="0" dirty="0">
                <a:latin typeface="BookAntiqua"/>
              </a:rPr>
              <a:t>HTML determines what is on the page; the content of the page is in there. If there is a paragraph on the page, the HTML of the page contains a paragraph. And if there is a heading, HTML was used to add a heading, and so forth. HTML consists of elements, also called tags. They specify what is on the page. Here is a little sample that will create a web page with the text </a:t>
            </a:r>
            <a:r>
              <a:rPr lang="en-US" sz="1800" b="0" i="0" u="none" strike="noStrike" baseline="0" dirty="0">
                <a:latin typeface="Consolas" panose="020B0609020204030204" pitchFamily="49" charset="0"/>
              </a:rPr>
              <a:t>Hello world </a:t>
            </a:r>
            <a:r>
              <a:rPr lang="en-US" sz="1800" b="0" i="0" u="none" strike="noStrike" baseline="0" dirty="0">
                <a:latin typeface="BookAntiqua"/>
              </a:rPr>
              <a:t>on it:</a:t>
            </a:r>
          </a:p>
          <a:p>
            <a:pPr marL="0" indent="0" algn="l">
              <a:buNone/>
            </a:pPr>
            <a:endParaRPr lang="en-US" dirty="0">
              <a:latin typeface="BookAntiqua"/>
            </a:endParaRPr>
          </a:p>
          <a:p>
            <a:pPr marL="0" indent="0" algn="l">
              <a:buNone/>
            </a:pPr>
            <a:r>
              <a:rPr lang="en-US" dirty="0">
                <a:latin typeface="BookAntiqua"/>
              </a:rPr>
              <a:t>									</a:t>
            </a:r>
            <a:r>
              <a:rPr lang="en-US" sz="1800" b="0" i="0" u="none" strike="noStrike" baseline="0" dirty="0">
                <a:latin typeface="BookAntiqua"/>
              </a:rPr>
              <a:t>In </a:t>
            </a:r>
            <a:r>
              <a:rPr lang="en-US" sz="1800" b="0" i="1" u="none" strike="noStrike" baseline="0" dirty="0">
                <a:latin typeface="BookAntiqua-Italic"/>
              </a:rPr>
              <a:t>Chapter 9</a:t>
            </a:r>
            <a:r>
              <a:rPr lang="en-US" sz="1800" b="0" i="1" u="none" strike="noStrike" baseline="0" dirty="0">
                <a:latin typeface="BookAntiqua"/>
              </a:rPr>
              <a:t>, </a:t>
            </a:r>
            <a:r>
              <a:rPr lang="en-US" sz="1800" b="0" i="1" u="none" strike="noStrike" baseline="0" dirty="0">
                <a:latin typeface="BookAntiqua-Italic"/>
              </a:rPr>
              <a:t>The Document Object Model</a:t>
            </a:r>
            <a:r>
              <a:rPr lang="en-US" sz="1800" b="0" i="1" u="none" strike="noStrike" baseline="0" dirty="0">
                <a:latin typeface="BookAntiqua"/>
              </a:rPr>
              <a:t>, </a:t>
            </a:r>
            <a:r>
              <a:rPr lang="en-US" sz="1800" b="0" i="0" u="none" strike="noStrike" baseline="0" dirty="0">
                <a:latin typeface="BookAntiqua"/>
              </a:rPr>
              <a:t>we have a little crash course 									in HTML, so don't worry if you have never seen it.</a:t>
            </a:r>
            <a:endParaRPr lang="en-US" dirty="0"/>
          </a:p>
        </p:txBody>
      </p:sp>
      <p:pic>
        <p:nvPicPr>
          <p:cNvPr id="5" name="Picture 4">
            <a:extLst>
              <a:ext uri="{FF2B5EF4-FFF2-40B4-BE49-F238E27FC236}">
                <a16:creationId xmlns:a16="http://schemas.microsoft.com/office/drawing/2014/main" id="{5BBBE943-BBD0-4482-8541-EA54CA21679F}"/>
              </a:ext>
            </a:extLst>
          </p:cNvPr>
          <p:cNvPicPr>
            <a:picLocks noChangeAspect="1"/>
          </p:cNvPicPr>
          <p:nvPr/>
        </p:nvPicPr>
        <p:blipFill>
          <a:blip r:embed="rId2"/>
          <a:stretch>
            <a:fillRect/>
          </a:stretch>
        </p:blipFill>
        <p:spPr>
          <a:xfrm>
            <a:off x="956701" y="4603376"/>
            <a:ext cx="3590925" cy="1752600"/>
          </a:xfrm>
          <a:prstGeom prst="rect">
            <a:avLst/>
          </a:prstGeom>
        </p:spPr>
      </p:pic>
    </p:spTree>
    <p:extLst>
      <p:ext uri="{BB962C8B-B14F-4D97-AF65-F5344CB8AC3E}">
        <p14:creationId xmlns:p14="http://schemas.microsoft.com/office/powerpoint/2010/main" val="115999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How does the browser understand JavaScript?</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223248"/>
            <a:ext cx="11029615" cy="4132728"/>
          </a:xfrm>
        </p:spPr>
        <p:txBody>
          <a:bodyPr anchor="ctr">
            <a:normAutofit/>
          </a:bodyPr>
          <a:lstStyle/>
          <a:p>
            <a:pPr marL="0" indent="0" algn="l">
              <a:buNone/>
            </a:pPr>
            <a:r>
              <a:rPr lang="en-US" sz="1800" b="0" i="0" u="none" strike="noStrike" baseline="0" dirty="0">
                <a:latin typeface="BookAntiqua"/>
              </a:rPr>
              <a:t>CSS is the layout of the web page. So for example, if the text color is blue, this is done by CSS. Font size, font family, and position on the page are all determined by CSS. </a:t>
            </a:r>
          </a:p>
          <a:p>
            <a:pPr marL="0" indent="0" algn="l">
              <a:buNone/>
            </a:pPr>
            <a:r>
              <a:rPr lang="en-US" sz="1800" b="0" i="0" u="none" strike="noStrike" baseline="0" dirty="0">
                <a:latin typeface="BookAntiqua"/>
              </a:rPr>
              <a:t>JavaScript is the final piece in the puzzle, which defines what the web page can do and how it can interact with the user or the backend. </a:t>
            </a:r>
          </a:p>
          <a:p>
            <a:pPr marL="0" indent="0" algn="l">
              <a:buNone/>
            </a:pPr>
            <a:r>
              <a:rPr lang="en-US" sz="1800" b="0" i="0" u="none" strike="noStrike" baseline="0" dirty="0">
                <a:latin typeface="BookAntiqua"/>
              </a:rPr>
              <a:t>When dealing with JavaScript, you will come across the term </a:t>
            </a:r>
            <a:r>
              <a:rPr lang="en-US" sz="1800" b="1" i="0" u="none" strike="noStrike" baseline="0" dirty="0">
                <a:latin typeface="BookAntiqua-Bold"/>
              </a:rPr>
              <a:t>ECMAScript </a:t>
            </a:r>
            <a:r>
              <a:rPr lang="en-US" sz="1800" b="0" i="0" u="none" strike="noStrike" baseline="0" dirty="0">
                <a:latin typeface="BookAntiqua"/>
              </a:rPr>
              <a:t>sooner or later. This is the specification or standardization for the JavaScript language. </a:t>
            </a:r>
          </a:p>
          <a:p>
            <a:pPr marL="0" indent="0" algn="l">
              <a:buNone/>
            </a:pPr>
            <a:r>
              <a:rPr lang="en-US" sz="1800" b="0" i="0" u="none" strike="noStrike" baseline="0" dirty="0">
                <a:latin typeface="BookAntiqua"/>
              </a:rPr>
              <a:t>The current standard is </a:t>
            </a:r>
            <a:r>
              <a:rPr lang="en-US" sz="1800" b="1" i="0" u="none" strike="noStrike" baseline="0" dirty="0">
                <a:latin typeface="BookAntiqua-Bold"/>
              </a:rPr>
              <a:t>ECMAScript 6 </a:t>
            </a:r>
            <a:r>
              <a:rPr lang="en-US" sz="1800" b="0" i="0" u="none" strike="noStrike" baseline="0" dirty="0">
                <a:latin typeface="BookAntiqua"/>
              </a:rPr>
              <a:t>(also referred to as </a:t>
            </a:r>
            <a:r>
              <a:rPr lang="en-US" sz="1800" b="1" i="0" u="none" strike="noStrike" baseline="0" dirty="0">
                <a:latin typeface="BookAntiqua-Bold"/>
              </a:rPr>
              <a:t>ES6</a:t>
            </a:r>
            <a:r>
              <a:rPr lang="en-US" sz="1800" b="0" i="0" u="none" strike="noStrike" baseline="0" dirty="0">
                <a:latin typeface="BookAntiqua"/>
              </a:rPr>
              <a:t>). Browsers use this specification to support JavaScript (in addition to some other topics such as </a:t>
            </a:r>
            <a:r>
              <a:rPr lang="en-US" sz="1800" b="1" i="0" u="none" strike="noStrike" baseline="0" dirty="0">
                <a:latin typeface="BookAntiqua-Bold"/>
              </a:rPr>
              <a:t>Document Object Model </a:t>
            </a:r>
            <a:r>
              <a:rPr lang="en-US" sz="1800" b="0" i="0" u="none" strike="noStrike" baseline="0" dirty="0">
                <a:latin typeface="BookAntiqua"/>
              </a:rPr>
              <a:t>(</a:t>
            </a:r>
            <a:r>
              <a:rPr lang="en-US" sz="1800" b="1" i="0" u="none" strike="noStrike" baseline="0" dirty="0">
                <a:latin typeface="BookAntiqua-Bold"/>
              </a:rPr>
              <a:t>DOM</a:t>
            </a:r>
            <a:r>
              <a:rPr lang="en-US" sz="1800" b="0" i="0" u="none" strike="noStrike" baseline="0" dirty="0">
                <a:latin typeface="BookAntiqua"/>
              </a:rPr>
              <a:t>), which we'll see later). JavaScript has many implementations that might differ slightly, but ECMAScript can be considered the basic specification that the JavaScript implementation will definitely include.</a:t>
            </a:r>
            <a:endParaRPr lang="en-US" dirty="0"/>
          </a:p>
        </p:txBody>
      </p:sp>
    </p:spTree>
    <p:extLst>
      <p:ext uri="{BB962C8B-B14F-4D97-AF65-F5344CB8AC3E}">
        <p14:creationId xmlns:p14="http://schemas.microsoft.com/office/powerpoint/2010/main" val="98008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Using the browser console</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3" y="2154330"/>
            <a:ext cx="4654196" cy="4201646"/>
          </a:xfrm>
        </p:spPr>
        <p:txBody>
          <a:bodyPr anchor="ctr">
            <a:normAutofit/>
          </a:bodyPr>
          <a:lstStyle/>
          <a:p>
            <a:pPr marL="0" indent="0" algn="l">
              <a:buNone/>
            </a:pPr>
            <a:r>
              <a:rPr lang="en-US" sz="1800" b="0" i="0" u="none" strike="noStrike" baseline="0" dirty="0">
                <a:latin typeface="BookAntiqua"/>
              </a:rPr>
              <a:t>You may have seen this already, or not, but web browsers have a built-in option to see the code that makes the web page you are on possible. If you hit </a:t>
            </a:r>
            <a:r>
              <a:rPr lang="en-US" sz="1800" b="0" i="1" u="none" strike="noStrike" baseline="0" dirty="0">
                <a:latin typeface="BookAntiqua-Italic"/>
              </a:rPr>
              <a:t>F12 </a:t>
            </a:r>
            <a:r>
              <a:rPr lang="en-US" sz="1800" b="0" i="0" u="none" strike="noStrike" baseline="0" dirty="0">
                <a:latin typeface="BookAntiqua"/>
              </a:rPr>
              <a:t>on a Windows computer while you are in the web browser, or you right-click and select </a:t>
            </a:r>
            <a:r>
              <a:rPr lang="en-US" sz="1800" b="1" i="0" u="none" strike="noStrike" baseline="0" dirty="0">
                <a:latin typeface="BookAntiqua-Bold"/>
              </a:rPr>
              <a:t>Inspect </a:t>
            </a:r>
            <a:r>
              <a:rPr lang="en-US" sz="1800" b="0" i="0" u="none" strike="noStrike" baseline="0" dirty="0">
                <a:latin typeface="BookAntiqua"/>
              </a:rPr>
              <a:t>on macOS systems, you will see a screen appear, similar to the one in the following screenshot.</a:t>
            </a:r>
          </a:p>
          <a:p>
            <a:pPr marL="0" indent="0" algn="l">
              <a:buNone/>
            </a:pPr>
            <a:r>
              <a:rPr lang="en-US" sz="1800" b="0" i="0" u="none" strike="noStrike" baseline="0" dirty="0">
                <a:latin typeface="BookAntiqua"/>
              </a:rPr>
              <a:t>It might work slightly differently on your browser on your machine, but right-clicking and selecting </a:t>
            </a:r>
            <a:r>
              <a:rPr lang="en-US" sz="1800" b="1" i="0" u="none" strike="noStrike" baseline="0" dirty="0">
                <a:latin typeface="BookAntiqua-Bold"/>
              </a:rPr>
              <a:t>Inspect </a:t>
            </a:r>
            <a:r>
              <a:rPr lang="en-US" sz="1800" b="0" i="0" u="none" strike="noStrike" baseline="0" dirty="0">
                <a:latin typeface="BookAntiqua"/>
              </a:rPr>
              <a:t>generally does the trick:</a:t>
            </a:r>
            <a:endParaRPr lang="en-US" dirty="0"/>
          </a:p>
        </p:txBody>
      </p:sp>
      <p:pic>
        <p:nvPicPr>
          <p:cNvPr id="7" name="Picture 6">
            <a:extLst>
              <a:ext uri="{FF2B5EF4-FFF2-40B4-BE49-F238E27FC236}">
                <a16:creationId xmlns:a16="http://schemas.microsoft.com/office/drawing/2014/main" id="{61210F47-5FCB-457C-8D8A-28B4A39109A2}"/>
              </a:ext>
            </a:extLst>
          </p:cNvPr>
          <p:cNvPicPr>
            <a:picLocks noChangeAspect="1"/>
          </p:cNvPicPr>
          <p:nvPr/>
        </p:nvPicPr>
        <p:blipFill>
          <a:blip r:embed="rId2"/>
          <a:stretch>
            <a:fillRect/>
          </a:stretch>
        </p:blipFill>
        <p:spPr>
          <a:xfrm>
            <a:off x="5342963" y="1846729"/>
            <a:ext cx="6415731" cy="4939553"/>
          </a:xfrm>
          <a:prstGeom prst="rect">
            <a:avLst/>
          </a:prstGeom>
        </p:spPr>
      </p:pic>
    </p:spTree>
    <p:extLst>
      <p:ext uri="{BB962C8B-B14F-4D97-AF65-F5344CB8AC3E}">
        <p14:creationId xmlns:p14="http://schemas.microsoft.com/office/powerpoint/2010/main" val="2532619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Using the browser console</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5"/>
          </a:xfrm>
        </p:spPr>
        <p:txBody>
          <a:bodyPr anchor="ctr">
            <a:normAutofit/>
          </a:bodyPr>
          <a:lstStyle/>
          <a:p>
            <a:pPr marL="0" indent="0" algn="l">
              <a:buNone/>
            </a:pPr>
            <a:r>
              <a:rPr lang="en-US" sz="1800" b="0" i="0" u="none" strike="noStrike" baseline="0" dirty="0">
                <a:latin typeface="BookAntiqua"/>
              </a:rPr>
              <a:t>This screenshot contains multiple tabs at the top. We are now looking at the element tabs, which contain all the HTML and CSS (remember those?). If you click on the console tab, you will find at the bottom of the panel a place where you can insert some code directly. You may see some warnings or error messages in this tab. This is not uncommon, and don't worry about it if the page is working.</a:t>
            </a:r>
          </a:p>
          <a:p>
            <a:pPr marL="0" indent="0" algn="l">
              <a:buNone/>
            </a:pPr>
            <a:r>
              <a:rPr lang="en-US" sz="1800" b="0" i="0" u="none" strike="noStrike" baseline="0" dirty="0">
                <a:latin typeface="BookAntiqua"/>
              </a:rPr>
              <a:t>The console is used by developers to log what is going on and do any debugging. Debugging is finding the problem when an application is not displaying the desired behavior. The console gives some insights as to what is happening if you log sensible messages. This is actually the first command we are going to learn:</a:t>
            </a:r>
          </a:p>
          <a:p>
            <a:pPr marL="0" indent="0" algn="l">
              <a:buNone/>
            </a:pPr>
            <a:endParaRPr lang="en-US" dirty="0">
              <a:latin typeface="BookAntiqua"/>
            </a:endParaRPr>
          </a:p>
          <a:p>
            <a:pPr marL="0" indent="0" algn="l">
              <a:buNone/>
            </a:pPr>
            <a:endParaRPr lang="en-US" sz="1800" dirty="0"/>
          </a:p>
        </p:txBody>
      </p:sp>
      <p:pic>
        <p:nvPicPr>
          <p:cNvPr id="5" name="Picture 4">
            <a:extLst>
              <a:ext uri="{FF2B5EF4-FFF2-40B4-BE49-F238E27FC236}">
                <a16:creationId xmlns:a16="http://schemas.microsoft.com/office/drawing/2014/main" id="{76FEA8DC-D1A1-4AB0-94D3-2E69358CF811}"/>
              </a:ext>
            </a:extLst>
          </p:cNvPr>
          <p:cNvPicPr>
            <a:picLocks noChangeAspect="1"/>
          </p:cNvPicPr>
          <p:nvPr/>
        </p:nvPicPr>
        <p:blipFill>
          <a:blip r:embed="rId2"/>
          <a:stretch>
            <a:fillRect/>
          </a:stretch>
        </p:blipFill>
        <p:spPr>
          <a:xfrm>
            <a:off x="3633786" y="5241552"/>
            <a:ext cx="4924425" cy="552450"/>
          </a:xfrm>
          <a:prstGeom prst="rect">
            <a:avLst/>
          </a:prstGeom>
        </p:spPr>
      </p:pic>
    </p:spTree>
    <p:extLst>
      <p:ext uri="{BB962C8B-B14F-4D97-AF65-F5344CB8AC3E}">
        <p14:creationId xmlns:p14="http://schemas.microsoft.com/office/powerpoint/2010/main" val="817098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Using the browser console</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3" y="1972235"/>
            <a:ext cx="4394220" cy="4715435"/>
          </a:xfrm>
        </p:spPr>
        <p:txBody>
          <a:bodyPr anchor="ctr">
            <a:normAutofit/>
          </a:bodyPr>
          <a:lstStyle/>
          <a:p>
            <a:pPr marL="0" indent="0" algn="l">
              <a:buNone/>
            </a:pPr>
            <a:r>
              <a:rPr lang="en-US" sz="1800" b="0" i="0" u="none" strike="noStrike" baseline="0" dirty="0">
                <a:latin typeface="BookAntiqua"/>
              </a:rPr>
              <a:t>If you click on this console tab, enter the first JavaScript code above, and then hit </a:t>
            </a:r>
            <a:r>
              <a:rPr lang="en-US" sz="1800" b="0" i="1" u="none" strike="noStrike" baseline="0" dirty="0">
                <a:latin typeface="BookAntiqua-Italic"/>
              </a:rPr>
              <a:t>Enter</a:t>
            </a:r>
            <a:r>
              <a:rPr lang="en-US" sz="1800" b="0" i="0" u="none" strike="noStrike" baseline="0" dirty="0">
                <a:latin typeface="BookAntiqua"/>
              </a:rPr>
              <a:t>, this will show you the output of your code therein. It will look like the following screenshot:</a:t>
            </a:r>
            <a:endParaRPr lang="en-US" sz="1800" dirty="0"/>
          </a:p>
        </p:txBody>
      </p:sp>
      <p:pic>
        <p:nvPicPr>
          <p:cNvPr id="6" name="Picture 5">
            <a:extLst>
              <a:ext uri="{FF2B5EF4-FFF2-40B4-BE49-F238E27FC236}">
                <a16:creationId xmlns:a16="http://schemas.microsoft.com/office/drawing/2014/main" id="{626BA474-E794-480D-9A23-8F54A15B7819}"/>
              </a:ext>
            </a:extLst>
          </p:cNvPr>
          <p:cNvPicPr>
            <a:picLocks noChangeAspect="1"/>
          </p:cNvPicPr>
          <p:nvPr/>
        </p:nvPicPr>
        <p:blipFill>
          <a:blip r:embed="rId2"/>
          <a:stretch>
            <a:fillRect/>
          </a:stretch>
        </p:blipFill>
        <p:spPr>
          <a:xfrm>
            <a:off x="5396753" y="1831008"/>
            <a:ext cx="6366454" cy="4964239"/>
          </a:xfrm>
          <a:prstGeom prst="rect">
            <a:avLst/>
          </a:prstGeom>
        </p:spPr>
      </p:pic>
    </p:spTree>
    <p:extLst>
      <p:ext uri="{BB962C8B-B14F-4D97-AF65-F5344CB8AC3E}">
        <p14:creationId xmlns:p14="http://schemas.microsoft.com/office/powerpoint/2010/main" val="319769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Using the browser console</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5"/>
          </a:xfrm>
        </p:spPr>
        <p:txBody>
          <a:bodyPr anchor="ctr">
            <a:normAutofit/>
          </a:bodyPr>
          <a:lstStyle/>
          <a:p>
            <a:pPr marL="0" indent="0" algn="l">
              <a:buNone/>
            </a:pPr>
            <a:r>
              <a:rPr lang="en-US" sz="1800" b="0" i="0" u="none" strike="noStrike" baseline="0" dirty="0">
                <a:latin typeface="BookAntiqua"/>
              </a:rPr>
              <a:t>You will be working with the </a:t>
            </a:r>
            <a:r>
              <a:rPr lang="en-US" sz="1800" b="0" i="0" u="none" strike="noStrike" baseline="0" dirty="0">
                <a:latin typeface="Consolas" panose="020B0609020204030204" pitchFamily="49" charset="0"/>
              </a:rPr>
              <a:t>console.log() </a:t>
            </a:r>
            <a:r>
              <a:rPr lang="en-US" sz="1800" b="0" i="0" u="none" strike="noStrike" baseline="0" dirty="0">
                <a:latin typeface="BookAntiqua"/>
              </a:rPr>
              <a:t>statement a lot throughout the book in your code to test your code snippets and see the results. There are also other console methods, such as </a:t>
            </a:r>
            <a:r>
              <a:rPr lang="en-US" sz="1800" b="0" i="0" u="none" strike="noStrike" baseline="0" dirty="0" err="1">
                <a:latin typeface="Consolas" panose="020B0609020204030204" pitchFamily="49" charset="0"/>
              </a:rPr>
              <a:t>console.table</a:t>
            </a:r>
            <a:r>
              <a:rPr lang="en-US" sz="1800" b="0" i="0" u="none" strike="noStrike" baseline="0" dirty="0">
                <a:latin typeface="Consolas" panose="020B0609020204030204" pitchFamily="49" charset="0"/>
              </a:rPr>
              <a:t>()</a:t>
            </a:r>
            <a:r>
              <a:rPr lang="en-US" sz="1800" b="0" i="0" u="none" strike="noStrike" baseline="0" dirty="0">
                <a:latin typeface="BookAntiqua"/>
              </a:rPr>
              <a:t>, that create a table when the inputted data can be presented as a table. Another console method is </a:t>
            </a:r>
            <a:r>
              <a:rPr lang="en-US" sz="1800" b="0" i="0" u="none" strike="noStrike" baseline="0" dirty="0" err="1">
                <a:latin typeface="Consolas" panose="020B0609020204030204" pitchFamily="49" charset="0"/>
              </a:rPr>
              <a:t>console.error</a:t>
            </a:r>
            <a:r>
              <a:rPr lang="en-US" sz="1800" b="0" i="0" u="none" strike="noStrike" baseline="0" dirty="0">
                <a:latin typeface="Consolas" panose="020B0609020204030204" pitchFamily="49" charset="0"/>
              </a:rPr>
              <a:t>()</a:t>
            </a:r>
            <a:r>
              <a:rPr lang="en-US" sz="1800" b="0" i="0" u="none" strike="noStrike" baseline="0" dirty="0">
                <a:latin typeface="BookAntiqua"/>
              </a:rPr>
              <a:t>, which will log the inputted data, but with a styling that draws attention to the fact that it's an error.</a:t>
            </a:r>
            <a:endParaRPr lang="en-US" sz="1800" dirty="0"/>
          </a:p>
        </p:txBody>
      </p:sp>
    </p:spTree>
    <p:extLst>
      <p:ext uri="{BB962C8B-B14F-4D97-AF65-F5344CB8AC3E}">
        <p14:creationId xmlns:p14="http://schemas.microsoft.com/office/powerpoint/2010/main" val="1399694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Practice exercise 1.1</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5"/>
          </a:xfrm>
        </p:spPr>
        <p:txBody>
          <a:bodyPr anchor="ctr">
            <a:normAutofit/>
          </a:bodyPr>
          <a:lstStyle/>
          <a:p>
            <a:pPr marL="0" indent="0" algn="l">
              <a:buNone/>
            </a:pPr>
            <a:r>
              <a:rPr lang="en-US" sz="1800" b="0" i="0" u="none" strike="noStrike" baseline="0" dirty="0">
                <a:latin typeface="BookAntiqua"/>
              </a:rPr>
              <a:t>Working with the console:</a:t>
            </a:r>
          </a:p>
          <a:p>
            <a:pPr marL="666900" lvl="1" indent="-342900">
              <a:buFont typeface="+mj-lt"/>
              <a:buAutoNum type="arabicPeriod"/>
            </a:pPr>
            <a:r>
              <a:rPr lang="en-US" sz="1800" b="0" i="0" u="none" strike="noStrike" baseline="0" dirty="0">
                <a:latin typeface="BookAntiqua"/>
              </a:rPr>
              <a:t>Open the browser console, type </a:t>
            </a:r>
            <a:r>
              <a:rPr lang="en-US" sz="1800" b="0" i="0" u="none" strike="noStrike" baseline="0" dirty="0">
                <a:latin typeface="Consolas" panose="020B0609020204030204" pitchFamily="49" charset="0"/>
              </a:rPr>
              <a:t>4 + 10</a:t>
            </a:r>
            <a:r>
              <a:rPr lang="en-US" sz="1800" b="0" i="0" u="none" strike="noStrike" baseline="0" dirty="0">
                <a:latin typeface="BookAntiqua"/>
              </a:rPr>
              <a:t>, and press </a:t>
            </a:r>
            <a:r>
              <a:rPr lang="en-US" sz="1800" b="0" i="1" u="none" strike="noStrike" baseline="0" dirty="0">
                <a:latin typeface="BookAntiqua-Italic"/>
              </a:rPr>
              <a:t>Enter</a:t>
            </a:r>
            <a:r>
              <a:rPr lang="en-US" sz="1800" b="0" i="0" u="none" strike="noStrike" baseline="0" dirty="0">
                <a:latin typeface="BookAntiqua"/>
              </a:rPr>
              <a:t>. What do you see as the response?</a:t>
            </a:r>
          </a:p>
          <a:p>
            <a:pPr marL="666900" lvl="1" indent="-342900">
              <a:buFont typeface="+mj-lt"/>
              <a:buAutoNum type="arabicPeriod"/>
            </a:pPr>
            <a:r>
              <a:rPr lang="en-US" sz="1800" b="0" i="0" u="none" strike="noStrike" baseline="0" dirty="0">
                <a:latin typeface="BookAntiqua"/>
              </a:rPr>
              <a:t>Use the </a:t>
            </a:r>
            <a:r>
              <a:rPr lang="en-US" sz="1800" b="0" i="0" u="none" strike="noStrike" baseline="0" dirty="0">
                <a:latin typeface="Consolas" panose="020B0609020204030204" pitchFamily="49" charset="0"/>
              </a:rPr>
              <a:t>console.log() </a:t>
            </a:r>
            <a:r>
              <a:rPr lang="en-US" sz="1800" b="0" i="0" u="none" strike="noStrike" baseline="0" dirty="0">
                <a:latin typeface="BookAntiqua"/>
              </a:rPr>
              <a:t>syntax, placing a value within the rounded brackets. Try entering your name with quotes around it (this is to indicate the fact that it's a text string—we'll get to this in the next chapter).</a:t>
            </a:r>
            <a:endParaRPr lang="en-US" sz="1400" dirty="0"/>
          </a:p>
        </p:txBody>
      </p:sp>
    </p:spTree>
    <p:extLst>
      <p:ext uri="{BB962C8B-B14F-4D97-AF65-F5344CB8AC3E}">
        <p14:creationId xmlns:p14="http://schemas.microsoft.com/office/powerpoint/2010/main" val="3087852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Adding JavaScript to a web page</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356847"/>
          </a:xfrm>
        </p:spPr>
        <p:txBody>
          <a:bodyPr anchor="ctr">
            <a:normAutofit/>
          </a:bodyPr>
          <a:lstStyle/>
          <a:p>
            <a:pPr marL="0" indent="0" algn="ctr">
              <a:buNone/>
            </a:pPr>
            <a:r>
              <a:rPr lang="en-US" sz="1800" b="0" i="0" u="none" strike="noStrike" baseline="0" dirty="0">
                <a:latin typeface="BookAntiqua"/>
              </a:rPr>
              <a:t>There are two ways to link JavaScript to a web page. The first way is to type the</a:t>
            </a:r>
          </a:p>
          <a:p>
            <a:pPr marL="0" indent="0" algn="ctr">
              <a:buNone/>
            </a:pPr>
            <a:r>
              <a:rPr lang="en-US" sz="1800" b="0" i="0" u="none" strike="noStrike" baseline="0" dirty="0">
                <a:latin typeface="BookAntiqua"/>
              </a:rPr>
              <a:t>JavaScript directly in the HTML between two </a:t>
            </a:r>
            <a:r>
              <a:rPr lang="en-US" sz="1800" b="0" i="0" u="none" strike="noStrike" baseline="0" dirty="0">
                <a:latin typeface="Consolas" panose="020B0609020204030204" pitchFamily="49" charset="0"/>
              </a:rPr>
              <a:t>&lt;script&gt; </a:t>
            </a:r>
            <a:r>
              <a:rPr lang="en-US" sz="1800" b="0" i="0" u="none" strike="noStrike" baseline="0" dirty="0">
                <a:latin typeface="BookAntiqua"/>
              </a:rPr>
              <a:t>tags. In HTML, the first tag,</a:t>
            </a:r>
          </a:p>
          <a:p>
            <a:pPr marL="0" indent="0" algn="ctr">
              <a:buNone/>
            </a:pPr>
            <a:r>
              <a:rPr lang="en-US" sz="1800" b="0" i="0" u="none" strike="noStrike" baseline="0" dirty="0">
                <a:latin typeface="Consolas" panose="020B0609020204030204" pitchFamily="49" charset="0"/>
              </a:rPr>
              <a:t>&lt;script&gt;</a:t>
            </a:r>
            <a:r>
              <a:rPr lang="en-US" sz="1800" b="0" i="0" u="none" strike="noStrike" baseline="0" dirty="0">
                <a:latin typeface="BookAntiqua"/>
              </a:rPr>
              <a:t>, is to declare that the following script will be executed. Then we have the</a:t>
            </a:r>
          </a:p>
          <a:p>
            <a:pPr marL="0" indent="0" algn="ctr">
              <a:buNone/>
            </a:pPr>
            <a:r>
              <a:rPr lang="en-US" sz="1800" b="0" i="0" u="none" strike="noStrike" baseline="0" dirty="0">
                <a:latin typeface="BookAntiqua"/>
              </a:rPr>
              <a:t>content that should be inside this element. Next, we close the script with the same</a:t>
            </a:r>
          </a:p>
          <a:p>
            <a:pPr marL="0" indent="0" algn="ctr">
              <a:buNone/>
            </a:pPr>
            <a:r>
              <a:rPr lang="en-US" sz="1800" b="0" i="0" u="none" strike="noStrike" baseline="0" dirty="0">
                <a:latin typeface="BookAntiqua"/>
              </a:rPr>
              <a:t>tag, but preceded by a forward slash, </a:t>
            </a:r>
            <a:r>
              <a:rPr lang="en-US" sz="1800" b="0" i="0" u="none" strike="noStrike" baseline="0" dirty="0">
                <a:latin typeface="Consolas" panose="020B0609020204030204" pitchFamily="49" charset="0"/>
              </a:rPr>
              <a:t>&lt;/script&gt;</a:t>
            </a:r>
            <a:r>
              <a:rPr lang="en-US" sz="1800" b="0" i="0" u="none" strike="noStrike" baseline="0" dirty="0">
                <a:latin typeface="BookAntiqua"/>
              </a:rPr>
              <a:t>. Or you can link a JavaScript file to</a:t>
            </a:r>
          </a:p>
          <a:p>
            <a:pPr marL="0" indent="0" algn="ctr">
              <a:buNone/>
            </a:pPr>
            <a:r>
              <a:rPr lang="en-US" sz="1800" b="0" i="0" u="none" strike="noStrike" baseline="0" dirty="0">
                <a:latin typeface="BookAntiqua"/>
              </a:rPr>
              <a:t>the HTML file using the script tag at the head of the HTML page.</a:t>
            </a:r>
            <a:endParaRPr lang="en-US" dirty="0"/>
          </a:p>
        </p:txBody>
      </p:sp>
    </p:spTree>
    <p:extLst>
      <p:ext uri="{BB962C8B-B14F-4D97-AF65-F5344CB8AC3E}">
        <p14:creationId xmlns:p14="http://schemas.microsoft.com/office/powerpoint/2010/main" val="128093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Directly in HTML</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356847"/>
          </a:xfrm>
        </p:spPr>
        <p:txBody>
          <a:bodyPr anchor="t">
            <a:normAutofit/>
          </a:bodyPr>
          <a:lstStyle/>
          <a:p>
            <a:pPr marL="0" indent="0" algn="l">
              <a:buNone/>
            </a:pPr>
            <a:r>
              <a:rPr lang="en-US" sz="1800" b="0" i="0" u="none" strike="noStrike" baseline="0" dirty="0">
                <a:latin typeface="BookAntiqua"/>
              </a:rPr>
              <a:t>Here is an example of how to write a very simple web page that will give a pop-up box saying </a:t>
            </a:r>
            <a:r>
              <a:rPr lang="en-US" sz="1800" b="0" i="0" u="none" strike="noStrike" baseline="0" dirty="0">
                <a:latin typeface="Consolas" panose="020B0609020204030204" pitchFamily="49" charset="0"/>
              </a:rPr>
              <a:t>Hi there!</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If you store this as a </a:t>
            </a:r>
            <a:r>
              <a:rPr lang="en-US" sz="1800" b="0" i="0" u="none" strike="noStrike" baseline="0" dirty="0">
                <a:latin typeface="Consolas" panose="020B0609020204030204" pitchFamily="49" charset="0"/>
              </a:rPr>
              <a:t>.html </a:t>
            </a:r>
            <a:r>
              <a:rPr lang="en-US" sz="1800" b="0" i="0" u="none" strike="noStrike" baseline="0" dirty="0">
                <a:latin typeface="BookAntiqua"/>
              </a:rPr>
              <a:t>file, and open the file in your browser, you will get something like the following screenshot. We will be storing this one as </a:t>
            </a:r>
            <a:r>
              <a:rPr lang="en-US" sz="1800" b="0" i="0" u="none" strike="noStrike" baseline="0" dirty="0">
                <a:latin typeface="Consolas" panose="020B0609020204030204" pitchFamily="49" charset="0"/>
              </a:rPr>
              <a:t>Hi.html</a:t>
            </a:r>
            <a:r>
              <a:rPr lang="en-US" sz="1800" b="0" i="0" u="none" strike="noStrike" baseline="0" dirty="0">
                <a:latin typeface="BookAntiqua"/>
              </a:rPr>
              <a:t>:</a:t>
            </a:r>
            <a:endParaRPr lang="en-US" dirty="0"/>
          </a:p>
        </p:txBody>
      </p:sp>
      <p:pic>
        <p:nvPicPr>
          <p:cNvPr id="7" name="Picture 6">
            <a:extLst>
              <a:ext uri="{FF2B5EF4-FFF2-40B4-BE49-F238E27FC236}">
                <a16:creationId xmlns:a16="http://schemas.microsoft.com/office/drawing/2014/main" id="{8DB9CFC7-051B-4A45-B7C5-A82A599FEAE8}"/>
              </a:ext>
            </a:extLst>
          </p:cNvPr>
          <p:cNvPicPr>
            <a:picLocks noChangeAspect="1"/>
          </p:cNvPicPr>
          <p:nvPr/>
        </p:nvPicPr>
        <p:blipFill>
          <a:blip r:embed="rId2"/>
          <a:stretch>
            <a:fillRect/>
          </a:stretch>
        </p:blipFill>
        <p:spPr>
          <a:xfrm>
            <a:off x="3847118" y="2458019"/>
            <a:ext cx="4497761" cy="1243284"/>
          </a:xfrm>
          <a:prstGeom prst="rect">
            <a:avLst/>
          </a:prstGeom>
        </p:spPr>
      </p:pic>
      <p:pic>
        <p:nvPicPr>
          <p:cNvPr id="10" name="Picture 9">
            <a:extLst>
              <a:ext uri="{FF2B5EF4-FFF2-40B4-BE49-F238E27FC236}">
                <a16:creationId xmlns:a16="http://schemas.microsoft.com/office/drawing/2014/main" id="{13853B83-B124-415C-AA39-32B3456BA8F3}"/>
              </a:ext>
            </a:extLst>
          </p:cNvPr>
          <p:cNvPicPr>
            <a:picLocks noChangeAspect="1"/>
          </p:cNvPicPr>
          <p:nvPr/>
        </p:nvPicPr>
        <p:blipFill>
          <a:blip r:embed="rId3"/>
          <a:stretch>
            <a:fillRect/>
          </a:stretch>
        </p:blipFill>
        <p:spPr>
          <a:xfrm>
            <a:off x="3098706" y="4539251"/>
            <a:ext cx="5994587" cy="2166909"/>
          </a:xfrm>
          <a:prstGeom prst="rect">
            <a:avLst/>
          </a:prstGeom>
        </p:spPr>
      </p:pic>
    </p:spTree>
    <p:extLst>
      <p:ext uri="{BB962C8B-B14F-4D97-AF65-F5344CB8AC3E}">
        <p14:creationId xmlns:p14="http://schemas.microsoft.com/office/powerpoint/2010/main" val="31398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Directly in HTML</a:t>
            </a:r>
          </a:p>
        </p:txBody>
      </p:sp>
      <p:pic>
        <p:nvPicPr>
          <p:cNvPr id="5" name="Picture 4">
            <a:extLst>
              <a:ext uri="{FF2B5EF4-FFF2-40B4-BE49-F238E27FC236}">
                <a16:creationId xmlns:a16="http://schemas.microsoft.com/office/drawing/2014/main" id="{FC5C6553-C7E1-4EA5-844E-00232282EB65}"/>
              </a:ext>
            </a:extLst>
          </p:cNvPr>
          <p:cNvPicPr>
            <a:picLocks noChangeAspect="1"/>
          </p:cNvPicPr>
          <p:nvPr/>
        </p:nvPicPr>
        <p:blipFill>
          <a:blip r:embed="rId2"/>
          <a:stretch>
            <a:fillRect/>
          </a:stretch>
        </p:blipFill>
        <p:spPr>
          <a:xfrm>
            <a:off x="7055224" y="2172067"/>
            <a:ext cx="4905820" cy="3323298"/>
          </a:xfrm>
          <a:prstGeom prst="rect">
            <a:avLst/>
          </a:prstGeom>
        </p:spPr>
      </p:pic>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6" cy="4715436"/>
          </a:xfrm>
        </p:spPr>
        <p:txBody>
          <a:bodyPr anchor="ctr">
            <a:normAutofit lnSpcReduction="10000"/>
          </a:bodyPr>
          <a:lstStyle/>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alert </a:t>
            </a:r>
            <a:r>
              <a:rPr lang="en-US" sz="1800" b="0" i="0" u="none" strike="noStrike" baseline="0" dirty="0">
                <a:latin typeface="BookAntiqua"/>
              </a:rPr>
              <a:t>command will create a popup that provides a message. </a:t>
            </a:r>
            <a:br>
              <a:rPr lang="en-US" sz="1800" b="0" i="0" u="none" strike="noStrike" baseline="0" dirty="0">
                <a:latin typeface="BookAntiqua"/>
              </a:rPr>
            </a:br>
            <a:r>
              <a:rPr lang="en-US" sz="1800" b="0" i="0" u="none" strike="noStrike" baseline="0" dirty="0">
                <a:latin typeface="BookAntiqua"/>
              </a:rPr>
              <a:t>This message is specified between the parentheses behind the alert.</a:t>
            </a:r>
          </a:p>
          <a:p>
            <a:pPr marL="0" indent="0" algn="l">
              <a:buNone/>
            </a:pPr>
            <a:r>
              <a:rPr lang="en-US" sz="1800" b="0" i="0" u="none" strike="noStrike" baseline="0" dirty="0">
                <a:latin typeface="BookAntiqua"/>
              </a:rPr>
              <a:t>Right now, we have the content directly within our </a:t>
            </a:r>
            <a:r>
              <a:rPr lang="en-US" sz="1800" b="0" i="0" u="none" strike="noStrike" baseline="0" dirty="0">
                <a:latin typeface="Consolas" panose="020B0609020204030204" pitchFamily="49" charset="0"/>
              </a:rPr>
              <a:t>&lt;html&gt; </a:t>
            </a:r>
            <a:r>
              <a:rPr lang="en-US" sz="1800" b="0" i="0" u="none" strike="noStrike" baseline="0" dirty="0">
                <a:latin typeface="BookAntiqua"/>
              </a:rPr>
              <a:t>tags. </a:t>
            </a:r>
            <a:br>
              <a:rPr lang="en-US" sz="1800" b="0" i="0" u="none" strike="noStrike" baseline="0" dirty="0">
                <a:latin typeface="BookAntiqua"/>
              </a:rPr>
            </a:br>
            <a:r>
              <a:rPr lang="en-US" sz="1800" b="0" i="0" u="none" strike="noStrike" baseline="0" dirty="0">
                <a:latin typeface="BookAntiqua"/>
              </a:rPr>
              <a:t>This is not a best practice. We will need to create two elements </a:t>
            </a:r>
            <a:br>
              <a:rPr lang="en-US" sz="1800" b="0" i="0" u="none" strike="noStrike" baseline="0" dirty="0">
                <a:latin typeface="BookAntiqua"/>
              </a:rPr>
            </a:br>
            <a:r>
              <a:rPr lang="en-US" sz="1800" b="0" i="0" u="none" strike="noStrike" baseline="0" dirty="0">
                <a:latin typeface="BookAntiqua"/>
              </a:rPr>
              <a:t>inside </a:t>
            </a:r>
            <a:r>
              <a:rPr lang="en-US" sz="1800" b="0" i="0" u="none" strike="noStrike" baseline="0" dirty="0">
                <a:latin typeface="Consolas" panose="020B0609020204030204" pitchFamily="49" charset="0"/>
              </a:rPr>
              <a:t>&lt;html&gt;</a:t>
            </a:r>
            <a:r>
              <a:rPr lang="en-US" sz="1800" b="0" i="0" u="none" strike="noStrike" baseline="0" dirty="0">
                <a:latin typeface="BookAntiqua"/>
              </a:rPr>
              <a:t>—</a:t>
            </a:r>
            <a:r>
              <a:rPr lang="en-US" sz="1800" b="0" i="0" u="none" strike="noStrike" baseline="0" dirty="0">
                <a:latin typeface="Consolas" panose="020B0609020204030204" pitchFamily="49" charset="0"/>
              </a:rPr>
              <a:t>&lt;head&gt; </a:t>
            </a:r>
            <a:r>
              <a:rPr lang="en-US" sz="1800" b="0" i="0" u="none" strike="noStrike" baseline="0" dirty="0">
                <a:latin typeface="BookAntiqua"/>
              </a:rPr>
              <a:t>and </a:t>
            </a:r>
            <a:r>
              <a:rPr lang="en-US" sz="1800" b="0" i="0" u="none" strike="noStrike" baseline="0" dirty="0">
                <a:latin typeface="Consolas" panose="020B0609020204030204" pitchFamily="49" charset="0"/>
              </a:rPr>
              <a:t>&lt;body&gt;</a:t>
            </a:r>
            <a:r>
              <a:rPr lang="en-US" sz="1800" b="0" i="0" u="none" strike="noStrike" baseline="0" dirty="0">
                <a:latin typeface="BookAntiqua"/>
              </a:rPr>
              <a:t>. In the head element, we </a:t>
            </a:r>
            <a:br>
              <a:rPr lang="en-US" sz="1800" b="0" i="0" u="none" strike="noStrike" baseline="0" dirty="0">
                <a:latin typeface="BookAntiqua"/>
              </a:rPr>
            </a:br>
            <a:r>
              <a:rPr lang="en-US" sz="1800" b="0" i="0" u="none" strike="noStrike" baseline="0" dirty="0">
                <a:latin typeface="BookAntiqua"/>
              </a:rPr>
              <a:t>write metadata and we also use this part later to connect external </a:t>
            </a:r>
            <a:br>
              <a:rPr lang="en-US" sz="1800" b="0" i="0" u="none" strike="noStrike" baseline="0" dirty="0">
                <a:latin typeface="BookAntiqua"/>
              </a:rPr>
            </a:br>
            <a:r>
              <a:rPr lang="en-US" sz="1800" b="0" i="0" u="none" strike="noStrike" baseline="0" dirty="0">
                <a:latin typeface="BookAntiqua"/>
              </a:rPr>
              <a:t>files to our HTML file. In the body, we have the content of the web </a:t>
            </a:r>
            <a:br>
              <a:rPr lang="en-US" sz="1800" b="0" i="0" u="none" strike="noStrike" baseline="0" dirty="0">
                <a:latin typeface="BookAntiqua"/>
              </a:rPr>
            </a:br>
            <a:r>
              <a:rPr lang="en-US" sz="1800" b="0" i="0" u="none" strike="noStrike" baseline="0" dirty="0">
                <a:latin typeface="BookAntiqua"/>
              </a:rPr>
              <a:t>page.</a:t>
            </a:r>
          </a:p>
          <a:p>
            <a:pPr marL="0" indent="0" algn="l">
              <a:buNone/>
            </a:pPr>
            <a:r>
              <a:rPr lang="en-US" sz="1800" b="0" i="0" u="none" strike="noStrike" baseline="0" dirty="0">
                <a:latin typeface="BookAntiqua"/>
              </a:rPr>
              <a:t>We also need to let the browser know what kind of document we’re </a:t>
            </a:r>
            <a:br>
              <a:rPr lang="en-US" sz="1800" b="0" i="0" u="none" strike="noStrike" baseline="0" dirty="0">
                <a:latin typeface="BookAntiqua"/>
              </a:rPr>
            </a:br>
            <a:r>
              <a:rPr lang="en-US" sz="1800" b="0" i="0" u="none" strike="noStrike" baseline="0" dirty="0">
                <a:latin typeface="BookAntiqua"/>
              </a:rPr>
              <a:t>working on with the </a:t>
            </a:r>
            <a:r>
              <a:rPr lang="en-US" sz="1800" b="0" i="0" u="none" strike="noStrike" baseline="0" dirty="0">
                <a:latin typeface="Consolas" panose="020B0609020204030204" pitchFamily="49" charset="0"/>
              </a:rPr>
              <a:t>&lt;!DOCTYPE&gt; </a:t>
            </a:r>
            <a:r>
              <a:rPr lang="en-US" sz="1800" b="0" i="0" u="none" strike="noStrike" baseline="0" dirty="0">
                <a:latin typeface="BookAntiqua"/>
              </a:rPr>
              <a:t>declaration. Since we're writing </a:t>
            </a:r>
            <a:br>
              <a:rPr lang="en-US" sz="1800" b="0" i="0" u="none" strike="noStrike" baseline="0" dirty="0">
                <a:latin typeface="BookAntiqua"/>
              </a:rPr>
            </a:br>
            <a:r>
              <a:rPr lang="en-US" sz="1800" b="0" i="0" u="none" strike="noStrike" baseline="0" dirty="0">
                <a:latin typeface="BookAntiqua"/>
              </a:rPr>
              <a:t>JavaScript inside an HTML file, we need to use </a:t>
            </a:r>
            <a:r>
              <a:rPr lang="en-US" sz="1800" b="0" i="0" u="none" strike="noStrike" baseline="0" dirty="0">
                <a:latin typeface="Consolas" panose="020B0609020204030204" pitchFamily="49" charset="0"/>
              </a:rPr>
              <a:t>&lt;!DOCTYPE html&gt;</a:t>
            </a:r>
            <a:r>
              <a:rPr lang="en-US" sz="1800" b="0" i="0" u="none" strike="noStrike" baseline="0" dirty="0">
                <a:latin typeface="BookAntiqua"/>
              </a:rPr>
              <a:t>. </a:t>
            </a:r>
            <a:br>
              <a:rPr lang="en-US" sz="1800" b="0" i="0" u="none" strike="noStrike" baseline="0" dirty="0">
                <a:latin typeface="BookAntiqua"/>
              </a:rPr>
            </a:br>
            <a:r>
              <a:rPr lang="en-US" sz="1800" b="0" i="0" u="none" strike="noStrike" baseline="0" dirty="0">
                <a:latin typeface="BookAntiqua"/>
              </a:rPr>
              <a:t>									       Here's an example: </a:t>
            </a:r>
          </a:p>
          <a:p>
            <a:pPr marL="0" indent="0" algn="l">
              <a:buNone/>
            </a:pPr>
            <a:endParaRPr lang="en-US" dirty="0">
              <a:latin typeface="BookAntiqua"/>
            </a:endParaRPr>
          </a:p>
          <a:p>
            <a:pPr marL="0" indent="0" algn="l">
              <a:buNone/>
            </a:pPr>
            <a:r>
              <a:rPr lang="en-US" sz="1800" b="0" i="0" u="none" strike="noStrike" baseline="0" dirty="0">
                <a:latin typeface="BookAntiqua"/>
              </a:rPr>
              <a:t>This example web page will display the following: </a:t>
            </a:r>
            <a:r>
              <a:rPr lang="en-US" sz="1800" b="0" i="0" u="none" strike="noStrike" baseline="0" dirty="0">
                <a:latin typeface="Consolas" panose="020B0609020204030204" pitchFamily="49" charset="0"/>
              </a:rPr>
              <a:t>The content of the webpage</a:t>
            </a:r>
            <a:r>
              <a:rPr lang="en-US" sz="1800" b="0" i="0" u="none" strike="noStrike" baseline="0" dirty="0">
                <a:latin typeface="BookAntiqua"/>
              </a:rPr>
              <a:t>. If you look in the browser console, you'll find a surprise! It has executed the JavaScript as well and logs </a:t>
            </a:r>
            <a:r>
              <a:rPr lang="en-US" sz="1800" b="0" i="0" u="none" strike="noStrike" baseline="0" dirty="0">
                <a:latin typeface="Consolas" panose="020B0609020204030204" pitchFamily="49" charset="0"/>
              </a:rPr>
              <a:t>Hi there! </a:t>
            </a:r>
            <a:r>
              <a:rPr lang="en-US" sz="1800" b="0" i="0" u="none" strike="noStrike" baseline="0" dirty="0">
                <a:latin typeface="BookAntiqua"/>
              </a:rPr>
              <a:t>in the console.</a:t>
            </a:r>
            <a:endParaRPr lang="en-US" dirty="0"/>
          </a:p>
        </p:txBody>
      </p:sp>
    </p:spTree>
    <p:extLst>
      <p:ext uri="{BB962C8B-B14F-4D97-AF65-F5344CB8AC3E}">
        <p14:creationId xmlns:p14="http://schemas.microsoft.com/office/powerpoint/2010/main" val="181828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13C8-BE9C-4663-B761-1C47026E4880}"/>
              </a:ext>
            </a:extLst>
          </p:cNvPr>
          <p:cNvSpPr>
            <a:spLocks noGrp="1"/>
          </p:cNvSpPr>
          <p:nvPr>
            <p:ph type="title"/>
          </p:nvPr>
        </p:nvSpPr>
        <p:spPr/>
        <p:txBody>
          <a:bodyPr/>
          <a:lstStyle/>
          <a:p>
            <a:r>
              <a:rPr lang="en-US" dirty="0"/>
              <a:t>Why should you learn JavaScript?</a:t>
            </a:r>
          </a:p>
        </p:txBody>
      </p:sp>
      <p:sp>
        <p:nvSpPr>
          <p:cNvPr id="3" name="Content Placeholder 2">
            <a:extLst>
              <a:ext uri="{FF2B5EF4-FFF2-40B4-BE49-F238E27FC236}">
                <a16:creationId xmlns:a16="http://schemas.microsoft.com/office/drawing/2014/main" id="{B722CC48-529D-471B-8936-F3C93E061681}"/>
              </a:ext>
            </a:extLst>
          </p:cNvPr>
          <p:cNvSpPr>
            <a:spLocks noGrp="1"/>
          </p:cNvSpPr>
          <p:nvPr>
            <p:ph idx="1"/>
          </p:nvPr>
        </p:nvSpPr>
        <p:spPr>
          <a:xfrm>
            <a:off x="581192" y="2070847"/>
            <a:ext cx="11029615" cy="4527177"/>
          </a:xfrm>
        </p:spPr>
        <p:txBody>
          <a:bodyPr>
            <a:normAutofit fontScale="92500"/>
          </a:bodyPr>
          <a:lstStyle/>
          <a:p>
            <a:pPr marL="0" indent="0" algn="l">
              <a:buNone/>
            </a:pPr>
            <a:r>
              <a:rPr lang="en-US" sz="1800" b="0" i="0" u="none" strike="noStrike" baseline="0" dirty="0">
                <a:latin typeface="BookAntiqua"/>
              </a:rPr>
              <a:t>There are many reasons why you should want to learn JavaScript. JavaScript originates from 1995, and is often considered the most widely used programming language. This is because JavaScript is the language that web browsers support and understand. You have everything you need to interpret it already installed on your computer if you have a web browser and text editor. There are better setups, however, and we will discuss these later in this chapter.</a:t>
            </a:r>
          </a:p>
          <a:p>
            <a:pPr marL="0" indent="0" algn="l">
              <a:buNone/>
            </a:pPr>
            <a:r>
              <a:rPr lang="en-US" sz="1800" b="0" i="0" u="none" strike="noStrike" baseline="0" dirty="0">
                <a:latin typeface="BookAntiqua"/>
              </a:rPr>
              <a:t>It is a great programming language for beginners, and most advanced software developers will know at least some JavaScript because they will have run into it at some point. JavaScript is a great choice for beginners for a number of reasons. The first reason is that you can start building really cool apps using JavaScript sooner than you could imagine. By the time you get to </a:t>
            </a:r>
            <a:r>
              <a:rPr lang="en-US" sz="1800" b="0" i="1" u="none" strike="noStrike" baseline="0" dirty="0">
                <a:latin typeface="BookAntiqua-Italic"/>
              </a:rPr>
              <a:t>Chapter 5</a:t>
            </a:r>
            <a:r>
              <a:rPr lang="en-US" sz="1800" b="0" i="0" u="none" strike="noStrike" baseline="0" dirty="0">
                <a:latin typeface="BookAntiqua"/>
              </a:rPr>
              <a:t>, </a:t>
            </a:r>
            <a:r>
              <a:rPr lang="en-US" sz="1800" b="0" i="1" u="none" strike="noStrike" baseline="0" dirty="0">
                <a:latin typeface="BookAntiqua-Italic"/>
              </a:rPr>
              <a:t>Loops</a:t>
            </a:r>
            <a:r>
              <a:rPr lang="en-US" sz="1800" b="0" i="0" u="none" strike="noStrike" baseline="0" dirty="0">
                <a:latin typeface="BookAntiqua"/>
              </a:rPr>
              <a:t>, you will be able to write quite complex scripts that interact with users. And by the end of the book, you will be able to write dynamic web pages to do all sorts of things. </a:t>
            </a:r>
          </a:p>
          <a:p>
            <a:pPr marL="0" indent="0" algn="l">
              <a:buNone/>
            </a:pPr>
            <a:r>
              <a:rPr lang="en-US" sz="1800" b="0" i="0" u="none" strike="noStrike" baseline="0" dirty="0">
                <a:latin typeface="BookAntiqua"/>
              </a:rPr>
              <a:t>JavaScript can be used to write many different types of applications and scripts. It can be used for programming for the web browser, but also the logic layer of code that we cannot see (such as communication with the database) of an application can be programmed in JavaScript, along with games, automation scripts, and a plethora of other purposes. JavaScript can also be used for different programming styles, by which we mean ways to structure and write code. How you would go about this depends on the purpose of your script. If you've never coded before, you may not quite grasp these concepts, and it's not entirely necessary to at this stage, but JavaScript can be used for (semi) object-oriented, functional, and procedural programming, which are just different programming paradigms.</a:t>
            </a:r>
            <a:endParaRPr lang="en-US" dirty="0"/>
          </a:p>
        </p:txBody>
      </p:sp>
    </p:spTree>
    <p:extLst>
      <p:ext uri="{BB962C8B-B14F-4D97-AF65-F5344CB8AC3E}">
        <p14:creationId xmlns:p14="http://schemas.microsoft.com/office/powerpoint/2010/main" val="1091467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Practice exercise 1.2</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5" cy="4645566"/>
          </a:xfrm>
        </p:spPr>
        <p:txBody>
          <a:bodyPr anchor="ctr"/>
          <a:lstStyle/>
          <a:p>
            <a:pPr marL="0" indent="0" algn="l">
              <a:buNone/>
            </a:pPr>
            <a:r>
              <a:rPr lang="en-US" sz="1800" b="0" i="0" u="none" strike="noStrike" baseline="0" dirty="0">
                <a:latin typeface="BookAntiqua"/>
              </a:rPr>
              <a:t>JavaScript in an HTML page:</a:t>
            </a:r>
          </a:p>
          <a:p>
            <a:pPr marL="936900" lvl="2" indent="-342900">
              <a:buFont typeface="+mj-lt"/>
              <a:buAutoNum type="arabicPeriod"/>
            </a:pPr>
            <a:r>
              <a:rPr lang="en-US" sz="1800" b="0" i="0" u="none" strike="noStrike" baseline="0" dirty="0">
                <a:latin typeface="BookAntiqua"/>
              </a:rPr>
              <a:t>Open your code editor and create an HTML file.</a:t>
            </a:r>
          </a:p>
          <a:p>
            <a:pPr marL="936900" lvl="2" indent="-342900">
              <a:buFont typeface="+mj-lt"/>
              <a:buAutoNum type="arabicPeriod"/>
            </a:pPr>
            <a:r>
              <a:rPr lang="en-US" sz="1800" b="0" i="0" u="none" strike="noStrike" baseline="0" dirty="0">
                <a:latin typeface="BookAntiqua"/>
              </a:rPr>
              <a:t>Within your HTML file, set up the HTML tags, doctype, HTML, head, and body, and then proceed and add the script tags.</a:t>
            </a:r>
          </a:p>
          <a:p>
            <a:pPr marL="936900" lvl="2" indent="-342900">
              <a:buFont typeface="+mj-lt"/>
              <a:buAutoNum type="arabicPeriod"/>
            </a:pPr>
            <a:r>
              <a:rPr lang="en-US" sz="1800" b="0" i="0" u="none" strike="noStrike" baseline="0" dirty="0">
                <a:latin typeface="BookAntiqua"/>
              </a:rPr>
              <a:t>Place some JavaScript code within the script tags. You can use </a:t>
            </a:r>
            <a:r>
              <a:rPr lang="en-US" sz="1800" b="0" i="0" u="none" strike="noStrike" baseline="0" dirty="0">
                <a:latin typeface="Consolas" panose="020B0609020204030204" pitchFamily="49" charset="0"/>
              </a:rPr>
              <a:t>console.log("hello world!")</a:t>
            </a:r>
            <a:r>
              <a:rPr lang="en-US" sz="1800" b="0" i="0" u="none" strike="noStrike" baseline="0" dirty="0">
                <a:latin typeface="BookAntiqua"/>
              </a:rPr>
              <a:t>.</a:t>
            </a:r>
            <a:endParaRPr lang="en-US" sz="1800" dirty="0"/>
          </a:p>
        </p:txBody>
      </p:sp>
    </p:spTree>
    <p:extLst>
      <p:ext uri="{BB962C8B-B14F-4D97-AF65-F5344CB8AC3E}">
        <p14:creationId xmlns:p14="http://schemas.microsoft.com/office/powerpoint/2010/main" val="3725604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Linking an external file to our web page</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6" cy="4645566"/>
          </a:xfrm>
        </p:spPr>
        <p:txBody>
          <a:bodyPr anchor="ctr">
            <a:normAutofit/>
          </a:bodyPr>
          <a:lstStyle/>
          <a:p>
            <a:pPr marL="0" indent="0" algn="l">
              <a:buNone/>
            </a:pPr>
            <a:r>
              <a:rPr lang="en-US" sz="1800" b="0" i="0" u="none" strike="noStrike" baseline="0" dirty="0">
                <a:latin typeface="BookAntiqua"/>
              </a:rPr>
              <a:t>You could also link an external file to the HTML file. This is considered a better practice, as it organizes code better and you can avoid very lengthy HTML pages due to the JavaScript. In addition to these benefits, you can reuse the JavaScript on other web pages of your website without having to copy and paste. Say that you have the same JavaScript on 10 pages and you need to make a change to the script. You would only have to change one file if you did it in the way we are showing you in this example.</a:t>
            </a:r>
          </a:p>
          <a:p>
            <a:pPr marL="0" indent="0" algn="l">
              <a:buNone/>
            </a:pPr>
            <a:endParaRPr lang="en-US" dirty="0">
              <a:latin typeface="BookAntiqua"/>
            </a:endParaRPr>
          </a:p>
          <a:p>
            <a:pPr marL="0" indent="0" algn="l">
              <a:buNone/>
            </a:pPr>
            <a:r>
              <a:rPr lang="en-US" sz="1800" b="0" i="0" u="none" strike="noStrike" baseline="0" dirty="0">
                <a:latin typeface="BookAntiqua"/>
              </a:rPr>
              <a:t>First, we are going to create a separate JavaScript file. These files have the postfix </a:t>
            </a:r>
            <a:r>
              <a:rPr lang="en-US" sz="1800" b="0" i="0" u="none" strike="noStrike" baseline="0" dirty="0">
                <a:latin typeface="Consolas" panose="020B0609020204030204" pitchFamily="49" charset="0"/>
              </a:rPr>
              <a:t>.js</a:t>
            </a:r>
            <a:r>
              <a:rPr lang="en-US" sz="1800" b="0" i="0" u="none" strike="noStrike" baseline="0" dirty="0">
                <a:latin typeface="BookAntiqua"/>
              </a:rPr>
              <a:t>. I'm going to call it </a:t>
            </a:r>
            <a:r>
              <a:rPr lang="en-US" sz="1800" b="0" i="0" u="none" strike="noStrike" baseline="0" dirty="0">
                <a:latin typeface="Consolas" panose="020B0609020204030204" pitchFamily="49" charset="0"/>
              </a:rPr>
              <a:t>ch1_alert.js</a:t>
            </a:r>
            <a:r>
              <a:rPr lang="en-US" sz="1800" b="0" i="0" u="none" strike="noStrike" baseline="0" dirty="0">
                <a:latin typeface="BookAntiqua"/>
              </a:rPr>
              <a:t>. This will be the content of our file:</a:t>
            </a:r>
          </a:p>
          <a:p>
            <a:pPr marL="0" indent="0" algn="l">
              <a:buNone/>
            </a:pPr>
            <a:endParaRPr lang="en-US" sz="1800" b="0" i="0" u="none" strike="noStrike" baseline="0"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A6442AAB-4947-4330-8AF8-FDAA538E6123}"/>
              </a:ext>
            </a:extLst>
          </p:cNvPr>
          <p:cNvPicPr>
            <a:picLocks noChangeAspect="1"/>
          </p:cNvPicPr>
          <p:nvPr/>
        </p:nvPicPr>
        <p:blipFill>
          <a:blip r:embed="rId2"/>
          <a:stretch>
            <a:fillRect/>
          </a:stretch>
        </p:blipFill>
        <p:spPr>
          <a:xfrm>
            <a:off x="2600325" y="5496378"/>
            <a:ext cx="6991350" cy="542925"/>
          </a:xfrm>
          <a:prstGeom prst="rect">
            <a:avLst/>
          </a:prstGeom>
        </p:spPr>
      </p:pic>
    </p:spTree>
    <p:extLst>
      <p:ext uri="{BB962C8B-B14F-4D97-AF65-F5344CB8AC3E}">
        <p14:creationId xmlns:p14="http://schemas.microsoft.com/office/powerpoint/2010/main" val="3608776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Linking an external file to our web page</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01203"/>
            <a:ext cx="11029615" cy="4645566"/>
          </a:xfrm>
        </p:spPr>
        <p:txBody>
          <a:bodyPr anchor="t">
            <a:normAutofit/>
          </a:bodyPr>
          <a:lstStyle/>
          <a:p>
            <a:pPr marL="0" indent="0" algn="l">
              <a:buNone/>
            </a:pPr>
            <a:r>
              <a:rPr lang="en-US" sz="1800" b="0" i="0" u="none" strike="noStrike" baseline="0" dirty="0">
                <a:latin typeface="BookAntiqua"/>
              </a:rPr>
              <a:t>Then we are going to create a separate HTML file (using the postfix </a:t>
            </a:r>
            <a:r>
              <a:rPr lang="en-US" sz="1800" b="0" i="0" u="none" strike="noStrike" baseline="0" dirty="0">
                <a:latin typeface="Consolas" panose="020B0609020204030204" pitchFamily="49" charset="0"/>
              </a:rPr>
              <a:t>.html </a:t>
            </a:r>
            <a:r>
              <a:rPr lang="en-US" sz="1800" b="0" i="0" u="none" strike="noStrike" baseline="0" dirty="0">
                <a:latin typeface="BookAntiqua"/>
              </a:rPr>
              <a:t>again). And we are going to give it this content: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Make sure that you put the files in the same location, or that you specify the path to the JavaScript file in your HTML. The names are case-sensitive and should match exactly.</a:t>
            </a:r>
          </a:p>
          <a:p>
            <a:pPr marL="0" indent="0" algn="l">
              <a:buNone/>
            </a:pPr>
            <a:r>
              <a:rPr lang="en-US" sz="1800" b="0" i="0" u="none" strike="noStrike" baseline="0" dirty="0">
                <a:latin typeface="BookAntiqua"/>
              </a:rPr>
              <a:t>You have two options. You can use a relative path and an absolute path. Let's cover the latter first since that is the easiest to explain. Your computer has a root. For Linux and macOS, it is </a:t>
            </a:r>
            <a:r>
              <a:rPr lang="en-US" sz="1800" b="0" i="0" u="none" strike="noStrike" baseline="0" dirty="0">
                <a:latin typeface="Consolas" panose="020B0609020204030204" pitchFamily="49" charset="0"/>
              </a:rPr>
              <a:t>/</a:t>
            </a:r>
            <a:r>
              <a:rPr lang="en-US" sz="1800" b="0" i="0" u="none" strike="noStrike" baseline="0" dirty="0">
                <a:latin typeface="BookAntiqua"/>
              </a:rPr>
              <a:t>, and for Windows, it is often </a:t>
            </a:r>
            <a:r>
              <a:rPr lang="en-US" sz="1800" b="0" i="0" u="none" strike="noStrike" baseline="0" dirty="0">
                <a:latin typeface="Consolas" panose="020B0609020204030204" pitchFamily="49" charset="0"/>
              </a:rPr>
              <a:t>C:/</a:t>
            </a:r>
            <a:r>
              <a:rPr lang="en-US" sz="1800" b="0" i="0" u="none" strike="noStrike" baseline="0" dirty="0">
                <a:latin typeface="BookAntiqua"/>
              </a:rPr>
              <a:t>. The path to the file starting from the root is the absolute path. This is the easiest to add because it will work on your machine. But there is a catch: on your machine, if this website folder later gets moved to a server, the absolute path will no longer work.</a:t>
            </a:r>
            <a:endParaRPr lang="en-US" dirty="0">
              <a:latin typeface="Lora-Regular"/>
            </a:endParaRPr>
          </a:p>
        </p:txBody>
      </p:sp>
      <p:pic>
        <p:nvPicPr>
          <p:cNvPr id="5" name="Picture 4">
            <a:extLst>
              <a:ext uri="{FF2B5EF4-FFF2-40B4-BE49-F238E27FC236}">
                <a16:creationId xmlns:a16="http://schemas.microsoft.com/office/drawing/2014/main" id="{935CE5F5-A435-479D-BD25-19EF1BD591F1}"/>
              </a:ext>
            </a:extLst>
          </p:cNvPr>
          <p:cNvPicPr>
            <a:picLocks noChangeAspect="1"/>
          </p:cNvPicPr>
          <p:nvPr/>
        </p:nvPicPr>
        <p:blipFill>
          <a:blip r:embed="rId2"/>
          <a:stretch>
            <a:fillRect/>
          </a:stretch>
        </p:blipFill>
        <p:spPr>
          <a:xfrm>
            <a:off x="2095500" y="2890837"/>
            <a:ext cx="8001000" cy="1076325"/>
          </a:xfrm>
          <a:prstGeom prst="rect">
            <a:avLst/>
          </a:prstGeom>
        </p:spPr>
      </p:pic>
    </p:spTree>
    <p:extLst>
      <p:ext uri="{BB962C8B-B14F-4D97-AF65-F5344CB8AC3E}">
        <p14:creationId xmlns:p14="http://schemas.microsoft.com/office/powerpoint/2010/main" val="2823797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Linking an external file to our web page</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01203"/>
            <a:ext cx="11029615" cy="4645566"/>
          </a:xfrm>
        </p:spPr>
        <p:txBody>
          <a:bodyPr anchor="t">
            <a:normAutofit/>
          </a:bodyPr>
          <a:lstStyle/>
          <a:p>
            <a:pPr marL="0" indent="0" algn="l">
              <a:buNone/>
            </a:pPr>
            <a:r>
              <a:rPr lang="en-US" sz="1800" b="0" i="0" u="none" strike="noStrike" baseline="0" dirty="0">
                <a:latin typeface="BookAntiqua"/>
              </a:rPr>
              <a:t>The second, safer option is relative paths. You specify how to get there from the file you are in at that time. So if it's in the same folder, you will only have to insert the name. If it's in a folder called "example" that is inside the folder that your file is in, you will have to specify </a:t>
            </a:r>
            <a:r>
              <a:rPr lang="en-US" sz="1800" b="0" i="0" u="none" strike="noStrike" baseline="0" dirty="0">
                <a:latin typeface="Consolas" panose="020B0609020204030204" pitchFamily="49" charset="0"/>
              </a:rPr>
              <a:t>example/nameOfTheFile.js</a:t>
            </a:r>
            <a:r>
              <a:rPr lang="en-US" sz="1800" b="0" i="0" u="none" strike="noStrike" baseline="0" dirty="0">
                <a:latin typeface="BookAntiqua"/>
              </a:rPr>
              <a:t>. And if it's a folder up, you would have to specify </a:t>
            </a:r>
            <a:r>
              <a:rPr lang="en-US" sz="1800" b="0" i="0" u="none" strike="noStrike" baseline="0" dirty="0">
                <a:latin typeface="Consolas" panose="020B0609020204030204" pitchFamily="49" charset="0"/>
              </a:rPr>
              <a:t>../nameOfTheFile.js</a:t>
            </a:r>
            <a:r>
              <a:rPr lang="en-US" sz="1800" b="0" i="0" u="none" strike="noStrike" baseline="0" dirty="0">
                <a:latin typeface="BookAntiqua"/>
              </a:rPr>
              <a:t>.</a:t>
            </a:r>
          </a:p>
          <a:p>
            <a:pPr marL="0" indent="0" algn="l">
              <a:buNone/>
            </a:pPr>
            <a:r>
              <a:rPr lang="en-US" sz="1800" b="0" i="0" u="none" strike="noStrike" baseline="0" dirty="0">
                <a:latin typeface="BookAntiqua"/>
              </a:rPr>
              <a:t>If you open the HTML file, this is what you should get:</a:t>
            </a:r>
            <a:endParaRPr lang="en-US" dirty="0">
              <a:latin typeface="Lora-Regular"/>
            </a:endParaRPr>
          </a:p>
        </p:txBody>
      </p:sp>
      <p:pic>
        <p:nvPicPr>
          <p:cNvPr id="6" name="Picture 5">
            <a:extLst>
              <a:ext uri="{FF2B5EF4-FFF2-40B4-BE49-F238E27FC236}">
                <a16:creationId xmlns:a16="http://schemas.microsoft.com/office/drawing/2014/main" id="{5A3897E0-2735-452D-8A8B-CBAECA943F21}"/>
              </a:ext>
            </a:extLst>
          </p:cNvPr>
          <p:cNvPicPr>
            <a:picLocks noChangeAspect="1"/>
          </p:cNvPicPr>
          <p:nvPr/>
        </p:nvPicPr>
        <p:blipFill>
          <a:blip r:embed="rId2"/>
          <a:stretch>
            <a:fillRect/>
          </a:stretch>
        </p:blipFill>
        <p:spPr>
          <a:xfrm>
            <a:off x="2347911" y="3994336"/>
            <a:ext cx="7496175" cy="2571750"/>
          </a:xfrm>
          <a:prstGeom prst="rect">
            <a:avLst/>
          </a:prstGeom>
        </p:spPr>
      </p:pic>
    </p:spTree>
    <p:extLst>
      <p:ext uri="{BB962C8B-B14F-4D97-AF65-F5344CB8AC3E}">
        <p14:creationId xmlns:p14="http://schemas.microsoft.com/office/powerpoint/2010/main" val="1582335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Practice exercise 1.3</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6" cy="4645566"/>
          </a:xfrm>
        </p:spPr>
        <p:txBody>
          <a:bodyPr anchor="ctr">
            <a:normAutofit/>
          </a:bodyPr>
          <a:lstStyle/>
          <a:p>
            <a:pPr marL="0" indent="0" algn="l">
              <a:buNone/>
            </a:pPr>
            <a:r>
              <a:rPr lang="en-US" sz="1800" b="0" i="0" u="none" strike="noStrike" baseline="0" dirty="0">
                <a:latin typeface="BookAntiqua"/>
              </a:rPr>
              <a:t>Linking to a JS JavaScript file:</a:t>
            </a:r>
            <a:endParaRPr lang="en-US" dirty="0">
              <a:latin typeface="BookAntiqua"/>
            </a:endParaRPr>
          </a:p>
          <a:p>
            <a:pPr marL="936900" lvl="2" indent="-342900">
              <a:buFont typeface="+mj-lt"/>
              <a:buAutoNum type="arabicPeriod"/>
            </a:pPr>
            <a:r>
              <a:rPr lang="en-US" sz="1800" b="0" i="0" u="none" strike="noStrike" baseline="0" dirty="0">
                <a:latin typeface="BookAntiqua"/>
              </a:rPr>
              <a:t>Create a separate file called </a:t>
            </a:r>
            <a:r>
              <a:rPr lang="en-US" sz="1800" b="0" i="0" u="none" strike="noStrike" baseline="0" dirty="0">
                <a:latin typeface="Consolas" panose="020B0609020204030204" pitchFamily="49" charset="0"/>
              </a:rPr>
              <a:t>app </a:t>
            </a:r>
            <a:r>
              <a:rPr lang="en-US" sz="1800" b="0" i="0" u="none" strike="noStrike" baseline="0" dirty="0">
                <a:latin typeface="BookAntiqua"/>
              </a:rPr>
              <a:t>with the extension </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js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Within the </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js</a:t>
            </a:r>
            <a:r>
              <a:rPr lang="en-US" sz="1800" b="0" i="0" u="none" strike="noStrike" baseline="0" dirty="0">
                <a:latin typeface="Consolas" panose="020B0609020204030204" pitchFamily="49" charset="0"/>
              </a:rPr>
              <a:t> </a:t>
            </a:r>
            <a:r>
              <a:rPr lang="en-US" sz="1800" b="0" i="0" u="none" strike="noStrike" baseline="0" dirty="0">
                <a:latin typeface="BookAntiqua"/>
              </a:rPr>
              <a:t>file, add some JavaScript code.</a:t>
            </a:r>
          </a:p>
          <a:p>
            <a:pPr marL="936900" lvl="2" indent="-342900">
              <a:buFont typeface="+mj-lt"/>
              <a:buAutoNum type="arabicPeriod"/>
            </a:pPr>
            <a:r>
              <a:rPr lang="en-US" sz="1800" b="0" i="0" u="none" strike="noStrike" baseline="0" dirty="0">
                <a:latin typeface="BookAntiqua"/>
              </a:rPr>
              <a:t>Link to the separate </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js</a:t>
            </a:r>
            <a:r>
              <a:rPr lang="en-US" sz="1800" b="0" i="0" u="none" strike="noStrike" baseline="0" dirty="0">
                <a:latin typeface="Consolas" panose="020B0609020204030204" pitchFamily="49" charset="0"/>
              </a:rPr>
              <a:t> </a:t>
            </a:r>
            <a:r>
              <a:rPr lang="en-US" sz="1800" b="0" i="0" u="none" strike="noStrike" baseline="0" dirty="0">
                <a:latin typeface="BookAntiqua"/>
              </a:rPr>
              <a:t>file within the HTML file you created in </a:t>
            </a:r>
            <a:r>
              <a:rPr lang="en-US" sz="1800" b="0" i="1" u="none" strike="noStrike" baseline="0" dirty="0">
                <a:latin typeface="BookAntiqua-Italic"/>
              </a:rPr>
              <a:t>Practice exercise 1.2</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Open the HTML file within your browser and check to see whether the</a:t>
            </a:r>
          </a:p>
          <a:p>
            <a:pPr marL="936900" lvl="2" indent="-342900">
              <a:buFont typeface="+mj-lt"/>
              <a:buAutoNum type="arabicPeriod"/>
            </a:pPr>
            <a:r>
              <a:rPr lang="en-US" sz="1800" b="0" i="0" u="none" strike="noStrike" baseline="0" dirty="0">
                <a:latin typeface="BookAntiqua"/>
              </a:rPr>
              <a:t>JavaScript code ran properly.</a:t>
            </a:r>
            <a:endParaRPr lang="en-US" sz="1800" dirty="0"/>
          </a:p>
        </p:txBody>
      </p:sp>
    </p:spTree>
    <p:extLst>
      <p:ext uri="{BB962C8B-B14F-4D97-AF65-F5344CB8AC3E}">
        <p14:creationId xmlns:p14="http://schemas.microsoft.com/office/powerpoint/2010/main" val="226864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Writing JavaScript code</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7"/>
            <a:ext cx="11029616" cy="4645566"/>
          </a:xfrm>
        </p:spPr>
        <p:txBody>
          <a:bodyPr anchor="ctr">
            <a:normAutofit/>
          </a:bodyPr>
          <a:lstStyle/>
          <a:p>
            <a:pPr marL="0" indent="0" algn="ctr">
              <a:buNone/>
            </a:pPr>
            <a:r>
              <a:rPr lang="en-US" sz="1800" b="0" i="0" u="none" strike="noStrike" baseline="0" dirty="0">
                <a:latin typeface="BookAntiqua"/>
              </a:rPr>
              <a:t>So, we now have lots of context, but how do you actually write JavaScript code?</a:t>
            </a:r>
          </a:p>
          <a:p>
            <a:pPr marL="0" indent="0" algn="ctr">
              <a:buNone/>
            </a:pPr>
            <a:r>
              <a:rPr lang="en-US" sz="1800" b="0" i="0" u="none" strike="noStrike" baseline="0" dirty="0">
                <a:latin typeface="BookAntiqua"/>
              </a:rPr>
              <a:t>There are some important things to keep in mind, such as how to format the code,</a:t>
            </a:r>
          </a:p>
          <a:p>
            <a:pPr marL="0" indent="0" algn="ctr">
              <a:buNone/>
            </a:pPr>
            <a:r>
              <a:rPr lang="en-US" sz="1800" b="0" i="0" u="none" strike="noStrike" baseline="0" dirty="0">
                <a:latin typeface="BookAntiqua"/>
              </a:rPr>
              <a:t>using the right indentation level, using semicolons, and adding comments. Let's</a:t>
            </a:r>
          </a:p>
          <a:p>
            <a:pPr marL="0" indent="0" algn="ctr">
              <a:buNone/>
            </a:pPr>
            <a:r>
              <a:rPr lang="en-US" sz="1800" b="0" i="0" u="none" strike="noStrike" baseline="0" dirty="0">
                <a:latin typeface="BookAntiqua"/>
              </a:rPr>
              <a:t>start with formatting code.</a:t>
            </a:r>
            <a:endParaRPr lang="en-US" dirty="0"/>
          </a:p>
        </p:txBody>
      </p:sp>
    </p:spTree>
    <p:extLst>
      <p:ext uri="{BB962C8B-B14F-4D97-AF65-F5344CB8AC3E}">
        <p14:creationId xmlns:p14="http://schemas.microsoft.com/office/powerpoint/2010/main" val="2210001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Formatting code</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180496"/>
            <a:ext cx="11029615" cy="4265128"/>
          </a:xfrm>
        </p:spPr>
        <p:txBody>
          <a:bodyPr anchor="ctr"/>
          <a:lstStyle/>
          <a:p>
            <a:pPr marL="0" indent="0" algn="ctr">
              <a:buNone/>
            </a:pPr>
            <a:r>
              <a:rPr lang="en-US" sz="1800" b="0" i="0" u="none" strike="noStrike" baseline="0" dirty="0">
                <a:latin typeface="BookAntiqua"/>
              </a:rPr>
              <a:t>Code needs to be formatted well. If you have a long file with many lines of code</a:t>
            </a:r>
          </a:p>
          <a:p>
            <a:pPr marL="0" indent="0" algn="ctr">
              <a:buNone/>
            </a:pPr>
            <a:r>
              <a:rPr lang="en-US" sz="1800" b="0" i="0" u="none" strike="noStrike" baseline="0" dirty="0">
                <a:latin typeface="BookAntiqua"/>
              </a:rPr>
              <a:t>and you didn't stick to a few basic formatting rules, it is going to be hard to</a:t>
            </a:r>
          </a:p>
          <a:p>
            <a:pPr marL="0" indent="0" algn="ctr">
              <a:buNone/>
            </a:pPr>
            <a:r>
              <a:rPr lang="en-US" sz="1800" b="0" i="0" u="none" strike="noStrike" baseline="0" dirty="0">
                <a:latin typeface="BookAntiqua"/>
              </a:rPr>
              <a:t>understand what you've written. So, what are the basic formatting rules? The two</a:t>
            </a:r>
          </a:p>
          <a:p>
            <a:pPr marL="0" indent="0" algn="ctr">
              <a:buNone/>
            </a:pPr>
            <a:r>
              <a:rPr lang="en-US" sz="1800" b="0" i="0" u="none" strike="noStrike" baseline="0" dirty="0">
                <a:latin typeface="BookAntiqua"/>
              </a:rPr>
              <a:t>most important for now are indentations and semicolons. There are also naming</a:t>
            </a:r>
          </a:p>
          <a:p>
            <a:pPr marL="0" indent="0" algn="ctr">
              <a:buNone/>
            </a:pPr>
            <a:r>
              <a:rPr lang="en-US" sz="1800" b="0" i="0" u="none" strike="noStrike" baseline="0" dirty="0">
                <a:latin typeface="BookAntiqua"/>
              </a:rPr>
              <a:t>conventions, but these will be addressed for every topic that is yet to come.</a:t>
            </a:r>
            <a:endParaRPr lang="en-US" dirty="0"/>
          </a:p>
        </p:txBody>
      </p:sp>
    </p:spTree>
    <p:extLst>
      <p:ext uri="{BB962C8B-B14F-4D97-AF65-F5344CB8AC3E}">
        <p14:creationId xmlns:p14="http://schemas.microsoft.com/office/powerpoint/2010/main" val="1493902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Indentations and whitespace</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180495"/>
            <a:ext cx="11029615" cy="4363739"/>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When you are writing code, often a line of code belongs to a certain code block (code between two curly brackets </a:t>
            </a:r>
            <a:r>
              <a:rPr lang="en-US" sz="1800" b="0" i="0" u="none" strike="noStrike" baseline="0" dirty="0">
                <a:latin typeface="Consolas" panose="020B0609020204030204" pitchFamily="49" charset="0"/>
              </a:rPr>
              <a:t>{ like this }</a:t>
            </a:r>
            <a:r>
              <a:rPr lang="en-US" sz="1800" b="0" i="0" u="none" strike="noStrike" baseline="0" dirty="0">
                <a:latin typeface="BookAntiqua"/>
              </a:rPr>
              <a:t>) or parent statement. If that is the case, you give the code in that block one indentation to make sure that you can see easily what is part of the block and when a new block starts. You don't need to understand the following code snippet, but it will demonstrate readability with and without indentations.</a:t>
            </a:r>
          </a:p>
          <a:p>
            <a:pPr marL="0" indent="0" algn="l">
              <a:buNone/>
            </a:pPr>
            <a:r>
              <a:rPr lang="en-US" sz="1800" b="0" i="0" u="none" strike="noStrike" baseline="0" dirty="0">
                <a:latin typeface="BookAntiqua"/>
              </a:rPr>
              <a:t>Without new lines:</a:t>
            </a:r>
            <a:endParaRPr lang="en-US" dirty="0"/>
          </a:p>
        </p:txBody>
      </p:sp>
      <p:pic>
        <p:nvPicPr>
          <p:cNvPr id="5" name="Picture 4">
            <a:extLst>
              <a:ext uri="{FF2B5EF4-FFF2-40B4-BE49-F238E27FC236}">
                <a16:creationId xmlns:a16="http://schemas.microsoft.com/office/drawing/2014/main" id="{2FCB2080-0AA3-4D18-A557-0F20984E3E4D}"/>
              </a:ext>
            </a:extLst>
          </p:cNvPr>
          <p:cNvPicPr>
            <a:picLocks noChangeAspect="1"/>
          </p:cNvPicPr>
          <p:nvPr/>
        </p:nvPicPr>
        <p:blipFill>
          <a:blip r:embed="rId2"/>
          <a:stretch>
            <a:fillRect/>
          </a:stretch>
        </p:blipFill>
        <p:spPr>
          <a:xfrm>
            <a:off x="1609724" y="4478906"/>
            <a:ext cx="8972550" cy="1571625"/>
          </a:xfrm>
          <a:prstGeom prst="rect">
            <a:avLst/>
          </a:prstGeom>
        </p:spPr>
      </p:pic>
    </p:spTree>
    <p:extLst>
      <p:ext uri="{BB962C8B-B14F-4D97-AF65-F5344CB8AC3E}">
        <p14:creationId xmlns:p14="http://schemas.microsoft.com/office/powerpoint/2010/main" val="3942430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Indentations and whitespace</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180495"/>
            <a:ext cx="11029615" cy="4363739"/>
          </a:xfrm>
        </p:spPr>
        <p:txBody>
          <a:bodyPr anchor="t">
            <a:normAutofit/>
          </a:bodyPr>
          <a:lstStyle/>
          <a:p>
            <a:pPr marL="0" indent="0" algn="l">
              <a:buNone/>
            </a:pPr>
            <a:r>
              <a:rPr lang="en-US" sz="1800" b="0" i="0" u="none" strike="noStrike" baseline="0" dirty="0">
                <a:latin typeface="BookAntiqua"/>
              </a:rPr>
              <a:t>With new lines but without indentation:</a:t>
            </a:r>
            <a:endParaRPr lang="en-US" dirty="0"/>
          </a:p>
        </p:txBody>
      </p:sp>
      <p:pic>
        <p:nvPicPr>
          <p:cNvPr id="6" name="Picture 5">
            <a:extLst>
              <a:ext uri="{FF2B5EF4-FFF2-40B4-BE49-F238E27FC236}">
                <a16:creationId xmlns:a16="http://schemas.microsoft.com/office/drawing/2014/main" id="{01FD3755-A985-47A9-91CB-E9ECA00E8F38}"/>
              </a:ext>
            </a:extLst>
          </p:cNvPr>
          <p:cNvPicPr>
            <a:picLocks noChangeAspect="1"/>
          </p:cNvPicPr>
          <p:nvPr/>
        </p:nvPicPr>
        <p:blipFill>
          <a:blip r:embed="rId2"/>
          <a:stretch>
            <a:fillRect/>
          </a:stretch>
        </p:blipFill>
        <p:spPr>
          <a:xfrm>
            <a:off x="2324099" y="2761688"/>
            <a:ext cx="7543800" cy="3724275"/>
          </a:xfrm>
          <a:prstGeom prst="rect">
            <a:avLst/>
          </a:prstGeom>
        </p:spPr>
      </p:pic>
    </p:spTree>
    <p:extLst>
      <p:ext uri="{BB962C8B-B14F-4D97-AF65-F5344CB8AC3E}">
        <p14:creationId xmlns:p14="http://schemas.microsoft.com/office/powerpoint/2010/main" val="2189105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Indentations and whitespace</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180495"/>
            <a:ext cx="11029615" cy="4363739"/>
          </a:xfrm>
        </p:spPr>
        <p:txBody>
          <a:bodyPr anchor="t">
            <a:normAutofit/>
          </a:bodyPr>
          <a:lstStyle/>
          <a:p>
            <a:pPr marL="0" indent="0" algn="l">
              <a:buNone/>
            </a:pPr>
            <a:r>
              <a:rPr lang="en-US" sz="1800" b="0" i="0" u="none" strike="noStrike" baseline="0" dirty="0">
                <a:latin typeface="BookAntiqua"/>
              </a:rPr>
              <a:t>With new lines and indentation:</a:t>
            </a:r>
            <a:endParaRPr lang="en-US" dirty="0"/>
          </a:p>
        </p:txBody>
      </p:sp>
      <p:pic>
        <p:nvPicPr>
          <p:cNvPr id="5" name="Picture 4">
            <a:extLst>
              <a:ext uri="{FF2B5EF4-FFF2-40B4-BE49-F238E27FC236}">
                <a16:creationId xmlns:a16="http://schemas.microsoft.com/office/drawing/2014/main" id="{230D33E8-8C60-4A13-B427-C7099566EAAB}"/>
              </a:ext>
            </a:extLst>
          </p:cNvPr>
          <p:cNvPicPr>
            <a:picLocks noChangeAspect="1"/>
          </p:cNvPicPr>
          <p:nvPr/>
        </p:nvPicPr>
        <p:blipFill>
          <a:blip r:embed="rId2"/>
          <a:stretch>
            <a:fillRect/>
          </a:stretch>
        </p:blipFill>
        <p:spPr>
          <a:xfrm>
            <a:off x="2328861" y="2772334"/>
            <a:ext cx="7534275" cy="3771900"/>
          </a:xfrm>
          <a:prstGeom prst="rect">
            <a:avLst/>
          </a:prstGeom>
        </p:spPr>
      </p:pic>
    </p:spTree>
    <p:extLst>
      <p:ext uri="{BB962C8B-B14F-4D97-AF65-F5344CB8AC3E}">
        <p14:creationId xmlns:p14="http://schemas.microsoft.com/office/powerpoint/2010/main" val="37681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13C8-BE9C-4663-B761-1C47026E4880}"/>
              </a:ext>
            </a:extLst>
          </p:cNvPr>
          <p:cNvSpPr>
            <a:spLocks noGrp="1"/>
          </p:cNvSpPr>
          <p:nvPr>
            <p:ph type="title"/>
          </p:nvPr>
        </p:nvSpPr>
        <p:spPr/>
        <p:txBody>
          <a:bodyPr/>
          <a:lstStyle/>
          <a:p>
            <a:r>
              <a:rPr lang="en-US" dirty="0"/>
              <a:t>Why should you learn JavaScript?</a:t>
            </a:r>
          </a:p>
        </p:txBody>
      </p:sp>
      <p:sp>
        <p:nvSpPr>
          <p:cNvPr id="3" name="Content Placeholder 2">
            <a:extLst>
              <a:ext uri="{FF2B5EF4-FFF2-40B4-BE49-F238E27FC236}">
                <a16:creationId xmlns:a16="http://schemas.microsoft.com/office/drawing/2014/main" id="{B722CC48-529D-471B-8936-F3C93E061681}"/>
              </a:ext>
            </a:extLst>
          </p:cNvPr>
          <p:cNvSpPr>
            <a:spLocks noGrp="1"/>
          </p:cNvSpPr>
          <p:nvPr>
            <p:ph idx="1"/>
          </p:nvPr>
        </p:nvSpPr>
        <p:spPr>
          <a:xfrm>
            <a:off x="581192" y="2070847"/>
            <a:ext cx="11029615" cy="4527177"/>
          </a:xfrm>
        </p:spPr>
        <p:txBody>
          <a:bodyPr>
            <a:normAutofit/>
          </a:bodyPr>
          <a:lstStyle/>
          <a:p>
            <a:pPr marL="0" indent="0" algn="l">
              <a:buNone/>
            </a:pPr>
            <a:r>
              <a:rPr lang="en-US" sz="1800" b="0" i="0" u="none" strike="noStrike" baseline="0" dirty="0">
                <a:latin typeface="BookAntiqua"/>
              </a:rPr>
              <a:t>There are a ton of libraries and frameworks you can use once you get the basics of JavaScript down. These libraries and frameworks will really enhance your software life and make it a lot easier and possible to get more done in less time. Examples of these great libraries and frameworks include React, Vue.js, jQuery, Angular, and Node.js. Don't worry about these for now; just see them as a bonus for later. We will cover some of them briefly at the very end of this presentation.</a:t>
            </a:r>
          </a:p>
          <a:p>
            <a:pPr marL="0" indent="0" algn="l">
              <a:buNone/>
            </a:pPr>
            <a:r>
              <a:rPr lang="en-US" sz="1800" b="0" i="0" u="none" strike="noStrike" baseline="0" dirty="0">
                <a:latin typeface="BookAntiqua"/>
              </a:rPr>
              <a:t>Finally, we'll mention the JavaScript community. JavaScript is a very popular programming language, and many people are using it. As a beginner in particular, there won't be a problem for which you cannot find a solution on the internet. The community of JavaScript is huge. The popular Stack Overflow forum contains lots of help for all sorts of coding issues and has an enormous section on JavaScript. You'll find yourself running into this web page a lot while googling problems and tips and tricks.</a:t>
            </a:r>
          </a:p>
          <a:p>
            <a:pPr marL="0" indent="0" algn="l">
              <a:buNone/>
            </a:pPr>
            <a:r>
              <a:rPr lang="en-US" sz="1800" b="0" i="0" u="none" strike="noStrike" baseline="0" dirty="0">
                <a:latin typeface="BookAntiqua"/>
              </a:rPr>
              <a:t>If JavaScript is your first programming language, you are new to the whole software community and you are in for a treat. Software developers, no matter the language, love to help one another. There are forums and tutorials online and you can find answers to almost all your questions. As a beginner, it can be hard to understand all the answers though. Just hang in there, keep trying and learning, and you will understand it soon enough.</a:t>
            </a:r>
            <a:endParaRPr lang="en-US" dirty="0"/>
          </a:p>
        </p:txBody>
      </p:sp>
    </p:spTree>
    <p:extLst>
      <p:ext uri="{BB962C8B-B14F-4D97-AF65-F5344CB8AC3E}">
        <p14:creationId xmlns:p14="http://schemas.microsoft.com/office/powerpoint/2010/main" val="306430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Indentations and whitespace</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180495"/>
            <a:ext cx="11029615" cy="4363739"/>
          </a:xfrm>
        </p:spPr>
        <p:txBody>
          <a:bodyPr anchor="ctr">
            <a:normAutofit/>
          </a:bodyPr>
          <a:lstStyle/>
          <a:p>
            <a:pPr marL="0" indent="0" algn="ctr">
              <a:buNone/>
            </a:pPr>
            <a:r>
              <a:rPr lang="en-US" sz="1800" b="0" i="0" u="none" strike="noStrike" baseline="0" dirty="0">
                <a:latin typeface="BookAntiqua"/>
              </a:rPr>
              <a:t>As you can see, you can now easily see when the code blocks end. This is where</a:t>
            </a:r>
          </a:p>
          <a:p>
            <a:pPr marL="0" indent="0" algn="ctr">
              <a:buNone/>
            </a:pPr>
            <a:r>
              <a:rPr lang="en-US" sz="1800" b="0" i="0" u="none" strike="noStrike" baseline="0" dirty="0">
                <a:latin typeface="BookAntiqua"/>
              </a:rPr>
              <a:t>the </a:t>
            </a:r>
            <a:r>
              <a:rPr lang="en-US" sz="1800" b="0" i="0" u="none" strike="noStrike" baseline="0" dirty="0">
                <a:latin typeface="Consolas" panose="020B0609020204030204" pitchFamily="49" charset="0"/>
              </a:rPr>
              <a:t>if </a:t>
            </a:r>
            <a:r>
              <a:rPr lang="en-US" sz="1800" b="0" i="0" u="none" strike="noStrike" baseline="0" dirty="0">
                <a:latin typeface="BookAntiqua"/>
              </a:rPr>
              <a:t>has a corresponding </a:t>
            </a:r>
            <a:r>
              <a:rPr lang="en-US" sz="1800" b="0" i="0" u="none" strike="noStrike" baseline="0" dirty="0">
                <a:latin typeface="Consolas" panose="020B0609020204030204" pitchFamily="49" charset="0"/>
              </a:rPr>
              <a:t>} </a:t>
            </a:r>
            <a:r>
              <a:rPr lang="en-US" sz="1800" b="0" i="0" u="none" strike="noStrike" baseline="0" dirty="0">
                <a:latin typeface="BookAntiqua"/>
              </a:rPr>
              <a:t>at the same indentation level. In the example without</a:t>
            </a:r>
          </a:p>
          <a:p>
            <a:pPr marL="0" indent="0" algn="ctr">
              <a:buNone/>
            </a:pPr>
            <a:r>
              <a:rPr lang="en-US" sz="1800" b="0" i="0" u="none" strike="noStrike" baseline="0" dirty="0">
                <a:latin typeface="BookAntiqua"/>
              </a:rPr>
              <a:t>indentations, you would have to count the brackets to determine when the </a:t>
            </a:r>
            <a:r>
              <a:rPr lang="en-US" sz="1800" b="0" i="0" u="none" strike="noStrike" baseline="0" dirty="0">
                <a:latin typeface="Consolas" panose="020B0609020204030204" pitchFamily="49" charset="0"/>
              </a:rPr>
              <a:t>if </a:t>
            </a:r>
            <a:r>
              <a:rPr lang="en-US" sz="1800" b="0" i="0" u="none" strike="noStrike" baseline="0" dirty="0">
                <a:latin typeface="BookAntiqua"/>
              </a:rPr>
              <a:t>block</a:t>
            </a:r>
          </a:p>
          <a:p>
            <a:pPr marL="0" indent="0" algn="ctr">
              <a:buNone/>
            </a:pPr>
            <a:r>
              <a:rPr lang="en-US" sz="1800" b="0" i="0" u="none" strike="noStrike" baseline="0" dirty="0">
                <a:latin typeface="BookAntiqua"/>
              </a:rPr>
              <a:t>would end. Even though it is not necessary for working code, make sure to use</a:t>
            </a:r>
          </a:p>
          <a:p>
            <a:pPr marL="0" indent="0" algn="ctr">
              <a:buNone/>
            </a:pPr>
            <a:r>
              <a:rPr lang="en-US" sz="1800" b="0" i="0" u="none" strike="noStrike" baseline="0" dirty="0">
                <a:latin typeface="BookAntiqua"/>
              </a:rPr>
              <a:t>indentation well. You will thank yourself later.</a:t>
            </a:r>
            <a:endParaRPr lang="en-US" dirty="0"/>
          </a:p>
        </p:txBody>
      </p:sp>
    </p:spTree>
    <p:extLst>
      <p:ext uri="{BB962C8B-B14F-4D97-AF65-F5344CB8AC3E}">
        <p14:creationId xmlns:p14="http://schemas.microsoft.com/office/powerpoint/2010/main" val="2910977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0AB7-FE9E-4178-8FD5-DE1D3EC2EF43}"/>
              </a:ext>
            </a:extLst>
          </p:cNvPr>
          <p:cNvSpPr>
            <a:spLocks noGrp="1"/>
          </p:cNvSpPr>
          <p:nvPr>
            <p:ph type="title"/>
          </p:nvPr>
        </p:nvSpPr>
        <p:spPr/>
        <p:txBody>
          <a:bodyPr/>
          <a:lstStyle/>
          <a:p>
            <a:r>
              <a:rPr lang="en-US" dirty="0"/>
              <a:t>Semicolons</a:t>
            </a:r>
          </a:p>
        </p:txBody>
      </p:sp>
      <p:sp>
        <p:nvSpPr>
          <p:cNvPr id="3" name="Content Placeholder 2">
            <a:extLst>
              <a:ext uri="{FF2B5EF4-FFF2-40B4-BE49-F238E27FC236}">
                <a16:creationId xmlns:a16="http://schemas.microsoft.com/office/drawing/2014/main" id="{5C062070-B792-4BDF-8975-1BA91AEE8A34}"/>
              </a:ext>
            </a:extLst>
          </p:cNvPr>
          <p:cNvSpPr>
            <a:spLocks noGrp="1"/>
          </p:cNvSpPr>
          <p:nvPr>
            <p:ph idx="1"/>
          </p:nvPr>
        </p:nvSpPr>
        <p:spPr/>
        <p:txBody>
          <a:bodyPr/>
          <a:lstStyle/>
          <a:p>
            <a:pPr marL="0" indent="0" algn="ctr">
              <a:buNone/>
            </a:pPr>
            <a:r>
              <a:rPr lang="en-US" sz="1800" b="0" i="0" u="none" strike="noStrike" baseline="0" dirty="0">
                <a:latin typeface="BookAntiqua"/>
              </a:rPr>
              <a:t>After every statement, you should insert a semicolon. JavaScript is very forgiving</a:t>
            </a:r>
          </a:p>
          <a:p>
            <a:pPr marL="0" indent="0" algn="ctr">
              <a:buNone/>
            </a:pPr>
            <a:r>
              <a:rPr lang="en-US" sz="1800" b="0" i="0" u="none" strike="noStrike" baseline="0" dirty="0">
                <a:latin typeface="BookAntiqua"/>
              </a:rPr>
              <a:t>and will understand many situations in which you have forgotten one, but develop</a:t>
            </a:r>
          </a:p>
          <a:p>
            <a:pPr marL="0" indent="0" algn="ctr">
              <a:buNone/>
            </a:pPr>
            <a:r>
              <a:rPr lang="en-US" sz="1800" b="0" i="0" u="none" strike="noStrike" baseline="0" dirty="0">
                <a:latin typeface="BookAntiqua"/>
              </a:rPr>
              <a:t>the habit of adding one after every line of code early. When you declare a code block,</a:t>
            </a:r>
          </a:p>
          <a:p>
            <a:pPr marL="0" indent="0" algn="ctr">
              <a:buNone/>
            </a:pPr>
            <a:r>
              <a:rPr lang="en-US" sz="1800" b="0" i="0" u="none" strike="noStrike" baseline="0" dirty="0">
                <a:latin typeface="BookAntiqua"/>
              </a:rPr>
              <a:t>such as an </a:t>
            </a:r>
            <a:r>
              <a:rPr lang="en-US" sz="1800" b="0" i="0" u="none" strike="noStrike" baseline="0" dirty="0">
                <a:latin typeface="Consolas" panose="020B0609020204030204" pitchFamily="49" charset="0"/>
              </a:rPr>
              <a:t>if </a:t>
            </a:r>
            <a:r>
              <a:rPr lang="en-US" sz="1800" b="0" i="0" u="none" strike="noStrike" baseline="0" dirty="0">
                <a:latin typeface="BookAntiqua"/>
              </a:rPr>
              <a:t>statement or loop, you should not end with a semicolon. It is only for</a:t>
            </a:r>
          </a:p>
          <a:p>
            <a:pPr marL="0" indent="0" algn="ctr">
              <a:buNone/>
            </a:pPr>
            <a:r>
              <a:rPr lang="en-US" sz="1800" b="0" i="0" u="none" strike="noStrike" baseline="0" dirty="0">
                <a:latin typeface="BookAntiqua"/>
              </a:rPr>
              <a:t>the separate statements.</a:t>
            </a:r>
            <a:endParaRPr lang="en-US" dirty="0"/>
          </a:p>
        </p:txBody>
      </p:sp>
    </p:spTree>
    <p:extLst>
      <p:ext uri="{BB962C8B-B14F-4D97-AF65-F5344CB8AC3E}">
        <p14:creationId xmlns:p14="http://schemas.microsoft.com/office/powerpoint/2010/main" val="1588835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Code comments</a:t>
            </a:r>
          </a:p>
        </p:txBody>
      </p:sp>
      <p:sp>
        <p:nvSpPr>
          <p:cNvPr id="3" name="Content Placeholder 2">
            <a:extLst>
              <a:ext uri="{FF2B5EF4-FFF2-40B4-BE49-F238E27FC236}">
                <a16:creationId xmlns:a16="http://schemas.microsoft.com/office/drawing/2014/main" id="{B0AC30E0-DDDF-49FF-B199-0863C7213968}"/>
              </a:ext>
            </a:extLst>
          </p:cNvPr>
          <p:cNvSpPr>
            <a:spLocks noGrp="1"/>
          </p:cNvSpPr>
          <p:nvPr>
            <p:ph idx="1"/>
          </p:nvPr>
        </p:nvSpPr>
        <p:spPr>
          <a:xfrm>
            <a:off x="581192" y="2043528"/>
            <a:ext cx="11029616" cy="4464848"/>
          </a:xfrm>
        </p:spPr>
        <p:txBody>
          <a:bodyPr anchor="t">
            <a:normAutofit/>
          </a:bodyPr>
          <a:lstStyle/>
          <a:p>
            <a:pPr marL="0" indent="0" algn="l">
              <a:buNone/>
            </a:pPr>
            <a:r>
              <a:rPr lang="en-US" sz="1800" b="0" i="0" u="none" strike="noStrike" baseline="0" dirty="0">
                <a:latin typeface="BookAntiqua"/>
              </a:rPr>
              <a:t>With comments, you can tell the interpreter to ignore some lines of the file. They won't get executed if they are comments. It is often useful to be able to avoid executing a part of the file. This could be for the following reasons:</a:t>
            </a:r>
          </a:p>
          <a:p>
            <a:pPr marL="936900" lvl="2" indent="-342900">
              <a:buFont typeface="+mj-lt"/>
              <a:buAutoNum type="arabicPeriod"/>
            </a:pPr>
            <a:r>
              <a:rPr lang="en-US" sz="1800" b="0" i="0" u="none" strike="noStrike" baseline="0" dirty="0">
                <a:latin typeface="BookAntiqua"/>
              </a:rPr>
              <a:t>You do not want to execute a piece of code while running the script, so you comment it out so it gets ignored by the interpreter.</a:t>
            </a:r>
          </a:p>
          <a:p>
            <a:pPr marL="936900" lvl="2" indent="-342900">
              <a:buFont typeface="+mj-lt"/>
              <a:buAutoNum type="arabicPeriod"/>
            </a:pPr>
            <a:r>
              <a:rPr lang="en-US" sz="1800" b="0" i="0" u="none" strike="noStrike" baseline="0" dirty="0">
                <a:latin typeface="BookAntiqua"/>
              </a:rPr>
              <a:t>Metadata. Adding some context to the code, such as the author, and a description of what the file covers.</a:t>
            </a:r>
          </a:p>
          <a:p>
            <a:pPr marL="936900" lvl="2" indent="-342900">
              <a:buFont typeface="+mj-lt"/>
              <a:buAutoNum type="arabicPeriod"/>
            </a:pPr>
            <a:r>
              <a:rPr lang="en-US" sz="1800" b="0" i="0" u="none" strike="noStrike" baseline="0" dirty="0">
                <a:latin typeface="BookAntiqua"/>
              </a:rPr>
              <a:t>Adding comments to specific parts of the code to explain what is happening or why a certain choice has been made. There are two ways to write comments. You can either write single-line comments or multi-line comments. Here is an example:</a:t>
            </a:r>
            <a:endParaRPr lang="en-US" sz="1800" dirty="0"/>
          </a:p>
        </p:txBody>
      </p:sp>
      <p:pic>
        <p:nvPicPr>
          <p:cNvPr id="5" name="Picture 4">
            <a:extLst>
              <a:ext uri="{FF2B5EF4-FFF2-40B4-BE49-F238E27FC236}">
                <a16:creationId xmlns:a16="http://schemas.microsoft.com/office/drawing/2014/main" id="{4B2EAC74-1760-436C-A5B8-735316C15DCB}"/>
              </a:ext>
            </a:extLst>
          </p:cNvPr>
          <p:cNvPicPr>
            <a:picLocks noChangeAspect="1"/>
          </p:cNvPicPr>
          <p:nvPr/>
        </p:nvPicPr>
        <p:blipFill>
          <a:blip r:embed="rId2"/>
          <a:stretch>
            <a:fillRect/>
          </a:stretch>
        </p:blipFill>
        <p:spPr>
          <a:xfrm>
            <a:off x="2242577" y="4814472"/>
            <a:ext cx="7706845" cy="1833418"/>
          </a:xfrm>
          <a:prstGeom prst="rect">
            <a:avLst/>
          </a:prstGeom>
        </p:spPr>
      </p:pic>
    </p:spTree>
    <p:extLst>
      <p:ext uri="{BB962C8B-B14F-4D97-AF65-F5344CB8AC3E}">
        <p14:creationId xmlns:p14="http://schemas.microsoft.com/office/powerpoint/2010/main" val="1492476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Code comments</a:t>
            </a:r>
          </a:p>
        </p:txBody>
      </p:sp>
      <p:sp>
        <p:nvSpPr>
          <p:cNvPr id="3" name="Content Placeholder 2">
            <a:extLst>
              <a:ext uri="{FF2B5EF4-FFF2-40B4-BE49-F238E27FC236}">
                <a16:creationId xmlns:a16="http://schemas.microsoft.com/office/drawing/2014/main" id="{B0AC30E0-DDDF-49FF-B199-0863C7213968}"/>
              </a:ext>
            </a:extLst>
          </p:cNvPr>
          <p:cNvSpPr>
            <a:spLocks noGrp="1"/>
          </p:cNvSpPr>
          <p:nvPr>
            <p:ph idx="1"/>
          </p:nvPr>
        </p:nvSpPr>
        <p:spPr>
          <a:xfrm>
            <a:off x="581192" y="2043528"/>
            <a:ext cx="11029616" cy="3783531"/>
          </a:xfrm>
        </p:spPr>
        <p:txBody>
          <a:bodyPr anchor="b">
            <a:normAutofit/>
          </a:bodyPr>
          <a:lstStyle/>
          <a:p>
            <a:pPr marL="0" indent="0" algn="l">
              <a:buNone/>
            </a:pPr>
            <a:r>
              <a:rPr lang="en-US" sz="1800" b="0" i="0" u="none" strike="noStrike" baseline="0" dirty="0">
                <a:latin typeface="BookAntiqua"/>
              </a:rPr>
              <a:t>In the preceding code snippet, you see both commenting styles. The first one is single-line. This can also be an inline comment at the end of the line. Whatever comes after the </a:t>
            </a:r>
            <a:r>
              <a:rPr lang="en-US" sz="1800" b="0" i="0" u="none" strike="noStrike" baseline="0" dirty="0">
                <a:latin typeface="Consolas" panose="020B0609020204030204" pitchFamily="49" charset="0"/>
              </a:rPr>
              <a:t>// </a:t>
            </a:r>
            <a:r>
              <a:rPr lang="en-US" sz="1800" b="0" i="0" u="none" strike="noStrike" baseline="0" dirty="0">
                <a:latin typeface="BookAntiqua"/>
              </a:rPr>
              <a:t>on the line will get ignored. The second one is multiline; it is written by starting with </a:t>
            </a:r>
            <a:r>
              <a:rPr lang="en-US" sz="1800" b="0" i="0" u="none" strike="noStrike" baseline="0" dirty="0">
                <a:latin typeface="Consolas" panose="020B0609020204030204" pitchFamily="49" charset="0"/>
              </a:rPr>
              <a:t>/* </a:t>
            </a:r>
            <a:r>
              <a:rPr lang="en-US" sz="1800" b="0" i="0" u="none" strike="noStrike" baseline="0" dirty="0">
                <a:latin typeface="BookAntiqua"/>
              </a:rPr>
              <a:t>and ending with </a:t>
            </a:r>
            <a:r>
              <a:rPr lang="en-US" sz="1800" b="0" i="0" u="none" strike="noStrike" baseline="0" dirty="0">
                <a:latin typeface="Consolas" panose="020B0609020204030204" pitchFamily="49" charset="0"/>
              </a:rPr>
              <a:t>*/</a:t>
            </a:r>
            <a:r>
              <a:rPr lang="en-US" sz="1800" b="0" i="0" u="none" strike="noStrike" baseline="0" dirty="0">
                <a:latin typeface="BookAntiqua"/>
              </a:rPr>
              <a:t>.</a:t>
            </a:r>
            <a:endParaRPr lang="en-US" sz="1800" dirty="0"/>
          </a:p>
        </p:txBody>
      </p:sp>
      <p:pic>
        <p:nvPicPr>
          <p:cNvPr id="5" name="Picture 4">
            <a:extLst>
              <a:ext uri="{FF2B5EF4-FFF2-40B4-BE49-F238E27FC236}">
                <a16:creationId xmlns:a16="http://schemas.microsoft.com/office/drawing/2014/main" id="{4B2EAC74-1760-436C-A5B8-735316C15DCB}"/>
              </a:ext>
            </a:extLst>
          </p:cNvPr>
          <p:cNvPicPr>
            <a:picLocks noChangeAspect="1"/>
          </p:cNvPicPr>
          <p:nvPr/>
        </p:nvPicPr>
        <p:blipFill>
          <a:blip r:embed="rId2"/>
          <a:stretch>
            <a:fillRect/>
          </a:stretch>
        </p:blipFill>
        <p:spPr>
          <a:xfrm>
            <a:off x="2242577" y="2442534"/>
            <a:ext cx="7706845" cy="1833418"/>
          </a:xfrm>
          <a:prstGeom prst="rect">
            <a:avLst/>
          </a:prstGeom>
        </p:spPr>
      </p:pic>
    </p:spTree>
    <p:extLst>
      <p:ext uri="{BB962C8B-B14F-4D97-AF65-F5344CB8AC3E}">
        <p14:creationId xmlns:p14="http://schemas.microsoft.com/office/powerpoint/2010/main" val="4031338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Practice exercise 1.4</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180496"/>
            <a:ext cx="11029615" cy="4283057"/>
          </a:xfrm>
        </p:spPr>
        <p:txBody>
          <a:bodyPr>
            <a:normAutofit/>
          </a:bodyPr>
          <a:lstStyle/>
          <a:p>
            <a:pPr marL="0" indent="0" algn="l">
              <a:buNone/>
            </a:pPr>
            <a:r>
              <a:rPr lang="en-US" sz="1800" b="0" i="0" u="none" strike="noStrike" baseline="0" dirty="0">
                <a:solidFill>
                  <a:srgbClr val="000000"/>
                </a:solidFill>
                <a:latin typeface="BookAntiqua"/>
              </a:rPr>
              <a:t>Adding comments:</a:t>
            </a:r>
          </a:p>
          <a:p>
            <a:pPr marL="936900" lvl="2" indent="-342900">
              <a:buFont typeface="+mj-lt"/>
              <a:buAutoNum type="arabicPeriod"/>
            </a:pPr>
            <a:r>
              <a:rPr lang="en-US" sz="1800" b="0" i="0" u="none" strike="noStrike" baseline="0" dirty="0">
                <a:solidFill>
                  <a:srgbClr val="000000"/>
                </a:solidFill>
                <a:latin typeface="BookAntiqua"/>
              </a:rPr>
              <a:t>1. Add a new statement to your JavaScript code by setting a variable value. Since we will cover this in the next chapter, you can use the following line: </a:t>
            </a:r>
            <a:br>
              <a:rPr lang="en-US" sz="1800" b="0" i="0" u="none" strike="noStrike" baseline="0" dirty="0">
                <a:solidFill>
                  <a:srgbClr val="000000"/>
                </a:solidFill>
                <a:latin typeface="BookAntiqua"/>
              </a:rPr>
            </a:br>
            <a:br>
              <a:rPr lang="en-US" sz="1800" b="0" i="0" u="none" strike="noStrike" baseline="0" dirty="0">
                <a:solidFill>
                  <a:srgbClr val="000000"/>
                </a:solidFill>
                <a:latin typeface="BookAntiqua"/>
              </a:rPr>
            </a:br>
            <a:br>
              <a:rPr lang="en-US" sz="1800" b="0" i="0" u="none" strike="noStrike" baseline="0" dirty="0">
                <a:solidFill>
                  <a:srgbClr val="383A42"/>
                </a:solidFill>
                <a:latin typeface="Consolas" panose="020B0609020204030204" pitchFamily="49" charset="0"/>
              </a:rPr>
            </a:br>
            <a:endParaRPr lang="en-US" sz="1800" b="0" i="0" u="none" strike="noStrike" baseline="0" dirty="0">
              <a:solidFill>
                <a:srgbClr val="383A42"/>
              </a:solidFill>
              <a:latin typeface="Consolas" panose="020B0609020204030204" pitchFamily="49" charset="0"/>
            </a:endParaRPr>
          </a:p>
          <a:p>
            <a:pPr marL="936900" lvl="2" indent="-342900">
              <a:buFont typeface="+mj-lt"/>
              <a:buAutoNum type="arabicPeriod"/>
            </a:pPr>
            <a:r>
              <a:rPr lang="en-US" sz="1800" b="0" i="0" u="none" strike="noStrike" baseline="0" dirty="0">
                <a:solidFill>
                  <a:srgbClr val="000000"/>
                </a:solidFill>
                <a:latin typeface="BookAntiqua"/>
              </a:rPr>
              <a:t>Add a comment at the end of the statement indicating that you set a value of </a:t>
            </a:r>
            <a:r>
              <a:rPr lang="en-US" sz="1800" b="0" i="0" u="none" strike="noStrike" baseline="0" dirty="0">
                <a:solidFill>
                  <a:srgbClr val="000000"/>
                </a:solidFill>
                <a:latin typeface="Consolas" panose="020B0609020204030204" pitchFamily="49" charset="0"/>
              </a:rPr>
              <a:t>10</a:t>
            </a:r>
            <a:r>
              <a:rPr lang="en-US" sz="1800" b="0" i="0" u="none" strike="noStrike" baseline="0" dirty="0">
                <a:solidFill>
                  <a:srgbClr val="000000"/>
                </a:solidFill>
                <a:latin typeface="BookAntiqua"/>
              </a:rPr>
              <a:t>.</a:t>
            </a:r>
          </a:p>
          <a:p>
            <a:pPr marL="936900" lvl="2" indent="-342900">
              <a:buFont typeface="+mj-lt"/>
              <a:buAutoNum type="arabicPeriod"/>
            </a:pPr>
            <a:r>
              <a:rPr lang="en-US" sz="1800" b="0" i="0" u="none" strike="noStrike" baseline="0" dirty="0">
                <a:solidFill>
                  <a:srgbClr val="000000"/>
                </a:solidFill>
                <a:latin typeface="BookAntiqua"/>
              </a:rPr>
              <a:t>Print the value using </a:t>
            </a:r>
            <a:r>
              <a:rPr lang="en-US" sz="1800" b="0" i="0" u="none" strike="noStrike" baseline="0" dirty="0">
                <a:solidFill>
                  <a:srgbClr val="000000"/>
                </a:solidFill>
                <a:latin typeface="Consolas" panose="020B0609020204030204" pitchFamily="49" charset="0"/>
              </a:rPr>
              <a:t>console.log()</a:t>
            </a:r>
            <a:r>
              <a:rPr lang="en-US" sz="1800" b="0" i="0" u="none" strike="noStrike" baseline="0" dirty="0">
                <a:solidFill>
                  <a:srgbClr val="000000"/>
                </a:solidFill>
                <a:latin typeface="BookAntiqua"/>
              </a:rPr>
              <a:t>. Add a comment explaining what this will do.</a:t>
            </a:r>
          </a:p>
          <a:p>
            <a:pPr marL="936900" lvl="2" indent="-342900">
              <a:buFont typeface="+mj-lt"/>
              <a:buAutoNum type="arabicPeriod"/>
            </a:pPr>
            <a:r>
              <a:rPr lang="en-US" sz="1800" b="0" i="0" u="none" strike="noStrike" baseline="0" dirty="0">
                <a:latin typeface="BookAntiqua"/>
              </a:rPr>
              <a:t>At the end of your JavaScript code, use a multiple-line comment. In a real production script, you might use this space to add a brief outline of the purpose of the file.</a:t>
            </a:r>
            <a:endParaRPr lang="en-US" sz="1800" dirty="0"/>
          </a:p>
        </p:txBody>
      </p:sp>
      <p:pic>
        <p:nvPicPr>
          <p:cNvPr id="8" name="Picture 7">
            <a:extLst>
              <a:ext uri="{FF2B5EF4-FFF2-40B4-BE49-F238E27FC236}">
                <a16:creationId xmlns:a16="http://schemas.microsoft.com/office/drawing/2014/main" id="{A71EEBD1-1C45-416E-828C-A61766F78885}"/>
              </a:ext>
            </a:extLst>
          </p:cNvPr>
          <p:cNvPicPr>
            <a:picLocks noChangeAspect="1"/>
          </p:cNvPicPr>
          <p:nvPr/>
        </p:nvPicPr>
        <p:blipFill>
          <a:blip r:embed="rId2"/>
          <a:stretch>
            <a:fillRect/>
          </a:stretch>
        </p:blipFill>
        <p:spPr>
          <a:xfrm>
            <a:off x="2232211" y="3869306"/>
            <a:ext cx="3657600" cy="533400"/>
          </a:xfrm>
          <a:prstGeom prst="rect">
            <a:avLst/>
          </a:prstGeom>
        </p:spPr>
      </p:pic>
    </p:spTree>
    <p:extLst>
      <p:ext uri="{BB962C8B-B14F-4D97-AF65-F5344CB8AC3E}">
        <p14:creationId xmlns:p14="http://schemas.microsoft.com/office/powerpoint/2010/main" val="1481042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Prompt</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052918"/>
            <a:ext cx="11029615" cy="4410635"/>
          </a:xfrm>
        </p:spPr>
        <p:txBody>
          <a:bodyPr anchor="t">
            <a:normAutofit/>
          </a:bodyPr>
          <a:lstStyle/>
          <a:p>
            <a:pPr marL="0" indent="0" algn="l">
              <a:buNone/>
            </a:pPr>
            <a:r>
              <a:rPr lang="en-US" sz="1800" b="0" i="0" u="none" strike="noStrike" baseline="0" dirty="0">
                <a:latin typeface="BookAntiqua"/>
              </a:rPr>
              <a:t>Another thing we would like to show you here is also a command prompt. It works very much like an alert, but instead, it takes input from the user. We will learn how to store variables very soon, and once you know that, you can store the result of this prompt function and do something with it. Go ahead and change the </a:t>
            </a:r>
            <a:r>
              <a:rPr lang="en-US" sz="1800" b="0" i="0" u="none" strike="noStrike" baseline="0" dirty="0">
                <a:latin typeface="Consolas" panose="020B0609020204030204" pitchFamily="49" charset="0"/>
              </a:rPr>
              <a:t>alert() </a:t>
            </a:r>
            <a:r>
              <a:rPr lang="en-US" sz="1800" b="0" i="0" u="none" strike="noStrike" baseline="0" dirty="0">
                <a:latin typeface="BookAntiqua"/>
              </a:rPr>
              <a:t>to a </a:t>
            </a:r>
            <a:r>
              <a:rPr lang="en-US" sz="1800" b="0" i="0" u="none" strike="noStrike" baseline="0" dirty="0">
                <a:latin typeface="Consolas" panose="020B0609020204030204" pitchFamily="49" charset="0"/>
              </a:rPr>
              <a:t>prompt() </a:t>
            </a:r>
            <a:r>
              <a:rPr lang="en-US" sz="1800" b="0" i="0" u="none" strike="noStrike" baseline="0" dirty="0">
                <a:latin typeface="BookAntiqua"/>
              </a:rPr>
              <a:t>in the </a:t>
            </a:r>
            <a:r>
              <a:rPr lang="en-US" sz="1800" b="0" i="0" u="none" strike="noStrike" baseline="0" dirty="0">
                <a:latin typeface="Consolas" panose="020B0609020204030204" pitchFamily="49" charset="0"/>
              </a:rPr>
              <a:t>Hi.html </a:t>
            </a:r>
            <a:r>
              <a:rPr lang="en-US" sz="1800" b="0" i="0" u="none" strike="noStrike" baseline="0" dirty="0">
                <a:latin typeface="BookAntiqua"/>
              </a:rPr>
              <a:t>file, for example, like this:</a:t>
            </a:r>
            <a:br>
              <a:rPr lang="en-US" sz="1800" b="0" i="0" u="none" strike="noStrike" baseline="0" dirty="0">
                <a:latin typeface="BookAntiqua"/>
              </a:rPr>
            </a:b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Then, go ahead and refresh the HTML. You will get a popup with an input box in which you can enter text, as follows:</a:t>
            </a:r>
            <a:endParaRPr lang="en-US" dirty="0"/>
          </a:p>
        </p:txBody>
      </p:sp>
      <p:pic>
        <p:nvPicPr>
          <p:cNvPr id="8" name="Picture 7">
            <a:extLst>
              <a:ext uri="{FF2B5EF4-FFF2-40B4-BE49-F238E27FC236}">
                <a16:creationId xmlns:a16="http://schemas.microsoft.com/office/drawing/2014/main" id="{389D9AE6-C390-475F-8D78-71E4F30812C0}"/>
              </a:ext>
            </a:extLst>
          </p:cNvPr>
          <p:cNvPicPr>
            <a:picLocks noChangeAspect="1"/>
          </p:cNvPicPr>
          <p:nvPr/>
        </p:nvPicPr>
        <p:blipFill>
          <a:blip r:embed="rId2"/>
          <a:stretch>
            <a:fillRect/>
          </a:stretch>
        </p:blipFill>
        <p:spPr>
          <a:xfrm>
            <a:off x="3779044" y="3253431"/>
            <a:ext cx="4476750" cy="600075"/>
          </a:xfrm>
          <a:prstGeom prst="rect">
            <a:avLst/>
          </a:prstGeom>
        </p:spPr>
      </p:pic>
      <p:pic>
        <p:nvPicPr>
          <p:cNvPr id="10" name="Picture 9">
            <a:extLst>
              <a:ext uri="{FF2B5EF4-FFF2-40B4-BE49-F238E27FC236}">
                <a16:creationId xmlns:a16="http://schemas.microsoft.com/office/drawing/2014/main" id="{5A8DF375-0026-4B21-A506-EE8BA68E42C2}"/>
              </a:ext>
            </a:extLst>
          </p:cNvPr>
          <p:cNvPicPr>
            <a:picLocks noChangeAspect="1"/>
          </p:cNvPicPr>
          <p:nvPr/>
        </p:nvPicPr>
        <p:blipFill>
          <a:blip r:embed="rId3"/>
          <a:stretch>
            <a:fillRect/>
          </a:stretch>
        </p:blipFill>
        <p:spPr>
          <a:xfrm>
            <a:off x="3446649" y="4373169"/>
            <a:ext cx="5141540" cy="2355628"/>
          </a:xfrm>
          <a:prstGeom prst="rect">
            <a:avLst/>
          </a:prstGeom>
        </p:spPr>
      </p:pic>
    </p:spTree>
    <p:extLst>
      <p:ext uri="{BB962C8B-B14F-4D97-AF65-F5344CB8AC3E}">
        <p14:creationId xmlns:p14="http://schemas.microsoft.com/office/powerpoint/2010/main" val="3486050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Prompt</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052918"/>
            <a:ext cx="11029615" cy="4410635"/>
          </a:xfrm>
        </p:spPr>
        <p:txBody>
          <a:bodyPr anchor="t">
            <a:normAutofit/>
          </a:bodyPr>
          <a:lstStyle/>
          <a:p>
            <a:pPr marL="0" indent="0" algn="l">
              <a:buNone/>
            </a:pPr>
            <a:r>
              <a:rPr lang="en-US" sz="1800" b="0" i="0" u="none" strike="noStrike" baseline="0" dirty="0">
                <a:latin typeface="BookAntiqua"/>
              </a:rPr>
              <a:t>Another thing we would like to show you here is also a command prompt. It works very much like an alert, but instead, it takes input from the user. We will learn how to store variables very soon, and once you know that, you can store the result of this prompt function and do something with it. Go ahead and change the </a:t>
            </a:r>
            <a:r>
              <a:rPr lang="en-US" sz="1800" b="0" i="0" u="none" strike="noStrike" baseline="0" dirty="0">
                <a:latin typeface="Consolas" panose="020B0609020204030204" pitchFamily="49" charset="0"/>
              </a:rPr>
              <a:t>alert() </a:t>
            </a:r>
            <a:r>
              <a:rPr lang="en-US" sz="1800" b="0" i="0" u="none" strike="noStrike" baseline="0" dirty="0">
                <a:latin typeface="BookAntiqua"/>
              </a:rPr>
              <a:t>to a </a:t>
            </a:r>
            <a:r>
              <a:rPr lang="en-US" sz="1800" b="0" i="0" u="none" strike="noStrike" baseline="0" dirty="0">
                <a:latin typeface="Consolas" panose="020B0609020204030204" pitchFamily="49" charset="0"/>
              </a:rPr>
              <a:t>prompt() </a:t>
            </a:r>
            <a:r>
              <a:rPr lang="en-US" sz="1800" b="0" i="0" u="none" strike="noStrike" baseline="0" dirty="0">
                <a:latin typeface="BookAntiqua"/>
              </a:rPr>
              <a:t>in the </a:t>
            </a:r>
            <a:r>
              <a:rPr lang="en-US" sz="1800" b="0" i="0" u="none" strike="noStrike" baseline="0" dirty="0">
                <a:latin typeface="Consolas" panose="020B0609020204030204" pitchFamily="49" charset="0"/>
              </a:rPr>
              <a:t>Hi.html </a:t>
            </a:r>
            <a:r>
              <a:rPr lang="en-US" sz="1800" b="0" i="0" u="none" strike="noStrike" baseline="0" dirty="0">
                <a:latin typeface="BookAntiqua"/>
              </a:rPr>
              <a:t>file, for example, like this:</a:t>
            </a:r>
            <a:br>
              <a:rPr lang="en-US" sz="1800" b="0" i="0" u="none" strike="noStrike" baseline="0" dirty="0">
                <a:latin typeface="BookAntiqua"/>
              </a:rPr>
            </a:b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Then, go ahead and refresh the HTML. You will get a popup </a:t>
            </a:r>
            <a:br>
              <a:rPr lang="en-US" sz="1800" b="0" i="0" u="none" strike="noStrike" baseline="0" dirty="0">
                <a:latin typeface="BookAntiqua"/>
              </a:rPr>
            </a:br>
            <a:r>
              <a:rPr lang="en-US" sz="1800" b="0" i="0" u="none" strike="noStrike" baseline="0" dirty="0">
                <a:latin typeface="BookAntiqua"/>
              </a:rPr>
              <a:t>with an input box in which you can enter text, as follows:</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The value you (or any other user) enter will be returned to the script, and can be used in your code! This is great for getting user input to shape the way your code works.</a:t>
            </a:r>
            <a:endParaRPr lang="en-US" dirty="0"/>
          </a:p>
        </p:txBody>
      </p:sp>
      <p:pic>
        <p:nvPicPr>
          <p:cNvPr id="8" name="Picture 7">
            <a:extLst>
              <a:ext uri="{FF2B5EF4-FFF2-40B4-BE49-F238E27FC236}">
                <a16:creationId xmlns:a16="http://schemas.microsoft.com/office/drawing/2014/main" id="{389D9AE6-C390-475F-8D78-71E4F30812C0}"/>
              </a:ext>
            </a:extLst>
          </p:cNvPr>
          <p:cNvPicPr>
            <a:picLocks noChangeAspect="1"/>
          </p:cNvPicPr>
          <p:nvPr/>
        </p:nvPicPr>
        <p:blipFill>
          <a:blip r:embed="rId2"/>
          <a:stretch>
            <a:fillRect/>
          </a:stretch>
        </p:blipFill>
        <p:spPr>
          <a:xfrm>
            <a:off x="1206174" y="3271360"/>
            <a:ext cx="4476750" cy="600075"/>
          </a:xfrm>
          <a:prstGeom prst="rect">
            <a:avLst/>
          </a:prstGeom>
        </p:spPr>
      </p:pic>
      <p:pic>
        <p:nvPicPr>
          <p:cNvPr id="10" name="Picture 9">
            <a:extLst>
              <a:ext uri="{FF2B5EF4-FFF2-40B4-BE49-F238E27FC236}">
                <a16:creationId xmlns:a16="http://schemas.microsoft.com/office/drawing/2014/main" id="{5A8DF375-0026-4B21-A506-EE8BA68E42C2}"/>
              </a:ext>
            </a:extLst>
          </p:cNvPr>
          <p:cNvPicPr>
            <a:picLocks noChangeAspect="1"/>
          </p:cNvPicPr>
          <p:nvPr/>
        </p:nvPicPr>
        <p:blipFill>
          <a:blip r:embed="rId3"/>
          <a:stretch>
            <a:fillRect/>
          </a:stretch>
        </p:blipFill>
        <p:spPr>
          <a:xfrm>
            <a:off x="6307906" y="3092824"/>
            <a:ext cx="5433388" cy="2489340"/>
          </a:xfrm>
          <a:prstGeom prst="rect">
            <a:avLst/>
          </a:prstGeom>
        </p:spPr>
      </p:pic>
    </p:spTree>
    <p:extLst>
      <p:ext uri="{BB962C8B-B14F-4D97-AF65-F5344CB8AC3E}">
        <p14:creationId xmlns:p14="http://schemas.microsoft.com/office/powerpoint/2010/main" val="2752329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Random numbers</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2" y="2008094"/>
            <a:ext cx="11029615" cy="4715436"/>
          </a:xfrm>
        </p:spPr>
        <p:txBody>
          <a:bodyPr anchor="t">
            <a:normAutofit/>
          </a:bodyPr>
          <a:lstStyle/>
          <a:p>
            <a:pPr marL="0" indent="0" algn="l">
              <a:buNone/>
            </a:pPr>
            <a:r>
              <a:rPr lang="en-US" sz="1800" b="0" i="0" u="none" strike="noStrike" baseline="0" dirty="0">
                <a:latin typeface="BookAntiqua"/>
              </a:rPr>
              <a:t>For the purpose of fun exercises in the early chapters of this book, we would like you to know how to generate a random number in JavaScript. It is absolutely fine if you don't really understand what is going on just yet; just know that this is the command to create a random number:</a:t>
            </a:r>
          </a:p>
          <a:p>
            <a:pPr marL="0" indent="0" algn="l">
              <a:buNone/>
            </a:pPr>
            <a:endParaRPr lang="en-US" dirty="0">
              <a:latin typeface="BookAntiqua"/>
            </a:endParaRPr>
          </a:p>
          <a:p>
            <a:pPr marL="0" indent="0" algn="l">
              <a:buNone/>
            </a:pPr>
            <a:endParaRPr lang="en-US" dirty="0"/>
          </a:p>
          <a:p>
            <a:pPr marL="0" indent="0" algn="l">
              <a:buNone/>
            </a:pPr>
            <a:r>
              <a:rPr lang="en-US" sz="1800" b="0" i="0" u="none" strike="noStrike" baseline="0" dirty="0">
                <a:latin typeface="BookAntiqua"/>
              </a:rPr>
              <a:t>We can do it in the console and see the result appear if we log it:</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number will be a decimal between 0 and 1. If we want a number between 0 and 100, we can multiply it by 100, like this:</a:t>
            </a:r>
            <a:endParaRPr lang="en-US" dirty="0"/>
          </a:p>
        </p:txBody>
      </p:sp>
      <p:pic>
        <p:nvPicPr>
          <p:cNvPr id="6" name="Picture 5">
            <a:extLst>
              <a:ext uri="{FF2B5EF4-FFF2-40B4-BE49-F238E27FC236}">
                <a16:creationId xmlns:a16="http://schemas.microsoft.com/office/drawing/2014/main" id="{D435E583-2204-4140-88E2-6EA49399FC80}"/>
              </a:ext>
            </a:extLst>
          </p:cNvPr>
          <p:cNvPicPr>
            <a:picLocks noChangeAspect="1"/>
          </p:cNvPicPr>
          <p:nvPr/>
        </p:nvPicPr>
        <p:blipFill>
          <a:blip r:embed="rId2"/>
          <a:stretch>
            <a:fillRect/>
          </a:stretch>
        </p:blipFill>
        <p:spPr>
          <a:xfrm>
            <a:off x="4067174" y="3046319"/>
            <a:ext cx="4057650" cy="514350"/>
          </a:xfrm>
          <a:prstGeom prst="rect">
            <a:avLst/>
          </a:prstGeom>
        </p:spPr>
      </p:pic>
      <p:pic>
        <p:nvPicPr>
          <p:cNvPr id="8" name="Picture 7">
            <a:extLst>
              <a:ext uri="{FF2B5EF4-FFF2-40B4-BE49-F238E27FC236}">
                <a16:creationId xmlns:a16="http://schemas.microsoft.com/office/drawing/2014/main" id="{359FFB2A-2732-4577-9805-344072A725BA}"/>
              </a:ext>
            </a:extLst>
          </p:cNvPr>
          <p:cNvPicPr>
            <a:picLocks noChangeAspect="1"/>
          </p:cNvPicPr>
          <p:nvPr/>
        </p:nvPicPr>
        <p:blipFill>
          <a:blip r:embed="rId3"/>
          <a:stretch>
            <a:fillRect/>
          </a:stretch>
        </p:blipFill>
        <p:spPr>
          <a:xfrm>
            <a:off x="3724274" y="4307541"/>
            <a:ext cx="4743450" cy="504825"/>
          </a:xfrm>
          <a:prstGeom prst="rect">
            <a:avLst/>
          </a:prstGeom>
        </p:spPr>
      </p:pic>
      <p:pic>
        <p:nvPicPr>
          <p:cNvPr id="10" name="Picture 9">
            <a:extLst>
              <a:ext uri="{FF2B5EF4-FFF2-40B4-BE49-F238E27FC236}">
                <a16:creationId xmlns:a16="http://schemas.microsoft.com/office/drawing/2014/main" id="{D2AFB936-210A-4381-8F9E-A5BE75B100F7}"/>
              </a:ext>
            </a:extLst>
          </p:cNvPr>
          <p:cNvPicPr>
            <a:picLocks noChangeAspect="1"/>
          </p:cNvPicPr>
          <p:nvPr/>
        </p:nvPicPr>
        <p:blipFill>
          <a:blip r:embed="rId4"/>
          <a:stretch>
            <a:fillRect/>
          </a:stretch>
        </p:blipFill>
        <p:spPr>
          <a:xfrm>
            <a:off x="3400424" y="5837704"/>
            <a:ext cx="5391150" cy="485775"/>
          </a:xfrm>
          <a:prstGeom prst="rect">
            <a:avLst/>
          </a:prstGeom>
        </p:spPr>
      </p:pic>
    </p:spTree>
    <p:extLst>
      <p:ext uri="{BB962C8B-B14F-4D97-AF65-F5344CB8AC3E}">
        <p14:creationId xmlns:p14="http://schemas.microsoft.com/office/powerpoint/2010/main" val="723545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4AC8-C2C8-4B4D-AC41-39FC91A19781}"/>
              </a:ext>
            </a:extLst>
          </p:cNvPr>
          <p:cNvSpPr>
            <a:spLocks noGrp="1"/>
          </p:cNvSpPr>
          <p:nvPr>
            <p:ph type="title"/>
          </p:nvPr>
        </p:nvSpPr>
        <p:spPr/>
        <p:txBody>
          <a:bodyPr/>
          <a:lstStyle/>
          <a:p>
            <a:r>
              <a:rPr lang="en-US" dirty="0"/>
              <a:t>Random numbers</a:t>
            </a:r>
          </a:p>
        </p:txBody>
      </p:sp>
      <p:sp>
        <p:nvSpPr>
          <p:cNvPr id="3" name="Content Placeholder 2">
            <a:extLst>
              <a:ext uri="{FF2B5EF4-FFF2-40B4-BE49-F238E27FC236}">
                <a16:creationId xmlns:a16="http://schemas.microsoft.com/office/drawing/2014/main" id="{56DDF904-981C-49E7-9D42-9F0DF24BC385}"/>
              </a:ext>
            </a:extLst>
          </p:cNvPr>
          <p:cNvSpPr>
            <a:spLocks noGrp="1"/>
          </p:cNvSpPr>
          <p:nvPr>
            <p:ph idx="1"/>
          </p:nvPr>
        </p:nvSpPr>
        <p:spPr>
          <a:xfrm>
            <a:off x="581192" y="2180496"/>
            <a:ext cx="11029615" cy="4220304"/>
          </a:xfrm>
        </p:spPr>
        <p:txBody>
          <a:bodyPr anchor="b"/>
          <a:lstStyle/>
          <a:p>
            <a:pPr marL="0" indent="0" algn="l">
              <a:buNone/>
            </a:pPr>
            <a:r>
              <a:rPr lang="en-US" sz="1800" b="0" i="0" u="none" strike="noStrike" baseline="0" dirty="0">
                <a:solidFill>
                  <a:srgbClr val="000000"/>
                </a:solidFill>
                <a:latin typeface="BookAntiqua"/>
              </a:rPr>
              <a:t>If we don't want to have a decimal result, we can use the </a:t>
            </a:r>
            <a:r>
              <a:rPr lang="en-US" sz="1800" b="0" i="0" u="none" strike="noStrike" baseline="0" dirty="0" err="1">
                <a:solidFill>
                  <a:srgbClr val="000000"/>
                </a:solidFill>
                <a:latin typeface="Consolas" panose="020B0609020204030204" pitchFamily="49" charset="0"/>
              </a:rPr>
              <a:t>Math.floor</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function on it, which is rounding it down to the nearest integer:</a:t>
            </a:r>
            <a:br>
              <a:rPr lang="en-US" sz="1800" b="0" i="0" u="none" strike="noStrike" baseline="0" dirty="0">
                <a:solidFill>
                  <a:srgbClr val="000000"/>
                </a:solidFill>
                <a:latin typeface="BookAntiqua"/>
              </a:rPr>
            </a:b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C28501"/>
              </a:solidFill>
              <a:latin typeface="Consolas" panose="020B0609020204030204" pitchFamily="49" charset="0"/>
            </a:endParaRPr>
          </a:p>
          <a:p>
            <a:pPr marL="0" indent="0" algn="l">
              <a:buNone/>
            </a:pPr>
            <a:r>
              <a:rPr lang="en-US" sz="1800" b="0" i="0" u="none" strike="noStrike" baseline="0" dirty="0">
                <a:solidFill>
                  <a:srgbClr val="000000"/>
                </a:solidFill>
                <a:latin typeface="BookAntiqua"/>
              </a:rPr>
              <a:t>Don't worry about not getting this yet. This will be explained in more detail further on in the book. In </a:t>
            </a:r>
            <a:r>
              <a:rPr lang="en-US" sz="1800" b="0" i="1" u="none" strike="noStrike" baseline="0" dirty="0">
                <a:solidFill>
                  <a:srgbClr val="000000"/>
                </a:solidFill>
                <a:latin typeface="BookAntiqua-Italic"/>
              </a:rPr>
              <a:t>Chapter 8</a:t>
            </a:r>
            <a:r>
              <a:rPr lang="en-US" sz="1800" b="0" i="0" u="none" strike="noStrike" baseline="0" dirty="0">
                <a:solidFill>
                  <a:srgbClr val="000000"/>
                </a:solidFill>
                <a:latin typeface="BookAntiqua"/>
              </a:rPr>
              <a:t>, </a:t>
            </a:r>
            <a:r>
              <a:rPr lang="en-US" sz="1800" b="0" i="1" u="none" strike="noStrike" baseline="0" dirty="0">
                <a:solidFill>
                  <a:srgbClr val="000000"/>
                </a:solidFill>
                <a:latin typeface="BookAntiqua-Italic"/>
              </a:rPr>
              <a:t>Built-In JavaScript Methods</a:t>
            </a:r>
            <a:r>
              <a:rPr lang="en-US" sz="1800" b="0" i="0" u="none" strike="noStrike" baseline="0" dirty="0">
                <a:solidFill>
                  <a:srgbClr val="000000"/>
                </a:solidFill>
                <a:latin typeface="BookAntiqua"/>
              </a:rPr>
              <a:t>, we will discuss built-in methods in more detail. Until then, just trust us that this does generate a random number between 0 and 100.</a:t>
            </a:r>
            <a:endParaRPr lang="en-US" dirty="0"/>
          </a:p>
        </p:txBody>
      </p:sp>
      <p:pic>
        <p:nvPicPr>
          <p:cNvPr id="7" name="Picture 6">
            <a:extLst>
              <a:ext uri="{FF2B5EF4-FFF2-40B4-BE49-F238E27FC236}">
                <a16:creationId xmlns:a16="http://schemas.microsoft.com/office/drawing/2014/main" id="{5195F2BD-F322-4F90-92D6-F3C9495BB5C1}"/>
              </a:ext>
            </a:extLst>
          </p:cNvPr>
          <p:cNvPicPr>
            <a:picLocks noChangeAspect="1"/>
          </p:cNvPicPr>
          <p:nvPr/>
        </p:nvPicPr>
        <p:blipFill>
          <a:blip r:embed="rId2"/>
          <a:stretch>
            <a:fillRect/>
          </a:stretch>
        </p:blipFill>
        <p:spPr>
          <a:xfrm>
            <a:off x="1957386" y="2328302"/>
            <a:ext cx="8277225" cy="1304925"/>
          </a:xfrm>
          <a:prstGeom prst="rect">
            <a:avLst/>
          </a:prstGeom>
        </p:spPr>
      </p:pic>
      <p:pic>
        <p:nvPicPr>
          <p:cNvPr id="9" name="Picture 8">
            <a:extLst>
              <a:ext uri="{FF2B5EF4-FFF2-40B4-BE49-F238E27FC236}">
                <a16:creationId xmlns:a16="http://schemas.microsoft.com/office/drawing/2014/main" id="{7226754A-09B5-4030-8C33-897A5F57EF92}"/>
              </a:ext>
            </a:extLst>
          </p:cNvPr>
          <p:cNvPicPr>
            <a:picLocks noChangeAspect="1"/>
          </p:cNvPicPr>
          <p:nvPr/>
        </p:nvPicPr>
        <p:blipFill>
          <a:blip r:embed="rId3"/>
          <a:stretch>
            <a:fillRect/>
          </a:stretch>
        </p:blipFill>
        <p:spPr>
          <a:xfrm>
            <a:off x="2895598" y="4769363"/>
            <a:ext cx="6400800" cy="495300"/>
          </a:xfrm>
          <a:prstGeom prst="rect">
            <a:avLst/>
          </a:prstGeom>
        </p:spPr>
      </p:pic>
    </p:spTree>
    <p:extLst>
      <p:ext uri="{BB962C8B-B14F-4D97-AF65-F5344CB8AC3E}">
        <p14:creationId xmlns:p14="http://schemas.microsoft.com/office/powerpoint/2010/main" val="4017038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Creating an HTML file and a linked JavaScript file</a:t>
            </a:r>
          </a:p>
        </p:txBody>
      </p:sp>
      <p:sp>
        <p:nvSpPr>
          <p:cNvPr id="3" name="Content Placeholder 2">
            <a:extLst>
              <a:ext uri="{FF2B5EF4-FFF2-40B4-BE49-F238E27FC236}">
                <a16:creationId xmlns:a16="http://schemas.microsoft.com/office/drawing/2014/main" id="{8BC53DBB-FBD1-49F4-9F72-C1A42C4B9634}"/>
              </a:ext>
            </a:extLst>
          </p:cNvPr>
          <p:cNvSpPr>
            <a:spLocks noGrp="1"/>
          </p:cNvSpPr>
          <p:nvPr>
            <p:ph idx="1"/>
          </p:nvPr>
        </p:nvSpPr>
        <p:spPr>
          <a:xfrm>
            <a:off x="581192" y="2180496"/>
            <a:ext cx="11029616" cy="3678303"/>
          </a:xfrm>
        </p:spPr>
        <p:txBody>
          <a:bodyPr/>
          <a:lstStyle/>
          <a:p>
            <a:pPr marL="0" indent="0" algn="l">
              <a:buNone/>
            </a:pPr>
            <a:r>
              <a:rPr lang="en-US" sz="1800" b="0" i="0" u="none" strike="noStrike" baseline="0" dirty="0">
                <a:latin typeface="BookAntiqua"/>
              </a:rPr>
              <a:t>Create an HTML file and create a separate JavaScript file. Then, connect to the JavaScript file from the HTML file.</a:t>
            </a:r>
          </a:p>
          <a:p>
            <a:pPr marL="936900" lvl="2" indent="-342900">
              <a:buFont typeface="+mj-lt"/>
              <a:buAutoNum type="arabicPeriod"/>
            </a:pPr>
            <a:r>
              <a:rPr lang="en-US" sz="1800" b="0" i="0" u="none" strike="noStrike" baseline="0" dirty="0">
                <a:latin typeface="BookAntiqua"/>
              </a:rPr>
              <a:t>In the JavaScript file, output your name into the console and add a multiple-line comment to your code.</a:t>
            </a:r>
          </a:p>
          <a:p>
            <a:pPr marL="936900" lvl="2" indent="-342900">
              <a:buFont typeface="+mj-lt"/>
              <a:buAutoNum type="arabicPeriod"/>
            </a:pPr>
            <a:r>
              <a:rPr lang="en-US" sz="1800" b="0" i="0" u="none" strike="noStrike" baseline="0" dirty="0">
                <a:latin typeface="BookAntiqua"/>
              </a:rPr>
              <a:t>Try commenting out the console message in your JavaScript file so that nothing shows in the console.</a:t>
            </a:r>
            <a:endParaRPr lang="en-US" sz="1800" dirty="0"/>
          </a:p>
        </p:txBody>
      </p:sp>
    </p:spTree>
    <p:extLst>
      <p:ext uri="{BB962C8B-B14F-4D97-AF65-F5344CB8AC3E}">
        <p14:creationId xmlns:p14="http://schemas.microsoft.com/office/powerpoint/2010/main" val="182255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88C-DE72-48B9-9DBD-578D83A5DBB0}"/>
              </a:ext>
            </a:extLst>
          </p:cNvPr>
          <p:cNvSpPr>
            <a:spLocks noGrp="1"/>
          </p:cNvSpPr>
          <p:nvPr>
            <p:ph type="title"/>
          </p:nvPr>
        </p:nvSpPr>
        <p:spPr/>
        <p:txBody>
          <a:bodyPr/>
          <a:lstStyle/>
          <a:p>
            <a:r>
              <a:rPr lang="en-US" dirty="0"/>
              <a:t>Setting up your environment</a:t>
            </a:r>
          </a:p>
        </p:txBody>
      </p:sp>
      <p:sp>
        <p:nvSpPr>
          <p:cNvPr id="3" name="Content Placeholder 2">
            <a:extLst>
              <a:ext uri="{FF2B5EF4-FFF2-40B4-BE49-F238E27FC236}">
                <a16:creationId xmlns:a16="http://schemas.microsoft.com/office/drawing/2014/main" id="{B3318D4F-D685-4914-A6AE-0DAD8D2DE5AA}"/>
              </a:ext>
            </a:extLst>
          </p:cNvPr>
          <p:cNvSpPr>
            <a:spLocks noGrp="1"/>
          </p:cNvSpPr>
          <p:nvPr>
            <p:ph idx="1"/>
          </p:nvPr>
        </p:nvSpPr>
        <p:spPr>
          <a:xfrm>
            <a:off x="581192" y="2180496"/>
            <a:ext cx="11029615" cy="4516139"/>
          </a:xfrm>
        </p:spPr>
        <p:txBody>
          <a:bodyPr anchor="ctr">
            <a:normAutofit/>
          </a:bodyPr>
          <a:lstStyle/>
          <a:p>
            <a:pPr marL="0" indent="0" algn="ctr">
              <a:buNone/>
            </a:pPr>
            <a:r>
              <a:rPr lang="en-US" sz="1800" b="0" i="0" u="none" strike="noStrike" baseline="0" dirty="0">
                <a:latin typeface="BookAntiqua"/>
              </a:rPr>
              <a:t>There are many ways in which you can set up a JavaScript coding environment. For</a:t>
            </a:r>
          </a:p>
          <a:p>
            <a:pPr marL="0" indent="0" algn="ctr">
              <a:buNone/>
            </a:pPr>
            <a:r>
              <a:rPr lang="en-US" sz="1800" b="0" i="0" u="none" strike="noStrike" baseline="0" dirty="0">
                <a:latin typeface="BookAntiqua"/>
              </a:rPr>
              <a:t>starters, your computer probably already has all the minimal things you will need to</a:t>
            </a:r>
          </a:p>
          <a:p>
            <a:pPr marL="0" indent="0" algn="ctr">
              <a:buNone/>
            </a:pPr>
            <a:r>
              <a:rPr lang="en-US" sz="1800" b="0" i="0" u="none" strike="noStrike" baseline="0" dirty="0">
                <a:latin typeface="BookAntiqua"/>
              </a:rPr>
              <a:t>code JavaScript. We recommend you make your life a little bit easier and use an IDE.</a:t>
            </a:r>
            <a:endParaRPr lang="en-US" dirty="0"/>
          </a:p>
        </p:txBody>
      </p:sp>
    </p:spTree>
    <p:extLst>
      <p:ext uri="{BB962C8B-B14F-4D97-AF65-F5344CB8AC3E}">
        <p14:creationId xmlns:p14="http://schemas.microsoft.com/office/powerpoint/2010/main" val="3059111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6BC6-9D9C-46FF-AB9D-73623C64F015}"/>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7CD9648-AB5B-4C41-954D-746AACFD70C2}"/>
              </a:ext>
            </a:extLst>
          </p:cNvPr>
          <p:cNvSpPr>
            <a:spLocks noGrp="1"/>
          </p:cNvSpPr>
          <p:nvPr>
            <p:ph idx="1"/>
          </p:nvPr>
        </p:nvSpPr>
        <p:spPr>
          <a:xfrm>
            <a:off x="581192" y="2180496"/>
            <a:ext cx="11029615" cy="4516139"/>
          </a:xfrm>
        </p:spPr>
        <p:txBody>
          <a:bodyPr anchor="ctr">
            <a:normAutofit/>
          </a:bodyPr>
          <a:lstStyle/>
          <a:p>
            <a:pPr marL="936900" lvl="2" indent="-342900">
              <a:buFont typeface="+mj-lt"/>
              <a:buAutoNum type="arabicPeriod"/>
            </a:pPr>
            <a:r>
              <a:rPr lang="en-US" sz="1800" b="0" i="0" u="none" strike="noStrike" baseline="0" dirty="0">
                <a:latin typeface="BookAntiqua"/>
              </a:rPr>
              <a:t>What is the HTML syntax to add an external JavaScript file?</a:t>
            </a:r>
          </a:p>
          <a:p>
            <a:pPr marL="936900" lvl="2" indent="-342900">
              <a:buFont typeface="+mj-lt"/>
              <a:buAutoNum type="arabicPeriod"/>
            </a:pPr>
            <a:r>
              <a:rPr lang="en-US" sz="1800" b="0" i="0" u="none" strike="noStrike" baseline="0" dirty="0">
                <a:latin typeface="BookAntiqua"/>
              </a:rPr>
              <a:t>Can you run JavaScript in a file with a JS extension in your browser?</a:t>
            </a:r>
          </a:p>
          <a:p>
            <a:pPr marL="936900" lvl="2" indent="-342900">
              <a:buFont typeface="+mj-lt"/>
              <a:buAutoNum type="arabicPeriod"/>
            </a:pPr>
            <a:r>
              <a:rPr lang="en-US" sz="1800" b="0" i="0" u="none" strike="noStrike" baseline="0" dirty="0">
                <a:latin typeface="BookAntiqua"/>
              </a:rPr>
              <a:t>How do you write a multiple-line comment in JavaScript?</a:t>
            </a:r>
          </a:p>
          <a:p>
            <a:pPr marL="936900" lvl="2" indent="-342900">
              <a:buFont typeface="+mj-lt"/>
              <a:buAutoNum type="arabicPeriod"/>
            </a:pPr>
            <a:r>
              <a:rPr lang="en-US" sz="1800" b="0" i="0" u="none" strike="noStrike" baseline="0" dirty="0">
                <a:latin typeface="BookAntiqua"/>
              </a:rPr>
              <a:t>What is the best way to remove a line of code from running that you might want to keep as you debug?</a:t>
            </a:r>
            <a:endParaRPr lang="en-US" sz="1800" dirty="0"/>
          </a:p>
        </p:txBody>
      </p:sp>
    </p:spTree>
    <p:extLst>
      <p:ext uri="{BB962C8B-B14F-4D97-AF65-F5344CB8AC3E}">
        <p14:creationId xmlns:p14="http://schemas.microsoft.com/office/powerpoint/2010/main" val="3905183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180496"/>
            <a:ext cx="11029615" cy="4256163"/>
          </a:xfrm>
        </p:spPr>
        <p:txBody>
          <a:bodyPr>
            <a:normAutofit/>
          </a:bodyPr>
          <a:lstStyle/>
          <a:p>
            <a:pPr marL="0" indent="0" algn="l">
              <a:buNone/>
            </a:pPr>
            <a:r>
              <a:rPr lang="en-US" sz="1800" b="0" i="0" u="none" strike="noStrike" baseline="0" dirty="0">
                <a:latin typeface="BookAntiqua"/>
              </a:rPr>
              <a:t>Nicely done! You have made a start with JavaScript! In this chapter, we have discussed a lot of contexts, which you will need to know before starting to code JavaScript. We saw that we can use JavaScript for many purposes, and one of the most popular use cases is the web. Browsers can work with JavaScript because they have a special part, called an interpreter, that can process JavaScript. We saw that we have multiple options for writing JavaScript on our computers. We will need an IDE, a program that we can use to write and run our code.</a:t>
            </a:r>
          </a:p>
          <a:p>
            <a:pPr marL="0" indent="0" algn="l">
              <a:buNone/>
            </a:pPr>
            <a:r>
              <a:rPr lang="en-US" sz="1800" b="0" i="0" u="none" strike="noStrike" baseline="0" dirty="0">
                <a:latin typeface="BookAntiqua"/>
              </a:rPr>
              <a:t>Adding JavaScript to a web page can be done in several ways. We saw how to include it in the script element and how to add a separate JavaScript file to a page. We ended this chapter with some important general notes on how to write well-structured, readable, and easy-to-maintain code that is well documented with comments. We also saw that we can write to the console with our </a:t>
            </a:r>
            <a:r>
              <a:rPr lang="en-US" sz="1800" b="0" i="0" u="none" strike="noStrike" baseline="0" dirty="0">
                <a:latin typeface="Consolas" panose="020B0609020204030204" pitchFamily="49" charset="0"/>
              </a:rPr>
              <a:t>console.log() </a:t>
            </a:r>
            <a:r>
              <a:rPr lang="en-US" sz="1800" b="0" i="0" u="none" strike="noStrike" baseline="0" dirty="0">
                <a:latin typeface="BookAntiqua"/>
              </a:rPr>
              <a:t>method and ask for user input using </a:t>
            </a:r>
            <a:r>
              <a:rPr lang="en-US" sz="1800" b="0" i="0" u="none" strike="noStrike" baseline="0" dirty="0">
                <a:latin typeface="Consolas" panose="020B0609020204030204" pitchFamily="49" charset="0"/>
              </a:rPr>
              <a:t>prompt()</a:t>
            </a:r>
            <a:r>
              <a:rPr lang="en-US" sz="1800" b="0" i="0" u="none" strike="noStrike" baseline="0" dirty="0">
                <a:latin typeface="BookAntiqua"/>
              </a:rPr>
              <a:t>. Lastly, we also saw that we can generate random numbers with the </a:t>
            </a:r>
            <a:r>
              <a:rPr lang="en-US" sz="1800" b="0" i="0" u="none" strike="noStrike" baseline="0" dirty="0" err="1">
                <a:latin typeface="Consolas" panose="020B0609020204030204" pitchFamily="49" charset="0"/>
              </a:rPr>
              <a:t>Math.random</a:t>
            </a:r>
            <a:r>
              <a:rPr lang="en-US" sz="1800" b="0" i="0" u="none" strike="noStrike" baseline="0" dirty="0">
                <a:latin typeface="Consolas" panose="020B0609020204030204" pitchFamily="49" charset="0"/>
              </a:rPr>
              <a:t>() </a:t>
            </a:r>
            <a:r>
              <a:rPr lang="en-US" sz="1800" b="0" i="0" u="none" strike="noStrike" baseline="0" dirty="0">
                <a:latin typeface="BookAntiqua"/>
              </a:rPr>
              <a:t>function. Next, we'll look at JavaScript's basic data types and the operators that can be used to manipulate them!</a:t>
            </a:r>
            <a:endParaRPr lang="en-US" dirty="0"/>
          </a:p>
        </p:txBody>
      </p:sp>
    </p:spTree>
    <p:extLst>
      <p:ext uri="{BB962C8B-B14F-4D97-AF65-F5344CB8AC3E}">
        <p14:creationId xmlns:p14="http://schemas.microsoft.com/office/powerpoint/2010/main" val="70333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Integrated Development Environment</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488517"/>
          </a:xfrm>
        </p:spPr>
        <p:txBody>
          <a:bodyPr anchor="ctr">
            <a:normAutofit/>
          </a:bodyPr>
          <a:lstStyle/>
          <a:p>
            <a:pPr marL="0" indent="0" algn="l">
              <a:buNone/>
            </a:pPr>
            <a:r>
              <a:rPr lang="en-US" sz="1800" b="0" i="0" u="none" strike="noStrike" baseline="0" dirty="0">
                <a:latin typeface="BookAntiqua"/>
              </a:rPr>
              <a:t>An </a:t>
            </a:r>
            <a:r>
              <a:rPr lang="en-US" sz="1800" b="1" i="0" u="none" strike="noStrike" baseline="0" dirty="0">
                <a:latin typeface="BookAntiqua-Bold"/>
              </a:rPr>
              <a:t>Integrated Development Environment </a:t>
            </a:r>
            <a:r>
              <a:rPr lang="en-US" sz="1800" b="0" i="0" u="none" strike="noStrike" baseline="0" dirty="0">
                <a:latin typeface="BookAntiqua"/>
              </a:rPr>
              <a:t>(</a:t>
            </a:r>
            <a:r>
              <a:rPr lang="en-US" sz="1800" b="1" i="0" u="none" strike="noStrike" baseline="0" dirty="0">
                <a:latin typeface="BookAntiqua-Bold"/>
              </a:rPr>
              <a:t>IDE</a:t>
            </a:r>
            <a:r>
              <a:rPr lang="en-US" sz="1800" b="0" i="0" u="none" strike="noStrike" baseline="0" dirty="0">
                <a:latin typeface="BookAntiqua"/>
              </a:rPr>
              <a:t>) is a special application that is used to write, run, and debug code. You can just open it like you would any program. For example, to write a text document, you need to open the program, select the right file, and start to write. Coding is similar. You open the IDE and write the code. If you want to execute the code, the IDE often has a special button for this. Pressing this button will run the code from inside the IDE. For JavaScript, you might find yourself opening your browser manually in certain cases though.</a:t>
            </a:r>
          </a:p>
          <a:p>
            <a:pPr marL="0" indent="0" algn="l">
              <a:buNone/>
            </a:pPr>
            <a:r>
              <a:rPr lang="en-US" sz="1800" b="0" i="0" u="none" strike="noStrike" baseline="0" dirty="0">
                <a:latin typeface="BookAntiqua"/>
              </a:rPr>
              <a:t>An IDE does do more than that though; it usually has syntax highlighting. This means that certain elements in your code will have a certain color, and you can easily see when something is going wrong. Another great feature is the autosuggest feature, where the editor helps you with the options you have at the place where you are coding. This is often called code completion. Many IDEs have special plugins so you can make working with other tools more intuitive and add features to it, for example, a hot reload in the browser.</a:t>
            </a:r>
            <a:endParaRPr lang="en-US" dirty="0"/>
          </a:p>
        </p:txBody>
      </p:sp>
    </p:spTree>
    <p:extLst>
      <p:ext uri="{BB962C8B-B14F-4D97-AF65-F5344CB8AC3E}">
        <p14:creationId xmlns:p14="http://schemas.microsoft.com/office/powerpoint/2010/main" val="1826827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Integrated Development Environment</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488517"/>
          </a:xfrm>
        </p:spPr>
        <p:txBody>
          <a:bodyPr anchor="ctr">
            <a:normAutofit/>
          </a:bodyPr>
          <a:lstStyle/>
          <a:p>
            <a:pPr marL="0" indent="0" algn="l">
              <a:buNone/>
            </a:pPr>
            <a:r>
              <a:rPr lang="en-US" sz="1800" b="0" i="0" u="none" strike="noStrike" baseline="0" dirty="0">
                <a:latin typeface="BookAntiqua"/>
              </a:rPr>
              <a:t>There are many IDEs out there and they differ in what they have to offer. We use Visual Studio Code throughout the presentation, but that's a personal preference. Other popular ones at the time of writing include Atom, Sublime Text, and WebStorm.</a:t>
            </a:r>
          </a:p>
          <a:p>
            <a:pPr marL="0" indent="0" algn="l">
              <a:buNone/>
            </a:pPr>
            <a:r>
              <a:rPr lang="en-US" sz="1800" b="0" i="0" u="none" strike="noStrike" baseline="0" dirty="0">
                <a:latin typeface="BookAntiqua"/>
              </a:rPr>
              <a:t>There are many IDEs and they keep on appearing, so chances are the most popular one at the time you are reading is not on this list. There are many other options. You can do a quick search on the web for JavaScript IDEs. There are a few things to pay attention to when selecting an IDE. Make sure that it supports syntax highlighting, debugging, and code completion for JavaScript.</a:t>
            </a:r>
            <a:endParaRPr lang="en-US" dirty="0"/>
          </a:p>
        </p:txBody>
      </p:sp>
    </p:spTree>
    <p:extLst>
      <p:ext uri="{BB962C8B-B14F-4D97-AF65-F5344CB8AC3E}">
        <p14:creationId xmlns:p14="http://schemas.microsoft.com/office/powerpoint/2010/main" val="155105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Web browser</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291294"/>
          </a:xfrm>
        </p:spPr>
        <p:txBody>
          <a:bodyPr anchor="ctr"/>
          <a:lstStyle/>
          <a:p>
            <a:pPr marL="0" indent="0" algn="ctr">
              <a:buNone/>
            </a:pPr>
            <a:r>
              <a:rPr lang="en-US" sz="1800" b="0" i="0" u="none" strike="noStrike" baseline="0" dirty="0">
                <a:latin typeface="BookAntiqua"/>
              </a:rPr>
              <a:t>You will also need a web browser. Most browsers are perfectly fine for this, but</a:t>
            </a:r>
          </a:p>
          <a:p>
            <a:pPr marL="0" indent="0" algn="ctr">
              <a:buNone/>
            </a:pPr>
            <a:r>
              <a:rPr lang="en-US" sz="1800" b="0" i="0" u="none" strike="noStrike" baseline="0" dirty="0">
                <a:latin typeface="BookAntiqua"/>
              </a:rPr>
              <a:t>it's better not to use Internet Explorer, which doesn't support the latest JavaScript</a:t>
            </a:r>
          </a:p>
          <a:p>
            <a:pPr marL="0" indent="0" algn="ctr">
              <a:buNone/>
            </a:pPr>
            <a:r>
              <a:rPr lang="en-US" sz="1800" b="0" i="0" u="none" strike="noStrike" baseline="0" dirty="0">
                <a:latin typeface="BookAntiqua"/>
              </a:rPr>
              <a:t>features. Two good options would be Chrome and Firefox. They support the latest</a:t>
            </a:r>
          </a:p>
          <a:p>
            <a:pPr marL="0" indent="0" algn="ctr">
              <a:buNone/>
            </a:pPr>
            <a:r>
              <a:rPr lang="en-US" sz="1800" b="0" i="0" u="none" strike="noStrike" baseline="0" dirty="0">
                <a:latin typeface="BookAntiqua"/>
              </a:rPr>
              <a:t>JavaScript features and helpful plugins are available.</a:t>
            </a:r>
            <a:endParaRPr lang="en-US" dirty="0"/>
          </a:p>
        </p:txBody>
      </p:sp>
    </p:spTree>
    <p:extLst>
      <p:ext uri="{BB962C8B-B14F-4D97-AF65-F5344CB8AC3E}">
        <p14:creationId xmlns:p14="http://schemas.microsoft.com/office/powerpoint/2010/main" val="91792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Extra tools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318188"/>
          </a:xfrm>
        </p:spPr>
        <p:txBody>
          <a:bodyPr>
            <a:normAutofit/>
          </a:bodyPr>
          <a:lstStyle/>
          <a:p>
            <a:pPr marL="0" indent="0" algn="ctr">
              <a:buNone/>
            </a:pPr>
            <a:r>
              <a:rPr lang="en-US" sz="1800" b="0" i="0" u="none" strike="noStrike" baseline="0" dirty="0">
                <a:latin typeface="BookAntiqua"/>
              </a:rPr>
              <a:t>There are many extra things you can use while coding, for example, browser plugins</a:t>
            </a:r>
          </a:p>
          <a:p>
            <a:pPr marL="0" indent="0" algn="ctr">
              <a:buNone/>
            </a:pPr>
            <a:r>
              <a:rPr lang="en-US" sz="1800" b="0" i="0" u="none" strike="noStrike" baseline="0" dirty="0">
                <a:latin typeface="BookAntiqua"/>
              </a:rPr>
              <a:t>that will help you to debug or make things easier to look at. You don't really need</a:t>
            </a:r>
          </a:p>
          <a:p>
            <a:pPr marL="0" indent="0" algn="ctr">
              <a:buNone/>
            </a:pPr>
            <a:r>
              <a:rPr lang="en-US" sz="1800" b="0" i="0" u="none" strike="noStrike" baseline="0" dirty="0">
                <a:latin typeface="BookAntiqua"/>
              </a:rPr>
              <a:t>any of them at this point, but keep an open mind whenever you come across a tool</a:t>
            </a:r>
          </a:p>
          <a:p>
            <a:pPr marL="0" indent="0" algn="ctr">
              <a:buNone/>
            </a:pPr>
            <a:r>
              <a:rPr lang="en-US" sz="1800" b="0" i="0" u="none" strike="noStrike" baseline="0" dirty="0">
                <a:latin typeface="BookAntiqua"/>
              </a:rPr>
              <a:t>that others are very excited about.</a:t>
            </a:r>
            <a:endParaRPr lang="en-US" dirty="0"/>
          </a:p>
        </p:txBody>
      </p:sp>
    </p:spTree>
    <p:extLst>
      <p:ext uri="{BB962C8B-B14F-4D97-AF65-F5344CB8AC3E}">
        <p14:creationId xmlns:p14="http://schemas.microsoft.com/office/powerpoint/2010/main" val="289672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Online editor</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2154330"/>
            <a:ext cx="11029615" cy="4201646"/>
          </a:xfrm>
        </p:spPr>
        <p:txBody>
          <a:bodyPr/>
          <a:lstStyle/>
          <a:p>
            <a:pPr marL="0" indent="0" algn="ctr">
              <a:buNone/>
            </a:pPr>
            <a:r>
              <a:rPr lang="en-US" sz="1800" b="0" i="0" u="none" strike="noStrike" baseline="0" dirty="0">
                <a:latin typeface="BookAntiqua"/>
              </a:rPr>
              <a:t>It may be the case that you don't have access to a computer, perhaps just a tablet,</a:t>
            </a:r>
          </a:p>
          <a:p>
            <a:pPr marL="0" indent="0" algn="ctr">
              <a:buNone/>
            </a:pPr>
            <a:r>
              <a:rPr lang="en-US" sz="1800" b="0" i="0" u="none" strike="noStrike" baseline="0" dirty="0">
                <a:latin typeface="BookAntiqua"/>
              </a:rPr>
              <a:t>or that you cannot install anything on your laptop. There are great online editors</a:t>
            </a:r>
          </a:p>
          <a:p>
            <a:pPr marL="0" indent="0" algn="ctr">
              <a:buNone/>
            </a:pPr>
            <a:r>
              <a:rPr lang="en-US" sz="1800" b="0" i="0" u="none" strike="noStrike" baseline="0" dirty="0">
                <a:latin typeface="BookAntiqua"/>
              </a:rPr>
              <a:t>out there for these scenarios as well. We don't name any, since they are evolving</a:t>
            </a:r>
          </a:p>
          <a:p>
            <a:pPr marL="0" indent="0" algn="ctr">
              <a:buNone/>
            </a:pPr>
            <a:r>
              <a:rPr lang="en-US" sz="1800" b="0" i="0" u="none" strike="noStrike" baseline="0" dirty="0">
                <a:latin typeface="BookAntiqua"/>
              </a:rPr>
              <a:t>rapidly and probably will be old by the time you are reading this. But if you do</a:t>
            </a:r>
          </a:p>
          <a:p>
            <a:pPr marL="0" indent="0" algn="ctr">
              <a:buNone/>
            </a:pPr>
            <a:r>
              <a:rPr lang="en-US" sz="1800" b="0" i="0" u="none" strike="noStrike" baseline="0" dirty="0">
                <a:latin typeface="BookAntiqua"/>
              </a:rPr>
              <a:t>a web search for </a:t>
            </a:r>
            <a:r>
              <a:rPr lang="en-US" sz="1800" b="0" i="0" u="none" strike="noStrike" baseline="0" dirty="0">
                <a:latin typeface="Consolas" panose="020B0609020204030204" pitchFamily="49" charset="0"/>
              </a:rPr>
              <a:t>online JavaScript IDE</a:t>
            </a:r>
            <a:r>
              <a:rPr lang="en-US" sz="1800" b="0" i="0" u="none" strike="noStrike" baseline="0" dirty="0">
                <a:latin typeface="BookAntiqua"/>
              </a:rPr>
              <a:t>, you will find plenty of online options</a:t>
            </a:r>
          </a:p>
          <a:p>
            <a:pPr marL="0" indent="0" algn="ctr">
              <a:buNone/>
            </a:pPr>
            <a:r>
              <a:rPr lang="en-US" sz="1800" b="0" i="0" u="none" strike="noStrike" baseline="0" dirty="0">
                <a:latin typeface="BookAntiqua"/>
              </a:rPr>
              <a:t>where you can just start coding JavaScript and hit a button to run it.</a:t>
            </a:r>
            <a:endParaRPr lang="en-US" dirty="0"/>
          </a:p>
        </p:txBody>
      </p:sp>
    </p:spTree>
    <p:extLst>
      <p:ext uri="{BB962C8B-B14F-4D97-AF65-F5344CB8AC3E}">
        <p14:creationId xmlns:p14="http://schemas.microsoft.com/office/powerpoint/2010/main" val="163103097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4855</TotalTime>
  <Words>4668</Words>
  <Application>Microsoft Office PowerPoint</Application>
  <PresentationFormat>Widescreen</PresentationFormat>
  <Paragraphs>186</Paragraphs>
  <Slides>41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BookAntiqua</vt:lpstr>
      <vt:lpstr>BookAntiqua-Bold</vt:lpstr>
      <vt:lpstr>BookAntiqua-Italic</vt:lpstr>
      <vt:lpstr>Calibri</vt:lpstr>
      <vt:lpstr>Consolas</vt:lpstr>
      <vt:lpstr>Gill Sans MT</vt:lpstr>
      <vt:lpstr>Lora-Regular</vt:lpstr>
      <vt:lpstr>Wingdings 2</vt:lpstr>
      <vt:lpstr>Dividend</vt:lpstr>
      <vt:lpstr>Javascript Chapter 1: Getting Started with JavaScript</vt:lpstr>
      <vt:lpstr>Why should you learn JavaScript?</vt:lpstr>
      <vt:lpstr>Why should you learn JavaScript?</vt:lpstr>
      <vt:lpstr>Setting up your environment</vt:lpstr>
      <vt:lpstr>Integrated Development Environment</vt:lpstr>
      <vt:lpstr>Integrated Development Environment</vt:lpstr>
      <vt:lpstr>Web browser</vt:lpstr>
      <vt:lpstr>Extra tools</vt:lpstr>
      <vt:lpstr>Online editor</vt:lpstr>
      <vt:lpstr>How does the browser understand JavaScript?</vt:lpstr>
      <vt:lpstr>How does the browser understand JavaScript?</vt:lpstr>
      <vt:lpstr>Using the browser console</vt:lpstr>
      <vt:lpstr>Using the browser console</vt:lpstr>
      <vt:lpstr>Using the browser console</vt:lpstr>
      <vt:lpstr>Using the browser console</vt:lpstr>
      <vt:lpstr>Practice exercise 1.1</vt:lpstr>
      <vt:lpstr>Adding JavaScript to a web page</vt:lpstr>
      <vt:lpstr>Directly in HTML</vt:lpstr>
      <vt:lpstr>Directly in HTML</vt:lpstr>
      <vt:lpstr>Practice exercise 1.2</vt:lpstr>
      <vt:lpstr>Linking an external file to our web page</vt:lpstr>
      <vt:lpstr>Linking an external file to our web page</vt:lpstr>
      <vt:lpstr>Linking an external file to our web page</vt:lpstr>
      <vt:lpstr>Practice exercise 1.3</vt:lpstr>
      <vt:lpstr>Writing JavaScript code</vt:lpstr>
      <vt:lpstr>Formatting code</vt:lpstr>
      <vt:lpstr>Indentations and whitespace</vt:lpstr>
      <vt:lpstr>Indentations and whitespace</vt:lpstr>
      <vt:lpstr>Indentations and whitespace</vt:lpstr>
      <vt:lpstr>Indentations and whitespace</vt:lpstr>
      <vt:lpstr>Semicolons</vt:lpstr>
      <vt:lpstr>Code comments</vt:lpstr>
      <vt:lpstr>Code comments</vt:lpstr>
      <vt:lpstr>Practice exercise 1.4</vt:lpstr>
      <vt:lpstr>Prompt</vt:lpstr>
      <vt:lpstr>Prompt</vt:lpstr>
      <vt:lpstr>Random numbers</vt:lpstr>
      <vt:lpstr>Random numbers</vt:lpstr>
      <vt:lpstr>Creating an HTML file and a linked JavaScript file</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59</cp:revision>
  <dcterms:created xsi:type="dcterms:W3CDTF">2022-01-06T00:17:01Z</dcterms:created>
  <dcterms:modified xsi:type="dcterms:W3CDTF">2023-02-09T02:49:45Z</dcterms:modified>
</cp:coreProperties>
</file>