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7036" r:id="rId1"/>
  </p:sldMasterIdLst>
  <p:notesMasterIdLst>
    <p:notesMasterId r:id="rId41"/>
  </p:notesMasterIdLst>
  <p:sldIdLst>
    <p:sldId id="269" r:id="rId2"/>
    <p:sldId id="375" r:id="rId3"/>
    <p:sldId id="381" r:id="rId4"/>
    <p:sldId id="533" r:id="rId5"/>
    <p:sldId id="534" r:id="rId6"/>
    <p:sldId id="535" r:id="rId7"/>
    <p:sldId id="536" r:id="rId8"/>
    <p:sldId id="400" r:id="rId9"/>
    <p:sldId id="402" r:id="rId10"/>
    <p:sldId id="436" r:id="rId11"/>
    <p:sldId id="501" r:id="rId12"/>
    <p:sldId id="537" r:id="rId13"/>
    <p:sldId id="404" r:id="rId14"/>
    <p:sldId id="440" r:id="rId15"/>
    <p:sldId id="406" r:id="rId16"/>
    <p:sldId id="449" r:id="rId17"/>
    <p:sldId id="450" r:id="rId18"/>
    <p:sldId id="451" r:id="rId19"/>
    <p:sldId id="538" r:id="rId20"/>
    <p:sldId id="539" r:id="rId21"/>
    <p:sldId id="407" r:id="rId22"/>
    <p:sldId id="540" r:id="rId23"/>
    <p:sldId id="541" r:id="rId24"/>
    <p:sldId id="409" r:id="rId25"/>
    <p:sldId id="504" r:id="rId26"/>
    <p:sldId id="505" r:id="rId27"/>
    <p:sldId id="506" r:id="rId28"/>
    <p:sldId id="507" r:id="rId29"/>
    <p:sldId id="410" r:id="rId30"/>
    <p:sldId id="543" r:id="rId31"/>
    <p:sldId id="544" r:id="rId32"/>
    <p:sldId id="466" r:id="rId33"/>
    <p:sldId id="545" r:id="rId34"/>
    <p:sldId id="546" r:id="rId35"/>
    <p:sldId id="547" r:id="rId36"/>
    <p:sldId id="548" r:id="rId37"/>
    <p:sldId id="549" r:id="rId38"/>
    <p:sldId id="550" r:id="rId39"/>
    <p:sldId id="435"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5517FA-D6DE-4603-9251-0A7E09AFEB98}">
          <p14:sldIdLst>
            <p14:sldId id="269"/>
          </p14:sldIdLst>
        </p14:section>
        <p14:section name="Introduction" id="{889AE243-F12D-432C-9B57-E681C9896295}">
          <p14:sldIdLst>
            <p14:sldId id="375"/>
          </p14:sldIdLst>
        </p14:section>
        <p14:section name="if and if else statements" id="{16F38BA8-8431-4312-B2A0-D9C83D765B21}">
          <p14:sldIdLst>
            <p14:sldId id="381"/>
            <p14:sldId id="533"/>
            <p14:sldId id="534"/>
            <p14:sldId id="535"/>
            <p14:sldId id="536"/>
          </p14:sldIdLst>
        </p14:section>
        <p14:section name="Practice exercise 4.1" id="{60E06F2A-62B1-4B15-889B-64F78ED5730F}">
          <p14:sldIdLst>
            <p14:sldId id="400"/>
          </p14:sldIdLst>
        </p14:section>
        <p14:section name="else if statements" id="{2DB2C713-C446-4648-ACE3-22E79B4888EA}">
          <p14:sldIdLst>
            <p14:sldId id="402"/>
            <p14:sldId id="436"/>
            <p14:sldId id="501"/>
          </p14:sldIdLst>
        </p14:section>
        <p14:section name="Practice exercise 4.2" id="{082F8040-0674-4D1F-B665-05F0D23E7E1D}">
          <p14:sldIdLst>
            <p14:sldId id="537"/>
          </p14:sldIdLst>
        </p14:section>
        <p14:section name="Conditional ternary operators" id="{026A29EB-065A-452A-A7A0-C3FA7F57C053}">
          <p14:sldIdLst>
            <p14:sldId id="404"/>
            <p14:sldId id="440"/>
          </p14:sldIdLst>
        </p14:section>
        <p14:section name="Practice exercise 4.3" id="{39E60308-BCD1-41F9-AB32-E6588944DC85}">
          <p14:sldIdLst>
            <p14:sldId id="406"/>
            <p14:sldId id="449"/>
          </p14:sldIdLst>
        </p14:section>
        <p14:section name="switch statements" id="{D76B9848-961A-4D75-A57F-F2DB1FECD004}">
          <p14:sldIdLst>
            <p14:sldId id="450"/>
            <p14:sldId id="451"/>
            <p14:sldId id="538"/>
            <p14:sldId id="539"/>
          </p14:sldIdLst>
        </p14:section>
        <p14:section name="The default case" id="{ED329BFB-5AA2-4236-B884-AFFD70DEB8DF}">
          <p14:sldIdLst>
            <p14:sldId id="407"/>
            <p14:sldId id="540"/>
            <p14:sldId id="541"/>
          </p14:sldIdLst>
        </p14:section>
        <p14:section name="Practice exercise 4.4" id="{DBD7EA18-AAC6-4853-8283-92ADF4115A9A}">
          <p14:sldIdLst>
            <p14:sldId id="409"/>
            <p14:sldId id="504"/>
          </p14:sldIdLst>
        </p14:section>
        <p14:section name="Combining cases" id="{C64C2700-7CD4-498D-A05D-F4E1ECE5EB08}">
          <p14:sldIdLst>
            <p14:sldId id="505"/>
            <p14:sldId id="506"/>
          </p14:sldIdLst>
        </p14:section>
        <p14:section name="Practice exercise 4.5" id="{84AAF09D-8520-4847-941D-944E4DC7F598}">
          <p14:sldIdLst>
            <p14:sldId id="507"/>
          </p14:sldIdLst>
        </p14:section>
        <p14:section name="Chapter projects" id="{9FA9CDF3-69EB-404C-8857-5ED8EF36B67B}">
          <p14:sldIdLst>
            <p14:sldId id="410"/>
            <p14:sldId id="543"/>
            <p14:sldId id="544"/>
          </p14:sldIdLst>
        </p14:section>
        <p14:section name="Self-check quiz" id="{B7D069BE-3748-4850-9BD2-9880D4FF5ED7}">
          <p14:sldIdLst>
            <p14:sldId id="466"/>
            <p14:sldId id="545"/>
            <p14:sldId id="546"/>
            <p14:sldId id="547"/>
            <p14:sldId id="548"/>
            <p14:sldId id="549"/>
            <p14:sldId id="550"/>
          </p14:sldIdLst>
        </p14:section>
        <p14:section name="Summary" id="{D669DE49-9AA0-4248-AE99-D718CDD2DF31}">
          <p14:sldIdLst>
            <p14:sldId id="43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5477" autoAdjust="0"/>
  </p:normalViewPr>
  <p:slideViewPr>
    <p:cSldViewPr snapToGrid="0">
      <p:cViewPr varScale="1">
        <p:scale>
          <a:sx n="95" d="100"/>
          <a:sy n="95" d="100"/>
        </p:scale>
        <p:origin x="581"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an Srezovski" userId="d2c5dd452d77a740" providerId="LiveId" clId="{50904AEE-336B-47B1-901F-76C834CA853E}"/>
    <pc:docChg chg="custSel modSld">
      <pc:chgData name="Boban Srezovski" userId="d2c5dd452d77a740" providerId="LiveId" clId="{50904AEE-336B-47B1-901F-76C834CA853E}" dt="2022-03-15T18:15:50.600" v="3" actId="1076"/>
      <pc:docMkLst>
        <pc:docMk/>
      </pc:docMkLst>
      <pc:sldChg chg="delSp modSp mod">
        <pc:chgData name="Boban Srezovski" userId="d2c5dd452d77a740" providerId="LiveId" clId="{50904AEE-336B-47B1-901F-76C834CA853E}" dt="2022-03-15T18:15:50.600" v="3" actId="1076"/>
        <pc:sldMkLst>
          <pc:docMk/>
          <pc:sldMk cId="1301841648" sldId="506"/>
        </pc:sldMkLst>
        <pc:picChg chg="del">
          <ac:chgData name="Boban Srezovski" userId="d2c5dd452d77a740" providerId="LiveId" clId="{50904AEE-336B-47B1-901F-76C834CA853E}" dt="2022-03-15T18:15:31.406" v="0" actId="478"/>
          <ac:picMkLst>
            <pc:docMk/>
            <pc:sldMk cId="1301841648" sldId="506"/>
            <ac:picMk id="6" creationId="{62C2FFFB-20A4-4F23-9B11-E8E5D615C0DD}"/>
          </ac:picMkLst>
        </pc:picChg>
        <pc:picChg chg="mod modCrop">
          <ac:chgData name="Boban Srezovski" userId="d2c5dd452d77a740" providerId="LiveId" clId="{50904AEE-336B-47B1-901F-76C834CA853E}" dt="2022-03-15T18:15:50.600" v="3" actId="1076"/>
          <ac:picMkLst>
            <pc:docMk/>
            <pc:sldMk cId="1301841648" sldId="506"/>
            <ac:picMk id="8" creationId="{4687A662-1F31-4E57-8C68-EDAF64EC3E5E}"/>
          </ac:picMkLst>
        </pc:picChg>
      </pc:sldChg>
    </pc:docChg>
  </pc:docChgLst>
  <pc:docChgLst>
    <pc:chgData name="Boban Srezovski" userId="d2c5dd452d77a740" providerId="LiveId" clId="{1CCF4632-8466-4B07-8446-3905FB5F2133}"/>
    <pc:docChg chg="custSel modSld">
      <pc:chgData name="Boban Srezovski" userId="d2c5dd452d77a740" providerId="LiveId" clId="{1CCF4632-8466-4B07-8446-3905FB5F2133}" dt="2023-02-05T16:07:57.254" v="1"/>
      <pc:docMkLst>
        <pc:docMk/>
      </pc:docMkLst>
      <pc:sldChg chg="addSp delSp modSp mod">
        <pc:chgData name="Boban Srezovski" userId="d2c5dd452d77a740" providerId="LiveId" clId="{1CCF4632-8466-4B07-8446-3905FB5F2133}" dt="2023-02-05T16:07:57.254" v="1"/>
        <pc:sldMkLst>
          <pc:docMk/>
          <pc:sldMk cId="4120532793" sldId="269"/>
        </pc:sldMkLst>
        <pc:picChg chg="add mod">
          <ac:chgData name="Boban Srezovski" userId="d2c5dd452d77a740" providerId="LiveId" clId="{1CCF4632-8466-4B07-8446-3905FB5F2133}" dt="2023-02-05T16:07:57.254" v="1"/>
          <ac:picMkLst>
            <pc:docMk/>
            <pc:sldMk cId="4120532793" sldId="269"/>
            <ac:picMk id="6" creationId="{C86B73E6-3DAF-46DC-8A72-35C59661318A}"/>
          </ac:picMkLst>
        </pc:picChg>
        <pc:picChg chg="del">
          <ac:chgData name="Boban Srezovski" userId="d2c5dd452d77a740" providerId="LiveId" clId="{1CCF4632-8466-4B07-8446-3905FB5F2133}" dt="2023-02-05T16:07:57.081" v="0" actId="478"/>
          <ac:picMkLst>
            <pc:docMk/>
            <pc:sldMk cId="4120532793" sldId="269"/>
            <ac:picMk id="11" creationId="{6B4B924C-694C-4813-89BB-32F7E9F985FE}"/>
          </ac:picMkLst>
        </pc:picChg>
      </pc:sldChg>
    </pc:docChg>
  </pc:docChgLst>
  <pc:docChgLst>
    <pc:chgData name="Boban Srezovski" userId="d2c5dd452d77a740" providerId="LiveId" clId="{0F5A7549-B744-4CCA-811F-52584E1C9887}"/>
    <pc:docChg chg="custSel modSld">
      <pc:chgData name="Boban Srezovski" userId="d2c5dd452d77a740" providerId="LiveId" clId="{0F5A7549-B744-4CCA-811F-52584E1C9887}" dt="2023-03-02T14:13:58.156" v="23" actId="1036"/>
      <pc:docMkLst>
        <pc:docMk/>
      </pc:docMkLst>
      <pc:sldChg chg="addSp delSp modSp mod">
        <pc:chgData name="Boban Srezovski" userId="d2c5dd452d77a740" providerId="LiveId" clId="{0F5A7549-B744-4CCA-811F-52584E1C9887}" dt="2023-03-02T14:13:58.156" v="23" actId="1036"/>
        <pc:sldMkLst>
          <pc:docMk/>
          <pc:sldMk cId="4120532793" sldId="269"/>
        </pc:sldMkLst>
        <pc:spChg chg="mod">
          <ac:chgData name="Boban Srezovski" userId="d2c5dd452d77a740" providerId="LiveId" clId="{0F5A7549-B744-4CCA-811F-52584E1C9887}" dt="2023-03-02T14:13:58.156" v="23" actId="1036"/>
          <ac:spMkLst>
            <pc:docMk/>
            <pc:sldMk cId="4120532793" sldId="269"/>
            <ac:spMk id="2" creationId="{D6A451ED-E201-46BE-B207-BB09860B7F38}"/>
          </ac:spMkLst>
        </pc:spChg>
        <pc:spChg chg="del">
          <ac:chgData name="Boban Srezovski" userId="d2c5dd452d77a740" providerId="LiveId" clId="{0F5A7549-B744-4CCA-811F-52584E1C9887}" dt="2023-03-02T14:13:53.431" v="0" actId="478"/>
          <ac:spMkLst>
            <pc:docMk/>
            <pc:sldMk cId="4120532793" sldId="269"/>
            <ac:spMk id="3" creationId="{BF08F604-1036-4A25-AF00-D2712D8AFE4D}"/>
          </ac:spMkLst>
        </pc:spChg>
        <pc:spChg chg="add del mod">
          <ac:chgData name="Boban Srezovski" userId="d2c5dd452d77a740" providerId="LiveId" clId="{0F5A7549-B744-4CCA-811F-52584E1C9887}" dt="2023-03-02T14:13:54.367" v="1" actId="478"/>
          <ac:spMkLst>
            <pc:docMk/>
            <pc:sldMk cId="4120532793" sldId="269"/>
            <ac:spMk id="8" creationId="{E8A18E15-A303-406C-91CC-81D5A7FD0FCA}"/>
          </ac:spMkLst>
        </pc:spChg>
      </pc:sldChg>
    </pc:docChg>
  </pc:docChgLst>
  <pc:docChgLst>
    <pc:chgData name="Boban Srezovski" userId="d2c5dd452d77a740" providerId="LiveId" clId="{D8BC2C42-5D77-4A99-AAA7-1F130B10128C}"/>
    <pc:docChg chg="undo redo custSel addSld delSld modSld sldOrd addSection delSection modSection">
      <pc:chgData name="Boban Srezovski" userId="d2c5dd452d77a740" providerId="LiveId" clId="{D8BC2C42-5D77-4A99-AAA7-1F130B10128C}" dt="2022-05-13T14:49:02.098" v="1158" actId="6549"/>
      <pc:docMkLst>
        <pc:docMk/>
      </pc:docMkLst>
      <pc:sldChg chg="modSp mod">
        <pc:chgData name="Boban Srezovski" userId="d2c5dd452d77a740" providerId="LiveId" clId="{D8BC2C42-5D77-4A99-AAA7-1F130B10128C}" dt="2022-05-13T13:41:46.304" v="22" actId="27636"/>
        <pc:sldMkLst>
          <pc:docMk/>
          <pc:sldMk cId="4120532793" sldId="269"/>
        </pc:sldMkLst>
        <pc:spChg chg="mod">
          <ac:chgData name="Boban Srezovski" userId="d2c5dd452d77a740" providerId="LiveId" clId="{D8BC2C42-5D77-4A99-AAA7-1F130B10128C}" dt="2022-05-13T13:38:43.441" v="11"/>
          <ac:spMkLst>
            <pc:docMk/>
            <pc:sldMk cId="4120532793" sldId="269"/>
            <ac:spMk id="2" creationId="{D6A451ED-E201-46BE-B207-BB09860B7F38}"/>
          </ac:spMkLst>
        </pc:spChg>
        <pc:spChg chg="mod">
          <ac:chgData name="Boban Srezovski" userId="d2c5dd452d77a740" providerId="LiveId" clId="{D8BC2C42-5D77-4A99-AAA7-1F130B10128C}" dt="2022-05-13T13:41:46.304" v="22" actId="27636"/>
          <ac:spMkLst>
            <pc:docMk/>
            <pc:sldMk cId="4120532793" sldId="269"/>
            <ac:spMk id="3" creationId="{BF08F604-1036-4A25-AF00-D2712D8AFE4D}"/>
          </ac:spMkLst>
        </pc:spChg>
      </pc:sldChg>
      <pc:sldChg chg="modSp mod">
        <pc:chgData name="Boban Srezovski" userId="d2c5dd452d77a740" providerId="LiveId" clId="{D8BC2C42-5D77-4A99-AAA7-1F130B10128C}" dt="2022-05-13T13:42:28.965" v="61" actId="6549"/>
        <pc:sldMkLst>
          <pc:docMk/>
          <pc:sldMk cId="337182121" sldId="375"/>
        </pc:sldMkLst>
        <pc:spChg chg="mod">
          <ac:chgData name="Boban Srezovski" userId="d2c5dd452d77a740" providerId="LiveId" clId="{D8BC2C42-5D77-4A99-AAA7-1F130B10128C}" dt="2022-05-13T13:42:28.965" v="61" actId="6549"/>
          <ac:spMkLst>
            <pc:docMk/>
            <pc:sldMk cId="337182121" sldId="375"/>
            <ac:spMk id="3" creationId="{BC210D0D-C5CF-4691-A432-C0C9D3ADAB4B}"/>
          </ac:spMkLst>
        </pc:spChg>
      </pc:sldChg>
      <pc:sldChg chg="addSp modSp mod">
        <pc:chgData name="Boban Srezovski" userId="d2c5dd452d77a740" providerId="LiveId" clId="{D8BC2C42-5D77-4A99-AAA7-1F130B10128C}" dt="2022-05-13T13:44:03.163" v="105" actId="1076"/>
        <pc:sldMkLst>
          <pc:docMk/>
          <pc:sldMk cId="694927411" sldId="381"/>
        </pc:sldMkLst>
        <pc:spChg chg="mod">
          <ac:chgData name="Boban Srezovski" userId="d2c5dd452d77a740" providerId="LiveId" clId="{D8BC2C42-5D77-4A99-AAA7-1F130B10128C}" dt="2022-05-13T13:42:40.547" v="67"/>
          <ac:spMkLst>
            <pc:docMk/>
            <pc:sldMk cId="694927411" sldId="381"/>
            <ac:spMk id="2" creationId="{B9D304D0-DEEC-45D5-9724-796AA4982A38}"/>
          </ac:spMkLst>
        </pc:spChg>
        <pc:spChg chg="mod">
          <ac:chgData name="Boban Srezovski" userId="d2c5dd452d77a740" providerId="LiveId" clId="{D8BC2C42-5D77-4A99-AAA7-1F130B10128C}" dt="2022-05-13T13:44:03.163" v="105" actId="1076"/>
          <ac:spMkLst>
            <pc:docMk/>
            <pc:sldMk cId="694927411" sldId="381"/>
            <ac:spMk id="3" creationId="{7106CDAC-8D05-41FE-BA32-A7D942AF277E}"/>
          </ac:spMkLst>
        </pc:spChg>
        <pc:picChg chg="add mod">
          <ac:chgData name="Boban Srezovski" userId="d2c5dd452d77a740" providerId="LiveId" clId="{D8BC2C42-5D77-4A99-AAA7-1F130B10128C}" dt="2022-05-13T13:43:52.115" v="102" actId="1076"/>
          <ac:picMkLst>
            <pc:docMk/>
            <pc:sldMk cId="694927411" sldId="381"/>
            <ac:picMk id="5" creationId="{CA8DC3F7-927F-480B-BF1A-691A3956A660}"/>
          </ac:picMkLst>
        </pc:picChg>
        <pc:picChg chg="add mod">
          <ac:chgData name="Boban Srezovski" userId="d2c5dd452d77a740" providerId="LiveId" clId="{D8BC2C42-5D77-4A99-AAA7-1F130B10128C}" dt="2022-05-13T13:43:59.915" v="104" actId="1076"/>
          <ac:picMkLst>
            <pc:docMk/>
            <pc:sldMk cId="694927411" sldId="381"/>
            <ac:picMk id="7" creationId="{D0B6E680-E355-42F4-9690-94CB0084BB45}"/>
          </ac:picMkLst>
        </pc:picChg>
      </pc:sldChg>
      <pc:sldChg chg="addSp delSp modSp mod">
        <pc:chgData name="Boban Srezovski" userId="d2c5dd452d77a740" providerId="LiveId" clId="{D8BC2C42-5D77-4A99-AAA7-1F130B10128C}" dt="2022-05-13T13:51:45.454" v="285" actId="113"/>
        <pc:sldMkLst>
          <pc:docMk/>
          <pc:sldMk cId="33089202" sldId="400"/>
        </pc:sldMkLst>
        <pc:spChg chg="mod">
          <ac:chgData name="Boban Srezovski" userId="d2c5dd452d77a740" providerId="LiveId" clId="{D8BC2C42-5D77-4A99-AAA7-1F130B10128C}" dt="2022-05-13T13:51:45.454" v="285" actId="113"/>
          <ac:spMkLst>
            <pc:docMk/>
            <pc:sldMk cId="33089202" sldId="400"/>
            <ac:spMk id="2" creationId="{4B53C54E-010F-411C-904E-076E27835FC0}"/>
          </ac:spMkLst>
        </pc:spChg>
        <pc:spChg chg="mod">
          <ac:chgData name="Boban Srezovski" userId="d2c5dd452d77a740" providerId="LiveId" clId="{D8BC2C42-5D77-4A99-AAA7-1F130B10128C}" dt="2022-05-13T13:50:41.825" v="257" actId="27636"/>
          <ac:spMkLst>
            <pc:docMk/>
            <pc:sldMk cId="33089202" sldId="400"/>
            <ac:spMk id="3" creationId="{F748F006-25BC-4ED4-9484-0D62D1D00B06}"/>
          </ac:spMkLst>
        </pc:spChg>
        <pc:picChg chg="add mod modCrop">
          <ac:chgData name="Boban Srezovski" userId="d2c5dd452d77a740" providerId="LiveId" clId="{D8BC2C42-5D77-4A99-AAA7-1F130B10128C}" dt="2022-05-13T13:50:52.004" v="259" actId="1076"/>
          <ac:picMkLst>
            <pc:docMk/>
            <pc:sldMk cId="33089202" sldId="400"/>
            <ac:picMk id="5" creationId="{A940919B-11EB-48E1-A0CC-D9F6AB3C0D3E}"/>
          </ac:picMkLst>
        </pc:picChg>
        <pc:picChg chg="del">
          <ac:chgData name="Boban Srezovski" userId="d2c5dd452d77a740" providerId="LiveId" clId="{D8BC2C42-5D77-4A99-AAA7-1F130B10128C}" dt="2022-05-13T13:48:45.069" v="196" actId="478"/>
          <ac:picMkLst>
            <pc:docMk/>
            <pc:sldMk cId="33089202" sldId="400"/>
            <ac:picMk id="6" creationId="{531EC6DD-04E5-48B8-809C-194A7904E260}"/>
          </ac:picMkLst>
        </pc:picChg>
      </pc:sldChg>
      <pc:sldChg chg="delSp modSp mod">
        <pc:chgData name="Boban Srezovski" userId="d2c5dd452d77a740" providerId="LiveId" clId="{D8BC2C42-5D77-4A99-AAA7-1F130B10128C}" dt="2022-05-13T13:51:37.021" v="281" actId="113"/>
        <pc:sldMkLst>
          <pc:docMk/>
          <pc:sldMk cId="3570635793" sldId="402"/>
        </pc:sldMkLst>
        <pc:spChg chg="mod">
          <ac:chgData name="Boban Srezovski" userId="d2c5dd452d77a740" providerId="LiveId" clId="{D8BC2C42-5D77-4A99-AAA7-1F130B10128C}" dt="2022-05-13T13:51:37.021" v="281" actId="113"/>
          <ac:spMkLst>
            <pc:docMk/>
            <pc:sldMk cId="3570635793" sldId="402"/>
            <ac:spMk id="2" creationId="{7C6D2843-BF9F-4FE7-9A2E-C8A64C8FFA90}"/>
          </ac:spMkLst>
        </pc:spChg>
        <pc:spChg chg="mod">
          <ac:chgData name="Boban Srezovski" userId="d2c5dd452d77a740" providerId="LiveId" clId="{D8BC2C42-5D77-4A99-AAA7-1F130B10128C}" dt="2022-05-13T13:51:30.822" v="280" actId="242"/>
          <ac:spMkLst>
            <pc:docMk/>
            <pc:sldMk cId="3570635793" sldId="402"/>
            <ac:spMk id="3" creationId="{7191CFFF-53FD-4C64-9590-01216DEF2680}"/>
          </ac:spMkLst>
        </pc:spChg>
        <pc:picChg chg="del">
          <ac:chgData name="Boban Srezovski" userId="d2c5dd452d77a740" providerId="LiveId" clId="{D8BC2C42-5D77-4A99-AAA7-1F130B10128C}" dt="2022-05-13T13:51:05.910" v="264" actId="478"/>
          <ac:picMkLst>
            <pc:docMk/>
            <pc:sldMk cId="3570635793" sldId="402"/>
            <ac:picMk id="6" creationId="{2905E0CE-6A1C-4C10-9BBC-8541939C97D1}"/>
          </ac:picMkLst>
        </pc:picChg>
      </pc:sldChg>
      <pc:sldChg chg="add del">
        <pc:chgData name="Boban Srezovski" userId="d2c5dd452d77a740" providerId="LiveId" clId="{D8BC2C42-5D77-4A99-AAA7-1F130B10128C}" dt="2022-05-13T14:06:59.268" v="340" actId="47"/>
        <pc:sldMkLst>
          <pc:docMk/>
          <pc:sldMk cId="1011314282" sldId="403"/>
        </pc:sldMkLst>
      </pc:sldChg>
      <pc:sldChg chg="addSp delSp modSp mod">
        <pc:chgData name="Boban Srezovski" userId="d2c5dd452d77a740" providerId="LiveId" clId="{D8BC2C42-5D77-4A99-AAA7-1F130B10128C}" dt="2022-05-13T14:09:41.090" v="423" actId="732"/>
        <pc:sldMkLst>
          <pc:docMk/>
          <pc:sldMk cId="2447118592" sldId="404"/>
        </pc:sldMkLst>
        <pc:spChg chg="mod">
          <ac:chgData name="Boban Srezovski" userId="d2c5dd452d77a740" providerId="LiveId" clId="{D8BC2C42-5D77-4A99-AAA7-1F130B10128C}" dt="2022-05-13T14:08:07.279" v="386"/>
          <ac:spMkLst>
            <pc:docMk/>
            <pc:sldMk cId="2447118592" sldId="404"/>
            <ac:spMk id="2" creationId="{7C6D2843-BF9F-4FE7-9A2E-C8A64C8FFA90}"/>
          </ac:spMkLst>
        </pc:spChg>
        <pc:spChg chg="mod">
          <ac:chgData name="Boban Srezovski" userId="d2c5dd452d77a740" providerId="LiveId" clId="{D8BC2C42-5D77-4A99-AAA7-1F130B10128C}" dt="2022-05-13T14:09:26.926" v="420" actId="15"/>
          <ac:spMkLst>
            <pc:docMk/>
            <pc:sldMk cId="2447118592" sldId="404"/>
            <ac:spMk id="3" creationId="{7191CFFF-53FD-4C64-9590-01216DEF2680}"/>
          </ac:spMkLst>
        </pc:spChg>
        <pc:picChg chg="del">
          <ac:chgData name="Boban Srezovski" userId="d2c5dd452d77a740" providerId="LiveId" clId="{D8BC2C42-5D77-4A99-AAA7-1F130B10128C}" dt="2022-05-13T14:08:08.606" v="389" actId="478"/>
          <ac:picMkLst>
            <pc:docMk/>
            <pc:sldMk cId="2447118592" sldId="404"/>
            <ac:picMk id="5" creationId="{4DE06F12-A0AC-4827-98B0-9660987E08E0}"/>
          </ac:picMkLst>
        </pc:picChg>
        <pc:picChg chg="add mod">
          <ac:chgData name="Boban Srezovski" userId="d2c5dd452d77a740" providerId="LiveId" clId="{D8BC2C42-5D77-4A99-AAA7-1F130B10128C}" dt="2022-05-13T14:09:34.834" v="422" actId="1076"/>
          <ac:picMkLst>
            <pc:docMk/>
            <pc:sldMk cId="2447118592" sldId="404"/>
            <ac:picMk id="6" creationId="{A05B2D29-A64B-4F05-9A7F-DCEE167BB5F6}"/>
          </ac:picMkLst>
        </pc:picChg>
        <pc:picChg chg="del mod">
          <ac:chgData name="Boban Srezovski" userId="d2c5dd452d77a740" providerId="LiveId" clId="{D8BC2C42-5D77-4A99-AAA7-1F130B10128C}" dt="2022-05-13T14:08:07.914" v="388" actId="478"/>
          <ac:picMkLst>
            <pc:docMk/>
            <pc:sldMk cId="2447118592" sldId="404"/>
            <ac:picMk id="8" creationId="{427FB21B-CE17-4293-8A57-07A4603DA71E}"/>
          </ac:picMkLst>
        </pc:picChg>
        <pc:picChg chg="add mod modCrop">
          <ac:chgData name="Boban Srezovski" userId="d2c5dd452d77a740" providerId="LiveId" clId="{D8BC2C42-5D77-4A99-AAA7-1F130B10128C}" dt="2022-05-13T14:09:41.090" v="423" actId="732"/>
          <ac:picMkLst>
            <pc:docMk/>
            <pc:sldMk cId="2447118592" sldId="404"/>
            <ac:picMk id="9" creationId="{87CF5BE6-4A77-405E-9720-2A90CBCF093A}"/>
          </ac:picMkLst>
        </pc:picChg>
      </pc:sldChg>
      <pc:sldChg chg="add del">
        <pc:chgData name="Boban Srezovski" userId="d2c5dd452d77a740" providerId="LiveId" clId="{D8BC2C42-5D77-4A99-AAA7-1F130B10128C}" dt="2022-05-13T14:06:59.268" v="340" actId="47"/>
        <pc:sldMkLst>
          <pc:docMk/>
          <pc:sldMk cId="2586758603" sldId="405"/>
        </pc:sldMkLst>
      </pc:sldChg>
      <pc:sldChg chg="delSp modSp mod">
        <pc:chgData name="Boban Srezovski" userId="d2c5dd452d77a740" providerId="LiveId" clId="{D8BC2C42-5D77-4A99-AAA7-1F130B10128C}" dt="2022-05-13T14:11:44.363" v="487" actId="20577"/>
        <pc:sldMkLst>
          <pc:docMk/>
          <pc:sldMk cId="1470157071" sldId="406"/>
        </pc:sldMkLst>
        <pc:spChg chg="mod">
          <ac:chgData name="Boban Srezovski" userId="d2c5dd452d77a740" providerId="LiveId" clId="{D8BC2C42-5D77-4A99-AAA7-1F130B10128C}" dt="2022-05-13T14:11:16.985" v="466"/>
          <ac:spMkLst>
            <pc:docMk/>
            <pc:sldMk cId="1470157071" sldId="406"/>
            <ac:spMk id="2" creationId="{5CEA75BC-051B-4517-B0C2-52748A9025EB}"/>
          </ac:spMkLst>
        </pc:spChg>
        <pc:spChg chg="mod">
          <ac:chgData name="Boban Srezovski" userId="d2c5dd452d77a740" providerId="LiveId" clId="{D8BC2C42-5D77-4A99-AAA7-1F130B10128C}" dt="2022-05-13T14:11:44.363" v="487" actId="20577"/>
          <ac:spMkLst>
            <pc:docMk/>
            <pc:sldMk cId="1470157071" sldId="406"/>
            <ac:spMk id="3" creationId="{3A746977-C0C9-422D-A870-3763633BD0A4}"/>
          </ac:spMkLst>
        </pc:spChg>
        <pc:picChg chg="del">
          <ac:chgData name="Boban Srezovski" userId="d2c5dd452d77a740" providerId="LiveId" clId="{D8BC2C42-5D77-4A99-AAA7-1F130B10128C}" dt="2022-05-13T14:11:17.978" v="468" actId="478"/>
          <ac:picMkLst>
            <pc:docMk/>
            <pc:sldMk cId="1470157071" sldId="406"/>
            <ac:picMk id="5" creationId="{54B62157-878A-4083-948E-E8970C61B671}"/>
          </ac:picMkLst>
        </pc:picChg>
        <pc:picChg chg="del">
          <ac:chgData name="Boban Srezovski" userId="d2c5dd452d77a740" providerId="LiveId" clId="{D8BC2C42-5D77-4A99-AAA7-1F130B10128C}" dt="2022-05-13T14:11:17.682" v="467" actId="478"/>
          <ac:picMkLst>
            <pc:docMk/>
            <pc:sldMk cId="1470157071" sldId="406"/>
            <ac:picMk id="8" creationId="{5270E8C3-15FD-451B-823A-7DF7B278BF94}"/>
          </ac:picMkLst>
        </pc:picChg>
      </pc:sldChg>
      <pc:sldChg chg="addSp delSp modSp mod">
        <pc:chgData name="Boban Srezovski" userId="d2c5dd452d77a740" providerId="LiveId" clId="{D8BC2C42-5D77-4A99-AAA7-1F130B10128C}" dt="2022-05-13T14:19:37.482" v="645" actId="1076"/>
        <pc:sldMkLst>
          <pc:docMk/>
          <pc:sldMk cId="1075651231" sldId="407"/>
        </pc:sldMkLst>
        <pc:spChg chg="mod">
          <ac:chgData name="Boban Srezovski" userId="d2c5dd452d77a740" providerId="LiveId" clId="{D8BC2C42-5D77-4A99-AAA7-1F130B10128C}" dt="2022-05-13T14:17:34.183" v="590"/>
          <ac:spMkLst>
            <pc:docMk/>
            <pc:sldMk cId="1075651231" sldId="407"/>
            <ac:spMk id="2" creationId="{6C12F824-9B84-4547-8076-0DEB9F46F7E4}"/>
          </ac:spMkLst>
        </pc:spChg>
        <pc:spChg chg="mod">
          <ac:chgData name="Boban Srezovski" userId="d2c5dd452d77a740" providerId="LiveId" clId="{D8BC2C42-5D77-4A99-AAA7-1F130B10128C}" dt="2022-05-13T14:19:34.258" v="644" actId="14100"/>
          <ac:spMkLst>
            <pc:docMk/>
            <pc:sldMk cId="1075651231" sldId="407"/>
            <ac:spMk id="3" creationId="{C8DD4252-EF71-478F-843F-D8BCB3AAECFF}"/>
          </ac:spMkLst>
        </pc:spChg>
        <pc:picChg chg="del">
          <ac:chgData name="Boban Srezovski" userId="d2c5dd452d77a740" providerId="LiveId" clId="{D8BC2C42-5D77-4A99-AAA7-1F130B10128C}" dt="2022-05-13T14:17:35.156" v="591" actId="478"/>
          <ac:picMkLst>
            <pc:docMk/>
            <pc:sldMk cId="1075651231" sldId="407"/>
            <ac:picMk id="5" creationId="{CF068611-4A85-415E-B019-2964CF8B7856}"/>
          </ac:picMkLst>
        </pc:picChg>
        <pc:picChg chg="add del mod modCrop">
          <ac:chgData name="Boban Srezovski" userId="d2c5dd452d77a740" providerId="LiveId" clId="{D8BC2C42-5D77-4A99-AAA7-1F130B10128C}" dt="2022-05-13T14:19:11.580" v="639" actId="478"/>
          <ac:picMkLst>
            <pc:docMk/>
            <pc:sldMk cId="1075651231" sldId="407"/>
            <ac:picMk id="6" creationId="{33A8C1F2-5710-4C7F-8B7C-90CF174B4537}"/>
          </ac:picMkLst>
        </pc:picChg>
        <pc:picChg chg="add mod">
          <ac:chgData name="Boban Srezovski" userId="d2c5dd452d77a740" providerId="LiveId" clId="{D8BC2C42-5D77-4A99-AAA7-1F130B10128C}" dt="2022-05-13T14:19:37.482" v="645" actId="1076"/>
          <ac:picMkLst>
            <pc:docMk/>
            <pc:sldMk cId="1075651231" sldId="407"/>
            <ac:picMk id="8" creationId="{588CDE19-FE8F-4BC7-A393-25E365D89F5B}"/>
          </ac:picMkLst>
        </pc:picChg>
      </pc:sldChg>
      <pc:sldChg chg="addSp delSp modSp mod">
        <pc:chgData name="Boban Srezovski" userId="d2c5dd452d77a740" providerId="LiveId" clId="{D8BC2C42-5D77-4A99-AAA7-1F130B10128C}" dt="2022-05-13T14:34:48.466" v="839" actId="20577"/>
        <pc:sldMkLst>
          <pc:docMk/>
          <pc:sldMk cId="1384360492" sldId="409"/>
        </pc:sldMkLst>
        <pc:spChg chg="mod">
          <ac:chgData name="Boban Srezovski" userId="d2c5dd452d77a740" providerId="LiveId" clId="{D8BC2C42-5D77-4A99-AAA7-1F130B10128C}" dt="2022-05-13T14:33:27.071" v="780"/>
          <ac:spMkLst>
            <pc:docMk/>
            <pc:sldMk cId="1384360492" sldId="409"/>
            <ac:spMk id="2" creationId="{C9F86248-3367-41D1-8CBE-99F625F5DE90}"/>
          </ac:spMkLst>
        </pc:spChg>
        <pc:spChg chg="mod">
          <ac:chgData name="Boban Srezovski" userId="d2c5dd452d77a740" providerId="LiveId" clId="{D8BC2C42-5D77-4A99-AAA7-1F130B10128C}" dt="2022-05-13T14:34:48.466" v="839" actId="20577"/>
          <ac:spMkLst>
            <pc:docMk/>
            <pc:sldMk cId="1384360492" sldId="409"/>
            <ac:spMk id="3" creationId="{552E5C53-782F-4C3A-9CF6-2C21BA863637}"/>
          </ac:spMkLst>
        </pc:spChg>
        <pc:spChg chg="del">
          <ac:chgData name="Boban Srezovski" userId="d2c5dd452d77a740" providerId="LiveId" clId="{D8BC2C42-5D77-4A99-AAA7-1F130B10128C}" dt="2022-05-13T14:33:28.747" v="782" actId="478"/>
          <ac:spMkLst>
            <pc:docMk/>
            <pc:sldMk cId="1384360492" sldId="409"/>
            <ac:spMk id="7" creationId="{54E2EB64-AA41-4420-94B7-3B214A6274F0}"/>
          </ac:spMkLst>
        </pc:spChg>
        <pc:picChg chg="del">
          <ac:chgData name="Boban Srezovski" userId="d2c5dd452d77a740" providerId="LiveId" clId="{D8BC2C42-5D77-4A99-AAA7-1F130B10128C}" dt="2022-05-13T14:33:27.619" v="781" actId="478"/>
          <ac:picMkLst>
            <pc:docMk/>
            <pc:sldMk cId="1384360492" sldId="409"/>
            <ac:picMk id="5" creationId="{62DF74FE-73DE-47F4-B3A5-E85419533E32}"/>
          </ac:picMkLst>
        </pc:picChg>
        <pc:picChg chg="add mod">
          <ac:chgData name="Boban Srezovski" userId="d2c5dd452d77a740" providerId="LiveId" clId="{D8BC2C42-5D77-4A99-AAA7-1F130B10128C}" dt="2022-05-13T14:33:56.561" v="798" actId="1076"/>
          <ac:picMkLst>
            <pc:docMk/>
            <pc:sldMk cId="1384360492" sldId="409"/>
            <ac:picMk id="6" creationId="{58DC6AB0-40D1-4D15-B404-A236ED9B2C17}"/>
          </ac:picMkLst>
        </pc:picChg>
      </pc:sldChg>
      <pc:sldChg chg="modSp mod">
        <pc:chgData name="Boban Srezovski" userId="d2c5dd452d77a740" providerId="LiveId" clId="{D8BC2C42-5D77-4A99-AAA7-1F130B10128C}" dt="2022-05-13T14:38:58.266" v="957" actId="14100"/>
        <pc:sldMkLst>
          <pc:docMk/>
          <pc:sldMk cId="2248868909" sldId="410"/>
        </pc:sldMkLst>
        <pc:spChg chg="mod">
          <ac:chgData name="Boban Srezovski" userId="d2c5dd452d77a740" providerId="LiveId" clId="{D8BC2C42-5D77-4A99-AAA7-1F130B10128C}" dt="2022-05-13T14:37:40.515" v="928"/>
          <ac:spMkLst>
            <pc:docMk/>
            <pc:sldMk cId="2248868909" sldId="410"/>
            <ac:spMk id="2" creationId="{C9F86248-3367-41D1-8CBE-99F625F5DE90}"/>
          </ac:spMkLst>
        </pc:spChg>
        <pc:spChg chg="mod">
          <ac:chgData name="Boban Srezovski" userId="d2c5dd452d77a740" providerId="LiveId" clId="{D8BC2C42-5D77-4A99-AAA7-1F130B10128C}" dt="2022-05-13T14:38:58.266" v="957" actId="14100"/>
          <ac:spMkLst>
            <pc:docMk/>
            <pc:sldMk cId="2248868909" sldId="410"/>
            <ac:spMk id="3" creationId="{552E5C53-782F-4C3A-9CF6-2C21BA863637}"/>
          </ac:spMkLst>
        </pc:spChg>
      </pc:sldChg>
      <pc:sldChg chg="del">
        <pc:chgData name="Boban Srezovski" userId="d2c5dd452d77a740" providerId="LiveId" clId="{D8BC2C42-5D77-4A99-AAA7-1F130B10128C}" dt="2022-05-13T14:38:26.622" v="940" actId="47"/>
        <pc:sldMkLst>
          <pc:docMk/>
          <pc:sldMk cId="1440591897" sldId="412"/>
        </pc:sldMkLst>
      </pc:sldChg>
      <pc:sldChg chg="del">
        <pc:chgData name="Boban Srezovski" userId="d2c5dd452d77a740" providerId="LiveId" clId="{D8BC2C42-5D77-4A99-AAA7-1F130B10128C}" dt="2022-05-13T14:38:26.622" v="940" actId="47"/>
        <pc:sldMkLst>
          <pc:docMk/>
          <pc:sldMk cId="2817901728" sldId="413"/>
        </pc:sldMkLst>
      </pc:sldChg>
      <pc:sldChg chg="del">
        <pc:chgData name="Boban Srezovski" userId="d2c5dd452d77a740" providerId="LiveId" clId="{D8BC2C42-5D77-4A99-AAA7-1F130B10128C}" dt="2022-05-13T14:38:21.111" v="939" actId="47"/>
        <pc:sldMkLst>
          <pc:docMk/>
          <pc:sldMk cId="1045791783" sldId="415"/>
        </pc:sldMkLst>
      </pc:sldChg>
      <pc:sldChg chg="del">
        <pc:chgData name="Boban Srezovski" userId="d2c5dd452d77a740" providerId="LiveId" clId="{D8BC2C42-5D77-4A99-AAA7-1F130B10128C}" dt="2022-05-13T14:38:21.111" v="939" actId="47"/>
        <pc:sldMkLst>
          <pc:docMk/>
          <pc:sldMk cId="2247424491" sldId="416"/>
        </pc:sldMkLst>
      </pc:sldChg>
      <pc:sldChg chg="del">
        <pc:chgData name="Boban Srezovski" userId="d2c5dd452d77a740" providerId="LiveId" clId="{D8BC2C42-5D77-4A99-AAA7-1F130B10128C}" dt="2022-05-13T14:38:19.721" v="938" actId="47"/>
        <pc:sldMkLst>
          <pc:docMk/>
          <pc:sldMk cId="1651756962" sldId="424"/>
        </pc:sldMkLst>
      </pc:sldChg>
      <pc:sldChg chg="del">
        <pc:chgData name="Boban Srezovski" userId="d2c5dd452d77a740" providerId="LiveId" clId="{D8BC2C42-5D77-4A99-AAA7-1F130B10128C}" dt="2022-05-13T14:38:17.783" v="937" actId="47"/>
        <pc:sldMkLst>
          <pc:docMk/>
          <pc:sldMk cId="1000529401" sldId="428"/>
        </pc:sldMkLst>
      </pc:sldChg>
      <pc:sldChg chg="del">
        <pc:chgData name="Boban Srezovski" userId="d2c5dd452d77a740" providerId="LiveId" clId="{D8BC2C42-5D77-4A99-AAA7-1F130B10128C}" dt="2022-05-13T14:38:15.558" v="936" actId="47"/>
        <pc:sldMkLst>
          <pc:docMk/>
          <pc:sldMk cId="2303601437" sldId="433"/>
        </pc:sldMkLst>
      </pc:sldChg>
      <pc:sldChg chg="del">
        <pc:chgData name="Boban Srezovski" userId="d2c5dd452d77a740" providerId="LiveId" clId="{D8BC2C42-5D77-4A99-AAA7-1F130B10128C}" dt="2022-05-13T14:38:15.558" v="936" actId="47"/>
        <pc:sldMkLst>
          <pc:docMk/>
          <pc:sldMk cId="3956223254" sldId="434"/>
        </pc:sldMkLst>
      </pc:sldChg>
      <pc:sldChg chg="modSp mod">
        <pc:chgData name="Boban Srezovski" userId="d2c5dd452d77a740" providerId="LiveId" clId="{D8BC2C42-5D77-4A99-AAA7-1F130B10128C}" dt="2022-05-13T14:49:02.098" v="1158" actId="6549"/>
        <pc:sldMkLst>
          <pc:docMk/>
          <pc:sldMk cId="31396738" sldId="435"/>
        </pc:sldMkLst>
        <pc:spChg chg="mod">
          <ac:chgData name="Boban Srezovski" userId="d2c5dd452d77a740" providerId="LiveId" clId="{D8BC2C42-5D77-4A99-AAA7-1F130B10128C}" dt="2022-05-13T14:49:02.098" v="1158" actId="6549"/>
          <ac:spMkLst>
            <pc:docMk/>
            <pc:sldMk cId="31396738" sldId="435"/>
            <ac:spMk id="3" creationId="{C54D1EC5-AB79-4E7C-A1F0-91B329B0B026}"/>
          </ac:spMkLst>
        </pc:spChg>
      </pc:sldChg>
      <pc:sldChg chg="addSp delSp modSp mod">
        <pc:chgData name="Boban Srezovski" userId="d2c5dd452d77a740" providerId="LiveId" clId="{D8BC2C42-5D77-4A99-AAA7-1F130B10128C}" dt="2022-05-13T13:53:39.895" v="317" actId="242"/>
        <pc:sldMkLst>
          <pc:docMk/>
          <pc:sldMk cId="3067615491" sldId="436"/>
        </pc:sldMkLst>
        <pc:spChg chg="mod">
          <ac:chgData name="Boban Srezovski" userId="d2c5dd452d77a740" providerId="LiveId" clId="{D8BC2C42-5D77-4A99-AAA7-1F130B10128C}" dt="2022-05-13T13:51:41.677" v="283" actId="113"/>
          <ac:spMkLst>
            <pc:docMk/>
            <pc:sldMk cId="3067615491" sldId="436"/>
            <ac:spMk id="2" creationId="{7C6D2843-BF9F-4FE7-9A2E-C8A64C8FFA90}"/>
          </ac:spMkLst>
        </pc:spChg>
        <pc:spChg chg="mod">
          <ac:chgData name="Boban Srezovski" userId="d2c5dd452d77a740" providerId="LiveId" clId="{D8BC2C42-5D77-4A99-AAA7-1F130B10128C}" dt="2022-05-13T13:53:39.895" v="317" actId="242"/>
          <ac:spMkLst>
            <pc:docMk/>
            <pc:sldMk cId="3067615491" sldId="436"/>
            <ac:spMk id="3" creationId="{7191CFFF-53FD-4C64-9590-01216DEF2680}"/>
          </ac:spMkLst>
        </pc:spChg>
        <pc:spChg chg="del">
          <ac:chgData name="Boban Srezovski" userId="d2c5dd452d77a740" providerId="LiveId" clId="{D8BC2C42-5D77-4A99-AAA7-1F130B10128C}" dt="2022-05-13T13:52:18.188" v="287" actId="478"/>
          <ac:spMkLst>
            <pc:docMk/>
            <pc:sldMk cId="3067615491" sldId="436"/>
            <ac:spMk id="10" creationId="{14DA1845-FBFC-4268-9392-CD8C4484D3EF}"/>
          </ac:spMkLst>
        </pc:spChg>
        <pc:picChg chg="del">
          <ac:chgData name="Boban Srezovski" userId="d2c5dd452d77a740" providerId="LiveId" clId="{D8BC2C42-5D77-4A99-AAA7-1F130B10128C}" dt="2022-05-13T13:52:16.476" v="286" actId="478"/>
          <ac:picMkLst>
            <pc:docMk/>
            <pc:sldMk cId="3067615491" sldId="436"/>
            <ac:picMk id="5" creationId="{C27E82CE-4D5C-4E96-8AC0-87905BB11177}"/>
          </ac:picMkLst>
        </pc:picChg>
        <pc:picChg chg="add del mod">
          <ac:chgData name="Boban Srezovski" userId="d2c5dd452d77a740" providerId="LiveId" clId="{D8BC2C42-5D77-4A99-AAA7-1F130B10128C}" dt="2022-05-13T13:53:29.909" v="311" actId="478"/>
          <ac:picMkLst>
            <pc:docMk/>
            <pc:sldMk cId="3067615491" sldId="436"/>
            <ac:picMk id="6" creationId="{7E82C337-1380-4AB5-A577-9FD58709F468}"/>
          </ac:picMkLst>
        </pc:picChg>
        <pc:picChg chg="add del mod">
          <ac:chgData name="Boban Srezovski" userId="d2c5dd452d77a740" providerId="LiveId" clId="{D8BC2C42-5D77-4A99-AAA7-1F130B10128C}" dt="2022-05-13T13:53:30.307" v="312" actId="478"/>
          <ac:picMkLst>
            <pc:docMk/>
            <pc:sldMk cId="3067615491" sldId="436"/>
            <ac:picMk id="8" creationId="{1FC7DDEC-9BAA-4976-B578-4591E8AEB2D3}"/>
          </ac:picMkLst>
        </pc:picChg>
        <pc:picChg chg="del">
          <ac:chgData name="Boban Srezovski" userId="d2c5dd452d77a740" providerId="LiveId" clId="{D8BC2C42-5D77-4A99-AAA7-1F130B10128C}" dt="2022-05-13T13:52:19.099" v="288" actId="478"/>
          <ac:picMkLst>
            <pc:docMk/>
            <pc:sldMk cId="3067615491" sldId="436"/>
            <ac:picMk id="11" creationId="{F73ABCCB-2983-4823-B650-008CFB8F5555}"/>
          </ac:picMkLst>
        </pc:picChg>
        <pc:picChg chg="add mod">
          <ac:chgData name="Boban Srezovski" userId="d2c5dd452d77a740" providerId="LiveId" clId="{D8BC2C42-5D77-4A99-AAA7-1F130B10128C}" dt="2022-05-13T13:53:35.394" v="315" actId="1076"/>
          <ac:picMkLst>
            <pc:docMk/>
            <pc:sldMk cId="3067615491" sldId="436"/>
            <ac:picMk id="12" creationId="{DD352D22-9646-41A9-A8A4-1844641328D7}"/>
          </ac:picMkLst>
        </pc:picChg>
      </pc:sldChg>
      <pc:sldChg chg="addSp delSp modSp mod">
        <pc:chgData name="Boban Srezovski" userId="d2c5dd452d77a740" providerId="LiveId" clId="{D8BC2C42-5D77-4A99-AAA7-1F130B10128C}" dt="2022-05-13T14:10:59.874" v="462" actId="732"/>
        <pc:sldMkLst>
          <pc:docMk/>
          <pc:sldMk cId="1417905435" sldId="440"/>
        </pc:sldMkLst>
        <pc:spChg chg="mod">
          <ac:chgData name="Boban Srezovski" userId="d2c5dd452d77a740" providerId="LiveId" clId="{D8BC2C42-5D77-4A99-AAA7-1F130B10128C}" dt="2022-05-13T14:09:48.263" v="424"/>
          <ac:spMkLst>
            <pc:docMk/>
            <pc:sldMk cId="1417905435" sldId="440"/>
            <ac:spMk id="2" creationId="{7C6D2843-BF9F-4FE7-9A2E-C8A64C8FFA90}"/>
          </ac:spMkLst>
        </pc:spChg>
        <pc:spChg chg="del">
          <ac:chgData name="Boban Srezovski" userId="d2c5dd452d77a740" providerId="LiveId" clId="{D8BC2C42-5D77-4A99-AAA7-1F130B10128C}" dt="2022-05-13T14:09:55.716" v="427" actId="478"/>
          <ac:spMkLst>
            <pc:docMk/>
            <pc:sldMk cId="1417905435" sldId="440"/>
            <ac:spMk id="3" creationId="{7191CFFF-53FD-4C64-9590-01216DEF2680}"/>
          </ac:spMkLst>
        </pc:spChg>
        <pc:spChg chg="add mod">
          <ac:chgData name="Boban Srezovski" userId="d2c5dd452d77a740" providerId="LiveId" clId="{D8BC2C42-5D77-4A99-AAA7-1F130B10128C}" dt="2022-05-13T14:10:39.931" v="457" actId="20577"/>
          <ac:spMkLst>
            <pc:docMk/>
            <pc:sldMk cId="1417905435" sldId="440"/>
            <ac:spMk id="6" creationId="{05B70300-72FC-4A1A-A8A3-FB3E32B2F5F4}"/>
          </ac:spMkLst>
        </pc:spChg>
        <pc:spChg chg="del">
          <ac:chgData name="Boban Srezovski" userId="d2c5dd452d77a740" providerId="LiveId" clId="{D8BC2C42-5D77-4A99-AAA7-1F130B10128C}" dt="2022-05-13T14:09:53.962" v="426" actId="478"/>
          <ac:spMkLst>
            <pc:docMk/>
            <pc:sldMk cId="1417905435" sldId="440"/>
            <ac:spMk id="9" creationId="{C8A922FA-E8A7-4079-AEB3-594F44D1E891}"/>
          </ac:spMkLst>
        </pc:spChg>
        <pc:picChg chg="del">
          <ac:chgData name="Boban Srezovski" userId="d2c5dd452d77a740" providerId="LiveId" clId="{D8BC2C42-5D77-4A99-AAA7-1F130B10128C}" dt="2022-05-13T14:09:52.867" v="425" actId="478"/>
          <ac:picMkLst>
            <pc:docMk/>
            <pc:sldMk cId="1417905435" sldId="440"/>
            <ac:picMk id="5" creationId="{44FDB4E2-3575-4ACB-BC4A-5BA167359256}"/>
          </ac:picMkLst>
        </pc:picChg>
        <pc:picChg chg="add mod modCrop">
          <ac:chgData name="Boban Srezovski" userId="d2c5dd452d77a740" providerId="LiveId" clId="{D8BC2C42-5D77-4A99-AAA7-1F130B10128C}" dt="2022-05-13T14:10:59.874" v="462" actId="732"/>
          <ac:picMkLst>
            <pc:docMk/>
            <pc:sldMk cId="1417905435" sldId="440"/>
            <ac:picMk id="8" creationId="{76FA341A-D182-4F73-9D32-0469549DD76A}"/>
          </ac:picMkLst>
        </pc:picChg>
        <pc:picChg chg="add mod">
          <ac:chgData name="Boban Srezovski" userId="d2c5dd452d77a740" providerId="LiveId" clId="{D8BC2C42-5D77-4A99-AAA7-1F130B10128C}" dt="2022-05-13T14:10:45.738" v="459" actId="1076"/>
          <ac:picMkLst>
            <pc:docMk/>
            <pc:sldMk cId="1417905435" sldId="440"/>
            <ac:picMk id="11" creationId="{C8FB8E93-723D-43C2-9DCA-4215F6B3D853}"/>
          </ac:picMkLst>
        </pc:picChg>
      </pc:sldChg>
      <pc:sldChg chg="addSp delSp modSp mod">
        <pc:chgData name="Boban Srezovski" userId="d2c5dd452d77a740" providerId="LiveId" clId="{D8BC2C42-5D77-4A99-AAA7-1F130B10128C}" dt="2022-05-13T14:12:52.899" v="503" actId="6549"/>
        <pc:sldMkLst>
          <pc:docMk/>
          <pc:sldMk cId="73288427" sldId="450"/>
        </pc:sldMkLst>
        <pc:spChg chg="mod">
          <ac:chgData name="Boban Srezovski" userId="d2c5dd452d77a740" providerId="LiveId" clId="{D8BC2C42-5D77-4A99-AAA7-1F130B10128C}" dt="2022-05-13T14:11:56.441" v="491"/>
          <ac:spMkLst>
            <pc:docMk/>
            <pc:sldMk cId="73288427" sldId="450"/>
            <ac:spMk id="2" creationId="{5CEA75BC-051B-4517-B0C2-52748A9025EB}"/>
          </ac:spMkLst>
        </pc:spChg>
        <pc:spChg chg="mod">
          <ac:chgData name="Boban Srezovski" userId="d2c5dd452d77a740" providerId="LiveId" clId="{D8BC2C42-5D77-4A99-AAA7-1F130B10128C}" dt="2022-05-13T14:12:52.899" v="503" actId="6549"/>
          <ac:spMkLst>
            <pc:docMk/>
            <pc:sldMk cId="73288427" sldId="450"/>
            <ac:spMk id="3" creationId="{3A746977-C0C9-422D-A870-3763633BD0A4}"/>
          </ac:spMkLst>
        </pc:spChg>
        <pc:picChg chg="del">
          <ac:chgData name="Boban Srezovski" userId="d2c5dd452d77a740" providerId="LiveId" clId="{D8BC2C42-5D77-4A99-AAA7-1F130B10128C}" dt="2022-05-13T14:11:57.331" v="492" actId="478"/>
          <ac:picMkLst>
            <pc:docMk/>
            <pc:sldMk cId="73288427" sldId="450"/>
            <ac:picMk id="5" creationId="{CF65E297-3B23-4BF9-9184-8B204F403EEE}"/>
          </ac:picMkLst>
        </pc:picChg>
        <pc:picChg chg="add mod">
          <ac:chgData name="Boban Srezovski" userId="d2c5dd452d77a740" providerId="LiveId" clId="{D8BC2C42-5D77-4A99-AAA7-1F130B10128C}" dt="2022-05-13T14:12:43.931" v="496" actId="1076"/>
          <ac:picMkLst>
            <pc:docMk/>
            <pc:sldMk cId="73288427" sldId="450"/>
            <ac:picMk id="6" creationId="{F0D5CB28-9139-40FB-9A17-CCB648406031}"/>
          </ac:picMkLst>
        </pc:picChg>
      </pc:sldChg>
      <pc:sldChg chg="addSp delSp modSp mod">
        <pc:chgData name="Boban Srezovski" userId="d2c5dd452d77a740" providerId="LiveId" clId="{D8BC2C42-5D77-4A99-AAA7-1F130B10128C}" dt="2022-05-13T14:14:24.506" v="541" actId="1076"/>
        <pc:sldMkLst>
          <pc:docMk/>
          <pc:sldMk cId="474867847" sldId="451"/>
        </pc:sldMkLst>
        <pc:spChg chg="mod">
          <ac:chgData name="Boban Srezovski" userId="d2c5dd452d77a740" providerId="LiveId" clId="{D8BC2C42-5D77-4A99-AAA7-1F130B10128C}" dt="2022-05-13T14:13:16.105" v="504"/>
          <ac:spMkLst>
            <pc:docMk/>
            <pc:sldMk cId="474867847" sldId="451"/>
            <ac:spMk id="2" creationId="{5CEA75BC-051B-4517-B0C2-52748A9025EB}"/>
          </ac:spMkLst>
        </pc:spChg>
        <pc:spChg chg="mod">
          <ac:chgData name="Boban Srezovski" userId="d2c5dd452d77a740" providerId="LiveId" clId="{D8BC2C42-5D77-4A99-AAA7-1F130B10128C}" dt="2022-05-13T14:14:13.487" v="537" actId="27636"/>
          <ac:spMkLst>
            <pc:docMk/>
            <pc:sldMk cId="474867847" sldId="451"/>
            <ac:spMk id="3" creationId="{3A746977-C0C9-422D-A870-3763633BD0A4}"/>
          </ac:spMkLst>
        </pc:spChg>
        <pc:spChg chg="del">
          <ac:chgData name="Boban Srezovski" userId="d2c5dd452d77a740" providerId="LiveId" clId="{D8BC2C42-5D77-4A99-AAA7-1F130B10128C}" dt="2022-05-13T14:13:20.962" v="508" actId="478"/>
          <ac:spMkLst>
            <pc:docMk/>
            <pc:sldMk cId="474867847" sldId="451"/>
            <ac:spMk id="8" creationId="{EC67915D-D453-46E2-855F-B0DAABDB92E7}"/>
          </ac:spMkLst>
        </pc:spChg>
        <pc:spChg chg="del">
          <ac:chgData name="Boban Srezovski" userId="d2c5dd452d77a740" providerId="LiveId" clId="{D8BC2C42-5D77-4A99-AAA7-1F130B10128C}" dt="2022-05-13T14:13:19.340" v="507" actId="478"/>
          <ac:spMkLst>
            <pc:docMk/>
            <pc:sldMk cId="474867847" sldId="451"/>
            <ac:spMk id="12" creationId="{9566D0DB-BB0B-4D97-B28A-09ABAD7A06AE}"/>
          </ac:spMkLst>
        </pc:spChg>
        <pc:picChg chg="add mod modCrop">
          <ac:chgData name="Boban Srezovski" userId="d2c5dd452d77a740" providerId="LiveId" clId="{D8BC2C42-5D77-4A99-AAA7-1F130B10128C}" dt="2022-05-13T14:14:24.506" v="541" actId="1076"/>
          <ac:picMkLst>
            <pc:docMk/>
            <pc:sldMk cId="474867847" sldId="451"/>
            <ac:picMk id="5" creationId="{D6854AB0-67A3-4D81-96A5-2301103A189D}"/>
          </ac:picMkLst>
        </pc:picChg>
        <pc:picChg chg="del">
          <ac:chgData name="Boban Srezovski" userId="d2c5dd452d77a740" providerId="LiveId" clId="{D8BC2C42-5D77-4A99-AAA7-1F130B10128C}" dt="2022-05-13T14:13:17.099" v="505" actId="478"/>
          <ac:picMkLst>
            <pc:docMk/>
            <pc:sldMk cId="474867847" sldId="451"/>
            <ac:picMk id="6" creationId="{819DD40D-287E-4814-ACCB-8AE2D5F769FE}"/>
          </ac:picMkLst>
        </pc:picChg>
        <pc:picChg chg="del">
          <ac:chgData name="Boban Srezovski" userId="d2c5dd452d77a740" providerId="LiveId" clId="{D8BC2C42-5D77-4A99-AAA7-1F130B10128C}" dt="2022-05-13T14:13:17.570" v="506" actId="478"/>
          <ac:picMkLst>
            <pc:docMk/>
            <pc:sldMk cId="474867847" sldId="451"/>
            <ac:picMk id="10" creationId="{E6986633-3E05-4B93-A249-F5FF23977056}"/>
          </ac:picMkLst>
        </pc:picChg>
      </pc:sldChg>
      <pc:sldChg chg="del">
        <pc:chgData name="Boban Srezovski" userId="d2c5dd452d77a740" providerId="LiveId" clId="{D8BC2C42-5D77-4A99-AAA7-1F130B10128C}" dt="2022-05-13T14:38:26.622" v="940" actId="47"/>
        <pc:sldMkLst>
          <pc:docMk/>
          <pc:sldMk cId="434208703" sldId="454"/>
        </pc:sldMkLst>
      </pc:sldChg>
      <pc:sldChg chg="del">
        <pc:chgData name="Boban Srezovski" userId="d2c5dd452d77a740" providerId="LiveId" clId="{D8BC2C42-5D77-4A99-AAA7-1F130B10128C}" dt="2022-05-13T14:38:15.558" v="936" actId="47"/>
        <pc:sldMkLst>
          <pc:docMk/>
          <pc:sldMk cId="2334614360" sldId="460"/>
        </pc:sldMkLst>
      </pc:sldChg>
      <pc:sldChg chg="del">
        <pc:chgData name="Boban Srezovski" userId="d2c5dd452d77a740" providerId="LiveId" clId="{D8BC2C42-5D77-4A99-AAA7-1F130B10128C}" dt="2022-05-13T14:38:15.558" v="936" actId="47"/>
        <pc:sldMkLst>
          <pc:docMk/>
          <pc:sldMk cId="1047280448" sldId="461"/>
        </pc:sldMkLst>
      </pc:sldChg>
      <pc:sldChg chg="del">
        <pc:chgData name="Boban Srezovski" userId="d2c5dd452d77a740" providerId="LiveId" clId="{D8BC2C42-5D77-4A99-AAA7-1F130B10128C}" dt="2022-05-13T14:38:15.558" v="936" actId="47"/>
        <pc:sldMkLst>
          <pc:docMk/>
          <pc:sldMk cId="1651172099" sldId="462"/>
        </pc:sldMkLst>
      </pc:sldChg>
      <pc:sldChg chg="del">
        <pc:chgData name="Boban Srezovski" userId="d2c5dd452d77a740" providerId="LiveId" clId="{D8BC2C42-5D77-4A99-AAA7-1F130B10128C}" dt="2022-05-13T14:38:15.558" v="936" actId="47"/>
        <pc:sldMkLst>
          <pc:docMk/>
          <pc:sldMk cId="3249936103" sldId="463"/>
        </pc:sldMkLst>
      </pc:sldChg>
      <pc:sldChg chg="del">
        <pc:chgData name="Boban Srezovski" userId="d2c5dd452d77a740" providerId="LiveId" clId="{D8BC2C42-5D77-4A99-AAA7-1F130B10128C}" dt="2022-05-13T14:38:15.558" v="936" actId="47"/>
        <pc:sldMkLst>
          <pc:docMk/>
          <pc:sldMk cId="1751608367" sldId="464"/>
        </pc:sldMkLst>
      </pc:sldChg>
      <pc:sldChg chg="del">
        <pc:chgData name="Boban Srezovski" userId="d2c5dd452d77a740" providerId="LiveId" clId="{D8BC2C42-5D77-4A99-AAA7-1F130B10128C}" dt="2022-05-13T14:38:15.558" v="936" actId="47"/>
        <pc:sldMkLst>
          <pc:docMk/>
          <pc:sldMk cId="3008496771" sldId="465"/>
        </pc:sldMkLst>
      </pc:sldChg>
      <pc:sldChg chg="addSp delSp modSp mod">
        <pc:chgData name="Boban Srezovski" userId="d2c5dd452d77a740" providerId="LiveId" clId="{D8BC2C42-5D77-4A99-AAA7-1F130B10128C}" dt="2022-05-13T14:41:32.707" v="1052" actId="242"/>
        <pc:sldMkLst>
          <pc:docMk/>
          <pc:sldMk cId="2718224307" sldId="466"/>
        </pc:sldMkLst>
        <pc:spChg chg="mod">
          <ac:chgData name="Boban Srezovski" userId="d2c5dd452d77a740" providerId="LiveId" clId="{D8BC2C42-5D77-4A99-AAA7-1F130B10128C}" dt="2022-05-13T14:40:44.702" v="1038"/>
          <ac:spMkLst>
            <pc:docMk/>
            <pc:sldMk cId="2718224307" sldId="466"/>
            <ac:spMk id="2" creationId="{0EA78ED8-8612-4764-BE35-F00851278351}"/>
          </ac:spMkLst>
        </pc:spChg>
        <pc:spChg chg="mod">
          <ac:chgData name="Boban Srezovski" userId="d2c5dd452d77a740" providerId="LiveId" clId="{D8BC2C42-5D77-4A99-AAA7-1F130B10128C}" dt="2022-05-13T14:41:32.707" v="1052" actId="242"/>
          <ac:spMkLst>
            <pc:docMk/>
            <pc:sldMk cId="2718224307" sldId="466"/>
            <ac:spMk id="3" creationId="{DD3ABBE7-9D21-4775-9CA0-5730E3461D89}"/>
          </ac:spMkLst>
        </pc:spChg>
        <pc:picChg chg="add del mod">
          <ac:chgData name="Boban Srezovski" userId="d2c5dd452d77a740" providerId="LiveId" clId="{D8BC2C42-5D77-4A99-AAA7-1F130B10128C}" dt="2022-05-13T14:41:23.745" v="1048" actId="478"/>
          <ac:picMkLst>
            <pc:docMk/>
            <pc:sldMk cId="2718224307" sldId="466"/>
            <ac:picMk id="5" creationId="{8268326C-74D1-4E66-94A7-78C09AEDCCCF}"/>
          </ac:picMkLst>
        </pc:picChg>
        <pc:picChg chg="add del mod">
          <ac:chgData name="Boban Srezovski" userId="d2c5dd452d77a740" providerId="LiveId" clId="{D8BC2C42-5D77-4A99-AAA7-1F130B10128C}" dt="2022-05-13T14:41:23.508" v="1047" actId="478"/>
          <ac:picMkLst>
            <pc:docMk/>
            <pc:sldMk cId="2718224307" sldId="466"/>
            <ac:picMk id="7" creationId="{78B7D5F3-2A33-4CB8-872D-F87818A8161D}"/>
          </ac:picMkLst>
        </pc:picChg>
        <pc:picChg chg="add mod">
          <ac:chgData name="Boban Srezovski" userId="d2c5dd452d77a740" providerId="LiveId" clId="{D8BC2C42-5D77-4A99-AAA7-1F130B10128C}" dt="2022-05-13T14:41:27.281" v="1050" actId="1076"/>
          <ac:picMkLst>
            <pc:docMk/>
            <pc:sldMk cId="2718224307" sldId="466"/>
            <ac:picMk id="9" creationId="{5B7618FB-76AA-4BD4-A7B6-C352C042653F}"/>
          </ac:picMkLst>
        </pc:picChg>
      </pc:sldChg>
      <pc:sldChg chg="del">
        <pc:chgData name="Boban Srezovski" userId="d2c5dd452d77a740" providerId="LiveId" clId="{D8BC2C42-5D77-4A99-AAA7-1F130B10128C}" dt="2022-05-13T14:38:08.191" v="933" actId="47"/>
        <pc:sldMkLst>
          <pc:docMk/>
          <pc:sldMk cId="1135679340" sldId="467"/>
        </pc:sldMkLst>
      </pc:sldChg>
      <pc:sldChg chg="del">
        <pc:chgData name="Boban Srezovski" userId="d2c5dd452d77a740" providerId="LiveId" clId="{D8BC2C42-5D77-4A99-AAA7-1F130B10128C}" dt="2022-05-13T14:38:08.191" v="933" actId="47"/>
        <pc:sldMkLst>
          <pc:docMk/>
          <pc:sldMk cId="3432138450" sldId="468"/>
        </pc:sldMkLst>
      </pc:sldChg>
      <pc:sldChg chg="del">
        <pc:chgData name="Boban Srezovski" userId="d2c5dd452d77a740" providerId="LiveId" clId="{D8BC2C42-5D77-4A99-AAA7-1F130B10128C}" dt="2022-05-13T14:38:08.191" v="933" actId="47"/>
        <pc:sldMkLst>
          <pc:docMk/>
          <pc:sldMk cId="843962366" sldId="469"/>
        </pc:sldMkLst>
      </pc:sldChg>
      <pc:sldChg chg="del">
        <pc:chgData name="Boban Srezovski" userId="d2c5dd452d77a740" providerId="LiveId" clId="{D8BC2C42-5D77-4A99-AAA7-1F130B10128C}" dt="2022-05-13T14:38:08.191" v="933" actId="47"/>
        <pc:sldMkLst>
          <pc:docMk/>
          <pc:sldMk cId="4040812639" sldId="470"/>
        </pc:sldMkLst>
      </pc:sldChg>
      <pc:sldChg chg="del">
        <pc:chgData name="Boban Srezovski" userId="d2c5dd452d77a740" providerId="LiveId" clId="{D8BC2C42-5D77-4A99-AAA7-1F130B10128C}" dt="2022-05-13T14:38:08.191" v="933" actId="47"/>
        <pc:sldMkLst>
          <pc:docMk/>
          <pc:sldMk cId="553259554" sldId="471"/>
        </pc:sldMkLst>
      </pc:sldChg>
      <pc:sldChg chg="del">
        <pc:chgData name="Boban Srezovski" userId="d2c5dd452d77a740" providerId="LiveId" clId="{D8BC2C42-5D77-4A99-AAA7-1F130B10128C}" dt="2022-05-13T14:38:08.191" v="933" actId="47"/>
        <pc:sldMkLst>
          <pc:docMk/>
          <pc:sldMk cId="1050270238" sldId="472"/>
        </pc:sldMkLst>
      </pc:sldChg>
      <pc:sldChg chg="del">
        <pc:chgData name="Boban Srezovski" userId="d2c5dd452d77a740" providerId="LiveId" clId="{D8BC2C42-5D77-4A99-AAA7-1F130B10128C}" dt="2022-05-13T14:38:08.191" v="933" actId="47"/>
        <pc:sldMkLst>
          <pc:docMk/>
          <pc:sldMk cId="3929936233" sldId="473"/>
        </pc:sldMkLst>
      </pc:sldChg>
      <pc:sldChg chg="del">
        <pc:chgData name="Boban Srezovski" userId="d2c5dd452d77a740" providerId="LiveId" clId="{D8BC2C42-5D77-4A99-AAA7-1F130B10128C}" dt="2022-05-13T14:38:09.671" v="934" actId="47"/>
        <pc:sldMkLst>
          <pc:docMk/>
          <pc:sldMk cId="2128864206" sldId="474"/>
        </pc:sldMkLst>
      </pc:sldChg>
      <pc:sldChg chg="del">
        <pc:chgData name="Boban Srezovski" userId="d2c5dd452d77a740" providerId="LiveId" clId="{D8BC2C42-5D77-4A99-AAA7-1F130B10128C}" dt="2022-05-13T14:38:11.101" v="935" actId="47"/>
        <pc:sldMkLst>
          <pc:docMk/>
          <pc:sldMk cId="820507832" sldId="480"/>
        </pc:sldMkLst>
      </pc:sldChg>
      <pc:sldChg chg="add del">
        <pc:chgData name="Boban Srezovski" userId="d2c5dd452d77a740" providerId="LiveId" clId="{D8BC2C42-5D77-4A99-AAA7-1F130B10128C}" dt="2022-05-13T14:06:59.268" v="340" actId="47"/>
        <pc:sldMkLst>
          <pc:docMk/>
          <pc:sldMk cId="3857400375" sldId="499"/>
        </pc:sldMkLst>
      </pc:sldChg>
      <pc:sldChg chg="addSp delSp modSp mod">
        <pc:chgData name="Boban Srezovski" userId="d2c5dd452d77a740" providerId="LiveId" clId="{D8BC2C42-5D77-4A99-AAA7-1F130B10128C}" dt="2022-05-13T14:06:27.450" v="337" actId="1076"/>
        <pc:sldMkLst>
          <pc:docMk/>
          <pc:sldMk cId="3728514635" sldId="501"/>
        </pc:sldMkLst>
        <pc:spChg chg="mod">
          <ac:chgData name="Boban Srezovski" userId="d2c5dd452d77a740" providerId="LiveId" clId="{D8BC2C42-5D77-4A99-AAA7-1F130B10128C}" dt="2022-05-13T14:05:52.106" v="318"/>
          <ac:spMkLst>
            <pc:docMk/>
            <pc:sldMk cId="3728514635" sldId="501"/>
            <ac:spMk id="2" creationId="{7C6D2843-BF9F-4FE7-9A2E-C8A64C8FFA90}"/>
          </ac:spMkLst>
        </pc:spChg>
        <pc:spChg chg="mod">
          <ac:chgData name="Boban Srezovski" userId="d2c5dd452d77a740" providerId="LiveId" clId="{D8BC2C42-5D77-4A99-AAA7-1F130B10128C}" dt="2022-05-13T14:06:24.699" v="336" actId="6549"/>
          <ac:spMkLst>
            <pc:docMk/>
            <pc:sldMk cId="3728514635" sldId="501"/>
            <ac:spMk id="3" creationId="{7191CFFF-53FD-4C64-9590-01216DEF2680}"/>
          </ac:spMkLst>
        </pc:spChg>
        <pc:spChg chg="del">
          <ac:chgData name="Boban Srezovski" userId="d2c5dd452d77a740" providerId="LiveId" clId="{D8BC2C42-5D77-4A99-AAA7-1F130B10128C}" dt="2022-05-13T14:05:59.622" v="322" actId="478"/>
          <ac:spMkLst>
            <pc:docMk/>
            <pc:sldMk cId="3728514635" sldId="501"/>
            <ac:spMk id="12" creationId="{4EB03821-163A-4D14-9438-58BF5C0FFDC0}"/>
          </ac:spMkLst>
        </pc:spChg>
        <pc:picChg chg="add mod">
          <ac:chgData name="Boban Srezovski" userId="d2c5dd452d77a740" providerId="LiveId" clId="{D8BC2C42-5D77-4A99-AAA7-1F130B10128C}" dt="2022-05-13T14:06:27.450" v="337" actId="1076"/>
          <ac:picMkLst>
            <pc:docMk/>
            <pc:sldMk cId="3728514635" sldId="501"/>
            <ac:picMk id="5" creationId="{1985AEE6-EC94-4E46-9F9B-BB0CD7A319D0}"/>
          </ac:picMkLst>
        </pc:picChg>
        <pc:picChg chg="del">
          <ac:chgData name="Boban Srezovski" userId="d2c5dd452d77a740" providerId="LiveId" clId="{D8BC2C42-5D77-4A99-AAA7-1F130B10128C}" dt="2022-05-13T14:05:58.611" v="320" actId="478"/>
          <ac:picMkLst>
            <pc:docMk/>
            <pc:sldMk cId="3728514635" sldId="501"/>
            <ac:picMk id="6" creationId="{C4A81CCB-AA5C-451D-805D-E33BC74F5360}"/>
          </ac:picMkLst>
        </pc:picChg>
        <pc:picChg chg="del">
          <ac:chgData name="Boban Srezovski" userId="d2c5dd452d77a740" providerId="LiveId" clId="{D8BC2C42-5D77-4A99-AAA7-1F130B10128C}" dt="2022-05-13T14:05:59.083" v="321" actId="478"/>
          <ac:picMkLst>
            <pc:docMk/>
            <pc:sldMk cId="3728514635" sldId="501"/>
            <ac:picMk id="8" creationId="{E687F60D-B23E-40F5-9233-DB72730B62BC}"/>
          </ac:picMkLst>
        </pc:picChg>
      </pc:sldChg>
      <pc:sldChg chg="add del">
        <pc:chgData name="Boban Srezovski" userId="d2c5dd452d77a740" providerId="LiveId" clId="{D8BC2C42-5D77-4A99-AAA7-1F130B10128C}" dt="2022-05-13T14:06:59.268" v="340" actId="47"/>
        <pc:sldMkLst>
          <pc:docMk/>
          <pc:sldMk cId="2891870908" sldId="502"/>
        </pc:sldMkLst>
      </pc:sldChg>
      <pc:sldChg chg="add del">
        <pc:chgData name="Boban Srezovski" userId="d2c5dd452d77a740" providerId="LiveId" clId="{D8BC2C42-5D77-4A99-AAA7-1F130B10128C}" dt="2022-05-13T14:06:59.268" v="340" actId="47"/>
        <pc:sldMkLst>
          <pc:docMk/>
          <pc:sldMk cId="2916998316" sldId="503"/>
        </pc:sldMkLst>
      </pc:sldChg>
      <pc:sldChg chg="delSp modSp mod">
        <pc:chgData name="Boban Srezovski" userId="d2c5dd452d77a740" providerId="LiveId" clId="{D8BC2C42-5D77-4A99-AAA7-1F130B10128C}" dt="2022-05-13T14:34:37.654" v="838" actId="403"/>
        <pc:sldMkLst>
          <pc:docMk/>
          <pc:sldMk cId="2561209199" sldId="504"/>
        </pc:sldMkLst>
        <pc:spChg chg="mod">
          <ac:chgData name="Boban Srezovski" userId="d2c5dd452d77a740" providerId="LiveId" clId="{D8BC2C42-5D77-4A99-AAA7-1F130B10128C}" dt="2022-05-13T14:34:03.957" v="799"/>
          <ac:spMkLst>
            <pc:docMk/>
            <pc:sldMk cId="2561209199" sldId="504"/>
            <ac:spMk id="2" creationId="{C9F86248-3367-41D1-8CBE-99F625F5DE90}"/>
          </ac:spMkLst>
        </pc:spChg>
        <pc:spChg chg="mod">
          <ac:chgData name="Boban Srezovski" userId="d2c5dd452d77a740" providerId="LiveId" clId="{D8BC2C42-5D77-4A99-AAA7-1F130B10128C}" dt="2022-05-13T14:34:37.654" v="838" actId="403"/>
          <ac:spMkLst>
            <pc:docMk/>
            <pc:sldMk cId="2561209199" sldId="504"/>
            <ac:spMk id="3" creationId="{552E5C53-782F-4C3A-9CF6-2C21BA863637}"/>
          </ac:spMkLst>
        </pc:spChg>
        <pc:picChg chg="del">
          <ac:chgData name="Boban Srezovski" userId="d2c5dd452d77a740" providerId="LiveId" clId="{D8BC2C42-5D77-4A99-AAA7-1F130B10128C}" dt="2022-05-13T14:34:05.035" v="800" actId="478"/>
          <ac:picMkLst>
            <pc:docMk/>
            <pc:sldMk cId="2561209199" sldId="504"/>
            <ac:picMk id="6" creationId="{99F2CF4D-FCA5-4CB9-AE2E-4F591500E682}"/>
          </ac:picMkLst>
        </pc:picChg>
      </pc:sldChg>
      <pc:sldChg chg="addSp delSp modSp mod">
        <pc:chgData name="Boban Srezovski" userId="d2c5dd452d77a740" providerId="LiveId" clId="{D8BC2C42-5D77-4A99-AAA7-1F130B10128C}" dt="2022-05-13T14:35:48.122" v="859" actId="1076"/>
        <pc:sldMkLst>
          <pc:docMk/>
          <pc:sldMk cId="2492666964" sldId="505"/>
        </pc:sldMkLst>
        <pc:spChg chg="mod">
          <ac:chgData name="Boban Srezovski" userId="d2c5dd452d77a740" providerId="LiveId" clId="{D8BC2C42-5D77-4A99-AAA7-1F130B10128C}" dt="2022-05-13T14:35:28.507" v="844"/>
          <ac:spMkLst>
            <pc:docMk/>
            <pc:sldMk cId="2492666964" sldId="505"/>
            <ac:spMk id="2" creationId="{C9F86248-3367-41D1-8CBE-99F625F5DE90}"/>
          </ac:spMkLst>
        </pc:spChg>
        <pc:spChg chg="mod">
          <ac:chgData name="Boban Srezovski" userId="d2c5dd452d77a740" providerId="LiveId" clId="{D8BC2C42-5D77-4A99-AAA7-1F130B10128C}" dt="2022-05-13T14:35:48.122" v="859" actId="1076"/>
          <ac:spMkLst>
            <pc:docMk/>
            <pc:sldMk cId="2492666964" sldId="505"/>
            <ac:spMk id="3" creationId="{552E5C53-782F-4C3A-9CF6-2C21BA863637}"/>
          </ac:spMkLst>
        </pc:spChg>
        <pc:picChg chg="del">
          <ac:chgData name="Boban Srezovski" userId="d2c5dd452d77a740" providerId="LiveId" clId="{D8BC2C42-5D77-4A99-AAA7-1F130B10128C}" dt="2022-05-13T14:35:29.522" v="845" actId="478"/>
          <ac:picMkLst>
            <pc:docMk/>
            <pc:sldMk cId="2492666964" sldId="505"/>
            <ac:picMk id="5" creationId="{423EA9D7-5141-4E6F-9266-5780D416AEAC}"/>
          </ac:picMkLst>
        </pc:picChg>
        <pc:picChg chg="add mod">
          <ac:chgData name="Boban Srezovski" userId="d2c5dd452d77a740" providerId="LiveId" clId="{D8BC2C42-5D77-4A99-AAA7-1F130B10128C}" dt="2022-05-13T14:35:46.593" v="857" actId="1076"/>
          <ac:picMkLst>
            <pc:docMk/>
            <pc:sldMk cId="2492666964" sldId="505"/>
            <ac:picMk id="6" creationId="{9A5385B2-58B2-46B6-A221-26966C9A5488}"/>
          </ac:picMkLst>
        </pc:picChg>
      </pc:sldChg>
      <pc:sldChg chg="addSp delSp modSp mod">
        <pc:chgData name="Boban Srezovski" userId="d2c5dd452d77a740" providerId="LiveId" clId="{D8BC2C42-5D77-4A99-AAA7-1F130B10128C}" dt="2022-05-13T14:36:36.251" v="882" actId="1076"/>
        <pc:sldMkLst>
          <pc:docMk/>
          <pc:sldMk cId="1301841648" sldId="506"/>
        </pc:sldMkLst>
        <pc:spChg chg="mod">
          <ac:chgData name="Boban Srezovski" userId="d2c5dd452d77a740" providerId="LiveId" clId="{D8BC2C42-5D77-4A99-AAA7-1F130B10128C}" dt="2022-05-13T14:35:53.919" v="860"/>
          <ac:spMkLst>
            <pc:docMk/>
            <pc:sldMk cId="1301841648" sldId="506"/>
            <ac:spMk id="2" creationId="{C9F86248-3367-41D1-8CBE-99F625F5DE90}"/>
          </ac:spMkLst>
        </pc:spChg>
        <pc:spChg chg="mod">
          <ac:chgData name="Boban Srezovski" userId="d2c5dd452d77a740" providerId="LiveId" clId="{D8BC2C42-5D77-4A99-AAA7-1F130B10128C}" dt="2022-05-13T14:36:32.099" v="881" actId="1076"/>
          <ac:spMkLst>
            <pc:docMk/>
            <pc:sldMk cId="1301841648" sldId="506"/>
            <ac:spMk id="3" creationId="{552E5C53-782F-4C3A-9CF6-2C21BA863637}"/>
          </ac:spMkLst>
        </pc:spChg>
        <pc:picChg chg="del">
          <ac:chgData name="Boban Srezovski" userId="d2c5dd452d77a740" providerId="LiveId" clId="{D8BC2C42-5D77-4A99-AAA7-1F130B10128C}" dt="2022-05-13T14:36:02.220" v="865" actId="478"/>
          <ac:picMkLst>
            <pc:docMk/>
            <pc:sldMk cId="1301841648" sldId="506"/>
            <ac:picMk id="5" creationId="{7C56E212-49F9-4E8E-B810-53C5487099EA}"/>
          </ac:picMkLst>
        </pc:picChg>
        <pc:picChg chg="add mod">
          <ac:chgData name="Boban Srezovski" userId="d2c5dd452d77a740" providerId="LiveId" clId="{D8BC2C42-5D77-4A99-AAA7-1F130B10128C}" dt="2022-05-13T14:36:36.251" v="882" actId="1076"/>
          <ac:picMkLst>
            <pc:docMk/>
            <pc:sldMk cId="1301841648" sldId="506"/>
            <ac:picMk id="6" creationId="{4D6D07D1-ED62-47D7-B5FC-EEA871147762}"/>
          </ac:picMkLst>
        </pc:picChg>
        <pc:picChg chg="add mod">
          <ac:chgData name="Boban Srezovski" userId="d2c5dd452d77a740" providerId="LiveId" clId="{D8BC2C42-5D77-4A99-AAA7-1F130B10128C}" dt="2022-05-13T14:36:31.689" v="880" actId="1076"/>
          <ac:picMkLst>
            <pc:docMk/>
            <pc:sldMk cId="1301841648" sldId="506"/>
            <ac:picMk id="8" creationId="{7C7CAE7C-2CC3-44C7-98BF-EA90060454D2}"/>
          </ac:picMkLst>
        </pc:picChg>
      </pc:sldChg>
      <pc:sldChg chg="delSp modSp mod">
        <pc:chgData name="Boban Srezovski" userId="d2c5dd452d77a740" providerId="LiveId" clId="{D8BC2C42-5D77-4A99-AAA7-1F130B10128C}" dt="2022-05-13T14:37:19.084" v="922" actId="403"/>
        <pc:sldMkLst>
          <pc:docMk/>
          <pc:sldMk cId="4246388712" sldId="507"/>
        </pc:sldMkLst>
        <pc:spChg chg="mod">
          <ac:chgData name="Boban Srezovski" userId="d2c5dd452d77a740" providerId="LiveId" clId="{D8BC2C42-5D77-4A99-AAA7-1F130B10128C}" dt="2022-05-13T14:36:47.703" v="888"/>
          <ac:spMkLst>
            <pc:docMk/>
            <pc:sldMk cId="4246388712" sldId="507"/>
            <ac:spMk id="2" creationId="{C9F86248-3367-41D1-8CBE-99F625F5DE90}"/>
          </ac:spMkLst>
        </pc:spChg>
        <pc:spChg chg="mod">
          <ac:chgData name="Boban Srezovski" userId="d2c5dd452d77a740" providerId="LiveId" clId="{D8BC2C42-5D77-4A99-AAA7-1F130B10128C}" dt="2022-05-13T14:37:19.084" v="922" actId="403"/>
          <ac:spMkLst>
            <pc:docMk/>
            <pc:sldMk cId="4246388712" sldId="507"/>
            <ac:spMk id="3" creationId="{552E5C53-782F-4C3A-9CF6-2C21BA863637}"/>
          </ac:spMkLst>
        </pc:spChg>
        <pc:picChg chg="del">
          <ac:chgData name="Boban Srezovski" userId="d2c5dd452d77a740" providerId="LiveId" clId="{D8BC2C42-5D77-4A99-AAA7-1F130B10128C}" dt="2022-05-13T14:36:48.923" v="889" actId="478"/>
          <ac:picMkLst>
            <pc:docMk/>
            <pc:sldMk cId="4246388712" sldId="507"/>
            <ac:picMk id="5" creationId="{84CB41AF-70A7-450F-9795-9E3A44F3CD52}"/>
          </ac:picMkLst>
        </pc:picChg>
      </pc:sldChg>
      <pc:sldChg chg="del">
        <pc:chgData name="Boban Srezovski" userId="d2c5dd452d77a740" providerId="LiveId" clId="{D8BC2C42-5D77-4A99-AAA7-1F130B10128C}" dt="2022-05-13T14:37:27.881" v="923" actId="47"/>
        <pc:sldMkLst>
          <pc:docMk/>
          <pc:sldMk cId="3129246703" sldId="508"/>
        </pc:sldMkLst>
      </pc:sldChg>
      <pc:sldChg chg="del">
        <pc:chgData name="Boban Srezovski" userId="d2c5dd452d77a740" providerId="LiveId" clId="{D8BC2C42-5D77-4A99-AAA7-1F130B10128C}" dt="2022-05-13T14:37:29.038" v="924" actId="47"/>
        <pc:sldMkLst>
          <pc:docMk/>
          <pc:sldMk cId="2854285467" sldId="509"/>
        </pc:sldMkLst>
      </pc:sldChg>
      <pc:sldChg chg="del">
        <pc:chgData name="Boban Srezovski" userId="d2c5dd452d77a740" providerId="LiveId" clId="{D8BC2C42-5D77-4A99-AAA7-1F130B10128C}" dt="2022-05-13T14:38:26.622" v="940" actId="47"/>
        <pc:sldMkLst>
          <pc:docMk/>
          <pc:sldMk cId="726299621" sldId="510"/>
        </pc:sldMkLst>
      </pc:sldChg>
      <pc:sldChg chg="del">
        <pc:chgData name="Boban Srezovski" userId="d2c5dd452d77a740" providerId="LiveId" clId="{D8BC2C42-5D77-4A99-AAA7-1F130B10128C}" dt="2022-05-13T14:38:19.721" v="938" actId="47"/>
        <pc:sldMkLst>
          <pc:docMk/>
          <pc:sldMk cId="43585419" sldId="511"/>
        </pc:sldMkLst>
      </pc:sldChg>
      <pc:sldChg chg="del">
        <pc:chgData name="Boban Srezovski" userId="d2c5dd452d77a740" providerId="LiveId" clId="{D8BC2C42-5D77-4A99-AAA7-1F130B10128C}" dt="2022-05-13T14:38:15.558" v="936" actId="47"/>
        <pc:sldMkLst>
          <pc:docMk/>
          <pc:sldMk cId="116073946" sldId="512"/>
        </pc:sldMkLst>
      </pc:sldChg>
      <pc:sldChg chg="del">
        <pc:chgData name="Boban Srezovski" userId="d2c5dd452d77a740" providerId="LiveId" clId="{D8BC2C42-5D77-4A99-AAA7-1F130B10128C}" dt="2022-05-13T14:38:08.191" v="933" actId="47"/>
        <pc:sldMkLst>
          <pc:docMk/>
          <pc:sldMk cId="4161630059" sldId="513"/>
        </pc:sldMkLst>
      </pc:sldChg>
      <pc:sldChg chg="del">
        <pc:chgData name="Boban Srezovski" userId="d2c5dd452d77a740" providerId="LiveId" clId="{D8BC2C42-5D77-4A99-AAA7-1F130B10128C}" dt="2022-05-13T14:38:08.191" v="933" actId="47"/>
        <pc:sldMkLst>
          <pc:docMk/>
          <pc:sldMk cId="3872434755" sldId="514"/>
        </pc:sldMkLst>
      </pc:sldChg>
      <pc:sldChg chg="del">
        <pc:chgData name="Boban Srezovski" userId="d2c5dd452d77a740" providerId="LiveId" clId="{D8BC2C42-5D77-4A99-AAA7-1F130B10128C}" dt="2022-05-13T14:38:08.191" v="933" actId="47"/>
        <pc:sldMkLst>
          <pc:docMk/>
          <pc:sldMk cId="1946452405" sldId="515"/>
        </pc:sldMkLst>
      </pc:sldChg>
      <pc:sldChg chg="del">
        <pc:chgData name="Boban Srezovski" userId="d2c5dd452d77a740" providerId="LiveId" clId="{D8BC2C42-5D77-4A99-AAA7-1F130B10128C}" dt="2022-05-13T14:38:08.191" v="933" actId="47"/>
        <pc:sldMkLst>
          <pc:docMk/>
          <pc:sldMk cId="2339008674" sldId="516"/>
        </pc:sldMkLst>
      </pc:sldChg>
      <pc:sldChg chg="del">
        <pc:chgData name="Boban Srezovski" userId="d2c5dd452d77a740" providerId="LiveId" clId="{D8BC2C42-5D77-4A99-AAA7-1F130B10128C}" dt="2022-05-13T14:38:09.671" v="934" actId="47"/>
        <pc:sldMkLst>
          <pc:docMk/>
          <pc:sldMk cId="4087560424" sldId="517"/>
        </pc:sldMkLst>
      </pc:sldChg>
      <pc:sldChg chg="del">
        <pc:chgData name="Boban Srezovski" userId="d2c5dd452d77a740" providerId="LiveId" clId="{D8BC2C42-5D77-4A99-AAA7-1F130B10128C}" dt="2022-05-13T14:38:09.671" v="934" actId="47"/>
        <pc:sldMkLst>
          <pc:docMk/>
          <pc:sldMk cId="2750339034" sldId="518"/>
        </pc:sldMkLst>
      </pc:sldChg>
      <pc:sldChg chg="del">
        <pc:chgData name="Boban Srezovski" userId="d2c5dd452d77a740" providerId="LiveId" clId="{D8BC2C42-5D77-4A99-AAA7-1F130B10128C}" dt="2022-05-13T14:38:09.671" v="934" actId="47"/>
        <pc:sldMkLst>
          <pc:docMk/>
          <pc:sldMk cId="3931725337" sldId="519"/>
        </pc:sldMkLst>
      </pc:sldChg>
      <pc:sldChg chg="del">
        <pc:chgData name="Boban Srezovski" userId="d2c5dd452d77a740" providerId="LiveId" clId="{D8BC2C42-5D77-4A99-AAA7-1F130B10128C}" dt="2022-05-13T14:38:09.671" v="934" actId="47"/>
        <pc:sldMkLst>
          <pc:docMk/>
          <pc:sldMk cId="3731765550" sldId="520"/>
        </pc:sldMkLst>
      </pc:sldChg>
      <pc:sldChg chg="del">
        <pc:chgData name="Boban Srezovski" userId="d2c5dd452d77a740" providerId="LiveId" clId="{D8BC2C42-5D77-4A99-AAA7-1F130B10128C}" dt="2022-05-13T14:38:09.671" v="934" actId="47"/>
        <pc:sldMkLst>
          <pc:docMk/>
          <pc:sldMk cId="1444304909" sldId="521"/>
        </pc:sldMkLst>
      </pc:sldChg>
      <pc:sldChg chg="del">
        <pc:chgData name="Boban Srezovski" userId="d2c5dd452d77a740" providerId="LiveId" clId="{D8BC2C42-5D77-4A99-AAA7-1F130B10128C}" dt="2022-05-13T14:38:09.671" v="934" actId="47"/>
        <pc:sldMkLst>
          <pc:docMk/>
          <pc:sldMk cId="3231179653" sldId="522"/>
        </pc:sldMkLst>
      </pc:sldChg>
      <pc:sldChg chg="del">
        <pc:chgData name="Boban Srezovski" userId="d2c5dd452d77a740" providerId="LiveId" clId="{D8BC2C42-5D77-4A99-AAA7-1F130B10128C}" dt="2022-05-13T14:38:09.671" v="934" actId="47"/>
        <pc:sldMkLst>
          <pc:docMk/>
          <pc:sldMk cId="100236845" sldId="523"/>
        </pc:sldMkLst>
      </pc:sldChg>
      <pc:sldChg chg="del">
        <pc:chgData name="Boban Srezovski" userId="d2c5dd452d77a740" providerId="LiveId" clId="{D8BC2C42-5D77-4A99-AAA7-1F130B10128C}" dt="2022-05-13T14:38:09.671" v="934" actId="47"/>
        <pc:sldMkLst>
          <pc:docMk/>
          <pc:sldMk cId="3908206068" sldId="524"/>
        </pc:sldMkLst>
      </pc:sldChg>
      <pc:sldChg chg="del">
        <pc:chgData name="Boban Srezovski" userId="d2c5dd452d77a740" providerId="LiveId" clId="{D8BC2C42-5D77-4A99-AAA7-1F130B10128C}" dt="2022-05-13T14:38:09.671" v="934" actId="47"/>
        <pc:sldMkLst>
          <pc:docMk/>
          <pc:sldMk cId="2494142927" sldId="525"/>
        </pc:sldMkLst>
      </pc:sldChg>
      <pc:sldChg chg="del">
        <pc:chgData name="Boban Srezovski" userId="d2c5dd452d77a740" providerId="LiveId" clId="{D8BC2C42-5D77-4A99-AAA7-1F130B10128C}" dt="2022-05-13T14:38:09.671" v="934" actId="47"/>
        <pc:sldMkLst>
          <pc:docMk/>
          <pc:sldMk cId="3374326372" sldId="526"/>
        </pc:sldMkLst>
      </pc:sldChg>
      <pc:sldChg chg="del">
        <pc:chgData name="Boban Srezovski" userId="d2c5dd452d77a740" providerId="LiveId" clId="{D8BC2C42-5D77-4A99-AAA7-1F130B10128C}" dt="2022-05-13T14:38:09.671" v="934" actId="47"/>
        <pc:sldMkLst>
          <pc:docMk/>
          <pc:sldMk cId="2261989240" sldId="527"/>
        </pc:sldMkLst>
      </pc:sldChg>
      <pc:sldChg chg="del">
        <pc:chgData name="Boban Srezovski" userId="d2c5dd452d77a740" providerId="LiveId" clId="{D8BC2C42-5D77-4A99-AAA7-1F130B10128C}" dt="2022-05-13T14:38:09.671" v="934" actId="47"/>
        <pc:sldMkLst>
          <pc:docMk/>
          <pc:sldMk cId="446623672" sldId="528"/>
        </pc:sldMkLst>
      </pc:sldChg>
      <pc:sldChg chg="del">
        <pc:chgData name="Boban Srezovski" userId="d2c5dd452d77a740" providerId="LiveId" clId="{D8BC2C42-5D77-4A99-AAA7-1F130B10128C}" dt="2022-05-13T14:38:09.671" v="934" actId="47"/>
        <pc:sldMkLst>
          <pc:docMk/>
          <pc:sldMk cId="82636483" sldId="529"/>
        </pc:sldMkLst>
      </pc:sldChg>
      <pc:sldChg chg="del">
        <pc:chgData name="Boban Srezovski" userId="d2c5dd452d77a740" providerId="LiveId" clId="{D8BC2C42-5D77-4A99-AAA7-1F130B10128C}" dt="2022-05-13T14:38:11.101" v="935" actId="47"/>
        <pc:sldMkLst>
          <pc:docMk/>
          <pc:sldMk cId="3088803970" sldId="530"/>
        </pc:sldMkLst>
      </pc:sldChg>
      <pc:sldChg chg="del">
        <pc:chgData name="Boban Srezovski" userId="d2c5dd452d77a740" providerId="LiveId" clId="{D8BC2C42-5D77-4A99-AAA7-1F130B10128C}" dt="2022-05-13T14:38:15.558" v="936" actId="47"/>
        <pc:sldMkLst>
          <pc:docMk/>
          <pc:sldMk cId="1277143999" sldId="531"/>
        </pc:sldMkLst>
      </pc:sldChg>
      <pc:sldChg chg="del">
        <pc:chgData name="Boban Srezovski" userId="d2c5dd452d77a740" providerId="LiveId" clId="{D8BC2C42-5D77-4A99-AAA7-1F130B10128C}" dt="2022-05-13T14:38:15.558" v="936" actId="47"/>
        <pc:sldMkLst>
          <pc:docMk/>
          <pc:sldMk cId="3536080042" sldId="532"/>
        </pc:sldMkLst>
      </pc:sldChg>
      <pc:sldChg chg="add del">
        <pc:chgData name="Boban Srezovski" userId="d2c5dd452d77a740" providerId="LiveId" clId="{D8BC2C42-5D77-4A99-AAA7-1F130B10128C}" dt="2022-05-13T13:44:37.775" v="107"/>
        <pc:sldMkLst>
          <pc:docMk/>
          <pc:sldMk cId="1808387290" sldId="533"/>
        </pc:sldMkLst>
      </pc:sldChg>
      <pc:sldChg chg="addSp delSp modSp add mod">
        <pc:chgData name="Boban Srezovski" userId="d2c5dd452d77a740" providerId="LiveId" clId="{D8BC2C42-5D77-4A99-AAA7-1F130B10128C}" dt="2022-05-13T13:45:45.900" v="142" actId="1076"/>
        <pc:sldMkLst>
          <pc:docMk/>
          <pc:sldMk cId="1982850230" sldId="533"/>
        </pc:sldMkLst>
        <pc:spChg chg="mod">
          <ac:chgData name="Boban Srezovski" userId="d2c5dd452d77a740" providerId="LiveId" clId="{D8BC2C42-5D77-4A99-AAA7-1F130B10128C}" dt="2022-05-13T13:45:31.596" v="137" actId="6549"/>
          <ac:spMkLst>
            <pc:docMk/>
            <pc:sldMk cId="1982850230" sldId="533"/>
            <ac:spMk id="3" creationId="{7106CDAC-8D05-41FE-BA32-A7D942AF277E}"/>
          </ac:spMkLst>
        </pc:spChg>
        <pc:picChg chg="del">
          <ac:chgData name="Boban Srezovski" userId="d2c5dd452d77a740" providerId="LiveId" clId="{D8BC2C42-5D77-4A99-AAA7-1F130B10128C}" dt="2022-05-13T13:44:49.581" v="112" actId="478"/>
          <ac:picMkLst>
            <pc:docMk/>
            <pc:sldMk cId="1982850230" sldId="533"/>
            <ac:picMk id="5" creationId="{CA8DC3F7-927F-480B-BF1A-691A3956A660}"/>
          </ac:picMkLst>
        </pc:picChg>
        <pc:picChg chg="add mod">
          <ac:chgData name="Boban Srezovski" userId="d2c5dd452d77a740" providerId="LiveId" clId="{D8BC2C42-5D77-4A99-AAA7-1F130B10128C}" dt="2022-05-13T13:45:45.900" v="142" actId="1076"/>
          <ac:picMkLst>
            <pc:docMk/>
            <pc:sldMk cId="1982850230" sldId="533"/>
            <ac:picMk id="6" creationId="{AA05BC4F-1BD4-4CE6-8D76-8D0059B79066}"/>
          </ac:picMkLst>
        </pc:picChg>
        <pc:picChg chg="del">
          <ac:chgData name="Boban Srezovski" userId="d2c5dd452d77a740" providerId="LiveId" clId="{D8BC2C42-5D77-4A99-AAA7-1F130B10128C}" dt="2022-05-13T13:44:50.423" v="113" actId="478"/>
          <ac:picMkLst>
            <pc:docMk/>
            <pc:sldMk cId="1982850230" sldId="533"/>
            <ac:picMk id="7" creationId="{D0B6E680-E355-42F4-9690-94CB0084BB45}"/>
          </ac:picMkLst>
        </pc:picChg>
      </pc:sldChg>
      <pc:sldChg chg="add del">
        <pc:chgData name="Boban Srezovski" userId="d2c5dd452d77a740" providerId="LiveId" clId="{D8BC2C42-5D77-4A99-AAA7-1F130B10128C}" dt="2022-05-13T13:44:40.638" v="109"/>
        <pc:sldMkLst>
          <pc:docMk/>
          <pc:sldMk cId="3204890433" sldId="533"/>
        </pc:sldMkLst>
      </pc:sldChg>
      <pc:sldChg chg="addSp delSp modSp add mod">
        <pc:chgData name="Boban Srezovski" userId="d2c5dd452d77a740" providerId="LiveId" clId="{D8BC2C42-5D77-4A99-AAA7-1F130B10128C}" dt="2022-05-13T13:47:29.274" v="168" actId="1076"/>
        <pc:sldMkLst>
          <pc:docMk/>
          <pc:sldMk cId="82384835" sldId="534"/>
        </pc:sldMkLst>
        <pc:spChg chg="mod">
          <ac:chgData name="Boban Srezovski" userId="d2c5dd452d77a740" providerId="LiveId" clId="{D8BC2C42-5D77-4A99-AAA7-1F130B10128C}" dt="2022-05-13T13:47:27.492" v="167" actId="20577"/>
          <ac:spMkLst>
            <pc:docMk/>
            <pc:sldMk cId="82384835" sldId="534"/>
            <ac:spMk id="3" creationId="{7106CDAC-8D05-41FE-BA32-A7D942AF277E}"/>
          </ac:spMkLst>
        </pc:spChg>
        <pc:picChg chg="add mod">
          <ac:chgData name="Boban Srezovski" userId="d2c5dd452d77a740" providerId="LiveId" clId="{D8BC2C42-5D77-4A99-AAA7-1F130B10128C}" dt="2022-05-13T13:47:29.274" v="168" actId="1076"/>
          <ac:picMkLst>
            <pc:docMk/>
            <pc:sldMk cId="82384835" sldId="534"/>
            <ac:picMk id="5" creationId="{22BAAA6D-700C-46C2-9887-25A0A854BAB8}"/>
          </ac:picMkLst>
        </pc:picChg>
        <pc:picChg chg="del">
          <ac:chgData name="Boban Srezovski" userId="d2c5dd452d77a740" providerId="LiveId" clId="{D8BC2C42-5D77-4A99-AAA7-1F130B10128C}" dt="2022-05-13T13:46:15.389" v="149" actId="478"/>
          <ac:picMkLst>
            <pc:docMk/>
            <pc:sldMk cId="82384835" sldId="534"/>
            <ac:picMk id="6" creationId="{AA05BC4F-1BD4-4CE6-8D76-8D0059B79066}"/>
          </ac:picMkLst>
        </pc:picChg>
      </pc:sldChg>
      <pc:sldChg chg="addSp delSp modSp add mod">
        <pc:chgData name="Boban Srezovski" userId="d2c5dd452d77a740" providerId="LiveId" clId="{D8BC2C42-5D77-4A99-AAA7-1F130B10128C}" dt="2022-05-13T13:48:11.804" v="187" actId="1076"/>
        <pc:sldMkLst>
          <pc:docMk/>
          <pc:sldMk cId="1442081099" sldId="535"/>
        </pc:sldMkLst>
        <pc:spChg chg="mod">
          <ac:chgData name="Boban Srezovski" userId="d2c5dd452d77a740" providerId="LiveId" clId="{D8BC2C42-5D77-4A99-AAA7-1F130B10128C}" dt="2022-05-13T13:47:59.904" v="184"/>
          <ac:spMkLst>
            <pc:docMk/>
            <pc:sldMk cId="1442081099" sldId="535"/>
            <ac:spMk id="3" creationId="{7106CDAC-8D05-41FE-BA32-A7D942AF277E}"/>
          </ac:spMkLst>
        </pc:spChg>
        <pc:picChg chg="del mod">
          <ac:chgData name="Boban Srezovski" userId="d2c5dd452d77a740" providerId="LiveId" clId="{D8BC2C42-5D77-4A99-AAA7-1F130B10128C}" dt="2022-05-13T13:47:31.356" v="170" actId="478"/>
          <ac:picMkLst>
            <pc:docMk/>
            <pc:sldMk cId="1442081099" sldId="535"/>
            <ac:picMk id="5" creationId="{22BAAA6D-700C-46C2-9887-25A0A854BAB8}"/>
          </ac:picMkLst>
        </pc:picChg>
        <pc:picChg chg="add mod">
          <ac:chgData name="Boban Srezovski" userId="d2c5dd452d77a740" providerId="LiveId" clId="{D8BC2C42-5D77-4A99-AAA7-1F130B10128C}" dt="2022-05-13T13:48:11.804" v="187" actId="1076"/>
          <ac:picMkLst>
            <pc:docMk/>
            <pc:sldMk cId="1442081099" sldId="535"/>
            <ac:picMk id="6" creationId="{42770223-5DB4-4097-A852-D64BF375E875}"/>
          </ac:picMkLst>
        </pc:picChg>
        <pc:picChg chg="add mod">
          <ac:chgData name="Boban Srezovski" userId="d2c5dd452d77a740" providerId="LiveId" clId="{D8BC2C42-5D77-4A99-AAA7-1F130B10128C}" dt="2022-05-13T13:48:08.546" v="186" actId="1076"/>
          <ac:picMkLst>
            <pc:docMk/>
            <pc:sldMk cId="1442081099" sldId="535"/>
            <ac:picMk id="8" creationId="{AB971410-9423-4F0A-AF23-E06B9B3204E0}"/>
          </ac:picMkLst>
        </pc:picChg>
      </pc:sldChg>
      <pc:sldChg chg="addSp delSp modSp new mod">
        <pc:chgData name="Boban Srezovski" userId="d2c5dd452d77a740" providerId="LiveId" clId="{D8BC2C42-5D77-4A99-AAA7-1F130B10128C}" dt="2022-05-13T13:48:25.319" v="191" actId="122"/>
        <pc:sldMkLst>
          <pc:docMk/>
          <pc:sldMk cId="383851448" sldId="536"/>
        </pc:sldMkLst>
        <pc:spChg chg="mod">
          <ac:chgData name="Boban Srezovski" userId="d2c5dd452d77a740" providerId="LiveId" clId="{D8BC2C42-5D77-4A99-AAA7-1F130B10128C}" dt="2022-05-13T13:48:17.414" v="188"/>
          <ac:spMkLst>
            <pc:docMk/>
            <pc:sldMk cId="383851448" sldId="536"/>
            <ac:spMk id="2" creationId="{3D1A6187-4BDD-420F-96D0-E0B725F900D5}"/>
          </ac:spMkLst>
        </pc:spChg>
        <pc:spChg chg="mod">
          <ac:chgData name="Boban Srezovski" userId="d2c5dd452d77a740" providerId="LiveId" clId="{D8BC2C42-5D77-4A99-AAA7-1F130B10128C}" dt="2022-05-13T13:48:25.319" v="191" actId="122"/>
          <ac:spMkLst>
            <pc:docMk/>
            <pc:sldMk cId="383851448" sldId="536"/>
            <ac:spMk id="3" creationId="{BFB28C27-D911-43E0-A860-A4B98233109B}"/>
          </ac:spMkLst>
        </pc:spChg>
        <pc:spChg chg="add del">
          <ac:chgData name="Boban Srezovski" userId="d2c5dd452d77a740" providerId="LiveId" clId="{D8BC2C42-5D77-4A99-AAA7-1F130B10128C}" dt="2022-05-13T13:47:55.837" v="182" actId="478"/>
          <ac:spMkLst>
            <pc:docMk/>
            <pc:sldMk cId="383851448" sldId="536"/>
            <ac:spMk id="5" creationId="{1E80C41C-103F-4347-9CCF-0B941A3482BC}"/>
          </ac:spMkLst>
        </pc:spChg>
      </pc:sldChg>
      <pc:sldChg chg="modSp new mod">
        <pc:chgData name="Boban Srezovski" userId="d2c5dd452d77a740" providerId="LiveId" clId="{D8BC2C42-5D77-4A99-AAA7-1F130B10128C}" dt="2022-05-13T14:07:44.523" v="382" actId="6549"/>
        <pc:sldMkLst>
          <pc:docMk/>
          <pc:sldMk cId="2833599883" sldId="537"/>
        </pc:sldMkLst>
        <pc:spChg chg="mod">
          <ac:chgData name="Boban Srezovski" userId="d2c5dd452d77a740" providerId="LiveId" clId="{D8BC2C42-5D77-4A99-AAA7-1F130B10128C}" dt="2022-05-13T14:07:09.864" v="345"/>
          <ac:spMkLst>
            <pc:docMk/>
            <pc:sldMk cId="2833599883" sldId="537"/>
            <ac:spMk id="2" creationId="{9E3B55DF-111F-4D4F-82B3-A3AB5779550B}"/>
          </ac:spMkLst>
        </pc:spChg>
        <pc:spChg chg="mod">
          <ac:chgData name="Boban Srezovski" userId="d2c5dd452d77a740" providerId="LiveId" clId="{D8BC2C42-5D77-4A99-AAA7-1F130B10128C}" dt="2022-05-13T14:07:44.523" v="382" actId="6549"/>
          <ac:spMkLst>
            <pc:docMk/>
            <pc:sldMk cId="2833599883" sldId="537"/>
            <ac:spMk id="3" creationId="{06FD8700-FAF2-46CA-B089-CDF23213E3E0}"/>
          </ac:spMkLst>
        </pc:spChg>
      </pc:sldChg>
      <pc:sldChg chg="addSp delSp modSp add mod">
        <pc:chgData name="Boban Srezovski" userId="d2c5dd452d77a740" providerId="LiveId" clId="{D8BC2C42-5D77-4A99-AAA7-1F130B10128C}" dt="2022-05-13T14:15:18.019" v="554" actId="242"/>
        <pc:sldMkLst>
          <pc:docMk/>
          <pc:sldMk cId="3580697660" sldId="538"/>
        </pc:sldMkLst>
        <pc:spChg chg="mod">
          <ac:chgData name="Boban Srezovski" userId="d2c5dd452d77a740" providerId="LiveId" clId="{D8BC2C42-5D77-4A99-AAA7-1F130B10128C}" dt="2022-05-13T14:15:18.019" v="554" actId="242"/>
          <ac:spMkLst>
            <pc:docMk/>
            <pc:sldMk cId="3580697660" sldId="538"/>
            <ac:spMk id="3" creationId="{3A746977-C0C9-422D-A870-3763633BD0A4}"/>
          </ac:spMkLst>
        </pc:spChg>
        <pc:picChg chg="del">
          <ac:chgData name="Boban Srezovski" userId="d2c5dd452d77a740" providerId="LiveId" clId="{D8BC2C42-5D77-4A99-AAA7-1F130B10128C}" dt="2022-05-13T14:14:41.211" v="545" actId="478"/>
          <ac:picMkLst>
            <pc:docMk/>
            <pc:sldMk cId="3580697660" sldId="538"/>
            <ac:picMk id="5" creationId="{D6854AB0-67A3-4D81-96A5-2301103A189D}"/>
          </ac:picMkLst>
        </pc:picChg>
        <pc:picChg chg="add mod">
          <ac:chgData name="Boban Srezovski" userId="d2c5dd452d77a740" providerId="LiveId" clId="{D8BC2C42-5D77-4A99-AAA7-1F130B10128C}" dt="2022-05-13T14:14:57.698" v="549" actId="1076"/>
          <ac:picMkLst>
            <pc:docMk/>
            <pc:sldMk cId="3580697660" sldId="538"/>
            <ac:picMk id="6" creationId="{5EB0B3E1-5E0C-436A-9E46-8D8DB3C28EBE}"/>
          </ac:picMkLst>
        </pc:picChg>
      </pc:sldChg>
      <pc:sldChg chg="addSp delSp modSp add mod">
        <pc:chgData name="Boban Srezovski" userId="d2c5dd452d77a740" providerId="LiveId" clId="{D8BC2C42-5D77-4A99-AAA7-1F130B10128C}" dt="2022-05-13T14:16:32.955" v="586" actId="6549"/>
        <pc:sldMkLst>
          <pc:docMk/>
          <pc:sldMk cId="4230901121" sldId="539"/>
        </pc:sldMkLst>
        <pc:spChg chg="mod">
          <ac:chgData name="Boban Srezovski" userId="d2c5dd452d77a740" providerId="LiveId" clId="{D8BC2C42-5D77-4A99-AAA7-1F130B10128C}" dt="2022-05-13T14:16:32.955" v="586" actId="6549"/>
          <ac:spMkLst>
            <pc:docMk/>
            <pc:sldMk cId="4230901121" sldId="539"/>
            <ac:spMk id="3" creationId="{3A746977-C0C9-422D-A870-3763633BD0A4}"/>
          </ac:spMkLst>
        </pc:spChg>
        <pc:picChg chg="add mod">
          <ac:chgData name="Boban Srezovski" userId="d2c5dd452d77a740" providerId="LiveId" clId="{D8BC2C42-5D77-4A99-AAA7-1F130B10128C}" dt="2022-05-13T14:15:51.355" v="562" actId="1076"/>
          <ac:picMkLst>
            <pc:docMk/>
            <pc:sldMk cId="4230901121" sldId="539"/>
            <ac:picMk id="5" creationId="{E46336C0-CFC5-4BD0-881E-71BC119C3996}"/>
          </ac:picMkLst>
        </pc:picChg>
        <pc:picChg chg="del mod">
          <ac:chgData name="Boban Srezovski" userId="d2c5dd452d77a740" providerId="LiveId" clId="{D8BC2C42-5D77-4A99-AAA7-1F130B10128C}" dt="2022-05-13T14:15:35.099" v="557" actId="478"/>
          <ac:picMkLst>
            <pc:docMk/>
            <pc:sldMk cId="4230901121" sldId="539"/>
            <ac:picMk id="6" creationId="{5EB0B3E1-5E0C-436A-9E46-8D8DB3C28EBE}"/>
          </ac:picMkLst>
        </pc:picChg>
        <pc:picChg chg="add mod modCrop">
          <ac:chgData name="Boban Srezovski" userId="d2c5dd452d77a740" providerId="LiveId" clId="{D8BC2C42-5D77-4A99-AAA7-1F130B10128C}" dt="2022-05-13T14:16:21.339" v="578" actId="732"/>
          <ac:picMkLst>
            <pc:docMk/>
            <pc:sldMk cId="4230901121" sldId="539"/>
            <ac:picMk id="8" creationId="{ACF26237-EBF3-44F7-A8C3-382EE1342178}"/>
          </ac:picMkLst>
        </pc:picChg>
      </pc:sldChg>
      <pc:sldChg chg="addSp delSp modSp add mod">
        <pc:chgData name="Boban Srezovski" userId="d2c5dd452d77a740" providerId="LiveId" clId="{D8BC2C42-5D77-4A99-AAA7-1F130B10128C}" dt="2022-05-13T14:23:02.971" v="724" actId="14100"/>
        <pc:sldMkLst>
          <pc:docMk/>
          <pc:sldMk cId="3462076057" sldId="540"/>
        </pc:sldMkLst>
        <pc:spChg chg="mod">
          <ac:chgData name="Boban Srezovski" userId="d2c5dd452d77a740" providerId="LiveId" clId="{D8BC2C42-5D77-4A99-AAA7-1F130B10128C}" dt="2022-05-13T14:22:07.547" v="679" actId="6549"/>
          <ac:spMkLst>
            <pc:docMk/>
            <pc:sldMk cId="3462076057" sldId="540"/>
            <ac:spMk id="3" creationId="{C8DD4252-EF71-478F-843F-D8BCB3AAECFF}"/>
          </ac:spMkLst>
        </pc:spChg>
        <pc:spChg chg="add mod">
          <ac:chgData name="Boban Srezovski" userId="d2c5dd452d77a740" providerId="LiveId" clId="{D8BC2C42-5D77-4A99-AAA7-1F130B10128C}" dt="2022-05-13T14:23:02.971" v="724" actId="14100"/>
          <ac:spMkLst>
            <pc:docMk/>
            <pc:sldMk cId="3462076057" sldId="540"/>
            <ac:spMk id="14" creationId="{643E7995-7F37-491F-B40E-2495B7B6F73A}"/>
          </ac:spMkLst>
        </pc:spChg>
        <pc:picChg chg="add mod">
          <ac:chgData name="Boban Srezovski" userId="d2c5dd452d77a740" providerId="LiveId" clId="{D8BC2C42-5D77-4A99-AAA7-1F130B10128C}" dt="2022-05-13T14:22:09.281" v="680" actId="1076"/>
          <ac:picMkLst>
            <pc:docMk/>
            <pc:sldMk cId="3462076057" sldId="540"/>
            <ac:picMk id="5" creationId="{16716EE3-88A0-4197-BBC6-32E330EE7E19}"/>
          </ac:picMkLst>
        </pc:picChg>
        <pc:picChg chg="add del mod">
          <ac:chgData name="Boban Srezovski" userId="d2c5dd452d77a740" providerId="LiveId" clId="{D8BC2C42-5D77-4A99-AAA7-1F130B10128C}" dt="2022-05-13T14:21:49.178" v="668" actId="478"/>
          <ac:picMkLst>
            <pc:docMk/>
            <pc:sldMk cId="3462076057" sldId="540"/>
            <ac:picMk id="7" creationId="{761E2710-58AE-4933-84D6-FDDE15BF2C1F}"/>
          </ac:picMkLst>
        </pc:picChg>
        <pc:picChg chg="del">
          <ac:chgData name="Boban Srezovski" userId="d2c5dd452d77a740" providerId="LiveId" clId="{D8BC2C42-5D77-4A99-AAA7-1F130B10128C}" dt="2022-05-13T14:20:16.755" v="649" actId="478"/>
          <ac:picMkLst>
            <pc:docMk/>
            <pc:sldMk cId="3462076057" sldId="540"/>
            <ac:picMk id="8" creationId="{588CDE19-FE8F-4BC7-A393-25E365D89F5B}"/>
          </ac:picMkLst>
        </pc:picChg>
        <pc:picChg chg="add del mod">
          <ac:chgData name="Boban Srezovski" userId="d2c5dd452d77a740" providerId="LiveId" clId="{D8BC2C42-5D77-4A99-AAA7-1F130B10128C}" dt="2022-05-13T14:21:49.474" v="670" actId="478"/>
          <ac:picMkLst>
            <pc:docMk/>
            <pc:sldMk cId="3462076057" sldId="540"/>
            <ac:picMk id="10" creationId="{8CD03C8C-EA7A-494B-B6BD-264D8EFBCE8C}"/>
          </ac:picMkLst>
        </pc:picChg>
        <pc:picChg chg="add mod">
          <ac:chgData name="Boban Srezovski" userId="d2c5dd452d77a740" providerId="LiveId" clId="{D8BC2C42-5D77-4A99-AAA7-1F130B10128C}" dt="2022-05-13T14:22:18.369" v="684" actId="1076"/>
          <ac:picMkLst>
            <pc:docMk/>
            <pc:sldMk cId="3462076057" sldId="540"/>
            <ac:picMk id="12" creationId="{4F606CE4-3AA1-4437-AF8E-FB658BA57B8C}"/>
          </ac:picMkLst>
        </pc:picChg>
      </pc:sldChg>
      <pc:sldChg chg="addSp delSp modSp add mod">
        <pc:chgData name="Boban Srezovski" userId="d2c5dd452d77a740" providerId="LiveId" clId="{D8BC2C42-5D77-4A99-AAA7-1F130B10128C}" dt="2022-05-13T14:25:50.586" v="776" actId="1076"/>
        <pc:sldMkLst>
          <pc:docMk/>
          <pc:sldMk cId="1065287220" sldId="541"/>
        </pc:sldMkLst>
        <pc:spChg chg="mod">
          <ac:chgData name="Boban Srezovski" userId="d2c5dd452d77a740" providerId="LiveId" clId="{D8BC2C42-5D77-4A99-AAA7-1F130B10128C}" dt="2022-05-13T14:25:40.659" v="774" actId="20577"/>
          <ac:spMkLst>
            <pc:docMk/>
            <pc:sldMk cId="1065287220" sldId="541"/>
            <ac:spMk id="3" creationId="{C8DD4252-EF71-478F-843F-D8BCB3AAECFF}"/>
          </ac:spMkLst>
        </pc:spChg>
        <pc:spChg chg="del">
          <ac:chgData name="Boban Srezovski" userId="d2c5dd452d77a740" providerId="LiveId" clId="{D8BC2C42-5D77-4A99-AAA7-1F130B10128C}" dt="2022-05-13T14:23:26.978" v="728" actId="478"/>
          <ac:spMkLst>
            <pc:docMk/>
            <pc:sldMk cId="1065287220" sldId="541"/>
            <ac:spMk id="14" creationId="{643E7995-7F37-491F-B40E-2495B7B6F73A}"/>
          </ac:spMkLst>
        </pc:spChg>
        <pc:picChg chg="del">
          <ac:chgData name="Boban Srezovski" userId="d2c5dd452d77a740" providerId="LiveId" clId="{D8BC2C42-5D77-4A99-AAA7-1F130B10128C}" dt="2022-05-13T14:23:25.074" v="726" actId="478"/>
          <ac:picMkLst>
            <pc:docMk/>
            <pc:sldMk cId="1065287220" sldId="541"/>
            <ac:picMk id="5" creationId="{16716EE3-88A0-4197-BBC6-32E330EE7E19}"/>
          </ac:picMkLst>
        </pc:picChg>
        <pc:picChg chg="add mod">
          <ac:chgData name="Boban Srezovski" userId="d2c5dd452d77a740" providerId="LiveId" clId="{D8BC2C42-5D77-4A99-AAA7-1F130B10128C}" dt="2022-05-13T14:25:36.794" v="771" actId="14100"/>
          <ac:picMkLst>
            <pc:docMk/>
            <pc:sldMk cId="1065287220" sldId="541"/>
            <ac:picMk id="6" creationId="{F94C3241-DCEB-4198-A5AE-DB6D5E859B69}"/>
          </ac:picMkLst>
        </pc:picChg>
        <pc:picChg chg="add mod">
          <ac:chgData name="Boban Srezovski" userId="d2c5dd452d77a740" providerId="LiveId" clId="{D8BC2C42-5D77-4A99-AAA7-1F130B10128C}" dt="2022-05-13T14:25:50.586" v="776" actId="1076"/>
          <ac:picMkLst>
            <pc:docMk/>
            <pc:sldMk cId="1065287220" sldId="541"/>
            <ac:picMk id="8" creationId="{6C63FBBA-321E-4033-9866-3B92DFD2BA62}"/>
          </ac:picMkLst>
        </pc:picChg>
        <pc:picChg chg="del">
          <ac:chgData name="Boban Srezovski" userId="d2c5dd452d77a740" providerId="LiveId" clId="{D8BC2C42-5D77-4A99-AAA7-1F130B10128C}" dt="2022-05-13T14:23:25.546" v="727" actId="478"/>
          <ac:picMkLst>
            <pc:docMk/>
            <pc:sldMk cId="1065287220" sldId="541"/>
            <ac:picMk id="12" creationId="{4F606CE4-3AA1-4437-AF8E-FB658BA57B8C}"/>
          </ac:picMkLst>
        </pc:picChg>
      </pc:sldChg>
      <pc:sldChg chg="modSp add del mod">
        <pc:chgData name="Boban Srezovski" userId="d2c5dd452d77a740" providerId="LiveId" clId="{D8BC2C42-5D77-4A99-AAA7-1F130B10128C}" dt="2022-05-13T14:39:16.422" v="963" actId="47"/>
        <pc:sldMkLst>
          <pc:docMk/>
          <pc:sldMk cId="985662198" sldId="542"/>
        </pc:sldMkLst>
        <pc:spChg chg="mod">
          <ac:chgData name="Boban Srezovski" userId="d2c5dd452d77a740" providerId="LiveId" clId="{D8BC2C42-5D77-4A99-AAA7-1F130B10128C}" dt="2022-05-13T14:38:34.221" v="944"/>
          <ac:spMkLst>
            <pc:docMk/>
            <pc:sldMk cId="985662198" sldId="542"/>
            <ac:spMk id="2" creationId="{C9F86248-3367-41D1-8CBE-99F625F5DE90}"/>
          </ac:spMkLst>
        </pc:spChg>
        <pc:spChg chg="mod">
          <ac:chgData name="Boban Srezovski" userId="d2c5dd452d77a740" providerId="LiveId" clId="{D8BC2C42-5D77-4A99-AAA7-1F130B10128C}" dt="2022-05-13T14:39:06.170" v="960" actId="14100"/>
          <ac:spMkLst>
            <pc:docMk/>
            <pc:sldMk cId="985662198" sldId="542"/>
            <ac:spMk id="3" creationId="{552E5C53-782F-4C3A-9CF6-2C21BA863637}"/>
          </ac:spMkLst>
        </pc:spChg>
      </pc:sldChg>
      <pc:sldChg chg="modSp add mod">
        <pc:chgData name="Boban Srezovski" userId="d2c5dd452d77a740" providerId="LiveId" clId="{D8BC2C42-5D77-4A99-AAA7-1F130B10128C}" dt="2022-05-13T14:39:13.792" v="962"/>
        <pc:sldMkLst>
          <pc:docMk/>
          <pc:sldMk cId="601775423" sldId="543"/>
        </pc:sldMkLst>
        <pc:spChg chg="mod">
          <ac:chgData name="Boban Srezovski" userId="d2c5dd452d77a740" providerId="LiveId" clId="{D8BC2C42-5D77-4A99-AAA7-1F130B10128C}" dt="2022-05-13T14:39:13.792" v="962"/>
          <ac:spMkLst>
            <pc:docMk/>
            <pc:sldMk cId="601775423" sldId="543"/>
            <ac:spMk id="3" creationId="{552E5C53-782F-4C3A-9CF6-2C21BA863637}"/>
          </ac:spMkLst>
        </pc:spChg>
      </pc:sldChg>
      <pc:sldChg chg="modSp add mod">
        <pc:chgData name="Boban Srezovski" userId="d2c5dd452d77a740" providerId="LiveId" clId="{D8BC2C42-5D77-4A99-AAA7-1F130B10128C}" dt="2022-05-13T14:40:27.064" v="1034" actId="27636"/>
        <pc:sldMkLst>
          <pc:docMk/>
          <pc:sldMk cId="3807873983" sldId="544"/>
        </pc:sldMkLst>
        <pc:spChg chg="mod">
          <ac:chgData name="Boban Srezovski" userId="d2c5dd452d77a740" providerId="LiveId" clId="{D8BC2C42-5D77-4A99-AAA7-1F130B10128C}" dt="2022-05-13T14:39:27.613" v="967"/>
          <ac:spMkLst>
            <pc:docMk/>
            <pc:sldMk cId="3807873983" sldId="544"/>
            <ac:spMk id="2" creationId="{C9F86248-3367-41D1-8CBE-99F625F5DE90}"/>
          </ac:spMkLst>
        </pc:spChg>
        <pc:spChg chg="mod">
          <ac:chgData name="Boban Srezovski" userId="d2c5dd452d77a740" providerId="LiveId" clId="{D8BC2C42-5D77-4A99-AAA7-1F130B10128C}" dt="2022-05-13T14:40:27.064" v="1034" actId="27636"/>
          <ac:spMkLst>
            <pc:docMk/>
            <pc:sldMk cId="3807873983" sldId="544"/>
            <ac:spMk id="3" creationId="{552E5C53-782F-4C3A-9CF6-2C21BA863637}"/>
          </ac:spMkLst>
        </pc:spChg>
      </pc:sldChg>
      <pc:sldChg chg="addSp delSp modSp add mod">
        <pc:chgData name="Boban Srezovski" userId="d2c5dd452d77a740" providerId="LiveId" clId="{D8BC2C42-5D77-4A99-AAA7-1F130B10128C}" dt="2022-05-13T14:44:03.882" v="1060" actId="14100"/>
        <pc:sldMkLst>
          <pc:docMk/>
          <pc:sldMk cId="3709271192" sldId="545"/>
        </pc:sldMkLst>
        <pc:spChg chg="mod">
          <ac:chgData name="Boban Srezovski" userId="d2c5dd452d77a740" providerId="LiveId" clId="{D8BC2C42-5D77-4A99-AAA7-1F130B10128C}" dt="2022-05-13T14:44:03.882" v="1060" actId="14100"/>
          <ac:spMkLst>
            <pc:docMk/>
            <pc:sldMk cId="3709271192" sldId="545"/>
            <ac:spMk id="3" creationId="{DD3ABBE7-9D21-4775-9CA0-5730E3461D89}"/>
          </ac:spMkLst>
        </pc:spChg>
        <pc:picChg chg="add mod">
          <ac:chgData name="Boban Srezovski" userId="d2c5dd452d77a740" providerId="LiveId" clId="{D8BC2C42-5D77-4A99-AAA7-1F130B10128C}" dt="2022-05-13T14:44:00.576" v="1059" actId="1076"/>
          <ac:picMkLst>
            <pc:docMk/>
            <pc:sldMk cId="3709271192" sldId="545"/>
            <ac:picMk id="5" creationId="{0A93C1B3-0630-4492-A460-5C81897D4BFD}"/>
          </ac:picMkLst>
        </pc:picChg>
        <pc:picChg chg="del">
          <ac:chgData name="Boban Srezovski" userId="d2c5dd452d77a740" providerId="LiveId" clId="{D8BC2C42-5D77-4A99-AAA7-1F130B10128C}" dt="2022-05-13T14:43:56.801" v="1057" actId="478"/>
          <ac:picMkLst>
            <pc:docMk/>
            <pc:sldMk cId="3709271192" sldId="545"/>
            <ac:picMk id="9" creationId="{5B7618FB-76AA-4BD4-A7B6-C352C042653F}"/>
          </ac:picMkLst>
        </pc:picChg>
      </pc:sldChg>
      <pc:sldChg chg="addSp delSp modSp add mod">
        <pc:chgData name="Boban Srezovski" userId="d2c5dd452d77a740" providerId="LiveId" clId="{D8BC2C42-5D77-4A99-AAA7-1F130B10128C}" dt="2022-05-13T14:45:34.561" v="1075" actId="20577"/>
        <pc:sldMkLst>
          <pc:docMk/>
          <pc:sldMk cId="1324468664" sldId="546"/>
        </pc:sldMkLst>
        <pc:spChg chg="mod">
          <ac:chgData name="Boban Srezovski" userId="d2c5dd452d77a740" providerId="LiveId" clId="{D8BC2C42-5D77-4A99-AAA7-1F130B10128C}" dt="2022-05-13T14:45:34.561" v="1075" actId="20577"/>
          <ac:spMkLst>
            <pc:docMk/>
            <pc:sldMk cId="1324468664" sldId="546"/>
            <ac:spMk id="3" creationId="{DD3ABBE7-9D21-4775-9CA0-5730E3461D89}"/>
          </ac:spMkLst>
        </pc:spChg>
        <pc:picChg chg="del">
          <ac:chgData name="Boban Srezovski" userId="d2c5dd452d77a740" providerId="LiveId" clId="{D8BC2C42-5D77-4A99-AAA7-1F130B10128C}" dt="2022-05-13T14:45:25.641" v="1068" actId="478"/>
          <ac:picMkLst>
            <pc:docMk/>
            <pc:sldMk cId="1324468664" sldId="546"/>
            <ac:picMk id="5" creationId="{0A93C1B3-0630-4492-A460-5C81897D4BFD}"/>
          </ac:picMkLst>
        </pc:picChg>
        <pc:picChg chg="add mod">
          <ac:chgData name="Boban Srezovski" userId="d2c5dd452d77a740" providerId="LiveId" clId="{D8BC2C42-5D77-4A99-AAA7-1F130B10128C}" dt="2022-05-13T14:45:28.049" v="1070" actId="1076"/>
          <ac:picMkLst>
            <pc:docMk/>
            <pc:sldMk cId="1324468664" sldId="546"/>
            <ac:picMk id="6" creationId="{153708D1-2693-431D-8843-E94CF492B420}"/>
          </ac:picMkLst>
        </pc:picChg>
      </pc:sldChg>
      <pc:sldChg chg="addSp delSp modSp add mod ord">
        <pc:chgData name="Boban Srezovski" userId="d2c5dd452d77a740" providerId="LiveId" clId="{D8BC2C42-5D77-4A99-AAA7-1F130B10128C}" dt="2022-05-13T14:46:29.130" v="1099" actId="20577"/>
        <pc:sldMkLst>
          <pc:docMk/>
          <pc:sldMk cId="3941245202" sldId="547"/>
        </pc:sldMkLst>
        <pc:spChg chg="mod">
          <ac:chgData name="Boban Srezovski" userId="d2c5dd452d77a740" providerId="LiveId" clId="{D8BC2C42-5D77-4A99-AAA7-1F130B10128C}" dt="2022-05-13T14:46:29.130" v="1099" actId="20577"/>
          <ac:spMkLst>
            <pc:docMk/>
            <pc:sldMk cId="3941245202" sldId="547"/>
            <ac:spMk id="3" creationId="{DD3ABBE7-9D21-4775-9CA0-5730E3461D89}"/>
          </ac:spMkLst>
        </pc:spChg>
        <pc:picChg chg="del">
          <ac:chgData name="Boban Srezovski" userId="d2c5dd452d77a740" providerId="LiveId" clId="{D8BC2C42-5D77-4A99-AAA7-1F130B10128C}" dt="2022-05-13T14:45:42.865" v="1081" actId="478"/>
          <ac:picMkLst>
            <pc:docMk/>
            <pc:sldMk cId="3941245202" sldId="547"/>
            <ac:picMk id="5" creationId="{0A93C1B3-0630-4492-A460-5C81897D4BFD}"/>
          </ac:picMkLst>
        </pc:picChg>
        <pc:picChg chg="add del mod">
          <ac:chgData name="Boban Srezovski" userId="d2c5dd452d77a740" providerId="LiveId" clId="{D8BC2C42-5D77-4A99-AAA7-1F130B10128C}" dt="2022-05-13T14:46:11.633" v="1088" actId="478"/>
          <ac:picMkLst>
            <pc:docMk/>
            <pc:sldMk cId="3941245202" sldId="547"/>
            <ac:picMk id="6" creationId="{571A7876-C542-4A57-ADE0-6639571C98FA}"/>
          </ac:picMkLst>
        </pc:picChg>
        <pc:picChg chg="add del mod">
          <ac:chgData name="Boban Srezovski" userId="d2c5dd452d77a740" providerId="LiveId" clId="{D8BC2C42-5D77-4A99-AAA7-1F130B10128C}" dt="2022-05-13T14:46:11.313" v="1087" actId="478"/>
          <ac:picMkLst>
            <pc:docMk/>
            <pc:sldMk cId="3941245202" sldId="547"/>
            <ac:picMk id="8" creationId="{E6D7731F-8957-4599-AEB1-B1676756334E}"/>
          </ac:picMkLst>
        </pc:picChg>
        <pc:picChg chg="add mod">
          <ac:chgData name="Boban Srezovski" userId="d2c5dd452d77a740" providerId="LiveId" clId="{D8BC2C42-5D77-4A99-AAA7-1F130B10128C}" dt="2022-05-13T14:46:15.241" v="1090" actId="1076"/>
          <ac:picMkLst>
            <pc:docMk/>
            <pc:sldMk cId="3941245202" sldId="547"/>
            <ac:picMk id="10" creationId="{32E8F6A6-FFFF-4F88-AA10-E1A9F36140B0}"/>
          </ac:picMkLst>
        </pc:picChg>
      </pc:sldChg>
      <pc:sldChg chg="add del">
        <pc:chgData name="Boban Srezovski" userId="d2c5dd452d77a740" providerId="LiveId" clId="{D8BC2C42-5D77-4A99-AAA7-1F130B10128C}" dt="2022-05-13T14:45:38.082" v="1077"/>
        <pc:sldMkLst>
          <pc:docMk/>
          <pc:sldMk cId="4157252178" sldId="547"/>
        </pc:sldMkLst>
      </pc:sldChg>
      <pc:sldChg chg="addSp delSp modSp add mod">
        <pc:chgData name="Boban Srezovski" userId="d2c5dd452d77a740" providerId="LiveId" clId="{D8BC2C42-5D77-4A99-AAA7-1F130B10128C}" dt="2022-05-13T14:47:05.441" v="1112" actId="20577"/>
        <pc:sldMkLst>
          <pc:docMk/>
          <pc:sldMk cId="4275394067" sldId="548"/>
        </pc:sldMkLst>
        <pc:spChg chg="mod">
          <ac:chgData name="Boban Srezovski" userId="d2c5dd452d77a740" providerId="LiveId" clId="{D8BC2C42-5D77-4A99-AAA7-1F130B10128C}" dt="2022-05-13T14:47:05.441" v="1112" actId="20577"/>
          <ac:spMkLst>
            <pc:docMk/>
            <pc:sldMk cId="4275394067" sldId="548"/>
            <ac:spMk id="3" creationId="{DD3ABBE7-9D21-4775-9CA0-5730E3461D89}"/>
          </ac:spMkLst>
        </pc:spChg>
        <pc:picChg chg="add mod">
          <ac:chgData name="Boban Srezovski" userId="d2c5dd452d77a740" providerId="LiveId" clId="{D8BC2C42-5D77-4A99-AAA7-1F130B10128C}" dt="2022-05-13T14:46:53.624" v="1103" actId="1076"/>
          <ac:picMkLst>
            <pc:docMk/>
            <pc:sldMk cId="4275394067" sldId="548"/>
            <ac:picMk id="5" creationId="{AB235D06-B970-41AA-93C5-093A8FAD875D}"/>
          </ac:picMkLst>
        </pc:picChg>
        <pc:picChg chg="del">
          <ac:chgData name="Boban Srezovski" userId="d2c5dd452d77a740" providerId="LiveId" clId="{D8BC2C42-5D77-4A99-AAA7-1F130B10128C}" dt="2022-05-13T14:46:51.129" v="1101" actId="478"/>
          <ac:picMkLst>
            <pc:docMk/>
            <pc:sldMk cId="4275394067" sldId="548"/>
            <ac:picMk id="10" creationId="{32E8F6A6-FFFF-4F88-AA10-E1A9F36140B0}"/>
          </ac:picMkLst>
        </pc:picChg>
      </pc:sldChg>
      <pc:sldChg chg="addSp delSp modSp add mod">
        <pc:chgData name="Boban Srezovski" userId="d2c5dd452d77a740" providerId="LiveId" clId="{D8BC2C42-5D77-4A99-AAA7-1F130B10128C}" dt="2022-05-13T14:47:31.674" v="1124" actId="20577"/>
        <pc:sldMkLst>
          <pc:docMk/>
          <pc:sldMk cId="1456410001" sldId="549"/>
        </pc:sldMkLst>
        <pc:spChg chg="mod">
          <ac:chgData name="Boban Srezovski" userId="d2c5dd452d77a740" providerId="LiveId" clId="{D8BC2C42-5D77-4A99-AAA7-1F130B10128C}" dt="2022-05-13T14:47:31.674" v="1124" actId="20577"/>
          <ac:spMkLst>
            <pc:docMk/>
            <pc:sldMk cId="1456410001" sldId="549"/>
            <ac:spMk id="3" creationId="{DD3ABBE7-9D21-4775-9CA0-5730E3461D89}"/>
          </ac:spMkLst>
        </pc:spChg>
        <pc:picChg chg="del">
          <ac:chgData name="Boban Srezovski" userId="d2c5dd452d77a740" providerId="LiveId" clId="{D8BC2C42-5D77-4A99-AAA7-1F130B10128C}" dt="2022-05-13T14:47:17.095" v="1114" actId="478"/>
          <ac:picMkLst>
            <pc:docMk/>
            <pc:sldMk cId="1456410001" sldId="549"/>
            <ac:picMk id="5" creationId="{AB235D06-B970-41AA-93C5-093A8FAD875D}"/>
          </ac:picMkLst>
        </pc:picChg>
        <pc:picChg chg="add mod">
          <ac:chgData name="Boban Srezovski" userId="d2c5dd452d77a740" providerId="LiveId" clId="{D8BC2C42-5D77-4A99-AAA7-1F130B10128C}" dt="2022-05-13T14:47:19.993" v="1116" actId="1076"/>
          <ac:picMkLst>
            <pc:docMk/>
            <pc:sldMk cId="1456410001" sldId="549"/>
            <ac:picMk id="6" creationId="{D8E25908-A539-4CED-A169-26D62071B1DF}"/>
          </ac:picMkLst>
        </pc:picChg>
      </pc:sldChg>
      <pc:sldChg chg="addSp delSp modSp add mod">
        <pc:chgData name="Boban Srezovski" userId="d2c5dd452d77a740" providerId="LiveId" clId="{D8BC2C42-5D77-4A99-AAA7-1F130B10128C}" dt="2022-05-13T14:48:16.559" v="1133" actId="1076"/>
        <pc:sldMkLst>
          <pc:docMk/>
          <pc:sldMk cId="2591353889" sldId="550"/>
        </pc:sldMkLst>
        <pc:spChg chg="mod">
          <ac:chgData name="Boban Srezovski" userId="d2c5dd452d77a740" providerId="LiveId" clId="{D8BC2C42-5D77-4A99-AAA7-1F130B10128C}" dt="2022-05-13T14:47:54.546" v="1131" actId="20577"/>
          <ac:spMkLst>
            <pc:docMk/>
            <pc:sldMk cId="2591353889" sldId="550"/>
            <ac:spMk id="3" creationId="{DD3ABBE7-9D21-4775-9CA0-5730E3461D89}"/>
          </ac:spMkLst>
        </pc:spChg>
        <pc:picChg chg="add mod">
          <ac:chgData name="Boban Srezovski" userId="d2c5dd452d77a740" providerId="LiveId" clId="{D8BC2C42-5D77-4A99-AAA7-1F130B10128C}" dt="2022-05-13T14:48:16.559" v="1133" actId="1076"/>
          <ac:picMkLst>
            <pc:docMk/>
            <pc:sldMk cId="2591353889" sldId="550"/>
            <ac:picMk id="5" creationId="{3A2C8149-7181-46FF-91EC-D1241D35BAE8}"/>
          </ac:picMkLst>
        </pc:picChg>
        <pc:picChg chg="del">
          <ac:chgData name="Boban Srezovski" userId="d2c5dd452d77a740" providerId="LiveId" clId="{D8BC2C42-5D77-4A99-AAA7-1F130B10128C}" dt="2022-05-13T14:47:49.553" v="1128" actId="478"/>
          <ac:picMkLst>
            <pc:docMk/>
            <pc:sldMk cId="2591353889" sldId="550"/>
            <ac:picMk id="6" creationId="{D8E25908-A539-4CED-A169-26D62071B1DF}"/>
          </ac:picMkLst>
        </pc:picChg>
      </pc:sldChg>
    </pc:docChg>
  </pc:docChgLst>
  <pc:docChgLst>
    <pc:chgData name="Boban Srezovski" userId="d2c5dd452d77a740" providerId="LiveId" clId="{1135FF8D-B992-4236-9A16-49B472A41456}"/>
    <pc:docChg chg="undo custSel addSld delSld modSld sldOrd addSection delSection modSection">
      <pc:chgData name="Boban Srezovski" userId="d2c5dd452d77a740" providerId="LiveId" clId="{1135FF8D-B992-4236-9A16-49B472A41456}" dt="2022-03-16T09:50:25.973" v="2069" actId="20577"/>
      <pc:docMkLst>
        <pc:docMk/>
      </pc:docMkLst>
      <pc:sldChg chg="modSp mod">
        <pc:chgData name="Boban Srezovski" userId="d2c5dd452d77a740" providerId="LiveId" clId="{1135FF8D-B992-4236-9A16-49B472A41456}" dt="2022-03-08T16:32:25.198" v="10" actId="27636"/>
        <pc:sldMkLst>
          <pc:docMk/>
          <pc:sldMk cId="4120532793" sldId="269"/>
        </pc:sldMkLst>
        <pc:spChg chg="mod">
          <ac:chgData name="Boban Srezovski" userId="d2c5dd452d77a740" providerId="LiveId" clId="{1135FF8D-B992-4236-9A16-49B472A41456}" dt="2022-03-08T16:32:09.623" v="2"/>
          <ac:spMkLst>
            <pc:docMk/>
            <pc:sldMk cId="4120532793" sldId="269"/>
            <ac:spMk id="2" creationId="{D6A451ED-E201-46BE-B207-BB09860B7F38}"/>
          </ac:spMkLst>
        </pc:spChg>
        <pc:spChg chg="mod">
          <ac:chgData name="Boban Srezovski" userId="d2c5dd452d77a740" providerId="LiveId" clId="{1135FF8D-B992-4236-9A16-49B472A41456}" dt="2022-03-08T16:32:25.198" v="10" actId="27636"/>
          <ac:spMkLst>
            <pc:docMk/>
            <pc:sldMk cId="4120532793" sldId="269"/>
            <ac:spMk id="3" creationId="{BF08F604-1036-4A25-AF00-D2712D8AFE4D}"/>
          </ac:spMkLst>
        </pc:spChg>
      </pc:sldChg>
      <pc:sldChg chg="modSp mod">
        <pc:chgData name="Boban Srezovski" userId="d2c5dd452d77a740" providerId="LiveId" clId="{1135FF8D-B992-4236-9A16-49B472A41456}" dt="2022-03-08T16:32:51.658" v="49" actId="6549"/>
        <pc:sldMkLst>
          <pc:docMk/>
          <pc:sldMk cId="337182121" sldId="375"/>
        </pc:sldMkLst>
        <pc:spChg chg="mod">
          <ac:chgData name="Boban Srezovski" userId="d2c5dd452d77a740" providerId="LiveId" clId="{1135FF8D-B992-4236-9A16-49B472A41456}" dt="2022-03-08T16:32:51.658" v="49" actId="6549"/>
          <ac:spMkLst>
            <pc:docMk/>
            <pc:sldMk cId="337182121" sldId="375"/>
            <ac:spMk id="3" creationId="{BC210D0D-C5CF-4691-A432-C0C9D3ADAB4B}"/>
          </ac:spMkLst>
        </pc:spChg>
      </pc:sldChg>
      <pc:sldChg chg="modSp mod">
        <pc:chgData name="Boban Srezovski" userId="d2c5dd452d77a740" providerId="LiveId" clId="{1135FF8D-B992-4236-9A16-49B472A41456}" dt="2022-03-08T16:33:33.316" v="82" actId="20577"/>
        <pc:sldMkLst>
          <pc:docMk/>
          <pc:sldMk cId="694927411" sldId="381"/>
        </pc:sldMkLst>
        <pc:spChg chg="mod">
          <ac:chgData name="Boban Srezovski" userId="d2c5dd452d77a740" providerId="LiveId" clId="{1135FF8D-B992-4236-9A16-49B472A41456}" dt="2022-03-08T16:32:59.591" v="52"/>
          <ac:spMkLst>
            <pc:docMk/>
            <pc:sldMk cId="694927411" sldId="381"/>
            <ac:spMk id="2" creationId="{B9D304D0-DEEC-45D5-9724-796AA4982A38}"/>
          </ac:spMkLst>
        </pc:spChg>
        <pc:spChg chg="mod">
          <ac:chgData name="Boban Srezovski" userId="d2c5dd452d77a740" providerId="LiveId" clId="{1135FF8D-B992-4236-9A16-49B472A41456}" dt="2022-03-08T16:33:33.316" v="82" actId="20577"/>
          <ac:spMkLst>
            <pc:docMk/>
            <pc:sldMk cId="694927411" sldId="381"/>
            <ac:spMk id="3" creationId="{7106CDAC-8D05-41FE-BA32-A7D942AF277E}"/>
          </ac:spMkLst>
        </pc:spChg>
      </pc:sldChg>
      <pc:sldChg chg="addSp delSp modSp mod">
        <pc:chgData name="Boban Srezovski" userId="d2c5dd452d77a740" providerId="LiveId" clId="{1135FF8D-B992-4236-9A16-49B472A41456}" dt="2022-03-08T16:34:17.419" v="115" actId="1076"/>
        <pc:sldMkLst>
          <pc:docMk/>
          <pc:sldMk cId="33089202" sldId="400"/>
        </pc:sldMkLst>
        <pc:spChg chg="mod">
          <ac:chgData name="Boban Srezovski" userId="d2c5dd452d77a740" providerId="LiveId" clId="{1135FF8D-B992-4236-9A16-49B472A41456}" dt="2022-03-08T16:33:46.646" v="85"/>
          <ac:spMkLst>
            <pc:docMk/>
            <pc:sldMk cId="33089202" sldId="400"/>
            <ac:spMk id="2" creationId="{4B53C54E-010F-411C-904E-076E27835FC0}"/>
          </ac:spMkLst>
        </pc:spChg>
        <pc:spChg chg="mod">
          <ac:chgData name="Boban Srezovski" userId="d2c5dd452d77a740" providerId="LiveId" clId="{1135FF8D-B992-4236-9A16-49B472A41456}" dt="2022-03-08T16:34:07.291" v="113" actId="6549"/>
          <ac:spMkLst>
            <pc:docMk/>
            <pc:sldMk cId="33089202" sldId="400"/>
            <ac:spMk id="3" creationId="{F748F006-25BC-4ED4-9484-0D62D1D00B06}"/>
          </ac:spMkLst>
        </pc:spChg>
        <pc:picChg chg="del">
          <ac:chgData name="Boban Srezovski" userId="d2c5dd452d77a740" providerId="LiveId" clId="{1135FF8D-B992-4236-9A16-49B472A41456}" dt="2022-03-08T16:33:53.835" v="87" actId="478"/>
          <ac:picMkLst>
            <pc:docMk/>
            <pc:sldMk cId="33089202" sldId="400"/>
            <ac:picMk id="5" creationId="{F3C28CCE-AB53-4926-9FDD-22498D346049}"/>
          </ac:picMkLst>
        </pc:picChg>
        <pc:picChg chg="add mod">
          <ac:chgData name="Boban Srezovski" userId="d2c5dd452d77a740" providerId="LiveId" clId="{1135FF8D-B992-4236-9A16-49B472A41456}" dt="2022-03-08T16:34:17.419" v="115" actId="1076"/>
          <ac:picMkLst>
            <pc:docMk/>
            <pc:sldMk cId="33089202" sldId="400"/>
            <ac:picMk id="6" creationId="{531EC6DD-04E5-48B8-809C-194A7904E260}"/>
          </ac:picMkLst>
        </pc:picChg>
      </pc:sldChg>
      <pc:sldChg chg="del">
        <pc:chgData name="Boban Srezovski" userId="d2c5dd452d77a740" providerId="LiveId" clId="{1135FF8D-B992-4236-9A16-49B472A41456}" dt="2022-03-08T16:34:24.450" v="116" actId="47"/>
        <pc:sldMkLst>
          <pc:docMk/>
          <pc:sldMk cId="654819145" sldId="401"/>
        </pc:sldMkLst>
      </pc:sldChg>
      <pc:sldChg chg="addSp delSp modSp mod">
        <pc:chgData name="Boban Srezovski" userId="d2c5dd452d77a740" providerId="LiveId" clId="{1135FF8D-B992-4236-9A16-49B472A41456}" dt="2022-03-08T16:35:41.281" v="167" actId="1076"/>
        <pc:sldMkLst>
          <pc:docMk/>
          <pc:sldMk cId="3570635793" sldId="402"/>
        </pc:sldMkLst>
        <pc:spChg chg="mod">
          <ac:chgData name="Boban Srezovski" userId="d2c5dd452d77a740" providerId="LiveId" clId="{1135FF8D-B992-4236-9A16-49B472A41456}" dt="2022-03-08T16:34:32.862" v="120"/>
          <ac:spMkLst>
            <pc:docMk/>
            <pc:sldMk cId="3570635793" sldId="402"/>
            <ac:spMk id="2" creationId="{7C6D2843-BF9F-4FE7-9A2E-C8A64C8FFA90}"/>
          </ac:spMkLst>
        </pc:spChg>
        <pc:spChg chg="mod">
          <ac:chgData name="Boban Srezovski" userId="d2c5dd452d77a740" providerId="LiveId" clId="{1135FF8D-B992-4236-9A16-49B472A41456}" dt="2022-03-08T16:35:37.723" v="166" actId="20577"/>
          <ac:spMkLst>
            <pc:docMk/>
            <pc:sldMk cId="3570635793" sldId="402"/>
            <ac:spMk id="3" creationId="{7191CFFF-53FD-4C64-9590-01216DEF2680}"/>
          </ac:spMkLst>
        </pc:spChg>
        <pc:picChg chg="del mod">
          <ac:chgData name="Boban Srezovski" userId="d2c5dd452d77a740" providerId="LiveId" clId="{1135FF8D-B992-4236-9A16-49B472A41456}" dt="2022-03-08T16:34:38.650" v="122" actId="478"/>
          <ac:picMkLst>
            <pc:docMk/>
            <pc:sldMk cId="3570635793" sldId="402"/>
            <ac:picMk id="5" creationId="{8F583611-54DB-4D53-BBC9-7A1F75A804A8}"/>
          </ac:picMkLst>
        </pc:picChg>
        <pc:picChg chg="add mod">
          <ac:chgData name="Boban Srezovski" userId="d2c5dd452d77a740" providerId="LiveId" clId="{1135FF8D-B992-4236-9A16-49B472A41456}" dt="2022-03-08T16:35:41.281" v="167" actId="1076"/>
          <ac:picMkLst>
            <pc:docMk/>
            <pc:sldMk cId="3570635793" sldId="402"/>
            <ac:picMk id="6" creationId="{2905E0CE-6A1C-4C10-9BBC-8541939C97D1}"/>
          </ac:picMkLst>
        </pc:picChg>
        <pc:picChg chg="del">
          <ac:chgData name="Boban Srezovski" userId="d2c5dd452d77a740" providerId="LiveId" clId="{1135FF8D-B992-4236-9A16-49B472A41456}" dt="2022-03-08T16:34:38.850" v="123" actId="478"/>
          <ac:picMkLst>
            <pc:docMk/>
            <pc:sldMk cId="3570635793" sldId="402"/>
            <ac:picMk id="8" creationId="{AD75EDD5-1AB8-4A82-975F-DC650F28050A}"/>
          </ac:picMkLst>
        </pc:picChg>
      </pc:sldChg>
      <pc:sldChg chg="addSp delSp modSp mod">
        <pc:chgData name="Boban Srezovski" userId="d2c5dd452d77a740" providerId="LiveId" clId="{1135FF8D-B992-4236-9A16-49B472A41456}" dt="2022-03-10T23:14:01.243" v="410" actId="14100"/>
        <pc:sldMkLst>
          <pc:docMk/>
          <pc:sldMk cId="1011314282" sldId="403"/>
        </pc:sldMkLst>
        <pc:spChg chg="mod">
          <ac:chgData name="Boban Srezovski" userId="d2c5dd452d77a740" providerId="LiveId" clId="{1135FF8D-B992-4236-9A16-49B472A41456}" dt="2022-03-10T23:13:09.318" v="379"/>
          <ac:spMkLst>
            <pc:docMk/>
            <pc:sldMk cId="1011314282" sldId="403"/>
            <ac:spMk id="2" creationId="{7C6D2843-BF9F-4FE7-9A2E-C8A64C8FFA90}"/>
          </ac:spMkLst>
        </pc:spChg>
        <pc:spChg chg="mod">
          <ac:chgData name="Boban Srezovski" userId="d2c5dd452d77a740" providerId="LiveId" clId="{1135FF8D-B992-4236-9A16-49B472A41456}" dt="2022-03-10T23:13:40.216" v="406" actId="255"/>
          <ac:spMkLst>
            <pc:docMk/>
            <pc:sldMk cId="1011314282" sldId="403"/>
            <ac:spMk id="3" creationId="{7191CFFF-53FD-4C64-9590-01216DEF2680}"/>
          </ac:spMkLst>
        </pc:spChg>
        <pc:spChg chg="del">
          <ac:chgData name="Boban Srezovski" userId="d2c5dd452d77a740" providerId="LiveId" clId="{1135FF8D-B992-4236-9A16-49B472A41456}" dt="2022-03-10T23:13:18.403" v="384" actId="478"/>
          <ac:spMkLst>
            <pc:docMk/>
            <pc:sldMk cId="1011314282" sldId="403"/>
            <ac:spMk id="8" creationId="{55D3C111-140E-428A-9270-04168C0B921A}"/>
          </ac:spMkLst>
        </pc:spChg>
        <pc:picChg chg="add mod">
          <ac:chgData name="Boban Srezovski" userId="d2c5dd452d77a740" providerId="LiveId" clId="{1135FF8D-B992-4236-9A16-49B472A41456}" dt="2022-03-10T23:14:01.243" v="410" actId="14100"/>
          <ac:picMkLst>
            <pc:docMk/>
            <pc:sldMk cId="1011314282" sldId="403"/>
            <ac:picMk id="5" creationId="{99BD5732-6790-4C2F-BC47-AD4236591B17}"/>
          </ac:picMkLst>
        </pc:picChg>
        <pc:picChg chg="del mod">
          <ac:chgData name="Boban Srezovski" userId="d2c5dd452d77a740" providerId="LiveId" clId="{1135FF8D-B992-4236-9A16-49B472A41456}" dt="2022-03-10T23:13:16.332" v="382" actId="478"/>
          <ac:picMkLst>
            <pc:docMk/>
            <pc:sldMk cId="1011314282" sldId="403"/>
            <ac:picMk id="6" creationId="{8CB69CBF-A2D7-4072-84FF-33A05B7EBCBE}"/>
          </ac:picMkLst>
        </pc:picChg>
        <pc:picChg chg="del">
          <ac:chgData name="Boban Srezovski" userId="d2c5dd452d77a740" providerId="LiveId" clId="{1135FF8D-B992-4236-9A16-49B472A41456}" dt="2022-03-10T23:13:17.252" v="383" actId="478"/>
          <ac:picMkLst>
            <pc:docMk/>
            <pc:sldMk cId="1011314282" sldId="403"/>
            <ac:picMk id="7" creationId="{F08A33FF-36E8-4F8B-9035-B17EECD29280}"/>
          </ac:picMkLst>
        </pc:picChg>
      </pc:sldChg>
      <pc:sldChg chg="addSp delSp modSp mod">
        <pc:chgData name="Boban Srezovski" userId="d2c5dd452d77a740" providerId="LiveId" clId="{1135FF8D-B992-4236-9A16-49B472A41456}" dt="2022-03-10T23:18:46.811" v="523" actId="1076"/>
        <pc:sldMkLst>
          <pc:docMk/>
          <pc:sldMk cId="2447118592" sldId="404"/>
        </pc:sldMkLst>
        <pc:spChg chg="mod">
          <ac:chgData name="Boban Srezovski" userId="d2c5dd452d77a740" providerId="LiveId" clId="{1135FF8D-B992-4236-9A16-49B472A41456}" dt="2022-03-10T23:16:23.688" v="480"/>
          <ac:spMkLst>
            <pc:docMk/>
            <pc:sldMk cId="2447118592" sldId="404"/>
            <ac:spMk id="2" creationId="{7C6D2843-BF9F-4FE7-9A2E-C8A64C8FFA90}"/>
          </ac:spMkLst>
        </pc:spChg>
        <pc:spChg chg="mod">
          <ac:chgData name="Boban Srezovski" userId="d2c5dd452d77a740" providerId="LiveId" clId="{1135FF8D-B992-4236-9A16-49B472A41456}" dt="2022-03-10T23:16:37.157" v="493" actId="6549"/>
          <ac:spMkLst>
            <pc:docMk/>
            <pc:sldMk cId="2447118592" sldId="404"/>
            <ac:spMk id="3" creationId="{7191CFFF-53FD-4C64-9590-01216DEF2680}"/>
          </ac:spMkLst>
        </pc:spChg>
        <pc:picChg chg="add mod modCrop">
          <ac:chgData name="Boban Srezovski" userId="d2c5dd452d77a740" providerId="LiveId" clId="{1135FF8D-B992-4236-9A16-49B472A41456}" dt="2022-03-10T23:18:46.811" v="523" actId="1076"/>
          <ac:picMkLst>
            <pc:docMk/>
            <pc:sldMk cId="2447118592" sldId="404"/>
            <ac:picMk id="5" creationId="{4DE06F12-A0AC-4827-98B0-9660987E08E0}"/>
          </ac:picMkLst>
        </pc:picChg>
        <pc:picChg chg="del">
          <ac:chgData name="Boban Srezovski" userId="d2c5dd452d77a740" providerId="LiveId" clId="{1135FF8D-B992-4236-9A16-49B472A41456}" dt="2022-03-10T23:16:46.085" v="494" actId="478"/>
          <ac:picMkLst>
            <pc:docMk/>
            <pc:sldMk cId="2447118592" sldId="404"/>
            <ac:picMk id="6" creationId="{EF61FB96-6895-47FA-84F7-6C9462912E26}"/>
          </ac:picMkLst>
        </pc:picChg>
        <pc:picChg chg="add mod modCrop">
          <ac:chgData name="Boban Srezovski" userId="d2c5dd452d77a740" providerId="LiveId" clId="{1135FF8D-B992-4236-9A16-49B472A41456}" dt="2022-03-10T23:18:46.811" v="523" actId="1076"/>
          <ac:picMkLst>
            <pc:docMk/>
            <pc:sldMk cId="2447118592" sldId="404"/>
            <ac:picMk id="8" creationId="{427FB21B-CE17-4293-8A57-07A4603DA71E}"/>
          </ac:picMkLst>
        </pc:picChg>
      </pc:sldChg>
      <pc:sldChg chg="addSp delSp modSp mod">
        <pc:chgData name="Boban Srezovski" userId="d2c5dd452d77a740" providerId="LiveId" clId="{1135FF8D-B992-4236-9A16-49B472A41456}" dt="2022-03-10T23:20:36.081" v="524"/>
        <pc:sldMkLst>
          <pc:docMk/>
          <pc:sldMk cId="2586758603" sldId="405"/>
        </pc:sldMkLst>
        <pc:spChg chg="mod">
          <ac:chgData name="Boban Srezovski" userId="d2c5dd452d77a740" providerId="LiveId" clId="{1135FF8D-B992-4236-9A16-49B472A41456}" dt="2022-03-10T23:14:31.992" v="411"/>
          <ac:spMkLst>
            <pc:docMk/>
            <pc:sldMk cId="2586758603" sldId="405"/>
            <ac:spMk id="2" creationId="{7C6D2843-BF9F-4FE7-9A2E-C8A64C8FFA90}"/>
          </ac:spMkLst>
        </pc:spChg>
        <pc:spChg chg="mod">
          <ac:chgData name="Boban Srezovski" userId="d2c5dd452d77a740" providerId="LiveId" clId="{1135FF8D-B992-4236-9A16-49B472A41456}" dt="2022-03-10T23:20:36.081" v="524"/>
          <ac:spMkLst>
            <pc:docMk/>
            <pc:sldMk cId="2586758603" sldId="405"/>
            <ac:spMk id="3" creationId="{7191CFFF-53FD-4C64-9590-01216DEF2680}"/>
          </ac:spMkLst>
        </pc:spChg>
        <pc:spChg chg="add mod">
          <ac:chgData name="Boban Srezovski" userId="d2c5dd452d77a740" providerId="LiveId" clId="{1135FF8D-B992-4236-9A16-49B472A41456}" dt="2022-03-10T23:15:28.075" v="472" actId="1076"/>
          <ac:spMkLst>
            <pc:docMk/>
            <pc:sldMk cId="2586758603" sldId="405"/>
            <ac:spMk id="11" creationId="{FBAAC9E5-E703-4735-B232-38A42430AB76}"/>
          </ac:spMkLst>
        </pc:spChg>
        <pc:spChg chg="del">
          <ac:chgData name="Boban Srezovski" userId="d2c5dd452d77a740" providerId="LiveId" clId="{1135FF8D-B992-4236-9A16-49B472A41456}" dt="2022-03-10T23:15:12.195" v="464" actId="478"/>
          <ac:spMkLst>
            <pc:docMk/>
            <pc:sldMk cId="2586758603" sldId="405"/>
            <ac:spMk id="14" creationId="{F9036581-7A11-4AC5-B16D-768E6246744C}"/>
          </ac:spMkLst>
        </pc:spChg>
        <pc:picChg chg="add mod">
          <ac:chgData name="Boban Srezovski" userId="d2c5dd452d77a740" providerId="LiveId" clId="{1135FF8D-B992-4236-9A16-49B472A41456}" dt="2022-03-10T23:15:16.875" v="466" actId="1076"/>
          <ac:picMkLst>
            <pc:docMk/>
            <pc:sldMk cId="2586758603" sldId="405"/>
            <ac:picMk id="5" creationId="{E7784F9D-A92A-4169-88B4-13AD22E7EBFF}"/>
          </ac:picMkLst>
        </pc:picChg>
        <pc:picChg chg="del">
          <ac:chgData name="Boban Srezovski" userId="d2c5dd452d77a740" providerId="LiveId" clId="{1135FF8D-B992-4236-9A16-49B472A41456}" dt="2022-03-10T23:15:10.259" v="462" actId="478"/>
          <ac:picMkLst>
            <pc:docMk/>
            <pc:sldMk cId="2586758603" sldId="405"/>
            <ac:picMk id="10" creationId="{5973C70A-FD38-48B2-9C2D-2D077BE5F90F}"/>
          </ac:picMkLst>
        </pc:picChg>
        <pc:picChg chg="del">
          <ac:chgData name="Boban Srezovski" userId="d2c5dd452d77a740" providerId="LiveId" clId="{1135FF8D-B992-4236-9A16-49B472A41456}" dt="2022-03-10T23:15:11.316" v="463" actId="478"/>
          <ac:picMkLst>
            <pc:docMk/>
            <pc:sldMk cId="2586758603" sldId="405"/>
            <ac:picMk id="12" creationId="{29536314-DC53-40FF-821C-EE0FC354D1E2}"/>
          </ac:picMkLst>
        </pc:picChg>
      </pc:sldChg>
      <pc:sldChg chg="addSp delSp modSp mod">
        <pc:chgData name="Boban Srezovski" userId="d2c5dd452d77a740" providerId="LiveId" clId="{1135FF8D-B992-4236-9A16-49B472A41456}" dt="2022-03-10T23:25:18.754" v="585" actId="1076"/>
        <pc:sldMkLst>
          <pc:docMk/>
          <pc:sldMk cId="1470157071" sldId="406"/>
        </pc:sldMkLst>
        <pc:spChg chg="mod">
          <ac:chgData name="Boban Srezovski" userId="d2c5dd452d77a740" providerId="LiveId" clId="{1135FF8D-B992-4236-9A16-49B472A41456}" dt="2022-03-10T23:21:50.662" v="542"/>
          <ac:spMkLst>
            <pc:docMk/>
            <pc:sldMk cId="1470157071" sldId="406"/>
            <ac:spMk id="2" creationId="{5CEA75BC-051B-4517-B0C2-52748A9025EB}"/>
          </ac:spMkLst>
        </pc:spChg>
        <pc:spChg chg="mod">
          <ac:chgData name="Boban Srezovski" userId="d2c5dd452d77a740" providerId="LiveId" clId="{1135FF8D-B992-4236-9A16-49B472A41456}" dt="2022-03-10T23:25:11.739" v="584" actId="14100"/>
          <ac:spMkLst>
            <pc:docMk/>
            <pc:sldMk cId="1470157071" sldId="406"/>
            <ac:spMk id="3" creationId="{3A746977-C0C9-422D-A870-3763633BD0A4}"/>
          </ac:spMkLst>
        </pc:spChg>
        <pc:spChg chg="del">
          <ac:chgData name="Boban Srezovski" userId="d2c5dd452d77a740" providerId="LiveId" clId="{1135FF8D-B992-4236-9A16-49B472A41456}" dt="2022-03-10T23:21:58.403" v="545" actId="478"/>
          <ac:spMkLst>
            <pc:docMk/>
            <pc:sldMk cId="1470157071" sldId="406"/>
            <ac:spMk id="10" creationId="{81D6E275-EC4B-4D5B-895A-B7BA5BCB454D}"/>
          </ac:spMkLst>
        </pc:spChg>
        <pc:picChg chg="add mod">
          <ac:chgData name="Boban Srezovski" userId="d2c5dd452d77a740" providerId="LiveId" clId="{1135FF8D-B992-4236-9A16-49B472A41456}" dt="2022-03-10T23:25:18.754" v="585" actId="1076"/>
          <ac:picMkLst>
            <pc:docMk/>
            <pc:sldMk cId="1470157071" sldId="406"/>
            <ac:picMk id="5" creationId="{54B62157-878A-4083-948E-E8970C61B671}"/>
          </ac:picMkLst>
        </pc:picChg>
        <pc:picChg chg="del">
          <ac:chgData name="Boban Srezovski" userId="d2c5dd452d77a740" providerId="LiveId" clId="{1135FF8D-B992-4236-9A16-49B472A41456}" dt="2022-03-10T23:21:57.413" v="544" actId="478"/>
          <ac:picMkLst>
            <pc:docMk/>
            <pc:sldMk cId="1470157071" sldId="406"/>
            <ac:picMk id="6" creationId="{ADFA0D3F-99E4-465E-A633-C8F30C26B153}"/>
          </ac:picMkLst>
        </pc:picChg>
        <pc:picChg chg="add mod">
          <ac:chgData name="Boban Srezovski" userId="d2c5dd452d77a740" providerId="LiveId" clId="{1135FF8D-B992-4236-9A16-49B472A41456}" dt="2022-03-10T23:25:18.754" v="585" actId="1076"/>
          <ac:picMkLst>
            <pc:docMk/>
            <pc:sldMk cId="1470157071" sldId="406"/>
            <ac:picMk id="8" creationId="{5270E8C3-15FD-451B-823A-7DF7B278BF94}"/>
          </ac:picMkLst>
        </pc:picChg>
      </pc:sldChg>
      <pc:sldChg chg="addSp modSp mod">
        <pc:chgData name="Boban Srezovski" userId="d2c5dd452d77a740" providerId="LiveId" clId="{1135FF8D-B992-4236-9A16-49B472A41456}" dt="2022-03-10T23:30:00.963" v="687" actId="1076"/>
        <pc:sldMkLst>
          <pc:docMk/>
          <pc:sldMk cId="1075651231" sldId="407"/>
        </pc:sldMkLst>
        <pc:spChg chg="mod">
          <ac:chgData name="Boban Srezovski" userId="d2c5dd452d77a740" providerId="LiveId" clId="{1135FF8D-B992-4236-9A16-49B472A41456}" dt="2022-03-10T23:29:21.894" v="667"/>
          <ac:spMkLst>
            <pc:docMk/>
            <pc:sldMk cId="1075651231" sldId="407"/>
            <ac:spMk id="2" creationId="{6C12F824-9B84-4547-8076-0DEB9F46F7E4}"/>
          </ac:spMkLst>
        </pc:spChg>
        <pc:spChg chg="mod">
          <ac:chgData name="Boban Srezovski" userId="d2c5dd452d77a740" providerId="LiveId" clId="{1135FF8D-B992-4236-9A16-49B472A41456}" dt="2022-03-10T23:29:57.731" v="686" actId="20577"/>
          <ac:spMkLst>
            <pc:docMk/>
            <pc:sldMk cId="1075651231" sldId="407"/>
            <ac:spMk id="3" creationId="{C8DD4252-EF71-478F-843F-D8BCB3AAECFF}"/>
          </ac:spMkLst>
        </pc:spChg>
        <pc:picChg chg="add mod">
          <ac:chgData name="Boban Srezovski" userId="d2c5dd452d77a740" providerId="LiveId" clId="{1135FF8D-B992-4236-9A16-49B472A41456}" dt="2022-03-10T23:30:00.963" v="687" actId="1076"/>
          <ac:picMkLst>
            <pc:docMk/>
            <pc:sldMk cId="1075651231" sldId="407"/>
            <ac:picMk id="5" creationId="{CF068611-4A85-415E-B019-2964CF8B7856}"/>
          </ac:picMkLst>
        </pc:picChg>
      </pc:sldChg>
      <pc:sldChg chg="addSp modSp mod">
        <pc:chgData name="Boban Srezovski" userId="d2c5dd452d77a740" providerId="LiveId" clId="{1135FF8D-B992-4236-9A16-49B472A41456}" dt="2022-03-10T23:31:23.411" v="715" actId="1076"/>
        <pc:sldMkLst>
          <pc:docMk/>
          <pc:sldMk cId="1384360492" sldId="409"/>
        </pc:sldMkLst>
        <pc:spChg chg="mod">
          <ac:chgData name="Boban Srezovski" userId="d2c5dd452d77a740" providerId="LiveId" clId="{1135FF8D-B992-4236-9A16-49B472A41456}" dt="2022-03-10T23:30:15.703" v="694" actId="20577"/>
          <ac:spMkLst>
            <pc:docMk/>
            <pc:sldMk cId="1384360492" sldId="409"/>
            <ac:spMk id="2" creationId="{C9F86248-3367-41D1-8CBE-99F625F5DE90}"/>
          </ac:spMkLst>
        </pc:spChg>
        <pc:spChg chg="mod">
          <ac:chgData name="Boban Srezovski" userId="d2c5dd452d77a740" providerId="LiveId" clId="{1135FF8D-B992-4236-9A16-49B472A41456}" dt="2022-03-10T23:31:21.883" v="714" actId="14100"/>
          <ac:spMkLst>
            <pc:docMk/>
            <pc:sldMk cId="1384360492" sldId="409"/>
            <ac:spMk id="3" creationId="{552E5C53-782F-4C3A-9CF6-2C21BA863637}"/>
          </ac:spMkLst>
        </pc:spChg>
        <pc:spChg chg="add mod">
          <ac:chgData name="Boban Srezovski" userId="d2c5dd452d77a740" providerId="LiveId" clId="{1135FF8D-B992-4236-9A16-49B472A41456}" dt="2022-03-10T23:31:17.148" v="713" actId="1076"/>
          <ac:spMkLst>
            <pc:docMk/>
            <pc:sldMk cId="1384360492" sldId="409"/>
            <ac:spMk id="7" creationId="{54E2EB64-AA41-4420-94B7-3B214A6274F0}"/>
          </ac:spMkLst>
        </pc:spChg>
        <pc:picChg chg="add mod">
          <ac:chgData name="Boban Srezovski" userId="d2c5dd452d77a740" providerId="LiveId" clId="{1135FF8D-B992-4236-9A16-49B472A41456}" dt="2022-03-10T23:31:23.411" v="715" actId="1076"/>
          <ac:picMkLst>
            <pc:docMk/>
            <pc:sldMk cId="1384360492" sldId="409"/>
            <ac:picMk id="5" creationId="{62DF74FE-73DE-47F4-B3A5-E85419533E32}"/>
          </ac:picMkLst>
        </pc:picChg>
      </pc:sldChg>
      <pc:sldChg chg="delSp modSp mod">
        <pc:chgData name="Boban Srezovski" userId="d2c5dd452d77a740" providerId="LiveId" clId="{1135FF8D-B992-4236-9A16-49B472A41456}" dt="2022-03-10T23:42:47.980" v="848" actId="20577"/>
        <pc:sldMkLst>
          <pc:docMk/>
          <pc:sldMk cId="2248868909" sldId="410"/>
        </pc:sldMkLst>
        <pc:spChg chg="mod">
          <ac:chgData name="Boban Srezovski" userId="d2c5dd452d77a740" providerId="LiveId" clId="{1135FF8D-B992-4236-9A16-49B472A41456}" dt="2022-03-10T23:42:11.263" v="818"/>
          <ac:spMkLst>
            <pc:docMk/>
            <pc:sldMk cId="2248868909" sldId="410"/>
            <ac:spMk id="2" creationId="{C9F86248-3367-41D1-8CBE-99F625F5DE90}"/>
          </ac:spMkLst>
        </pc:spChg>
        <pc:spChg chg="mod">
          <ac:chgData name="Boban Srezovski" userId="d2c5dd452d77a740" providerId="LiveId" clId="{1135FF8D-B992-4236-9A16-49B472A41456}" dt="2022-03-10T23:42:47.980" v="848" actId="20577"/>
          <ac:spMkLst>
            <pc:docMk/>
            <pc:sldMk cId="2248868909" sldId="410"/>
            <ac:spMk id="3" creationId="{552E5C53-782F-4C3A-9CF6-2C21BA863637}"/>
          </ac:spMkLst>
        </pc:spChg>
        <pc:picChg chg="del">
          <ac:chgData name="Boban Srezovski" userId="d2c5dd452d77a740" providerId="LiveId" clId="{1135FF8D-B992-4236-9A16-49B472A41456}" dt="2022-03-10T23:42:27.971" v="828" actId="478"/>
          <ac:picMkLst>
            <pc:docMk/>
            <pc:sldMk cId="2248868909" sldId="410"/>
            <ac:picMk id="5" creationId="{5EFBE81F-9F6D-4635-AB3F-5F67DE2E0FEE}"/>
          </ac:picMkLst>
        </pc:picChg>
      </pc:sldChg>
      <pc:sldChg chg="del">
        <pc:chgData name="Boban Srezovski" userId="d2c5dd452d77a740" providerId="LiveId" clId="{1135FF8D-B992-4236-9A16-49B472A41456}" dt="2022-03-10T23:43:02.112" v="849" actId="47"/>
        <pc:sldMkLst>
          <pc:docMk/>
          <pc:sldMk cId="2957737723" sldId="411"/>
        </pc:sldMkLst>
      </pc:sldChg>
      <pc:sldChg chg="delSp modSp mod">
        <pc:chgData name="Boban Srezovski" userId="d2c5dd452d77a740" providerId="LiveId" clId="{1135FF8D-B992-4236-9A16-49B472A41456}" dt="2022-03-10T23:43:33.116" v="875" actId="242"/>
        <pc:sldMkLst>
          <pc:docMk/>
          <pc:sldMk cId="1440591897" sldId="412"/>
        </pc:sldMkLst>
        <pc:spChg chg="mod">
          <ac:chgData name="Boban Srezovski" userId="d2c5dd452d77a740" providerId="LiveId" clId="{1135FF8D-B992-4236-9A16-49B472A41456}" dt="2022-03-10T23:43:08.391" v="853"/>
          <ac:spMkLst>
            <pc:docMk/>
            <pc:sldMk cId="1440591897" sldId="412"/>
            <ac:spMk id="2" creationId="{9919E29B-1C8F-4C74-ABFE-0ABC24C3EDC2}"/>
          </ac:spMkLst>
        </pc:spChg>
        <pc:spChg chg="mod">
          <ac:chgData name="Boban Srezovski" userId="d2c5dd452d77a740" providerId="LiveId" clId="{1135FF8D-B992-4236-9A16-49B472A41456}" dt="2022-03-10T23:43:33.116" v="875" actId="242"/>
          <ac:spMkLst>
            <pc:docMk/>
            <pc:sldMk cId="1440591897" sldId="412"/>
            <ac:spMk id="3" creationId="{D12D863C-4280-4130-AB66-83408E1CAD2C}"/>
          </ac:spMkLst>
        </pc:spChg>
        <pc:picChg chg="del">
          <ac:chgData name="Boban Srezovski" userId="d2c5dd452d77a740" providerId="LiveId" clId="{1135FF8D-B992-4236-9A16-49B472A41456}" dt="2022-03-10T23:43:09.303" v="854" actId="478"/>
          <ac:picMkLst>
            <pc:docMk/>
            <pc:sldMk cId="1440591897" sldId="412"/>
            <ac:picMk id="6" creationId="{91AD474B-67EF-48DF-AB90-B2FF87C4DAA5}"/>
          </ac:picMkLst>
        </pc:picChg>
      </pc:sldChg>
      <pc:sldChg chg="addSp delSp modSp mod">
        <pc:chgData name="Boban Srezovski" userId="d2c5dd452d77a740" providerId="LiveId" clId="{1135FF8D-B992-4236-9A16-49B472A41456}" dt="2022-03-10T23:50:19.619" v="976" actId="1076"/>
        <pc:sldMkLst>
          <pc:docMk/>
          <pc:sldMk cId="2817901728" sldId="413"/>
        </pc:sldMkLst>
        <pc:spChg chg="add mod">
          <ac:chgData name="Boban Srezovski" userId="d2c5dd452d77a740" providerId="LiveId" clId="{1135FF8D-B992-4236-9A16-49B472A41456}" dt="2022-03-10T23:49:58.100" v="966" actId="14100"/>
          <ac:spMkLst>
            <pc:docMk/>
            <pc:sldMk cId="2817901728" sldId="413"/>
            <ac:spMk id="4" creationId="{B0DB11E7-9ADB-49F1-9E26-15D4D9DC8D87}"/>
          </ac:spMkLst>
        </pc:spChg>
        <pc:spChg chg="del mod">
          <ac:chgData name="Boban Srezovski" userId="d2c5dd452d77a740" providerId="LiveId" clId="{1135FF8D-B992-4236-9A16-49B472A41456}" dt="2022-03-10T23:49:44.656" v="953" actId="478"/>
          <ac:spMkLst>
            <pc:docMk/>
            <pc:sldMk cId="2817901728" sldId="413"/>
            <ac:spMk id="5" creationId="{DF794377-96CD-42A3-9933-462D2D96582A}"/>
          </ac:spMkLst>
        </pc:spChg>
        <pc:spChg chg="add mod">
          <ac:chgData name="Boban Srezovski" userId="d2c5dd452d77a740" providerId="LiveId" clId="{1135FF8D-B992-4236-9A16-49B472A41456}" dt="2022-03-10T23:50:19.619" v="976" actId="1076"/>
          <ac:spMkLst>
            <pc:docMk/>
            <pc:sldMk cId="2817901728" sldId="413"/>
            <ac:spMk id="9" creationId="{6ED547FB-8854-4DE3-BE73-BA28692C1D7E}"/>
          </ac:spMkLst>
        </pc:spChg>
        <pc:picChg chg="add mod">
          <ac:chgData name="Boban Srezovski" userId="d2c5dd452d77a740" providerId="LiveId" clId="{1135FF8D-B992-4236-9A16-49B472A41456}" dt="2022-03-10T23:50:04.010" v="970" actId="1076"/>
          <ac:picMkLst>
            <pc:docMk/>
            <pc:sldMk cId="2817901728" sldId="413"/>
            <ac:picMk id="7" creationId="{C3C32C96-4925-4EDB-9A81-D47F0C1A6AA4}"/>
          </ac:picMkLst>
        </pc:picChg>
      </pc:sldChg>
      <pc:sldChg chg="del">
        <pc:chgData name="Boban Srezovski" userId="d2c5dd452d77a740" providerId="LiveId" clId="{1135FF8D-B992-4236-9A16-49B472A41456}" dt="2022-03-10T23:50:43.800" v="977" actId="47"/>
        <pc:sldMkLst>
          <pc:docMk/>
          <pc:sldMk cId="2765392305" sldId="414"/>
        </pc:sldMkLst>
      </pc:sldChg>
      <pc:sldChg chg="addSp delSp modSp mod">
        <pc:chgData name="Boban Srezovski" userId="d2c5dd452d77a740" providerId="LiveId" clId="{1135FF8D-B992-4236-9A16-49B472A41456}" dt="2022-03-10T23:51:25.986" v="998" actId="1076"/>
        <pc:sldMkLst>
          <pc:docMk/>
          <pc:sldMk cId="1045791783" sldId="415"/>
        </pc:sldMkLst>
        <pc:spChg chg="mod">
          <ac:chgData name="Boban Srezovski" userId="d2c5dd452d77a740" providerId="LiveId" clId="{1135FF8D-B992-4236-9A16-49B472A41456}" dt="2022-03-10T23:50:50.623" v="981"/>
          <ac:spMkLst>
            <pc:docMk/>
            <pc:sldMk cId="1045791783" sldId="415"/>
            <ac:spMk id="2" creationId="{FB694F89-0A19-407F-B872-95A582762C20}"/>
          </ac:spMkLst>
        </pc:spChg>
        <pc:spChg chg="mod">
          <ac:chgData name="Boban Srezovski" userId="d2c5dd452d77a740" providerId="LiveId" clId="{1135FF8D-B992-4236-9A16-49B472A41456}" dt="2022-03-10T23:51:24.211" v="997" actId="14100"/>
          <ac:spMkLst>
            <pc:docMk/>
            <pc:sldMk cId="1045791783" sldId="415"/>
            <ac:spMk id="3" creationId="{C2F0F815-22CC-4D71-AA71-74332432CFD7}"/>
          </ac:spMkLst>
        </pc:spChg>
        <pc:picChg chg="add mod">
          <ac:chgData name="Boban Srezovski" userId="d2c5dd452d77a740" providerId="LiveId" clId="{1135FF8D-B992-4236-9A16-49B472A41456}" dt="2022-03-10T23:51:25.986" v="998" actId="1076"/>
          <ac:picMkLst>
            <pc:docMk/>
            <pc:sldMk cId="1045791783" sldId="415"/>
            <ac:picMk id="5" creationId="{24470D29-E9B7-431B-8251-85150ED6FEBF}"/>
          </ac:picMkLst>
        </pc:picChg>
        <pc:picChg chg="del">
          <ac:chgData name="Boban Srezovski" userId="d2c5dd452d77a740" providerId="LiveId" clId="{1135FF8D-B992-4236-9A16-49B472A41456}" dt="2022-03-10T23:51:00.956" v="992" actId="478"/>
          <ac:picMkLst>
            <pc:docMk/>
            <pc:sldMk cId="1045791783" sldId="415"/>
            <ac:picMk id="6" creationId="{BA4CEDFC-3B5E-4A2F-838A-4FD878FFB0AC}"/>
          </ac:picMkLst>
        </pc:picChg>
      </pc:sldChg>
      <pc:sldChg chg="addSp delSp modSp mod">
        <pc:chgData name="Boban Srezovski" userId="d2c5dd452d77a740" providerId="LiveId" clId="{1135FF8D-B992-4236-9A16-49B472A41456}" dt="2022-03-10T23:52:10.891" v="1017" actId="1076"/>
        <pc:sldMkLst>
          <pc:docMk/>
          <pc:sldMk cId="2247424491" sldId="416"/>
        </pc:sldMkLst>
        <pc:spChg chg="mod">
          <ac:chgData name="Boban Srezovski" userId="d2c5dd452d77a740" providerId="LiveId" clId="{1135FF8D-B992-4236-9A16-49B472A41456}" dt="2022-03-10T23:51:54.444" v="1009" actId="20577"/>
          <ac:spMkLst>
            <pc:docMk/>
            <pc:sldMk cId="2247424491" sldId="416"/>
            <ac:spMk id="3" creationId="{C2F0F815-22CC-4D71-AA71-74332432CFD7}"/>
          </ac:spMkLst>
        </pc:spChg>
        <pc:spChg chg="add mod">
          <ac:chgData name="Boban Srezovski" userId="d2c5dd452d77a740" providerId="LiveId" clId="{1135FF8D-B992-4236-9A16-49B472A41456}" dt="2022-03-10T23:52:10.891" v="1017" actId="1076"/>
          <ac:spMkLst>
            <pc:docMk/>
            <pc:sldMk cId="2247424491" sldId="416"/>
            <ac:spMk id="8" creationId="{EC6A6799-5D04-4AE9-BDE3-AD4F152F4D44}"/>
          </ac:spMkLst>
        </pc:spChg>
        <pc:picChg chg="del">
          <ac:chgData name="Boban Srezovski" userId="d2c5dd452d77a740" providerId="LiveId" clId="{1135FF8D-B992-4236-9A16-49B472A41456}" dt="2022-03-10T23:51:42.804" v="1005" actId="478"/>
          <ac:picMkLst>
            <pc:docMk/>
            <pc:sldMk cId="2247424491" sldId="416"/>
            <ac:picMk id="5" creationId="{0717E79F-599E-4E85-BBC2-8B4C53FCB4E8}"/>
          </ac:picMkLst>
        </pc:picChg>
        <pc:picChg chg="add mod">
          <ac:chgData name="Boban Srezovski" userId="d2c5dd452d77a740" providerId="LiveId" clId="{1135FF8D-B992-4236-9A16-49B472A41456}" dt="2022-03-10T23:51:58.923" v="1011" actId="1076"/>
          <ac:picMkLst>
            <pc:docMk/>
            <pc:sldMk cId="2247424491" sldId="416"/>
            <ac:picMk id="6" creationId="{DD6F7960-C440-4EEB-B9DC-5AEC48FF5EC7}"/>
          </ac:picMkLst>
        </pc:picChg>
      </pc:sldChg>
      <pc:sldChg chg="del">
        <pc:chgData name="Boban Srezovski" userId="d2c5dd452d77a740" providerId="LiveId" clId="{1135FF8D-B992-4236-9A16-49B472A41456}" dt="2022-03-10T23:52:17.725" v="1018" actId="47"/>
        <pc:sldMkLst>
          <pc:docMk/>
          <pc:sldMk cId="4246979113" sldId="417"/>
        </pc:sldMkLst>
      </pc:sldChg>
      <pc:sldChg chg="addSp delSp modSp mod">
        <pc:chgData name="Boban Srezovski" userId="d2c5dd452d77a740" providerId="LiveId" clId="{1135FF8D-B992-4236-9A16-49B472A41456}" dt="2022-03-10T23:53:48.418" v="1051" actId="1076"/>
        <pc:sldMkLst>
          <pc:docMk/>
          <pc:sldMk cId="1651756962" sldId="424"/>
        </pc:sldMkLst>
        <pc:spChg chg="mod">
          <ac:chgData name="Boban Srezovski" userId="d2c5dd452d77a740" providerId="LiveId" clId="{1135FF8D-B992-4236-9A16-49B472A41456}" dt="2022-03-10T23:52:26.751" v="1022"/>
          <ac:spMkLst>
            <pc:docMk/>
            <pc:sldMk cId="1651756962" sldId="424"/>
            <ac:spMk id="2" creationId="{77FDE43E-1B52-472E-94C7-B4802721EEDF}"/>
          </ac:spMkLst>
        </pc:spChg>
        <pc:spChg chg="mod">
          <ac:chgData name="Boban Srezovski" userId="d2c5dd452d77a740" providerId="LiveId" clId="{1135FF8D-B992-4236-9A16-49B472A41456}" dt="2022-03-10T23:53:45.507" v="1050" actId="14100"/>
          <ac:spMkLst>
            <pc:docMk/>
            <pc:sldMk cId="1651756962" sldId="424"/>
            <ac:spMk id="3" creationId="{96F7E3D5-7EDB-43E2-884B-A6B36FBD71DA}"/>
          </ac:spMkLst>
        </pc:spChg>
        <pc:picChg chg="del">
          <ac:chgData name="Boban Srezovski" userId="d2c5dd452d77a740" providerId="LiveId" clId="{1135FF8D-B992-4236-9A16-49B472A41456}" dt="2022-03-10T23:52:34.333" v="1025" actId="478"/>
          <ac:picMkLst>
            <pc:docMk/>
            <pc:sldMk cId="1651756962" sldId="424"/>
            <ac:picMk id="5" creationId="{04880E23-96E4-4853-95E4-7BD393335FB6}"/>
          </ac:picMkLst>
        </pc:picChg>
        <pc:picChg chg="add mod">
          <ac:chgData name="Boban Srezovski" userId="d2c5dd452d77a740" providerId="LiveId" clId="{1135FF8D-B992-4236-9A16-49B472A41456}" dt="2022-03-10T23:53:48.418" v="1051" actId="1076"/>
          <ac:picMkLst>
            <pc:docMk/>
            <pc:sldMk cId="1651756962" sldId="424"/>
            <ac:picMk id="6" creationId="{262AB164-7799-4387-A723-5F830F14D380}"/>
          </ac:picMkLst>
        </pc:picChg>
      </pc:sldChg>
      <pc:sldChg chg="delSp modSp mod">
        <pc:chgData name="Boban Srezovski" userId="d2c5dd452d77a740" providerId="LiveId" clId="{1135FF8D-B992-4236-9A16-49B472A41456}" dt="2022-03-11T00:00:14.452" v="1154" actId="14100"/>
        <pc:sldMkLst>
          <pc:docMk/>
          <pc:sldMk cId="1000529401" sldId="428"/>
        </pc:sldMkLst>
        <pc:spChg chg="mod">
          <ac:chgData name="Boban Srezovski" userId="d2c5dd452d77a740" providerId="LiveId" clId="{1135FF8D-B992-4236-9A16-49B472A41456}" dt="2022-03-10T23:59:14.726" v="1111"/>
          <ac:spMkLst>
            <pc:docMk/>
            <pc:sldMk cId="1000529401" sldId="428"/>
            <ac:spMk id="2" creationId="{A9BE1B5B-12BE-42A9-83CF-DED06B560576}"/>
          </ac:spMkLst>
        </pc:spChg>
        <pc:spChg chg="mod">
          <ac:chgData name="Boban Srezovski" userId="d2c5dd452d77a740" providerId="LiveId" clId="{1135FF8D-B992-4236-9A16-49B472A41456}" dt="2022-03-11T00:00:14.452" v="1154" actId="14100"/>
          <ac:spMkLst>
            <pc:docMk/>
            <pc:sldMk cId="1000529401" sldId="428"/>
            <ac:spMk id="3" creationId="{43DC0B65-7E38-4B15-97C7-8B0B630C8DBD}"/>
          </ac:spMkLst>
        </pc:spChg>
        <pc:spChg chg="del">
          <ac:chgData name="Boban Srezovski" userId="d2c5dd452d77a740" providerId="LiveId" clId="{1135FF8D-B992-4236-9A16-49B472A41456}" dt="2022-03-10T23:59:24.805" v="1115" actId="478"/>
          <ac:spMkLst>
            <pc:docMk/>
            <pc:sldMk cId="1000529401" sldId="428"/>
            <ac:spMk id="8" creationId="{73D5C3E0-6292-4ACE-8B10-B2EC91CD4241}"/>
          </ac:spMkLst>
        </pc:spChg>
        <pc:picChg chg="del">
          <ac:chgData name="Boban Srezovski" userId="d2c5dd452d77a740" providerId="LiveId" clId="{1135FF8D-B992-4236-9A16-49B472A41456}" dt="2022-03-10T23:59:23.516" v="1114" actId="478"/>
          <ac:picMkLst>
            <pc:docMk/>
            <pc:sldMk cId="1000529401" sldId="428"/>
            <ac:picMk id="6" creationId="{36F5FDF5-3B18-4519-9886-06B7FBE87F32}"/>
          </ac:picMkLst>
        </pc:picChg>
      </pc:sldChg>
      <pc:sldChg chg="addSp delSp modSp mod">
        <pc:chgData name="Boban Srezovski" userId="d2c5dd452d77a740" providerId="LiveId" clId="{1135FF8D-B992-4236-9A16-49B472A41456}" dt="2022-03-11T00:01:37.771" v="1187" actId="242"/>
        <pc:sldMkLst>
          <pc:docMk/>
          <pc:sldMk cId="2303601437" sldId="433"/>
        </pc:sldMkLst>
        <pc:spChg chg="mod">
          <ac:chgData name="Boban Srezovski" userId="d2c5dd452d77a740" providerId="LiveId" clId="{1135FF8D-B992-4236-9A16-49B472A41456}" dt="2022-03-11T00:00:37.716" v="1161" actId="20577"/>
          <ac:spMkLst>
            <pc:docMk/>
            <pc:sldMk cId="2303601437" sldId="433"/>
            <ac:spMk id="2" creationId="{0EA78ED8-8612-4764-BE35-F00851278351}"/>
          </ac:spMkLst>
        </pc:spChg>
        <pc:spChg chg="mod">
          <ac:chgData name="Boban Srezovski" userId="d2c5dd452d77a740" providerId="LiveId" clId="{1135FF8D-B992-4236-9A16-49B472A41456}" dt="2022-03-11T00:01:37.771" v="1187" actId="242"/>
          <ac:spMkLst>
            <pc:docMk/>
            <pc:sldMk cId="2303601437" sldId="433"/>
            <ac:spMk id="3" creationId="{DD3ABBE7-9D21-4775-9CA0-5730E3461D89}"/>
          </ac:spMkLst>
        </pc:spChg>
        <pc:spChg chg="del">
          <ac:chgData name="Boban Srezovski" userId="d2c5dd452d77a740" providerId="LiveId" clId="{1135FF8D-B992-4236-9A16-49B472A41456}" dt="2022-03-11T00:00:41.661" v="1163" actId="478"/>
          <ac:spMkLst>
            <pc:docMk/>
            <pc:sldMk cId="2303601437" sldId="433"/>
            <ac:spMk id="7" creationId="{B19980CF-B03C-48F5-964A-80E79847A8D8}"/>
          </ac:spMkLst>
        </pc:spChg>
        <pc:spChg chg="add mod">
          <ac:chgData name="Boban Srezovski" userId="d2c5dd452d77a740" providerId="LiveId" clId="{1135FF8D-B992-4236-9A16-49B472A41456}" dt="2022-03-11T00:01:25.155" v="1184" actId="1076"/>
          <ac:spMkLst>
            <pc:docMk/>
            <pc:sldMk cId="2303601437" sldId="433"/>
            <ac:spMk id="9" creationId="{A8216A08-00C3-49B5-96EB-718B27438272}"/>
          </ac:spMkLst>
        </pc:spChg>
        <pc:picChg chg="del">
          <ac:chgData name="Boban Srezovski" userId="d2c5dd452d77a740" providerId="LiveId" clId="{1135FF8D-B992-4236-9A16-49B472A41456}" dt="2022-03-11T00:00:40.444" v="1162" actId="478"/>
          <ac:picMkLst>
            <pc:docMk/>
            <pc:sldMk cId="2303601437" sldId="433"/>
            <ac:picMk id="5" creationId="{846D31A7-C50D-4C11-BCEA-077608885952}"/>
          </ac:picMkLst>
        </pc:picChg>
        <pc:picChg chg="add mod">
          <ac:chgData name="Boban Srezovski" userId="d2c5dd452d77a740" providerId="LiveId" clId="{1135FF8D-B992-4236-9A16-49B472A41456}" dt="2022-03-11T00:01:28.387" v="1185" actId="1076"/>
          <ac:picMkLst>
            <pc:docMk/>
            <pc:sldMk cId="2303601437" sldId="433"/>
            <ac:picMk id="6" creationId="{6B516568-FA2C-4726-BD09-A218275D87E2}"/>
          </ac:picMkLst>
        </pc:picChg>
      </pc:sldChg>
      <pc:sldChg chg="addSp delSp modSp mod">
        <pc:chgData name="Boban Srezovski" userId="d2c5dd452d77a740" providerId="LiveId" clId="{1135FF8D-B992-4236-9A16-49B472A41456}" dt="2022-03-11T00:03:05.320" v="1201"/>
        <pc:sldMkLst>
          <pc:docMk/>
          <pc:sldMk cId="3956223254" sldId="434"/>
        </pc:sldMkLst>
        <pc:spChg chg="mod">
          <ac:chgData name="Boban Srezovski" userId="d2c5dd452d77a740" providerId="LiveId" clId="{1135FF8D-B992-4236-9A16-49B472A41456}" dt="2022-03-11T00:03:05.320" v="1201"/>
          <ac:spMkLst>
            <pc:docMk/>
            <pc:sldMk cId="3956223254" sldId="434"/>
            <ac:spMk id="2" creationId="{0EA78ED8-8612-4764-BE35-F00851278351}"/>
          </ac:spMkLst>
        </pc:spChg>
        <pc:spChg chg="mod">
          <ac:chgData name="Boban Srezovski" userId="d2c5dd452d77a740" providerId="LiveId" clId="{1135FF8D-B992-4236-9A16-49B472A41456}" dt="2022-03-11T00:02:47.275" v="1199" actId="242"/>
          <ac:spMkLst>
            <pc:docMk/>
            <pc:sldMk cId="3956223254" sldId="434"/>
            <ac:spMk id="3" creationId="{DD3ABBE7-9D21-4775-9CA0-5730E3461D89}"/>
          </ac:spMkLst>
        </pc:spChg>
        <pc:picChg chg="add mod">
          <ac:chgData name="Boban Srezovski" userId="d2c5dd452d77a740" providerId="LiveId" clId="{1135FF8D-B992-4236-9A16-49B472A41456}" dt="2022-03-11T00:02:52.812" v="1200" actId="14100"/>
          <ac:picMkLst>
            <pc:docMk/>
            <pc:sldMk cId="3956223254" sldId="434"/>
            <ac:picMk id="5" creationId="{E6C6322E-E482-4D21-96CF-0820EE740CB7}"/>
          </ac:picMkLst>
        </pc:picChg>
        <pc:picChg chg="del">
          <ac:chgData name="Boban Srezovski" userId="d2c5dd452d77a740" providerId="LiveId" clId="{1135FF8D-B992-4236-9A16-49B472A41456}" dt="2022-03-11T00:02:21.523" v="1193" actId="478"/>
          <ac:picMkLst>
            <pc:docMk/>
            <pc:sldMk cId="3956223254" sldId="434"/>
            <ac:picMk id="6" creationId="{D6D7DA9B-C3E6-47FE-8938-A69C5D68DD8E}"/>
          </ac:picMkLst>
        </pc:picChg>
      </pc:sldChg>
      <pc:sldChg chg="modSp mod">
        <pc:chgData name="Boban Srezovski" userId="d2c5dd452d77a740" providerId="LiveId" clId="{1135FF8D-B992-4236-9A16-49B472A41456}" dt="2022-03-11T00:48:49.015" v="2012" actId="20577"/>
        <pc:sldMkLst>
          <pc:docMk/>
          <pc:sldMk cId="31396738" sldId="435"/>
        </pc:sldMkLst>
        <pc:spChg chg="mod">
          <ac:chgData name="Boban Srezovski" userId="d2c5dd452d77a740" providerId="LiveId" clId="{1135FF8D-B992-4236-9A16-49B472A41456}" dt="2022-03-11T00:48:49.015" v="2012" actId="20577"/>
          <ac:spMkLst>
            <pc:docMk/>
            <pc:sldMk cId="31396738" sldId="435"/>
            <ac:spMk id="3" creationId="{C54D1EC5-AB79-4E7C-A1F0-91B329B0B026}"/>
          </ac:spMkLst>
        </pc:spChg>
      </pc:sldChg>
      <pc:sldChg chg="addSp delSp modSp mod">
        <pc:chgData name="Boban Srezovski" userId="d2c5dd452d77a740" providerId="LiveId" clId="{1135FF8D-B992-4236-9A16-49B472A41456}" dt="2022-03-08T16:39:45.165" v="249"/>
        <pc:sldMkLst>
          <pc:docMk/>
          <pc:sldMk cId="3067615491" sldId="436"/>
        </pc:sldMkLst>
        <pc:spChg chg="mod">
          <ac:chgData name="Boban Srezovski" userId="d2c5dd452d77a740" providerId="LiveId" clId="{1135FF8D-B992-4236-9A16-49B472A41456}" dt="2022-03-08T16:39:45.165" v="249"/>
          <ac:spMkLst>
            <pc:docMk/>
            <pc:sldMk cId="3067615491" sldId="436"/>
            <ac:spMk id="2" creationId="{7C6D2843-BF9F-4FE7-9A2E-C8A64C8FFA90}"/>
          </ac:spMkLst>
        </pc:spChg>
        <pc:spChg chg="mod">
          <ac:chgData name="Boban Srezovski" userId="d2c5dd452d77a740" providerId="LiveId" clId="{1135FF8D-B992-4236-9A16-49B472A41456}" dt="2022-03-08T16:36:28.220" v="196" actId="6549"/>
          <ac:spMkLst>
            <pc:docMk/>
            <pc:sldMk cId="3067615491" sldId="436"/>
            <ac:spMk id="3" creationId="{7191CFFF-53FD-4C64-9590-01216DEF2680}"/>
          </ac:spMkLst>
        </pc:spChg>
        <pc:spChg chg="del">
          <ac:chgData name="Boban Srezovski" userId="d2c5dd452d77a740" providerId="LiveId" clId="{1135FF8D-B992-4236-9A16-49B472A41456}" dt="2022-03-08T16:35:56.051" v="171" actId="478"/>
          <ac:spMkLst>
            <pc:docMk/>
            <pc:sldMk cId="3067615491" sldId="436"/>
            <ac:spMk id="9" creationId="{D2CA571A-27C5-4339-A6DC-326C2CADEA4F}"/>
          </ac:spMkLst>
        </pc:spChg>
        <pc:spChg chg="add mod">
          <ac:chgData name="Boban Srezovski" userId="d2c5dd452d77a740" providerId="LiveId" clId="{1135FF8D-B992-4236-9A16-49B472A41456}" dt="2022-03-08T16:36:10.034" v="178" actId="1076"/>
          <ac:spMkLst>
            <pc:docMk/>
            <pc:sldMk cId="3067615491" sldId="436"/>
            <ac:spMk id="10" creationId="{14DA1845-FBFC-4268-9392-CD8C4484D3EF}"/>
          </ac:spMkLst>
        </pc:spChg>
        <pc:picChg chg="add">
          <ac:chgData name="Boban Srezovski" userId="d2c5dd452d77a740" providerId="LiveId" clId="{1135FF8D-B992-4236-9A16-49B472A41456}" dt="2022-03-08T16:35:58.166" v="172" actId="22"/>
          <ac:picMkLst>
            <pc:docMk/>
            <pc:sldMk cId="3067615491" sldId="436"/>
            <ac:picMk id="5" creationId="{C27E82CE-4D5C-4E96-8AC0-87905BB11177}"/>
          </ac:picMkLst>
        </pc:picChg>
        <pc:picChg chg="del">
          <ac:chgData name="Boban Srezovski" userId="d2c5dd452d77a740" providerId="LiveId" clId="{1135FF8D-B992-4236-9A16-49B472A41456}" dt="2022-03-08T16:35:55.020" v="170" actId="478"/>
          <ac:picMkLst>
            <pc:docMk/>
            <pc:sldMk cId="3067615491" sldId="436"/>
            <ac:picMk id="6" creationId="{0B109EC2-42A2-419E-86C0-4D3F1EB74A70}"/>
          </ac:picMkLst>
        </pc:picChg>
        <pc:picChg chg="add mod">
          <ac:chgData name="Boban Srezovski" userId="d2c5dd452d77a740" providerId="LiveId" clId="{1135FF8D-B992-4236-9A16-49B472A41456}" dt="2022-03-08T16:36:40.241" v="198" actId="1076"/>
          <ac:picMkLst>
            <pc:docMk/>
            <pc:sldMk cId="3067615491" sldId="436"/>
            <ac:picMk id="11" creationId="{F73ABCCB-2983-4823-B650-008CFB8F5555}"/>
          </ac:picMkLst>
        </pc:picChg>
      </pc:sldChg>
      <pc:sldChg chg="del">
        <pc:chgData name="Boban Srezovski" userId="d2c5dd452d77a740" providerId="LiveId" clId="{1135FF8D-B992-4236-9A16-49B472A41456}" dt="2022-03-10T23:16:14.043" v="473" actId="47"/>
        <pc:sldMkLst>
          <pc:docMk/>
          <pc:sldMk cId="2899738228" sldId="437"/>
        </pc:sldMkLst>
      </pc:sldChg>
      <pc:sldChg chg="del">
        <pc:chgData name="Boban Srezovski" userId="d2c5dd452d77a740" providerId="LiveId" clId="{1135FF8D-B992-4236-9A16-49B472A41456}" dt="2022-03-10T23:16:14.741" v="474" actId="47"/>
        <pc:sldMkLst>
          <pc:docMk/>
          <pc:sldMk cId="1428958046" sldId="438"/>
        </pc:sldMkLst>
      </pc:sldChg>
      <pc:sldChg chg="del">
        <pc:chgData name="Boban Srezovski" userId="d2c5dd452d77a740" providerId="LiveId" clId="{1135FF8D-B992-4236-9A16-49B472A41456}" dt="2022-03-10T23:16:15.636" v="475" actId="47"/>
        <pc:sldMkLst>
          <pc:docMk/>
          <pc:sldMk cId="2496618219" sldId="439"/>
        </pc:sldMkLst>
      </pc:sldChg>
      <pc:sldChg chg="addSp delSp modSp mod">
        <pc:chgData name="Boban Srezovski" userId="d2c5dd452d77a740" providerId="LiveId" clId="{1135FF8D-B992-4236-9A16-49B472A41456}" dt="2022-03-10T23:21:27.299" v="537" actId="1076"/>
        <pc:sldMkLst>
          <pc:docMk/>
          <pc:sldMk cId="1417905435" sldId="440"/>
        </pc:sldMkLst>
        <pc:spChg chg="mod">
          <ac:chgData name="Boban Srezovski" userId="d2c5dd452d77a740" providerId="LiveId" clId="{1135FF8D-B992-4236-9A16-49B472A41456}" dt="2022-03-10T23:20:55.874" v="529" actId="27636"/>
          <ac:spMkLst>
            <pc:docMk/>
            <pc:sldMk cId="1417905435" sldId="440"/>
            <ac:spMk id="3" creationId="{7191CFFF-53FD-4C64-9590-01216DEF2680}"/>
          </ac:spMkLst>
        </pc:spChg>
        <pc:spChg chg="del mod">
          <ac:chgData name="Boban Srezovski" userId="d2c5dd452d77a740" providerId="LiveId" clId="{1135FF8D-B992-4236-9A16-49B472A41456}" dt="2022-03-10T23:20:54.302" v="527" actId="478"/>
          <ac:spMkLst>
            <pc:docMk/>
            <pc:sldMk cId="1417905435" sldId="440"/>
            <ac:spMk id="7" creationId="{59E01E35-85C0-4C99-8335-E093887A32AA}"/>
          </ac:spMkLst>
        </pc:spChg>
        <pc:spChg chg="add mod">
          <ac:chgData name="Boban Srezovski" userId="d2c5dd452d77a740" providerId="LiveId" clId="{1135FF8D-B992-4236-9A16-49B472A41456}" dt="2022-03-10T23:21:27.299" v="537" actId="1076"/>
          <ac:spMkLst>
            <pc:docMk/>
            <pc:sldMk cId="1417905435" sldId="440"/>
            <ac:spMk id="9" creationId="{C8A922FA-E8A7-4079-AEB3-594F44D1E891}"/>
          </ac:spMkLst>
        </pc:spChg>
        <pc:picChg chg="add mod">
          <ac:chgData name="Boban Srezovski" userId="d2c5dd452d77a740" providerId="LiveId" clId="{1135FF8D-B992-4236-9A16-49B472A41456}" dt="2022-03-10T23:21:01.651" v="531" actId="1076"/>
          <ac:picMkLst>
            <pc:docMk/>
            <pc:sldMk cId="1417905435" sldId="440"/>
            <ac:picMk id="5" creationId="{44FDB4E2-3575-4ACB-BC4A-5BA167359256}"/>
          </ac:picMkLst>
        </pc:picChg>
        <pc:picChg chg="del">
          <ac:chgData name="Boban Srezovski" userId="d2c5dd452d77a740" providerId="LiveId" clId="{1135FF8D-B992-4236-9A16-49B472A41456}" dt="2022-03-10T23:20:52.756" v="525" actId="478"/>
          <ac:picMkLst>
            <pc:docMk/>
            <pc:sldMk cId="1417905435" sldId="440"/>
            <ac:picMk id="8" creationId="{6EC127F6-89EF-4C8C-993B-227664668BD3}"/>
          </ac:picMkLst>
        </pc:picChg>
      </pc:sldChg>
      <pc:sldChg chg="del">
        <pc:chgData name="Boban Srezovski" userId="d2c5dd452d77a740" providerId="LiveId" clId="{1135FF8D-B992-4236-9A16-49B472A41456}" dt="2022-03-10T23:21:44.360" v="538" actId="47"/>
        <pc:sldMkLst>
          <pc:docMk/>
          <pc:sldMk cId="995599083" sldId="441"/>
        </pc:sldMkLst>
      </pc:sldChg>
      <pc:sldChg chg="del">
        <pc:chgData name="Boban Srezovski" userId="d2c5dd452d77a740" providerId="LiveId" clId="{1135FF8D-B992-4236-9A16-49B472A41456}" dt="2022-03-10T23:21:44.360" v="538" actId="47"/>
        <pc:sldMkLst>
          <pc:docMk/>
          <pc:sldMk cId="3494102444" sldId="442"/>
        </pc:sldMkLst>
      </pc:sldChg>
      <pc:sldChg chg="del">
        <pc:chgData name="Boban Srezovski" userId="d2c5dd452d77a740" providerId="LiveId" clId="{1135FF8D-B992-4236-9A16-49B472A41456}" dt="2022-03-10T23:21:44.360" v="538" actId="47"/>
        <pc:sldMkLst>
          <pc:docMk/>
          <pc:sldMk cId="3025880672" sldId="443"/>
        </pc:sldMkLst>
      </pc:sldChg>
      <pc:sldChg chg="del">
        <pc:chgData name="Boban Srezovski" userId="d2c5dd452d77a740" providerId="LiveId" clId="{1135FF8D-B992-4236-9A16-49B472A41456}" dt="2022-03-10T23:21:44.360" v="538" actId="47"/>
        <pc:sldMkLst>
          <pc:docMk/>
          <pc:sldMk cId="4074182089" sldId="444"/>
        </pc:sldMkLst>
      </pc:sldChg>
      <pc:sldChg chg="del">
        <pc:chgData name="Boban Srezovski" userId="d2c5dd452d77a740" providerId="LiveId" clId="{1135FF8D-B992-4236-9A16-49B472A41456}" dt="2022-03-10T23:21:44.360" v="538" actId="47"/>
        <pc:sldMkLst>
          <pc:docMk/>
          <pc:sldMk cId="3159512985" sldId="445"/>
        </pc:sldMkLst>
      </pc:sldChg>
      <pc:sldChg chg="del">
        <pc:chgData name="Boban Srezovski" userId="d2c5dd452d77a740" providerId="LiveId" clId="{1135FF8D-B992-4236-9A16-49B472A41456}" dt="2022-03-10T23:21:44.360" v="538" actId="47"/>
        <pc:sldMkLst>
          <pc:docMk/>
          <pc:sldMk cId="3573514917" sldId="446"/>
        </pc:sldMkLst>
      </pc:sldChg>
      <pc:sldChg chg="del">
        <pc:chgData name="Boban Srezovski" userId="d2c5dd452d77a740" providerId="LiveId" clId="{1135FF8D-B992-4236-9A16-49B472A41456}" dt="2022-03-10T23:21:44.360" v="538" actId="47"/>
        <pc:sldMkLst>
          <pc:docMk/>
          <pc:sldMk cId="1740286939" sldId="447"/>
        </pc:sldMkLst>
      </pc:sldChg>
      <pc:sldChg chg="del">
        <pc:chgData name="Boban Srezovski" userId="d2c5dd452d77a740" providerId="LiveId" clId="{1135FF8D-B992-4236-9A16-49B472A41456}" dt="2022-03-10T23:21:44.360" v="538" actId="47"/>
        <pc:sldMkLst>
          <pc:docMk/>
          <pc:sldMk cId="3388392974" sldId="448"/>
        </pc:sldMkLst>
      </pc:sldChg>
      <pc:sldChg chg="addSp delSp modSp mod">
        <pc:chgData name="Boban Srezovski" userId="d2c5dd452d77a740" providerId="LiveId" clId="{1135FF8D-B992-4236-9A16-49B472A41456}" dt="2022-03-10T23:26:12.127" v="601"/>
        <pc:sldMkLst>
          <pc:docMk/>
          <pc:sldMk cId="2497035069" sldId="449"/>
        </pc:sldMkLst>
        <pc:spChg chg="mod">
          <ac:chgData name="Boban Srezovski" userId="d2c5dd452d77a740" providerId="LiveId" clId="{1135FF8D-B992-4236-9A16-49B472A41456}" dt="2022-03-10T23:26:12.127" v="601"/>
          <ac:spMkLst>
            <pc:docMk/>
            <pc:sldMk cId="2497035069" sldId="449"/>
            <ac:spMk id="2" creationId="{5CEA75BC-051B-4517-B0C2-52748A9025EB}"/>
          </ac:spMkLst>
        </pc:spChg>
        <pc:spChg chg="mod">
          <ac:chgData name="Boban Srezovski" userId="d2c5dd452d77a740" providerId="LiveId" clId="{1135FF8D-B992-4236-9A16-49B472A41456}" dt="2022-03-10T23:26:02.548" v="600" actId="242"/>
          <ac:spMkLst>
            <pc:docMk/>
            <pc:sldMk cId="2497035069" sldId="449"/>
            <ac:spMk id="3" creationId="{3A746977-C0C9-422D-A870-3763633BD0A4}"/>
          </ac:spMkLst>
        </pc:spChg>
        <pc:spChg chg="add mod">
          <ac:chgData name="Boban Srezovski" userId="d2c5dd452d77a740" providerId="LiveId" clId="{1135FF8D-B992-4236-9A16-49B472A41456}" dt="2022-03-10T23:25:49.420" v="596" actId="1076"/>
          <ac:spMkLst>
            <pc:docMk/>
            <pc:sldMk cId="2497035069" sldId="449"/>
            <ac:spMk id="8" creationId="{15984212-B1EB-4F62-85EC-FEE87CBBF027}"/>
          </ac:spMkLst>
        </pc:spChg>
        <pc:picChg chg="del">
          <ac:chgData name="Boban Srezovski" userId="d2c5dd452d77a740" providerId="LiveId" clId="{1135FF8D-B992-4236-9A16-49B472A41456}" dt="2022-03-10T23:25:28.852" v="587" actId="478"/>
          <ac:picMkLst>
            <pc:docMk/>
            <pc:sldMk cId="2497035069" sldId="449"/>
            <ac:picMk id="5" creationId="{9C2A17C8-E775-4B88-ADE1-88FAA2736386}"/>
          </ac:picMkLst>
        </pc:picChg>
        <pc:picChg chg="add mod">
          <ac:chgData name="Boban Srezovski" userId="d2c5dd452d77a740" providerId="LiveId" clId="{1135FF8D-B992-4236-9A16-49B472A41456}" dt="2022-03-10T23:25:37.651" v="590" actId="1076"/>
          <ac:picMkLst>
            <pc:docMk/>
            <pc:sldMk cId="2497035069" sldId="449"/>
            <ac:picMk id="6" creationId="{63A288A1-22CF-4038-9A91-6CC36655E939}"/>
          </ac:picMkLst>
        </pc:picChg>
      </pc:sldChg>
      <pc:sldChg chg="addSp delSp modSp mod">
        <pc:chgData name="Boban Srezovski" userId="d2c5dd452d77a740" providerId="LiveId" clId="{1135FF8D-B992-4236-9A16-49B472A41456}" dt="2022-03-10T23:27:15.787" v="620" actId="1076"/>
        <pc:sldMkLst>
          <pc:docMk/>
          <pc:sldMk cId="73288427" sldId="450"/>
        </pc:sldMkLst>
        <pc:spChg chg="mod">
          <ac:chgData name="Boban Srezovski" userId="d2c5dd452d77a740" providerId="LiveId" clId="{1135FF8D-B992-4236-9A16-49B472A41456}" dt="2022-03-10T23:26:44.495" v="606"/>
          <ac:spMkLst>
            <pc:docMk/>
            <pc:sldMk cId="73288427" sldId="450"/>
            <ac:spMk id="2" creationId="{5CEA75BC-051B-4517-B0C2-52748A9025EB}"/>
          </ac:spMkLst>
        </pc:spChg>
        <pc:spChg chg="mod">
          <ac:chgData name="Boban Srezovski" userId="d2c5dd452d77a740" providerId="LiveId" clId="{1135FF8D-B992-4236-9A16-49B472A41456}" dt="2022-03-10T23:27:13.229" v="619" actId="6549"/>
          <ac:spMkLst>
            <pc:docMk/>
            <pc:sldMk cId="73288427" sldId="450"/>
            <ac:spMk id="3" creationId="{3A746977-C0C9-422D-A870-3763633BD0A4}"/>
          </ac:spMkLst>
        </pc:spChg>
        <pc:picChg chg="add mod">
          <ac:chgData name="Boban Srezovski" userId="d2c5dd452d77a740" providerId="LiveId" clId="{1135FF8D-B992-4236-9A16-49B472A41456}" dt="2022-03-10T23:27:15.787" v="620" actId="1076"/>
          <ac:picMkLst>
            <pc:docMk/>
            <pc:sldMk cId="73288427" sldId="450"/>
            <ac:picMk id="5" creationId="{CF65E297-3B23-4BF9-9184-8B204F403EEE}"/>
          </ac:picMkLst>
        </pc:picChg>
        <pc:picChg chg="del">
          <ac:chgData name="Boban Srezovski" userId="d2c5dd452d77a740" providerId="LiveId" clId="{1135FF8D-B992-4236-9A16-49B472A41456}" dt="2022-03-10T23:26:50.975" v="608" actId="478"/>
          <ac:picMkLst>
            <pc:docMk/>
            <pc:sldMk cId="73288427" sldId="450"/>
            <ac:picMk id="6" creationId="{CE67CADE-1F3D-41BB-9555-71A6BA24F826}"/>
          </ac:picMkLst>
        </pc:picChg>
      </pc:sldChg>
      <pc:sldChg chg="addSp delSp modSp mod">
        <pc:chgData name="Boban Srezovski" userId="d2c5dd452d77a740" providerId="LiveId" clId="{1135FF8D-B992-4236-9A16-49B472A41456}" dt="2022-03-10T23:29:05.594" v="662" actId="1076"/>
        <pc:sldMkLst>
          <pc:docMk/>
          <pc:sldMk cId="474867847" sldId="451"/>
        </pc:sldMkLst>
        <pc:spChg chg="mod">
          <ac:chgData name="Boban Srezovski" userId="d2c5dd452d77a740" providerId="LiveId" clId="{1135FF8D-B992-4236-9A16-49B472A41456}" dt="2022-03-10T23:27:22.063" v="621"/>
          <ac:spMkLst>
            <pc:docMk/>
            <pc:sldMk cId="474867847" sldId="451"/>
            <ac:spMk id="2" creationId="{5CEA75BC-051B-4517-B0C2-52748A9025EB}"/>
          </ac:spMkLst>
        </pc:spChg>
        <pc:spChg chg="mod">
          <ac:chgData name="Boban Srezovski" userId="d2c5dd452d77a740" providerId="LiveId" clId="{1135FF8D-B992-4236-9A16-49B472A41456}" dt="2022-03-10T23:28:45.972" v="654" actId="14100"/>
          <ac:spMkLst>
            <pc:docMk/>
            <pc:sldMk cId="474867847" sldId="451"/>
            <ac:spMk id="3" creationId="{3A746977-C0C9-422D-A870-3763633BD0A4}"/>
          </ac:spMkLst>
        </pc:spChg>
        <pc:spChg chg="add mod">
          <ac:chgData name="Boban Srezovski" userId="d2c5dd452d77a740" providerId="LiveId" clId="{1135FF8D-B992-4236-9A16-49B472A41456}" dt="2022-03-10T23:28:20.139" v="636" actId="1076"/>
          <ac:spMkLst>
            <pc:docMk/>
            <pc:sldMk cId="474867847" sldId="451"/>
            <ac:spMk id="8" creationId="{EC67915D-D453-46E2-855F-B0DAABDB92E7}"/>
          </ac:spMkLst>
        </pc:spChg>
        <pc:spChg chg="add mod">
          <ac:chgData name="Boban Srezovski" userId="d2c5dd452d77a740" providerId="LiveId" clId="{1135FF8D-B992-4236-9A16-49B472A41456}" dt="2022-03-10T23:29:05.594" v="662" actId="1076"/>
          <ac:spMkLst>
            <pc:docMk/>
            <pc:sldMk cId="474867847" sldId="451"/>
            <ac:spMk id="12" creationId="{9566D0DB-BB0B-4D97-B28A-09ABAD7A06AE}"/>
          </ac:spMkLst>
        </pc:spChg>
        <pc:picChg chg="del">
          <ac:chgData name="Boban Srezovski" userId="d2c5dd452d77a740" providerId="LiveId" clId="{1135FF8D-B992-4236-9A16-49B472A41456}" dt="2022-03-10T23:27:32.724" v="623" actId="478"/>
          <ac:picMkLst>
            <pc:docMk/>
            <pc:sldMk cId="474867847" sldId="451"/>
            <ac:picMk id="5" creationId="{E70DA8D4-CF45-4D13-AB18-FB9AD4E04702}"/>
          </ac:picMkLst>
        </pc:picChg>
        <pc:picChg chg="add mod">
          <ac:chgData name="Boban Srezovski" userId="d2c5dd452d77a740" providerId="LiveId" clId="{1135FF8D-B992-4236-9A16-49B472A41456}" dt="2022-03-10T23:28:09.659" v="630" actId="1076"/>
          <ac:picMkLst>
            <pc:docMk/>
            <pc:sldMk cId="474867847" sldId="451"/>
            <ac:picMk id="6" creationId="{819DD40D-287E-4814-ACCB-8AE2D5F769FE}"/>
          </ac:picMkLst>
        </pc:picChg>
        <pc:picChg chg="add mod">
          <ac:chgData name="Boban Srezovski" userId="d2c5dd452d77a740" providerId="LiveId" clId="{1135FF8D-B992-4236-9A16-49B472A41456}" dt="2022-03-10T23:28:51.843" v="656" actId="1076"/>
          <ac:picMkLst>
            <pc:docMk/>
            <pc:sldMk cId="474867847" sldId="451"/>
            <ac:picMk id="10" creationId="{E6986633-3E05-4B93-A249-F5FF23977056}"/>
          </ac:picMkLst>
        </pc:picChg>
      </pc:sldChg>
      <pc:sldChg chg="del">
        <pc:chgData name="Boban Srezovski" userId="d2c5dd452d77a740" providerId="LiveId" clId="{1135FF8D-B992-4236-9A16-49B472A41456}" dt="2022-03-10T23:29:15.362" v="663" actId="47"/>
        <pc:sldMkLst>
          <pc:docMk/>
          <pc:sldMk cId="1136285279" sldId="452"/>
        </pc:sldMkLst>
      </pc:sldChg>
      <pc:sldChg chg="del">
        <pc:chgData name="Boban Srezovski" userId="d2c5dd452d77a740" providerId="LiveId" clId="{1135FF8D-B992-4236-9A16-49B472A41456}" dt="2022-03-10T23:30:05.080" v="688" actId="47"/>
        <pc:sldMkLst>
          <pc:docMk/>
          <pc:sldMk cId="3574689367" sldId="453"/>
        </pc:sldMkLst>
      </pc:sldChg>
      <pc:sldChg chg="addSp delSp modSp mod">
        <pc:chgData name="Boban Srezovski" userId="d2c5dd452d77a740" providerId="LiveId" clId="{1135FF8D-B992-4236-9A16-49B472A41456}" dt="2022-03-10T23:48:05.701" v="942" actId="1076"/>
        <pc:sldMkLst>
          <pc:docMk/>
          <pc:sldMk cId="434208703" sldId="454"/>
        </pc:sldMkLst>
        <pc:spChg chg="mod">
          <ac:chgData name="Boban Srezovski" userId="d2c5dd452d77a740" providerId="LiveId" clId="{1135FF8D-B992-4236-9A16-49B472A41456}" dt="2022-03-10T23:43:51.596" v="876"/>
          <ac:spMkLst>
            <pc:docMk/>
            <pc:sldMk cId="434208703" sldId="454"/>
            <ac:spMk id="2" creationId="{9919E29B-1C8F-4C74-ABFE-0ABC24C3EDC2}"/>
          </ac:spMkLst>
        </pc:spChg>
        <pc:spChg chg="mod">
          <ac:chgData name="Boban Srezovski" userId="d2c5dd452d77a740" providerId="LiveId" clId="{1135FF8D-B992-4236-9A16-49B472A41456}" dt="2022-03-10T23:44:01.660" v="880" actId="6549"/>
          <ac:spMkLst>
            <pc:docMk/>
            <pc:sldMk cId="434208703" sldId="454"/>
            <ac:spMk id="3" creationId="{D12D863C-4280-4130-AB66-83408E1CAD2C}"/>
          </ac:spMkLst>
        </pc:spChg>
        <pc:spChg chg="add mod">
          <ac:chgData name="Boban Srezovski" userId="d2c5dd452d77a740" providerId="LiveId" clId="{1135FF8D-B992-4236-9A16-49B472A41456}" dt="2022-03-10T23:48:05.701" v="942" actId="1076"/>
          <ac:spMkLst>
            <pc:docMk/>
            <pc:sldMk cId="434208703" sldId="454"/>
            <ac:spMk id="7" creationId="{951431DA-55ED-4D1E-9578-F9C7ADE3D72F}"/>
          </ac:spMkLst>
        </pc:spChg>
        <pc:spChg chg="del">
          <ac:chgData name="Boban Srezovski" userId="d2c5dd452d77a740" providerId="LiveId" clId="{1135FF8D-B992-4236-9A16-49B472A41456}" dt="2022-03-10T23:44:05.182" v="883" actId="478"/>
          <ac:spMkLst>
            <pc:docMk/>
            <pc:sldMk cId="434208703" sldId="454"/>
            <ac:spMk id="10" creationId="{4456AA52-0ECF-4EB0-8938-2F0CEB639BD1}"/>
          </ac:spMkLst>
        </pc:spChg>
        <pc:picChg chg="del">
          <ac:chgData name="Boban Srezovski" userId="d2c5dd452d77a740" providerId="LiveId" clId="{1135FF8D-B992-4236-9A16-49B472A41456}" dt="2022-03-10T23:44:03.413" v="881" actId="478"/>
          <ac:picMkLst>
            <pc:docMk/>
            <pc:sldMk cId="434208703" sldId="454"/>
            <ac:picMk id="5" creationId="{6BFFBED4-C03D-4772-BD76-FCADD9B4740F}"/>
          </ac:picMkLst>
        </pc:picChg>
        <pc:picChg chg="add mod modCrop">
          <ac:chgData name="Boban Srezovski" userId="d2c5dd452d77a740" providerId="LiveId" clId="{1135FF8D-B992-4236-9A16-49B472A41456}" dt="2022-03-10T23:48:02.202" v="941" actId="1076"/>
          <ac:picMkLst>
            <pc:docMk/>
            <pc:sldMk cId="434208703" sldId="454"/>
            <ac:picMk id="6" creationId="{F7B97215-72DC-4E3F-B4E5-0A241B929022}"/>
          </ac:picMkLst>
        </pc:picChg>
        <pc:picChg chg="del">
          <ac:chgData name="Boban Srezovski" userId="d2c5dd452d77a740" providerId="LiveId" clId="{1135FF8D-B992-4236-9A16-49B472A41456}" dt="2022-03-10T23:44:04.109" v="882" actId="478"/>
          <ac:picMkLst>
            <pc:docMk/>
            <pc:sldMk cId="434208703" sldId="454"/>
            <ac:picMk id="8" creationId="{5725E6BF-BD29-4467-BDBB-11B8F78A2858}"/>
          </ac:picMkLst>
        </pc:picChg>
      </pc:sldChg>
      <pc:sldChg chg="del">
        <pc:chgData name="Boban Srezovski" userId="d2c5dd452d77a740" providerId="LiveId" clId="{1135FF8D-B992-4236-9A16-49B472A41456}" dt="2022-03-10T23:50:43.800" v="977" actId="47"/>
        <pc:sldMkLst>
          <pc:docMk/>
          <pc:sldMk cId="2581135498" sldId="455"/>
        </pc:sldMkLst>
      </pc:sldChg>
      <pc:sldChg chg="del">
        <pc:chgData name="Boban Srezovski" userId="d2c5dd452d77a740" providerId="LiveId" clId="{1135FF8D-B992-4236-9A16-49B472A41456}" dt="2022-03-10T23:50:43.800" v="977" actId="47"/>
        <pc:sldMkLst>
          <pc:docMk/>
          <pc:sldMk cId="1504198356" sldId="456"/>
        </pc:sldMkLst>
      </pc:sldChg>
      <pc:sldChg chg="del">
        <pc:chgData name="Boban Srezovski" userId="d2c5dd452d77a740" providerId="LiveId" clId="{1135FF8D-B992-4236-9A16-49B472A41456}" dt="2022-03-10T23:50:43.800" v="977" actId="47"/>
        <pc:sldMkLst>
          <pc:docMk/>
          <pc:sldMk cId="906983430" sldId="457"/>
        </pc:sldMkLst>
      </pc:sldChg>
      <pc:sldChg chg="del">
        <pc:chgData name="Boban Srezovski" userId="d2c5dd452d77a740" providerId="LiveId" clId="{1135FF8D-B992-4236-9A16-49B472A41456}" dt="2022-03-10T23:50:43.800" v="977" actId="47"/>
        <pc:sldMkLst>
          <pc:docMk/>
          <pc:sldMk cId="2915525660" sldId="458"/>
        </pc:sldMkLst>
      </pc:sldChg>
      <pc:sldChg chg="del">
        <pc:chgData name="Boban Srezovski" userId="d2c5dd452d77a740" providerId="LiveId" clId="{1135FF8D-B992-4236-9A16-49B472A41456}" dt="2022-03-10T23:50:43.800" v="977" actId="47"/>
        <pc:sldMkLst>
          <pc:docMk/>
          <pc:sldMk cId="3453040939" sldId="459"/>
        </pc:sldMkLst>
      </pc:sldChg>
      <pc:sldChg chg="addSp delSp modSp mod">
        <pc:chgData name="Boban Srezovski" userId="d2c5dd452d77a740" providerId="LiveId" clId="{1135FF8D-B992-4236-9A16-49B472A41456}" dt="2022-03-11T00:04:10.820" v="1233" actId="14100"/>
        <pc:sldMkLst>
          <pc:docMk/>
          <pc:sldMk cId="2334614360" sldId="460"/>
        </pc:sldMkLst>
        <pc:spChg chg="mod">
          <ac:chgData name="Boban Srezovski" userId="d2c5dd452d77a740" providerId="LiveId" clId="{1135FF8D-B992-4236-9A16-49B472A41456}" dt="2022-03-11T00:03:13.768" v="1202"/>
          <ac:spMkLst>
            <pc:docMk/>
            <pc:sldMk cId="2334614360" sldId="460"/>
            <ac:spMk id="2" creationId="{0EA78ED8-8612-4764-BE35-F00851278351}"/>
          </ac:spMkLst>
        </pc:spChg>
        <pc:spChg chg="mod">
          <ac:chgData name="Boban Srezovski" userId="d2c5dd452d77a740" providerId="LiveId" clId="{1135FF8D-B992-4236-9A16-49B472A41456}" dt="2022-03-11T00:04:10.820" v="1233" actId="14100"/>
          <ac:spMkLst>
            <pc:docMk/>
            <pc:sldMk cId="2334614360" sldId="460"/>
            <ac:spMk id="3" creationId="{DD3ABBE7-9D21-4775-9CA0-5730E3461D89}"/>
          </ac:spMkLst>
        </pc:spChg>
        <pc:picChg chg="del">
          <ac:chgData name="Boban Srezovski" userId="d2c5dd452d77a740" providerId="LiveId" clId="{1135FF8D-B992-4236-9A16-49B472A41456}" dt="2022-03-11T00:03:33.429" v="1213" actId="478"/>
          <ac:picMkLst>
            <pc:docMk/>
            <pc:sldMk cId="2334614360" sldId="460"/>
            <ac:picMk id="5" creationId="{E84F24FE-FE4C-4EC7-AEAB-D3279A6E1716}"/>
          </ac:picMkLst>
        </pc:picChg>
        <pc:picChg chg="add mod">
          <ac:chgData name="Boban Srezovski" userId="d2c5dd452d77a740" providerId="LiveId" clId="{1135FF8D-B992-4236-9A16-49B472A41456}" dt="2022-03-11T00:04:06.531" v="1232" actId="1076"/>
          <ac:picMkLst>
            <pc:docMk/>
            <pc:sldMk cId="2334614360" sldId="460"/>
            <ac:picMk id="6" creationId="{1B923F47-2DA4-4CCB-962A-E09F6192D4BC}"/>
          </ac:picMkLst>
        </pc:picChg>
        <pc:picChg chg="del">
          <ac:chgData name="Boban Srezovski" userId="d2c5dd452d77a740" providerId="LiveId" clId="{1135FF8D-B992-4236-9A16-49B472A41456}" dt="2022-03-11T00:03:33.191" v="1212" actId="478"/>
          <ac:picMkLst>
            <pc:docMk/>
            <pc:sldMk cId="2334614360" sldId="460"/>
            <ac:picMk id="8" creationId="{70808BAA-7C64-4C74-9F2D-F8909A2D0C67}"/>
          </ac:picMkLst>
        </pc:picChg>
      </pc:sldChg>
      <pc:sldChg chg="addSp delSp modSp mod">
        <pc:chgData name="Boban Srezovski" userId="d2c5dd452d77a740" providerId="LiveId" clId="{1135FF8D-B992-4236-9A16-49B472A41456}" dt="2022-03-11T00:06:07.987" v="1268" actId="1076"/>
        <pc:sldMkLst>
          <pc:docMk/>
          <pc:sldMk cId="1047280448" sldId="461"/>
        </pc:sldMkLst>
        <pc:spChg chg="mod">
          <ac:chgData name="Boban Srezovski" userId="d2c5dd452d77a740" providerId="LiveId" clId="{1135FF8D-B992-4236-9A16-49B472A41456}" dt="2022-03-11T00:04:38.519" v="1234"/>
          <ac:spMkLst>
            <pc:docMk/>
            <pc:sldMk cId="1047280448" sldId="461"/>
            <ac:spMk id="2" creationId="{0EA78ED8-8612-4764-BE35-F00851278351}"/>
          </ac:spMkLst>
        </pc:spChg>
        <pc:spChg chg="mod">
          <ac:chgData name="Boban Srezovski" userId="d2c5dd452d77a740" providerId="LiveId" clId="{1135FF8D-B992-4236-9A16-49B472A41456}" dt="2022-03-11T00:05:48.573" v="1265" actId="6549"/>
          <ac:spMkLst>
            <pc:docMk/>
            <pc:sldMk cId="1047280448" sldId="461"/>
            <ac:spMk id="3" creationId="{DD3ABBE7-9D21-4775-9CA0-5730E3461D89}"/>
          </ac:spMkLst>
        </pc:spChg>
        <pc:picChg chg="del">
          <ac:chgData name="Boban Srezovski" userId="d2c5dd452d77a740" providerId="LiveId" clId="{1135FF8D-B992-4236-9A16-49B472A41456}" dt="2022-03-11T00:04:54.836" v="1241" actId="478"/>
          <ac:picMkLst>
            <pc:docMk/>
            <pc:sldMk cId="1047280448" sldId="461"/>
            <ac:picMk id="5" creationId="{0B42BA72-B1D8-48AD-903F-4A3142E2EABB}"/>
          </ac:picMkLst>
        </pc:picChg>
        <pc:picChg chg="add mod modCrop">
          <ac:chgData name="Boban Srezovski" userId="d2c5dd452d77a740" providerId="LiveId" clId="{1135FF8D-B992-4236-9A16-49B472A41456}" dt="2022-03-11T00:05:30.875" v="1248" actId="1076"/>
          <ac:picMkLst>
            <pc:docMk/>
            <pc:sldMk cId="1047280448" sldId="461"/>
            <ac:picMk id="6" creationId="{1FA8F720-39D1-4ABB-B85A-9E9744567953}"/>
          </ac:picMkLst>
        </pc:picChg>
        <pc:picChg chg="add mod">
          <ac:chgData name="Boban Srezovski" userId="d2c5dd452d77a740" providerId="LiveId" clId="{1135FF8D-B992-4236-9A16-49B472A41456}" dt="2022-03-11T00:06:07.987" v="1268" actId="1076"/>
          <ac:picMkLst>
            <pc:docMk/>
            <pc:sldMk cId="1047280448" sldId="461"/>
            <ac:picMk id="8" creationId="{98905BE2-8649-4B93-A320-1311D627FA08}"/>
          </ac:picMkLst>
        </pc:picChg>
      </pc:sldChg>
      <pc:sldChg chg="addSp delSp modSp mod">
        <pc:chgData name="Boban Srezovski" userId="d2c5dd452d77a740" providerId="LiveId" clId="{1135FF8D-B992-4236-9A16-49B472A41456}" dt="2022-03-11T00:07:04.508" v="1277" actId="1076"/>
        <pc:sldMkLst>
          <pc:docMk/>
          <pc:sldMk cId="1651172099" sldId="462"/>
        </pc:sldMkLst>
        <pc:spChg chg="mod">
          <ac:chgData name="Boban Srezovski" userId="d2c5dd452d77a740" providerId="LiveId" clId="{1135FF8D-B992-4236-9A16-49B472A41456}" dt="2022-03-11T00:06:49.008" v="1270"/>
          <ac:spMkLst>
            <pc:docMk/>
            <pc:sldMk cId="1651172099" sldId="462"/>
            <ac:spMk id="2" creationId="{0EA78ED8-8612-4764-BE35-F00851278351}"/>
          </ac:spMkLst>
        </pc:spChg>
        <pc:spChg chg="mod">
          <ac:chgData name="Boban Srezovski" userId="d2c5dd452d77a740" providerId="LiveId" clId="{1135FF8D-B992-4236-9A16-49B472A41456}" dt="2022-03-11T00:06:54.717" v="1273" actId="6549"/>
          <ac:spMkLst>
            <pc:docMk/>
            <pc:sldMk cId="1651172099" sldId="462"/>
            <ac:spMk id="3" creationId="{DD3ABBE7-9D21-4775-9CA0-5730E3461D89}"/>
          </ac:spMkLst>
        </pc:spChg>
        <pc:spChg chg="del">
          <ac:chgData name="Boban Srezovski" userId="d2c5dd452d77a740" providerId="LiveId" clId="{1135FF8D-B992-4236-9A16-49B472A41456}" dt="2022-03-11T00:06:58.140" v="1275" actId="478"/>
          <ac:spMkLst>
            <pc:docMk/>
            <pc:sldMk cId="1651172099" sldId="462"/>
            <ac:spMk id="8" creationId="{1FD53FA7-FFC8-42BA-B92D-6A7B0C2685B1}"/>
          </ac:spMkLst>
        </pc:spChg>
        <pc:picChg chg="add mod">
          <ac:chgData name="Boban Srezovski" userId="d2c5dd452d77a740" providerId="LiveId" clId="{1135FF8D-B992-4236-9A16-49B472A41456}" dt="2022-03-11T00:07:04.508" v="1277" actId="1076"/>
          <ac:picMkLst>
            <pc:docMk/>
            <pc:sldMk cId="1651172099" sldId="462"/>
            <ac:picMk id="5" creationId="{7F439E11-5306-4749-8D09-69917F8BD28B}"/>
          </ac:picMkLst>
        </pc:picChg>
        <pc:picChg chg="del">
          <ac:chgData name="Boban Srezovski" userId="d2c5dd452d77a740" providerId="LiveId" clId="{1135FF8D-B992-4236-9A16-49B472A41456}" dt="2022-03-11T00:06:56.760" v="1274" actId="478"/>
          <ac:picMkLst>
            <pc:docMk/>
            <pc:sldMk cId="1651172099" sldId="462"/>
            <ac:picMk id="6" creationId="{6C399048-D288-4238-AE66-437240404D63}"/>
          </ac:picMkLst>
        </pc:picChg>
      </pc:sldChg>
      <pc:sldChg chg="addSp delSp modSp mod">
        <pc:chgData name="Boban Srezovski" userId="d2c5dd452d77a740" providerId="LiveId" clId="{1135FF8D-B992-4236-9A16-49B472A41456}" dt="2022-03-11T00:07:47.207" v="1285"/>
        <pc:sldMkLst>
          <pc:docMk/>
          <pc:sldMk cId="3249936103" sldId="463"/>
        </pc:sldMkLst>
        <pc:spChg chg="mod">
          <ac:chgData name="Boban Srezovski" userId="d2c5dd452d77a740" providerId="LiveId" clId="{1135FF8D-B992-4236-9A16-49B472A41456}" dt="2022-03-11T00:07:47.207" v="1285"/>
          <ac:spMkLst>
            <pc:docMk/>
            <pc:sldMk cId="3249936103" sldId="463"/>
            <ac:spMk id="2" creationId="{0EA78ED8-8612-4764-BE35-F00851278351}"/>
          </ac:spMkLst>
        </pc:spChg>
        <pc:spChg chg="mod">
          <ac:chgData name="Boban Srezovski" userId="d2c5dd452d77a740" providerId="LiveId" clId="{1135FF8D-B992-4236-9A16-49B472A41456}" dt="2022-03-11T00:07:24.941" v="1279" actId="9"/>
          <ac:spMkLst>
            <pc:docMk/>
            <pc:sldMk cId="3249936103" sldId="463"/>
            <ac:spMk id="3" creationId="{DD3ABBE7-9D21-4775-9CA0-5730E3461D89}"/>
          </ac:spMkLst>
        </pc:spChg>
        <pc:picChg chg="del">
          <ac:chgData name="Boban Srezovski" userId="d2c5dd452d77a740" providerId="LiveId" clId="{1135FF8D-B992-4236-9A16-49B472A41456}" dt="2022-03-11T00:07:27.548" v="1280" actId="478"/>
          <ac:picMkLst>
            <pc:docMk/>
            <pc:sldMk cId="3249936103" sldId="463"/>
            <ac:picMk id="5" creationId="{4E7C7C5A-57BE-4607-9CC3-4D616E91C896}"/>
          </ac:picMkLst>
        </pc:picChg>
        <pc:picChg chg="add mod">
          <ac:chgData name="Boban Srezovski" userId="d2c5dd452d77a740" providerId="LiveId" clId="{1135FF8D-B992-4236-9A16-49B472A41456}" dt="2022-03-11T00:07:34.819" v="1283" actId="1076"/>
          <ac:picMkLst>
            <pc:docMk/>
            <pc:sldMk cId="3249936103" sldId="463"/>
            <ac:picMk id="6" creationId="{0A4A1FFB-E5AE-426C-919D-8AC3E1A332E5}"/>
          </ac:picMkLst>
        </pc:picChg>
        <pc:picChg chg="del">
          <ac:chgData name="Boban Srezovski" userId="d2c5dd452d77a740" providerId="LiveId" clId="{1135FF8D-B992-4236-9A16-49B472A41456}" dt="2022-03-11T00:07:27.836" v="1281" actId="478"/>
          <ac:picMkLst>
            <pc:docMk/>
            <pc:sldMk cId="3249936103" sldId="463"/>
            <ac:picMk id="9" creationId="{58B3B2ED-97D6-4C3F-870D-A1883F5962BE}"/>
          </ac:picMkLst>
        </pc:picChg>
      </pc:sldChg>
      <pc:sldChg chg="addSp delSp modSp mod">
        <pc:chgData name="Boban Srezovski" userId="d2c5dd452d77a740" providerId="LiveId" clId="{1135FF8D-B992-4236-9A16-49B472A41456}" dt="2022-03-11T00:08:10.203" v="1296" actId="1076"/>
        <pc:sldMkLst>
          <pc:docMk/>
          <pc:sldMk cId="1751608367" sldId="464"/>
        </pc:sldMkLst>
        <pc:spChg chg="mod">
          <ac:chgData name="Boban Srezovski" userId="d2c5dd452d77a740" providerId="LiveId" clId="{1135FF8D-B992-4236-9A16-49B472A41456}" dt="2022-03-11T00:07:49.231" v="1286"/>
          <ac:spMkLst>
            <pc:docMk/>
            <pc:sldMk cId="1751608367" sldId="464"/>
            <ac:spMk id="2" creationId="{0EA78ED8-8612-4764-BE35-F00851278351}"/>
          </ac:spMkLst>
        </pc:spChg>
        <pc:spChg chg="mod">
          <ac:chgData name="Boban Srezovski" userId="d2c5dd452d77a740" providerId="LiveId" clId="{1135FF8D-B992-4236-9A16-49B472A41456}" dt="2022-03-11T00:08:09.117" v="1295" actId="20577"/>
          <ac:spMkLst>
            <pc:docMk/>
            <pc:sldMk cId="1751608367" sldId="464"/>
            <ac:spMk id="3" creationId="{DD3ABBE7-9D21-4775-9CA0-5730E3461D89}"/>
          </ac:spMkLst>
        </pc:spChg>
        <pc:spChg chg="del">
          <ac:chgData name="Boban Srezovski" userId="d2c5dd452d77a740" providerId="LiveId" clId="{1135FF8D-B992-4236-9A16-49B472A41456}" dt="2022-03-11T00:07:57.270" v="1292" actId="478"/>
          <ac:spMkLst>
            <pc:docMk/>
            <pc:sldMk cId="1751608367" sldId="464"/>
            <ac:spMk id="11" creationId="{C652691B-3BA5-4F3A-8AA1-1E3C6F7F4E9C}"/>
          </ac:spMkLst>
        </pc:spChg>
        <pc:picChg chg="del">
          <ac:chgData name="Boban Srezovski" userId="d2c5dd452d77a740" providerId="LiveId" clId="{1135FF8D-B992-4236-9A16-49B472A41456}" dt="2022-03-11T00:07:53.932" v="1290" actId="478"/>
          <ac:picMkLst>
            <pc:docMk/>
            <pc:sldMk cId="1751608367" sldId="464"/>
            <ac:picMk id="5" creationId="{D4A3754C-7AA7-4784-A2FC-6C6C254F62F2}"/>
          </ac:picMkLst>
        </pc:picChg>
        <pc:picChg chg="add mod">
          <ac:chgData name="Boban Srezovski" userId="d2c5dd452d77a740" providerId="LiveId" clId="{1135FF8D-B992-4236-9A16-49B472A41456}" dt="2022-03-11T00:08:10.203" v="1296" actId="1076"/>
          <ac:picMkLst>
            <pc:docMk/>
            <pc:sldMk cId="1751608367" sldId="464"/>
            <ac:picMk id="6" creationId="{796356E3-CD65-4E99-9406-98E1ACE2918B}"/>
          </ac:picMkLst>
        </pc:picChg>
        <pc:picChg chg="del">
          <ac:chgData name="Boban Srezovski" userId="d2c5dd452d77a740" providerId="LiveId" clId="{1135FF8D-B992-4236-9A16-49B472A41456}" dt="2022-03-11T00:07:56.133" v="1291" actId="478"/>
          <ac:picMkLst>
            <pc:docMk/>
            <pc:sldMk cId="1751608367" sldId="464"/>
            <ac:picMk id="9" creationId="{3F93A2D8-337B-4165-B20A-C62EFB7EC8AB}"/>
          </ac:picMkLst>
        </pc:picChg>
      </pc:sldChg>
      <pc:sldChg chg="addSp delSp modSp mod">
        <pc:chgData name="Boban Srezovski" userId="d2c5dd452d77a740" providerId="LiveId" clId="{1135FF8D-B992-4236-9A16-49B472A41456}" dt="2022-03-11T00:09:07.492" v="1317" actId="20577"/>
        <pc:sldMkLst>
          <pc:docMk/>
          <pc:sldMk cId="3008496771" sldId="465"/>
        </pc:sldMkLst>
        <pc:spChg chg="mod">
          <ac:chgData name="Boban Srezovski" userId="d2c5dd452d77a740" providerId="LiveId" clId="{1135FF8D-B992-4236-9A16-49B472A41456}" dt="2022-03-11T00:08:37.296" v="1298"/>
          <ac:spMkLst>
            <pc:docMk/>
            <pc:sldMk cId="3008496771" sldId="465"/>
            <ac:spMk id="2" creationId="{0EA78ED8-8612-4764-BE35-F00851278351}"/>
          </ac:spMkLst>
        </pc:spChg>
        <pc:spChg chg="mod">
          <ac:chgData name="Boban Srezovski" userId="d2c5dd452d77a740" providerId="LiveId" clId="{1135FF8D-B992-4236-9A16-49B472A41456}" dt="2022-03-11T00:09:07.492" v="1317" actId="20577"/>
          <ac:spMkLst>
            <pc:docMk/>
            <pc:sldMk cId="3008496771" sldId="465"/>
            <ac:spMk id="3" creationId="{DD3ABBE7-9D21-4775-9CA0-5730E3461D89}"/>
          </ac:spMkLst>
        </pc:spChg>
        <pc:spChg chg="del">
          <ac:chgData name="Boban Srezovski" userId="d2c5dd452d77a740" providerId="LiveId" clId="{1135FF8D-B992-4236-9A16-49B472A41456}" dt="2022-03-11T00:08:48.085" v="1306" actId="478"/>
          <ac:spMkLst>
            <pc:docMk/>
            <pc:sldMk cId="3008496771" sldId="465"/>
            <ac:spMk id="22" creationId="{20C8E33B-B2B9-4F85-97FA-2E8B45F97E7C}"/>
          </ac:spMkLst>
        </pc:spChg>
        <pc:picChg chg="add mod">
          <ac:chgData name="Boban Srezovski" userId="d2c5dd452d77a740" providerId="LiveId" clId="{1135FF8D-B992-4236-9A16-49B472A41456}" dt="2022-03-11T00:09:06.595" v="1316" actId="1076"/>
          <ac:picMkLst>
            <pc:docMk/>
            <pc:sldMk cId="3008496771" sldId="465"/>
            <ac:picMk id="5" creationId="{D563F4F8-B885-4A02-AD20-B466016236E8}"/>
          </ac:picMkLst>
        </pc:picChg>
        <pc:picChg chg="del">
          <ac:chgData name="Boban Srezovski" userId="d2c5dd452d77a740" providerId="LiveId" clId="{1135FF8D-B992-4236-9A16-49B472A41456}" dt="2022-03-11T00:08:43.975" v="1304" actId="478"/>
          <ac:picMkLst>
            <pc:docMk/>
            <pc:sldMk cId="3008496771" sldId="465"/>
            <ac:picMk id="18" creationId="{63E3C56F-806C-46EA-A12C-0A1DA88E8654}"/>
          </ac:picMkLst>
        </pc:picChg>
        <pc:picChg chg="del">
          <ac:chgData name="Boban Srezovski" userId="d2c5dd452d77a740" providerId="LiveId" clId="{1135FF8D-B992-4236-9A16-49B472A41456}" dt="2022-03-11T00:08:45.517" v="1305" actId="478"/>
          <ac:picMkLst>
            <pc:docMk/>
            <pc:sldMk cId="3008496771" sldId="465"/>
            <ac:picMk id="20" creationId="{6949417F-3DDF-4387-ACFA-2B8756704135}"/>
          </ac:picMkLst>
        </pc:picChg>
      </pc:sldChg>
      <pc:sldChg chg="delSp modSp mod">
        <pc:chgData name="Boban Srezovski" userId="d2c5dd452d77a740" providerId="LiveId" clId="{1135FF8D-B992-4236-9A16-49B472A41456}" dt="2022-03-11T00:11:08.342" v="1352" actId="122"/>
        <pc:sldMkLst>
          <pc:docMk/>
          <pc:sldMk cId="2718224307" sldId="466"/>
        </pc:sldMkLst>
        <pc:spChg chg="mod">
          <ac:chgData name="Boban Srezovski" userId="d2c5dd452d77a740" providerId="LiveId" clId="{1135FF8D-B992-4236-9A16-49B472A41456}" dt="2022-03-11T00:10:52.471" v="1346"/>
          <ac:spMkLst>
            <pc:docMk/>
            <pc:sldMk cId="2718224307" sldId="466"/>
            <ac:spMk id="2" creationId="{0EA78ED8-8612-4764-BE35-F00851278351}"/>
          </ac:spMkLst>
        </pc:spChg>
        <pc:spChg chg="mod">
          <ac:chgData name="Boban Srezovski" userId="d2c5dd452d77a740" providerId="LiveId" clId="{1135FF8D-B992-4236-9A16-49B472A41456}" dt="2022-03-11T00:11:08.342" v="1352" actId="122"/>
          <ac:spMkLst>
            <pc:docMk/>
            <pc:sldMk cId="2718224307" sldId="466"/>
            <ac:spMk id="3" creationId="{DD3ABBE7-9D21-4775-9CA0-5730E3461D89}"/>
          </ac:spMkLst>
        </pc:spChg>
        <pc:spChg chg="del">
          <ac:chgData name="Boban Srezovski" userId="d2c5dd452d77a740" providerId="LiveId" clId="{1135FF8D-B992-4236-9A16-49B472A41456}" dt="2022-03-11T00:11:04.223" v="1350" actId="478"/>
          <ac:spMkLst>
            <pc:docMk/>
            <pc:sldMk cId="2718224307" sldId="466"/>
            <ac:spMk id="9" creationId="{D4074F64-7B6E-4748-9C62-EFE90E69F916}"/>
          </ac:spMkLst>
        </pc:spChg>
        <pc:picChg chg="del">
          <ac:chgData name="Boban Srezovski" userId="d2c5dd452d77a740" providerId="LiveId" clId="{1135FF8D-B992-4236-9A16-49B472A41456}" dt="2022-03-11T00:11:02.848" v="1349" actId="478"/>
          <ac:picMkLst>
            <pc:docMk/>
            <pc:sldMk cId="2718224307" sldId="466"/>
            <ac:picMk id="5" creationId="{6ED1753E-486E-4FFA-B64D-FE4C151E38FA}"/>
          </ac:picMkLst>
        </pc:picChg>
      </pc:sldChg>
      <pc:sldChg chg="addSp delSp modSp mod">
        <pc:chgData name="Boban Srezovski" userId="d2c5dd452d77a740" providerId="LiveId" clId="{1135FF8D-B992-4236-9A16-49B472A41456}" dt="2022-03-11T00:12:53.886" v="1381" actId="20577"/>
        <pc:sldMkLst>
          <pc:docMk/>
          <pc:sldMk cId="1135679340" sldId="467"/>
        </pc:sldMkLst>
        <pc:spChg chg="mod">
          <ac:chgData name="Boban Srezovski" userId="d2c5dd452d77a740" providerId="LiveId" clId="{1135FF8D-B992-4236-9A16-49B472A41456}" dt="2022-03-11T00:11:28.855" v="1360" actId="20577"/>
          <ac:spMkLst>
            <pc:docMk/>
            <pc:sldMk cId="1135679340" sldId="467"/>
            <ac:spMk id="2" creationId="{0EA78ED8-8612-4764-BE35-F00851278351}"/>
          </ac:spMkLst>
        </pc:spChg>
        <pc:spChg chg="mod">
          <ac:chgData name="Boban Srezovski" userId="d2c5dd452d77a740" providerId="LiveId" clId="{1135FF8D-B992-4236-9A16-49B472A41456}" dt="2022-03-11T00:12:53.886" v="1381" actId="20577"/>
          <ac:spMkLst>
            <pc:docMk/>
            <pc:sldMk cId="1135679340" sldId="467"/>
            <ac:spMk id="3" creationId="{DD3ABBE7-9D21-4775-9CA0-5730E3461D89}"/>
          </ac:spMkLst>
        </pc:spChg>
        <pc:spChg chg="add mod">
          <ac:chgData name="Boban Srezovski" userId="d2c5dd452d77a740" providerId="LiveId" clId="{1135FF8D-B992-4236-9A16-49B472A41456}" dt="2022-03-11T00:12:12.625" v="1377" actId="1076"/>
          <ac:spMkLst>
            <pc:docMk/>
            <pc:sldMk cId="1135679340" sldId="467"/>
            <ac:spMk id="8" creationId="{144AADF7-6C10-4D35-9464-5CD5E9D65C8B}"/>
          </ac:spMkLst>
        </pc:spChg>
        <pc:picChg chg="add mod">
          <ac:chgData name="Boban Srezovski" userId="d2c5dd452d77a740" providerId="LiveId" clId="{1135FF8D-B992-4236-9A16-49B472A41456}" dt="2022-03-11T00:11:54.380" v="1369" actId="1076"/>
          <ac:picMkLst>
            <pc:docMk/>
            <pc:sldMk cId="1135679340" sldId="467"/>
            <ac:picMk id="5" creationId="{A5291FE5-5418-40D5-AFF9-05912C61942F}"/>
          </ac:picMkLst>
        </pc:picChg>
        <pc:picChg chg="del">
          <ac:chgData name="Boban Srezovski" userId="d2c5dd452d77a740" providerId="LiveId" clId="{1135FF8D-B992-4236-9A16-49B472A41456}" dt="2022-03-11T00:11:47.580" v="1366" actId="478"/>
          <ac:picMkLst>
            <pc:docMk/>
            <pc:sldMk cId="1135679340" sldId="467"/>
            <ac:picMk id="6" creationId="{9605CF50-1154-42A0-91A2-A58FFE76D4B5}"/>
          </ac:picMkLst>
        </pc:picChg>
      </pc:sldChg>
      <pc:sldChg chg="addSp delSp modSp mod">
        <pc:chgData name="Boban Srezovski" userId="d2c5dd452d77a740" providerId="LiveId" clId="{1135FF8D-B992-4236-9A16-49B472A41456}" dt="2022-03-11T00:13:38.205" v="1393" actId="242"/>
        <pc:sldMkLst>
          <pc:docMk/>
          <pc:sldMk cId="3432138450" sldId="468"/>
        </pc:sldMkLst>
        <pc:spChg chg="mod">
          <ac:chgData name="Boban Srezovski" userId="d2c5dd452d77a740" providerId="LiveId" clId="{1135FF8D-B992-4236-9A16-49B472A41456}" dt="2022-03-11T00:13:19.841" v="1389"/>
          <ac:spMkLst>
            <pc:docMk/>
            <pc:sldMk cId="3432138450" sldId="468"/>
            <ac:spMk id="2" creationId="{0EA78ED8-8612-4764-BE35-F00851278351}"/>
          </ac:spMkLst>
        </pc:spChg>
        <pc:spChg chg="mod">
          <ac:chgData name="Boban Srezovski" userId="d2c5dd452d77a740" providerId="LiveId" clId="{1135FF8D-B992-4236-9A16-49B472A41456}" dt="2022-03-11T00:13:38.205" v="1393" actId="242"/>
          <ac:spMkLst>
            <pc:docMk/>
            <pc:sldMk cId="3432138450" sldId="468"/>
            <ac:spMk id="3" creationId="{DD3ABBE7-9D21-4775-9CA0-5730E3461D89}"/>
          </ac:spMkLst>
        </pc:spChg>
        <pc:picChg chg="del">
          <ac:chgData name="Boban Srezovski" userId="d2c5dd452d77a740" providerId="LiveId" clId="{1135FF8D-B992-4236-9A16-49B472A41456}" dt="2022-03-11T00:13:15.317" v="1388" actId="478"/>
          <ac:picMkLst>
            <pc:docMk/>
            <pc:sldMk cId="3432138450" sldId="468"/>
            <ac:picMk id="5" creationId="{964CEA47-8447-4A2E-AAB8-1AE42C302EB6}"/>
          </ac:picMkLst>
        </pc:picChg>
        <pc:picChg chg="add mod">
          <ac:chgData name="Boban Srezovski" userId="d2c5dd452d77a740" providerId="LiveId" clId="{1135FF8D-B992-4236-9A16-49B472A41456}" dt="2022-03-11T00:13:31.947" v="1391" actId="1076"/>
          <ac:picMkLst>
            <pc:docMk/>
            <pc:sldMk cId="3432138450" sldId="468"/>
            <ac:picMk id="6" creationId="{C7FC4E2F-5307-4787-9222-634A95892D33}"/>
          </ac:picMkLst>
        </pc:picChg>
      </pc:sldChg>
      <pc:sldChg chg="addSp delSp modSp mod">
        <pc:chgData name="Boban Srezovski" userId="d2c5dd452d77a740" providerId="LiveId" clId="{1135FF8D-B992-4236-9A16-49B472A41456}" dt="2022-03-11T00:17:04.940" v="1457" actId="1076"/>
        <pc:sldMkLst>
          <pc:docMk/>
          <pc:sldMk cId="843962366" sldId="469"/>
        </pc:sldMkLst>
        <pc:spChg chg="mod">
          <ac:chgData name="Boban Srezovski" userId="d2c5dd452d77a740" providerId="LiveId" clId="{1135FF8D-B992-4236-9A16-49B472A41456}" dt="2022-03-11T00:15:01.488" v="1432"/>
          <ac:spMkLst>
            <pc:docMk/>
            <pc:sldMk cId="843962366" sldId="469"/>
            <ac:spMk id="2" creationId="{0EA78ED8-8612-4764-BE35-F00851278351}"/>
          </ac:spMkLst>
        </pc:spChg>
        <pc:spChg chg="mod">
          <ac:chgData name="Boban Srezovski" userId="d2c5dd452d77a740" providerId="LiveId" clId="{1135FF8D-B992-4236-9A16-49B472A41456}" dt="2022-03-11T00:16:32.448" v="1448" actId="6549"/>
          <ac:spMkLst>
            <pc:docMk/>
            <pc:sldMk cId="843962366" sldId="469"/>
            <ac:spMk id="3" creationId="{DD3ABBE7-9D21-4775-9CA0-5730E3461D89}"/>
          </ac:spMkLst>
        </pc:spChg>
        <pc:spChg chg="del">
          <ac:chgData name="Boban Srezovski" userId="d2c5dd452d77a740" providerId="LiveId" clId="{1135FF8D-B992-4236-9A16-49B472A41456}" dt="2022-03-11T00:13:52.149" v="1397" actId="478"/>
          <ac:spMkLst>
            <pc:docMk/>
            <pc:sldMk cId="843962366" sldId="469"/>
            <ac:spMk id="10" creationId="{059675B2-EA2A-45C1-9EBB-8F8DD440CF5D}"/>
          </ac:spMkLst>
        </pc:spChg>
        <pc:picChg chg="add del mod">
          <ac:chgData name="Boban Srezovski" userId="d2c5dd452d77a740" providerId="LiveId" clId="{1135FF8D-B992-4236-9A16-49B472A41456}" dt="2022-03-11T00:16:28.837" v="1446" actId="478"/>
          <ac:picMkLst>
            <pc:docMk/>
            <pc:sldMk cId="843962366" sldId="469"/>
            <ac:picMk id="5" creationId="{49107B04-64F4-47A3-A0CA-D661FEB431CA}"/>
          </ac:picMkLst>
        </pc:picChg>
        <pc:picChg chg="del">
          <ac:chgData name="Boban Srezovski" userId="d2c5dd452d77a740" providerId="LiveId" clId="{1135FF8D-B992-4236-9A16-49B472A41456}" dt="2022-03-11T00:13:50.679" v="1395" actId="478"/>
          <ac:picMkLst>
            <pc:docMk/>
            <pc:sldMk cId="843962366" sldId="469"/>
            <ac:picMk id="6" creationId="{2555F2D0-4034-45E4-ACE9-B5593C2702DA}"/>
          </ac:picMkLst>
        </pc:picChg>
        <pc:picChg chg="del">
          <ac:chgData name="Boban Srezovski" userId="d2c5dd452d77a740" providerId="LiveId" clId="{1135FF8D-B992-4236-9A16-49B472A41456}" dt="2022-03-11T00:13:50.988" v="1396" actId="478"/>
          <ac:picMkLst>
            <pc:docMk/>
            <pc:sldMk cId="843962366" sldId="469"/>
            <ac:picMk id="8" creationId="{CD6E2CB7-9AE4-4532-8582-013F3E16F5D7}"/>
          </ac:picMkLst>
        </pc:picChg>
        <pc:picChg chg="add del mod modCrop">
          <ac:chgData name="Boban Srezovski" userId="d2c5dd452d77a740" providerId="LiveId" clId="{1135FF8D-B992-4236-9A16-49B472A41456}" dt="2022-03-11T00:16:42.334" v="1452" actId="478"/>
          <ac:picMkLst>
            <pc:docMk/>
            <pc:sldMk cId="843962366" sldId="469"/>
            <ac:picMk id="9" creationId="{733843FB-C551-4AE0-ADDF-C70E18D17FB0}"/>
          </ac:picMkLst>
        </pc:picChg>
        <pc:picChg chg="add mod modCrop">
          <ac:chgData name="Boban Srezovski" userId="d2c5dd452d77a740" providerId="LiveId" clId="{1135FF8D-B992-4236-9A16-49B472A41456}" dt="2022-03-11T00:17:04.940" v="1457" actId="1076"/>
          <ac:picMkLst>
            <pc:docMk/>
            <pc:sldMk cId="843962366" sldId="469"/>
            <ac:picMk id="12" creationId="{182E1845-BC1B-467F-8AD2-4C0B91FA8115}"/>
          </ac:picMkLst>
        </pc:picChg>
        <pc:picChg chg="add mod">
          <ac:chgData name="Boban Srezovski" userId="d2c5dd452d77a740" providerId="LiveId" clId="{1135FF8D-B992-4236-9A16-49B472A41456}" dt="2022-03-11T00:17:04.940" v="1457" actId="1076"/>
          <ac:picMkLst>
            <pc:docMk/>
            <pc:sldMk cId="843962366" sldId="469"/>
            <ac:picMk id="14" creationId="{A3023A8C-E83D-4356-B7C1-75952C7F9B3D}"/>
          </ac:picMkLst>
        </pc:picChg>
      </pc:sldChg>
      <pc:sldChg chg="addSp delSp modSp mod">
        <pc:chgData name="Boban Srezovski" userId="d2c5dd452d77a740" providerId="LiveId" clId="{1135FF8D-B992-4236-9A16-49B472A41456}" dt="2022-03-11T00:17:48.771" v="1470" actId="1076"/>
        <pc:sldMkLst>
          <pc:docMk/>
          <pc:sldMk cId="4040812639" sldId="470"/>
        </pc:sldMkLst>
        <pc:spChg chg="mod">
          <ac:chgData name="Boban Srezovski" userId="d2c5dd452d77a740" providerId="LiveId" clId="{1135FF8D-B992-4236-9A16-49B472A41456}" dt="2022-03-11T00:15:05.063" v="1434"/>
          <ac:spMkLst>
            <pc:docMk/>
            <pc:sldMk cId="4040812639" sldId="470"/>
            <ac:spMk id="2" creationId="{0EA78ED8-8612-4764-BE35-F00851278351}"/>
          </ac:spMkLst>
        </pc:spChg>
        <pc:spChg chg="mod">
          <ac:chgData name="Boban Srezovski" userId="d2c5dd452d77a740" providerId="LiveId" clId="{1135FF8D-B992-4236-9A16-49B472A41456}" dt="2022-03-11T00:17:35.481" v="1467" actId="6549"/>
          <ac:spMkLst>
            <pc:docMk/>
            <pc:sldMk cId="4040812639" sldId="470"/>
            <ac:spMk id="3" creationId="{DD3ABBE7-9D21-4775-9CA0-5730E3461D89}"/>
          </ac:spMkLst>
        </pc:spChg>
        <pc:picChg chg="del">
          <ac:chgData name="Boban Srezovski" userId="d2c5dd452d77a740" providerId="LiveId" clId="{1135FF8D-B992-4236-9A16-49B472A41456}" dt="2022-03-11T00:15:09.877" v="1435" actId="478"/>
          <ac:picMkLst>
            <pc:docMk/>
            <pc:sldMk cId="4040812639" sldId="470"/>
            <ac:picMk id="5" creationId="{93E3FB51-8C0D-4B11-AE56-59B4798BE237}"/>
          </ac:picMkLst>
        </pc:picChg>
        <pc:picChg chg="add mod">
          <ac:chgData name="Boban Srezovski" userId="d2c5dd452d77a740" providerId="LiveId" clId="{1135FF8D-B992-4236-9A16-49B472A41456}" dt="2022-03-11T00:17:48.771" v="1470" actId="1076"/>
          <ac:picMkLst>
            <pc:docMk/>
            <pc:sldMk cId="4040812639" sldId="470"/>
            <ac:picMk id="6" creationId="{54E0DD00-371F-47DB-A897-7DA2D87BB809}"/>
          </ac:picMkLst>
        </pc:picChg>
        <pc:picChg chg="del mod">
          <ac:chgData name="Boban Srezovski" userId="d2c5dd452d77a740" providerId="LiveId" clId="{1135FF8D-B992-4236-9A16-49B472A41456}" dt="2022-03-11T00:15:10.163" v="1437" actId="478"/>
          <ac:picMkLst>
            <pc:docMk/>
            <pc:sldMk cId="4040812639" sldId="470"/>
            <ac:picMk id="9" creationId="{50D87B3C-6F1F-48B3-AE9B-9BF15306A737}"/>
          </ac:picMkLst>
        </pc:picChg>
      </pc:sldChg>
      <pc:sldChg chg="addSp delSp modSp mod">
        <pc:chgData name="Boban Srezovski" userId="d2c5dd452d77a740" providerId="LiveId" clId="{1135FF8D-B992-4236-9A16-49B472A41456}" dt="2022-03-11T00:20:26.172" v="1489" actId="1076"/>
        <pc:sldMkLst>
          <pc:docMk/>
          <pc:sldMk cId="553259554" sldId="471"/>
        </pc:sldMkLst>
        <pc:spChg chg="mod">
          <ac:chgData name="Boban Srezovski" userId="d2c5dd452d77a740" providerId="LiveId" clId="{1135FF8D-B992-4236-9A16-49B472A41456}" dt="2022-03-11T00:18:26.527" v="1478"/>
          <ac:spMkLst>
            <pc:docMk/>
            <pc:sldMk cId="553259554" sldId="471"/>
            <ac:spMk id="2" creationId="{0EA78ED8-8612-4764-BE35-F00851278351}"/>
          </ac:spMkLst>
        </pc:spChg>
        <pc:spChg chg="mod">
          <ac:chgData name="Boban Srezovski" userId="d2c5dd452d77a740" providerId="LiveId" clId="{1135FF8D-B992-4236-9A16-49B472A41456}" dt="2022-03-11T00:18:16.389" v="1477" actId="403"/>
          <ac:spMkLst>
            <pc:docMk/>
            <pc:sldMk cId="553259554" sldId="471"/>
            <ac:spMk id="3" creationId="{DD3ABBE7-9D21-4775-9CA0-5730E3461D89}"/>
          </ac:spMkLst>
        </pc:spChg>
        <pc:spChg chg="add mod">
          <ac:chgData name="Boban Srezovski" userId="d2c5dd452d77a740" providerId="LiveId" clId="{1135FF8D-B992-4236-9A16-49B472A41456}" dt="2022-03-11T00:20:24.108" v="1488" actId="1076"/>
          <ac:spMkLst>
            <pc:docMk/>
            <pc:sldMk cId="553259554" sldId="471"/>
            <ac:spMk id="8" creationId="{FB7B7226-A33D-4905-B986-BF504A4267E2}"/>
          </ac:spMkLst>
        </pc:spChg>
        <pc:picChg chg="add mod">
          <ac:chgData name="Boban Srezovski" userId="d2c5dd452d77a740" providerId="LiveId" clId="{1135FF8D-B992-4236-9A16-49B472A41456}" dt="2022-03-11T00:20:26.172" v="1489" actId="1076"/>
          <ac:picMkLst>
            <pc:docMk/>
            <pc:sldMk cId="553259554" sldId="471"/>
            <ac:picMk id="5" creationId="{E6A9893E-3142-4999-9CD2-7C716DAD9446}"/>
          </ac:picMkLst>
        </pc:picChg>
        <pc:picChg chg="del">
          <ac:chgData name="Boban Srezovski" userId="d2c5dd452d77a740" providerId="LiveId" clId="{1135FF8D-B992-4236-9A16-49B472A41456}" dt="2022-03-11T00:18:08.396" v="1472" actId="478"/>
          <ac:picMkLst>
            <pc:docMk/>
            <pc:sldMk cId="553259554" sldId="471"/>
            <ac:picMk id="6" creationId="{ADA328D7-8604-4099-83C4-8C6C93C30DFE}"/>
          </ac:picMkLst>
        </pc:picChg>
      </pc:sldChg>
      <pc:sldChg chg="addSp delSp modSp mod">
        <pc:chgData name="Boban Srezovski" userId="d2c5dd452d77a740" providerId="LiveId" clId="{1135FF8D-B992-4236-9A16-49B472A41456}" dt="2022-03-11T00:22:14.759" v="1511"/>
        <pc:sldMkLst>
          <pc:docMk/>
          <pc:sldMk cId="1050270238" sldId="472"/>
        </pc:sldMkLst>
        <pc:spChg chg="mod">
          <ac:chgData name="Boban Srezovski" userId="d2c5dd452d77a740" providerId="LiveId" clId="{1135FF8D-B992-4236-9A16-49B472A41456}" dt="2022-03-11T00:22:14.759" v="1511"/>
          <ac:spMkLst>
            <pc:docMk/>
            <pc:sldMk cId="1050270238" sldId="472"/>
            <ac:spMk id="2" creationId="{0EA78ED8-8612-4764-BE35-F00851278351}"/>
          </ac:spMkLst>
        </pc:spChg>
        <pc:spChg chg="mod">
          <ac:chgData name="Boban Srezovski" userId="d2c5dd452d77a740" providerId="LiveId" clId="{1135FF8D-B992-4236-9A16-49B472A41456}" dt="2022-03-11T00:21:28.485" v="1510" actId="14100"/>
          <ac:spMkLst>
            <pc:docMk/>
            <pc:sldMk cId="1050270238" sldId="472"/>
            <ac:spMk id="3" creationId="{DD3ABBE7-9D21-4775-9CA0-5730E3461D89}"/>
          </ac:spMkLst>
        </pc:spChg>
        <pc:picChg chg="del">
          <ac:chgData name="Boban Srezovski" userId="d2c5dd452d77a740" providerId="LiveId" clId="{1135FF8D-B992-4236-9A16-49B472A41456}" dt="2022-03-11T00:20:38.829" v="1491" actId="478"/>
          <ac:picMkLst>
            <pc:docMk/>
            <pc:sldMk cId="1050270238" sldId="472"/>
            <ac:picMk id="5" creationId="{DF2DB299-9BFE-4193-9335-8CA58E7E654E}"/>
          </ac:picMkLst>
        </pc:picChg>
        <pc:picChg chg="add mod modCrop">
          <ac:chgData name="Boban Srezovski" userId="d2c5dd452d77a740" providerId="LiveId" clId="{1135FF8D-B992-4236-9A16-49B472A41456}" dt="2022-03-11T00:21:16.857" v="1508" actId="1076"/>
          <ac:picMkLst>
            <pc:docMk/>
            <pc:sldMk cId="1050270238" sldId="472"/>
            <ac:picMk id="6" creationId="{4D2D8639-CF3B-4BAF-BF64-186FA111A592}"/>
          </ac:picMkLst>
        </pc:picChg>
      </pc:sldChg>
      <pc:sldChg chg="addSp delSp modSp mod">
        <pc:chgData name="Boban Srezovski" userId="d2c5dd452d77a740" providerId="LiveId" clId="{1135FF8D-B992-4236-9A16-49B472A41456}" dt="2022-03-11T00:27:17.788" v="1583" actId="732"/>
        <pc:sldMkLst>
          <pc:docMk/>
          <pc:sldMk cId="3929936233" sldId="473"/>
        </pc:sldMkLst>
        <pc:spChg chg="mod">
          <ac:chgData name="Boban Srezovski" userId="d2c5dd452d77a740" providerId="LiveId" clId="{1135FF8D-B992-4236-9A16-49B472A41456}" dt="2022-03-11T00:22:17.432" v="1512"/>
          <ac:spMkLst>
            <pc:docMk/>
            <pc:sldMk cId="3929936233" sldId="473"/>
            <ac:spMk id="2" creationId="{0EA78ED8-8612-4764-BE35-F00851278351}"/>
          </ac:spMkLst>
        </pc:spChg>
        <pc:spChg chg="mod">
          <ac:chgData name="Boban Srezovski" userId="d2c5dd452d77a740" providerId="LiveId" clId="{1135FF8D-B992-4236-9A16-49B472A41456}" dt="2022-03-11T00:24:52.085" v="1550" actId="20577"/>
          <ac:spMkLst>
            <pc:docMk/>
            <pc:sldMk cId="3929936233" sldId="473"/>
            <ac:spMk id="3" creationId="{DD3ABBE7-9D21-4775-9CA0-5730E3461D89}"/>
          </ac:spMkLst>
        </pc:spChg>
        <pc:spChg chg="del">
          <ac:chgData name="Boban Srezovski" userId="d2c5dd452d77a740" providerId="LiveId" clId="{1135FF8D-B992-4236-9A16-49B472A41456}" dt="2022-03-11T00:23:33.572" v="1514" actId="478"/>
          <ac:spMkLst>
            <pc:docMk/>
            <pc:sldMk cId="3929936233" sldId="473"/>
            <ac:spMk id="8" creationId="{F9B10069-0E72-4189-A2CB-534A44AB554E}"/>
          </ac:spMkLst>
        </pc:spChg>
        <pc:picChg chg="add mod modCrop">
          <ac:chgData name="Boban Srezovski" userId="d2c5dd452d77a740" providerId="LiveId" clId="{1135FF8D-B992-4236-9A16-49B472A41456}" dt="2022-03-11T00:24:59.611" v="1553" actId="1076"/>
          <ac:picMkLst>
            <pc:docMk/>
            <pc:sldMk cId="3929936233" sldId="473"/>
            <ac:picMk id="5" creationId="{DD86259A-B884-47D1-9F57-699D016FA2AC}"/>
          </ac:picMkLst>
        </pc:picChg>
        <pc:picChg chg="del">
          <ac:chgData name="Boban Srezovski" userId="d2c5dd452d77a740" providerId="LiveId" clId="{1135FF8D-B992-4236-9A16-49B472A41456}" dt="2022-03-11T00:23:32.124" v="1513" actId="478"/>
          <ac:picMkLst>
            <pc:docMk/>
            <pc:sldMk cId="3929936233" sldId="473"/>
            <ac:picMk id="6" creationId="{A67435B0-3362-4991-A2F3-D677A87DEE7E}"/>
          </ac:picMkLst>
        </pc:picChg>
        <pc:picChg chg="add del mod modCrop">
          <ac:chgData name="Boban Srezovski" userId="d2c5dd452d77a740" providerId="LiveId" clId="{1135FF8D-B992-4236-9A16-49B472A41456}" dt="2022-03-11T00:25:06.172" v="1555" actId="478"/>
          <ac:picMkLst>
            <pc:docMk/>
            <pc:sldMk cId="3929936233" sldId="473"/>
            <ac:picMk id="9" creationId="{ECC1209A-86FE-40E7-A02D-26E6B2661D86}"/>
          </ac:picMkLst>
        </pc:picChg>
        <pc:picChg chg="add mod modCrop">
          <ac:chgData name="Boban Srezovski" userId="d2c5dd452d77a740" providerId="LiveId" clId="{1135FF8D-B992-4236-9A16-49B472A41456}" dt="2022-03-11T00:26:32.427" v="1574" actId="732"/>
          <ac:picMkLst>
            <pc:docMk/>
            <pc:sldMk cId="3929936233" sldId="473"/>
            <ac:picMk id="11" creationId="{81ABF92D-DCD7-4C4A-B686-E2BEF7EFBCD6}"/>
          </ac:picMkLst>
        </pc:picChg>
        <pc:picChg chg="add mod modCrop">
          <ac:chgData name="Boban Srezovski" userId="d2c5dd452d77a740" providerId="LiveId" clId="{1135FF8D-B992-4236-9A16-49B472A41456}" dt="2022-03-11T00:27:17.788" v="1583" actId="732"/>
          <ac:picMkLst>
            <pc:docMk/>
            <pc:sldMk cId="3929936233" sldId="473"/>
            <ac:picMk id="13" creationId="{D1EE4966-D002-4B86-9479-5766E7D08EE2}"/>
          </ac:picMkLst>
        </pc:picChg>
      </pc:sldChg>
      <pc:sldChg chg="addSp delSp modSp mod">
        <pc:chgData name="Boban Srezovski" userId="d2c5dd452d77a740" providerId="LiveId" clId="{1135FF8D-B992-4236-9A16-49B472A41456}" dt="2022-03-11T00:32:39.077" v="1689" actId="1076"/>
        <pc:sldMkLst>
          <pc:docMk/>
          <pc:sldMk cId="2128864206" sldId="474"/>
        </pc:sldMkLst>
        <pc:spChg chg="mod">
          <ac:chgData name="Boban Srezovski" userId="d2c5dd452d77a740" providerId="LiveId" clId="{1135FF8D-B992-4236-9A16-49B472A41456}" dt="2022-03-11T00:31:31.052" v="1659" actId="20577"/>
          <ac:spMkLst>
            <pc:docMk/>
            <pc:sldMk cId="2128864206" sldId="474"/>
            <ac:spMk id="2" creationId="{FDC2B1CD-0C0A-4571-8BE5-4BB8B94F84AE}"/>
          </ac:spMkLst>
        </pc:spChg>
        <pc:spChg chg="mod">
          <ac:chgData name="Boban Srezovski" userId="d2c5dd452d77a740" providerId="LiveId" clId="{1135FF8D-B992-4236-9A16-49B472A41456}" dt="2022-03-11T00:32:22.620" v="1683" actId="14100"/>
          <ac:spMkLst>
            <pc:docMk/>
            <pc:sldMk cId="2128864206" sldId="474"/>
            <ac:spMk id="3" creationId="{1906DDB9-65F8-4384-A038-E1CF26CD40D9}"/>
          </ac:spMkLst>
        </pc:spChg>
        <pc:spChg chg="del">
          <ac:chgData name="Boban Srezovski" userId="d2c5dd452d77a740" providerId="LiveId" clId="{1135FF8D-B992-4236-9A16-49B472A41456}" dt="2022-03-11T00:31:38.901" v="1661" actId="478"/>
          <ac:spMkLst>
            <pc:docMk/>
            <pc:sldMk cId="2128864206" sldId="474"/>
            <ac:spMk id="7" creationId="{EF938074-A5EE-4383-8847-4704E74A5999}"/>
          </ac:spMkLst>
        </pc:spChg>
        <pc:spChg chg="add mod">
          <ac:chgData name="Boban Srezovski" userId="d2c5dd452d77a740" providerId="LiveId" clId="{1135FF8D-B992-4236-9A16-49B472A41456}" dt="2022-03-11T00:32:39.077" v="1689" actId="1076"/>
          <ac:spMkLst>
            <pc:docMk/>
            <pc:sldMk cId="2128864206" sldId="474"/>
            <ac:spMk id="9" creationId="{33692CA8-9DE0-47A6-AEF4-E33DE2C5EC70}"/>
          </ac:spMkLst>
        </pc:spChg>
        <pc:picChg chg="del">
          <ac:chgData name="Boban Srezovski" userId="d2c5dd452d77a740" providerId="LiveId" clId="{1135FF8D-B992-4236-9A16-49B472A41456}" dt="2022-03-11T00:31:37.565" v="1660" actId="478"/>
          <ac:picMkLst>
            <pc:docMk/>
            <pc:sldMk cId="2128864206" sldId="474"/>
            <ac:picMk id="5" creationId="{FC80CABE-8DF4-43B3-B197-3E4B8DC2D5A9}"/>
          </ac:picMkLst>
        </pc:picChg>
        <pc:picChg chg="add mod">
          <ac:chgData name="Boban Srezovski" userId="d2c5dd452d77a740" providerId="LiveId" clId="{1135FF8D-B992-4236-9A16-49B472A41456}" dt="2022-03-11T00:32:01.036" v="1671" actId="14100"/>
          <ac:picMkLst>
            <pc:docMk/>
            <pc:sldMk cId="2128864206" sldId="474"/>
            <ac:picMk id="6" creationId="{306915EB-5DC6-4152-9AF1-E29F3D4FA292}"/>
          </ac:picMkLst>
        </pc:picChg>
      </pc:sldChg>
      <pc:sldChg chg="del">
        <pc:chgData name="Boban Srezovski" userId="d2c5dd452d77a740" providerId="LiveId" clId="{1135FF8D-B992-4236-9A16-49B472A41456}" dt="2022-03-11T00:32:58.046" v="1690" actId="47"/>
        <pc:sldMkLst>
          <pc:docMk/>
          <pc:sldMk cId="84914223" sldId="475"/>
        </pc:sldMkLst>
      </pc:sldChg>
      <pc:sldChg chg="del">
        <pc:chgData name="Boban Srezovski" userId="d2c5dd452d77a740" providerId="LiveId" clId="{1135FF8D-B992-4236-9A16-49B472A41456}" dt="2022-03-11T00:32:58.046" v="1690" actId="47"/>
        <pc:sldMkLst>
          <pc:docMk/>
          <pc:sldMk cId="3114073602" sldId="476"/>
        </pc:sldMkLst>
      </pc:sldChg>
      <pc:sldChg chg="del">
        <pc:chgData name="Boban Srezovski" userId="d2c5dd452d77a740" providerId="LiveId" clId="{1135FF8D-B992-4236-9A16-49B472A41456}" dt="2022-03-11T00:32:58.046" v="1690" actId="47"/>
        <pc:sldMkLst>
          <pc:docMk/>
          <pc:sldMk cId="795616083" sldId="477"/>
        </pc:sldMkLst>
      </pc:sldChg>
      <pc:sldChg chg="del">
        <pc:chgData name="Boban Srezovski" userId="d2c5dd452d77a740" providerId="LiveId" clId="{1135FF8D-B992-4236-9A16-49B472A41456}" dt="2022-03-11T00:32:58.046" v="1690" actId="47"/>
        <pc:sldMkLst>
          <pc:docMk/>
          <pc:sldMk cId="2492606256" sldId="478"/>
        </pc:sldMkLst>
      </pc:sldChg>
      <pc:sldChg chg="del">
        <pc:chgData name="Boban Srezovski" userId="d2c5dd452d77a740" providerId="LiveId" clId="{1135FF8D-B992-4236-9A16-49B472A41456}" dt="2022-03-11T00:32:58.046" v="1690" actId="47"/>
        <pc:sldMkLst>
          <pc:docMk/>
          <pc:sldMk cId="81311738" sldId="479"/>
        </pc:sldMkLst>
      </pc:sldChg>
      <pc:sldChg chg="delSp modSp mod">
        <pc:chgData name="Boban Srezovski" userId="d2c5dd452d77a740" providerId="LiveId" clId="{1135FF8D-B992-4236-9A16-49B472A41456}" dt="2022-03-11T00:45:52.743" v="1967" actId="403"/>
        <pc:sldMkLst>
          <pc:docMk/>
          <pc:sldMk cId="820507832" sldId="480"/>
        </pc:sldMkLst>
        <pc:spChg chg="mod">
          <ac:chgData name="Boban Srezovski" userId="d2c5dd452d77a740" providerId="LiveId" clId="{1135FF8D-B992-4236-9A16-49B472A41456}" dt="2022-03-11T00:44:27.244" v="1927" actId="20577"/>
          <ac:spMkLst>
            <pc:docMk/>
            <pc:sldMk cId="820507832" sldId="480"/>
            <ac:spMk id="2" creationId="{5FB860F8-AB3A-4BDD-AAFF-E8F21C9B7219}"/>
          </ac:spMkLst>
        </pc:spChg>
        <pc:spChg chg="mod">
          <ac:chgData name="Boban Srezovski" userId="d2c5dd452d77a740" providerId="LiveId" clId="{1135FF8D-B992-4236-9A16-49B472A41456}" dt="2022-03-11T00:45:52.743" v="1967" actId="403"/>
          <ac:spMkLst>
            <pc:docMk/>
            <pc:sldMk cId="820507832" sldId="480"/>
            <ac:spMk id="3" creationId="{E5680B9E-E983-4AE6-A3C8-DE62DDD03CB5}"/>
          </ac:spMkLst>
        </pc:spChg>
        <pc:spChg chg="del">
          <ac:chgData name="Boban Srezovski" userId="d2c5dd452d77a740" providerId="LiveId" clId="{1135FF8D-B992-4236-9A16-49B472A41456}" dt="2022-03-11T00:44:44.721" v="1933" actId="478"/>
          <ac:spMkLst>
            <pc:docMk/>
            <pc:sldMk cId="820507832" sldId="480"/>
            <ac:spMk id="7" creationId="{6FEEB167-73C3-43C3-8E17-317C456DE4E7}"/>
          </ac:spMkLst>
        </pc:spChg>
        <pc:picChg chg="del">
          <ac:chgData name="Boban Srezovski" userId="d2c5dd452d77a740" providerId="LiveId" clId="{1135FF8D-B992-4236-9A16-49B472A41456}" dt="2022-03-11T00:44:43.773" v="1932" actId="478"/>
          <ac:picMkLst>
            <pc:docMk/>
            <pc:sldMk cId="820507832" sldId="480"/>
            <ac:picMk id="5" creationId="{F424988E-3D34-4CD0-BEF0-D5A2C5A0887A}"/>
          </ac:picMkLst>
        </pc:picChg>
      </pc:sldChg>
      <pc:sldChg chg="del">
        <pc:chgData name="Boban Srezovski" userId="d2c5dd452d77a740" providerId="LiveId" clId="{1135FF8D-B992-4236-9A16-49B472A41456}" dt="2022-03-11T00:46:34.412" v="1975" actId="47"/>
        <pc:sldMkLst>
          <pc:docMk/>
          <pc:sldMk cId="1389644421" sldId="481"/>
        </pc:sldMkLst>
      </pc:sldChg>
      <pc:sldChg chg="del">
        <pc:chgData name="Boban Srezovski" userId="d2c5dd452d77a740" providerId="LiveId" clId="{1135FF8D-B992-4236-9A16-49B472A41456}" dt="2022-03-11T00:46:34.412" v="1975" actId="47"/>
        <pc:sldMkLst>
          <pc:docMk/>
          <pc:sldMk cId="2359006636" sldId="482"/>
        </pc:sldMkLst>
      </pc:sldChg>
      <pc:sldChg chg="del">
        <pc:chgData name="Boban Srezovski" userId="d2c5dd452d77a740" providerId="LiveId" clId="{1135FF8D-B992-4236-9A16-49B472A41456}" dt="2022-03-11T00:46:34.412" v="1975" actId="47"/>
        <pc:sldMkLst>
          <pc:docMk/>
          <pc:sldMk cId="2538918880" sldId="483"/>
        </pc:sldMkLst>
      </pc:sldChg>
      <pc:sldChg chg="del">
        <pc:chgData name="Boban Srezovski" userId="d2c5dd452d77a740" providerId="LiveId" clId="{1135FF8D-B992-4236-9A16-49B472A41456}" dt="2022-03-11T00:46:34.412" v="1975" actId="47"/>
        <pc:sldMkLst>
          <pc:docMk/>
          <pc:sldMk cId="3107452099" sldId="484"/>
        </pc:sldMkLst>
      </pc:sldChg>
      <pc:sldChg chg="del">
        <pc:chgData name="Boban Srezovski" userId="d2c5dd452d77a740" providerId="LiveId" clId="{1135FF8D-B992-4236-9A16-49B472A41456}" dt="2022-03-11T00:46:34.412" v="1975" actId="47"/>
        <pc:sldMkLst>
          <pc:docMk/>
          <pc:sldMk cId="1079295750" sldId="485"/>
        </pc:sldMkLst>
      </pc:sldChg>
      <pc:sldChg chg="del">
        <pc:chgData name="Boban Srezovski" userId="d2c5dd452d77a740" providerId="LiveId" clId="{1135FF8D-B992-4236-9A16-49B472A41456}" dt="2022-03-11T00:46:34.412" v="1975" actId="47"/>
        <pc:sldMkLst>
          <pc:docMk/>
          <pc:sldMk cId="2066251208" sldId="486"/>
        </pc:sldMkLst>
      </pc:sldChg>
      <pc:sldChg chg="del">
        <pc:chgData name="Boban Srezovski" userId="d2c5dd452d77a740" providerId="LiveId" clId="{1135FF8D-B992-4236-9A16-49B472A41456}" dt="2022-03-11T00:46:34.412" v="1975" actId="47"/>
        <pc:sldMkLst>
          <pc:docMk/>
          <pc:sldMk cId="3758213950" sldId="487"/>
        </pc:sldMkLst>
      </pc:sldChg>
      <pc:sldChg chg="del">
        <pc:chgData name="Boban Srezovski" userId="d2c5dd452d77a740" providerId="LiveId" clId="{1135FF8D-B992-4236-9A16-49B472A41456}" dt="2022-03-11T00:46:34.412" v="1975" actId="47"/>
        <pc:sldMkLst>
          <pc:docMk/>
          <pc:sldMk cId="2680520283" sldId="488"/>
        </pc:sldMkLst>
      </pc:sldChg>
      <pc:sldChg chg="del">
        <pc:chgData name="Boban Srezovski" userId="d2c5dd452d77a740" providerId="LiveId" clId="{1135FF8D-B992-4236-9A16-49B472A41456}" dt="2022-03-11T00:46:34.412" v="1975" actId="47"/>
        <pc:sldMkLst>
          <pc:docMk/>
          <pc:sldMk cId="2361262469" sldId="489"/>
        </pc:sldMkLst>
      </pc:sldChg>
      <pc:sldChg chg="del">
        <pc:chgData name="Boban Srezovski" userId="d2c5dd452d77a740" providerId="LiveId" clId="{1135FF8D-B992-4236-9A16-49B472A41456}" dt="2022-03-11T00:46:36.496" v="1976" actId="47"/>
        <pc:sldMkLst>
          <pc:docMk/>
          <pc:sldMk cId="213070369" sldId="490"/>
        </pc:sldMkLst>
      </pc:sldChg>
      <pc:sldChg chg="del">
        <pc:chgData name="Boban Srezovski" userId="d2c5dd452d77a740" providerId="LiveId" clId="{1135FF8D-B992-4236-9A16-49B472A41456}" dt="2022-03-11T00:46:36.496" v="1976" actId="47"/>
        <pc:sldMkLst>
          <pc:docMk/>
          <pc:sldMk cId="4225005996" sldId="491"/>
        </pc:sldMkLst>
      </pc:sldChg>
      <pc:sldChg chg="del">
        <pc:chgData name="Boban Srezovski" userId="d2c5dd452d77a740" providerId="LiveId" clId="{1135FF8D-B992-4236-9A16-49B472A41456}" dt="2022-03-11T00:46:36.496" v="1976" actId="47"/>
        <pc:sldMkLst>
          <pc:docMk/>
          <pc:sldMk cId="3157349339" sldId="492"/>
        </pc:sldMkLst>
      </pc:sldChg>
      <pc:sldChg chg="del">
        <pc:chgData name="Boban Srezovski" userId="d2c5dd452d77a740" providerId="LiveId" clId="{1135FF8D-B992-4236-9A16-49B472A41456}" dt="2022-03-11T00:46:36.496" v="1976" actId="47"/>
        <pc:sldMkLst>
          <pc:docMk/>
          <pc:sldMk cId="854673186" sldId="493"/>
        </pc:sldMkLst>
      </pc:sldChg>
      <pc:sldChg chg="del">
        <pc:chgData name="Boban Srezovski" userId="d2c5dd452d77a740" providerId="LiveId" clId="{1135FF8D-B992-4236-9A16-49B472A41456}" dt="2022-03-11T00:46:36.496" v="1976" actId="47"/>
        <pc:sldMkLst>
          <pc:docMk/>
          <pc:sldMk cId="1430712232" sldId="494"/>
        </pc:sldMkLst>
      </pc:sldChg>
      <pc:sldChg chg="del">
        <pc:chgData name="Boban Srezovski" userId="d2c5dd452d77a740" providerId="LiveId" clId="{1135FF8D-B992-4236-9A16-49B472A41456}" dt="2022-03-11T00:46:36.496" v="1976" actId="47"/>
        <pc:sldMkLst>
          <pc:docMk/>
          <pc:sldMk cId="3946706763" sldId="495"/>
        </pc:sldMkLst>
      </pc:sldChg>
      <pc:sldChg chg="del">
        <pc:chgData name="Boban Srezovski" userId="d2c5dd452d77a740" providerId="LiveId" clId="{1135FF8D-B992-4236-9A16-49B472A41456}" dt="2022-03-11T00:46:36.496" v="1976" actId="47"/>
        <pc:sldMkLst>
          <pc:docMk/>
          <pc:sldMk cId="556028370" sldId="496"/>
        </pc:sldMkLst>
      </pc:sldChg>
      <pc:sldChg chg="del">
        <pc:chgData name="Boban Srezovski" userId="d2c5dd452d77a740" providerId="LiveId" clId="{1135FF8D-B992-4236-9A16-49B472A41456}" dt="2022-03-11T00:46:37.678" v="1977" actId="47"/>
        <pc:sldMkLst>
          <pc:docMk/>
          <pc:sldMk cId="3363951054" sldId="497"/>
        </pc:sldMkLst>
      </pc:sldChg>
      <pc:sldChg chg="del">
        <pc:chgData name="Boban Srezovski" userId="d2c5dd452d77a740" providerId="LiveId" clId="{1135FF8D-B992-4236-9A16-49B472A41456}" dt="2022-03-11T00:46:37.678" v="1977" actId="47"/>
        <pc:sldMkLst>
          <pc:docMk/>
          <pc:sldMk cId="1158783602" sldId="498"/>
        </pc:sldMkLst>
      </pc:sldChg>
      <pc:sldChg chg="addSp delSp modSp add mod ord">
        <pc:chgData name="Boban Srezovski" userId="d2c5dd452d77a740" providerId="LiveId" clId="{1135FF8D-B992-4236-9A16-49B472A41456}" dt="2022-03-08T16:41:15.959" v="276"/>
        <pc:sldMkLst>
          <pc:docMk/>
          <pc:sldMk cId="3857400375" sldId="499"/>
        </pc:sldMkLst>
        <pc:spChg chg="mod">
          <ac:chgData name="Boban Srezovski" userId="d2c5dd452d77a740" providerId="LiveId" clId="{1135FF8D-B992-4236-9A16-49B472A41456}" dt="2022-03-08T16:39:46.613" v="250"/>
          <ac:spMkLst>
            <pc:docMk/>
            <pc:sldMk cId="3857400375" sldId="499"/>
            <ac:spMk id="2" creationId="{7C6D2843-BF9F-4FE7-9A2E-C8A64C8FFA90}"/>
          </ac:spMkLst>
        </pc:spChg>
        <pc:spChg chg="mod">
          <ac:chgData name="Boban Srezovski" userId="d2c5dd452d77a740" providerId="LiveId" clId="{1135FF8D-B992-4236-9A16-49B472A41456}" dt="2022-03-08T16:40:35.746" v="263" actId="20577"/>
          <ac:spMkLst>
            <pc:docMk/>
            <pc:sldMk cId="3857400375" sldId="499"/>
            <ac:spMk id="3" creationId="{7191CFFF-53FD-4C64-9590-01216DEF2680}"/>
          </ac:spMkLst>
        </pc:spChg>
        <pc:spChg chg="del">
          <ac:chgData name="Boban Srezovski" userId="d2c5dd452d77a740" providerId="LiveId" clId="{1135FF8D-B992-4236-9A16-49B472A41456}" dt="2022-03-08T16:37:55.042" v="203" actId="478"/>
          <ac:spMkLst>
            <pc:docMk/>
            <pc:sldMk cId="3857400375" sldId="499"/>
            <ac:spMk id="10" creationId="{14DA1845-FBFC-4268-9392-CD8C4484D3EF}"/>
          </ac:spMkLst>
        </pc:spChg>
        <pc:spChg chg="add mod">
          <ac:chgData name="Boban Srezovski" userId="d2c5dd452d77a740" providerId="LiveId" clId="{1135FF8D-B992-4236-9A16-49B472A41456}" dt="2022-03-08T16:41:08.697" v="274" actId="1076"/>
          <ac:spMkLst>
            <pc:docMk/>
            <pc:sldMk cId="3857400375" sldId="499"/>
            <ac:spMk id="12" creationId="{4EB03821-163A-4D14-9438-58BF5C0FFDC0}"/>
          </ac:spMkLst>
        </pc:spChg>
        <pc:picChg chg="del mod">
          <ac:chgData name="Boban Srezovski" userId="d2c5dd452d77a740" providerId="LiveId" clId="{1135FF8D-B992-4236-9A16-49B472A41456}" dt="2022-03-08T16:37:53.730" v="202" actId="478"/>
          <ac:picMkLst>
            <pc:docMk/>
            <pc:sldMk cId="3857400375" sldId="499"/>
            <ac:picMk id="5" creationId="{C27E82CE-4D5C-4E96-8AC0-87905BB11177}"/>
          </ac:picMkLst>
        </pc:picChg>
        <pc:picChg chg="add del mod modCrop">
          <ac:chgData name="Boban Srezovski" userId="d2c5dd452d77a740" providerId="LiveId" clId="{1135FF8D-B992-4236-9A16-49B472A41456}" dt="2022-03-08T16:40:43.422" v="264" actId="478"/>
          <ac:picMkLst>
            <pc:docMk/>
            <pc:sldMk cId="3857400375" sldId="499"/>
            <ac:picMk id="6" creationId="{C4A81CCB-AA5C-451D-805D-E33BC74F5360}"/>
          </ac:picMkLst>
        </pc:picChg>
        <pc:picChg chg="add del mod">
          <ac:chgData name="Boban Srezovski" userId="d2c5dd452d77a740" providerId="LiveId" clId="{1135FF8D-B992-4236-9A16-49B472A41456}" dt="2022-03-08T16:40:52.988" v="268" actId="478"/>
          <ac:picMkLst>
            <pc:docMk/>
            <pc:sldMk cId="3857400375" sldId="499"/>
            <ac:picMk id="8" creationId="{E687F60D-B23E-40F5-9233-DB72730B62BC}"/>
          </ac:picMkLst>
        </pc:picChg>
        <pc:picChg chg="del">
          <ac:chgData name="Boban Srezovski" userId="d2c5dd452d77a740" providerId="LiveId" clId="{1135FF8D-B992-4236-9A16-49B472A41456}" dt="2022-03-08T16:37:56.620" v="204" actId="478"/>
          <ac:picMkLst>
            <pc:docMk/>
            <pc:sldMk cId="3857400375" sldId="499"/>
            <ac:picMk id="11" creationId="{F73ABCCB-2983-4823-B650-008CFB8F5555}"/>
          </ac:picMkLst>
        </pc:picChg>
        <pc:picChg chg="add mod">
          <ac:chgData name="Boban Srezovski" userId="d2c5dd452d77a740" providerId="LiveId" clId="{1135FF8D-B992-4236-9A16-49B472A41456}" dt="2022-03-08T16:40:46.777" v="266" actId="1076"/>
          <ac:picMkLst>
            <pc:docMk/>
            <pc:sldMk cId="3857400375" sldId="499"/>
            <ac:picMk id="14" creationId="{CCED7939-5E33-4D84-861C-F43CEA251044}"/>
          </ac:picMkLst>
        </pc:picChg>
        <pc:picChg chg="add mod">
          <ac:chgData name="Boban Srezovski" userId="d2c5dd452d77a740" providerId="LiveId" clId="{1135FF8D-B992-4236-9A16-49B472A41456}" dt="2022-03-08T16:40:55.145" v="269" actId="1076"/>
          <ac:picMkLst>
            <pc:docMk/>
            <pc:sldMk cId="3857400375" sldId="499"/>
            <ac:picMk id="16" creationId="{CB2B495B-F177-489E-8C6B-70306AA92029}"/>
          </ac:picMkLst>
        </pc:picChg>
      </pc:sldChg>
      <pc:sldChg chg="delSp modSp add del mod">
        <pc:chgData name="Boban Srezovski" userId="d2c5dd452d77a740" providerId="LiveId" clId="{1135FF8D-B992-4236-9A16-49B472A41456}" dt="2022-03-08T16:39:37.224" v="248" actId="47"/>
        <pc:sldMkLst>
          <pc:docMk/>
          <pc:sldMk cId="1463186618" sldId="500"/>
        </pc:sldMkLst>
        <pc:spChg chg="mod">
          <ac:chgData name="Boban Srezovski" userId="d2c5dd452d77a740" providerId="LiveId" clId="{1135FF8D-B992-4236-9A16-49B472A41456}" dt="2022-03-08T16:38:29.277" v="217"/>
          <ac:spMkLst>
            <pc:docMk/>
            <pc:sldMk cId="1463186618" sldId="500"/>
            <ac:spMk id="3" creationId="{7191CFFF-53FD-4C64-9590-01216DEF2680}"/>
          </ac:spMkLst>
        </pc:spChg>
        <pc:picChg chg="del">
          <ac:chgData name="Boban Srezovski" userId="d2c5dd452d77a740" providerId="LiveId" clId="{1135FF8D-B992-4236-9A16-49B472A41456}" dt="2022-03-08T16:38:30.931" v="218" actId="478"/>
          <ac:picMkLst>
            <pc:docMk/>
            <pc:sldMk cId="1463186618" sldId="500"/>
            <ac:picMk id="6" creationId="{C4A81CCB-AA5C-451D-805D-E33BC74F5360}"/>
          </ac:picMkLst>
        </pc:picChg>
      </pc:sldChg>
      <pc:sldChg chg="modSp add mod">
        <pc:chgData name="Boban Srezovski" userId="d2c5dd452d77a740" providerId="LiveId" clId="{1135FF8D-B992-4236-9A16-49B472A41456}" dt="2022-03-08T16:39:48.157" v="251"/>
        <pc:sldMkLst>
          <pc:docMk/>
          <pc:sldMk cId="3728514635" sldId="501"/>
        </pc:sldMkLst>
        <pc:spChg chg="mod">
          <ac:chgData name="Boban Srezovski" userId="d2c5dd452d77a740" providerId="LiveId" clId="{1135FF8D-B992-4236-9A16-49B472A41456}" dt="2022-03-08T16:39:48.157" v="251"/>
          <ac:spMkLst>
            <pc:docMk/>
            <pc:sldMk cId="3728514635" sldId="501"/>
            <ac:spMk id="2" creationId="{7C6D2843-BF9F-4FE7-9A2E-C8A64C8FFA90}"/>
          </ac:spMkLst>
        </pc:spChg>
      </pc:sldChg>
      <pc:sldChg chg="addSp delSp modSp add mod">
        <pc:chgData name="Boban Srezovski" userId="d2c5dd452d77a740" providerId="LiveId" clId="{1135FF8D-B992-4236-9A16-49B472A41456}" dt="2022-03-10T23:11:53.660" v="376" actId="20577"/>
        <pc:sldMkLst>
          <pc:docMk/>
          <pc:sldMk cId="2891870908" sldId="502"/>
        </pc:sldMkLst>
        <pc:spChg chg="mod">
          <ac:chgData name="Boban Srezovski" userId="d2c5dd452d77a740" providerId="LiveId" clId="{1135FF8D-B992-4236-9A16-49B472A41456}" dt="2022-03-10T23:11:53.660" v="376" actId="20577"/>
          <ac:spMkLst>
            <pc:docMk/>
            <pc:sldMk cId="2891870908" sldId="502"/>
            <ac:spMk id="3" creationId="{7191CFFF-53FD-4C64-9590-01216DEF2680}"/>
          </ac:spMkLst>
        </pc:spChg>
        <pc:spChg chg="mod">
          <ac:chgData name="Boban Srezovski" userId="d2c5dd452d77a740" providerId="LiveId" clId="{1135FF8D-B992-4236-9A16-49B472A41456}" dt="2022-03-08T16:43:57.056" v="352"/>
          <ac:spMkLst>
            <pc:docMk/>
            <pc:sldMk cId="2891870908" sldId="502"/>
            <ac:spMk id="12" creationId="{4EB03821-163A-4D14-9438-58BF5C0FFDC0}"/>
          </ac:spMkLst>
        </pc:spChg>
        <pc:picChg chg="add del mod">
          <ac:chgData name="Boban Srezovski" userId="d2c5dd452d77a740" providerId="LiveId" clId="{1135FF8D-B992-4236-9A16-49B472A41456}" dt="2022-03-08T16:43:26.275" v="333" actId="478"/>
          <ac:picMkLst>
            <pc:docMk/>
            <pc:sldMk cId="2891870908" sldId="502"/>
            <ac:picMk id="5" creationId="{4B5DFD2F-7E62-4D62-9439-165689EED152}"/>
          </ac:picMkLst>
        </pc:picChg>
        <pc:picChg chg="add del mod">
          <ac:chgData name="Boban Srezovski" userId="d2c5dd452d77a740" providerId="LiveId" clId="{1135FF8D-B992-4236-9A16-49B472A41456}" dt="2022-03-08T16:43:47.468" v="347" actId="478"/>
          <ac:picMkLst>
            <pc:docMk/>
            <pc:sldMk cId="2891870908" sldId="502"/>
            <ac:picMk id="7" creationId="{5A51841B-6CF4-4A5B-8DB5-B72FC70DD1DF}"/>
          </ac:picMkLst>
        </pc:picChg>
        <pc:picChg chg="add mod">
          <ac:chgData name="Boban Srezovski" userId="d2c5dd452d77a740" providerId="LiveId" clId="{1135FF8D-B992-4236-9A16-49B472A41456}" dt="2022-03-08T16:43:39.921" v="346" actId="14100"/>
          <ac:picMkLst>
            <pc:docMk/>
            <pc:sldMk cId="2891870908" sldId="502"/>
            <ac:picMk id="9" creationId="{D88C1C8B-B330-4BCC-8D5E-13E5492667EA}"/>
          </ac:picMkLst>
        </pc:picChg>
        <pc:picChg chg="add mod">
          <ac:chgData name="Boban Srezovski" userId="d2c5dd452d77a740" providerId="LiveId" clId="{1135FF8D-B992-4236-9A16-49B472A41456}" dt="2022-03-08T16:43:50.256" v="349" actId="1076"/>
          <ac:picMkLst>
            <pc:docMk/>
            <pc:sldMk cId="2891870908" sldId="502"/>
            <ac:picMk id="11" creationId="{5178951F-EF1B-4FA4-AF89-5AD223A0401A}"/>
          </ac:picMkLst>
        </pc:picChg>
        <pc:picChg chg="del">
          <ac:chgData name="Boban Srezovski" userId="d2c5dd452d77a740" providerId="LiveId" clId="{1135FF8D-B992-4236-9A16-49B472A41456}" dt="2022-03-08T16:41:32.532" v="284" actId="478"/>
          <ac:picMkLst>
            <pc:docMk/>
            <pc:sldMk cId="2891870908" sldId="502"/>
            <ac:picMk id="14" creationId="{CCED7939-5E33-4D84-861C-F43CEA251044}"/>
          </ac:picMkLst>
        </pc:picChg>
        <pc:picChg chg="del">
          <ac:chgData name="Boban Srezovski" userId="d2c5dd452d77a740" providerId="LiveId" clId="{1135FF8D-B992-4236-9A16-49B472A41456}" dt="2022-03-08T16:42:06.165" v="302" actId="478"/>
          <ac:picMkLst>
            <pc:docMk/>
            <pc:sldMk cId="2891870908" sldId="502"/>
            <ac:picMk id="16" creationId="{CB2B495B-F177-489E-8C6B-70306AA92029}"/>
          </ac:picMkLst>
        </pc:picChg>
      </pc:sldChg>
      <pc:sldChg chg="modSp add mod ord">
        <pc:chgData name="Boban Srezovski" userId="d2c5dd452d77a740" providerId="LiveId" clId="{1135FF8D-B992-4236-9A16-49B472A41456}" dt="2022-03-08T16:42:58.881" v="330"/>
        <pc:sldMkLst>
          <pc:docMk/>
          <pc:sldMk cId="2916998316" sldId="503"/>
        </pc:sldMkLst>
        <pc:spChg chg="mod">
          <ac:chgData name="Boban Srezovski" userId="d2c5dd452d77a740" providerId="LiveId" clId="{1135FF8D-B992-4236-9A16-49B472A41456}" dt="2022-03-08T16:42:50.604" v="328" actId="27636"/>
          <ac:spMkLst>
            <pc:docMk/>
            <pc:sldMk cId="2916998316" sldId="503"/>
            <ac:spMk id="3" creationId="{7191CFFF-53FD-4C64-9590-01216DEF2680}"/>
          </ac:spMkLst>
        </pc:spChg>
      </pc:sldChg>
      <pc:sldChg chg="addSp delSp modSp add mod ord">
        <pc:chgData name="Boban Srezovski" userId="d2c5dd452d77a740" providerId="LiveId" clId="{1135FF8D-B992-4236-9A16-49B472A41456}" dt="2022-03-10T23:33:12.090" v="747" actId="1076"/>
        <pc:sldMkLst>
          <pc:docMk/>
          <pc:sldMk cId="2561209199" sldId="504"/>
        </pc:sldMkLst>
        <pc:spChg chg="mod">
          <ac:chgData name="Boban Srezovski" userId="d2c5dd452d77a740" providerId="LiveId" clId="{1135FF8D-B992-4236-9A16-49B472A41456}" dt="2022-03-10T23:32:57.102" v="743" actId="403"/>
          <ac:spMkLst>
            <pc:docMk/>
            <pc:sldMk cId="2561209199" sldId="504"/>
            <ac:spMk id="3" creationId="{552E5C53-782F-4C3A-9CF6-2C21BA863637}"/>
          </ac:spMkLst>
        </pc:spChg>
        <pc:spChg chg="del mod">
          <ac:chgData name="Boban Srezovski" userId="d2c5dd452d77a740" providerId="LiveId" clId="{1135FF8D-B992-4236-9A16-49B472A41456}" dt="2022-03-10T23:32:43.795" v="737" actId="478"/>
          <ac:spMkLst>
            <pc:docMk/>
            <pc:sldMk cId="2561209199" sldId="504"/>
            <ac:spMk id="7" creationId="{54E2EB64-AA41-4420-94B7-3B214A6274F0}"/>
          </ac:spMkLst>
        </pc:spChg>
        <pc:picChg chg="del mod">
          <ac:chgData name="Boban Srezovski" userId="d2c5dd452d77a740" providerId="LiveId" clId="{1135FF8D-B992-4236-9A16-49B472A41456}" dt="2022-03-10T23:32:42.524" v="736" actId="478"/>
          <ac:picMkLst>
            <pc:docMk/>
            <pc:sldMk cId="2561209199" sldId="504"/>
            <ac:picMk id="5" creationId="{62DF74FE-73DE-47F4-B3A5-E85419533E32}"/>
          </ac:picMkLst>
        </pc:picChg>
        <pc:picChg chg="add mod">
          <ac:chgData name="Boban Srezovski" userId="d2c5dd452d77a740" providerId="LiveId" clId="{1135FF8D-B992-4236-9A16-49B472A41456}" dt="2022-03-10T23:33:12.090" v="747" actId="1076"/>
          <ac:picMkLst>
            <pc:docMk/>
            <pc:sldMk cId="2561209199" sldId="504"/>
            <ac:picMk id="6" creationId="{99F2CF4D-FCA5-4CB9-AE2E-4F591500E682}"/>
          </ac:picMkLst>
        </pc:picChg>
      </pc:sldChg>
      <pc:sldChg chg="addSp delSp modSp add mod">
        <pc:chgData name="Boban Srezovski" userId="d2c5dd452d77a740" providerId="LiveId" clId="{1135FF8D-B992-4236-9A16-49B472A41456}" dt="2022-03-10T23:36:30.107" v="757" actId="1076"/>
        <pc:sldMkLst>
          <pc:docMk/>
          <pc:sldMk cId="2492666964" sldId="505"/>
        </pc:sldMkLst>
        <pc:spChg chg="mod">
          <ac:chgData name="Boban Srezovski" userId="d2c5dd452d77a740" providerId="LiveId" clId="{1135FF8D-B992-4236-9A16-49B472A41456}" dt="2022-03-10T23:36:18.358" v="754" actId="403"/>
          <ac:spMkLst>
            <pc:docMk/>
            <pc:sldMk cId="2492666964" sldId="505"/>
            <ac:spMk id="3" creationId="{552E5C53-782F-4C3A-9CF6-2C21BA863637}"/>
          </ac:spMkLst>
        </pc:spChg>
        <pc:picChg chg="add mod">
          <ac:chgData name="Boban Srezovski" userId="d2c5dd452d77a740" providerId="LiveId" clId="{1135FF8D-B992-4236-9A16-49B472A41456}" dt="2022-03-10T23:36:30.107" v="757" actId="1076"/>
          <ac:picMkLst>
            <pc:docMk/>
            <pc:sldMk cId="2492666964" sldId="505"/>
            <ac:picMk id="5" creationId="{423EA9D7-5141-4E6F-9266-5780D416AEAC}"/>
          </ac:picMkLst>
        </pc:picChg>
        <pc:picChg chg="del">
          <ac:chgData name="Boban Srezovski" userId="d2c5dd452d77a740" providerId="LiveId" clId="{1135FF8D-B992-4236-9A16-49B472A41456}" dt="2022-03-10T23:36:20.893" v="755" actId="478"/>
          <ac:picMkLst>
            <pc:docMk/>
            <pc:sldMk cId="2492666964" sldId="505"/>
            <ac:picMk id="6" creationId="{99F2CF4D-FCA5-4CB9-AE2E-4F591500E682}"/>
          </ac:picMkLst>
        </pc:picChg>
      </pc:sldChg>
      <pc:sldChg chg="addSp delSp modSp add mod">
        <pc:chgData name="Boban Srezovski" userId="d2c5dd452d77a740" providerId="LiveId" clId="{1135FF8D-B992-4236-9A16-49B472A41456}" dt="2022-03-16T09:45:29.684" v="2017" actId="1076"/>
        <pc:sldMkLst>
          <pc:docMk/>
          <pc:sldMk cId="1301841648" sldId="506"/>
        </pc:sldMkLst>
        <pc:spChg chg="mod">
          <ac:chgData name="Boban Srezovski" userId="d2c5dd452d77a740" providerId="LiveId" clId="{1135FF8D-B992-4236-9A16-49B472A41456}" dt="2022-03-10T23:37:08.789" v="764" actId="6549"/>
          <ac:spMkLst>
            <pc:docMk/>
            <pc:sldMk cId="1301841648" sldId="506"/>
            <ac:spMk id="3" creationId="{552E5C53-782F-4C3A-9CF6-2C21BA863637}"/>
          </ac:spMkLst>
        </pc:spChg>
        <pc:picChg chg="del">
          <ac:chgData name="Boban Srezovski" userId="d2c5dd452d77a740" providerId="LiveId" clId="{1135FF8D-B992-4236-9A16-49B472A41456}" dt="2022-03-10T23:37:10.420" v="765" actId="478"/>
          <ac:picMkLst>
            <pc:docMk/>
            <pc:sldMk cId="1301841648" sldId="506"/>
            <ac:picMk id="5" creationId="{423EA9D7-5141-4E6F-9266-5780D416AEAC}"/>
          </ac:picMkLst>
        </pc:picChg>
        <pc:picChg chg="add mod">
          <ac:chgData name="Boban Srezovski" userId="d2c5dd452d77a740" providerId="LiveId" clId="{1135FF8D-B992-4236-9A16-49B472A41456}" dt="2022-03-16T09:45:29.684" v="2017" actId="1076"/>
          <ac:picMkLst>
            <pc:docMk/>
            <pc:sldMk cId="1301841648" sldId="506"/>
            <ac:picMk id="5" creationId="{7C56E212-49F9-4E8E-B810-53C5487099EA}"/>
          </ac:picMkLst>
        </pc:picChg>
        <pc:picChg chg="add">
          <ac:chgData name="Boban Srezovski" userId="d2c5dd452d77a740" providerId="LiveId" clId="{1135FF8D-B992-4236-9A16-49B472A41456}" dt="2022-03-10T23:37:34.952" v="766" actId="22"/>
          <ac:picMkLst>
            <pc:docMk/>
            <pc:sldMk cId="1301841648" sldId="506"/>
            <ac:picMk id="6" creationId="{62C2FFFB-20A4-4F23-9B11-E8E5D615C0DD}"/>
          </ac:picMkLst>
        </pc:picChg>
        <pc:picChg chg="add del mod">
          <ac:chgData name="Boban Srezovski" userId="d2c5dd452d77a740" providerId="LiveId" clId="{1135FF8D-B992-4236-9A16-49B472A41456}" dt="2022-03-16T09:45:23.161" v="2013" actId="478"/>
          <ac:picMkLst>
            <pc:docMk/>
            <pc:sldMk cId="1301841648" sldId="506"/>
            <ac:picMk id="8" creationId="{4687A662-1F31-4E57-8C68-EDAF64EC3E5E}"/>
          </ac:picMkLst>
        </pc:picChg>
      </pc:sldChg>
      <pc:sldChg chg="addSp delSp modSp add mod">
        <pc:chgData name="Boban Srezovski" userId="d2c5dd452d77a740" providerId="LiveId" clId="{1135FF8D-B992-4236-9A16-49B472A41456}" dt="2022-03-10T23:39:34.075" v="781" actId="1076"/>
        <pc:sldMkLst>
          <pc:docMk/>
          <pc:sldMk cId="4246388712" sldId="507"/>
        </pc:sldMkLst>
        <pc:spChg chg="mod">
          <ac:chgData name="Boban Srezovski" userId="d2c5dd452d77a740" providerId="LiveId" clId="{1135FF8D-B992-4236-9A16-49B472A41456}" dt="2022-03-10T23:39:16.405" v="777" actId="6549"/>
          <ac:spMkLst>
            <pc:docMk/>
            <pc:sldMk cId="4246388712" sldId="507"/>
            <ac:spMk id="3" creationId="{552E5C53-782F-4C3A-9CF6-2C21BA863637}"/>
          </ac:spMkLst>
        </pc:spChg>
        <pc:picChg chg="add mod">
          <ac:chgData name="Boban Srezovski" userId="d2c5dd452d77a740" providerId="LiveId" clId="{1135FF8D-B992-4236-9A16-49B472A41456}" dt="2022-03-10T23:39:34.075" v="781" actId="1076"/>
          <ac:picMkLst>
            <pc:docMk/>
            <pc:sldMk cId="4246388712" sldId="507"/>
            <ac:picMk id="5" creationId="{84CB41AF-70A7-450F-9795-9E3A44F3CD52}"/>
          </ac:picMkLst>
        </pc:picChg>
        <pc:picChg chg="del">
          <ac:chgData name="Boban Srezovski" userId="d2c5dd452d77a740" providerId="LiveId" clId="{1135FF8D-B992-4236-9A16-49B472A41456}" dt="2022-03-10T23:39:18.372" v="779" actId="478"/>
          <ac:picMkLst>
            <pc:docMk/>
            <pc:sldMk cId="4246388712" sldId="507"/>
            <ac:picMk id="6" creationId="{62C2FFFB-20A4-4F23-9B11-E8E5D615C0DD}"/>
          </ac:picMkLst>
        </pc:picChg>
        <pc:picChg chg="del">
          <ac:chgData name="Boban Srezovski" userId="d2c5dd452d77a740" providerId="LiveId" clId="{1135FF8D-B992-4236-9A16-49B472A41456}" dt="2022-03-10T23:39:18.075" v="778" actId="478"/>
          <ac:picMkLst>
            <pc:docMk/>
            <pc:sldMk cId="4246388712" sldId="507"/>
            <ac:picMk id="8" creationId="{4687A662-1F31-4E57-8C68-EDAF64EC3E5E}"/>
          </ac:picMkLst>
        </pc:picChg>
      </pc:sldChg>
      <pc:sldChg chg="addSp delSp modSp add mod">
        <pc:chgData name="Boban Srezovski" userId="d2c5dd452d77a740" providerId="LiveId" clId="{1135FF8D-B992-4236-9A16-49B472A41456}" dt="2022-03-10T23:39:54.026" v="786" actId="1076"/>
        <pc:sldMkLst>
          <pc:docMk/>
          <pc:sldMk cId="3129246703" sldId="508"/>
        </pc:sldMkLst>
        <pc:spChg chg="mod">
          <ac:chgData name="Boban Srezovski" userId="d2c5dd452d77a740" providerId="LiveId" clId="{1135FF8D-B992-4236-9A16-49B472A41456}" dt="2022-03-10T23:39:42.095" v="783"/>
          <ac:spMkLst>
            <pc:docMk/>
            <pc:sldMk cId="3129246703" sldId="508"/>
            <ac:spMk id="3" creationId="{552E5C53-782F-4C3A-9CF6-2C21BA863637}"/>
          </ac:spMkLst>
        </pc:spChg>
        <pc:picChg chg="del">
          <ac:chgData name="Boban Srezovski" userId="d2c5dd452d77a740" providerId="LiveId" clId="{1135FF8D-B992-4236-9A16-49B472A41456}" dt="2022-03-10T23:39:43.693" v="784" actId="478"/>
          <ac:picMkLst>
            <pc:docMk/>
            <pc:sldMk cId="3129246703" sldId="508"/>
            <ac:picMk id="5" creationId="{84CB41AF-70A7-450F-9795-9E3A44F3CD52}"/>
          </ac:picMkLst>
        </pc:picChg>
        <pc:picChg chg="add mod">
          <ac:chgData name="Boban Srezovski" userId="d2c5dd452d77a740" providerId="LiveId" clId="{1135FF8D-B992-4236-9A16-49B472A41456}" dt="2022-03-10T23:39:54.026" v="786" actId="1076"/>
          <ac:picMkLst>
            <pc:docMk/>
            <pc:sldMk cId="3129246703" sldId="508"/>
            <ac:picMk id="6" creationId="{29650744-FFCC-4509-A381-5CEF1A3089A2}"/>
          </ac:picMkLst>
        </pc:picChg>
      </pc:sldChg>
      <pc:sldChg chg="addSp delSp modSp add mod">
        <pc:chgData name="Boban Srezovski" userId="d2c5dd452d77a740" providerId="LiveId" clId="{1135FF8D-B992-4236-9A16-49B472A41456}" dt="2022-03-10T23:41:25.876" v="814" actId="6549"/>
        <pc:sldMkLst>
          <pc:docMk/>
          <pc:sldMk cId="2854285467" sldId="509"/>
        </pc:sldMkLst>
        <pc:spChg chg="mod">
          <ac:chgData name="Boban Srezovski" userId="d2c5dd452d77a740" providerId="LiveId" clId="{1135FF8D-B992-4236-9A16-49B472A41456}" dt="2022-03-10T23:41:25.876" v="814" actId="6549"/>
          <ac:spMkLst>
            <pc:docMk/>
            <pc:sldMk cId="2854285467" sldId="509"/>
            <ac:spMk id="3" creationId="{552E5C53-782F-4C3A-9CF6-2C21BA863637}"/>
          </ac:spMkLst>
        </pc:spChg>
        <pc:spChg chg="add mod">
          <ac:chgData name="Boban Srezovski" userId="d2c5dd452d77a740" providerId="LiveId" clId="{1135FF8D-B992-4236-9A16-49B472A41456}" dt="2022-03-10T23:41:08.804" v="805" actId="1076"/>
          <ac:spMkLst>
            <pc:docMk/>
            <pc:sldMk cId="2854285467" sldId="509"/>
            <ac:spMk id="8" creationId="{0DA1EF88-6EF2-4855-A058-C0C61CA5B90A}"/>
          </ac:spMkLst>
        </pc:spChg>
        <pc:picChg chg="add mod">
          <ac:chgData name="Boban Srezovski" userId="d2c5dd452d77a740" providerId="LiveId" clId="{1135FF8D-B992-4236-9A16-49B472A41456}" dt="2022-03-10T23:40:53.723" v="799" actId="14100"/>
          <ac:picMkLst>
            <pc:docMk/>
            <pc:sldMk cId="2854285467" sldId="509"/>
            <ac:picMk id="5" creationId="{EE560629-59F1-4049-B8F6-50F53184F617}"/>
          </ac:picMkLst>
        </pc:picChg>
        <pc:picChg chg="del">
          <ac:chgData name="Boban Srezovski" userId="d2c5dd452d77a740" providerId="LiveId" clId="{1135FF8D-B992-4236-9A16-49B472A41456}" dt="2022-03-10T23:40:32.203" v="789" actId="478"/>
          <ac:picMkLst>
            <pc:docMk/>
            <pc:sldMk cId="2854285467" sldId="509"/>
            <ac:picMk id="6" creationId="{29650744-FFCC-4509-A381-5CEF1A3089A2}"/>
          </ac:picMkLst>
        </pc:picChg>
      </pc:sldChg>
      <pc:sldChg chg="addSp delSp modSp new mod">
        <pc:chgData name="Boban Srezovski" userId="d2c5dd452d77a740" providerId="LiveId" clId="{1135FF8D-B992-4236-9A16-49B472A41456}" dt="2022-03-10T23:49:13.347" v="951" actId="732"/>
        <pc:sldMkLst>
          <pc:docMk/>
          <pc:sldMk cId="726299621" sldId="510"/>
        </pc:sldMkLst>
        <pc:spChg chg="mod">
          <ac:chgData name="Boban Srezovski" userId="d2c5dd452d77a740" providerId="LiveId" clId="{1135FF8D-B992-4236-9A16-49B472A41456}" dt="2022-03-10T23:45:22.419" v="929"/>
          <ac:spMkLst>
            <pc:docMk/>
            <pc:sldMk cId="726299621" sldId="510"/>
            <ac:spMk id="2" creationId="{6DBA3D82-19BD-4955-B70A-194CDEA10B8A}"/>
          </ac:spMkLst>
        </pc:spChg>
        <pc:spChg chg="del">
          <ac:chgData name="Boban Srezovski" userId="d2c5dd452d77a740" providerId="LiveId" clId="{1135FF8D-B992-4236-9A16-49B472A41456}" dt="2022-03-10T23:45:38.944" v="930" actId="478"/>
          <ac:spMkLst>
            <pc:docMk/>
            <pc:sldMk cId="726299621" sldId="510"/>
            <ac:spMk id="3" creationId="{C5AB4635-8825-4286-8907-948DB9691D85}"/>
          </ac:spMkLst>
        </pc:spChg>
        <pc:picChg chg="add del mod modCrop">
          <ac:chgData name="Boban Srezovski" userId="d2c5dd452d77a740" providerId="LiveId" clId="{1135FF8D-B992-4236-9A16-49B472A41456}" dt="2022-03-10T23:48:34.707" v="943" actId="478"/>
          <ac:picMkLst>
            <pc:docMk/>
            <pc:sldMk cId="726299621" sldId="510"/>
            <ac:picMk id="5" creationId="{D2FC6FB4-401B-4CAD-9849-B814F80AFEAB}"/>
          </ac:picMkLst>
        </pc:picChg>
        <pc:picChg chg="add mod modCrop">
          <ac:chgData name="Boban Srezovski" userId="d2c5dd452d77a740" providerId="LiveId" clId="{1135FF8D-B992-4236-9A16-49B472A41456}" dt="2022-03-10T23:49:13.347" v="951" actId="732"/>
          <ac:picMkLst>
            <pc:docMk/>
            <pc:sldMk cId="726299621" sldId="510"/>
            <ac:picMk id="7" creationId="{795A23B1-B3E4-4336-8955-54A9F1B95CF4}"/>
          </ac:picMkLst>
        </pc:picChg>
        <pc:picChg chg="add mod modCrop">
          <ac:chgData name="Boban Srezovski" userId="d2c5dd452d77a740" providerId="LiveId" clId="{1135FF8D-B992-4236-9A16-49B472A41456}" dt="2022-03-10T23:49:07.714" v="950" actId="732"/>
          <ac:picMkLst>
            <pc:docMk/>
            <pc:sldMk cId="726299621" sldId="510"/>
            <ac:picMk id="9" creationId="{9EBFBE98-247D-4261-9117-41FA5F143F64}"/>
          </ac:picMkLst>
        </pc:picChg>
      </pc:sldChg>
      <pc:sldChg chg="addSp delSp modSp add mod">
        <pc:chgData name="Boban Srezovski" userId="d2c5dd452d77a740" providerId="LiveId" clId="{1135FF8D-B992-4236-9A16-49B472A41456}" dt="2022-03-10T23:58:25.044" v="1107" actId="1076"/>
        <pc:sldMkLst>
          <pc:docMk/>
          <pc:sldMk cId="43585419" sldId="511"/>
        </pc:sldMkLst>
        <pc:spChg chg="mod">
          <ac:chgData name="Boban Srezovski" userId="d2c5dd452d77a740" providerId="LiveId" clId="{1135FF8D-B992-4236-9A16-49B472A41456}" dt="2022-03-10T23:58:07.334" v="1099" actId="20577"/>
          <ac:spMkLst>
            <pc:docMk/>
            <pc:sldMk cId="43585419" sldId="511"/>
            <ac:spMk id="3" creationId="{96F7E3D5-7EDB-43E2-884B-A6B36FBD71DA}"/>
          </ac:spMkLst>
        </pc:spChg>
        <pc:spChg chg="add mod">
          <ac:chgData name="Boban Srezovski" userId="d2c5dd452d77a740" providerId="LiveId" clId="{1135FF8D-B992-4236-9A16-49B472A41456}" dt="2022-03-10T23:58:25.044" v="1107" actId="1076"/>
          <ac:spMkLst>
            <pc:docMk/>
            <pc:sldMk cId="43585419" sldId="511"/>
            <ac:spMk id="12" creationId="{E00664BE-093F-4925-BE21-1B7E3406224E}"/>
          </ac:spMkLst>
        </pc:spChg>
        <pc:picChg chg="add mod">
          <ac:chgData name="Boban Srezovski" userId="d2c5dd452d77a740" providerId="LiveId" clId="{1135FF8D-B992-4236-9A16-49B472A41456}" dt="2022-03-10T23:57:47.676" v="1082" actId="1076"/>
          <ac:picMkLst>
            <pc:docMk/>
            <pc:sldMk cId="43585419" sldId="511"/>
            <ac:picMk id="5" creationId="{143A34DB-D8F7-470D-995F-88B60C02D47E}"/>
          </ac:picMkLst>
        </pc:picChg>
        <pc:picChg chg="del">
          <ac:chgData name="Boban Srezovski" userId="d2c5dd452d77a740" providerId="LiveId" clId="{1135FF8D-B992-4236-9A16-49B472A41456}" dt="2022-03-10T23:55:06.829" v="1067" actId="478"/>
          <ac:picMkLst>
            <pc:docMk/>
            <pc:sldMk cId="43585419" sldId="511"/>
            <ac:picMk id="6" creationId="{262AB164-7799-4387-A723-5F830F14D380}"/>
          </ac:picMkLst>
        </pc:picChg>
        <pc:picChg chg="add mod">
          <ac:chgData name="Boban Srezovski" userId="d2c5dd452d77a740" providerId="LiveId" clId="{1135FF8D-B992-4236-9A16-49B472A41456}" dt="2022-03-10T23:57:41.364" v="1081" actId="1076"/>
          <ac:picMkLst>
            <pc:docMk/>
            <pc:sldMk cId="43585419" sldId="511"/>
            <ac:picMk id="8" creationId="{8215FE42-31D3-4BC9-80D7-0DB82AF47F10}"/>
          </ac:picMkLst>
        </pc:picChg>
        <pc:picChg chg="add mod">
          <ac:chgData name="Boban Srezovski" userId="d2c5dd452d77a740" providerId="LiveId" clId="{1135FF8D-B992-4236-9A16-49B472A41456}" dt="2022-03-10T23:58:12.043" v="1101" actId="1076"/>
          <ac:picMkLst>
            <pc:docMk/>
            <pc:sldMk cId="43585419" sldId="511"/>
            <ac:picMk id="10" creationId="{2EF2A239-2C04-4CED-8CB7-C63BF7975860}"/>
          </ac:picMkLst>
        </pc:picChg>
      </pc:sldChg>
      <pc:sldChg chg="modSp new del mod">
        <pc:chgData name="Boban Srezovski" userId="d2c5dd452d77a740" providerId="LiveId" clId="{1135FF8D-B992-4236-9A16-49B472A41456}" dt="2022-03-10T23:54:50.602" v="1055" actId="47"/>
        <pc:sldMkLst>
          <pc:docMk/>
          <pc:sldMk cId="4279470665" sldId="511"/>
        </pc:sldMkLst>
        <pc:spChg chg="mod">
          <ac:chgData name="Boban Srezovski" userId="d2c5dd452d77a740" providerId="LiveId" clId="{1135FF8D-B992-4236-9A16-49B472A41456}" dt="2022-03-10T23:54:41.824" v="1054"/>
          <ac:spMkLst>
            <pc:docMk/>
            <pc:sldMk cId="4279470665" sldId="511"/>
            <ac:spMk id="2" creationId="{67D37EE3-C447-414E-9E29-F10D947B5988}"/>
          </ac:spMkLst>
        </pc:spChg>
        <pc:spChg chg="mod">
          <ac:chgData name="Boban Srezovski" userId="d2c5dd452d77a740" providerId="LiveId" clId="{1135FF8D-B992-4236-9A16-49B472A41456}" dt="2022-03-10T23:54:37.756" v="1053"/>
          <ac:spMkLst>
            <pc:docMk/>
            <pc:sldMk cId="4279470665" sldId="511"/>
            <ac:spMk id="3" creationId="{CC82211B-DF22-44EC-A5C2-007A241CA82C}"/>
          </ac:spMkLst>
        </pc:spChg>
      </pc:sldChg>
      <pc:sldChg chg="addSp delSp modSp add mod">
        <pc:chgData name="Boban Srezovski" userId="d2c5dd452d77a740" providerId="LiveId" clId="{1135FF8D-B992-4236-9A16-49B472A41456}" dt="2022-03-11T00:10:41.372" v="1343" actId="1076"/>
        <pc:sldMkLst>
          <pc:docMk/>
          <pc:sldMk cId="116073946" sldId="512"/>
        </pc:sldMkLst>
        <pc:spChg chg="mod">
          <ac:chgData name="Boban Srezovski" userId="d2c5dd452d77a740" providerId="LiveId" clId="{1135FF8D-B992-4236-9A16-49B472A41456}" dt="2022-03-11T00:10:03.910" v="1341" actId="242"/>
          <ac:spMkLst>
            <pc:docMk/>
            <pc:sldMk cId="116073946" sldId="512"/>
            <ac:spMk id="3" creationId="{DD3ABBE7-9D21-4775-9CA0-5730E3461D89}"/>
          </ac:spMkLst>
        </pc:spChg>
        <pc:spChg chg="add mod">
          <ac:chgData name="Boban Srezovski" userId="d2c5dd452d77a740" providerId="LiveId" clId="{1135FF8D-B992-4236-9A16-49B472A41456}" dt="2022-03-11T00:10:41.372" v="1343" actId="1076"/>
          <ac:spMkLst>
            <pc:docMk/>
            <pc:sldMk cId="116073946" sldId="512"/>
            <ac:spMk id="8" creationId="{59D4EE4F-30A3-4CFD-997C-B4CAE56898FC}"/>
          </ac:spMkLst>
        </pc:spChg>
        <pc:picChg chg="del">
          <ac:chgData name="Boban Srezovski" userId="d2c5dd452d77a740" providerId="LiveId" clId="{1135FF8D-B992-4236-9A16-49B472A41456}" dt="2022-03-11T00:09:25.924" v="1327" actId="478"/>
          <ac:picMkLst>
            <pc:docMk/>
            <pc:sldMk cId="116073946" sldId="512"/>
            <ac:picMk id="5" creationId="{D563F4F8-B885-4A02-AD20-B466016236E8}"/>
          </ac:picMkLst>
        </pc:picChg>
        <pc:picChg chg="add mod">
          <ac:chgData name="Boban Srezovski" userId="d2c5dd452d77a740" providerId="LiveId" clId="{1135FF8D-B992-4236-9A16-49B472A41456}" dt="2022-03-11T00:10:39.796" v="1342" actId="14100"/>
          <ac:picMkLst>
            <pc:docMk/>
            <pc:sldMk cId="116073946" sldId="512"/>
            <ac:picMk id="6" creationId="{2DC6BF3F-AAD9-446E-83AD-92949C57643A}"/>
          </ac:picMkLst>
        </pc:picChg>
      </pc:sldChg>
      <pc:sldChg chg="delSp modSp add mod ord">
        <pc:chgData name="Boban Srezovski" userId="d2c5dd452d77a740" providerId="LiveId" clId="{1135FF8D-B992-4236-9A16-49B472A41456}" dt="2022-03-11T00:15:58.975" v="1445"/>
        <pc:sldMkLst>
          <pc:docMk/>
          <pc:sldMk cId="4161630059" sldId="513"/>
        </pc:sldMkLst>
        <pc:spChg chg="mod">
          <ac:chgData name="Boban Srezovski" userId="d2c5dd452d77a740" providerId="LiveId" clId="{1135FF8D-B992-4236-9A16-49B472A41456}" dt="2022-03-11T00:15:28.989" v="1443" actId="20577"/>
          <ac:spMkLst>
            <pc:docMk/>
            <pc:sldMk cId="4161630059" sldId="513"/>
            <ac:spMk id="3" creationId="{DD3ABBE7-9D21-4775-9CA0-5730E3461D89}"/>
          </ac:spMkLst>
        </pc:spChg>
        <pc:picChg chg="mod">
          <ac:chgData name="Boban Srezovski" userId="d2c5dd452d77a740" providerId="LiveId" clId="{1135FF8D-B992-4236-9A16-49B472A41456}" dt="2022-03-11T00:15:27.219" v="1441" actId="1076"/>
          <ac:picMkLst>
            <pc:docMk/>
            <pc:sldMk cId="4161630059" sldId="513"/>
            <ac:picMk id="5" creationId="{49107B04-64F4-47A3-A0CA-D661FEB431CA}"/>
          </ac:picMkLst>
        </pc:picChg>
        <pc:picChg chg="del">
          <ac:chgData name="Boban Srezovski" userId="d2c5dd452d77a740" providerId="LiveId" clId="{1135FF8D-B992-4236-9A16-49B472A41456}" dt="2022-03-11T00:15:25.885" v="1440" actId="478"/>
          <ac:picMkLst>
            <pc:docMk/>
            <pc:sldMk cId="4161630059" sldId="513"/>
            <ac:picMk id="9" creationId="{733843FB-C551-4AE0-ADDF-C70E18D17FB0}"/>
          </ac:picMkLst>
        </pc:picChg>
      </pc:sldChg>
      <pc:sldChg chg="addSp modSp new mod">
        <pc:chgData name="Boban Srezovski" userId="d2c5dd452d77a740" providerId="LiveId" clId="{1135FF8D-B992-4236-9A16-49B472A41456}" dt="2022-03-11T00:28:18.902" v="1602" actId="20577"/>
        <pc:sldMkLst>
          <pc:docMk/>
          <pc:sldMk cId="3872434755" sldId="514"/>
        </pc:sldMkLst>
        <pc:spChg chg="mod">
          <ac:chgData name="Boban Srezovski" userId="d2c5dd452d77a740" providerId="LiveId" clId="{1135FF8D-B992-4236-9A16-49B472A41456}" dt="2022-03-11T00:27:33.929" v="1585"/>
          <ac:spMkLst>
            <pc:docMk/>
            <pc:sldMk cId="3872434755" sldId="514"/>
            <ac:spMk id="2" creationId="{C7A96D93-9E87-48AD-BD79-81B432B4DA80}"/>
          </ac:spMkLst>
        </pc:spChg>
        <pc:spChg chg="mod">
          <ac:chgData name="Boban Srezovski" userId="d2c5dd452d77a740" providerId="LiveId" clId="{1135FF8D-B992-4236-9A16-49B472A41456}" dt="2022-03-11T00:28:18.902" v="1602" actId="20577"/>
          <ac:spMkLst>
            <pc:docMk/>
            <pc:sldMk cId="3872434755" sldId="514"/>
            <ac:spMk id="3" creationId="{4C623ADE-979D-40F3-8B78-AC61C5F63862}"/>
          </ac:spMkLst>
        </pc:spChg>
        <pc:spChg chg="add mod">
          <ac:chgData name="Boban Srezovski" userId="d2c5dd452d77a740" providerId="LiveId" clId="{1135FF8D-B992-4236-9A16-49B472A41456}" dt="2022-03-11T00:28:05.596" v="1597" actId="1076"/>
          <ac:spMkLst>
            <pc:docMk/>
            <pc:sldMk cId="3872434755" sldId="514"/>
            <ac:spMk id="7" creationId="{8BAFA738-3C46-4B1E-9534-C5AD631C1E46}"/>
          </ac:spMkLst>
        </pc:spChg>
        <pc:picChg chg="add mod">
          <ac:chgData name="Boban Srezovski" userId="d2c5dd452d77a740" providerId="LiveId" clId="{1135FF8D-B992-4236-9A16-49B472A41456}" dt="2022-03-11T00:27:51.884" v="1591" actId="1076"/>
          <ac:picMkLst>
            <pc:docMk/>
            <pc:sldMk cId="3872434755" sldId="514"/>
            <ac:picMk id="5" creationId="{1027BBEB-BFAB-4B31-AA12-D4C5C36CE761}"/>
          </ac:picMkLst>
        </pc:picChg>
      </pc:sldChg>
      <pc:sldChg chg="addSp delSp modSp add mod">
        <pc:chgData name="Boban Srezovski" userId="d2c5dd452d77a740" providerId="LiveId" clId="{1135FF8D-B992-4236-9A16-49B472A41456}" dt="2022-03-11T00:29:30.780" v="1618" actId="14100"/>
        <pc:sldMkLst>
          <pc:docMk/>
          <pc:sldMk cId="1946452405" sldId="515"/>
        </pc:sldMkLst>
        <pc:spChg chg="mod">
          <ac:chgData name="Boban Srezovski" userId="d2c5dd452d77a740" providerId="LiveId" clId="{1135FF8D-B992-4236-9A16-49B472A41456}" dt="2022-03-11T00:28:56.588" v="1609" actId="403"/>
          <ac:spMkLst>
            <pc:docMk/>
            <pc:sldMk cId="1946452405" sldId="515"/>
            <ac:spMk id="3" creationId="{4C623ADE-979D-40F3-8B78-AC61C5F63862}"/>
          </ac:spMkLst>
        </pc:spChg>
        <pc:spChg chg="mod">
          <ac:chgData name="Boban Srezovski" userId="d2c5dd452d77a740" providerId="LiveId" clId="{1135FF8D-B992-4236-9A16-49B472A41456}" dt="2022-03-11T00:29:30.780" v="1618" actId="14100"/>
          <ac:spMkLst>
            <pc:docMk/>
            <pc:sldMk cId="1946452405" sldId="515"/>
            <ac:spMk id="7" creationId="{8BAFA738-3C46-4B1E-9534-C5AD631C1E46}"/>
          </ac:spMkLst>
        </pc:spChg>
        <pc:picChg chg="del">
          <ac:chgData name="Boban Srezovski" userId="d2c5dd452d77a740" providerId="LiveId" clId="{1135FF8D-B992-4236-9A16-49B472A41456}" dt="2022-03-11T00:29:08.580" v="1610" actId="478"/>
          <ac:picMkLst>
            <pc:docMk/>
            <pc:sldMk cId="1946452405" sldId="515"/>
            <ac:picMk id="5" creationId="{1027BBEB-BFAB-4B31-AA12-D4C5C36CE761}"/>
          </ac:picMkLst>
        </pc:picChg>
        <pc:picChg chg="add mod">
          <ac:chgData name="Boban Srezovski" userId="d2c5dd452d77a740" providerId="LiveId" clId="{1135FF8D-B992-4236-9A16-49B472A41456}" dt="2022-03-11T00:29:12.684" v="1613" actId="1076"/>
          <ac:picMkLst>
            <pc:docMk/>
            <pc:sldMk cId="1946452405" sldId="515"/>
            <ac:picMk id="6" creationId="{8E544718-1042-4AF9-A954-6EABFC14E779}"/>
          </ac:picMkLst>
        </pc:picChg>
      </pc:sldChg>
      <pc:sldChg chg="addSp delSp modSp add mod">
        <pc:chgData name="Boban Srezovski" userId="d2c5dd452d77a740" providerId="LiveId" clId="{1135FF8D-B992-4236-9A16-49B472A41456}" dt="2022-03-11T00:30:37.822" v="1646" actId="6549"/>
        <pc:sldMkLst>
          <pc:docMk/>
          <pc:sldMk cId="2339008674" sldId="516"/>
        </pc:sldMkLst>
        <pc:spChg chg="mod">
          <ac:chgData name="Boban Srezovski" userId="d2c5dd452d77a740" providerId="LiveId" clId="{1135FF8D-B992-4236-9A16-49B472A41456}" dt="2022-03-11T00:30:37.822" v="1646" actId="6549"/>
          <ac:spMkLst>
            <pc:docMk/>
            <pc:sldMk cId="2339008674" sldId="516"/>
            <ac:spMk id="3" creationId="{4C623ADE-979D-40F3-8B78-AC61C5F63862}"/>
          </ac:spMkLst>
        </pc:spChg>
        <pc:spChg chg="mod">
          <ac:chgData name="Boban Srezovski" userId="d2c5dd452d77a740" providerId="LiveId" clId="{1135FF8D-B992-4236-9A16-49B472A41456}" dt="2022-03-11T00:30:13.118" v="1635" actId="113"/>
          <ac:spMkLst>
            <pc:docMk/>
            <pc:sldMk cId="2339008674" sldId="516"/>
            <ac:spMk id="7" creationId="{8BAFA738-3C46-4B1E-9534-C5AD631C1E46}"/>
          </ac:spMkLst>
        </pc:spChg>
        <pc:picChg chg="add mod">
          <ac:chgData name="Boban Srezovski" userId="d2c5dd452d77a740" providerId="LiveId" clId="{1135FF8D-B992-4236-9A16-49B472A41456}" dt="2022-03-11T00:30:00.707" v="1630" actId="1076"/>
          <ac:picMkLst>
            <pc:docMk/>
            <pc:sldMk cId="2339008674" sldId="516"/>
            <ac:picMk id="5" creationId="{44659CB2-7871-44EF-8DAC-6DE8D9302C72}"/>
          </ac:picMkLst>
        </pc:picChg>
        <pc:picChg chg="del">
          <ac:chgData name="Boban Srezovski" userId="d2c5dd452d77a740" providerId="LiveId" clId="{1135FF8D-B992-4236-9A16-49B472A41456}" dt="2022-03-11T00:29:54.717" v="1626" actId="478"/>
          <ac:picMkLst>
            <pc:docMk/>
            <pc:sldMk cId="2339008674" sldId="516"/>
            <ac:picMk id="6" creationId="{8E544718-1042-4AF9-A954-6EABFC14E779}"/>
          </ac:picMkLst>
        </pc:picChg>
      </pc:sldChg>
      <pc:sldChg chg="addSp delSp modSp add mod">
        <pc:chgData name="Boban Srezovski" userId="d2c5dd452d77a740" providerId="LiveId" clId="{1135FF8D-B992-4236-9A16-49B472A41456}" dt="2022-03-11T00:34:07.348" v="1716" actId="242"/>
        <pc:sldMkLst>
          <pc:docMk/>
          <pc:sldMk cId="4087560424" sldId="517"/>
        </pc:sldMkLst>
        <pc:spChg chg="mod">
          <ac:chgData name="Boban Srezovski" userId="d2c5dd452d77a740" providerId="LiveId" clId="{1135FF8D-B992-4236-9A16-49B472A41456}" dt="2022-03-11T00:34:07.348" v="1716" actId="242"/>
          <ac:spMkLst>
            <pc:docMk/>
            <pc:sldMk cId="4087560424" sldId="517"/>
            <ac:spMk id="3" creationId="{1906DDB9-65F8-4384-A038-E1CF26CD40D9}"/>
          </ac:spMkLst>
        </pc:spChg>
        <pc:spChg chg="del">
          <ac:chgData name="Boban Srezovski" userId="d2c5dd452d77a740" providerId="LiveId" clId="{1135FF8D-B992-4236-9A16-49B472A41456}" dt="2022-03-11T00:33:11.596" v="1694" actId="478"/>
          <ac:spMkLst>
            <pc:docMk/>
            <pc:sldMk cId="4087560424" sldId="517"/>
            <ac:spMk id="9" creationId="{33692CA8-9DE0-47A6-AEF4-E33DE2C5EC70}"/>
          </ac:spMkLst>
        </pc:spChg>
        <pc:picChg chg="add mod modCrop">
          <ac:chgData name="Boban Srezovski" userId="d2c5dd452d77a740" providerId="LiveId" clId="{1135FF8D-B992-4236-9A16-49B472A41456}" dt="2022-03-11T00:34:01.532" v="1714" actId="1076"/>
          <ac:picMkLst>
            <pc:docMk/>
            <pc:sldMk cId="4087560424" sldId="517"/>
            <ac:picMk id="5" creationId="{90306778-058D-4F40-A07B-0A0A11AF2AC3}"/>
          </ac:picMkLst>
        </pc:picChg>
        <pc:picChg chg="del">
          <ac:chgData name="Boban Srezovski" userId="d2c5dd452d77a740" providerId="LiveId" clId="{1135FF8D-B992-4236-9A16-49B472A41456}" dt="2022-03-11T00:33:10.613" v="1693" actId="478"/>
          <ac:picMkLst>
            <pc:docMk/>
            <pc:sldMk cId="4087560424" sldId="517"/>
            <ac:picMk id="6" creationId="{306915EB-5DC6-4152-9AF1-E29F3D4FA292}"/>
          </ac:picMkLst>
        </pc:picChg>
      </pc:sldChg>
      <pc:sldChg chg="addSp delSp modSp add mod">
        <pc:chgData name="Boban Srezovski" userId="d2c5dd452d77a740" providerId="LiveId" clId="{1135FF8D-B992-4236-9A16-49B472A41456}" dt="2022-03-11T00:36:25.915" v="1765" actId="1076"/>
        <pc:sldMkLst>
          <pc:docMk/>
          <pc:sldMk cId="2750339034" sldId="518"/>
        </pc:sldMkLst>
        <pc:spChg chg="mod">
          <ac:chgData name="Boban Srezovski" userId="d2c5dd452d77a740" providerId="LiveId" clId="{1135FF8D-B992-4236-9A16-49B472A41456}" dt="2022-03-11T00:36:23.645" v="1763" actId="1076"/>
          <ac:spMkLst>
            <pc:docMk/>
            <pc:sldMk cId="2750339034" sldId="518"/>
            <ac:spMk id="3" creationId="{1906DDB9-65F8-4384-A038-E1CF26CD40D9}"/>
          </ac:spMkLst>
        </pc:spChg>
        <pc:picChg chg="del">
          <ac:chgData name="Boban Srezovski" userId="d2c5dd452d77a740" providerId="LiveId" clId="{1135FF8D-B992-4236-9A16-49B472A41456}" dt="2022-03-11T00:34:50.693" v="1728" actId="478"/>
          <ac:picMkLst>
            <pc:docMk/>
            <pc:sldMk cId="2750339034" sldId="518"/>
            <ac:picMk id="5" creationId="{90306778-058D-4F40-A07B-0A0A11AF2AC3}"/>
          </ac:picMkLst>
        </pc:picChg>
        <pc:picChg chg="add del mod">
          <ac:chgData name="Boban Srezovski" userId="d2c5dd452d77a740" providerId="LiveId" clId="{1135FF8D-B992-4236-9A16-49B472A41456}" dt="2022-03-11T00:35:32.776" v="1744" actId="478"/>
          <ac:picMkLst>
            <pc:docMk/>
            <pc:sldMk cId="2750339034" sldId="518"/>
            <ac:picMk id="6" creationId="{B5344055-FF18-4F6E-95C4-B739FE6B0C4D}"/>
          </ac:picMkLst>
        </pc:picChg>
        <pc:picChg chg="add del mod">
          <ac:chgData name="Boban Srezovski" userId="d2c5dd452d77a740" providerId="LiveId" clId="{1135FF8D-B992-4236-9A16-49B472A41456}" dt="2022-03-11T00:36:17.444" v="1762" actId="478"/>
          <ac:picMkLst>
            <pc:docMk/>
            <pc:sldMk cId="2750339034" sldId="518"/>
            <ac:picMk id="8" creationId="{8B530D51-E44B-4AD9-98E3-A758896A4EFE}"/>
          </ac:picMkLst>
        </pc:picChg>
        <pc:picChg chg="add mod">
          <ac:chgData name="Boban Srezovski" userId="d2c5dd452d77a740" providerId="LiveId" clId="{1135FF8D-B992-4236-9A16-49B472A41456}" dt="2022-03-11T00:36:25.915" v="1765" actId="1076"/>
          <ac:picMkLst>
            <pc:docMk/>
            <pc:sldMk cId="2750339034" sldId="518"/>
            <ac:picMk id="10" creationId="{BA7420B8-41B6-4387-BE95-1E70869A2B95}"/>
          </ac:picMkLst>
        </pc:picChg>
      </pc:sldChg>
      <pc:sldChg chg="add">
        <pc:chgData name="Boban Srezovski" userId="d2c5dd452d77a740" providerId="LiveId" clId="{1135FF8D-B992-4236-9A16-49B472A41456}" dt="2022-03-11T00:36:00.314" v="1752"/>
        <pc:sldMkLst>
          <pc:docMk/>
          <pc:sldMk cId="3931725337" sldId="519"/>
        </pc:sldMkLst>
      </pc:sldChg>
      <pc:sldChg chg="addSp delSp modSp add mod">
        <pc:chgData name="Boban Srezovski" userId="d2c5dd452d77a740" providerId="LiveId" clId="{1135FF8D-B992-4236-9A16-49B472A41456}" dt="2022-03-11T00:37:25.867" v="1776" actId="20577"/>
        <pc:sldMkLst>
          <pc:docMk/>
          <pc:sldMk cId="3731765550" sldId="520"/>
        </pc:sldMkLst>
        <pc:spChg chg="mod">
          <ac:chgData name="Boban Srezovski" userId="d2c5dd452d77a740" providerId="LiveId" clId="{1135FF8D-B992-4236-9A16-49B472A41456}" dt="2022-03-11T00:37:25.867" v="1776" actId="20577"/>
          <ac:spMkLst>
            <pc:docMk/>
            <pc:sldMk cId="3731765550" sldId="520"/>
            <ac:spMk id="3" creationId="{1906DDB9-65F8-4384-A038-E1CF26CD40D9}"/>
          </ac:spMkLst>
        </pc:spChg>
        <pc:picChg chg="add mod">
          <ac:chgData name="Boban Srezovski" userId="d2c5dd452d77a740" providerId="LiveId" clId="{1135FF8D-B992-4236-9A16-49B472A41456}" dt="2022-03-11T00:37:24.812" v="1775" actId="1076"/>
          <ac:picMkLst>
            <pc:docMk/>
            <pc:sldMk cId="3731765550" sldId="520"/>
            <ac:picMk id="5" creationId="{EA9519C6-F603-404B-82AA-DFC4A3E9A4A8}"/>
          </ac:picMkLst>
        </pc:picChg>
        <pc:picChg chg="del">
          <ac:chgData name="Boban Srezovski" userId="d2c5dd452d77a740" providerId="LiveId" clId="{1135FF8D-B992-4236-9A16-49B472A41456}" dt="2022-03-11T00:37:19.389" v="1773" actId="478"/>
          <ac:picMkLst>
            <pc:docMk/>
            <pc:sldMk cId="3731765550" sldId="520"/>
            <ac:picMk id="8" creationId="{8B530D51-E44B-4AD9-98E3-A758896A4EFE}"/>
          </ac:picMkLst>
        </pc:picChg>
      </pc:sldChg>
      <pc:sldChg chg="addSp delSp modSp add mod">
        <pc:chgData name="Boban Srezovski" userId="d2c5dd452d77a740" providerId="LiveId" clId="{1135FF8D-B992-4236-9A16-49B472A41456}" dt="2022-03-11T00:38:00.779" v="1794" actId="1076"/>
        <pc:sldMkLst>
          <pc:docMk/>
          <pc:sldMk cId="1444304909" sldId="521"/>
        </pc:sldMkLst>
        <pc:spChg chg="mod">
          <ac:chgData name="Boban Srezovski" userId="d2c5dd452d77a740" providerId="LiveId" clId="{1135FF8D-B992-4236-9A16-49B472A41456}" dt="2022-03-11T00:37:38.975" v="1783" actId="6549"/>
          <ac:spMkLst>
            <pc:docMk/>
            <pc:sldMk cId="1444304909" sldId="521"/>
            <ac:spMk id="3" creationId="{1906DDB9-65F8-4384-A038-E1CF26CD40D9}"/>
          </ac:spMkLst>
        </pc:spChg>
        <pc:spChg chg="add mod">
          <ac:chgData name="Boban Srezovski" userId="d2c5dd452d77a740" providerId="LiveId" clId="{1135FF8D-B992-4236-9A16-49B472A41456}" dt="2022-03-11T00:37:57.611" v="1793" actId="1076"/>
          <ac:spMkLst>
            <pc:docMk/>
            <pc:sldMk cId="1444304909" sldId="521"/>
            <ac:spMk id="8" creationId="{7B2BA208-1BDD-479F-A3FC-8C41FF9B5D7D}"/>
          </ac:spMkLst>
        </pc:spChg>
        <pc:picChg chg="del">
          <ac:chgData name="Boban Srezovski" userId="d2c5dd452d77a740" providerId="LiveId" clId="{1135FF8D-B992-4236-9A16-49B472A41456}" dt="2022-03-11T00:37:41.016" v="1784" actId="478"/>
          <ac:picMkLst>
            <pc:docMk/>
            <pc:sldMk cId="1444304909" sldId="521"/>
            <ac:picMk id="5" creationId="{EA9519C6-F603-404B-82AA-DFC4A3E9A4A8}"/>
          </ac:picMkLst>
        </pc:picChg>
        <pc:picChg chg="add mod">
          <ac:chgData name="Boban Srezovski" userId="d2c5dd452d77a740" providerId="LiveId" clId="{1135FF8D-B992-4236-9A16-49B472A41456}" dt="2022-03-11T00:38:00.779" v="1794" actId="1076"/>
          <ac:picMkLst>
            <pc:docMk/>
            <pc:sldMk cId="1444304909" sldId="521"/>
            <ac:picMk id="6" creationId="{2E6CF7C9-1C1E-4B22-B9EA-6104F887FB95}"/>
          </ac:picMkLst>
        </pc:picChg>
      </pc:sldChg>
      <pc:sldChg chg="addSp delSp modSp add mod">
        <pc:chgData name="Boban Srezovski" userId="d2c5dd452d77a740" providerId="LiveId" clId="{1135FF8D-B992-4236-9A16-49B472A41456}" dt="2022-03-11T00:38:47.452" v="1815" actId="1076"/>
        <pc:sldMkLst>
          <pc:docMk/>
          <pc:sldMk cId="3231179653" sldId="522"/>
        </pc:sldMkLst>
        <pc:spChg chg="mod">
          <ac:chgData name="Boban Srezovski" userId="d2c5dd452d77a740" providerId="LiveId" clId="{1135FF8D-B992-4236-9A16-49B472A41456}" dt="2022-03-11T00:38:18.670" v="1805" actId="6549"/>
          <ac:spMkLst>
            <pc:docMk/>
            <pc:sldMk cId="3231179653" sldId="522"/>
            <ac:spMk id="3" creationId="{1906DDB9-65F8-4384-A038-E1CF26CD40D9}"/>
          </ac:spMkLst>
        </pc:spChg>
        <pc:spChg chg="del">
          <ac:chgData name="Boban Srezovski" userId="d2c5dd452d77a740" providerId="LiveId" clId="{1135FF8D-B992-4236-9A16-49B472A41456}" dt="2022-03-11T00:38:21.601" v="1807" actId="478"/>
          <ac:spMkLst>
            <pc:docMk/>
            <pc:sldMk cId="3231179653" sldId="522"/>
            <ac:spMk id="8" creationId="{7B2BA208-1BDD-479F-A3FC-8C41FF9B5D7D}"/>
          </ac:spMkLst>
        </pc:spChg>
        <pc:picChg chg="add mod">
          <ac:chgData name="Boban Srezovski" userId="d2c5dd452d77a740" providerId="LiveId" clId="{1135FF8D-B992-4236-9A16-49B472A41456}" dt="2022-03-11T00:38:47.452" v="1815" actId="1076"/>
          <ac:picMkLst>
            <pc:docMk/>
            <pc:sldMk cId="3231179653" sldId="522"/>
            <ac:picMk id="5" creationId="{FC06269A-2899-48ED-92D3-3D74E60714A2}"/>
          </ac:picMkLst>
        </pc:picChg>
        <pc:picChg chg="del">
          <ac:chgData name="Boban Srezovski" userId="d2c5dd452d77a740" providerId="LiveId" clId="{1135FF8D-B992-4236-9A16-49B472A41456}" dt="2022-03-11T00:38:20.102" v="1806" actId="478"/>
          <ac:picMkLst>
            <pc:docMk/>
            <pc:sldMk cId="3231179653" sldId="522"/>
            <ac:picMk id="6" creationId="{2E6CF7C9-1C1E-4B22-B9EA-6104F887FB95}"/>
          </ac:picMkLst>
        </pc:picChg>
      </pc:sldChg>
      <pc:sldChg chg="addSp delSp modSp add mod">
        <pc:chgData name="Boban Srezovski" userId="d2c5dd452d77a740" providerId="LiveId" clId="{1135FF8D-B992-4236-9A16-49B472A41456}" dt="2022-03-11T00:39:35.820" v="1825" actId="1076"/>
        <pc:sldMkLst>
          <pc:docMk/>
          <pc:sldMk cId="100236845" sldId="523"/>
        </pc:sldMkLst>
        <pc:spChg chg="mod">
          <ac:chgData name="Boban Srezovski" userId="d2c5dd452d77a740" providerId="LiveId" clId="{1135FF8D-B992-4236-9A16-49B472A41456}" dt="2022-03-11T00:39:34.293" v="1824" actId="20577"/>
          <ac:spMkLst>
            <pc:docMk/>
            <pc:sldMk cId="100236845" sldId="523"/>
            <ac:spMk id="3" creationId="{1906DDB9-65F8-4384-A038-E1CF26CD40D9}"/>
          </ac:spMkLst>
        </pc:spChg>
        <pc:picChg chg="del">
          <ac:chgData name="Boban Srezovski" userId="d2c5dd452d77a740" providerId="LiveId" clId="{1135FF8D-B992-4236-9A16-49B472A41456}" dt="2022-03-11T00:39:24.958" v="1818" actId="478"/>
          <ac:picMkLst>
            <pc:docMk/>
            <pc:sldMk cId="100236845" sldId="523"/>
            <ac:picMk id="5" creationId="{FC06269A-2899-48ED-92D3-3D74E60714A2}"/>
          </ac:picMkLst>
        </pc:picChg>
        <pc:picChg chg="add mod">
          <ac:chgData name="Boban Srezovski" userId="d2c5dd452d77a740" providerId="LiveId" clId="{1135FF8D-B992-4236-9A16-49B472A41456}" dt="2022-03-11T00:39:35.820" v="1825" actId="1076"/>
          <ac:picMkLst>
            <pc:docMk/>
            <pc:sldMk cId="100236845" sldId="523"/>
            <ac:picMk id="6" creationId="{D2EDDF2A-EA6B-41D6-A9D1-C9783039EC69}"/>
          </ac:picMkLst>
        </pc:picChg>
      </pc:sldChg>
      <pc:sldChg chg="addSp delSp modSp add mod">
        <pc:chgData name="Boban Srezovski" userId="d2c5dd452d77a740" providerId="LiveId" clId="{1135FF8D-B992-4236-9A16-49B472A41456}" dt="2022-03-11T00:40:06.539" v="1838" actId="1076"/>
        <pc:sldMkLst>
          <pc:docMk/>
          <pc:sldMk cId="3908206068" sldId="524"/>
        </pc:sldMkLst>
        <pc:spChg chg="mod">
          <ac:chgData name="Boban Srezovski" userId="d2c5dd452d77a740" providerId="LiveId" clId="{1135FF8D-B992-4236-9A16-49B472A41456}" dt="2022-03-11T00:40:04.942" v="1837" actId="20577"/>
          <ac:spMkLst>
            <pc:docMk/>
            <pc:sldMk cId="3908206068" sldId="524"/>
            <ac:spMk id="3" creationId="{1906DDB9-65F8-4384-A038-E1CF26CD40D9}"/>
          </ac:spMkLst>
        </pc:spChg>
        <pc:picChg chg="add mod">
          <ac:chgData name="Boban Srezovski" userId="d2c5dd452d77a740" providerId="LiveId" clId="{1135FF8D-B992-4236-9A16-49B472A41456}" dt="2022-03-11T00:40:06.539" v="1838" actId="1076"/>
          <ac:picMkLst>
            <pc:docMk/>
            <pc:sldMk cId="3908206068" sldId="524"/>
            <ac:picMk id="5" creationId="{3EABAFB1-A498-41B1-B629-DA5AE20894D3}"/>
          </ac:picMkLst>
        </pc:picChg>
        <pc:picChg chg="del">
          <ac:chgData name="Boban Srezovski" userId="d2c5dd452d77a740" providerId="LiveId" clId="{1135FF8D-B992-4236-9A16-49B472A41456}" dt="2022-03-11T00:39:55.125" v="1833" actId="478"/>
          <ac:picMkLst>
            <pc:docMk/>
            <pc:sldMk cId="3908206068" sldId="524"/>
            <ac:picMk id="6" creationId="{D2EDDF2A-EA6B-41D6-A9D1-C9783039EC69}"/>
          </ac:picMkLst>
        </pc:picChg>
      </pc:sldChg>
      <pc:sldChg chg="addSp delSp modSp add mod">
        <pc:chgData name="Boban Srezovski" userId="d2c5dd452d77a740" providerId="LiveId" clId="{1135FF8D-B992-4236-9A16-49B472A41456}" dt="2022-03-11T00:40:28.916" v="1843" actId="1076"/>
        <pc:sldMkLst>
          <pc:docMk/>
          <pc:sldMk cId="2494142927" sldId="525"/>
        </pc:sldMkLst>
        <pc:spChg chg="mod">
          <ac:chgData name="Boban Srezovski" userId="d2c5dd452d77a740" providerId="LiveId" clId="{1135FF8D-B992-4236-9A16-49B472A41456}" dt="2022-03-11T00:40:19.793" v="1840"/>
          <ac:spMkLst>
            <pc:docMk/>
            <pc:sldMk cId="2494142927" sldId="525"/>
            <ac:spMk id="3" creationId="{1906DDB9-65F8-4384-A038-E1CF26CD40D9}"/>
          </ac:spMkLst>
        </pc:spChg>
        <pc:picChg chg="del">
          <ac:chgData name="Boban Srezovski" userId="d2c5dd452d77a740" providerId="LiveId" clId="{1135FF8D-B992-4236-9A16-49B472A41456}" dt="2022-03-11T00:40:22.471" v="1841" actId="478"/>
          <ac:picMkLst>
            <pc:docMk/>
            <pc:sldMk cId="2494142927" sldId="525"/>
            <ac:picMk id="5" creationId="{3EABAFB1-A498-41B1-B629-DA5AE20894D3}"/>
          </ac:picMkLst>
        </pc:picChg>
        <pc:picChg chg="add mod">
          <ac:chgData name="Boban Srezovski" userId="d2c5dd452d77a740" providerId="LiveId" clId="{1135FF8D-B992-4236-9A16-49B472A41456}" dt="2022-03-11T00:40:28.916" v="1843" actId="1076"/>
          <ac:picMkLst>
            <pc:docMk/>
            <pc:sldMk cId="2494142927" sldId="525"/>
            <ac:picMk id="6" creationId="{C49A0A32-53E4-42D7-92F1-FB9909992CA1}"/>
          </ac:picMkLst>
        </pc:picChg>
      </pc:sldChg>
      <pc:sldChg chg="addSp delSp modSp add mod">
        <pc:chgData name="Boban Srezovski" userId="d2c5dd452d77a740" providerId="LiveId" clId="{1135FF8D-B992-4236-9A16-49B472A41456}" dt="2022-03-11T00:40:55.588" v="1853" actId="1076"/>
        <pc:sldMkLst>
          <pc:docMk/>
          <pc:sldMk cId="3374326372" sldId="526"/>
        </pc:sldMkLst>
        <pc:spChg chg="mod">
          <ac:chgData name="Boban Srezovski" userId="d2c5dd452d77a740" providerId="LiveId" clId="{1135FF8D-B992-4236-9A16-49B472A41456}" dt="2022-03-11T00:40:44.055" v="1850" actId="6549"/>
          <ac:spMkLst>
            <pc:docMk/>
            <pc:sldMk cId="3374326372" sldId="526"/>
            <ac:spMk id="3" creationId="{1906DDB9-65F8-4384-A038-E1CF26CD40D9}"/>
          </ac:spMkLst>
        </pc:spChg>
        <pc:picChg chg="add mod">
          <ac:chgData name="Boban Srezovski" userId="d2c5dd452d77a740" providerId="LiveId" clId="{1135FF8D-B992-4236-9A16-49B472A41456}" dt="2022-03-11T00:40:55.588" v="1853" actId="1076"/>
          <ac:picMkLst>
            <pc:docMk/>
            <pc:sldMk cId="3374326372" sldId="526"/>
            <ac:picMk id="5" creationId="{CE9FFEA5-973A-4DC4-A3C3-7F0A52465995}"/>
          </ac:picMkLst>
        </pc:picChg>
        <pc:picChg chg="del">
          <ac:chgData name="Boban Srezovski" userId="d2c5dd452d77a740" providerId="LiveId" clId="{1135FF8D-B992-4236-9A16-49B472A41456}" dt="2022-03-11T00:40:45.389" v="1851" actId="478"/>
          <ac:picMkLst>
            <pc:docMk/>
            <pc:sldMk cId="3374326372" sldId="526"/>
            <ac:picMk id="6" creationId="{C49A0A32-53E4-42D7-92F1-FB9909992CA1}"/>
          </ac:picMkLst>
        </pc:picChg>
      </pc:sldChg>
      <pc:sldChg chg="addSp delSp modSp add mod">
        <pc:chgData name="Boban Srezovski" userId="d2c5dd452d77a740" providerId="LiveId" clId="{1135FF8D-B992-4236-9A16-49B472A41456}" dt="2022-03-11T00:41:49.693" v="1876" actId="20577"/>
        <pc:sldMkLst>
          <pc:docMk/>
          <pc:sldMk cId="2261989240" sldId="527"/>
        </pc:sldMkLst>
        <pc:spChg chg="mod">
          <ac:chgData name="Boban Srezovski" userId="d2c5dd452d77a740" providerId="LiveId" clId="{1135FF8D-B992-4236-9A16-49B472A41456}" dt="2022-03-11T00:41:49.693" v="1876" actId="20577"/>
          <ac:spMkLst>
            <pc:docMk/>
            <pc:sldMk cId="2261989240" sldId="527"/>
            <ac:spMk id="3" creationId="{1906DDB9-65F8-4384-A038-E1CF26CD40D9}"/>
          </ac:spMkLst>
        </pc:spChg>
        <pc:picChg chg="del">
          <ac:chgData name="Boban Srezovski" userId="d2c5dd452d77a740" providerId="LiveId" clId="{1135FF8D-B992-4236-9A16-49B472A41456}" dt="2022-03-11T00:41:17.949" v="1863" actId="478"/>
          <ac:picMkLst>
            <pc:docMk/>
            <pc:sldMk cId="2261989240" sldId="527"/>
            <ac:picMk id="5" creationId="{CE9FFEA5-973A-4DC4-A3C3-7F0A52465995}"/>
          </ac:picMkLst>
        </pc:picChg>
        <pc:picChg chg="add mod">
          <ac:chgData name="Boban Srezovski" userId="d2c5dd452d77a740" providerId="LiveId" clId="{1135FF8D-B992-4236-9A16-49B472A41456}" dt="2022-03-11T00:41:45.580" v="1872" actId="1076"/>
          <ac:picMkLst>
            <pc:docMk/>
            <pc:sldMk cId="2261989240" sldId="527"/>
            <ac:picMk id="6" creationId="{44819885-FF66-4E59-A4BD-29C8C859E966}"/>
          </ac:picMkLst>
        </pc:picChg>
        <pc:picChg chg="add mod modCrop">
          <ac:chgData name="Boban Srezovski" userId="d2c5dd452d77a740" providerId="LiveId" clId="{1135FF8D-B992-4236-9A16-49B472A41456}" dt="2022-03-11T00:41:36.725" v="1867" actId="732"/>
          <ac:picMkLst>
            <pc:docMk/>
            <pc:sldMk cId="2261989240" sldId="527"/>
            <ac:picMk id="8" creationId="{7370FC1F-1AAB-40E2-AA8A-95672C5CDABA}"/>
          </ac:picMkLst>
        </pc:picChg>
      </pc:sldChg>
      <pc:sldChg chg="addSp delSp modSp add mod">
        <pc:chgData name="Boban Srezovski" userId="d2c5dd452d77a740" providerId="LiveId" clId="{1135FF8D-B992-4236-9A16-49B472A41456}" dt="2022-03-11T00:43:15.044" v="1904" actId="14100"/>
        <pc:sldMkLst>
          <pc:docMk/>
          <pc:sldMk cId="446623672" sldId="528"/>
        </pc:sldMkLst>
        <pc:spChg chg="mod">
          <ac:chgData name="Boban Srezovski" userId="d2c5dd452d77a740" providerId="LiveId" clId="{1135FF8D-B992-4236-9A16-49B472A41456}" dt="2022-03-11T00:43:15.044" v="1904" actId="14100"/>
          <ac:spMkLst>
            <pc:docMk/>
            <pc:sldMk cId="446623672" sldId="528"/>
            <ac:spMk id="3" creationId="{1906DDB9-65F8-4384-A038-E1CF26CD40D9}"/>
          </ac:spMkLst>
        </pc:spChg>
        <pc:spChg chg="add mod">
          <ac:chgData name="Boban Srezovski" userId="d2c5dd452d77a740" providerId="LiveId" clId="{1135FF8D-B992-4236-9A16-49B472A41456}" dt="2022-03-11T00:42:59.941" v="1901" actId="1076"/>
          <ac:spMkLst>
            <pc:docMk/>
            <pc:sldMk cId="446623672" sldId="528"/>
            <ac:spMk id="9" creationId="{A4E1341E-D53A-4C5B-AC11-5B45CCB58150}"/>
          </ac:spMkLst>
        </pc:spChg>
        <pc:picChg chg="add mod">
          <ac:chgData name="Boban Srezovski" userId="d2c5dd452d77a740" providerId="LiveId" clId="{1135FF8D-B992-4236-9A16-49B472A41456}" dt="2022-03-11T00:42:35.725" v="1894" actId="1076"/>
          <ac:picMkLst>
            <pc:docMk/>
            <pc:sldMk cId="446623672" sldId="528"/>
            <ac:picMk id="5" creationId="{BF14FB61-1B0F-48A3-84D4-DC58474C8412}"/>
          </ac:picMkLst>
        </pc:picChg>
        <pc:picChg chg="del">
          <ac:chgData name="Boban Srezovski" userId="d2c5dd452d77a740" providerId="LiveId" clId="{1135FF8D-B992-4236-9A16-49B472A41456}" dt="2022-03-11T00:42:08.197" v="1878" actId="478"/>
          <ac:picMkLst>
            <pc:docMk/>
            <pc:sldMk cId="446623672" sldId="528"/>
            <ac:picMk id="6" creationId="{44819885-FF66-4E59-A4BD-29C8C859E966}"/>
          </ac:picMkLst>
        </pc:picChg>
        <pc:picChg chg="del">
          <ac:chgData name="Boban Srezovski" userId="d2c5dd452d77a740" providerId="LiveId" clId="{1135FF8D-B992-4236-9A16-49B472A41456}" dt="2022-03-11T00:42:08.589" v="1879" actId="478"/>
          <ac:picMkLst>
            <pc:docMk/>
            <pc:sldMk cId="446623672" sldId="528"/>
            <ac:picMk id="8" creationId="{7370FC1F-1AAB-40E2-AA8A-95672C5CDABA}"/>
          </ac:picMkLst>
        </pc:picChg>
      </pc:sldChg>
      <pc:sldChg chg="addSp delSp modSp add mod">
        <pc:chgData name="Boban Srezovski" userId="d2c5dd452d77a740" providerId="LiveId" clId="{1135FF8D-B992-4236-9A16-49B472A41456}" dt="2022-03-11T00:43:58.430" v="1920" actId="14100"/>
        <pc:sldMkLst>
          <pc:docMk/>
          <pc:sldMk cId="82636483" sldId="529"/>
        </pc:sldMkLst>
        <pc:spChg chg="mod">
          <ac:chgData name="Boban Srezovski" userId="d2c5dd452d77a740" providerId="LiveId" clId="{1135FF8D-B992-4236-9A16-49B472A41456}" dt="2022-03-11T00:43:33.205" v="1911" actId="6549"/>
          <ac:spMkLst>
            <pc:docMk/>
            <pc:sldMk cId="82636483" sldId="529"/>
            <ac:spMk id="3" creationId="{1906DDB9-65F8-4384-A038-E1CF26CD40D9}"/>
          </ac:spMkLst>
        </pc:spChg>
        <pc:spChg chg="mod">
          <ac:chgData name="Boban Srezovski" userId="d2c5dd452d77a740" providerId="LiveId" clId="{1135FF8D-B992-4236-9A16-49B472A41456}" dt="2022-03-11T00:43:58.430" v="1920" actId="14100"/>
          <ac:spMkLst>
            <pc:docMk/>
            <pc:sldMk cId="82636483" sldId="529"/>
            <ac:spMk id="9" creationId="{A4E1341E-D53A-4C5B-AC11-5B45CCB58150}"/>
          </ac:spMkLst>
        </pc:spChg>
        <pc:picChg chg="del">
          <ac:chgData name="Boban Srezovski" userId="d2c5dd452d77a740" providerId="LiveId" clId="{1135FF8D-B992-4236-9A16-49B472A41456}" dt="2022-03-11T00:43:37.748" v="1912" actId="478"/>
          <ac:picMkLst>
            <pc:docMk/>
            <pc:sldMk cId="82636483" sldId="529"/>
            <ac:picMk id="5" creationId="{BF14FB61-1B0F-48A3-84D4-DC58474C8412}"/>
          </ac:picMkLst>
        </pc:picChg>
        <pc:picChg chg="add mod">
          <ac:chgData name="Boban Srezovski" userId="d2c5dd452d77a740" providerId="LiveId" clId="{1135FF8D-B992-4236-9A16-49B472A41456}" dt="2022-03-11T00:43:46.411" v="1915" actId="1076"/>
          <ac:picMkLst>
            <pc:docMk/>
            <pc:sldMk cId="82636483" sldId="529"/>
            <ac:picMk id="6" creationId="{1D3FF3CE-AFC5-4B4F-8A9E-1632DC866364}"/>
          </ac:picMkLst>
        </pc:picChg>
      </pc:sldChg>
      <pc:sldChg chg="addSp modSp add mod">
        <pc:chgData name="Boban Srezovski" userId="d2c5dd452d77a740" providerId="LiveId" clId="{1135FF8D-B992-4236-9A16-49B472A41456}" dt="2022-03-11T00:46:20.468" v="1974" actId="1076"/>
        <pc:sldMkLst>
          <pc:docMk/>
          <pc:sldMk cId="3088803970" sldId="530"/>
        </pc:sldMkLst>
        <pc:spChg chg="mod">
          <ac:chgData name="Boban Srezovski" userId="d2c5dd452d77a740" providerId="LiveId" clId="{1135FF8D-B992-4236-9A16-49B472A41456}" dt="2022-03-11T00:45:35.781" v="1963" actId="403"/>
          <ac:spMkLst>
            <pc:docMk/>
            <pc:sldMk cId="3088803970" sldId="530"/>
            <ac:spMk id="3" creationId="{E5680B9E-E983-4AE6-A3C8-DE62DDD03CB5}"/>
          </ac:spMkLst>
        </pc:spChg>
        <pc:spChg chg="add mod">
          <ac:chgData name="Boban Srezovski" userId="d2c5dd452d77a740" providerId="LiveId" clId="{1135FF8D-B992-4236-9A16-49B472A41456}" dt="2022-03-11T00:46:20.468" v="1974" actId="1076"/>
          <ac:spMkLst>
            <pc:docMk/>
            <pc:sldMk cId="3088803970" sldId="530"/>
            <ac:spMk id="7" creationId="{16F79A89-3586-4E3A-B10F-C47D8C6DC615}"/>
          </ac:spMkLst>
        </pc:spChg>
        <pc:picChg chg="add mod">
          <ac:chgData name="Boban Srezovski" userId="d2c5dd452d77a740" providerId="LiveId" clId="{1135FF8D-B992-4236-9A16-49B472A41456}" dt="2022-03-11T00:45:40.316" v="1964" actId="1076"/>
          <ac:picMkLst>
            <pc:docMk/>
            <pc:sldMk cId="3088803970" sldId="530"/>
            <ac:picMk id="5" creationId="{14944125-ACA6-4795-967C-E485EE7036CF}"/>
          </ac:picMkLst>
        </pc:picChg>
      </pc:sldChg>
      <pc:sldChg chg="add">
        <pc:chgData name="Boban Srezovski" userId="d2c5dd452d77a740" providerId="LiveId" clId="{1135FF8D-B992-4236-9A16-49B472A41456}" dt="2022-03-16T09:48:00.122" v="2018"/>
        <pc:sldMkLst>
          <pc:docMk/>
          <pc:sldMk cId="1277143999" sldId="531"/>
        </pc:sldMkLst>
      </pc:sldChg>
      <pc:sldChg chg="delSp modSp add mod">
        <pc:chgData name="Boban Srezovski" userId="d2c5dd452d77a740" providerId="LiveId" clId="{1135FF8D-B992-4236-9A16-49B472A41456}" dt="2022-03-16T09:50:25.973" v="2069" actId="20577"/>
        <pc:sldMkLst>
          <pc:docMk/>
          <pc:sldMk cId="3536080042" sldId="532"/>
        </pc:sldMkLst>
        <pc:spChg chg="mod">
          <ac:chgData name="Boban Srezovski" userId="d2c5dd452d77a740" providerId="LiveId" clId="{1135FF8D-B992-4236-9A16-49B472A41456}" dt="2022-03-16T09:50:25.973" v="2069" actId="20577"/>
          <ac:spMkLst>
            <pc:docMk/>
            <pc:sldMk cId="3536080042" sldId="532"/>
            <ac:spMk id="3" creationId="{DD3ABBE7-9D21-4775-9CA0-5730E3461D89}"/>
          </ac:spMkLst>
        </pc:spChg>
        <pc:picChg chg="del">
          <ac:chgData name="Boban Srezovski" userId="d2c5dd452d77a740" providerId="LiveId" clId="{1135FF8D-B992-4236-9A16-49B472A41456}" dt="2022-03-16T09:49:19.847" v="2020" actId="478"/>
          <ac:picMkLst>
            <pc:docMk/>
            <pc:sldMk cId="3536080042" sldId="532"/>
            <ac:picMk id="6" creationId="{1B923F47-2DA4-4CCB-962A-E09F6192D4B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71AD5C-0B41-4EA6-BB84-19770D2D80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03E2288-F011-483F-A1AB-C319A03B433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A2A8A-917E-43FA-8D2E-45EE0056776D}" type="datetimeFigureOut">
              <a:rPr lang="en-US" smtClean="0"/>
              <a:t>3/2/2023</a:t>
            </a:fld>
            <a:endParaRPr lang="en-US"/>
          </a:p>
        </p:txBody>
      </p:sp>
      <p:sp>
        <p:nvSpPr>
          <p:cNvPr id="4" name="Slide Image Placeholder 3">
            <a:extLst>
              <a:ext uri="{FF2B5EF4-FFF2-40B4-BE49-F238E27FC236}">
                <a16:creationId xmlns:a16="http://schemas.microsoft.com/office/drawing/2014/main" id="{0212EDD7-B42C-440A-B83A-5C191B3EA47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A4B97DD5-3432-4510-BEB0-99075528AB1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3F27CC83-2BBD-4D9F-9876-1EB7478BA03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D6B96750-1E30-4AF4-BC79-0E53EF7B3E2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9D748-BBBD-4892-956A-E6137FC046B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5ABE304-FEA4-4938-A6BC-F6F5562CB43D}" type="datetimeFigureOut">
              <a:rPr lang="en-US" smtClean="0"/>
              <a:t>3/2/2023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3197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220163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ABE304-FEA4-4938-A6BC-F6F5562CB43D}" type="datetimeFigureOut">
              <a:rPr lang="en-US" smtClean="0"/>
              <a:t>3/2/2023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87147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3227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3/2/2023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403773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BE304-FEA4-4938-A6BC-F6F5562CB43D}"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71866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ABE304-FEA4-4938-A6BC-F6F5562CB43D}" type="datetimeFigureOut">
              <a:rPr lang="en-US" smtClean="0"/>
              <a:t>3/2/2023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54401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5ABE304-FEA4-4938-A6BC-F6F5562CB43D}" type="datetimeFigureOut">
              <a:rPr lang="en-US" smtClean="0"/>
              <a:t>3/2/2023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6B5EB-5486-4D2F-AC9F-DBA148209D31}"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87764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BE304-FEA4-4938-A6BC-F6F5562CB43D}" type="datetimeFigureOut">
              <a:rPr lang="en-US" smtClean="0"/>
              <a:t>3/2/2023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2246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3/2/2023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82165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BE304-FEA4-4938-A6BC-F6F5562CB43D}"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3045581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5ABE304-FEA4-4938-A6BC-F6F5562CB43D}" type="datetimeFigureOut">
              <a:rPr lang="en-US" smtClean="0"/>
              <a:t>3/2/2023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46B5EB-5486-4D2F-AC9F-DBA148209D3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8461938"/>
      </p:ext>
    </p:extLst>
  </p:cSld>
  <p:clrMap bg1="lt1" tx1="dk1" bg2="lt2" tx2="dk2" accent1="accent1" accent2="accent2" accent3="accent3" accent4="accent4" accent5="accent5" accent6="accent6" hlink="hlink" folHlink="folHlink"/>
  <p:sldLayoutIdLst>
    <p:sldLayoutId id="2147487037" r:id="rId1"/>
    <p:sldLayoutId id="2147487038" r:id="rId2"/>
    <p:sldLayoutId id="2147487039" r:id="rId3"/>
    <p:sldLayoutId id="2147487040" r:id="rId4"/>
    <p:sldLayoutId id="2147487041" r:id="rId5"/>
    <p:sldLayoutId id="2147487042" r:id="rId6"/>
    <p:sldLayoutId id="2147487043" r:id="rId7"/>
    <p:sldLayoutId id="2147487044" r:id="rId8"/>
    <p:sldLayoutId id="2147487045" r:id="rId9"/>
    <p:sldLayoutId id="2147487046" r:id="rId10"/>
    <p:sldLayoutId id="214748704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51ED-E201-46BE-B207-BB09860B7F38}"/>
              </a:ext>
            </a:extLst>
          </p:cNvPr>
          <p:cNvSpPr>
            <a:spLocks noGrp="1"/>
          </p:cNvSpPr>
          <p:nvPr>
            <p:ph type="ctrTitle"/>
          </p:nvPr>
        </p:nvSpPr>
        <p:spPr>
          <a:xfrm>
            <a:off x="581191" y="1477630"/>
            <a:ext cx="10993549" cy="1475013"/>
          </a:xfrm>
        </p:spPr>
        <p:txBody>
          <a:bodyPr>
            <a:noAutofit/>
          </a:bodyPr>
          <a:lstStyle/>
          <a:p>
            <a:r>
              <a:rPr lang="en-US" sz="4000" dirty="0"/>
              <a:t>JavaScript</a:t>
            </a:r>
            <a:br>
              <a:rPr lang="en-US" sz="4000" dirty="0"/>
            </a:br>
            <a:r>
              <a:rPr lang="en-US" sz="2800" dirty="0"/>
              <a:t>Chapter 4: Logic Statements</a:t>
            </a:r>
            <a:endParaRPr lang="en-US" sz="4000" dirty="0"/>
          </a:p>
        </p:txBody>
      </p:sp>
      <p:pic>
        <p:nvPicPr>
          <p:cNvPr id="6" name="Picture 5">
            <a:extLst>
              <a:ext uri="{FF2B5EF4-FFF2-40B4-BE49-F238E27FC236}">
                <a16:creationId xmlns:a16="http://schemas.microsoft.com/office/drawing/2014/main" id="{C86B73E6-3DAF-46DC-8A72-35C5966131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394" y="3160774"/>
            <a:ext cx="5283208" cy="3169924"/>
          </a:xfrm>
          <a:prstGeom prst="rect">
            <a:avLst/>
          </a:prstGeom>
        </p:spPr>
      </p:pic>
    </p:spTree>
    <p:extLst>
      <p:ext uri="{BB962C8B-B14F-4D97-AF65-F5344CB8AC3E}">
        <p14:creationId xmlns:p14="http://schemas.microsoft.com/office/powerpoint/2010/main" val="41205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sz="2800" i="0" u="none" strike="noStrike" baseline="0" dirty="0">
                <a:latin typeface="Arial-BoldMT"/>
              </a:rPr>
              <a:t>else if statements</a:t>
            </a:r>
            <a:endParaRPr lang="en-US" dirty="0"/>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135672"/>
            <a:ext cx="3874267" cy="4211339"/>
          </a:xfrm>
        </p:spPr>
        <p:txBody>
          <a:bodyPr anchor="ctr">
            <a:normAutofit/>
          </a:bodyPr>
          <a:lstStyle/>
          <a:p>
            <a:pPr marL="0" indent="0" algn="l">
              <a:buNone/>
            </a:pPr>
            <a:r>
              <a:rPr lang="en-US" sz="1800" b="0" i="0" u="none" strike="noStrike" baseline="0" dirty="0">
                <a:latin typeface="BookAntiqua"/>
              </a:rPr>
              <a:t>For example, take this statement, to determine what the ticket price should be. If a person is younger than 3, then access is free, else if a person is older than 3 and younger than 12, then access is 5 dollars, else if a person is older  than 12 and younger than 65, then access is 10 dollars, else if a person is 65 or older, then access is 7 dollars:</a:t>
            </a:r>
            <a:endParaRPr lang="en-US" sz="1800" dirty="0"/>
          </a:p>
        </p:txBody>
      </p:sp>
      <p:pic>
        <p:nvPicPr>
          <p:cNvPr id="12" name="Picture 11">
            <a:extLst>
              <a:ext uri="{FF2B5EF4-FFF2-40B4-BE49-F238E27FC236}">
                <a16:creationId xmlns:a16="http://schemas.microsoft.com/office/drawing/2014/main" id="{DD352D22-9646-41A9-A8A4-1844641328D7}"/>
              </a:ext>
            </a:extLst>
          </p:cNvPr>
          <p:cNvPicPr>
            <a:picLocks noChangeAspect="1"/>
          </p:cNvPicPr>
          <p:nvPr/>
        </p:nvPicPr>
        <p:blipFill>
          <a:blip r:embed="rId2"/>
          <a:stretch>
            <a:fillRect/>
          </a:stretch>
        </p:blipFill>
        <p:spPr>
          <a:xfrm>
            <a:off x="4706471" y="1927879"/>
            <a:ext cx="7075113" cy="4626924"/>
          </a:xfrm>
          <a:prstGeom prst="rect">
            <a:avLst/>
          </a:prstGeom>
        </p:spPr>
      </p:pic>
    </p:spTree>
    <p:extLst>
      <p:ext uri="{BB962C8B-B14F-4D97-AF65-F5344CB8AC3E}">
        <p14:creationId xmlns:p14="http://schemas.microsoft.com/office/powerpoint/2010/main" val="3067615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sz="2800" i="0" u="none" strike="noStrike" baseline="0" dirty="0">
                <a:latin typeface="Arial-BoldMT"/>
              </a:rPr>
              <a:t>else if statements</a:t>
            </a:r>
            <a:endParaRPr lang="en-US" dirty="0"/>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180495"/>
            <a:ext cx="11029616" cy="4211339"/>
          </a:xfrm>
        </p:spPr>
        <p:txBody>
          <a:bodyPr numCol="1" anchor="t">
            <a:normAutofit/>
          </a:bodyPr>
          <a:lstStyle/>
          <a:p>
            <a:pPr marL="0" indent="0" algn="l">
              <a:buNone/>
            </a:pPr>
            <a:r>
              <a:rPr lang="en-US" sz="1800" b="0" i="0" u="none" strike="noStrike" baseline="0" dirty="0">
                <a:latin typeface="BookAntiqua"/>
              </a:rPr>
              <a:t>Chances are that you will think the code is easier to read than the written template. In that case, nicely done! You are really starting to think like a JavaScript developer already.</a:t>
            </a:r>
          </a:p>
          <a:p>
            <a:pPr marL="0" indent="0" algn="l">
              <a:buNone/>
            </a:pPr>
            <a:r>
              <a:rPr lang="en-US" sz="1800" b="0" i="0" u="none" strike="noStrike" baseline="0" dirty="0">
                <a:latin typeface="BookAntiqua"/>
              </a:rPr>
              <a:t>The code gets executed top to bottom, and only one of the blocks will be executed. As soon as a true expression is encountered, the other ones will be ignored. This is why we can also write our sample like this:</a:t>
            </a:r>
            <a:endParaRPr lang="en-US" sz="1800" dirty="0"/>
          </a:p>
        </p:txBody>
      </p:sp>
      <p:pic>
        <p:nvPicPr>
          <p:cNvPr id="5" name="Picture 4">
            <a:extLst>
              <a:ext uri="{FF2B5EF4-FFF2-40B4-BE49-F238E27FC236}">
                <a16:creationId xmlns:a16="http://schemas.microsoft.com/office/drawing/2014/main" id="{1985AEE6-EC94-4E46-9F9B-BB0CD7A319D0}"/>
              </a:ext>
            </a:extLst>
          </p:cNvPr>
          <p:cNvPicPr>
            <a:picLocks noChangeAspect="1"/>
          </p:cNvPicPr>
          <p:nvPr/>
        </p:nvPicPr>
        <p:blipFill>
          <a:blip r:embed="rId2"/>
          <a:stretch>
            <a:fillRect/>
          </a:stretch>
        </p:blipFill>
        <p:spPr>
          <a:xfrm>
            <a:off x="1647825" y="3782265"/>
            <a:ext cx="8896350" cy="2771775"/>
          </a:xfrm>
          <a:prstGeom prst="rect">
            <a:avLst/>
          </a:prstGeom>
        </p:spPr>
      </p:pic>
    </p:spTree>
    <p:extLst>
      <p:ext uri="{BB962C8B-B14F-4D97-AF65-F5344CB8AC3E}">
        <p14:creationId xmlns:p14="http://schemas.microsoft.com/office/powerpoint/2010/main" val="3728514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B55DF-111F-4D4F-82B3-A3AB5779550B}"/>
              </a:ext>
            </a:extLst>
          </p:cNvPr>
          <p:cNvSpPr>
            <a:spLocks noGrp="1"/>
          </p:cNvSpPr>
          <p:nvPr>
            <p:ph type="title"/>
          </p:nvPr>
        </p:nvSpPr>
        <p:spPr/>
        <p:txBody>
          <a:bodyPr/>
          <a:lstStyle/>
          <a:p>
            <a:r>
              <a:rPr lang="en-US" dirty="0"/>
              <a:t>Practice exercise 4.2</a:t>
            </a:r>
          </a:p>
        </p:txBody>
      </p:sp>
      <p:sp>
        <p:nvSpPr>
          <p:cNvPr id="3" name="Content Placeholder 2">
            <a:extLst>
              <a:ext uri="{FF2B5EF4-FFF2-40B4-BE49-F238E27FC236}">
                <a16:creationId xmlns:a16="http://schemas.microsoft.com/office/drawing/2014/main" id="{06FD8700-FAF2-46CA-B089-CDF23213E3E0}"/>
              </a:ext>
            </a:extLst>
          </p:cNvPr>
          <p:cNvSpPr>
            <a:spLocks noGrp="1"/>
          </p:cNvSpPr>
          <p:nvPr>
            <p:ph idx="1"/>
          </p:nvPr>
        </p:nvSpPr>
        <p:spPr>
          <a:xfrm>
            <a:off x="581192" y="2180496"/>
            <a:ext cx="11029615" cy="4363739"/>
          </a:xfrm>
        </p:spPr>
        <p:txBody>
          <a:bodyPr>
            <a:normAutofit/>
          </a:bodyPr>
          <a:lstStyle/>
          <a:p>
            <a:pPr marL="342900" indent="-342900" algn="l">
              <a:buFont typeface="+mj-lt"/>
              <a:buAutoNum type="arabicPeriod"/>
            </a:pPr>
            <a:r>
              <a:rPr lang="en-US" sz="1800" b="0" i="0" u="none" strike="noStrike" baseline="0" dirty="0">
                <a:latin typeface="BookAntiqua"/>
              </a:rPr>
              <a:t>Create a prompt to ask the user's age</a:t>
            </a:r>
          </a:p>
          <a:p>
            <a:pPr marL="342900" indent="-342900" algn="l">
              <a:buFont typeface="+mj-lt"/>
              <a:buAutoNum type="arabicPeriod"/>
            </a:pPr>
            <a:r>
              <a:rPr lang="en-US" sz="1800" b="0" i="0" u="none" strike="noStrike" baseline="0" dirty="0">
                <a:latin typeface="BookAntiqua"/>
              </a:rPr>
              <a:t>Convert the response from the prompt to a number</a:t>
            </a:r>
          </a:p>
          <a:p>
            <a:pPr marL="342900" indent="-342900" algn="l">
              <a:buFont typeface="+mj-lt"/>
              <a:buAutoNum type="arabicPeriod"/>
            </a:pPr>
            <a:r>
              <a:rPr lang="en-US" sz="1800" b="0" i="0" u="none" strike="noStrike" baseline="0" dirty="0">
                <a:latin typeface="BookAntiqua"/>
              </a:rPr>
              <a:t>Declare a message variable that you will use to hold the console message for the user</a:t>
            </a:r>
          </a:p>
          <a:p>
            <a:pPr marL="342900" indent="-342900" algn="l">
              <a:buFont typeface="+mj-lt"/>
              <a:buAutoNum type="arabicPeriod"/>
            </a:pPr>
            <a:r>
              <a:rPr lang="en-US" sz="1800" b="0" i="0" u="none" strike="noStrike" baseline="0" dirty="0">
                <a:latin typeface="BookAntiqua"/>
              </a:rPr>
              <a:t>If the input age is equal to or greater than 21, set the </a:t>
            </a:r>
            <a:r>
              <a:rPr lang="en-US" sz="1800" b="0" i="0" u="none" strike="noStrike" baseline="0" dirty="0">
                <a:latin typeface="Consolas" panose="020B0609020204030204" pitchFamily="49" charset="0"/>
              </a:rPr>
              <a:t>message </a:t>
            </a:r>
            <a:r>
              <a:rPr lang="en-US" sz="1800" b="0" i="0" u="none" strike="noStrike" baseline="0" dirty="0">
                <a:latin typeface="BookAntiqua"/>
              </a:rPr>
              <a:t>variable to confirm entry to a venue and the ability to purchase alcohol</a:t>
            </a:r>
          </a:p>
          <a:p>
            <a:pPr marL="342900" indent="-342900" algn="l">
              <a:buFont typeface="+mj-lt"/>
              <a:buAutoNum type="arabicPeriod"/>
            </a:pPr>
            <a:r>
              <a:rPr lang="en-US" sz="1800" b="0" i="0" u="none" strike="noStrike" baseline="0" dirty="0">
                <a:latin typeface="BookAntiqua"/>
              </a:rPr>
              <a:t>If the input age is equal to or greater than 19, set the </a:t>
            </a:r>
            <a:r>
              <a:rPr lang="en-US" sz="1800" b="0" i="0" u="none" strike="noStrike" baseline="0" dirty="0">
                <a:latin typeface="Consolas" panose="020B0609020204030204" pitchFamily="49" charset="0"/>
              </a:rPr>
              <a:t>message </a:t>
            </a:r>
            <a:r>
              <a:rPr lang="en-US" sz="1800" b="0" i="0" u="none" strike="noStrike" baseline="0" dirty="0">
                <a:latin typeface="BookAntiqua"/>
              </a:rPr>
              <a:t>variable to confirm entry to the venue but deny the purchase of alcohol</a:t>
            </a:r>
          </a:p>
          <a:p>
            <a:pPr marL="342900" indent="-342900" algn="l">
              <a:buFont typeface="+mj-lt"/>
              <a:buAutoNum type="arabicPeriod"/>
            </a:pPr>
            <a:r>
              <a:rPr lang="en-US" sz="1800" b="0" i="0" u="none" strike="noStrike" baseline="0" dirty="0">
                <a:latin typeface="BookAntiqua"/>
              </a:rPr>
              <a:t>Provide a default else statement to set the </a:t>
            </a:r>
            <a:r>
              <a:rPr lang="en-US" sz="1800" b="0" i="0" u="none" strike="noStrike" baseline="0" dirty="0">
                <a:latin typeface="Consolas" panose="020B0609020204030204" pitchFamily="49" charset="0"/>
              </a:rPr>
              <a:t>message </a:t>
            </a:r>
            <a:r>
              <a:rPr lang="en-US" sz="1800" b="0" i="0" u="none" strike="noStrike" baseline="0" dirty="0">
                <a:latin typeface="BookAntiqua"/>
              </a:rPr>
              <a:t>variable to deny entry if none are true</a:t>
            </a:r>
          </a:p>
          <a:p>
            <a:pPr marL="342900" indent="-342900" algn="l">
              <a:buFont typeface="+mj-lt"/>
              <a:buAutoNum type="arabicPeriod"/>
            </a:pPr>
            <a:r>
              <a:rPr lang="en-US" sz="1800" b="0" i="0" u="none" strike="noStrike" baseline="0" dirty="0">
                <a:latin typeface="BookAntiqua"/>
              </a:rPr>
              <a:t>Output the response </a:t>
            </a:r>
            <a:r>
              <a:rPr lang="en-US" sz="1800" b="0" i="0" u="none" strike="noStrike" baseline="0" dirty="0">
                <a:latin typeface="Consolas" panose="020B0609020204030204" pitchFamily="49" charset="0"/>
              </a:rPr>
              <a:t>message </a:t>
            </a:r>
            <a:r>
              <a:rPr lang="en-US" sz="1800" b="0" i="0" u="none" strike="noStrike" baseline="0" dirty="0">
                <a:latin typeface="BookAntiqua"/>
              </a:rPr>
              <a:t>variable to the console</a:t>
            </a:r>
            <a:endParaRPr lang="en-US" dirty="0"/>
          </a:p>
        </p:txBody>
      </p:sp>
    </p:spTree>
    <p:extLst>
      <p:ext uri="{BB962C8B-B14F-4D97-AF65-F5344CB8AC3E}">
        <p14:creationId xmlns:p14="http://schemas.microsoft.com/office/powerpoint/2010/main" val="2833599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Conditional ternary operators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13408"/>
            <a:ext cx="11126899" cy="4378427"/>
          </a:xfrm>
        </p:spPr>
        <p:txBody>
          <a:bodyPr numCol="1" anchor="t">
            <a:normAutofit/>
          </a:bodyPr>
          <a:lstStyle/>
          <a:p>
            <a:pPr marL="0" indent="0" algn="l">
              <a:buNone/>
            </a:pPr>
            <a:r>
              <a:rPr lang="en-US" sz="1800" b="0" i="0" u="none" strike="noStrike" baseline="0" dirty="0">
                <a:latin typeface="BookAntiqua"/>
              </a:rPr>
              <a:t>We did not actually discuss this very important operator in our section on operators in </a:t>
            </a:r>
            <a:r>
              <a:rPr lang="en-US" sz="1800" b="0" i="1" u="none" strike="noStrike" baseline="0" dirty="0">
                <a:latin typeface="BookAntiqua-Italic"/>
              </a:rPr>
              <a:t>Chapter 2</a:t>
            </a:r>
            <a:r>
              <a:rPr lang="en-US" sz="1800" b="0" i="0" u="none" strike="noStrike" baseline="0" dirty="0">
                <a:latin typeface="BookAntiqua"/>
              </a:rPr>
              <a:t>, </a:t>
            </a:r>
            <a:r>
              <a:rPr lang="en-US" sz="1800" b="0" i="1" u="none" strike="noStrike" baseline="0" dirty="0">
                <a:latin typeface="BookAntiqua-Italic"/>
              </a:rPr>
              <a:t>JavaScript Essentials</a:t>
            </a:r>
            <a:r>
              <a:rPr lang="en-US" sz="1800" b="0" i="0" u="none" strike="noStrike" baseline="0" dirty="0">
                <a:latin typeface="BookAntiqua"/>
              </a:rPr>
              <a:t>. This is because it helps to understand the if else statement first. Remember that we had a unary operator that was called a unary operator because it only had one operand? This is why our ternary operator has its name; it has three operands. Here is its template:</a:t>
            </a: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Consolas" panose="020B0609020204030204" pitchFamily="49" charset="0"/>
              </a:rPr>
              <a:t>operand1 </a:t>
            </a:r>
            <a:r>
              <a:rPr lang="en-US" sz="1800" b="0" i="0" u="none" strike="noStrike" baseline="0" dirty="0">
                <a:latin typeface="BookAntiqua"/>
              </a:rPr>
              <a:t>is the expression that is to be evaluated. If the value of the expression is </a:t>
            </a:r>
            <a:r>
              <a:rPr lang="en-US" sz="1800" b="0" i="0" u="none" strike="noStrike" baseline="0" dirty="0">
                <a:latin typeface="Consolas" panose="020B0609020204030204" pitchFamily="49" charset="0"/>
              </a:rPr>
              <a:t>true</a:t>
            </a:r>
            <a:r>
              <a:rPr lang="en-US" sz="1800" b="0" i="0" u="none" strike="noStrike" baseline="0" dirty="0">
                <a:latin typeface="BookAntiqua"/>
              </a:rPr>
              <a:t>, </a:t>
            </a:r>
            <a:r>
              <a:rPr lang="en-US" sz="1800" b="0" i="0" u="none" strike="noStrike" baseline="0" dirty="0">
                <a:latin typeface="Consolas" panose="020B0609020204030204" pitchFamily="49" charset="0"/>
              </a:rPr>
              <a:t>operand2 </a:t>
            </a:r>
            <a:r>
              <a:rPr lang="en-US" sz="1800" b="0" i="0" u="none" strike="noStrike" baseline="0" dirty="0">
                <a:latin typeface="BookAntiqua"/>
              </a:rPr>
              <a:t>gets executed. If the value of the expression is </a:t>
            </a:r>
            <a:r>
              <a:rPr lang="en-US" sz="1800" b="0" i="0" u="none" strike="noStrike" baseline="0" dirty="0">
                <a:latin typeface="Consolas" panose="020B0609020204030204" pitchFamily="49" charset="0"/>
              </a:rPr>
              <a:t>false</a:t>
            </a:r>
            <a:r>
              <a:rPr lang="en-US" sz="1800" b="0" i="0" u="none" strike="noStrike" baseline="0" dirty="0">
                <a:latin typeface="BookAntiqua"/>
              </a:rPr>
              <a:t>, </a:t>
            </a:r>
            <a:r>
              <a:rPr lang="en-US" sz="1800" b="0" i="0" u="none" strike="noStrike" baseline="0" dirty="0">
                <a:latin typeface="Consolas" panose="020B0609020204030204" pitchFamily="49" charset="0"/>
              </a:rPr>
              <a:t>operand3 </a:t>
            </a:r>
            <a:r>
              <a:rPr lang="en-US" sz="1800" b="0" i="0" u="none" strike="noStrike" baseline="0" dirty="0">
                <a:latin typeface="BookAntiqua"/>
              </a:rPr>
              <a:t>gets executed. You can read the question mark as "then" and the colon as "else" here:</a:t>
            </a:r>
          </a:p>
          <a:p>
            <a:pPr marL="0" indent="0" algn="l">
              <a:buNone/>
            </a:pPr>
            <a:br>
              <a:rPr lang="en-US" dirty="0">
                <a:latin typeface="BookAntiqua"/>
              </a:rPr>
            </a:br>
            <a:endParaRPr lang="en-US" sz="1800" dirty="0">
              <a:latin typeface="BookAntiqua"/>
            </a:endParaRPr>
          </a:p>
          <a:p>
            <a:pPr marL="0" indent="0" algn="l">
              <a:buNone/>
            </a:pPr>
            <a:r>
              <a:rPr lang="en-US" sz="1800" b="0" i="0" u="none" strike="noStrike" baseline="0" dirty="0">
                <a:latin typeface="BookAntiqua"/>
              </a:rPr>
              <a:t>The template for saying it in your head should be:</a:t>
            </a:r>
          </a:p>
          <a:p>
            <a:pPr marL="324000" lvl="1" indent="0">
              <a:buNone/>
            </a:pPr>
            <a:r>
              <a:rPr lang="en-US" b="0" i="1" u="none" strike="noStrike" baseline="0" dirty="0">
                <a:latin typeface="BookAntiqua-Italic"/>
              </a:rPr>
              <a:t>if *operand1*, then *operand2*, else *operand3*</a:t>
            </a:r>
            <a:endParaRPr lang="en-US" dirty="0"/>
          </a:p>
        </p:txBody>
      </p:sp>
      <p:pic>
        <p:nvPicPr>
          <p:cNvPr id="6" name="Picture 5">
            <a:extLst>
              <a:ext uri="{FF2B5EF4-FFF2-40B4-BE49-F238E27FC236}">
                <a16:creationId xmlns:a16="http://schemas.microsoft.com/office/drawing/2014/main" id="{A05B2D29-A64B-4F05-9A7F-DCEE167BB5F6}"/>
              </a:ext>
            </a:extLst>
          </p:cNvPr>
          <p:cNvPicPr>
            <a:picLocks noChangeAspect="1"/>
          </p:cNvPicPr>
          <p:nvPr/>
        </p:nvPicPr>
        <p:blipFill>
          <a:blip r:embed="rId2"/>
          <a:stretch>
            <a:fillRect/>
          </a:stretch>
        </p:blipFill>
        <p:spPr>
          <a:xfrm>
            <a:off x="1720278" y="3429000"/>
            <a:ext cx="8248650" cy="447675"/>
          </a:xfrm>
          <a:prstGeom prst="rect">
            <a:avLst/>
          </a:prstGeom>
        </p:spPr>
      </p:pic>
      <p:pic>
        <p:nvPicPr>
          <p:cNvPr id="9" name="Picture 8">
            <a:extLst>
              <a:ext uri="{FF2B5EF4-FFF2-40B4-BE49-F238E27FC236}">
                <a16:creationId xmlns:a16="http://schemas.microsoft.com/office/drawing/2014/main" id="{87CF5BE6-4A77-405E-9720-2A90CBCF093A}"/>
              </a:ext>
            </a:extLst>
          </p:cNvPr>
          <p:cNvPicPr>
            <a:picLocks noChangeAspect="1"/>
          </p:cNvPicPr>
          <p:nvPr/>
        </p:nvPicPr>
        <p:blipFill rotWithShape="1">
          <a:blip r:embed="rId3"/>
          <a:srcRect r="6781"/>
          <a:stretch/>
        </p:blipFill>
        <p:spPr>
          <a:xfrm>
            <a:off x="1720279" y="5006236"/>
            <a:ext cx="8248650" cy="447675"/>
          </a:xfrm>
          <a:prstGeom prst="rect">
            <a:avLst/>
          </a:prstGeom>
        </p:spPr>
      </p:pic>
    </p:spTree>
    <p:extLst>
      <p:ext uri="{BB962C8B-B14F-4D97-AF65-F5344CB8AC3E}">
        <p14:creationId xmlns:p14="http://schemas.microsoft.com/office/powerpoint/2010/main" val="2447118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Conditional ternary operators</a:t>
            </a:r>
          </a:p>
        </p:txBody>
      </p:sp>
      <p:sp>
        <p:nvSpPr>
          <p:cNvPr id="6" name="Content Placeholder 5">
            <a:extLst>
              <a:ext uri="{FF2B5EF4-FFF2-40B4-BE49-F238E27FC236}">
                <a16:creationId xmlns:a16="http://schemas.microsoft.com/office/drawing/2014/main" id="{05B70300-72FC-4A1A-A8A3-FB3E32B2F5F4}"/>
              </a:ext>
            </a:extLst>
          </p:cNvPr>
          <p:cNvSpPr>
            <a:spLocks noGrp="1"/>
          </p:cNvSpPr>
          <p:nvPr>
            <p:ph idx="1"/>
          </p:nvPr>
        </p:nvSpPr>
        <p:spPr>
          <a:xfrm>
            <a:off x="581192" y="2180496"/>
            <a:ext cx="11029615" cy="4381669"/>
          </a:xfrm>
        </p:spPr>
        <p:txBody>
          <a:bodyPr>
            <a:normAutofit/>
          </a:bodyPr>
          <a:lstStyle/>
          <a:p>
            <a:pPr marL="0" indent="0">
              <a:buNone/>
            </a:pPr>
            <a:r>
              <a:rPr lang="en-US" sz="1800" b="0" i="0" u="none" strike="noStrike" baseline="0" dirty="0">
                <a:latin typeface="BookAntiqua"/>
              </a:rPr>
              <a:t>Let's have a look at a few examples:</a:t>
            </a:r>
          </a:p>
          <a:p>
            <a:pPr marL="0" indent="0">
              <a:buNone/>
            </a:pPr>
            <a:endParaRPr lang="en-US" dirty="0">
              <a:latin typeface="BookAntiqua"/>
            </a:endParaRPr>
          </a:p>
          <a:p>
            <a:pPr marL="0" indent="0">
              <a:buNone/>
            </a:pPr>
            <a:endParaRPr lang="en-US" dirty="0">
              <a:latin typeface="BookAntiqua"/>
            </a:endParaRPr>
          </a:p>
          <a:p>
            <a:pPr marL="0" indent="0" algn="l">
              <a:buNone/>
            </a:pPr>
            <a:r>
              <a:rPr lang="en-US" sz="1800" b="0" i="0" u="none" strike="noStrike" baseline="0" dirty="0">
                <a:latin typeface="BookAntiqua"/>
              </a:rPr>
              <a:t>This little code snippet will assign a value to access. </a:t>
            </a:r>
            <a:r>
              <a:rPr lang="en-US" sz="1800" b="0" i="1" u="none" strike="noStrike" baseline="0" dirty="0">
                <a:latin typeface="BookAntiqua-Italic"/>
              </a:rPr>
              <a:t>If </a:t>
            </a:r>
            <a:r>
              <a:rPr lang="en-US" sz="1800" b="0" i="0" u="none" strike="noStrike" baseline="0" dirty="0">
                <a:latin typeface="BookAntiqua"/>
              </a:rPr>
              <a:t>age is lower than 18, </a:t>
            </a:r>
            <a:r>
              <a:rPr lang="en-US" sz="1800" b="0" i="1" u="none" strike="noStrike" baseline="0" dirty="0">
                <a:latin typeface="BookAntiqua-Italic"/>
              </a:rPr>
              <a:t>then </a:t>
            </a:r>
            <a:r>
              <a:rPr lang="en-US" sz="1800" b="0" i="0" u="none" strike="noStrike" baseline="0" dirty="0">
                <a:latin typeface="BookAntiqua"/>
              </a:rPr>
              <a:t>it will assign the value </a:t>
            </a:r>
            <a:r>
              <a:rPr lang="en-US" sz="1800" b="0" i="0" u="none" strike="noStrike" baseline="0" dirty="0">
                <a:latin typeface="Consolas" panose="020B0609020204030204" pitchFamily="49" charset="0"/>
              </a:rPr>
              <a:t>denied</a:t>
            </a:r>
            <a:r>
              <a:rPr lang="en-US" sz="1800" b="0" i="0" u="none" strike="noStrike" baseline="0" dirty="0">
                <a:latin typeface="BookAntiqua"/>
              </a:rPr>
              <a:t>, </a:t>
            </a:r>
            <a:r>
              <a:rPr lang="en-US" sz="1800" b="0" i="1" u="none" strike="noStrike" baseline="0" dirty="0">
                <a:latin typeface="BookAntiqua-Italic"/>
              </a:rPr>
              <a:t>else </a:t>
            </a:r>
            <a:r>
              <a:rPr lang="en-US" sz="1800" b="0" i="0" u="none" strike="noStrike" baseline="0" dirty="0">
                <a:latin typeface="BookAntiqua"/>
              </a:rPr>
              <a:t>it will assign the value </a:t>
            </a:r>
            <a:r>
              <a:rPr lang="en-US" sz="1800" b="0" i="0" u="none" strike="noStrike" baseline="0" dirty="0">
                <a:latin typeface="Consolas" panose="020B0609020204030204" pitchFamily="49" charset="0"/>
              </a:rPr>
              <a:t>allowed</a:t>
            </a:r>
            <a:r>
              <a:rPr lang="en-US" sz="1800" b="0" i="0" u="none" strike="noStrike" baseline="0" dirty="0">
                <a:latin typeface="BookAntiqua"/>
              </a:rPr>
              <a:t>. You can also specify an action in a ternary statement,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syntax can be confusing at first. The template of what to say in your head while reading it can really come to the rescue here. You can only use these ternary operators for very short actions, so it's best practice to use the ternary operator in these instances as it makes code easier to read. However, if the logic contains multiple comparison arguments, you'll have to use the regular if-else.</a:t>
            </a:r>
            <a:endParaRPr lang="en-US" dirty="0"/>
          </a:p>
        </p:txBody>
      </p:sp>
      <p:pic>
        <p:nvPicPr>
          <p:cNvPr id="8" name="Picture 7">
            <a:extLst>
              <a:ext uri="{FF2B5EF4-FFF2-40B4-BE49-F238E27FC236}">
                <a16:creationId xmlns:a16="http://schemas.microsoft.com/office/drawing/2014/main" id="{76FA341A-D182-4F73-9D32-0469549DD76A}"/>
              </a:ext>
            </a:extLst>
          </p:cNvPr>
          <p:cNvPicPr>
            <a:picLocks noChangeAspect="1"/>
          </p:cNvPicPr>
          <p:nvPr/>
        </p:nvPicPr>
        <p:blipFill rotWithShape="1">
          <a:blip r:embed="rId2"/>
          <a:srcRect t="1" r="2813" b="7929"/>
          <a:stretch/>
        </p:blipFill>
        <p:spPr>
          <a:xfrm>
            <a:off x="1523999" y="2972976"/>
            <a:ext cx="8886825" cy="456024"/>
          </a:xfrm>
          <a:prstGeom prst="rect">
            <a:avLst/>
          </a:prstGeom>
        </p:spPr>
      </p:pic>
      <p:pic>
        <p:nvPicPr>
          <p:cNvPr id="11" name="Picture 10">
            <a:extLst>
              <a:ext uri="{FF2B5EF4-FFF2-40B4-BE49-F238E27FC236}">
                <a16:creationId xmlns:a16="http://schemas.microsoft.com/office/drawing/2014/main" id="{C8FB8E93-723D-43C2-9DCA-4215F6B3D853}"/>
              </a:ext>
            </a:extLst>
          </p:cNvPr>
          <p:cNvPicPr>
            <a:picLocks noChangeAspect="1"/>
          </p:cNvPicPr>
          <p:nvPr/>
        </p:nvPicPr>
        <p:blipFill>
          <a:blip r:embed="rId3"/>
          <a:stretch>
            <a:fillRect/>
          </a:stretch>
        </p:blipFill>
        <p:spPr>
          <a:xfrm>
            <a:off x="1523999" y="4491345"/>
            <a:ext cx="8886825" cy="523875"/>
          </a:xfrm>
          <a:prstGeom prst="rect">
            <a:avLst/>
          </a:prstGeom>
        </p:spPr>
      </p:pic>
    </p:spTree>
    <p:extLst>
      <p:ext uri="{BB962C8B-B14F-4D97-AF65-F5344CB8AC3E}">
        <p14:creationId xmlns:p14="http://schemas.microsoft.com/office/powerpoint/2010/main" val="1417905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OpenSans-Semibold"/>
                <a:ea typeface="+mj-ea"/>
                <a:cs typeface="+mj-cs"/>
              </a:rPr>
              <a:t>Practice exercise 4.3</a:t>
            </a:r>
            <a:endParaRPr lang="en-US" dirty="0"/>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2" y="2017060"/>
            <a:ext cx="11029615" cy="4628838"/>
          </a:xfrm>
        </p:spPr>
        <p:txBody>
          <a:bodyPr numCol="1" anchor="ctr">
            <a:normAutofit/>
          </a:bodyPr>
          <a:lstStyle/>
          <a:p>
            <a:pPr marL="936900" lvl="2" indent="-342900">
              <a:buFont typeface="+mj-lt"/>
              <a:buAutoNum type="arabicPeriod"/>
            </a:pPr>
            <a:r>
              <a:rPr lang="en-US" sz="1800" b="0" i="0" u="none" strike="noStrike" baseline="0" dirty="0">
                <a:latin typeface="BookAntiqua"/>
              </a:rPr>
              <a:t>Create a Boolean value for an ID variable</a:t>
            </a:r>
          </a:p>
          <a:p>
            <a:pPr marL="936900" lvl="2" indent="-342900">
              <a:buFont typeface="+mj-lt"/>
              <a:buAutoNum type="arabicPeriod"/>
            </a:pPr>
            <a:r>
              <a:rPr lang="en-US" sz="1800" b="0" i="0" u="none" strike="noStrike" baseline="0" dirty="0">
                <a:latin typeface="BookAntiqua"/>
              </a:rPr>
              <a:t>Using a ternary operator, create a message variable that will check whether </a:t>
            </a:r>
            <a:br>
              <a:rPr lang="en-US" sz="1800" b="0" i="0" u="none" strike="noStrike" baseline="0" dirty="0">
                <a:latin typeface="BookAntiqua"/>
              </a:rPr>
            </a:br>
            <a:r>
              <a:rPr lang="en-US" sz="1800" b="0" i="0" u="none" strike="noStrike" baseline="0" dirty="0">
                <a:latin typeface="BookAntiqua"/>
              </a:rPr>
              <a:t>their ID is valid and either allow a person into a venue or not</a:t>
            </a:r>
          </a:p>
          <a:p>
            <a:pPr marL="936900" lvl="2" indent="-342900">
              <a:buFont typeface="+mj-lt"/>
              <a:buAutoNum type="arabicPeriod"/>
            </a:pPr>
            <a:r>
              <a:rPr lang="en-US" sz="1800" b="0" i="0" u="none" strike="noStrike" baseline="0" dirty="0">
                <a:latin typeface="BookAntiqua"/>
              </a:rPr>
              <a:t>Output the response to the console</a:t>
            </a:r>
            <a:endParaRPr lang="en-US" sz="1800" dirty="0"/>
          </a:p>
        </p:txBody>
      </p:sp>
    </p:spTree>
    <p:extLst>
      <p:ext uri="{BB962C8B-B14F-4D97-AF65-F5344CB8AC3E}">
        <p14:creationId xmlns:p14="http://schemas.microsoft.com/office/powerpoint/2010/main" val="1470157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OpenSans-Semibold"/>
                <a:ea typeface="+mj-ea"/>
                <a:cs typeface="+mj-cs"/>
              </a:rPr>
              <a:t>The </a:t>
            </a:r>
            <a:r>
              <a:rPr kumimoji="0" lang="en-US" sz="2800" b="0" i="0" u="none" strike="noStrike" kern="1200" cap="all" spc="0" normalizeH="0" baseline="0" noProof="0" dirty="0" err="1">
                <a:ln>
                  <a:noFill/>
                </a:ln>
                <a:solidFill>
                  <a:prstClr val="white"/>
                </a:solidFill>
                <a:effectLst/>
                <a:uLnTx/>
                <a:uFillTx/>
                <a:latin typeface="OpenSans-Semibold"/>
                <a:ea typeface="+mj-ea"/>
                <a:cs typeface="+mj-cs"/>
              </a:rPr>
              <a:t>fieldset</a:t>
            </a:r>
            <a:r>
              <a:rPr kumimoji="0" lang="en-US" sz="2800" b="0" i="0" u="none" strike="noStrike" kern="1200" cap="all" spc="0" normalizeH="0" baseline="0" noProof="0" dirty="0">
                <a:ln>
                  <a:noFill/>
                </a:ln>
                <a:solidFill>
                  <a:prstClr val="white"/>
                </a:solidFill>
                <a:effectLst/>
                <a:uLnTx/>
                <a:uFillTx/>
                <a:latin typeface="OpenSans-Semibold"/>
                <a:ea typeface="+mj-ea"/>
                <a:cs typeface="+mj-cs"/>
              </a:rPr>
              <a:t> Element</a:t>
            </a:r>
            <a:endParaRPr lang="en-US" dirty="0"/>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2" y="2198426"/>
            <a:ext cx="7086433" cy="4068357"/>
          </a:xfrm>
        </p:spPr>
        <p:txBody>
          <a:bodyPr numCol="1" anchor="ctr">
            <a:normAutofit/>
          </a:bodyPr>
          <a:lstStyle/>
          <a:p>
            <a:pPr marL="0" indent="0" algn="l">
              <a:buNone/>
            </a:pPr>
            <a:r>
              <a:rPr lang="en-US" sz="1800" b="0" i="0" u="none" strike="noStrike" baseline="0" dirty="0">
                <a:latin typeface="Lora-Regular"/>
              </a:rPr>
              <a:t>The following figure shows the output for the preceding code:</a:t>
            </a:r>
            <a:endParaRPr lang="en-US" sz="1800" dirty="0"/>
          </a:p>
        </p:txBody>
      </p:sp>
      <p:pic>
        <p:nvPicPr>
          <p:cNvPr id="6" name="Picture 5">
            <a:extLst>
              <a:ext uri="{FF2B5EF4-FFF2-40B4-BE49-F238E27FC236}">
                <a16:creationId xmlns:a16="http://schemas.microsoft.com/office/drawing/2014/main" id="{63A288A1-22CF-4038-9A91-6CC36655E939}"/>
              </a:ext>
            </a:extLst>
          </p:cNvPr>
          <p:cNvPicPr>
            <a:picLocks noChangeAspect="1"/>
          </p:cNvPicPr>
          <p:nvPr/>
        </p:nvPicPr>
        <p:blipFill>
          <a:blip r:embed="rId2"/>
          <a:stretch>
            <a:fillRect/>
          </a:stretch>
        </p:blipFill>
        <p:spPr>
          <a:xfrm>
            <a:off x="7762875" y="2198426"/>
            <a:ext cx="3467660" cy="4068357"/>
          </a:xfrm>
          <a:prstGeom prst="rect">
            <a:avLst/>
          </a:prstGeom>
        </p:spPr>
      </p:pic>
      <p:sp>
        <p:nvSpPr>
          <p:cNvPr id="8" name="TextBox 7">
            <a:extLst>
              <a:ext uri="{FF2B5EF4-FFF2-40B4-BE49-F238E27FC236}">
                <a16:creationId xmlns:a16="http://schemas.microsoft.com/office/drawing/2014/main" id="{15984212-B1EB-4F62-85EC-FEE87CBBF027}"/>
              </a:ext>
            </a:extLst>
          </p:cNvPr>
          <p:cNvSpPr txBox="1"/>
          <p:nvPr/>
        </p:nvSpPr>
        <p:spPr>
          <a:xfrm>
            <a:off x="7453592" y="6400683"/>
            <a:ext cx="4086225" cy="307777"/>
          </a:xfrm>
          <a:prstGeom prst="rect">
            <a:avLst/>
          </a:prstGeom>
          <a:noFill/>
        </p:spPr>
        <p:txBody>
          <a:bodyPr wrap="square">
            <a:spAutoFit/>
          </a:bodyPr>
          <a:lstStyle/>
          <a:p>
            <a:r>
              <a:rPr lang="en-US" sz="1400" b="1" i="0" u="none" strike="noStrike" baseline="0" dirty="0">
                <a:latin typeface="OpenSans-Semibold"/>
              </a:rPr>
              <a:t>Figure 4.8: Form with </a:t>
            </a:r>
            <a:r>
              <a:rPr lang="en-US" sz="1400" b="1" i="0" u="none" strike="noStrike" baseline="0" dirty="0" err="1">
                <a:latin typeface="OpenSans-Semibold"/>
              </a:rPr>
              <a:t>fieldset</a:t>
            </a:r>
            <a:r>
              <a:rPr lang="en-US" sz="1400" b="1" i="0" u="none" strike="noStrike" baseline="0" dirty="0">
                <a:latin typeface="OpenSans-Semibold"/>
              </a:rPr>
              <a:t> shown in the browser</a:t>
            </a:r>
            <a:endParaRPr lang="en-US" sz="1400" b="1" dirty="0"/>
          </a:p>
        </p:txBody>
      </p:sp>
    </p:spTree>
    <p:extLst>
      <p:ext uri="{BB962C8B-B14F-4D97-AF65-F5344CB8AC3E}">
        <p14:creationId xmlns:p14="http://schemas.microsoft.com/office/powerpoint/2010/main" val="2497035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OpenSans-Semibold"/>
                <a:ea typeface="+mj-ea"/>
                <a:cs typeface="+mj-cs"/>
              </a:rPr>
              <a:t>switch statements</a:t>
            </a:r>
            <a:endParaRPr lang="en-US" dirty="0"/>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3" y="2198427"/>
            <a:ext cx="4860384" cy="4309950"/>
          </a:xfrm>
        </p:spPr>
        <p:txBody>
          <a:bodyPr numCol="1" anchor="ctr">
            <a:normAutofit/>
          </a:bodyPr>
          <a:lstStyle/>
          <a:p>
            <a:pPr marL="0" indent="0" algn="l">
              <a:buNone/>
            </a:pPr>
            <a:r>
              <a:rPr lang="en-US" sz="1800" b="0" i="0" u="none" strike="noStrike" baseline="0" dirty="0">
                <a:latin typeface="BookAntiqua"/>
              </a:rPr>
              <a:t>If else statements are great for evaluating Boolean conditions. There are many things you can do with them, but in some cases, it is better to replace them with a switch statement. This is especially the case when evaluating more than four or five values.</a:t>
            </a:r>
          </a:p>
          <a:p>
            <a:pPr marL="0" indent="0" algn="l">
              <a:buNone/>
            </a:pPr>
            <a:r>
              <a:rPr lang="en-US" sz="1800" b="0" i="0" u="none" strike="noStrike" baseline="0" dirty="0">
                <a:latin typeface="BookAntiqua"/>
              </a:rPr>
              <a:t>We are going to see how switch statements can help us and what they look like.</a:t>
            </a:r>
          </a:p>
          <a:p>
            <a:pPr marL="0" indent="0" algn="l">
              <a:buNone/>
            </a:pPr>
            <a:r>
              <a:rPr lang="en-US" sz="1800" b="0" i="0" u="none" strike="noStrike" baseline="0" dirty="0">
                <a:latin typeface="BookAntiqua"/>
              </a:rPr>
              <a:t>First, have a look at this if else statement:</a:t>
            </a:r>
            <a:endParaRPr lang="en-US" sz="1800" dirty="0"/>
          </a:p>
        </p:txBody>
      </p:sp>
      <p:pic>
        <p:nvPicPr>
          <p:cNvPr id="6" name="Picture 5">
            <a:extLst>
              <a:ext uri="{FF2B5EF4-FFF2-40B4-BE49-F238E27FC236}">
                <a16:creationId xmlns:a16="http://schemas.microsoft.com/office/drawing/2014/main" id="{F0D5CB28-9139-40FB-9A17-CCB648406031}"/>
              </a:ext>
            </a:extLst>
          </p:cNvPr>
          <p:cNvPicPr>
            <a:picLocks noChangeAspect="1"/>
          </p:cNvPicPr>
          <p:nvPr/>
        </p:nvPicPr>
        <p:blipFill>
          <a:blip r:embed="rId2"/>
          <a:stretch>
            <a:fillRect/>
          </a:stretch>
        </p:blipFill>
        <p:spPr>
          <a:xfrm>
            <a:off x="5544111" y="2362677"/>
            <a:ext cx="6267450" cy="3981450"/>
          </a:xfrm>
          <a:prstGeom prst="rect">
            <a:avLst/>
          </a:prstGeom>
        </p:spPr>
      </p:pic>
    </p:spTree>
    <p:extLst>
      <p:ext uri="{BB962C8B-B14F-4D97-AF65-F5344CB8AC3E}">
        <p14:creationId xmlns:p14="http://schemas.microsoft.com/office/powerpoint/2010/main" val="73288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OpenSans-Semibold"/>
                <a:ea typeface="+mj-ea"/>
                <a:cs typeface="+mj-cs"/>
              </a:rPr>
              <a:t>switch statements</a:t>
            </a:r>
            <a:endParaRPr lang="en-US" dirty="0"/>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2" y="2038351"/>
            <a:ext cx="11029615" cy="4610100"/>
          </a:xfrm>
        </p:spPr>
        <p:txBody>
          <a:bodyPr numCol="1" anchor="t">
            <a:normAutofit lnSpcReduction="10000"/>
          </a:bodyPr>
          <a:lstStyle/>
          <a:p>
            <a:pPr marL="0" indent="0" algn="l">
              <a:buNone/>
            </a:pPr>
            <a:r>
              <a:rPr lang="en-US" sz="1800" b="0" i="0" u="none" strike="noStrike" baseline="0" dirty="0">
                <a:latin typeface="BookAntiqua"/>
              </a:rPr>
              <a:t>It is determining what the time is based on what we are doing. It would be better to implement this using a switch statement. The syntax of a switch statement looks like this:</a:t>
            </a:r>
          </a:p>
          <a:p>
            <a:pPr marL="0" indent="0" algn="l">
              <a:buNone/>
            </a:pPr>
            <a:endParaRPr lang="en-US" dirty="0">
              <a:latin typeface="BookAntiqua"/>
            </a:endParaRPr>
          </a:p>
          <a:p>
            <a:pPr marL="0" indent="0" algn="l">
              <a:buNone/>
            </a:pPr>
            <a:endParaRPr lang="en-US" sz="2000" dirty="0">
              <a:latin typeface="BookAntiqua"/>
            </a:endParaRPr>
          </a:p>
          <a:p>
            <a:pPr marL="0" indent="0" algn="l">
              <a:buNone/>
            </a:pPr>
            <a:endParaRPr lang="en-US" sz="2000" dirty="0">
              <a:latin typeface="BookAntiqua"/>
            </a:endParaRPr>
          </a:p>
          <a:p>
            <a:pPr marL="0" indent="0" algn="l">
              <a:buNone/>
            </a:pPr>
            <a:endParaRPr lang="en-US" sz="2000" dirty="0">
              <a:latin typeface="BookAntiqua"/>
            </a:endParaRPr>
          </a:p>
          <a:p>
            <a:pPr marL="0" indent="0" algn="l">
              <a:buNone/>
            </a:pPr>
            <a:endParaRPr lang="en-US" sz="2000" dirty="0">
              <a:latin typeface="BookAntiqua"/>
            </a:endParaRPr>
          </a:p>
          <a:p>
            <a:pPr marL="0" indent="0" algn="l">
              <a:buNone/>
            </a:pPr>
            <a:endParaRPr lang="en-US" sz="2000" dirty="0">
              <a:latin typeface="BookAntiqua"/>
            </a:endParaRPr>
          </a:p>
          <a:p>
            <a:pPr marL="0" indent="0" algn="l">
              <a:buNone/>
            </a:pPr>
            <a:endParaRPr lang="en-US" sz="2000" dirty="0">
              <a:latin typeface="BookAntiqua"/>
            </a:endParaRPr>
          </a:p>
          <a:p>
            <a:pPr marL="0" indent="0" algn="l">
              <a:buNone/>
            </a:pPr>
            <a:endParaRPr lang="en-US" sz="2000" dirty="0">
              <a:latin typeface="BookAntiqua"/>
            </a:endParaRPr>
          </a:p>
          <a:p>
            <a:pPr marL="0" indent="0" algn="l">
              <a:buNone/>
            </a:pPr>
            <a:r>
              <a:rPr lang="en-US" sz="1800" b="0" i="0" u="none" strike="noStrike" baseline="0" dirty="0">
                <a:latin typeface="BookAntiqua"/>
              </a:rPr>
              <a:t>You can read it in your head as follows: If the expression equals </a:t>
            </a:r>
            <a:r>
              <a:rPr lang="en-US" sz="1800" b="0" i="0" u="none" strike="noStrike" baseline="0" dirty="0">
                <a:latin typeface="Consolas" panose="020B0609020204030204" pitchFamily="49" charset="0"/>
              </a:rPr>
              <a:t>value1</a:t>
            </a:r>
            <a:r>
              <a:rPr lang="en-US" sz="1800" b="0" i="0" u="none" strike="noStrike" baseline="0" dirty="0">
                <a:latin typeface="BookAntiqua"/>
              </a:rPr>
              <a:t>, do whatever code is specified for that case. If the expression equals </a:t>
            </a:r>
            <a:r>
              <a:rPr lang="en-US" sz="1800" b="0" i="0" u="none" strike="noStrike" baseline="0" dirty="0">
                <a:latin typeface="Consolas" panose="020B0609020204030204" pitchFamily="49" charset="0"/>
              </a:rPr>
              <a:t>value2</a:t>
            </a:r>
            <a:r>
              <a:rPr lang="en-US" sz="1800" b="0" i="0" u="none" strike="noStrike" baseline="0" dirty="0">
                <a:latin typeface="BookAntiqua"/>
              </a:rPr>
              <a:t>, do whatever code is specified for that case, and so on.</a:t>
            </a:r>
            <a:endParaRPr lang="en-US" sz="2000" dirty="0">
              <a:latin typeface="Lora-Regular"/>
            </a:endParaRPr>
          </a:p>
        </p:txBody>
      </p:sp>
      <p:pic>
        <p:nvPicPr>
          <p:cNvPr id="5" name="Picture 4">
            <a:extLst>
              <a:ext uri="{FF2B5EF4-FFF2-40B4-BE49-F238E27FC236}">
                <a16:creationId xmlns:a16="http://schemas.microsoft.com/office/drawing/2014/main" id="{D6854AB0-67A3-4D81-96A5-2301103A189D}"/>
              </a:ext>
            </a:extLst>
          </p:cNvPr>
          <p:cNvPicPr>
            <a:picLocks noChangeAspect="1"/>
          </p:cNvPicPr>
          <p:nvPr/>
        </p:nvPicPr>
        <p:blipFill rotWithShape="1">
          <a:blip r:embed="rId2"/>
          <a:srcRect r="40524"/>
          <a:stretch/>
        </p:blipFill>
        <p:spPr>
          <a:xfrm>
            <a:off x="2528047" y="2671289"/>
            <a:ext cx="4823011" cy="3208717"/>
          </a:xfrm>
          <a:prstGeom prst="rect">
            <a:avLst/>
          </a:prstGeom>
        </p:spPr>
      </p:pic>
    </p:spTree>
    <p:extLst>
      <p:ext uri="{BB962C8B-B14F-4D97-AF65-F5344CB8AC3E}">
        <p14:creationId xmlns:p14="http://schemas.microsoft.com/office/powerpoint/2010/main" val="474867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OpenSans-Semibold"/>
                <a:ea typeface="+mj-ea"/>
                <a:cs typeface="+mj-cs"/>
              </a:rPr>
              <a:t>switch statements</a:t>
            </a:r>
            <a:endParaRPr lang="en-US" dirty="0"/>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2" y="2038351"/>
            <a:ext cx="6366455" cy="4610100"/>
          </a:xfrm>
        </p:spPr>
        <p:txBody>
          <a:bodyPr numCol="1" anchor="ctr">
            <a:normAutofit/>
          </a:bodyPr>
          <a:lstStyle/>
          <a:p>
            <a:pPr marL="0" indent="0" algn="l">
              <a:buNone/>
            </a:pPr>
            <a:r>
              <a:rPr lang="en-US" sz="1800" b="0" i="0" u="none" strike="noStrike" baseline="0" dirty="0">
                <a:latin typeface="BookAntiqua"/>
              </a:rPr>
              <a:t>Here is how we can rewrite our long if else statement in a much cleaner manner using a switch statement:</a:t>
            </a:r>
            <a:endParaRPr lang="en-US" sz="2000" dirty="0">
              <a:latin typeface="Lora-Regular"/>
            </a:endParaRPr>
          </a:p>
        </p:txBody>
      </p:sp>
      <p:pic>
        <p:nvPicPr>
          <p:cNvPr id="6" name="Picture 5">
            <a:extLst>
              <a:ext uri="{FF2B5EF4-FFF2-40B4-BE49-F238E27FC236}">
                <a16:creationId xmlns:a16="http://schemas.microsoft.com/office/drawing/2014/main" id="{5EB0B3E1-5E0C-436A-9E46-8D8DB3C28EBE}"/>
              </a:ext>
            </a:extLst>
          </p:cNvPr>
          <p:cNvPicPr>
            <a:picLocks noChangeAspect="1"/>
          </p:cNvPicPr>
          <p:nvPr/>
        </p:nvPicPr>
        <p:blipFill>
          <a:blip r:embed="rId2"/>
          <a:stretch>
            <a:fillRect/>
          </a:stretch>
        </p:blipFill>
        <p:spPr>
          <a:xfrm>
            <a:off x="7052534" y="2038351"/>
            <a:ext cx="4558273" cy="4746011"/>
          </a:xfrm>
          <a:prstGeom prst="rect">
            <a:avLst/>
          </a:prstGeom>
        </p:spPr>
      </p:pic>
    </p:spTree>
    <p:extLst>
      <p:ext uri="{BB962C8B-B14F-4D97-AF65-F5344CB8AC3E}">
        <p14:creationId xmlns:p14="http://schemas.microsoft.com/office/powerpoint/2010/main" val="3580697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B69C-9686-4088-A9EC-19E3C2A7E5E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C210D0D-C5CF-4691-A432-C0C9D3ADAB4B}"/>
              </a:ext>
            </a:extLst>
          </p:cNvPr>
          <p:cNvSpPr>
            <a:spLocks noGrp="1"/>
          </p:cNvSpPr>
          <p:nvPr>
            <p:ph idx="1"/>
          </p:nvPr>
        </p:nvSpPr>
        <p:spPr>
          <a:xfrm>
            <a:off x="581193" y="2113821"/>
            <a:ext cx="11029616" cy="4435457"/>
          </a:xfrm>
        </p:spPr>
        <p:txBody>
          <a:bodyPr anchor="ctr">
            <a:normAutofit/>
          </a:bodyPr>
          <a:lstStyle/>
          <a:p>
            <a:pPr marL="0" indent="0" algn="l">
              <a:buNone/>
            </a:pPr>
            <a:r>
              <a:rPr lang="en-US" sz="1800" b="0" i="0" u="none" strike="noStrike" baseline="0" dirty="0">
                <a:latin typeface="BookAntiqua"/>
              </a:rPr>
              <a:t>Up to this point, our code has been rather static. It will do the same thing every time we execute it. In this chapter, that is all going to change. We will be dealing with logical statements. Logical statements allow us to make multiple paths in our code. Depending on the outcome of a certain expression, we will follow one code path or another.</a:t>
            </a:r>
          </a:p>
          <a:p>
            <a:pPr marL="0" indent="0" algn="l">
              <a:buNone/>
            </a:pPr>
            <a:r>
              <a:rPr lang="en-US" sz="1800" b="0" i="0" u="none" strike="noStrike" baseline="0" dirty="0">
                <a:latin typeface="BookAntiqua"/>
              </a:rPr>
              <a:t>There are different logic statements, and we will go over them in this chapter. We will start with </a:t>
            </a:r>
            <a:r>
              <a:rPr lang="en-US" sz="1800" b="0" i="0" u="none" strike="noStrike" baseline="0" dirty="0">
                <a:latin typeface="Consolas" panose="020B0609020204030204" pitchFamily="49" charset="0"/>
              </a:rPr>
              <a:t>if </a:t>
            </a:r>
            <a:r>
              <a:rPr lang="en-US" sz="1800" b="0" i="0" u="none" strike="noStrike" baseline="0" dirty="0">
                <a:latin typeface="BookAntiqua"/>
              </a:rPr>
              <a:t>and </a:t>
            </a:r>
            <a:r>
              <a:rPr lang="en-US" sz="1800" b="0" i="0" u="none" strike="noStrike" baseline="0" dirty="0">
                <a:latin typeface="Consolas" panose="020B0609020204030204" pitchFamily="49" charset="0"/>
              </a:rPr>
              <a:t>if else </a:t>
            </a:r>
            <a:r>
              <a:rPr lang="en-US" sz="1800" b="0" i="0" u="none" strike="noStrike" baseline="0" dirty="0">
                <a:latin typeface="BookAntiqua"/>
              </a:rPr>
              <a:t>statements. After that, we will be dealing with the ternary operator, and the final one we will be dealing with is the </a:t>
            </a:r>
            <a:r>
              <a:rPr lang="en-US" sz="1800" b="0" i="0" u="none" strike="noStrike" baseline="0" dirty="0">
                <a:latin typeface="Consolas" panose="020B0609020204030204" pitchFamily="49" charset="0"/>
              </a:rPr>
              <a:t>switch </a:t>
            </a:r>
            <a:r>
              <a:rPr lang="en-US" sz="1800" b="0" i="0" u="none" strike="noStrike" baseline="0" dirty="0">
                <a:latin typeface="BookAntiqua"/>
              </a:rPr>
              <a:t>statement. </a:t>
            </a:r>
          </a:p>
          <a:p>
            <a:pPr marL="0" indent="0" algn="l">
              <a:buNone/>
            </a:pPr>
            <a:r>
              <a:rPr lang="en-US" sz="1800" b="0" i="0" u="none" strike="noStrike" baseline="0" dirty="0">
                <a:latin typeface="BookAntiqua"/>
              </a:rPr>
              <a:t>Along the way, we will cover the following topics:</a:t>
            </a:r>
          </a:p>
          <a:p>
            <a:pPr marL="879750" lvl="2" indent="-285750">
              <a:buFont typeface="Arial" panose="020B0604020202020204" pitchFamily="34" charset="0"/>
              <a:buChar char="•"/>
            </a:pPr>
            <a:r>
              <a:rPr lang="en-US" sz="1800" b="0" i="0" u="none" strike="noStrike" baseline="0" dirty="0">
                <a:latin typeface="BookAntiqua"/>
              </a:rPr>
              <a:t>if and if else statements</a:t>
            </a:r>
          </a:p>
          <a:p>
            <a:pPr marL="879750" lvl="2" indent="-285750">
              <a:buFont typeface="Arial" panose="020B0604020202020204" pitchFamily="34" charset="0"/>
              <a:buChar char="•"/>
            </a:pPr>
            <a:r>
              <a:rPr lang="en-US" sz="1800" b="0" i="0" u="none" strike="noStrike" baseline="0" dirty="0">
                <a:latin typeface="BookAntiqua"/>
              </a:rPr>
              <a:t>else if statements</a:t>
            </a:r>
          </a:p>
          <a:p>
            <a:pPr marL="879750" lvl="2" indent="-285750">
              <a:buFont typeface="Arial" panose="020B0604020202020204" pitchFamily="34" charset="0"/>
              <a:buChar char="•"/>
            </a:pPr>
            <a:r>
              <a:rPr lang="en-US" sz="1800" b="0" i="0" u="none" strike="noStrike" baseline="0" dirty="0">
                <a:latin typeface="BookAntiqua"/>
              </a:rPr>
              <a:t>Conditional ternary operators</a:t>
            </a:r>
          </a:p>
          <a:p>
            <a:pPr marL="879750" lvl="2" indent="-285750">
              <a:buFont typeface="Arial" panose="020B0604020202020204" pitchFamily="34" charset="0"/>
              <a:buChar char="•"/>
            </a:pPr>
            <a:r>
              <a:rPr lang="en-US" sz="1800" b="0" i="0" u="none" strike="noStrike" baseline="0" dirty="0">
                <a:latin typeface="BookAntiqua"/>
              </a:rPr>
              <a:t>switch statements</a:t>
            </a:r>
            <a:endParaRPr lang="en-US" sz="1800" dirty="0"/>
          </a:p>
        </p:txBody>
      </p:sp>
    </p:spTree>
    <p:extLst>
      <p:ext uri="{BB962C8B-B14F-4D97-AF65-F5344CB8AC3E}">
        <p14:creationId xmlns:p14="http://schemas.microsoft.com/office/powerpoint/2010/main" val="337182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OpenSans-Semibold"/>
                <a:ea typeface="+mj-ea"/>
                <a:cs typeface="+mj-cs"/>
              </a:rPr>
              <a:t>switch statements</a:t>
            </a:r>
            <a:endParaRPr lang="en-US" dirty="0"/>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2" y="2038351"/>
            <a:ext cx="11029616" cy="4610100"/>
          </a:xfrm>
        </p:spPr>
        <p:txBody>
          <a:bodyPr numCol="1" anchor="t">
            <a:normAutofit/>
          </a:bodyPr>
          <a:lstStyle/>
          <a:p>
            <a:pPr marL="0" indent="0" algn="l">
              <a:buNone/>
            </a:pPr>
            <a:r>
              <a:rPr lang="en-US" sz="1800" b="0" i="0" u="none" strike="noStrike" baseline="0" dirty="0">
                <a:latin typeface="BookAntiqua"/>
              </a:rPr>
              <a:t>If our activity has the value </a:t>
            </a:r>
            <a:r>
              <a:rPr lang="en-US" sz="1800" b="0" i="0" u="none" strike="noStrike" baseline="0" dirty="0">
                <a:latin typeface="Consolas" panose="020B0609020204030204" pitchFamily="49" charset="0"/>
              </a:rPr>
              <a:t>Lunch </a:t>
            </a:r>
            <a:r>
              <a:rPr lang="en-US" sz="1800" b="0" i="0" u="none" strike="noStrike" baseline="0" dirty="0">
                <a:latin typeface="BookAntiqua"/>
              </a:rPr>
              <a:t>it will output the following to the console:</a:t>
            </a:r>
          </a:p>
          <a:p>
            <a:pPr marL="0" indent="0" algn="l">
              <a:buNone/>
            </a:pPr>
            <a:endParaRPr lang="en-US" dirty="0">
              <a:latin typeface="BookAntiqua"/>
            </a:endParaRPr>
          </a:p>
          <a:p>
            <a:pPr marL="0" indent="0" algn="l">
              <a:buNone/>
            </a:pPr>
            <a:endParaRPr lang="en-US" sz="2000" dirty="0">
              <a:latin typeface="BookAntiqua"/>
            </a:endParaRPr>
          </a:p>
          <a:p>
            <a:pPr marL="0" indent="0" algn="l">
              <a:buNone/>
            </a:pPr>
            <a:r>
              <a:rPr lang="en-US" sz="1800" b="0" i="0" u="none" strike="noStrike" baseline="0" dirty="0">
                <a:latin typeface="BookAntiqua"/>
              </a:rPr>
              <a:t>What's up with all these breaks, you may be wondering? If you do not use the command </a:t>
            </a:r>
            <a:r>
              <a:rPr lang="en-US" sz="1800" b="0" i="0" u="none" strike="noStrike" baseline="0" dirty="0">
                <a:latin typeface="Consolas" panose="020B0609020204030204" pitchFamily="49" charset="0"/>
              </a:rPr>
              <a:t>break </a:t>
            </a:r>
            <a:r>
              <a:rPr lang="en-US" sz="1800" b="0" i="0" u="none" strike="noStrike" baseline="0" dirty="0">
                <a:latin typeface="BookAntiqua"/>
              </a:rPr>
              <a:t>at the end of a case, it will execute the next case as well. This will be done from the case where it has a match, until the end of the switch statement or until we encounter a </a:t>
            </a:r>
            <a:r>
              <a:rPr lang="en-US" sz="1800" b="0" i="0" u="none" strike="noStrike" baseline="0" dirty="0">
                <a:latin typeface="Consolas" panose="020B0609020204030204" pitchFamily="49" charset="0"/>
              </a:rPr>
              <a:t>break </a:t>
            </a:r>
            <a:r>
              <a:rPr lang="en-US" sz="1800" b="0" i="0" u="none" strike="noStrike" baseline="0" dirty="0">
                <a:latin typeface="BookAntiqua"/>
              </a:rPr>
              <a:t>statement. This is what the output of our switch statement would be without breaks for the </a:t>
            </a:r>
            <a:r>
              <a:rPr lang="en-US" sz="1800" b="0" i="0" u="none" strike="noStrike" baseline="0" dirty="0">
                <a:latin typeface="Consolas" panose="020B0609020204030204" pitchFamily="49" charset="0"/>
              </a:rPr>
              <a:t>Lunch </a:t>
            </a:r>
            <a:r>
              <a:rPr lang="en-US" sz="1800" b="0" i="0" u="none" strike="noStrike" baseline="0" dirty="0">
                <a:latin typeface="BookAntiqua"/>
              </a:rPr>
              <a:t>activity:</a:t>
            </a:r>
          </a:p>
          <a:p>
            <a:pPr marL="0" indent="0" algn="l">
              <a:buNone/>
            </a:pPr>
            <a:endParaRPr lang="en-US" dirty="0">
              <a:latin typeface="BookAntiqua"/>
            </a:endParaRPr>
          </a:p>
          <a:p>
            <a:pPr marL="0" indent="0" algn="l">
              <a:buNone/>
            </a:pPr>
            <a:endParaRPr lang="en-US" sz="2000" dirty="0">
              <a:latin typeface="BookAntiqua"/>
            </a:endParaRPr>
          </a:p>
          <a:p>
            <a:pPr marL="0" indent="0" algn="l">
              <a:buNone/>
            </a:pPr>
            <a:endParaRPr lang="en-US" sz="2000" dirty="0">
              <a:latin typeface="BookAntiqua"/>
            </a:endParaRPr>
          </a:p>
          <a:p>
            <a:pPr marL="0" indent="0" algn="l">
              <a:buNone/>
            </a:pPr>
            <a:r>
              <a:rPr lang="en-US" sz="1800" b="0" i="0" u="none" strike="noStrike" baseline="0" dirty="0">
                <a:latin typeface="BookAntiqua"/>
              </a:rPr>
              <a:t>One last side note. </a:t>
            </a:r>
            <a:r>
              <a:rPr lang="en-US" sz="1800" b="0" i="0" u="none" strike="noStrike" baseline="0" dirty="0">
                <a:latin typeface="Consolas" panose="020B0609020204030204" pitchFamily="49" charset="0"/>
              </a:rPr>
              <a:t>switch </a:t>
            </a:r>
            <a:r>
              <a:rPr lang="en-US" sz="1800" b="0" i="0" u="none" strike="noStrike" baseline="0" dirty="0">
                <a:latin typeface="BookAntiqua"/>
              </a:rPr>
              <a:t>uses strict type checking (the triple equals strategy) to determine equality, which checks for both a value and a data type.</a:t>
            </a:r>
            <a:endParaRPr lang="en-US" sz="2000" dirty="0">
              <a:latin typeface="Lora-Regular"/>
            </a:endParaRPr>
          </a:p>
        </p:txBody>
      </p:sp>
      <p:pic>
        <p:nvPicPr>
          <p:cNvPr id="5" name="Picture 4">
            <a:extLst>
              <a:ext uri="{FF2B5EF4-FFF2-40B4-BE49-F238E27FC236}">
                <a16:creationId xmlns:a16="http://schemas.microsoft.com/office/drawing/2014/main" id="{E46336C0-CFC5-4BD0-881E-71BC119C3996}"/>
              </a:ext>
            </a:extLst>
          </p:cNvPr>
          <p:cNvPicPr>
            <a:picLocks noChangeAspect="1"/>
          </p:cNvPicPr>
          <p:nvPr/>
        </p:nvPicPr>
        <p:blipFill>
          <a:blip r:embed="rId2"/>
          <a:stretch>
            <a:fillRect/>
          </a:stretch>
        </p:blipFill>
        <p:spPr>
          <a:xfrm>
            <a:off x="1952625" y="2634503"/>
            <a:ext cx="8286750" cy="495300"/>
          </a:xfrm>
          <a:prstGeom prst="rect">
            <a:avLst/>
          </a:prstGeom>
        </p:spPr>
      </p:pic>
      <p:pic>
        <p:nvPicPr>
          <p:cNvPr id="8" name="Picture 7">
            <a:extLst>
              <a:ext uri="{FF2B5EF4-FFF2-40B4-BE49-F238E27FC236}">
                <a16:creationId xmlns:a16="http://schemas.microsoft.com/office/drawing/2014/main" id="{ACF26237-EBF3-44F7-A8C3-382EE1342178}"/>
              </a:ext>
            </a:extLst>
          </p:cNvPr>
          <p:cNvPicPr>
            <a:picLocks noChangeAspect="1"/>
          </p:cNvPicPr>
          <p:nvPr/>
        </p:nvPicPr>
        <p:blipFill rotWithShape="1">
          <a:blip r:embed="rId3"/>
          <a:srcRect r="8614"/>
          <a:stretch/>
        </p:blipFill>
        <p:spPr>
          <a:xfrm>
            <a:off x="1952625" y="4619064"/>
            <a:ext cx="8286750" cy="990600"/>
          </a:xfrm>
          <a:prstGeom prst="rect">
            <a:avLst/>
          </a:prstGeom>
        </p:spPr>
      </p:pic>
    </p:spTree>
    <p:extLst>
      <p:ext uri="{BB962C8B-B14F-4D97-AF65-F5344CB8AC3E}">
        <p14:creationId xmlns:p14="http://schemas.microsoft.com/office/powerpoint/2010/main" val="4230901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2F824-9B84-4547-8076-0DEB9F46F7E4}"/>
              </a:ext>
            </a:extLst>
          </p:cNvPr>
          <p:cNvSpPr>
            <a:spLocks noGrp="1"/>
          </p:cNvSpPr>
          <p:nvPr>
            <p:ph type="title"/>
          </p:nvPr>
        </p:nvSpPr>
        <p:spPr/>
        <p:txBody>
          <a:bodyPr/>
          <a:lstStyle/>
          <a:p>
            <a:r>
              <a:rPr lang="en-US" dirty="0"/>
              <a:t>The default case</a:t>
            </a:r>
          </a:p>
        </p:txBody>
      </p:sp>
      <p:sp>
        <p:nvSpPr>
          <p:cNvPr id="3" name="Content Placeholder 2">
            <a:extLst>
              <a:ext uri="{FF2B5EF4-FFF2-40B4-BE49-F238E27FC236}">
                <a16:creationId xmlns:a16="http://schemas.microsoft.com/office/drawing/2014/main" id="{C8DD4252-EF71-478F-843F-D8BCB3AAECFF}"/>
              </a:ext>
            </a:extLst>
          </p:cNvPr>
          <p:cNvSpPr>
            <a:spLocks noGrp="1"/>
          </p:cNvSpPr>
          <p:nvPr>
            <p:ph idx="1"/>
          </p:nvPr>
        </p:nvSpPr>
        <p:spPr>
          <a:xfrm>
            <a:off x="581193" y="2097742"/>
            <a:ext cx="5221976" cy="4548156"/>
          </a:xfrm>
        </p:spPr>
        <p:txBody>
          <a:bodyPr anchor="ctr">
            <a:normAutofit lnSpcReduction="10000"/>
          </a:bodyPr>
          <a:lstStyle/>
          <a:p>
            <a:pPr marL="0" indent="0" algn="l">
              <a:buNone/>
            </a:pPr>
            <a:r>
              <a:rPr lang="en-US" sz="1800" b="0" i="0" u="none" strike="noStrike" baseline="0" dirty="0">
                <a:latin typeface="BookAntiqua"/>
              </a:rPr>
              <a:t>There is one part of switch that we have not worked with yet, and that is a special case label, namely, </a:t>
            </a:r>
            <a:r>
              <a:rPr lang="en-US" sz="1800" b="0" i="0" u="none" strike="noStrike" baseline="0" dirty="0">
                <a:latin typeface="Consolas" panose="020B0609020204030204" pitchFamily="49" charset="0"/>
              </a:rPr>
              <a:t>default</a:t>
            </a:r>
            <a:r>
              <a:rPr lang="en-US" sz="1800" b="0" i="0" u="none" strike="noStrike" baseline="0" dirty="0">
                <a:latin typeface="BookAntiqua"/>
              </a:rPr>
              <a:t>. This works a lot like the else part of an if else statement. If it does not find a match with any of the cases and a default case is present, then  it will execute the code associated with the default case. Here is the template of a switch statement with a default case:</a:t>
            </a:r>
          </a:p>
          <a:p>
            <a:pPr marL="0" indent="0" algn="l">
              <a:buNone/>
            </a:pPr>
            <a:endParaRPr lang="en-US" dirty="0">
              <a:latin typeface="BookAntiqua"/>
            </a:endParaRPr>
          </a:p>
          <a:p>
            <a:pPr marL="0" indent="0" algn="l">
              <a:buNone/>
            </a:pPr>
            <a:r>
              <a:rPr lang="en-US" sz="1800" b="0" i="0" u="none" strike="noStrike" baseline="0" dirty="0">
                <a:latin typeface="BookAntiqua"/>
              </a:rPr>
              <a:t>The convention is to have the default case as the last case in the switch statement, but the code will work just fine when it is in the middle or the first case. However, we recommend you stick to the conventions and have it as a last case, since that is what other developers (and probably your future self) will expect when dealing with your code later.</a:t>
            </a:r>
            <a:endParaRPr lang="en-US" dirty="0"/>
          </a:p>
        </p:txBody>
      </p:sp>
      <p:pic>
        <p:nvPicPr>
          <p:cNvPr id="8" name="Picture 7">
            <a:extLst>
              <a:ext uri="{FF2B5EF4-FFF2-40B4-BE49-F238E27FC236}">
                <a16:creationId xmlns:a16="http://schemas.microsoft.com/office/drawing/2014/main" id="{588CDE19-FE8F-4BC7-A393-25E365D89F5B}"/>
              </a:ext>
            </a:extLst>
          </p:cNvPr>
          <p:cNvPicPr>
            <a:picLocks noChangeAspect="1"/>
          </p:cNvPicPr>
          <p:nvPr/>
        </p:nvPicPr>
        <p:blipFill>
          <a:blip r:embed="rId2"/>
          <a:stretch>
            <a:fillRect/>
          </a:stretch>
        </p:blipFill>
        <p:spPr>
          <a:xfrm>
            <a:off x="5895807" y="2368194"/>
            <a:ext cx="5715000" cy="3859367"/>
          </a:xfrm>
          <a:prstGeom prst="rect">
            <a:avLst/>
          </a:prstGeom>
        </p:spPr>
      </p:pic>
    </p:spTree>
    <p:extLst>
      <p:ext uri="{BB962C8B-B14F-4D97-AF65-F5344CB8AC3E}">
        <p14:creationId xmlns:p14="http://schemas.microsoft.com/office/powerpoint/2010/main" val="1075651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2F824-9B84-4547-8076-0DEB9F46F7E4}"/>
              </a:ext>
            </a:extLst>
          </p:cNvPr>
          <p:cNvSpPr>
            <a:spLocks noGrp="1"/>
          </p:cNvSpPr>
          <p:nvPr>
            <p:ph type="title"/>
          </p:nvPr>
        </p:nvSpPr>
        <p:spPr/>
        <p:txBody>
          <a:bodyPr/>
          <a:lstStyle/>
          <a:p>
            <a:r>
              <a:rPr lang="en-US" dirty="0"/>
              <a:t>The default case</a:t>
            </a:r>
          </a:p>
        </p:txBody>
      </p:sp>
      <p:sp>
        <p:nvSpPr>
          <p:cNvPr id="3" name="Content Placeholder 2">
            <a:extLst>
              <a:ext uri="{FF2B5EF4-FFF2-40B4-BE49-F238E27FC236}">
                <a16:creationId xmlns:a16="http://schemas.microsoft.com/office/drawing/2014/main" id="{C8DD4252-EF71-478F-843F-D8BCB3AAECFF}"/>
              </a:ext>
            </a:extLst>
          </p:cNvPr>
          <p:cNvSpPr>
            <a:spLocks noGrp="1"/>
          </p:cNvSpPr>
          <p:nvPr>
            <p:ph idx="1"/>
          </p:nvPr>
        </p:nvSpPr>
        <p:spPr>
          <a:xfrm>
            <a:off x="581192" y="1981200"/>
            <a:ext cx="11029615" cy="4664698"/>
          </a:xfrm>
        </p:spPr>
        <p:txBody>
          <a:bodyPr anchor="t">
            <a:normAutofit/>
          </a:bodyPr>
          <a:lstStyle/>
          <a:p>
            <a:pPr marL="0" indent="0" algn="l">
              <a:buNone/>
            </a:pPr>
            <a:r>
              <a:rPr lang="en-US" sz="1800" b="0" i="0" u="none" strike="noStrike" baseline="0" dirty="0">
                <a:latin typeface="BookAntiqua"/>
              </a:rPr>
              <a:t>Let's say our long </a:t>
            </a:r>
            <a:r>
              <a:rPr lang="en-US" sz="1800" b="0" i="0" u="none" strike="noStrike" baseline="0" dirty="0">
                <a:latin typeface="Consolas" panose="020B0609020204030204" pitchFamily="49" charset="0"/>
              </a:rPr>
              <a:t>if </a:t>
            </a:r>
            <a:r>
              <a:rPr lang="en-US" sz="1800" b="0" i="0" u="none" strike="noStrike" baseline="0" dirty="0">
                <a:latin typeface="BookAntiqua"/>
              </a:rPr>
              <a:t>statement has an </a:t>
            </a:r>
            <a:r>
              <a:rPr lang="en-US" sz="1800" b="0" i="0" u="none" strike="noStrike" baseline="0" dirty="0">
                <a:latin typeface="Consolas" panose="020B0609020204030204" pitchFamily="49" charset="0"/>
              </a:rPr>
              <a:t>else </a:t>
            </a:r>
            <a:r>
              <a:rPr lang="en-US" sz="1800" b="0" i="0" u="none" strike="noStrike" baseline="0" dirty="0">
                <a:latin typeface="BookAntiqua"/>
              </a:rPr>
              <a:t>statement associated with it that looks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switch statement would then look like this:</a:t>
            </a:r>
            <a:endParaRPr lang="en-US" dirty="0"/>
          </a:p>
        </p:txBody>
      </p:sp>
      <p:pic>
        <p:nvPicPr>
          <p:cNvPr id="5" name="Picture 4">
            <a:extLst>
              <a:ext uri="{FF2B5EF4-FFF2-40B4-BE49-F238E27FC236}">
                <a16:creationId xmlns:a16="http://schemas.microsoft.com/office/drawing/2014/main" id="{16716EE3-88A0-4197-BBC6-32E330EE7E19}"/>
              </a:ext>
            </a:extLst>
          </p:cNvPr>
          <p:cNvPicPr>
            <a:picLocks noChangeAspect="1"/>
          </p:cNvPicPr>
          <p:nvPr/>
        </p:nvPicPr>
        <p:blipFill>
          <a:blip r:embed="rId2"/>
          <a:stretch>
            <a:fillRect/>
          </a:stretch>
        </p:blipFill>
        <p:spPr>
          <a:xfrm>
            <a:off x="2519082" y="2391697"/>
            <a:ext cx="7620279" cy="1534827"/>
          </a:xfrm>
          <a:prstGeom prst="rect">
            <a:avLst/>
          </a:prstGeom>
        </p:spPr>
      </p:pic>
      <p:pic>
        <p:nvPicPr>
          <p:cNvPr id="12" name="Picture 11">
            <a:extLst>
              <a:ext uri="{FF2B5EF4-FFF2-40B4-BE49-F238E27FC236}">
                <a16:creationId xmlns:a16="http://schemas.microsoft.com/office/drawing/2014/main" id="{4F606CE4-3AA1-4437-AF8E-FB658BA57B8C}"/>
              </a:ext>
            </a:extLst>
          </p:cNvPr>
          <p:cNvPicPr>
            <a:picLocks noChangeAspect="1"/>
          </p:cNvPicPr>
          <p:nvPr/>
        </p:nvPicPr>
        <p:blipFill>
          <a:blip r:embed="rId3"/>
          <a:stretch>
            <a:fillRect/>
          </a:stretch>
        </p:blipFill>
        <p:spPr>
          <a:xfrm>
            <a:off x="2519082" y="4413037"/>
            <a:ext cx="7620279" cy="2107737"/>
          </a:xfrm>
          <a:prstGeom prst="rect">
            <a:avLst/>
          </a:prstGeom>
        </p:spPr>
      </p:pic>
      <p:sp>
        <p:nvSpPr>
          <p:cNvPr id="14" name="TextBox 13">
            <a:extLst>
              <a:ext uri="{FF2B5EF4-FFF2-40B4-BE49-F238E27FC236}">
                <a16:creationId xmlns:a16="http://schemas.microsoft.com/office/drawing/2014/main" id="{643E7995-7F37-491F-B40E-2495B7B6F73A}"/>
              </a:ext>
            </a:extLst>
          </p:cNvPr>
          <p:cNvSpPr txBox="1"/>
          <p:nvPr/>
        </p:nvSpPr>
        <p:spPr>
          <a:xfrm>
            <a:off x="7279340" y="6155844"/>
            <a:ext cx="2860021" cy="338554"/>
          </a:xfrm>
          <a:prstGeom prst="rect">
            <a:avLst/>
          </a:prstGeom>
          <a:noFill/>
        </p:spPr>
        <p:txBody>
          <a:bodyPr wrap="square">
            <a:spAutoFit/>
          </a:bodyPr>
          <a:lstStyle/>
          <a:p>
            <a:r>
              <a:rPr lang="en-US" sz="1600" b="0" i="0" u="none" strike="noStrike" baseline="0" dirty="0">
                <a:latin typeface="BookAntiqua"/>
              </a:rPr>
              <a:t>Continues on the other slide </a:t>
            </a:r>
            <a:r>
              <a:rPr lang="en-US" sz="1600" b="0" i="0" u="none" strike="noStrike" baseline="0" dirty="0">
                <a:latin typeface="BookAntiqua"/>
                <a:sym typeface="Wingdings" panose="05000000000000000000" pitchFamily="2" charset="2"/>
              </a:rPr>
              <a:t></a:t>
            </a:r>
            <a:endParaRPr lang="en-US" sz="1600" dirty="0"/>
          </a:p>
        </p:txBody>
      </p:sp>
    </p:spTree>
    <p:extLst>
      <p:ext uri="{BB962C8B-B14F-4D97-AF65-F5344CB8AC3E}">
        <p14:creationId xmlns:p14="http://schemas.microsoft.com/office/powerpoint/2010/main" val="3462076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2F824-9B84-4547-8076-0DEB9F46F7E4}"/>
              </a:ext>
            </a:extLst>
          </p:cNvPr>
          <p:cNvSpPr>
            <a:spLocks noGrp="1"/>
          </p:cNvSpPr>
          <p:nvPr>
            <p:ph type="title"/>
          </p:nvPr>
        </p:nvSpPr>
        <p:spPr/>
        <p:txBody>
          <a:bodyPr/>
          <a:lstStyle/>
          <a:p>
            <a:r>
              <a:rPr lang="en-US" dirty="0"/>
              <a:t>The default case</a:t>
            </a:r>
          </a:p>
        </p:txBody>
      </p:sp>
      <p:sp>
        <p:nvSpPr>
          <p:cNvPr id="3" name="Content Placeholder 2">
            <a:extLst>
              <a:ext uri="{FF2B5EF4-FFF2-40B4-BE49-F238E27FC236}">
                <a16:creationId xmlns:a16="http://schemas.microsoft.com/office/drawing/2014/main" id="{C8DD4252-EF71-478F-843F-D8BCB3AAECFF}"/>
              </a:ext>
            </a:extLst>
          </p:cNvPr>
          <p:cNvSpPr>
            <a:spLocks noGrp="1"/>
          </p:cNvSpPr>
          <p:nvPr>
            <p:ph idx="1"/>
          </p:nvPr>
        </p:nvSpPr>
        <p:spPr>
          <a:xfrm>
            <a:off x="581192" y="1981200"/>
            <a:ext cx="11029615" cy="4664698"/>
          </a:xfrm>
        </p:spPr>
        <p:txBody>
          <a:bodyPr anchor="t">
            <a:normAutofit/>
          </a:bodyPr>
          <a:lstStyle/>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If the value of the activity was to be something  that is not specified as a case, for example, "Watch Netflix," it would log the following to the console:</a:t>
            </a:r>
            <a:endParaRPr lang="en-US" dirty="0">
              <a:latin typeface="BookAntiqua"/>
            </a:endParaRPr>
          </a:p>
          <a:p>
            <a:pPr marL="0" indent="0" algn="l">
              <a:buNone/>
            </a:pPr>
            <a:endParaRPr lang="en-US" dirty="0"/>
          </a:p>
        </p:txBody>
      </p:sp>
      <p:pic>
        <p:nvPicPr>
          <p:cNvPr id="6" name="Picture 5">
            <a:extLst>
              <a:ext uri="{FF2B5EF4-FFF2-40B4-BE49-F238E27FC236}">
                <a16:creationId xmlns:a16="http://schemas.microsoft.com/office/drawing/2014/main" id="{F94C3241-DCEB-4198-A5AE-DB6D5E859B69}"/>
              </a:ext>
            </a:extLst>
          </p:cNvPr>
          <p:cNvPicPr>
            <a:picLocks noChangeAspect="1"/>
          </p:cNvPicPr>
          <p:nvPr/>
        </p:nvPicPr>
        <p:blipFill>
          <a:blip r:embed="rId2"/>
          <a:stretch>
            <a:fillRect/>
          </a:stretch>
        </p:blipFill>
        <p:spPr>
          <a:xfrm>
            <a:off x="2743200" y="1837764"/>
            <a:ext cx="5955183" cy="3699658"/>
          </a:xfrm>
          <a:prstGeom prst="rect">
            <a:avLst/>
          </a:prstGeom>
        </p:spPr>
      </p:pic>
      <p:pic>
        <p:nvPicPr>
          <p:cNvPr id="8" name="Picture 7">
            <a:extLst>
              <a:ext uri="{FF2B5EF4-FFF2-40B4-BE49-F238E27FC236}">
                <a16:creationId xmlns:a16="http://schemas.microsoft.com/office/drawing/2014/main" id="{6C63FBBA-321E-4033-9866-3B92DFD2BA62}"/>
              </a:ext>
            </a:extLst>
          </p:cNvPr>
          <p:cNvPicPr>
            <a:picLocks noChangeAspect="1"/>
          </p:cNvPicPr>
          <p:nvPr/>
        </p:nvPicPr>
        <p:blipFill>
          <a:blip r:embed="rId3"/>
          <a:stretch>
            <a:fillRect/>
          </a:stretch>
        </p:blipFill>
        <p:spPr>
          <a:xfrm>
            <a:off x="1704414" y="6141073"/>
            <a:ext cx="9105900" cy="504825"/>
          </a:xfrm>
          <a:prstGeom prst="rect">
            <a:avLst/>
          </a:prstGeom>
        </p:spPr>
      </p:pic>
    </p:spTree>
    <p:extLst>
      <p:ext uri="{BB962C8B-B14F-4D97-AF65-F5344CB8AC3E}">
        <p14:creationId xmlns:p14="http://schemas.microsoft.com/office/powerpoint/2010/main" val="1065287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Practice exercise 4.4</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076450"/>
            <a:ext cx="11029615" cy="4456325"/>
          </a:xfrm>
        </p:spPr>
        <p:txBody>
          <a:bodyPr anchor="t">
            <a:normAutofit/>
          </a:bodyPr>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As discussed in </a:t>
            </a:r>
            <a:r>
              <a:rPr lang="en-US" sz="1800" b="0" i="1" u="none" strike="noStrike" baseline="0" dirty="0">
                <a:latin typeface="BookAntiqua-Italic"/>
              </a:rPr>
              <a:t>Chapter 1</a:t>
            </a:r>
            <a:r>
              <a:rPr lang="en-US" sz="1800" b="0" i="0" u="none" strike="noStrike" baseline="0" dirty="0">
                <a:latin typeface="BookAntiqua"/>
              </a:rPr>
              <a:t>, </a:t>
            </a:r>
            <a:r>
              <a:rPr lang="en-US" sz="1800" b="0" i="1" u="none" strike="noStrike" baseline="0" dirty="0">
                <a:latin typeface="BookAntiqua-Italic"/>
              </a:rPr>
              <a:t>Getting Started with JavaScript</a:t>
            </a:r>
            <a:r>
              <a:rPr lang="en-US" sz="1800" b="0" i="0" u="none" strike="noStrike" baseline="0" dirty="0">
                <a:latin typeface="BookAntiqua"/>
              </a:rPr>
              <a:t>, the JavaScript function </a:t>
            </a:r>
            <a:r>
              <a:rPr lang="en-US" sz="1800" b="0" i="0" u="none" strike="noStrike" baseline="0" dirty="0" err="1">
                <a:latin typeface="Consolas" panose="020B0609020204030204" pitchFamily="49" charset="0"/>
              </a:rPr>
              <a:t>Math.random</a:t>
            </a:r>
            <a:r>
              <a:rPr lang="en-US" sz="1800" b="0" i="0" u="none" strike="noStrike" baseline="0" dirty="0">
                <a:latin typeface="Consolas" panose="020B0609020204030204" pitchFamily="49" charset="0"/>
              </a:rPr>
              <a:t>() </a:t>
            </a:r>
            <a:r>
              <a:rPr lang="en-US" sz="1800" b="0" i="0" u="none" strike="noStrike" baseline="0" dirty="0">
                <a:latin typeface="BookAntiqua"/>
              </a:rPr>
              <a:t>will return a random number in the range of 0 to less than 1, including 0 but not 1. You can then scale it to the desired range by multiplying the result and using </a:t>
            </a:r>
            <a:r>
              <a:rPr lang="en-US" sz="1800" b="0" i="0" u="none" strike="noStrike" baseline="0" dirty="0" err="1">
                <a:latin typeface="Consolas" panose="020B0609020204030204" pitchFamily="49" charset="0"/>
              </a:rPr>
              <a:t>Math.floor</a:t>
            </a:r>
            <a:r>
              <a:rPr lang="en-US" sz="1800" b="0" i="0" u="none" strike="noStrike" baseline="0" dirty="0">
                <a:latin typeface="Consolas" panose="020B0609020204030204" pitchFamily="49" charset="0"/>
              </a:rPr>
              <a:t>() </a:t>
            </a:r>
            <a:r>
              <a:rPr lang="en-US" sz="1800" b="0" i="0" u="none" strike="noStrike" baseline="0" dirty="0">
                <a:latin typeface="BookAntiqua"/>
              </a:rPr>
              <a:t>to round it down to the nearest whole number; for example, to generate a random number between 0 and 9:</a:t>
            </a:r>
            <a:endParaRPr lang="en-US" dirty="0"/>
          </a:p>
        </p:txBody>
      </p:sp>
      <p:pic>
        <p:nvPicPr>
          <p:cNvPr id="6" name="Picture 5">
            <a:extLst>
              <a:ext uri="{FF2B5EF4-FFF2-40B4-BE49-F238E27FC236}">
                <a16:creationId xmlns:a16="http://schemas.microsoft.com/office/drawing/2014/main" id="{58DC6AB0-40D1-4D15-B404-A236ED9B2C17}"/>
              </a:ext>
            </a:extLst>
          </p:cNvPr>
          <p:cNvPicPr>
            <a:picLocks noChangeAspect="1"/>
          </p:cNvPicPr>
          <p:nvPr/>
        </p:nvPicPr>
        <p:blipFill>
          <a:blip r:embed="rId2"/>
          <a:stretch>
            <a:fillRect/>
          </a:stretch>
        </p:blipFill>
        <p:spPr>
          <a:xfrm>
            <a:off x="1595436" y="3940830"/>
            <a:ext cx="9001125" cy="1952625"/>
          </a:xfrm>
          <a:prstGeom prst="rect">
            <a:avLst/>
          </a:prstGeom>
        </p:spPr>
      </p:pic>
    </p:spTree>
    <p:extLst>
      <p:ext uri="{BB962C8B-B14F-4D97-AF65-F5344CB8AC3E}">
        <p14:creationId xmlns:p14="http://schemas.microsoft.com/office/powerpoint/2010/main" val="1384360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Practice exercise 4.4</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076450"/>
            <a:ext cx="11029615" cy="4456325"/>
          </a:xfrm>
        </p:spPr>
        <p:txBody>
          <a:bodyPr anchor="t">
            <a:normAutofit/>
          </a:bodyPr>
          <a:lstStyle/>
          <a:p>
            <a:pPr marL="0" indent="0" algn="l">
              <a:buNone/>
            </a:pPr>
            <a:r>
              <a:rPr lang="en-US" sz="1800" b="0" i="0" u="none" strike="noStrike" baseline="0" dirty="0">
                <a:latin typeface="BookAntiqua"/>
              </a:rPr>
              <a:t>In this exercise, we'll create a Magic 8-Ball random answer generator:</a:t>
            </a:r>
          </a:p>
          <a:p>
            <a:pPr marL="0" indent="0" algn="l">
              <a:buNone/>
            </a:pPr>
            <a:endParaRPr lang="en-US" sz="1800" b="0" i="0" u="none" strike="noStrike" baseline="0" dirty="0">
              <a:latin typeface="BookAntiqua"/>
            </a:endParaRPr>
          </a:p>
          <a:p>
            <a:pPr marL="666900" lvl="1" indent="-342900">
              <a:buFont typeface="+mj-lt"/>
              <a:buAutoNum type="arabicPeriod"/>
            </a:pPr>
            <a:r>
              <a:rPr lang="en-US" sz="1800" b="0" i="0" u="none" strike="noStrike" baseline="0" dirty="0">
                <a:latin typeface="BookAntiqua"/>
              </a:rPr>
              <a:t>Start by setting a variable that gets a random value assigned to it. The value is assigned by generating a random number 0-5, for 6 possible results. You can increase this number as you add more results.</a:t>
            </a:r>
          </a:p>
          <a:p>
            <a:pPr marL="666900" lvl="1" indent="-342900">
              <a:buFont typeface="+mj-lt"/>
              <a:buAutoNum type="arabicPeriod"/>
            </a:pPr>
            <a:r>
              <a:rPr lang="en-US" sz="1800" b="0" i="0" u="none" strike="noStrike" baseline="0" dirty="0">
                <a:latin typeface="BookAntiqua"/>
              </a:rPr>
              <a:t>Create a prompt that can get a string value input from a user that you can repeat back in the final output.</a:t>
            </a:r>
          </a:p>
          <a:p>
            <a:pPr marL="666900" lvl="1" indent="-342900">
              <a:buFont typeface="+mj-lt"/>
              <a:buAutoNum type="arabicPeriod"/>
            </a:pPr>
            <a:r>
              <a:rPr lang="en-US" sz="1800" b="0" i="0" u="none" strike="noStrike" baseline="0" dirty="0">
                <a:latin typeface="BookAntiqua"/>
              </a:rPr>
              <a:t>Create 6 responses using the switch statement, each assigned to a different value from the random number generator.</a:t>
            </a:r>
          </a:p>
          <a:p>
            <a:pPr marL="666900" lvl="1" indent="-342900">
              <a:buFont typeface="+mj-lt"/>
              <a:buAutoNum type="arabicPeriod"/>
            </a:pPr>
            <a:r>
              <a:rPr lang="en-US" sz="1800" b="0" i="0" u="none" strike="noStrike" baseline="0" dirty="0">
                <a:latin typeface="BookAntiqua"/>
              </a:rPr>
              <a:t>Create a variable to hold the end response, which should be a sentence printed for the user. You can assign different string values for each case, assigning new values depending on the results from the random value.</a:t>
            </a:r>
          </a:p>
          <a:p>
            <a:pPr marL="666900" lvl="1" indent="-342900">
              <a:buFont typeface="+mj-lt"/>
              <a:buAutoNum type="arabicPeriod"/>
            </a:pPr>
            <a:r>
              <a:rPr lang="en-US" sz="1800" b="0" i="0" u="none" strike="noStrike" baseline="0" dirty="0">
                <a:latin typeface="BookAntiqua"/>
              </a:rPr>
              <a:t>Output the user's original question, plus the randomly selected case response, to the console after the user enters their question.</a:t>
            </a:r>
            <a:endParaRPr lang="en-US" sz="1800" dirty="0"/>
          </a:p>
        </p:txBody>
      </p:sp>
    </p:spTree>
    <p:extLst>
      <p:ext uri="{BB962C8B-B14F-4D97-AF65-F5344CB8AC3E}">
        <p14:creationId xmlns:p14="http://schemas.microsoft.com/office/powerpoint/2010/main" val="2561209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Combining cases</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076450"/>
            <a:ext cx="11029615" cy="4456325"/>
          </a:xfrm>
        </p:spPr>
        <p:txBody>
          <a:bodyPr anchor="t">
            <a:normAutofit/>
          </a:bodyPr>
          <a:lstStyle/>
          <a:p>
            <a:pPr marL="0" indent="0" algn="l">
              <a:buNone/>
            </a:pPr>
            <a:r>
              <a:rPr lang="en-US" sz="1800" b="0" i="0" u="none" strike="noStrike" baseline="0" dirty="0">
                <a:latin typeface="BookAntiqua"/>
              </a:rPr>
              <a:t>Sometimes, you would want to do the exact same thing for multiple cases. In an if statement, you would have to specify all the different </a:t>
            </a:r>
            <a:r>
              <a:rPr lang="en-US" sz="1800" b="0" i="1" u="none" strike="noStrike" baseline="0" dirty="0">
                <a:latin typeface="BookAntiqua-Italic"/>
              </a:rPr>
              <a:t>or </a:t>
            </a:r>
            <a:r>
              <a:rPr lang="en-US" sz="1800" b="0" i="0" u="none" strike="noStrike" baseline="0" dirty="0">
                <a:latin typeface="BookAntiqua"/>
              </a:rPr>
              <a:t>(</a:t>
            </a:r>
            <a:r>
              <a:rPr lang="en-US" sz="1800" b="0" i="0" u="none" strike="noStrike" baseline="0" dirty="0">
                <a:latin typeface="Consolas" panose="020B0609020204030204" pitchFamily="49" charset="0"/>
              </a:rPr>
              <a:t>||</a:t>
            </a:r>
            <a:r>
              <a:rPr lang="en-US" sz="1800" b="0" i="0" u="none" strike="noStrike" baseline="0" dirty="0">
                <a:latin typeface="BookAntiqua"/>
              </a:rPr>
              <a:t>) clauses. In a switch statement, you can simply combine them by putting them on top of each other like this:</a:t>
            </a:r>
            <a:endParaRPr lang="en-US" sz="1800" dirty="0"/>
          </a:p>
        </p:txBody>
      </p:sp>
      <p:pic>
        <p:nvPicPr>
          <p:cNvPr id="6" name="Picture 5">
            <a:extLst>
              <a:ext uri="{FF2B5EF4-FFF2-40B4-BE49-F238E27FC236}">
                <a16:creationId xmlns:a16="http://schemas.microsoft.com/office/drawing/2014/main" id="{9A5385B2-58B2-46B6-A221-26966C9A5488}"/>
              </a:ext>
            </a:extLst>
          </p:cNvPr>
          <p:cNvPicPr>
            <a:picLocks noChangeAspect="1"/>
          </p:cNvPicPr>
          <p:nvPr/>
        </p:nvPicPr>
        <p:blipFill>
          <a:blip r:embed="rId2"/>
          <a:stretch>
            <a:fillRect/>
          </a:stretch>
        </p:blipFill>
        <p:spPr>
          <a:xfrm>
            <a:off x="3253908" y="3024820"/>
            <a:ext cx="5684184" cy="3658520"/>
          </a:xfrm>
          <a:prstGeom prst="rect">
            <a:avLst/>
          </a:prstGeom>
        </p:spPr>
      </p:pic>
    </p:spTree>
    <p:extLst>
      <p:ext uri="{BB962C8B-B14F-4D97-AF65-F5344CB8AC3E}">
        <p14:creationId xmlns:p14="http://schemas.microsoft.com/office/powerpoint/2010/main" val="2492666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Combining cases</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0" y="2040591"/>
            <a:ext cx="11029615" cy="4456325"/>
          </a:xfrm>
        </p:spPr>
        <p:txBody>
          <a:bodyPr anchor="t">
            <a:normAutofit/>
          </a:bodyPr>
          <a:lstStyle/>
          <a:p>
            <a:pPr marL="0" indent="0" algn="l">
              <a:buNone/>
            </a:pPr>
            <a:r>
              <a:rPr lang="en-US" sz="1800" b="0" i="0" u="none" strike="noStrike" baseline="0" dirty="0">
                <a:latin typeface="BookAntiqua"/>
              </a:rPr>
              <a:t>For the values </a:t>
            </a:r>
            <a:r>
              <a:rPr lang="en-US" sz="1800" b="0" i="0" u="none" strike="noStrike" baseline="0" dirty="0">
                <a:latin typeface="Consolas" panose="020B0609020204030204" pitchFamily="49" charset="0"/>
              </a:rPr>
              <a:t>F </a:t>
            </a:r>
            <a:r>
              <a:rPr lang="en-US" sz="1800" b="0" i="0" u="none" strike="noStrike" baseline="0" dirty="0">
                <a:latin typeface="BookAntiqua"/>
              </a:rPr>
              <a:t>and </a:t>
            </a:r>
            <a:r>
              <a:rPr lang="en-US" sz="1800" b="0" i="0" u="none" strike="noStrike" baseline="0" dirty="0">
                <a:latin typeface="Consolas" panose="020B0609020204030204" pitchFamily="49" charset="0"/>
              </a:rPr>
              <a:t>D</a:t>
            </a:r>
            <a:r>
              <a:rPr lang="en-US" sz="1800" b="0" i="0" u="none" strike="noStrike" baseline="0" dirty="0">
                <a:latin typeface="BookAntiqua"/>
              </a:rPr>
              <a:t>, the same thing is happening. This is also true for </a:t>
            </a:r>
            <a:r>
              <a:rPr lang="en-US" sz="1800" b="0" i="0" u="none" strike="noStrike" baseline="0" dirty="0">
                <a:latin typeface="Consolas" panose="020B0609020204030204" pitchFamily="49" charset="0"/>
              </a:rPr>
              <a:t>C </a:t>
            </a:r>
            <a:r>
              <a:rPr lang="en-US" sz="1800" b="0" i="0" u="none" strike="noStrike" baseline="0" dirty="0">
                <a:latin typeface="BookAntiqua"/>
              </a:rPr>
              <a:t>and </a:t>
            </a:r>
            <a:r>
              <a:rPr lang="en-US" sz="1800" b="0" i="0" u="none" strike="noStrike" baseline="0" dirty="0">
                <a:latin typeface="Consolas" panose="020B0609020204030204" pitchFamily="49" charset="0"/>
              </a:rPr>
              <a:t>B</a:t>
            </a:r>
            <a:r>
              <a:rPr lang="en-US" sz="1800" b="0" i="0" u="none" strike="noStrike" baseline="0" dirty="0">
                <a:latin typeface="BookAntiqua"/>
              </a:rPr>
              <a:t>. When the value of </a:t>
            </a:r>
            <a:r>
              <a:rPr lang="en-US" sz="1800" b="0" i="0" u="none" strike="noStrike" baseline="0" dirty="0">
                <a:latin typeface="Consolas" panose="020B0609020204030204" pitchFamily="49" charset="0"/>
              </a:rPr>
              <a:t>grade </a:t>
            </a:r>
            <a:r>
              <a:rPr lang="en-US" sz="1800" b="0" i="0" u="none" strike="noStrike" baseline="0" dirty="0">
                <a:latin typeface="BookAntiqua"/>
              </a:rPr>
              <a:t>is either </a:t>
            </a:r>
            <a:r>
              <a:rPr lang="en-US" sz="1800" b="0" i="0" u="none" strike="noStrike" baseline="0" dirty="0">
                <a:latin typeface="Consolas" panose="020B0609020204030204" pitchFamily="49" charset="0"/>
              </a:rPr>
              <a:t>C </a:t>
            </a:r>
            <a:r>
              <a:rPr lang="en-US" sz="1800" b="0" i="0" u="none" strike="noStrike" baseline="0" dirty="0">
                <a:latin typeface="BookAntiqua"/>
              </a:rPr>
              <a:t>or </a:t>
            </a:r>
            <a:r>
              <a:rPr lang="en-US" sz="1800" b="0" i="0" u="none" strike="noStrike" baseline="0" dirty="0">
                <a:latin typeface="Consolas" panose="020B0609020204030204" pitchFamily="49" charset="0"/>
              </a:rPr>
              <a:t>B</a:t>
            </a:r>
            <a:r>
              <a:rPr lang="en-US" sz="1800" b="0" i="0" u="none" strike="noStrike" baseline="0" dirty="0">
                <a:latin typeface="BookAntiqua"/>
              </a:rPr>
              <a:t>, it will log the following to the console:</a:t>
            </a:r>
            <a:endParaRPr lang="en-US" dirty="0">
              <a:latin typeface="BookAntiqua"/>
            </a:endParaRPr>
          </a:p>
          <a:p>
            <a:pPr marL="0" indent="0" algn="l">
              <a:buNone/>
            </a:pPr>
            <a:br>
              <a:rPr lang="en-US" sz="1800" dirty="0">
                <a:latin typeface="BookAntiqua"/>
              </a:rPr>
            </a:br>
            <a:endParaRPr lang="en-US" sz="1800" dirty="0">
              <a:latin typeface="BookAntiqua"/>
            </a:endParaRPr>
          </a:p>
          <a:p>
            <a:pPr marL="0" indent="0" algn="l">
              <a:buNone/>
            </a:pPr>
            <a:r>
              <a:rPr lang="en-US" sz="1800" b="0" i="0" u="none" strike="noStrike" baseline="0" dirty="0">
                <a:latin typeface="BookAntiqua"/>
              </a:rPr>
              <a:t>This is more readable than the alternative if-else statement:</a:t>
            </a:r>
            <a:endParaRPr lang="en-US" sz="1800" dirty="0"/>
          </a:p>
        </p:txBody>
      </p:sp>
      <p:pic>
        <p:nvPicPr>
          <p:cNvPr id="6" name="Picture 5">
            <a:extLst>
              <a:ext uri="{FF2B5EF4-FFF2-40B4-BE49-F238E27FC236}">
                <a16:creationId xmlns:a16="http://schemas.microsoft.com/office/drawing/2014/main" id="{4D6D07D1-ED62-47D7-B5FC-EEA871147762}"/>
              </a:ext>
            </a:extLst>
          </p:cNvPr>
          <p:cNvPicPr>
            <a:picLocks noChangeAspect="1"/>
          </p:cNvPicPr>
          <p:nvPr/>
        </p:nvPicPr>
        <p:blipFill>
          <a:blip r:embed="rId2"/>
          <a:stretch>
            <a:fillRect/>
          </a:stretch>
        </p:blipFill>
        <p:spPr>
          <a:xfrm>
            <a:off x="1566859" y="2778221"/>
            <a:ext cx="9058275" cy="485775"/>
          </a:xfrm>
          <a:prstGeom prst="rect">
            <a:avLst/>
          </a:prstGeom>
        </p:spPr>
      </p:pic>
      <p:pic>
        <p:nvPicPr>
          <p:cNvPr id="8" name="Picture 7">
            <a:extLst>
              <a:ext uri="{FF2B5EF4-FFF2-40B4-BE49-F238E27FC236}">
                <a16:creationId xmlns:a16="http://schemas.microsoft.com/office/drawing/2014/main" id="{7C7CAE7C-2CC3-44C7-98BF-EA90060454D2}"/>
              </a:ext>
            </a:extLst>
          </p:cNvPr>
          <p:cNvPicPr>
            <a:picLocks noChangeAspect="1"/>
          </p:cNvPicPr>
          <p:nvPr/>
        </p:nvPicPr>
        <p:blipFill>
          <a:blip r:embed="rId3"/>
          <a:stretch>
            <a:fillRect/>
          </a:stretch>
        </p:blipFill>
        <p:spPr>
          <a:xfrm>
            <a:off x="2219323" y="3836891"/>
            <a:ext cx="7753350" cy="2838450"/>
          </a:xfrm>
          <a:prstGeom prst="rect">
            <a:avLst/>
          </a:prstGeom>
        </p:spPr>
      </p:pic>
    </p:spTree>
    <p:extLst>
      <p:ext uri="{BB962C8B-B14F-4D97-AF65-F5344CB8AC3E}">
        <p14:creationId xmlns:p14="http://schemas.microsoft.com/office/powerpoint/2010/main" val="1301841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Practice exercise 4.5</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076450"/>
            <a:ext cx="11029615" cy="4456325"/>
          </a:xfrm>
        </p:spPr>
        <p:txBody>
          <a:bodyPr anchor="ctr">
            <a:normAutofit/>
          </a:bodyPr>
          <a:lstStyle/>
          <a:p>
            <a:pPr marL="936900" lvl="2" indent="-342900">
              <a:buFont typeface="+mj-lt"/>
              <a:buAutoNum type="arabicPeriod"/>
            </a:pPr>
            <a:r>
              <a:rPr lang="en-US" sz="1800" b="0" i="0" u="none" strike="noStrike" baseline="0" dirty="0">
                <a:latin typeface="BookAntiqua"/>
              </a:rPr>
              <a:t>Create a variable called </a:t>
            </a:r>
            <a:r>
              <a:rPr lang="en-US" sz="1800" b="0" i="0" u="none" strike="noStrike" baseline="0" dirty="0">
                <a:latin typeface="Consolas" panose="020B0609020204030204" pitchFamily="49" charset="0"/>
              </a:rPr>
              <a:t>prize </a:t>
            </a:r>
            <a:r>
              <a:rPr lang="en-US" sz="1800" b="0" i="0" u="none" strike="noStrike" baseline="0" dirty="0">
                <a:latin typeface="BookAntiqua"/>
              </a:rPr>
              <a:t>and use a prompt to ask the user to set the value by selecting a number between 0 and 10</a:t>
            </a:r>
          </a:p>
          <a:p>
            <a:pPr marL="936900" lvl="2" indent="-342900">
              <a:buFont typeface="+mj-lt"/>
              <a:buAutoNum type="arabicPeriod"/>
            </a:pPr>
            <a:r>
              <a:rPr lang="en-US" sz="1800" b="0" i="0" u="none" strike="noStrike" baseline="0" dirty="0">
                <a:latin typeface="BookAntiqua"/>
              </a:rPr>
              <a:t>Convert the prompt response to a number data type</a:t>
            </a:r>
          </a:p>
          <a:p>
            <a:pPr marL="936900" lvl="2" indent="-342900">
              <a:buFont typeface="+mj-lt"/>
              <a:buAutoNum type="arabicPeriod"/>
            </a:pPr>
            <a:r>
              <a:rPr lang="en-US" sz="1800" b="0" i="0" u="none" strike="noStrike" baseline="0" dirty="0">
                <a:latin typeface="BookAntiqua"/>
              </a:rPr>
              <a:t>Create a variable to use for the output message containing the value "</a:t>
            </a:r>
            <a:r>
              <a:rPr lang="en-US" sz="1800" b="0" i="0" u="none" strike="noStrike" baseline="0" dirty="0">
                <a:latin typeface="Consolas" panose="020B0609020204030204" pitchFamily="49" charset="0"/>
              </a:rPr>
              <a:t>My Selection: </a:t>
            </a:r>
            <a:r>
              <a:rPr lang="en-US" sz="1800" b="0" i="0" u="none" strike="noStrike" baseline="0" dirty="0">
                <a:latin typeface="BookAntiqua"/>
              </a:rPr>
              <a:t>"</a:t>
            </a:r>
          </a:p>
          <a:p>
            <a:pPr marL="936900" lvl="2" indent="-342900">
              <a:buFont typeface="+mj-lt"/>
              <a:buAutoNum type="arabicPeriod"/>
            </a:pPr>
            <a:r>
              <a:rPr lang="en-US" sz="1800" b="0" i="0" u="none" strike="noStrike" baseline="0" dirty="0">
                <a:latin typeface="BookAntiqua"/>
              </a:rPr>
              <a:t>Using the switch statement (and creativity), provide a response back regarding a prize that is awarded depending on what number is selected</a:t>
            </a:r>
          </a:p>
          <a:p>
            <a:pPr marL="936900" lvl="2" indent="-342900">
              <a:buFont typeface="+mj-lt"/>
              <a:buAutoNum type="arabicPeriod"/>
            </a:pPr>
            <a:r>
              <a:rPr lang="en-US" sz="1800" b="0" i="0" u="none" strike="noStrike" baseline="0" dirty="0">
                <a:latin typeface="BookAntiqua"/>
              </a:rPr>
              <a:t>Use the switch break to add combined results for prizes</a:t>
            </a:r>
          </a:p>
          <a:p>
            <a:pPr marL="936900" lvl="2" indent="-342900">
              <a:buFont typeface="+mj-lt"/>
              <a:buAutoNum type="arabicPeriod"/>
            </a:pPr>
            <a:r>
              <a:rPr lang="en-US" sz="1800" b="0" i="0" u="none" strike="noStrike" baseline="0" dirty="0">
                <a:latin typeface="BookAntiqua"/>
              </a:rPr>
              <a:t>Output the message back to the user by concatenating your prize variable strings and the output message string</a:t>
            </a:r>
            <a:endParaRPr lang="en-US" sz="1800" dirty="0"/>
          </a:p>
        </p:txBody>
      </p:sp>
    </p:spTree>
    <p:extLst>
      <p:ext uri="{BB962C8B-B14F-4D97-AF65-F5344CB8AC3E}">
        <p14:creationId xmlns:p14="http://schemas.microsoft.com/office/powerpoint/2010/main" val="4246388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Evaluating a number game</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2886635" y="2180496"/>
            <a:ext cx="5818094" cy="4306029"/>
          </a:xfrm>
        </p:spPr>
        <p:txBody>
          <a:bodyPr>
            <a:normAutofit/>
          </a:bodyPr>
          <a:lstStyle/>
          <a:p>
            <a:pPr marL="0" indent="0" algn="l">
              <a:buNone/>
            </a:pPr>
            <a:r>
              <a:rPr lang="en-US" sz="1800" b="0" i="0" u="none" strike="noStrike" baseline="0" dirty="0">
                <a:latin typeface="BookAntiqua"/>
              </a:rPr>
              <a:t>Ask the user to enter a number and check whether it's greater than, equal to, or less than a dynamic number value in your code. Output the result to the user.</a:t>
            </a:r>
            <a:endParaRPr lang="en-US" sz="1800" dirty="0"/>
          </a:p>
        </p:txBody>
      </p:sp>
    </p:spTree>
    <p:extLst>
      <p:ext uri="{BB962C8B-B14F-4D97-AF65-F5344CB8AC3E}">
        <p14:creationId xmlns:p14="http://schemas.microsoft.com/office/powerpoint/2010/main" val="2248868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04D0-DEEC-45D5-9724-796AA4982A38}"/>
              </a:ext>
            </a:extLst>
          </p:cNvPr>
          <p:cNvSpPr>
            <a:spLocks noGrp="1"/>
          </p:cNvSpPr>
          <p:nvPr>
            <p:ph type="title"/>
          </p:nvPr>
        </p:nvSpPr>
        <p:spPr/>
        <p:txBody>
          <a:bodyPr/>
          <a:lstStyle/>
          <a:p>
            <a:r>
              <a:rPr lang="en-US" dirty="0"/>
              <a:t>if and if else statements</a:t>
            </a:r>
          </a:p>
        </p:txBody>
      </p:sp>
      <p:sp>
        <p:nvSpPr>
          <p:cNvPr id="3" name="Content Placeholder 2">
            <a:extLst>
              <a:ext uri="{FF2B5EF4-FFF2-40B4-BE49-F238E27FC236}">
                <a16:creationId xmlns:a16="http://schemas.microsoft.com/office/drawing/2014/main" id="{7106CDAC-8D05-41FE-BA32-A7D942AF277E}"/>
              </a:ext>
            </a:extLst>
          </p:cNvPr>
          <p:cNvSpPr>
            <a:spLocks noGrp="1"/>
          </p:cNvSpPr>
          <p:nvPr>
            <p:ph idx="1"/>
          </p:nvPr>
        </p:nvSpPr>
        <p:spPr>
          <a:xfrm>
            <a:off x="581192" y="1983273"/>
            <a:ext cx="11029615" cy="4345810"/>
          </a:xfrm>
        </p:spPr>
        <p:txBody>
          <a:bodyPr anchor="t">
            <a:normAutofit/>
          </a:bodyPr>
          <a:lstStyle/>
          <a:p>
            <a:pPr marL="0" indent="0" algn="l">
              <a:buNone/>
            </a:pPr>
            <a:r>
              <a:rPr lang="en-US" sz="1800" b="0" i="0" u="none" strike="noStrike" baseline="0" dirty="0">
                <a:latin typeface="BookAntiqua"/>
              </a:rPr>
              <a:t>We can make decisions in our code using if and if else statements. It is very much like this template:</a:t>
            </a:r>
          </a:p>
          <a:p>
            <a:pPr marL="324000" lvl="1" indent="0">
              <a:buNone/>
            </a:pPr>
            <a:r>
              <a:rPr lang="en-US" b="0" i="1" u="none" strike="noStrike" baseline="0" dirty="0">
                <a:latin typeface="BookAntiqua-Italic"/>
              </a:rPr>
              <a:t>if *some condition is true*, then *a certain action will happen*, else *another action will happen*</a:t>
            </a:r>
          </a:p>
          <a:p>
            <a:pPr marL="0" indent="0" algn="l">
              <a:buNone/>
            </a:pPr>
            <a:r>
              <a:rPr lang="en-US" sz="1800" b="0" i="0" u="none" strike="noStrike" baseline="0" dirty="0">
                <a:latin typeface="BookAntiqua"/>
              </a:rPr>
              <a:t>For example, </a:t>
            </a:r>
            <a:r>
              <a:rPr lang="en-US" sz="1800" b="0" i="1" u="none" strike="noStrike" baseline="0" dirty="0">
                <a:latin typeface="BookAntiqua-Italic"/>
              </a:rPr>
              <a:t>if </a:t>
            </a:r>
            <a:r>
              <a:rPr lang="en-US" sz="1800" b="0" i="0" u="none" strike="noStrike" baseline="0" dirty="0">
                <a:latin typeface="BookAntiqua"/>
              </a:rPr>
              <a:t>it is raining then, I will take my umbrella, </a:t>
            </a:r>
            <a:r>
              <a:rPr lang="en-US" sz="1800" b="0" i="1" u="none" strike="noStrike" baseline="0" dirty="0">
                <a:latin typeface="BookAntiqua-Italic"/>
              </a:rPr>
              <a:t>else </a:t>
            </a:r>
            <a:r>
              <a:rPr lang="en-US" sz="1800" b="0" i="0" u="none" strike="noStrike" baseline="0" dirty="0">
                <a:latin typeface="BookAntiqua"/>
              </a:rPr>
              <a:t>I will leave my umbrella at home. It is not that much different in code: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In this case, the value of </a:t>
            </a:r>
            <a:r>
              <a:rPr lang="en-US" sz="1800" b="0" i="0" u="none" strike="noStrike" baseline="0" dirty="0">
                <a:latin typeface="Consolas" panose="020B0609020204030204" pitchFamily="49" charset="0"/>
              </a:rPr>
              <a:t>rain </a:t>
            </a:r>
            <a:r>
              <a:rPr lang="en-US" sz="1800" b="0" i="0" u="none" strike="noStrike" baseline="0" dirty="0">
                <a:latin typeface="BookAntiqua"/>
              </a:rPr>
              <a:t>is </a:t>
            </a:r>
            <a:r>
              <a:rPr lang="en-US" sz="1800" b="0" i="0" u="none" strike="noStrike" baseline="0" dirty="0">
                <a:latin typeface="Consolas" panose="020B0609020204030204" pitchFamily="49" charset="0"/>
              </a:rPr>
              <a:t>true</a:t>
            </a:r>
            <a:r>
              <a:rPr lang="en-US" sz="1800" b="0" i="0" u="none" strike="noStrike" baseline="0" dirty="0">
                <a:latin typeface="BookAntiqua"/>
              </a:rPr>
              <a:t>. And therefore, it will log to the console:</a:t>
            </a:r>
            <a:endParaRPr lang="en-US" sz="1800" dirty="0"/>
          </a:p>
        </p:txBody>
      </p:sp>
      <p:pic>
        <p:nvPicPr>
          <p:cNvPr id="5" name="Picture 4">
            <a:extLst>
              <a:ext uri="{FF2B5EF4-FFF2-40B4-BE49-F238E27FC236}">
                <a16:creationId xmlns:a16="http://schemas.microsoft.com/office/drawing/2014/main" id="{CA8DC3F7-927F-480B-BF1A-691A3956A660}"/>
              </a:ext>
            </a:extLst>
          </p:cNvPr>
          <p:cNvPicPr>
            <a:picLocks noChangeAspect="1"/>
          </p:cNvPicPr>
          <p:nvPr/>
        </p:nvPicPr>
        <p:blipFill>
          <a:blip r:embed="rId2"/>
          <a:stretch>
            <a:fillRect/>
          </a:stretch>
        </p:blipFill>
        <p:spPr>
          <a:xfrm>
            <a:off x="1981619" y="3511777"/>
            <a:ext cx="8228760" cy="2037514"/>
          </a:xfrm>
          <a:prstGeom prst="rect">
            <a:avLst/>
          </a:prstGeom>
        </p:spPr>
      </p:pic>
      <p:pic>
        <p:nvPicPr>
          <p:cNvPr id="7" name="Picture 6">
            <a:extLst>
              <a:ext uri="{FF2B5EF4-FFF2-40B4-BE49-F238E27FC236}">
                <a16:creationId xmlns:a16="http://schemas.microsoft.com/office/drawing/2014/main" id="{D0B6E680-E355-42F4-9690-94CB0084BB45}"/>
              </a:ext>
            </a:extLst>
          </p:cNvPr>
          <p:cNvPicPr>
            <a:picLocks noChangeAspect="1"/>
          </p:cNvPicPr>
          <p:nvPr/>
        </p:nvPicPr>
        <p:blipFill>
          <a:blip r:embed="rId3"/>
          <a:stretch>
            <a:fillRect/>
          </a:stretch>
        </p:blipFill>
        <p:spPr>
          <a:xfrm>
            <a:off x="1576386" y="6209740"/>
            <a:ext cx="9039225" cy="400050"/>
          </a:xfrm>
          <a:prstGeom prst="rect">
            <a:avLst/>
          </a:prstGeom>
        </p:spPr>
      </p:pic>
    </p:spTree>
    <p:extLst>
      <p:ext uri="{BB962C8B-B14F-4D97-AF65-F5344CB8AC3E}">
        <p14:creationId xmlns:p14="http://schemas.microsoft.com/office/powerpoint/2010/main" val="694927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Evaluating a number game</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2886635" y="2180496"/>
            <a:ext cx="5818094" cy="4306029"/>
          </a:xfrm>
        </p:spPr>
        <p:txBody>
          <a:bodyPr>
            <a:normAutofit/>
          </a:bodyPr>
          <a:lstStyle/>
          <a:p>
            <a:pPr marL="0" indent="0">
              <a:buNone/>
            </a:pPr>
            <a:r>
              <a:rPr lang="en-US" sz="1800" b="0" i="0" u="none" strike="noStrike" baseline="0" dirty="0">
                <a:latin typeface="BookAntiqua"/>
              </a:rPr>
              <a:t>Ask the user to enter a name, using the switch statement to return a confirmation that the user is a friend if the name selected is known in the case statements. You can add a default response that you don't know the person if it's an unknown name. Output the result into the console.</a:t>
            </a:r>
            <a:endParaRPr lang="en-US" sz="1800" dirty="0"/>
          </a:p>
        </p:txBody>
      </p:sp>
    </p:spTree>
    <p:extLst>
      <p:ext uri="{BB962C8B-B14F-4D97-AF65-F5344CB8AC3E}">
        <p14:creationId xmlns:p14="http://schemas.microsoft.com/office/powerpoint/2010/main" val="601775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Rock Paper Scissors game</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1954306"/>
            <a:ext cx="11029616" cy="4751294"/>
          </a:xfrm>
        </p:spPr>
        <p:txBody>
          <a:bodyPr>
            <a:normAutofit lnSpcReduction="10000"/>
          </a:bodyPr>
          <a:lstStyle/>
          <a:p>
            <a:pPr marL="0" indent="0" algn="l">
              <a:buNone/>
            </a:pPr>
            <a:r>
              <a:rPr lang="en-US" sz="1800" b="0" i="0" u="none" strike="noStrike" baseline="0" dirty="0">
                <a:latin typeface="BookAntiqua"/>
              </a:rPr>
              <a:t>This is a game between a player and the computer, where both will make a random selection of either Rock, Paper, or Scissors (alternatively, you could create a version using real player input!). Rock will beat out Scissors, Paper will beat out Rock, and Scissors will beat out Paper. You can use JavaScript to create your own version of this game, applying the logic with an if statement. Since this project is a little more difficult, here are some suggested steps:</a:t>
            </a:r>
          </a:p>
          <a:p>
            <a:pPr marL="666900" lvl="1" indent="-342900">
              <a:buFont typeface="+mj-lt"/>
              <a:buAutoNum type="arabicPeriod"/>
            </a:pPr>
            <a:r>
              <a:rPr lang="en-US" sz="1800" b="0" i="0" u="none" strike="noStrike" baseline="0" dirty="0">
                <a:latin typeface="BookAntiqua"/>
              </a:rPr>
              <a:t>Create an array that contains the variables Rock, Paper, and Scissors.</a:t>
            </a:r>
          </a:p>
          <a:p>
            <a:pPr marL="666900" lvl="1" indent="-342900">
              <a:buFont typeface="+mj-lt"/>
              <a:buAutoNum type="arabicPeriod"/>
            </a:pPr>
            <a:r>
              <a:rPr lang="en-US" sz="1800" b="0" i="0" u="none" strike="noStrike" baseline="0" dirty="0">
                <a:latin typeface="BookAntiqua"/>
              </a:rPr>
              <a:t>Set up a variable that generates a random number 0-2 for the player and then do the same for the computer's selection. The number represents the index values in the array of the 3 items.</a:t>
            </a:r>
          </a:p>
          <a:p>
            <a:pPr marL="666900" lvl="1" indent="-342900">
              <a:buFont typeface="+mj-lt"/>
              <a:buAutoNum type="arabicPeriod"/>
            </a:pPr>
            <a:r>
              <a:rPr lang="en-US" sz="1800" b="0" i="0" u="none" strike="noStrike" baseline="0" dirty="0">
                <a:latin typeface="BookAntiqua"/>
              </a:rPr>
              <a:t>Create a variable to hold a response message to the user. This can show the random results for the player and then also the result for the computer of the matching item from the array.</a:t>
            </a:r>
          </a:p>
          <a:p>
            <a:pPr marL="666900" lvl="1" indent="-342900">
              <a:buFont typeface="+mj-lt"/>
              <a:buAutoNum type="arabicPeriod"/>
            </a:pPr>
            <a:r>
              <a:rPr lang="en-US" sz="1800" b="0" i="0" u="none" strike="noStrike" baseline="0" dirty="0">
                <a:latin typeface="BookAntiqua"/>
              </a:rPr>
              <a:t>Create a condition to handle the player and computer selections. If both are the same, this results in a tie.</a:t>
            </a:r>
          </a:p>
          <a:p>
            <a:pPr marL="666900" lvl="1" indent="-342900">
              <a:buFont typeface="+mj-lt"/>
              <a:buAutoNum type="arabicPeriod"/>
            </a:pPr>
            <a:r>
              <a:rPr lang="en-US" sz="1800" b="0" i="0" u="none" strike="noStrike" baseline="0" dirty="0">
                <a:latin typeface="BookAntiqua"/>
              </a:rPr>
              <a:t>Use conditions to apply the game logic and return the correct results. There are several ways to do this with the condition statements, but you could check which player's index value is bigger and assign the victory accordingly, with the exception of Rock beating Scissors.</a:t>
            </a:r>
          </a:p>
          <a:p>
            <a:pPr marL="666900" lvl="1" indent="-342900">
              <a:buFont typeface="+mj-lt"/>
              <a:buAutoNum type="arabicPeriod"/>
            </a:pPr>
            <a:r>
              <a:rPr lang="en-US" sz="1800" b="0" i="0" u="none" strike="noStrike" baseline="0" dirty="0">
                <a:latin typeface="BookAntiqua"/>
              </a:rPr>
              <a:t>Add a new output message that shows the player selection versus the computer selection and the result of the game.</a:t>
            </a:r>
            <a:endParaRPr lang="en-US" sz="1800" dirty="0"/>
          </a:p>
        </p:txBody>
      </p:sp>
    </p:spTree>
    <p:extLst>
      <p:ext uri="{BB962C8B-B14F-4D97-AF65-F5344CB8AC3E}">
        <p14:creationId xmlns:p14="http://schemas.microsoft.com/office/powerpoint/2010/main" val="3807873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80494"/>
            <a:ext cx="4537655" cy="4363741"/>
          </a:xfrm>
        </p:spPr>
        <p:txBody>
          <a:bodyPr anchor="ctr">
            <a:normAutofit/>
          </a:bodyPr>
          <a:lstStyle/>
          <a:p>
            <a:pPr marL="0" indent="0">
              <a:buNone/>
            </a:pPr>
            <a:r>
              <a:rPr lang="en-US" sz="1800" b="0" i="0" u="none" strike="noStrike" baseline="0" dirty="0">
                <a:latin typeface="BookAntiqua"/>
              </a:rPr>
              <a:t>1. What will be outputted to the console in this instance?</a:t>
            </a:r>
            <a:endParaRPr lang="en-US" dirty="0">
              <a:latin typeface="Lora-Regular"/>
            </a:endParaRPr>
          </a:p>
        </p:txBody>
      </p:sp>
      <p:pic>
        <p:nvPicPr>
          <p:cNvPr id="9" name="Picture 8">
            <a:extLst>
              <a:ext uri="{FF2B5EF4-FFF2-40B4-BE49-F238E27FC236}">
                <a16:creationId xmlns:a16="http://schemas.microsoft.com/office/drawing/2014/main" id="{5B7618FB-76AA-4BD4-A7B6-C352C042653F}"/>
              </a:ext>
            </a:extLst>
          </p:cNvPr>
          <p:cNvPicPr>
            <a:picLocks noChangeAspect="1"/>
          </p:cNvPicPr>
          <p:nvPr/>
        </p:nvPicPr>
        <p:blipFill>
          <a:blip r:embed="rId2"/>
          <a:stretch>
            <a:fillRect/>
          </a:stretch>
        </p:blipFill>
        <p:spPr>
          <a:xfrm>
            <a:off x="5445499" y="1985876"/>
            <a:ext cx="6267450" cy="4752975"/>
          </a:xfrm>
          <a:prstGeom prst="rect">
            <a:avLst/>
          </a:prstGeom>
        </p:spPr>
      </p:pic>
    </p:spTree>
    <p:extLst>
      <p:ext uri="{BB962C8B-B14F-4D97-AF65-F5344CB8AC3E}">
        <p14:creationId xmlns:p14="http://schemas.microsoft.com/office/powerpoint/2010/main" val="2718224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80494"/>
            <a:ext cx="5121200" cy="4363741"/>
          </a:xfrm>
        </p:spPr>
        <p:txBody>
          <a:bodyPr anchor="ctr">
            <a:normAutofit/>
          </a:bodyPr>
          <a:lstStyle/>
          <a:p>
            <a:pPr marL="0" indent="0">
              <a:buNone/>
            </a:pPr>
            <a:r>
              <a:rPr lang="en-US" dirty="0">
                <a:latin typeface="BookAntiqua"/>
              </a:rPr>
              <a:t>2</a:t>
            </a:r>
            <a:r>
              <a:rPr lang="en-US" sz="1800" b="0" i="0" u="none" strike="noStrike" baseline="0" dirty="0">
                <a:latin typeface="BookAntiqua"/>
              </a:rPr>
              <a:t>. What will be outputted to the console in this instance?</a:t>
            </a:r>
            <a:endParaRPr lang="en-US" dirty="0">
              <a:latin typeface="Lora-Regular"/>
            </a:endParaRPr>
          </a:p>
        </p:txBody>
      </p:sp>
      <p:pic>
        <p:nvPicPr>
          <p:cNvPr id="5" name="Picture 4">
            <a:extLst>
              <a:ext uri="{FF2B5EF4-FFF2-40B4-BE49-F238E27FC236}">
                <a16:creationId xmlns:a16="http://schemas.microsoft.com/office/drawing/2014/main" id="{0A93C1B3-0630-4492-A460-5C81897D4BFD}"/>
              </a:ext>
            </a:extLst>
          </p:cNvPr>
          <p:cNvPicPr>
            <a:picLocks noChangeAspect="1"/>
          </p:cNvPicPr>
          <p:nvPr/>
        </p:nvPicPr>
        <p:blipFill>
          <a:blip r:embed="rId2"/>
          <a:stretch>
            <a:fillRect/>
          </a:stretch>
        </p:blipFill>
        <p:spPr>
          <a:xfrm>
            <a:off x="5702392" y="2180494"/>
            <a:ext cx="5610225" cy="4171950"/>
          </a:xfrm>
          <a:prstGeom prst="rect">
            <a:avLst/>
          </a:prstGeom>
        </p:spPr>
      </p:pic>
    </p:spTree>
    <p:extLst>
      <p:ext uri="{BB962C8B-B14F-4D97-AF65-F5344CB8AC3E}">
        <p14:creationId xmlns:p14="http://schemas.microsoft.com/office/powerpoint/2010/main" val="37092711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80494"/>
            <a:ext cx="11029616" cy="4363741"/>
          </a:xfrm>
        </p:spPr>
        <p:txBody>
          <a:bodyPr anchor="ctr">
            <a:normAutofit/>
          </a:bodyPr>
          <a:lstStyle/>
          <a:p>
            <a:pPr marL="0" indent="0">
              <a:buNone/>
            </a:pPr>
            <a:r>
              <a:rPr lang="en-US" sz="1800" b="0" i="0" u="none" strike="noStrike" baseline="0" dirty="0">
                <a:latin typeface="BookAntiqua"/>
              </a:rPr>
              <a:t>3. What will be outputted to the console in this instance?</a:t>
            </a:r>
          </a:p>
          <a:p>
            <a:pPr marL="0" indent="0">
              <a:buNone/>
            </a:pPr>
            <a:endParaRPr lang="en-US" dirty="0">
              <a:latin typeface="BookAntiqua"/>
            </a:endParaRPr>
          </a:p>
          <a:p>
            <a:pPr marL="0" indent="0">
              <a:buNone/>
            </a:pPr>
            <a:endParaRPr lang="en-US" dirty="0">
              <a:latin typeface="BookAntiqua"/>
            </a:endParaRPr>
          </a:p>
          <a:p>
            <a:pPr marL="0" indent="0">
              <a:buNone/>
            </a:pPr>
            <a:endParaRPr lang="en-US" dirty="0">
              <a:latin typeface="BookAntiqua"/>
            </a:endParaRPr>
          </a:p>
          <a:p>
            <a:pPr marL="0" indent="0">
              <a:buNone/>
            </a:pPr>
            <a:endParaRPr lang="en-US" dirty="0">
              <a:latin typeface="Lora-Regular"/>
            </a:endParaRPr>
          </a:p>
        </p:txBody>
      </p:sp>
      <p:pic>
        <p:nvPicPr>
          <p:cNvPr id="6" name="Picture 5">
            <a:extLst>
              <a:ext uri="{FF2B5EF4-FFF2-40B4-BE49-F238E27FC236}">
                <a16:creationId xmlns:a16="http://schemas.microsoft.com/office/drawing/2014/main" id="{153708D1-2693-431D-8843-E94CF492B420}"/>
              </a:ext>
            </a:extLst>
          </p:cNvPr>
          <p:cNvPicPr>
            <a:picLocks noChangeAspect="1"/>
          </p:cNvPicPr>
          <p:nvPr/>
        </p:nvPicPr>
        <p:blipFill>
          <a:blip r:embed="rId2"/>
          <a:stretch>
            <a:fillRect/>
          </a:stretch>
        </p:blipFill>
        <p:spPr>
          <a:xfrm>
            <a:off x="2062162" y="3947833"/>
            <a:ext cx="8067675" cy="1562100"/>
          </a:xfrm>
          <a:prstGeom prst="rect">
            <a:avLst/>
          </a:prstGeom>
        </p:spPr>
      </p:pic>
    </p:spTree>
    <p:extLst>
      <p:ext uri="{BB962C8B-B14F-4D97-AF65-F5344CB8AC3E}">
        <p14:creationId xmlns:p14="http://schemas.microsoft.com/office/powerpoint/2010/main" val="13244686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1" y="2180494"/>
            <a:ext cx="11029615" cy="4363741"/>
          </a:xfrm>
        </p:spPr>
        <p:txBody>
          <a:bodyPr anchor="ctr">
            <a:normAutofit/>
          </a:bodyPr>
          <a:lstStyle/>
          <a:p>
            <a:pPr marL="0" indent="0">
              <a:buNone/>
            </a:pPr>
            <a:r>
              <a:rPr lang="en-US" sz="1800" b="0" i="0" u="none" strike="noStrike" baseline="0" dirty="0">
                <a:latin typeface="BookAntiqua"/>
              </a:rPr>
              <a:t>4. What will be outputted to the console in this instance?</a:t>
            </a:r>
          </a:p>
          <a:p>
            <a:pPr marL="0" indent="0">
              <a:buNone/>
            </a:pPr>
            <a:endParaRPr lang="en-US" dirty="0">
              <a:latin typeface="BookAntiqua"/>
            </a:endParaRPr>
          </a:p>
          <a:p>
            <a:pPr marL="0" indent="0">
              <a:buNone/>
            </a:pPr>
            <a:endParaRPr lang="en-US" dirty="0">
              <a:latin typeface="BookAntiqua"/>
            </a:endParaRPr>
          </a:p>
          <a:p>
            <a:pPr marL="0" indent="0">
              <a:buNone/>
            </a:pPr>
            <a:endParaRPr lang="en-US" dirty="0">
              <a:latin typeface="BookAntiqua"/>
            </a:endParaRPr>
          </a:p>
          <a:p>
            <a:pPr marL="0" indent="0">
              <a:buNone/>
            </a:pPr>
            <a:endParaRPr lang="en-US" dirty="0">
              <a:latin typeface="BookAntiqua"/>
            </a:endParaRPr>
          </a:p>
          <a:p>
            <a:pPr marL="0" indent="0">
              <a:buNone/>
            </a:pPr>
            <a:endParaRPr lang="en-US" dirty="0">
              <a:latin typeface="BookAntiqua"/>
            </a:endParaRPr>
          </a:p>
          <a:p>
            <a:pPr marL="0" indent="0">
              <a:buNone/>
            </a:pPr>
            <a:endParaRPr lang="en-US" dirty="0">
              <a:latin typeface="Lora-Regular"/>
            </a:endParaRPr>
          </a:p>
        </p:txBody>
      </p:sp>
      <p:pic>
        <p:nvPicPr>
          <p:cNvPr id="10" name="Picture 9">
            <a:extLst>
              <a:ext uri="{FF2B5EF4-FFF2-40B4-BE49-F238E27FC236}">
                <a16:creationId xmlns:a16="http://schemas.microsoft.com/office/drawing/2014/main" id="{32E8F6A6-FFFF-4F88-AA10-E1A9F36140B0}"/>
              </a:ext>
            </a:extLst>
          </p:cNvPr>
          <p:cNvPicPr>
            <a:picLocks noChangeAspect="1"/>
          </p:cNvPicPr>
          <p:nvPr/>
        </p:nvPicPr>
        <p:blipFill>
          <a:blip r:embed="rId2"/>
          <a:stretch>
            <a:fillRect/>
          </a:stretch>
        </p:blipFill>
        <p:spPr>
          <a:xfrm>
            <a:off x="3176587" y="3718057"/>
            <a:ext cx="5838825" cy="2847975"/>
          </a:xfrm>
          <a:prstGeom prst="rect">
            <a:avLst/>
          </a:prstGeom>
        </p:spPr>
      </p:pic>
    </p:spTree>
    <p:extLst>
      <p:ext uri="{BB962C8B-B14F-4D97-AF65-F5344CB8AC3E}">
        <p14:creationId xmlns:p14="http://schemas.microsoft.com/office/powerpoint/2010/main" val="39412452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1" y="2180494"/>
            <a:ext cx="4878315" cy="4363741"/>
          </a:xfrm>
        </p:spPr>
        <p:txBody>
          <a:bodyPr anchor="ctr">
            <a:normAutofit/>
          </a:bodyPr>
          <a:lstStyle/>
          <a:p>
            <a:pPr marL="0" indent="0">
              <a:buNone/>
            </a:pPr>
            <a:r>
              <a:rPr lang="en-US" dirty="0">
                <a:latin typeface="BookAntiqua"/>
              </a:rPr>
              <a:t>5</a:t>
            </a:r>
            <a:r>
              <a:rPr lang="en-US" sz="1800" b="0" i="0" u="none" strike="noStrike" baseline="0" dirty="0">
                <a:latin typeface="BookAntiqua"/>
              </a:rPr>
              <a:t>. What will be outputted to the console in this instance?</a:t>
            </a:r>
            <a:endParaRPr lang="en-US" dirty="0">
              <a:latin typeface="Lora-Regular"/>
            </a:endParaRPr>
          </a:p>
        </p:txBody>
      </p:sp>
      <p:pic>
        <p:nvPicPr>
          <p:cNvPr id="5" name="Picture 4">
            <a:extLst>
              <a:ext uri="{FF2B5EF4-FFF2-40B4-BE49-F238E27FC236}">
                <a16:creationId xmlns:a16="http://schemas.microsoft.com/office/drawing/2014/main" id="{AB235D06-B970-41AA-93C5-093A8FAD875D}"/>
              </a:ext>
            </a:extLst>
          </p:cNvPr>
          <p:cNvPicPr>
            <a:picLocks noChangeAspect="1"/>
          </p:cNvPicPr>
          <p:nvPr/>
        </p:nvPicPr>
        <p:blipFill>
          <a:blip r:embed="rId2"/>
          <a:stretch>
            <a:fillRect/>
          </a:stretch>
        </p:blipFill>
        <p:spPr>
          <a:xfrm>
            <a:off x="5630395" y="1966826"/>
            <a:ext cx="6076950" cy="4791075"/>
          </a:xfrm>
          <a:prstGeom prst="rect">
            <a:avLst/>
          </a:prstGeom>
        </p:spPr>
      </p:pic>
    </p:spTree>
    <p:extLst>
      <p:ext uri="{BB962C8B-B14F-4D97-AF65-F5344CB8AC3E}">
        <p14:creationId xmlns:p14="http://schemas.microsoft.com/office/powerpoint/2010/main" val="42753940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1" y="2180494"/>
            <a:ext cx="11029616" cy="4363741"/>
          </a:xfrm>
        </p:spPr>
        <p:txBody>
          <a:bodyPr anchor="ctr">
            <a:normAutofit/>
          </a:bodyPr>
          <a:lstStyle/>
          <a:p>
            <a:pPr marL="0" indent="0">
              <a:buNone/>
            </a:pPr>
            <a:r>
              <a:rPr lang="en-US" sz="1800" b="0" i="0" u="none" strike="noStrike" baseline="0" dirty="0">
                <a:latin typeface="BookAntiqua"/>
              </a:rPr>
              <a:t>6. What will be outputted to the console in this instance?</a:t>
            </a:r>
          </a:p>
          <a:p>
            <a:pPr marL="0" indent="0">
              <a:buNone/>
            </a:pPr>
            <a:endParaRPr lang="en-US" dirty="0">
              <a:latin typeface="BookAntiqua"/>
            </a:endParaRPr>
          </a:p>
          <a:p>
            <a:pPr marL="0" indent="0">
              <a:buNone/>
            </a:pPr>
            <a:endParaRPr lang="en-US" dirty="0">
              <a:latin typeface="BookAntiqua"/>
            </a:endParaRPr>
          </a:p>
          <a:p>
            <a:pPr marL="0" indent="0">
              <a:buNone/>
            </a:pPr>
            <a:endParaRPr lang="en-US" dirty="0">
              <a:latin typeface="BookAntiqua"/>
            </a:endParaRPr>
          </a:p>
          <a:p>
            <a:pPr marL="0" indent="0">
              <a:buNone/>
            </a:pPr>
            <a:endParaRPr lang="en-US" dirty="0">
              <a:latin typeface="BookAntiqua"/>
            </a:endParaRPr>
          </a:p>
          <a:p>
            <a:pPr marL="0" indent="0">
              <a:buNone/>
            </a:pPr>
            <a:endParaRPr lang="en-US" dirty="0">
              <a:latin typeface="Lora-Regular"/>
            </a:endParaRPr>
          </a:p>
        </p:txBody>
      </p:sp>
      <p:pic>
        <p:nvPicPr>
          <p:cNvPr id="6" name="Picture 5">
            <a:extLst>
              <a:ext uri="{FF2B5EF4-FFF2-40B4-BE49-F238E27FC236}">
                <a16:creationId xmlns:a16="http://schemas.microsoft.com/office/drawing/2014/main" id="{D8E25908-A539-4CED-A169-26D62071B1DF}"/>
              </a:ext>
            </a:extLst>
          </p:cNvPr>
          <p:cNvPicPr>
            <a:picLocks noChangeAspect="1"/>
          </p:cNvPicPr>
          <p:nvPr/>
        </p:nvPicPr>
        <p:blipFill>
          <a:blip r:embed="rId2"/>
          <a:stretch>
            <a:fillRect/>
          </a:stretch>
        </p:blipFill>
        <p:spPr>
          <a:xfrm>
            <a:off x="2952750" y="3726969"/>
            <a:ext cx="6286500" cy="2428875"/>
          </a:xfrm>
          <a:prstGeom prst="rect">
            <a:avLst/>
          </a:prstGeom>
        </p:spPr>
      </p:pic>
    </p:spTree>
    <p:extLst>
      <p:ext uri="{BB962C8B-B14F-4D97-AF65-F5344CB8AC3E}">
        <p14:creationId xmlns:p14="http://schemas.microsoft.com/office/powerpoint/2010/main" val="14564100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1" y="2180494"/>
            <a:ext cx="11029616" cy="4363741"/>
          </a:xfrm>
        </p:spPr>
        <p:txBody>
          <a:bodyPr anchor="ctr">
            <a:normAutofit/>
          </a:bodyPr>
          <a:lstStyle/>
          <a:p>
            <a:pPr marL="0" indent="0">
              <a:buNone/>
            </a:pPr>
            <a:r>
              <a:rPr lang="en-US" dirty="0">
                <a:latin typeface="BookAntiqua"/>
              </a:rPr>
              <a:t>7</a:t>
            </a:r>
            <a:r>
              <a:rPr lang="en-US" sz="1800" b="0" i="0" u="none" strike="noStrike" baseline="0" dirty="0">
                <a:latin typeface="BookAntiqua"/>
              </a:rPr>
              <a:t>. What will be outputted to the console in this instance?</a:t>
            </a:r>
          </a:p>
          <a:p>
            <a:pPr marL="0" indent="0">
              <a:buNone/>
            </a:pPr>
            <a:endParaRPr lang="en-US" sz="1800" b="0" i="0" u="none" strike="noStrike" baseline="0" dirty="0">
              <a:latin typeface="BookAntiqua"/>
            </a:endParaRPr>
          </a:p>
          <a:p>
            <a:pPr marL="0" indent="0">
              <a:buNone/>
            </a:pPr>
            <a:endParaRPr lang="en-US" dirty="0">
              <a:latin typeface="BookAntiqua"/>
            </a:endParaRPr>
          </a:p>
          <a:p>
            <a:pPr marL="0" indent="0">
              <a:buNone/>
            </a:pPr>
            <a:endParaRPr lang="en-US" dirty="0">
              <a:latin typeface="BookAntiqua"/>
            </a:endParaRPr>
          </a:p>
          <a:p>
            <a:pPr marL="0" indent="0">
              <a:buNone/>
            </a:pPr>
            <a:endParaRPr lang="en-US" dirty="0">
              <a:latin typeface="BookAntiqua"/>
            </a:endParaRPr>
          </a:p>
          <a:p>
            <a:pPr marL="0" indent="0">
              <a:buNone/>
            </a:pPr>
            <a:endParaRPr lang="en-US" dirty="0">
              <a:latin typeface="BookAntiqua"/>
            </a:endParaRPr>
          </a:p>
          <a:p>
            <a:pPr marL="0" indent="0">
              <a:buNone/>
            </a:pPr>
            <a:endParaRPr lang="en-US" dirty="0">
              <a:latin typeface="Lora-Regular"/>
            </a:endParaRPr>
          </a:p>
        </p:txBody>
      </p:sp>
      <p:pic>
        <p:nvPicPr>
          <p:cNvPr id="5" name="Picture 4">
            <a:extLst>
              <a:ext uri="{FF2B5EF4-FFF2-40B4-BE49-F238E27FC236}">
                <a16:creationId xmlns:a16="http://schemas.microsoft.com/office/drawing/2014/main" id="{3A2C8149-7181-46FF-91EC-D1241D35BAE8}"/>
              </a:ext>
            </a:extLst>
          </p:cNvPr>
          <p:cNvPicPr>
            <a:picLocks noChangeAspect="1"/>
          </p:cNvPicPr>
          <p:nvPr/>
        </p:nvPicPr>
        <p:blipFill>
          <a:blip r:embed="rId2"/>
          <a:stretch>
            <a:fillRect/>
          </a:stretch>
        </p:blipFill>
        <p:spPr>
          <a:xfrm>
            <a:off x="2190749" y="3509682"/>
            <a:ext cx="7810500" cy="2133600"/>
          </a:xfrm>
          <a:prstGeom prst="rect">
            <a:avLst/>
          </a:prstGeom>
        </p:spPr>
      </p:pic>
    </p:spTree>
    <p:extLst>
      <p:ext uri="{BB962C8B-B14F-4D97-AF65-F5344CB8AC3E}">
        <p14:creationId xmlns:p14="http://schemas.microsoft.com/office/powerpoint/2010/main" val="25913538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3071-D266-4671-BF1A-272901C6505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C54D1EC5-AB79-4E7C-A1F0-91B329B0B026}"/>
              </a:ext>
            </a:extLst>
          </p:cNvPr>
          <p:cNvSpPr>
            <a:spLocks noGrp="1"/>
          </p:cNvSpPr>
          <p:nvPr>
            <p:ph idx="1"/>
          </p:nvPr>
        </p:nvSpPr>
        <p:spPr>
          <a:xfrm>
            <a:off x="581192" y="2180496"/>
            <a:ext cx="11029615" cy="4314572"/>
          </a:xfrm>
        </p:spPr>
        <p:txBody>
          <a:bodyPr>
            <a:normAutofit/>
          </a:bodyPr>
          <a:lstStyle/>
          <a:p>
            <a:pPr marL="0" indent="0">
              <a:buNone/>
            </a:pPr>
            <a:r>
              <a:rPr lang="en-US" sz="1800" b="0" i="0" u="none" strike="noStrike" baseline="0" dirty="0">
                <a:latin typeface="BookAntiqua"/>
              </a:rPr>
              <a:t>Now, let's wrap things up. In this chapter, we have covered conditional statements. We started with if else statements. Whenever the condition associated with the if is true, the if block gets executed. If the condition is false and there is an else block present, that will be executed. We have also seen ternary operators and the funky syntax they bring to the table. It is a short way of writing an if-else statement if you only need one statement per block.</a:t>
            </a:r>
          </a:p>
          <a:p>
            <a:pPr marL="0" indent="0">
              <a:buNone/>
            </a:pPr>
            <a:r>
              <a:rPr lang="en-US" sz="1800" b="0" i="0" u="none" strike="noStrike" baseline="0" dirty="0">
                <a:latin typeface="BookAntiqua"/>
              </a:rPr>
              <a:t>And lastly, we have seen switch statements and how they can be used to optimize our conditional code. With the switch statement, we can compare one condition with many different cases. When they are equal (value and type), the code associated with the case gets executed.</a:t>
            </a:r>
          </a:p>
          <a:p>
            <a:pPr marL="0" indent="0">
              <a:buNone/>
            </a:pPr>
            <a:r>
              <a:rPr lang="en-US" sz="1800" b="0" i="0" u="none" strike="noStrike" baseline="0" dirty="0">
                <a:latin typeface="BookAntiqua"/>
              </a:rPr>
              <a:t>In the next chapter, we are going to add loops to the mix! This is going to </a:t>
            </a:r>
            <a:r>
              <a:rPr lang="en-US" sz="1800" b="0" i="0" u="none" strike="noStrike" baseline="0">
                <a:latin typeface="BookAntiqua"/>
              </a:rPr>
              <a:t>help us write </a:t>
            </a:r>
            <a:r>
              <a:rPr lang="en-US" sz="1800" b="0" i="0" u="none" strike="noStrike" baseline="0" dirty="0">
                <a:latin typeface="BookAntiqua"/>
              </a:rPr>
              <a:t>more efficient code and algorithms.</a:t>
            </a:r>
            <a:endParaRPr lang="en-US" sz="1800" b="1" dirty="0"/>
          </a:p>
        </p:txBody>
      </p:sp>
    </p:spTree>
    <p:extLst>
      <p:ext uri="{BB962C8B-B14F-4D97-AF65-F5344CB8AC3E}">
        <p14:creationId xmlns:p14="http://schemas.microsoft.com/office/powerpoint/2010/main" val="31396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04D0-DEEC-45D5-9724-796AA4982A38}"/>
              </a:ext>
            </a:extLst>
          </p:cNvPr>
          <p:cNvSpPr>
            <a:spLocks noGrp="1"/>
          </p:cNvSpPr>
          <p:nvPr>
            <p:ph type="title"/>
          </p:nvPr>
        </p:nvSpPr>
        <p:spPr/>
        <p:txBody>
          <a:bodyPr/>
          <a:lstStyle/>
          <a:p>
            <a:r>
              <a:rPr lang="en-US" dirty="0"/>
              <a:t>if and if else statements</a:t>
            </a:r>
          </a:p>
        </p:txBody>
      </p:sp>
      <p:sp>
        <p:nvSpPr>
          <p:cNvPr id="3" name="Content Placeholder 2">
            <a:extLst>
              <a:ext uri="{FF2B5EF4-FFF2-40B4-BE49-F238E27FC236}">
                <a16:creationId xmlns:a16="http://schemas.microsoft.com/office/drawing/2014/main" id="{7106CDAC-8D05-41FE-BA32-A7D942AF277E}"/>
              </a:ext>
            </a:extLst>
          </p:cNvPr>
          <p:cNvSpPr>
            <a:spLocks noGrp="1"/>
          </p:cNvSpPr>
          <p:nvPr>
            <p:ph idx="1"/>
          </p:nvPr>
        </p:nvSpPr>
        <p:spPr>
          <a:xfrm>
            <a:off x="581192" y="1983273"/>
            <a:ext cx="11029615" cy="4345810"/>
          </a:xfrm>
        </p:spPr>
        <p:txBody>
          <a:bodyPr anchor="t">
            <a:normAutofit/>
          </a:bodyPr>
          <a:lstStyle/>
          <a:p>
            <a:pPr marL="0" indent="0" algn="l">
              <a:buNone/>
            </a:pPr>
            <a:r>
              <a:rPr lang="en-US" sz="1800" b="0" i="0" u="none" strike="noStrike" baseline="0" dirty="0">
                <a:latin typeface="BookAntiqua"/>
              </a:rPr>
              <a:t>But let's first take a step back and look at the syntax. We start with the word "if." After this, we get something within parentheses. Whatever is between these </a:t>
            </a:r>
            <a:r>
              <a:rPr lang="en-US" sz="1800" b="0" i="0" u="none" strike="noStrike" baseline="0" dirty="0" err="1">
                <a:latin typeface="BookAntiqua"/>
              </a:rPr>
              <a:t>parantheses</a:t>
            </a:r>
            <a:r>
              <a:rPr lang="en-US" sz="1800" b="0" i="0" u="none" strike="noStrike" baseline="0" dirty="0">
                <a:latin typeface="BookAntiqua"/>
              </a:rPr>
              <a:t> will be translated to a Boolean. If the value of this Boolean is </a:t>
            </a:r>
            <a:r>
              <a:rPr lang="en-US" sz="1800" b="0" i="0" u="none" strike="noStrike" baseline="0" dirty="0">
                <a:latin typeface="Consolas" panose="020B0609020204030204" pitchFamily="49" charset="0"/>
              </a:rPr>
              <a:t>true</a:t>
            </a:r>
            <a:r>
              <a:rPr lang="en-US" sz="1800" b="0" i="0" u="none" strike="noStrike" baseline="0" dirty="0">
                <a:latin typeface="BookAntiqua"/>
              </a:rPr>
              <a:t>, it will execute the block of code associated with </a:t>
            </a:r>
            <a:r>
              <a:rPr lang="en-US" sz="1800" b="0" i="0" u="none" strike="noStrike" baseline="0" dirty="0">
                <a:latin typeface="Consolas" panose="020B0609020204030204" pitchFamily="49" charset="0"/>
              </a:rPr>
              <a:t>if</a:t>
            </a:r>
            <a:r>
              <a:rPr lang="en-US" sz="1800" b="0" i="0" u="none" strike="noStrike" baseline="0" dirty="0">
                <a:latin typeface="BookAntiqua"/>
              </a:rPr>
              <a:t>. You can recognize this block by the curly braces.</a:t>
            </a:r>
          </a:p>
          <a:p>
            <a:pPr marL="0" indent="0" algn="l">
              <a:buNone/>
            </a:pPr>
            <a:r>
              <a:rPr lang="en-US" sz="1800" b="0" i="0" u="none" strike="noStrike" baseline="0" dirty="0">
                <a:latin typeface="BookAntiqua"/>
              </a:rPr>
              <a:t>The next block is optional; it is an </a:t>
            </a:r>
            <a:r>
              <a:rPr lang="en-US" sz="1800" b="0" i="0" u="none" strike="noStrike" baseline="0" dirty="0">
                <a:latin typeface="Consolas" panose="020B0609020204030204" pitchFamily="49" charset="0"/>
              </a:rPr>
              <a:t>else </a:t>
            </a:r>
            <a:r>
              <a:rPr lang="en-US" sz="1800" b="0" i="0" u="none" strike="noStrike" baseline="0" dirty="0">
                <a:latin typeface="BookAntiqua"/>
              </a:rPr>
              <a:t>block. It starts with the word "else" and is only executed in case of the Boolean having the value </a:t>
            </a:r>
            <a:r>
              <a:rPr lang="en-US" sz="1800" b="0" i="0" u="none" strike="noStrike" baseline="0" dirty="0">
                <a:latin typeface="Consolas" panose="020B0609020204030204" pitchFamily="49" charset="0"/>
              </a:rPr>
              <a:t>false</a:t>
            </a:r>
            <a:r>
              <a:rPr lang="en-US" sz="1800" b="0" i="0" u="none" strike="noStrike" baseline="0" dirty="0">
                <a:latin typeface="BookAntiqua"/>
              </a:rPr>
              <a:t>. If there is no </a:t>
            </a:r>
            <a:r>
              <a:rPr lang="en-US" sz="1800" b="0" i="0" u="none" strike="noStrike" baseline="0" dirty="0">
                <a:latin typeface="Consolas" panose="020B0609020204030204" pitchFamily="49" charset="0"/>
              </a:rPr>
              <a:t>else </a:t>
            </a:r>
            <a:r>
              <a:rPr lang="en-US" sz="1800" b="0" i="0" u="none" strike="noStrike" baseline="0" dirty="0">
                <a:latin typeface="BookAntiqua"/>
              </a:rPr>
              <a:t>block and the condition evaluates to false, the program will just skip ahead to the code underneath the </a:t>
            </a:r>
            <a:r>
              <a:rPr lang="en-US" sz="1800" b="0" i="0" u="none" strike="noStrike" baseline="0" dirty="0">
                <a:latin typeface="Consolas" panose="020B0609020204030204" pitchFamily="49" charset="0"/>
              </a:rPr>
              <a:t>if</a:t>
            </a:r>
            <a:r>
              <a:rPr lang="en-US" sz="1800" b="0" i="0" u="none" strike="noStrike" baseline="0" dirty="0">
                <a:latin typeface="BookAntiqua"/>
              </a:rPr>
              <a:t>.</a:t>
            </a:r>
          </a:p>
          <a:p>
            <a:pPr marL="0" indent="0" algn="l">
              <a:buNone/>
            </a:pPr>
            <a:r>
              <a:rPr lang="en-US" sz="1800" b="0" i="0" u="none" strike="noStrike" baseline="0" dirty="0">
                <a:latin typeface="BookAntiqua"/>
              </a:rPr>
              <a:t>Only one of these two blocks will be executed; the </a:t>
            </a:r>
            <a:r>
              <a:rPr lang="en-US" sz="1800" b="0" i="0" u="none" strike="noStrike" baseline="0" dirty="0">
                <a:latin typeface="Consolas" panose="020B0609020204030204" pitchFamily="49" charset="0"/>
              </a:rPr>
              <a:t>if </a:t>
            </a:r>
            <a:r>
              <a:rPr lang="en-US" sz="1800" b="0" i="0" u="none" strike="noStrike" baseline="0" dirty="0">
                <a:latin typeface="BookAntiqua"/>
              </a:rPr>
              <a:t>block when the expression is true, and the </a:t>
            </a:r>
            <a:r>
              <a:rPr lang="en-US" sz="1800" b="0" i="0" u="none" strike="noStrike" baseline="0" dirty="0">
                <a:latin typeface="Consolas" panose="020B0609020204030204" pitchFamily="49" charset="0"/>
              </a:rPr>
              <a:t>else </a:t>
            </a:r>
            <a:r>
              <a:rPr lang="en-US" sz="1800" b="0" i="0" u="none" strike="noStrike" baseline="0" dirty="0">
                <a:latin typeface="BookAntiqua"/>
              </a:rPr>
              <a:t>block when the expression is false:</a:t>
            </a:r>
            <a:endParaRPr lang="en-US" sz="1800" dirty="0"/>
          </a:p>
        </p:txBody>
      </p:sp>
      <p:pic>
        <p:nvPicPr>
          <p:cNvPr id="6" name="Picture 5">
            <a:extLst>
              <a:ext uri="{FF2B5EF4-FFF2-40B4-BE49-F238E27FC236}">
                <a16:creationId xmlns:a16="http://schemas.microsoft.com/office/drawing/2014/main" id="{AA05BC4F-1BD4-4CE6-8D76-8D0059B79066}"/>
              </a:ext>
            </a:extLst>
          </p:cNvPr>
          <p:cNvPicPr>
            <a:picLocks noChangeAspect="1"/>
          </p:cNvPicPr>
          <p:nvPr/>
        </p:nvPicPr>
        <p:blipFill>
          <a:blip r:embed="rId2"/>
          <a:stretch>
            <a:fillRect/>
          </a:stretch>
        </p:blipFill>
        <p:spPr>
          <a:xfrm>
            <a:off x="2050817" y="4523004"/>
            <a:ext cx="8090366" cy="2263276"/>
          </a:xfrm>
          <a:prstGeom prst="rect">
            <a:avLst/>
          </a:prstGeom>
        </p:spPr>
      </p:pic>
    </p:spTree>
    <p:extLst>
      <p:ext uri="{BB962C8B-B14F-4D97-AF65-F5344CB8AC3E}">
        <p14:creationId xmlns:p14="http://schemas.microsoft.com/office/powerpoint/2010/main" val="1982850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04D0-DEEC-45D5-9724-796AA4982A38}"/>
              </a:ext>
            </a:extLst>
          </p:cNvPr>
          <p:cNvSpPr>
            <a:spLocks noGrp="1"/>
          </p:cNvSpPr>
          <p:nvPr>
            <p:ph type="title"/>
          </p:nvPr>
        </p:nvSpPr>
        <p:spPr/>
        <p:txBody>
          <a:bodyPr/>
          <a:lstStyle/>
          <a:p>
            <a:r>
              <a:rPr lang="en-US" dirty="0"/>
              <a:t>if and if else statements</a:t>
            </a:r>
          </a:p>
        </p:txBody>
      </p:sp>
      <p:sp>
        <p:nvSpPr>
          <p:cNvPr id="3" name="Content Placeholder 2">
            <a:extLst>
              <a:ext uri="{FF2B5EF4-FFF2-40B4-BE49-F238E27FC236}">
                <a16:creationId xmlns:a16="http://schemas.microsoft.com/office/drawing/2014/main" id="{7106CDAC-8D05-41FE-BA32-A7D942AF277E}"/>
              </a:ext>
            </a:extLst>
          </p:cNvPr>
          <p:cNvSpPr>
            <a:spLocks noGrp="1"/>
          </p:cNvSpPr>
          <p:nvPr>
            <p:ph idx="1"/>
          </p:nvPr>
        </p:nvSpPr>
        <p:spPr>
          <a:xfrm>
            <a:off x="581192" y="1983273"/>
            <a:ext cx="11029615" cy="4345810"/>
          </a:xfrm>
        </p:spPr>
        <p:txBody>
          <a:bodyPr anchor="ctr">
            <a:normAutofit/>
          </a:bodyPr>
          <a:lstStyle/>
          <a:p>
            <a:pPr marL="0" indent="0" algn="l">
              <a:buNone/>
            </a:pPr>
            <a:r>
              <a:rPr lang="en-US" sz="1800" b="0" i="0" u="none" strike="noStrike" baseline="0" dirty="0">
                <a:latin typeface="BookAntiqua"/>
              </a:rPr>
              <a:t>Here is another example. If the age is below 18, log to the console that access is denied, otherwise log to the console that the person is allowed to come in:</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p:txBody>
      </p:sp>
      <p:pic>
        <p:nvPicPr>
          <p:cNvPr id="5" name="Picture 4">
            <a:extLst>
              <a:ext uri="{FF2B5EF4-FFF2-40B4-BE49-F238E27FC236}">
                <a16:creationId xmlns:a16="http://schemas.microsoft.com/office/drawing/2014/main" id="{22BAAA6D-700C-46C2-9887-25A0A854BAB8}"/>
              </a:ext>
            </a:extLst>
          </p:cNvPr>
          <p:cNvPicPr>
            <a:picLocks noChangeAspect="1"/>
          </p:cNvPicPr>
          <p:nvPr/>
        </p:nvPicPr>
        <p:blipFill>
          <a:blip r:embed="rId2"/>
          <a:stretch>
            <a:fillRect/>
          </a:stretch>
        </p:blipFill>
        <p:spPr>
          <a:xfrm>
            <a:off x="1676399" y="3854263"/>
            <a:ext cx="8839200" cy="1695450"/>
          </a:xfrm>
          <a:prstGeom prst="rect">
            <a:avLst/>
          </a:prstGeom>
        </p:spPr>
      </p:pic>
    </p:spTree>
    <p:extLst>
      <p:ext uri="{BB962C8B-B14F-4D97-AF65-F5344CB8AC3E}">
        <p14:creationId xmlns:p14="http://schemas.microsoft.com/office/powerpoint/2010/main" val="82384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04D0-DEEC-45D5-9724-796AA4982A38}"/>
              </a:ext>
            </a:extLst>
          </p:cNvPr>
          <p:cNvSpPr>
            <a:spLocks noGrp="1"/>
          </p:cNvSpPr>
          <p:nvPr>
            <p:ph type="title"/>
          </p:nvPr>
        </p:nvSpPr>
        <p:spPr/>
        <p:txBody>
          <a:bodyPr/>
          <a:lstStyle/>
          <a:p>
            <a:r>
              <a:rPr lang="en-US" dirty="0"/>
              <a:t>if and if else statements</a:t>
            </a:r>
          </a:p>
        </p:txBody>
      </p:sp>
      <p:sp>
        <p:nvSpPr>
          <p:cNvPr id="3" name="Content Placeholder 2">
            <a:extLst>
              <a:ext uri="{FF2B5EF4-FFF2-40B4-BE49-F238E27FC236}">
                <a16:creationId xmlns:a16="http://schemas.microsoft.com/office/drawing/2014/main" id="{7106CDAC-8D05-41FE-BA32-A7D942AF277E}"/>
              </a:ext>
            </a:extLst>
          </p:cNvPr>
          <p:cNvSpPr>
            <a:spLocks noGrp="1"/>
          </p:cNvSpPr>
          <p:nvPr>
            <p:ph idx="1"/>
          </p:nvPr>
        </p:nvSpPr>
        <p:spPr>
          <a:xfrm>
            <a:off x="581192" y="1983273"/>
            <a:ext cx="11029615" cy="4345810"/>
          </a:xfrm>
        </p:spPr>
        <p:txBody>
          <a:bodyPr anchor="t">
            <a:normAutofit/>
          </a:bodyPr>
          <a:lstStyle/>
          <a:p>
            <a:pPr marL="0" indent="0" algn="l">
              <a:buNone/>
            </a:pPr>
            <a:r>
              <a:rPr lang="en-US" sz="1800" b="0" i="0" u="none" strike="noStrike" baseline="0" dirty="0">
                <a:latin typeface="BookAntiqua"/>
              </a:rPr>
              <a:t>There is a common coding mistake related to </a:t>
            </a:r>
            <a:r>
              <a:rPr lang="en-US" sz="1800" b="0" i="0" u="none" strike="noStrike" baseline="0" dirty="0">
                <a:latin typeface="Consolas" panose="020B0609020204030204" pitchFamily="49" charset="0"/>
              </a:rPr>
              <a:t>if </a:t>
            </a:r>
            <a:r>
              <a:rPr lang="en-US" sz="1800" b="0" i="0" u="none" strike="noStrike" baseline="0" dirty="0">
                <a:latin typeface="BookAntiqua"/>
              </a:rPr>
              <a:t>statements. I have made it in the following code snippet. Can you see what this code does?</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p>
          <a:p>
            <a:pPr marL="0" indent="0" algn="l">
              <a:buNone/>
            </a:pPr>
            <a:r>
              <a:rPr lang="en-US" sz="1800" b="0" i="0" u="none" strike="noStrike" baseline="0" dirty="0">
                <a:latin typeface="BookAntiqua"/>
              </a:rPr>
              <a:t>It will log the following:</a:t>
            </a:r>
            <a:endParaRPr lang="en-US" sz="1800" dirty="0"/>
          </a:p>
        </p:txBody>
      </p:sp>
      <p:pic>
        <p:nvPicPr>
          <p:cNvPr id="6" name="Picture 5">
            <a:extLst>
              <a:ext uri="{FF2B5EF4-FFF2-40B4-BE49-F238E27FC236}">
                <a16:creationId xmlns:a16="http://schemas.microsoft.com/office/drawing/2014/main" id="{42770223-5DB4-4097-A852-D64BF375E875}"/>
              </a:ext>
            </a:extLst>
          </p:cNvPr>
          <p:cNvPicPr>
            <a:picLocks noChangeAspect="1"/>
          </p:cNvPicPr>
          <p:nvPr/>
        </p:nvPicPr>
        <p:blipFill>
          <a:blip r:embed="rId2"/>
          <a:stretch>
            <a:fillRect/>
          </a:stretch>
        </p:blipFill>
        <p:spPr>
          <a:xfrm>
            <a:off x="1581149" y="2739923"/>
            <a:ext cx="9029700" cy="2324100"/>
          </a:xfrm>
          <a:prstGeom prst="rect">
            <a:avLst/>
          </a:prstGeom>
        </p:spPr>
      </p:pic>
      <p:pic>
        <p:nvPicPr>
          <p:cNvPr id="8" name="Picture 7">
            <a:extLst>
              <a:ext uri="{FF2B5EF4-FFF2-40B4-BE49-F238E27FC236}">
                <a16:creationId xmlns:a16="http://schemas.microsoft.com/office/drawing/2014/main" id="{AB971410-9423-4F0A-AF23-E06B9B3204E0}"/>
              </a:ext>
            </a:extLst>
          </p:cNvPr>
          <p:cNvPicPr>
            <a:picLocks noChangeAspect="1"/>
          </p:cNvPicPr>
          <p:nvPr/>
        </p:nvPicPr>
        <p:blipFill>
          <a:blip r:embed="rId3"/>
          <a:stretch>
            <a:fillRect/>
          </a:stretch>
        </p:blipFill>
        <p:spPr>
          <a:xfrm>
            <a:off x="1504949" y="5703962"/>
            <a:ext cx="9105900" cy="419100"/>
          </a:xfrm>
          <a:prstGeom prst="rect">
            <a:avLst/>
          </a:prstGeom>
        </p:spPr>
      </p:pic>
    </p:spTree>
    <p:extLst>
      <p:ext uri="{BB962C8B-B14F-4D97-AF65-F5344CB8AC3E}">
        <p14:creationId xmlns:p14="http://schemas.microsoft.com/office/powerpoint/2010/main" val="1442081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A6187-4BDD-420F-96D0-E0B725F900D5}"/>
              </a:ext>
            </a:extLst>
          </p:cNvPr>
          <p:cNvSpPr>
            <a:spLocks noGrp="1"/>
          </p:cNvSpPr>
          <p:nvPr>
            <p:ph type="title"/>
          </p:nvPr>
        </p:nvSpPr>
        <p:spPr/>
        <p:txBody>
          <a:bodyPr/>
          <a:lstStyle/>
          <a:p>
            <a:r>
              <a:rPr lang="en-US" dirty="0"/>
              <a:t>if and if else statements</a:t>
            </a:r>
          </a:p>
        </p:txBody>
      </p:sp>
      <p:sp>
        <p:nvSpPr>
          <p:cNvPr id="3" name="Content Placeholder 2">
            <a:extLst>
              <a:ext uri="{FF2B5EF4-FFF2-40B4-BE49-F238E27FC236}">
                <a16:creationId xmlns:a16="http://schemas.microsoft.com/office/drawing/2014/main" id="{BFB28C27-D911-43E0-A860-A4B98233109B}"/>
              </a:ext>
            </a:extLst>
          </p:cNvPr>
          <p:cNvSpPr>
            <a:spLocks noGrp="1"/>
          </p:cNvSpPr>
          <p:nvPr>
            <p:ph idx="1"/>
          </p:nvPr>
        </p:nvSpPr>
        <p:spPr/>
        <p:txBody>
          <a:bodyPr/>
          <a:lstStyle/>
          <a:p>
            <a:pPr marL="0" indent="0" algn="ctr">
              <a:buNone/>
            </a:pPr>
            <a:r>
              <a:rPr lang="en-US" sz="1800" b="0" i="0" u="none" strike="noStrike" baseline="0" dirty="0">
                <a:latin typeface="BookAntiqua"/>
              </a:rPr>
              <a:t>That might surprise you. The problem here is the single equal sign in the </a:t>
            </a:r>
            <a:r>
              <a:rPr lang="en-US" sz="1800" b="0" i="0" u="none" strike="noStrike" baseline="0" dirty="0">
                <a:latin typeface="Consolas" panose="020B0609020204030204" pitchFamily="49" charset="0"/>
              </a:rPr>
              <a:t>if</a:t>
            </a:r>
          </a:p>
          <a:p>
            <a:pPr marL="0" indent="0" algn="ctr">
              <a:buNone/>
            </a:pPr>
            <a:r>
              <a:rPr lang="en-US" sz="1800" b="0" i="0" u="none" strike="noStrike" baseline="0" dirty="0">
                <a:latin typeface="BookAntiqua"/>
              </a:rPr>
              <a:t>statement. Instead of evaluating the condition, it is assigning </a:t>
            </a:r>
            <a:r>
              <a:rPr lang="en-US" sz="1800" b="0" i="0" u="none" strike="noStrike" baseline="0" dirty="0">
                <a:latin typeface="Consolas" panose="020B0609020204030204" pitchFamily="49" charset="0"/>
              </a:rPr>
              <a:t>coding </a:t>
            </a:r>
            <a:r>
              <a:rPr lang="en-US" sz="1800" b="0" i="0" u="none" strike="noStrike" baseline="0" dirty="0">
                <a:latin typeface="BookAntiqua"/>
              </a:rPr>
              <a:t>to </a:t>
            </a:r>
            <a:r>
              <a:rPr lang="en-US" sz="1800" b="0" i="0" u="none" strike="noStrike" baseline="0" dirty="0">
                <a:latin typeface="Consolas" panose="020B0609020204030204" pitchFamily="49" charset="0"/>
              </a:rPr>
              <a:t>hobby</a:t>
            </a:r>
            <a:r>
              <a:rPr lang="en-US" sz="1800" b="0" i="0" u="none" strike="noStrike" baseline="0" dirty="0">
                <a:latin typeface="BookAntiqua"/>
              </a:rPr>
              <a:t>. And</a:t>
            </a:r>
          </a:p>
          <a:p>
            <a:pPr marL="0" indent="0" algn="ctr">
              <a:buNone/>
            </a:pPr>
            <a:r>
              <a:rPr lang="en-US" sz="1800" b="0" i="0" u="none" strike="noStrike" baseline="0" dirty="0">
                <a:latin typeface="BookAntiqua"/>
              </a:rPr>
              <a:t>then it is converting </a:t>
            </a:r>
            <a:r>
              <a:rPr lang="en-US" sz="1800" b="0" i="0" u="none" strike="noStrike" baseline="0" dirty="0">
                <a:latin typeface="Consolas" panose="020B0609020204030204" pitchFamily="49" charset="0"/>
              </a:rPr>
              <a:t>coding </a:t>
            </a:r>
            <a:r>
              <a:rPr lang="en-US" sz="1800" b="0" i="0" u="none" strike="noStrike" baseline="0" dirty="0">
                <a:latin typeface="BookAntiqua"/>
              </a:rPr>
              <a:t>to a Boolean, and since it is not an empty string, it will</a:t>
            </a:r>
          </a:p>
          <a:p>
            <a:pPr marL="0" indent="0" algn="ctr">
              <a:buNone/>
            </a:pPr>
            <a:r>
              <a:rPr lang="en-US" sz="1800" b="0" i="0" u="none" strike="noStrike" baseline="0" dirty="0">
                <a:latin typeface="BookAntiqua"/>
              </a:rPr>
              <a:t>become true, so the if block will be executed. So, always remember to use the double</a:t>
            </a:r>
          </a:p>
          <a:p>
            <a:pPr marL="0" indent="0" algn="ctr">
              <a:buNone/>
            </a:pPr>
            <a:r>
              <a:rPr lang="en-US" sz="1800" b="0" i="0" u="none" strike="noStrike" baseline="0" dirty="0">
                <a:latin typeface="BookAntiqua"/>
              </a:rPr>
              <a:t>equal sign in this case.</a:t>
            </a:r>
          </a:p>
          <a:p>
            <a:pPr marL="0" indent="0" algn="ctr">
              <a:buNone/>
            </a:pPr>
            <a:r>
              <a:rPr lang="en-US" sz="1800" b="0" i="0" u="none" strike="noStrike" baseline="0" dirty="0">
                <a:latin typeface="BookAntiqua"/>
              </a:rPr>
              <a:t>Let's test our knowledge with a practice exercise.</a:t>
            </a:r>
            <a:endParaRPr lang="en-US" dirty="0"/>
          </a:p>
        </p:txBody>
      </p:sp>
    </p:spTree>
    <p:extLst>
      <p:ext uri="{BB962C8B-B14F-4D97-AF65-F5344CB8AC3E}">
        <p14:creationId xmlns:p14="http://schemas.microsoft.com/office/powerpoint/2010/main" val="383851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lang="en-US" dirty="0"/>
              <a:t>Practice exercise 4.1</a:t>
            </a:r>
          </a:p>
        </p:txBody>
      </p:sp>
      <p:sp>
        <p:nvSpPr>
          <p:cNvPr id="3" name="Content Placeholder 2">
            <a:extLst>
              <a:ext uri="{FF2B5EF4-FFF2-40B4-BE49-F238E27FC236}">
                <a16:creationId xmlns:a16="http://schemas.microsoft.com/office/drawing/2014/main" id="{F748F006-25BC-4ED4-9484-0D62D1D00B06}"/>
              </a:ext>
            </a:extLst>
          </p:cNvPr>
          <p:cNvSpPr>
            <a:spLocks noGrp="1"/>
          </p:cNvSpPr>
          <p:nvPr>
            <p:ph idx="1"/>
          </p:nvPr>
        </p:nvSpPr>
        <p:spPr>
          <a:xfrm>
            <a:off x="581192" y="2180496"/>
            <a:ext cx="11029615" cy="4292021"/>
          </a:xfrm>
        </p:spPr>
        <p:txBody>
          <a:bodyPr anchor="t">
            <a:normAutofit lnSpcReduction="10000"/>
          </a:bodyPr>
          <a:lstStyle/>
          <a:p>
            <a:pPr marL="936900" lvl="2" indent="-342900">
              <a:buFont typeface="+mj-lt"/>
              <a:buAutoNum type="arabicPeriod"/>
            </a:pPr>
            <a:r>
              <a:rPr lang="en-US" sz="1800" b="0" i="0" u="none" strike="noStrike" baseline="0" dirty="0">
                <a:latin typeface="BookAntiqua"/>
              </a:rPr>
              <a:t>Create a variable with a Boolean value.</a:t>
            </a:r>
          </a:p>
          <a:p>
            <a:pPr marL="936900" lvl="2" indent="-342900">
              <a:buFont typeface="+mj-lt"/>
              <a:buAutoNum type="arabicPeriod"/>
            </a:pPr>
            <a:r>
              <a:rPr lang="en-US" sz="1800" b="0" i="0" u="none" strike="noStrike" baseline="0" dirty="0">
                <a:latin typeface="BookAntiqua"/>
              </a:rPr>
              <a:t>Output the value of the variable to the console.</a:t>
            </a:r>
          </a:p>
          <a:p>
            <a:pPr marL="936900" lvl="2" indent="-342900">
              <a:buFont typeface="+mj-lt"/>
              <a:buAutoNum type="arabicPeriod"/>
            </a:pPr>
            <a:r>
              <a:rPr lang="en-US" sz="1800" b="0" i="0" u="none" strike="noStrike" baseline="0" dirty="0">
                <a:latin typeface="BookAntiqua"/>
              </a:rPr>
              <a:t>Check whether the variable is true and if so, output a message to the console,  using the following syntax:</a:t>
            </a:r>
          </a:p>
          <a:p>
            <a:pPr marL="936900" lvl="2" indent="-342900">
              <a:buFont typeface="+mj-lt"/>
              <a:buAutoNum type="arabicPeriod"/>
            </a:pPr>
            <a:endParaRPr lang="en-US" sz="1800" dirty="0">
              <a:latin typeface="BookAntiqua"/>
            </a:endParaRPr>
          </a:p>
          <a:p>
            <a:pPr marL="936900" lvl="2" indent="-342900">
              <a:buFont typeface="+mj-lt"/>
              <a:buAutoNum type="arabicPeriod"/>
            </a:pPr>
            <a:endParaRPr lang="en-US" sz="1800" dirty="0">
              <a:latin typeface="BookAntiqua"/>
            </a:endParaRPr>
          </a:p>
          <a:p>
            <a:pPr marL="936900" lvl="2" indent="-342900">
              <a:buFont typeface="+mj-lt"/>
              <a:buAutoNum type="arabicPeriod"/>
            </a:pPr>
            <a:endParaRPr lang="en-US" sz="1800" dirty="0">
              <a:latin typeface="BookAntiqua"/>
            </a:endParaRPr>
          </a:p>
          <a:p>
            <a:pPr marL="936900" lvl="2" indent="-342900">
              <a:buFont typeface="+mj-lt"/>
              <a:buAutoNum type="arabicPeriod"/>
            </a:pPr>
            <a:endParaRPr lang="en-US" sz="1800" dirty="0">
              <a:latin typeface="BookAntiqua"/>
            </a:endParaRPr>
          </a:p>
          <a:p>
            <a:pPr marL="936900" lvl="2" indent="-342900">
              <a:buFont typeface="+mj-lt"/>
              <a:buAutoNum type="arabicPeriod"/>
            </a:pPr>
            <a:r>
              <a:rPr lang="en-US" sz="1800" b="0" i="0" u="none" strike="noStrike" baseline="0" dirty="0">
                <a:latin typeface="BookAntiqua"/>
              </a:rPr>
              <a:t>Add another if statement with an </a:t>
            </a:r>
            <a:r>
              <a:rPr lang="en-US" sz="1800" b="0" i="0" u="none" strike="noStrike" baseline="0" dirty="0">
                <a:latin typeface="Consolas" panose="020B0609020204030204" pitchFamily="49" charset="0"/>
              </a:rPr>
              <a:t>! </a:t>
            </a:r>
            <a:r>
              <a:rPr lang="en-US" sz="1800" b="0" i="0" u="none" strike="noStrike" baseline="0" dirty="0">
                <a:latin typeface="BookAntiqua"/>
              </a:rPr>
              <a:t>in front of the variable to check whether the condition is </a:t>
            </a:r>
            <a:r>
              <a:rPr lang="en-US" sz="1800" b="0" i="1" u="none" strike="noStrike" baseline="0" dirty="0">
                <a:latin typeface="BookAntiqua-Italic"/>
              </a:rPr>
              <a:t>not </a:t>
            </a:r>
            <a:r>
              <a:rPr lang="en-US" sz="1800" b="0" i="0" u="none" strike="noStrike" baseline="0" dirty="0">
                <a:latin typeface="BookAntiqua"/>
              </a:rPr>
              <a:t>true, and create a message that will be printed to the console in that instance. You should have two if statements, one with an </a:t>
            </a:r>
            <a:r>
              <a:rPr lang="en-US" sz="1800" b="0" i="0" u="none" strike="noStrike" baseline="0" dirty="0">
                <a:latin typeface="Consolas" panose="020B0609020204030204" pitchFamily="49" charset="0"/>
              </a:rPr>
              <a:t>! </a:t>
            </a:r>
            <a:r>
              <a:rPr lang="en-US" sz="1800" b="0" i="0" u="none" strike="noStrike" baseline="0" dirty="0">
                <a:latin typeface="BookAntiqua"/>
              </a:rPr>
              <a:t>and the other without. You could also use an if and an else statement instead—experiment!</a:t>
            </a:r>
          </a:p>
          <a:p>
            <a:pPr marL="936900" lvl="2" indent="-342900">
              <a:buFont typeface="+mj-lt"/>
              <a:buAutoNum type="arabicPeriod"/>
            </a:pPr>
            <a:r>
              <a:rPr lang="en-US" sz="1800" b="0" i="0" u="none" strike="noStrike" baseline="0" dirty="0">
                <a:latin typeface="BookAntiqua"/>
              </a:rPr>
              <a:t>Change the variable to the opposite to see how the result changes.</a:t>
            </a:r>
            <a:endParaRPr lang="en-US" sz="1800" dirty="0"/>
          </a:p>
        </p:txBody>
      </p:sp>
      <p:pic>
        <p:nvPicPr>
          <p:cNvPr id="5" name="Picture 4">
            <a:extLst>
              <a:ext uri="{FF2B5EF4-FFF2-40B4-BE49-F238E27FC236}">
                <a16:creationId xmlns:a16="http://schemas.microsoft.com/office/drawing/2014/main" id="{A940919B-11EB-48E1-A0CC-D9F6AB3C0D3E}"/>
              </a:ext>
            </a:extLst>
          </p:cNvPr>
          <p:cNvPicPr>
            <a:picLocks noChangeAspect="1"/>
          </p:cNvPicPr>
          <p:nvPr/>
        </p:nvPicPr>
        <p:blipFill rotWithShape="1">
          <a:blip r:embed="rId2"/>
          <a:srcRect t="7013" r="9491"/>
          <a:stretch/>
        </p:blipFill>
        <p:spPr>
          <a:xfrm>
            <a:off x="1620653" y="3509511"/>
            <a:ext cx="7370950" cy="921124"/>
          </a:xfrm>
          <a:prstGeom prst="rect">
            <a:avLst/>
          </a:prstGeom>
        </p:spPr>
      </p:pic>
    </p:spTree>
    <p:extLst>
      <p:ext uri="{BB962C8B-B14F-4D97-AF65-F5344CB8AC3E}">
        <p14:creationId xmlns:p14="http://schemas.microsoft.com/office/powerpoint/2010/main" val="33089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sz="2800" i="0" u="none" strike="noStrike" baseline="0" dirty="0">
                <a:latin typeface="Arial-BoldMT"/>
              </a:rPr>
              <a:t>else if statements</a:t>
            </a:r>
            <a:endParaRPr lang="en-US" dirty="0"/>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97742"/>
            <a:ext cx="11029616" cy="4294094"/>
          </a:xfrm>
        </p:spPr>
        <p:txBody>
          <a:bodyPr anchor="ctr">
            <a:normAutofit/>
          </a:bodyPr>
          <a:lstStyle/>
          <a:p>
            <a:pPr marL="0" indent="0" algn="l">
              <a:buNone/>
            </a:pPr>
            <a:r>
              <a:rPr lang="en-US" sz="1800" b="0" i="0" u="none" strike="noStrike" baseline="0" dirty="0">
                <a:latin typeface="BookAntiqua"/>
              </a:rPr>
              <a:t>A variation of the </a:t>
            </a:r>
            <a:r>
              <a:rPr lang="en-US" sz="1800" b="0" i="0" u="none" strike="noStrike" baseline="0" dirty="0">
                <a:latin typeface="Consolas" panose="020B0609020204030204" pitchFamily="49" charset="0"/>
              </a:rPr>
              <a:t>if </a:t>
            </a:r>
            <a:r>
              <a:rPr lang="en-US" sz="1800" b="0" i="0" u="none" strike="noStrike" baseline="0" dirty="0">
                <a:latin typeface="BookAntiqua"/>
              </a:rPr>
              <a:t>statement is an </a:t>
            </a:r>
            <a:r>
              <a:rPr lang="en-US" sz="1800" b="0" i="0" u="none" strike="noStrike" baseline="0" dirty="0">
                <a:latin typeface="Consolas" panose="020B0609020204030204" pitchFamily="49" charset="0"/>
              </a:rPr>
              <a:t>if </a:t>
            </a:r>
            <a:r>
              <a:rPr lang="en-US" sz="1800" b="0" i="0" u="none" strike="noStrike" baseline="0" dirty="0">
                <a:latin typeface="BookAntiqua"/>
              </a:rPr>
              <a:t>statement with multiple </a:t>
            </a:r>
            <a:r>
              <a:rPr lang="en-US" sz="1800" b="0" i="0" u="none" strike="noStrike" baseline="0" dirty="0">
                <a:latin typeface="Consolas" panose="020B0609020204030204" pitchFamily="49" charset="0"/>
              </a:rPr>
              <a:t>else if </a:t>
            </a:r>
            <a:r>
              <a:rPr lang="en-US" sz="1800" b="0" i="0" u="none" strike="noStrike" baseline="0" dirty="0">
                <a:latin typeface="BookAntiqua"/>
              </a:rPr>
              <a:t>blocks. This can be more efficient in certain situations because you are always only going to execute one or zero blocks. If you have many </a:t>
            </a:r>
            <a:r>
              <a:rPr lang="en-US" sz="1800" b="0" i="0" u="none" strike="noStrike" baseline="0" dirty="0">
                <a:latin typeface="Consolas" panose="020B0609020204030204" pitchFamily="49" charset="0"/>
              </a:rPr>
              <a:t>if else </a:t>
            </a:r>
            <a:r>
              <a:rPr lang="en-US" sz="1800" b="0" i="0" u="none" strike="noStrike" baseline="0" dirty="0">
                <a:latin typeface="BookAntiqua"/>
              </a:rPr>
              <a:t>statements underneath one another, they are going to be evaluated and possibly executed even though one of the ones above already had a condition evaluate to true and proceeded to execute the associated code block.</a:t>
            </a:r>
          </a:p>
          <a:p>
            <a:pPr marL="0" indent="0" algn="l">
              <a:buNone/>
            </a:pPr>
            <a:r>
              <a:rPr lang="en-US" sz="1800" b="0" i="0" u="none" strike="noStrike" baseline="0" dirty="0">
                <a:latin typeface="BookAntiqua"/>
              </a:rPr>
              <a:t>Here is the written template:</a:t>
            </a:r>
          </a:p>
          <a:p>
            <a:pPr marL="324000" lvl="1" indent="0">
              <a:buNone/>
            </a:pPr>
            <a:r>
              <a:rPr lang="en-US" b="0" i="1" u="none" strike="noStrike" baseline="0" dirty="0">
                <a:latin typeface="BookAntiqua-Italic"/>
              </a:rPr>
              <a:t>If *a value falls into a certain category*, then *a certain action will happen*, else if *the</a:t>
            </a:r>
          </a:p>
          <a:p>
            <a:pPr marL="324000" lvl="1" indent="0">
              <a:buNone/>
            </a:pPr>
            <a:r>
              <a:rPr lang="en-US" b="0" i="1" u="none" strike="noStrike" baseline="0" dirty="0">
                <a:latin typeface="BookAntiqua-Italic"/>
              </a:rPr>
              <a:t>value falls into a different category than the previous statement*, then *a certain action will</a:t>
            </a:r>
          </a:p>
          <a:p>
            <a:pPr marL="324000" lvl="1" indent="0">
              <a:buNone/>
            </a:pPr>
            <a:r>
              <a:rPr lang="en-US" b="0" i="1" u="none" strike="noStrike" baseline="0" dirty="0">
                <a:latin typeface="BookAntiqua-Italic"/>
              </a:rPr>
              <a:t>happen*, else if *the value falls into a different category than either of the previous brackets*,</a:t>
            </a:r>
          </a:p>
          <a:p>
            <a:pPr marL="324000" lvl="1" indent="0">
              <a:buNone/>
            </a:pPr>
            <a:r>
              <a:rPr lang="en-US" b="0" i="1" u="none" strike="noStrike" baseline="0" dirty="0">
                <a:latin typeface="BookAntiqua-Italic"/>
              </a:rPr>
              <a:t>then *a certain action will happen*</a:t>
            </a:r>
            <a:endParaRPr lang="en-US" dirty="0"/>
          </a:p>
        </p:txBody>
      </p:sp>
    </p:spTree>
    <p:extLst>
      <p:ext uri="{BB962C8B-B14F-4D97-AF65-F5344CB8AC3E}">
        <p14:creationId xmlns:p14="http://schemas.microsoft.com/office/powerpoint/2010/main" val="357063579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5864</TotalTime>
  <Words>3201</Words>
  <Application>Microsoft Office PowerPoint</Application>
  <PresentationFormat>Widescreen</PresentationFormat>
  <Paragraphs>210</Paragraphs>
  <Slides>39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Arial</vt:lpstr>
      <vt:lpstr>Arial-BoldMT</vt:lpstr>
      <vt:lpstr>BookAntiqua</vt:lpstr>
      <vt:lpstr>BookAntiqua-Italic</vt:lpstr>
      <vt:lpstr>Calibri</vt:lpstr>
      <vt:lpstr>Consolas</vt:lpstr>
      <vt:lpstr>Gill Sans MT</vt:lpstr>
      <vt:lpstr>Lora-Regular</vt:lpstr>
      <vt:lpstr>OpenSans-Semibold</vt:lpstr>
      <vt:lpstr>Wingdings 2</vt:lpstr>
      <vt:lpstr>Dividend</vt:lpstr>
      <vt:lpstr>JavaScript Chapter 4: Logic Statements</vt:lpstr>
      <vt:lpstr>Introduction</vt:lpstr>
      <vt:lpstr>if and if else statements</vt:lpstr>
      <vt:lpstr>if and if else statements</vt:lpstr>
      <vt:lpstr>if and if else statements</vt:lpstr>
      <vt:lpstr>if and if else statements</vt:lpstr>
      <vt:lpstr>if and if else statements</vt:lpstr>
      <vt:lpstr>Practice exercise 4.1</vt:lpstr>
      <vt:lpstr>else if statements</vt:lpstr>
      <vt:lpstr>else if statements</vt:lpstr>
      <vt:lpstr>else if statements</vt:lpstr>
      <vt:lpstr>Practice exercise 4.2</vt:lpstr>
      <vt:lpstr>Conditional ternary operators</vt:lpstr>
      <vt:lpstr>Conditional ternary operators</vt:lpstr>
      <vt:lpstr>Practice exercise 4.3</vt:lpstr>
      <vt:lpstr>The fieldset Element</vt:lpstr>
      <vt:lpstr>switch statements</vt:lpstr>
      <vt:lpstr>switch statements</vt:lpstr>
      <vt:lpstr>switch statements</vt:lpstr>
      <vt:lpstr>switch statements</vt:lpstr>
      <vt:lpstr>The default case</vt:lpstr>
      <vt:lpstr>The default case</vt:lpstr>
      <vt:lpstr>The default case</vt:lpstr>
      <vt:lpstr>Practice exercise 4.4</vt:lpstr>
      <vt:lpstr>Practice exercise 4.4</vt:lpstr>
      <vt:lpstr>Combining cases</vt:lpstr>
      <vt:lpstr>Combining cases</vt:lpstr>
      <vt:lpstr>Practice exercise 4.5</vt:lpstr>
      <vt:lpstr>Evaluating a number game</vt:lpstr>
      <vt:lpstr>Evaluating a number game</vt:lpstr>
      <vt:lpstr>Rock Paper Scissors game</vt:lpstr>
      <vt:lpstr>Self-check quiz</vt:lpstr>
      <vt:lpstr>Self-check quiz</vt:lpstr>
      <vt:lpstr>Self-check quiz</vt:lpstr>
      <vt:lpstr>Self-check quiz</vt:lpstr>
      <vt:lpstr>Self-check quiz</vt:lpstr>
      <vt:lpstr>Self-check quiz</vt:lpstr>
      <vt:lpstr>Self-check quiz</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Boban Srezovski</dc:creator>
  <cp:lastModifiedBy>Boban Srezovski</cp:lastModifiedBy>
  <cp:revision>82</cp:revision>
  <dcterms:created xsi:type="dcterms:W3CDTF">2022-01-06T00:17:01Z</dcterms:created>
  <dcterms:modified xsi:type="dcterms:W3CDTF">2023-03-02T14:14:00Z</dcterms:modified>
</cp:coreProperties>
</file>