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75"/>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858" r:id="rId39"/>
    <p:sldId id="859" r:id="rId40"/>
    <p:sldId id="860" r:id="rId41"/>
    <p:sldId id="861" r:id="rId42"/>
    <p:sldId id="862" r:id="rId43"/>
    <p:sldId id="863" r:id="rId44"/>
    <p:sldId id="864" r:id="rId45"/>
    <p:sldId id="865" r:id="rId46"/>
    <p:sldId id="866" r:id="rId47"/>
    <p:sldId id="867" r:id="rId48"/>
    <p:sldId id="868" r:id="rId49"/>
    <p:sldId id="869" r:id="rId50"/>
    <p:sldId id="870" r:id="rId51"/>
    <p:sldId id="871" r:id="rId52"/>
    <p:sldId id="872" r:id="rId53"/>
    <p:sldId id="873" r:id="rId54"/>
    <p:sldId id="874" r:id="rId55"/>
    <p:sldId id="875" r:id="rId56"/>
    <p:sldId id="876" r:id="rId57"/>
    <p:sldId id="877" r:id="rId58"/>
    <p:sldId id="878" r:id="rId59"/>
    <p:sldId id="879" r:id="rId60"/>
    <p:sldId id="880" r:id="rId61"/>
    <p:sldId id="881" r:id="rId62"/>
    <p:sldId id="882" r:id="rId63"/>
    <p:sldId id="883" r:id="rId64"/>
    <p:sldId id="884" r:id="rId65"/>
    <p:sldId id="885" r:id="rId66"/>
    <p:sldId id="886" r:id="rId67"/>
    <p:sldId id="887" r:id="rId68"/>
    <p:sldId id="888" r:id="rId69"/>
    <p:sldId id="889" r:id="rId70"/>
    <p:sldId id="890" r:id="rId71"/>
    <p:sldId id="891" r:id="rId72"/>
    <p:sldId id="435" r:id="rId73"/>
    <p:sldId id="892"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Lst>
        </p14:section>
        <p14:section name="while loops" id="{91BDEED8-ECCF-4FF7-92B7-99A877CCA02E}">
          <p14:sldIdLst>
            <p14:sldId id="823"/>
            <p14:sldId id="824"/>
            <p14:sldId id="825"/>
            <p14:sldId id="826"/>
            <p14:sldId id="827"/>
            <p14:sldId id="828"/>
            <p14:sldId id="829"/>
          </p14:sldIdLst>
        </p14:section>
        <p14:section name="Practice exercise 5.1" id="{4A625082-0D0D-45C4-80C0-3BAE416DF510}">
          <p14:sldIdLst>
            <p14:sldId id="830"/>
          </p14:sldIdLst>
        </p14:section>
        <p14:section name="do while loops" id="{682CF2AF-624D-417A-ACFA-90E06C552BA6}">
          <p14:sldIdLst>
            <p14:sldId id="831"/>
            <p14:sldId id="832"/>
          </p14:sldIdLst>
        </p14:section>
        <p14:section name="Practice exercise 5.2" id="{EC35A593-1ACF-4312-BD87-783486949023}">
          <p14:sldIdLst>
            <p14:sldId id="833"/>
          </p14:sldIdLst>
        </p14:section>
        <p14:section name="for loops" id="{8B3330A4-4C8B-47B7-878C-F0C0314E6D3E}">
          <p14:sldIdLst>
            <p14:sldId id="834"/>
            <p14:sldId id="835"/>
            <p14:sldId id="836"/>
            <p14:sldId id="837"/>
            <p14:sldId id="838"/>
            <p14:sldId id="839"/>
            <p14:sldId id="840"/>
          </p14:sldIdLst>
        </p14:section>
        <p14:section name="Practice exercise 5.3" id="{CA68FDFF-0892-4394-BC67-A5776CC412CA}">
          <p14:sldIdLst>
            <p14:sldId id="841"/>
          </p14:sldIdLst>
        </p14:section>
        <p14:section name="Nested loops" id="{F836E5A9-24DF-4C08-BB7E-566FCC69E856}">
          <p14:sldIdLst>
            <p14:sldId id="842"/>
            <p14:sldId id="843"/>
            <p14:sldId id="844"/>
            <p14:sldId id="845"/>
          </p14:sldIdLst>
        </p14:section>
        <p14:section name="Practice exercise 5.4" id="{6FF53865-CDA2-41CC-B86E-EE216C555810}">
          <p14:sldIdLst>
            <p14:sldId id="846"/>
            <p14:sldId id="847"/>
          </p14:sldIdLst>
        </p14:section>
        <p14:section name="Loops and arrays" id="{6D7D49FC-09C9-46AD-8CF0-D77446F0096F}">
          <p14:sldIdLst>
            <p14:sldId id="848"/>
            <p14:sldId id="849"/>
            <p14:sldId id="850"/>
            <p14:sldId id="851"/>
            <p14:sldId id="852"/>
            <p14:sldId id="853"/>
            <p14:sldId id="854"/>
          </p14:sldIdLst>
        </p14:section>
        <p14:section name="Practice exercise 5.5" id="{75D131F6-4D7F-44D5-AB73-FDFF684D1951}">
          <p14:sldIdLst>
            <p14:sldId id="855"/>
            <p14:sldId id="856"/>
          </p14:sldIdLst>
        </p14:section>
        <p14:section name="for of loop" id="{56DAD184-724F-4E70-918B-53D065AF97B7}">
          <p14:sldIdLst>
            <p14:sldId id="857"/>
            <p14:sldId id="858"/>
          </p14:sldIdLst>
        </p14:section>
        <p14:section name="Practice exercise 5.6" id="{3DC5803A-1A59-4B3C-9919-3D766342ED0D}">
          <p14:sldIdLst>
            <p14:sldId id="859"/>
          </p14:sldIdLst>
        </p14:section>
        <p14:section name="Loops and objects" id="{36F441BE-10CB-45DD-A8CB-AE334603B790}">
          <p14:sldIdLst>
            <p14:sldId id="860"/>
          </p14:sldIdLst>
        </p14:section>
        <p14:section name="for in loop" id="{CFAA0012-A78A-49B2-B93B-CC3A9142919A}">
          <p14:sldIdLst>
            <p14:sldId id="861"/>
            <p14:sldId id="862"/>
            <p14:sldId id="863"/>
          </p14:sldIdLst>
        </p14:section>
        <p14:section name="Practice exercise 5.7" id="{513E1A23-DAE7-4E6B-A0C8-F0D73AE4613C}">
          <p14:sldIdLst>
            <p14:sldId id="864"/>
          </p14:sldIdLst>
        </p14:section>
        <p14:section name="Looping over objects by converting to an array" id="{31B68BFA-74AD-4B2E-B199-50635C9D7FEE}">
          <p14:sldIdLst>
            <p14:sldId id="865"/>
            <p14:sldId id="866"/>
            <p14:sldId id="867"/>
            <p14:sldId id="868"/>
            <p14:sldId id="869"/>
            <p14:sldId id="870"/>
          </p14:sldIdLst>
        </p14:section>
        <p14:section name="break and continue" id="{126DD199-D752-409C-A219-6F78244F10AE}">
          <p14:sldIdLst>
            <p14:sldId id="871"/>
          </p14:sldIdLst>
        </p14:section>
        <p14:section name="break" id="{71BC2236-E5D5-4C9F-97B7-D13024D429C9}">
          <p14:sldIdLst>
            <p14:sldId id="872"/>
            <p14:sldId id="873"/>
            <p14:sldId id="874"/>
            <p14:sldId id="875"/>
            <p14:sldId id="876"/>
          </p14:sldIdLst>
        </p14:section>
        <p14:section name="continue" id="{ECA5522E-D4EB-466E-A72A-B9C63D54A811}">
          <p14:sldIdLst>
            <p14:sldId id="877"/>
            <p14:sldId id="878"/>
            <p14:sldId id="879"/>
            <p14:sldId id="880"/>
          </p14:sldIdLst>
        </p14:section>
        <p14:section name="Practice exercise 5.8" id="{7C46B9CB-788C-47FC-B93C-1D248F691DDF}">
          <p14:sldIdLst>
            <p14:sldId id="881"/>
          </p14:sldIdLst>
        </p14:section>
        <p14:section name="break, continue, and nested loops" id="{2E7DCD40-4744-41E0-8461-04D5B9093577}">
          <p14:sldIdLst>
            <p14:sldId id="882"/>
            <p14:sldId id="883"/>
            <p14:sldId id="884"/>
            <p14:sldId id="885"/>
            <p14:sldId id="886"/>
          </p14:sldIdLst>
        </p14:section>
        <p14:section name="break and continue and labeled blocks" id="{0F64D7DA-0BED-42F6-819E-B35B1F0D8819}">
          <p14:sldIdLst>
            <p14:sldId id="887"/>
            <p14:sldId id="888"/>
          </p14:sldIdLst>
        </p14:section>
        <p14:section name="Chapter project" id="{E4B66B8C-1ED4-4983-AABE-874E4226E2B7}">
          <p14:sldIdLst>
            <p14:sldId id="889"/>
          </p14:sldIdLst>
        </p14:section>
        <p14:section name="Self-check quiz" id="{2F3DA558-3981-486A-B7C4-4073A1E7E2A4}">
          <p14:sldIdLst>
            <p14:sldId id="890"/>
            <p14:sldId id="891"/>
          </p14:sldIdLst>
        </p14:section>
        <p14:section name="Summary" id="{D669DE49-9AA0-4248-AE99-D718CDD2DF31}">
          <p14:sldIdLst>
            <p14:sldId id="435"/>
            <p14:sldId id="8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103E31F2-F40E-4711-BA57-129A9A483084}"/>
    <pc:docChg chg="custSel modSld">
      <pc:chgData name="Boban Srezovski" userId="d2c5dd452d77a740" providerId="LiveId" clId="{103E31F2-F40E-4711-BA57-129A9A483084}" dt="2022-05-17T15:49:07.122" v="48" actId="6549"/>
      <pc:docMkLst>
        <pc:docMk/>
      </pc:docMkLst>
      <pc:sldChg chg="modSp mod">
        <pc:chgData name="Boban Srezovski" userId="d2c5dd452d77a740" providerId="LiveId" clId="{103E31F2-F40E-4711-BA57-129A9A483084}" dt="2022-05-17T15:47:32.144" v="25"/>
        <pc:sldMkLst>
          <pc:docMk/>
          <pc:sldMk cId="4120532793" sldId="269"/>
        </pc:sldMkLst>
        <pc:spChg chg="mod">
          <ac:chgData name="Boban Srezovski" userId="d2c5dd452d77a740" providerId="LiveId" clId="{103E31F2-F40E-4711-BA57-129A9A483084}" dt="2022-05-17T15:47:32.144" v="25"/>
          <ac:spMkLst>
            <pc:docMk/>
            <pc:sldMk cId="4120532793" sldId="269"/>
            <ac:spMk id="2" creationId="{D6A451ED-E201-46BE-B207-BB09860B7F38}"/>
          </ac:spMkLst>
        </pc:spChg>
      </pc:sldChg>
      <pc:sldChg chg="modSp mod">
        <pc:chgData name="Boban Srezovski" userId="d2c5dd452d77a740" providerId="LiveId" clId="{103E31F2-F40E-4711-BA57-129A9A483084}" dt="2022-05-17T15:49:07.122" v="48" actId="6549"/>
        <pc:sldMkLst>
          <pc:docMk/>
          <pc:sldMk cId="1269418464" sldId="822"/>
        </pc:sldMkLst>
        <pc:spChg chg="mod">
          <ac:chgData name="Boban Srezovski" userId="d2c5dd452d77a740" providerId="LiveId" clId="{103E31F2-F40E-4711-BA57-129A9A483084}" dt="2022-05-17T15:49:07.122" v="48" actId="6549"/>
          <ac:spMkLst>
            <pc:docMk/>
            <pc:sldMk cId="1269418464" sldId="822"/>
            <ac:spMk id="5" creationId="{4D529A59-3EF9-496E-86DF-8565800F4F12}"/>
          </ac:spMkLst>
        </pc:spChg>
      </pc:sldChg>
    </pc:docChg>
  </pc:docChgLst>
  <pc:docChgLst>
    <pc:chgData name="Boban Srezovski" userId="d2c5dd452d77a740" providerId="LiveId" clId="{5A951EFC-0A2C-4CEF-86FA-FAF317E5A03B}"/>
    <pc:docChg chg="custSel delSld modSld delSection modSection">
      <pc:chgData name="Boban Srezovski" userId="d2c5dd452d77a740" providerId="LiveId" clId="{5A951EFC-0A2C-4CEF-86FA-FAF317E5A03B}" dt="2022-05-17T15:45:14.377" v="48" actId="20577"/>
      <pc:docMkLst>
        <pc:docMk/>
      </pc:docMkLst>
      <pc:sldChg chg="addSp delSp modSp mod">
        <pc:chgData name="Boban Srezovski" userId="d2c5dd452d77a740" providerId="LiveId" clId="{5A951EFC-0A2C-4CEF-86FA-FAF317E5A03B}" dt="2022-05-17T15:45:14.377" v="48" actId="20577"/>
        <pc:sldMkLst>
          <pc:docMk/>
          <pc:sldMk cId="4120532793" sldId="269"/>
        </pc:sldMkLst>
        <pc:spChg chg="mod">
          <ac:chgData name="Boban Srezovski" userId="d2c5dd452d77a740" providerId="LiveId" clId="{5A951EFC-0A2C-4CEF-86FA-FAF317E5A03B}" dt="2022-05-17T15:45:14.377" v="48" actId="20577"/>
          <ac:spMkLst>
            <pc:docMk/>
            <pc:sldMk cId="4120532793" sldId="269"/>
            <ac:spMk id="2" creationId="{D6A451ED-E201-46BE-B207-BB09860B7F38}"/>
          </ac:spMkLst>
        </pc:spChg>
        <pc:spChg chg="del">
          <ac:chgData name="Boban Srezovski" userId="d2c5dd452d77a740" providerId="LiveId" clId="{5A951EFC-0A2C-4CEF-86FA-FAF317E5A03B}" dt="2022-05-17T15:44:14.956" v="1" actId="478"/>
          <ac:spMkLst>
            <pc:docMk/>
            <pc:sldMk cId="4120532793" sldId="269"/>
            <ac:spMk id="3" creationId="{BF08F604-1036-4A25-AF00-D2712D8AFE4D}"/>
          </ac:spMkLst>
        </pc:spChg>
        <pc:spChg chg="add del mod">
          <ac:chgData name="Boban Srezovski" userId="d2c5dd452d77a740" providerId="LiveId" clId="{5A951EFC-0A2C-4CEF-86FA-FAF317E5A03B}" dt="2022-05-17T15:44:16.690" v="2" actId="478"/>
          <ac:spMkLst>
            <pc:docMk/>
            <pc:sldMk cId="4120532793" sldId="269"/>
            <ac:spMk id="5" creationId="{275A735C-581A-4ADC-B1D5-9B5159F739BA}"/>
          </ac:spMkLst>
        </pc:spChg>
      </pc:sldChg>
      <pc:sldChg chg="del">
        <pc:chgData name="Boban Srezovski" userId="d2c5dd452d77a740" providerId="LiveId" clId="{5A951EFC-0A2C-4CEF-86FA-FAF317E5A03B}" dt="2022-05-17T15:44:25.284" v="4" actId="47"/>
        <pc:sldMkLst>
          <pc:docMk/>
          <pc:sldMk cId="694927411" sldId="381"/>
        </pc:sldMkLst>
      </pc:sldChg>
      <pc:sldChg chg="del">
        <pc:chgData name="Boban Srezovski" userId="d2c5dd452d77a740" providerId="LiveId" clId="{5A951EFC-0A2C-4CEF-86FA-FAF317E5A03B}" dt="2022-05-17T15:44:26.857" v="5" actId="47"/>
        <pc:sldMkLst>
          <pc:docMk/>
          <pc:sldMk cId="33089202" sldId="400"/>
        </pc:sldMkLst>
      </pc:sldChg>
      <pc:sldChg chg="del">
        <pc:chgData name="Boban Srezovski" userId="d2c5dd452d77a740" providerId="LiveId" clId="{5A951EFC-0A2C-4CEF-86FA-FAF317E5A03B}" dt="2022-05-17T15:44:40.741" v="24" actId="47"/>
        <pc:sldMkLst>
          <pc:docMk/>
          <pc:sldMk cId="2447118592" sldId="404"/>
        </pc:sldMkLst>
      </pc:sldChg>
      <pc:sldChg chg="del">
        <pc:chgData name="Boban Srezovski" userId="d2c5dd452d77a740" providerId="LiveId" clId="{5A951EFC-0A2C-4CEF-86FA-FAF317E5A03B}" dt="2022-05-17T15:44:47.218" v="32" actId="47"/>
        <pc:sldMkLst>
          <pc:docMk/>
          <pc:sldMk cId="1384360492" sldId="409"/>
        </pc:sldMkLst>
      </pc:sldChg>
      <pc:sldChg chg="addSp delSp modSp mod">
        <pc:chgData name="Boban Srezovski" userId="d2c5dd452d77a740" providerId="LiveId" clId="{5A951EFC-0A2C-4CEF-86FA-FAF317E5A03B}" dt="2022-05-17T15:45:04.819" v="43" actId="478"/>
        <pc:sldMkLst>
          <pc:docMk/>
          <pc:sldMk cId="31396738" sldId="435"/>
        </pc:sldMkLst>
        <pc:spChg chg="add mod">
          <ac:chgData name="Boban Srezovski" userId="d2c5dd452d77a740" providerId="LiveId" clId="{5A951EFC-0A2C-4CEF-86FA-FAF317E5A03B}" dt="2022-05-17T15:45:04.819" v="43" actId="478"/>
          <ac:spMkLst>
            <pc:docMk/>
            <pc:sldMk cId="31396738" sldId="435"/>
            <ac:spMk id="4" creationId="{87A9B92C-24E2-4FE5-8506-F035CE63EADF}"/>
          </ac:spMkLst>
        </pc:spChg>
        <pc:spChg chg="del">
          <ac:chgData name="Boban Srezovski" userId="d2c5dd452d77a740" providerId="LiveId" clId="{5A951EFC-0A2C-4CEF-86FA-FAF317E5A03B}" dt="2022-05-17T15:45:04.819" v="43" actId="478"/>
          <ac:spMkLst>
            <pc:docMk/>
            <pc:sldMk cId="31396738" sldId="435"/>
            <ac:spMk id="6" creationId="{565C0906-2C2B-4155-80F8-8F8D353ADA48}"/>
          </ac:spMkLst>
        </pc:spChg>
      </pc:sldChg>
      <pc:sldChg chg="del">
        <pc:chgData name="Boban Srezovski" userId="d2c5dd452d77a740" providerId="LiveId" clId="{5A951EFC-0A2C-4CEF-86FA-FAF317E5A03B}" dt="2022-05-17T15:44:44.061" v="29" actId="47"/>
        <pc:sldMkLst>
          <pc:docMk/>
          <pc:sldMk cId="73288427" sldId="450"/>
        </pc:sldMkLst>
      </pc:sldChg>
      <pc:sldChg chg="del">
        <pc:chgData name="Boban Srezovski" userId="d2c5dd452d77a740" providerId="LiveId" clId="{5A951EFC-0A2C-4CEF-86FA-FAF317E5A03B}" dt="2022-05-17T15:44:28.514" v="7" actId="47"/>
        <pc:sldMkLst>
          <pc:docMk/>
          <pc:sldMk cId="3857400375" sldId="499"/>
        </pc:sldMkLst>
      </pc:sldChg>
      <pc:sldChg chg="del">
        <pc:chgData name="Boban Srezovski" userId="d2c5dd452d77a740" providerId="LiveId" clId="{5A951EFC-0A2C-4CEF-86FA-FAF317E5A03B}" dt="2022-05-17T15:44:27.778" v="6" actId="47"/>
        <pc:sldMkLst>
          <pc:docMk/>
          <pc:sldMk cId="3728514635" sldId="501"/>
        </pc:sldMkLst>
      </pc:sldChg>
      <pc:sldChg chg="del">
        <pc:chgData name="Boban Srezovski" userId="d2c5dd452d77a740" providerId="LiveId" clId="{5A951EFC-0A2C-4CEF-86FA-FAF317E5A03B}" dt="2022-05-17T15:44:53.429" v="35" actId="47"/>
        <pc:sldMkLst>
          <pc:docMk/>
          <pc:sldMk cId="1301841648" sldId="506"/>
        </pc:sldMkLst>
      </pc:sldChg>
      <pc:sldChg chg="del">
        <pc:chgData name="Boban Srezovski" userId="d2c5dd452d77a740" providerId="LiveId" clId="{5A951EFC-0A2C-4CEF-86FA-FAF317E5A03B}" dt="2022-05-17T15:44:27.778" v="6" actId="47"/>
        <pc:sldMkLst>
          <pc:docMk/>
          <pc:sldMk cId="3469566560" sldId="533"/>
        </pc:sldMkLst>
      </pc:sldChg>
      <pc:sldChg chg="del">
        <pc:chgData name="Boban Srezovski" userId="d2c5dd452d77a740" providerId="LiveId" clId="{5A951EFC-0A2C-4CEF-86FA-FAF317E5A03B}" dt="2022-05-17T15:44:30.625" v="10" actId="47"/>
        <pc:sldMkLst>
          <pc:docMk/>
          <pc:sldMk cId="3630972582" sldId="534"/>
        </pc:sldMkLst>
      </pc:sldChg>
      <pc:sldChg chg="del">
        <pc:chgData name="Boban Srezovski" userId="d2c5dd452d77a740" providerId="LiveId" clId="{5A951EFC-0A2C-4CEF-86FA-FAF317E5A03B}" dt="2022-05-17T15:44:31.342" v="11" actId="47"/>
        <pc:sldMkLst>
          <pc:docMk/>
          <pc:sldMk cId="3170914976" sldId="535"/>
        </pc:sldMkLst>
      </pc:sldChg>
      <pc:sldChg chg="del">
        <pc:chgData name="Boban Srezovski" userId="d2c5dd452d77a740" providerId="LiveId" clId="{5A951EFC-0A2C-4CEF-86FA-FAF317E5A03B}" dt="2022-05-17T15:44:33.345" v="14" actId="47"/>
        <pc:sldMkLst>
          <pc:docMk/>
          <pc:sldMk cId="2411794144" sldId="536"/>
        </pc:sldMkLst>
      </pc:sldChg>
      <pc:sldChg chg="del">
        <pc:chgData name="Boban Srezovski" userId="d2c5dd452d77a740" providerId="LiveId" clId="{5A951EFC-0A2C-4CEF-86FA-FAF317E5A03B}" dt="2022-05-17T15:44:38.612" v="21" actId="47"/>
        <pc:sldMkLst>
          <pc:docMk/>
          <pc:sldMk cId="1573436300" sldId="538"/>
        </pc:sldMkLst>
      </pc:sldChg>
      <pc:sldChg chg="del">
        <pc:chgData name="Boban Srezovski" userId="d2c5dd452d77a740" providerId="LiveId" clId="{5A951EFC-0A2C-4CEF-86FA-FAF317E5A03B}" dt="2022-05-17T15:44:39.287" v="22" actId="47"/>
        <pc:sldMkLst>
          <pc:docMk/>
          <pc:sldMk cId="4211995243" sldId="541"/>
        </pc:sldMkLst>
      </pc:sldChg>
      <pc:sldChg chg="del">
        <pc:chgData name="Boban Srezovski" userId="d2c5dd452d77a740" providerId="LiveId" clId="{5A951EFC-0A2C-4CEF-86FA-FAF317E5A03B}" dt="2022-05-17T15:44:41.327" v="25" actId="47"/>
        <pc:sldMkLst>
          <pc:docMk/>
          <pc:sldMk cId="2345513876" sldId="548"/>
        </pc:sldMkLst>
      </pc:sldChg>
      <pc:sldChg chg="del">
        <pc:chgData name="Boban Srezovski" userId="d2c5dd452d77a740" providerId="LiveId" clId="{5A951EFC-0A2C-4CEF-86FA-FAF317E5A03B}" dt="2022-05-17T15:44:42.055" v="26" actId="47"/>
        <pc:sldMkLst>
          <pc:docMk/>
          <pc:sldMk cId="3189532388" sldId="549"/>
        </pc:sldMkLst>
      </pc:sldChg>
      <pc:sldChg chg="del">
        <pc:chgData name="Boban Srezovski" userId="d2c5dd452d77a740" providerId="LiveId" clId="{5A951EFC-0A2C-4CEF-86FA-FAF317E5A03B}" dt="2022-05-17T15:44:42.687" v="27" actId="47"/>
        <pc:sldMkLst>
          <pc:docMk/>
          <pc:sldMk cId="2055545672" sldId="550"/>
        </pc:sldMkLst>
      </pc:sldChg>
      <pc:sldChg chg="del">
        <pc:chgData name="Boban Srezovski" userId="d2c5dd452d77a740" providerId="LiveId" clId="{5A951EFC-0A2C-4CEF-86FA-FAF317E5A03B}" dt="2022-05-17T15:44:48.097" v="33" actId="47"/>
        <pc:sldMkLst>
          <pc:docMk/>
          <pc:sldMk cId="4049927956" sldId="560"/>
        </pc:sldMkLst>
      </pc:sldChg>
      <pc:sldChg chg="del">
        <pc:chgData name="Boban Srezovski" userId="d2c5dd452d77a740" providerId="LiveId" clId="{5A951EFC-0A2C-4CEF-86FA-FAF317E5A03B}" dt="2022-05-17T15:44:45.308" v="30" actId="47"/>
        <pc:sldMkLst>
          <pc:docMk/>
          <pc:sldMk cId="1716742540" sldId="606"/>
        </pc:sldMkLst>
      </pc:sldChg>
      <pc:sldChg chg="del">
        <pc:chgData name="Boban Srezovski" userId="d2c5dd452d77a740" providerId="LiveId" clId="{5A951EFC-0A2C-4CEF-86FA-FAF317E5A03B}" dt="2022-05-17T15:44:29.235" v="8" actId="47"/>
        <pc:sldMkLst>
          <pc:docMk/>
          <pc:sldMk cId="1714465959" sldId="667"/>
        </pc:sldMkLst>
      </pc:sldChg>
      <pc:sldChg chg="del">
        <pc:chgData name="Boban Srezovski" userId="d2c5dd452d77a740" providerId="LiveId" clId="{5A951EFC-0A2C-4CEF-86FA-FAF317E5A03B}" dt="2022-05-17T15:44:29.235" v="8" actId="47"/>
        <pc:sldMkLst>
          <pc:docMk/>
          <pc:sldMk cId="1097087302" sldId="668"/>
        </pc:sldMkLst>
      </pc:sldChg>
      <pc:sldChg chg="del">
        <pc:chgData name="Boban Srezovski" userId="d2c5dd452d77a740" providerId="LiveId" clId="{5A951EFC-0A2C-4CEF-86FA-FAF317E5A03B}" dt="2022-05-17T15:44:29.935" v="9" actId="47"/>
        <pc:sldMkLst>
          <pc:docMk/>
          <pc:sldMk cId="2185091437" sldId="669"/>
        </pc:sldMkLst>
      </pc:sldChg>
      <pc:sldChg chg="del">
        <pc:chgData name="Boban Srezovski" userId="d2c5dd452d77a740" providerId="LiveId" clId="{5A951EFC-0A2C-4CEF-86FA-FAF317E5A03B}" dt="2022-05-17T15:44:29.935" v="9" actId="47"/>
        <pc:sldMkLst>
          <pc:docMk/>
          <pc:sldMk cId="3198094645" sldId="670"/>
        </pc:sldMkLst>
      </pc:sldChg>
      <pc:sldChg chg="del">
        <pc:chgData name="Boban Srezovski" userId="d2c5dd452d77a740" providerId="LiveId" clId="{5A951EFC-0A2C-4CEF-86FA-FAF317E5A03B}" dt="2022-05-17T15:44:32.033" v="12" actId="47"/>
        <pc:sldMkLst>
          <pc:docMk/>
          <pc:sldMk cId="3311153737" sldId="673"/>
        </pc:sldMkLst>
      </pc:sldChg>
      <pc:sldChg chg="del">
        <pc:chgData name="Boban Srezovski" userId="d2c5dd452d77a740" providerId="LiveId" clId="{5A951EFC-0A2C-4CEF-86FA-FAF317E5A03B}" dt="2022-05-17T15:44:32.711" v="13" actId="47"/>
        <pc:sldMkLst>
          <pc:docMk/>
          <pc:sldMk cId="571206227" sldId="674"/>
        </pc:sldMkLst>
      </pc:sldChg>
      <pc:sldChg chg="del">
        <pc:chgData name="Boban Srezovski" userId="d2c5dd452d77a740" providerId="LiveId" clId="{5A951EFC-0A2C-4CEF-86FA-FAF317E5A03B}" dt="2022-05-17T15:44:46.076" v="31" actId="47"/>
        <pc:sldMkLst>
          <pc:docMk/>
          <pc:sldMk cId="1184741443" sldId="685"/>
        </pc:sldMkLst>
      </pc:sldChg>
      <pc:sldChg chg="del">
        <pc:chgData name="Boban Srezovski" userId="d2c5dd452d77a740" providerId="LiveId" clId="{5A951EFC-0A2C-4CEF-86FA-FAF317E5A03B}" dt="2022-05-17T15:44:29.935" v="9" actId="47"/>
        <pc:sldMkLst>
          <pc:docMk/>
          <pc:sldMk cId="1517503943" sldId="704"/>
        </pc:sldMkLst>
      </pc:sldChg>
      <pc:sldChg chg="del">
        <pc:chgData name="Boban Srezovski" userId="d2c5dd452d77a740" providerId="LiveId" clId="{5A951EFC-0A2C-4CEF-86FA-FAF317E5A03B}" dt="2022-05-17T15:44:33.345" v="14" actId="47"/>
        <pc:sldMkLst>
          <pc:docMk/>
          <pc:sldMk cId="3489877685" sldId="705"/>
        </pc:sldMkLst>
      </pc:sldChg>
      <pc:sldChg chg="del">
        <pc:chgData name="Boban Srezovski" userId="d2c5dd452d77a740" providerId="LiveId" clId="{5A951EFC-0A2C-4CEF-86FA-FAF317E5A03B}" dt="2022-05-17T15:44:37.852" v="20" actId="47"/>
        <pc:sldMkLst>
          <pc:docMk/>
          <pc:sldMk cId="3524019081" sldId="706"/>
        </pc:sldMkLst>
      </pc:sldChg>
      <pc:sldChg chg="del">
        <pc:chgData name="Boban Srezovski" userId="d2c5dd452d77a740" providerId="LiveId" clId="{5A951EFC-0A2C-4CEF-86FA-FAF317E5A03B}" dt="2022-05-17T15:44:37.852" v="20" actId="47"/>
        <pc:sldMkLst>
          <pc:docMk/>
          <pc:sldMk cId="3586820411" sldId="707"/>
        </pc:sldMkLst>
      </pc:sldChg>
      <pc:sldChg chg="del">
        <pc:chgData name="Boban Srezovski" userId="d2c5dd452d77a740" providerId="LiveId" clId="{5A951EFC-0A2C-4CEF-86FA-FAF317E5A03B}" dt="2022-05-17T15:44:43.394" v="28" actId="47"/>
        <pc:sldMkLst>
          <pc:docMk/>
          <pc:sldMk cId="300201019" sldId="710"/>
        </pc:sldMkLst>
      </pc:sldChg>
      <pc:sldChg chg="del">
        <pc:chgData name="Boban Srezovski" userId="d2c5dd452d77a740" providerId="LiveId" clId="{5A951EFC-0A2C-4CEF-86FA-FAF317E5A03B}" dt="2022-05-17T15:44:46.076" v="31" actId="47"/>
        <pc:sldMkLst>
          <pc:docMk/>
          <pc:sldMk cId="4183604065" sldId="713"/>
        </pc:sldMkLst>
      </pc:sldChg>
      <pc:sldChg chg="del">
        <pc:chgData name="Boban Srezovski" userId="d2c5dd452d77a740" providerId="LiveId" clId="{5A951EFC-0A2C-4CEF-86FA-FAF317E5A03B}" dt="2022-05-17T15:44:54.584" v="36" actId="47"/>
        <pc:sldMkLst>
          <pc:docMk/>
          <pc:sldMk cId="136382118" sldId="731"/>
        </pc:sldMkLst>
      </pc:sldChg>
      <pc:sldChg chg="del">
        <pc:chgData name="Boban Srezovski" userId="d2c5dd452d77a740" providerId="LiveId" clId="{5A951EFC-0A2C-4CEF-86FA-FAF317E5A03B}" dt="2022-05-17T15:44:55.413" v="37" actId="47"/>
        <pc:sldMkLst>
          <pc:docMk/>
          <pc:sldMk cId="2940299607" sldId="732"/>
        </pc:sldMkLst>
      </pc:sldChg>
      <pc:sldChg chg="del">
        <pc:chgData name="Boban Srezovski" userId="d2c5dd452d77a740" providerId="LiveId" clId="{5A951EFC-0A2C-4CEF-86FA-FAF317E5A03B}" dt="2022-05-17T15:44:55.413" v="37" actId="47"/>
        <pc:sldMkLst>
          <pc:docMk/>
          <pc:sldMk cId="2420127041" sldId="733"/>
        </pc:sldMkLst>
      </pc:sldChg>
      <pc:sldChg chg="del">
        <pc:chgData name="Boban Srezovski" userId="d2c5dd452d77a740" providerId="LiveId" clId="{5A951EFC-0A2C-4CEF-86FA-FAF317E5A03B}" dt="2022-05-17T15:44:56.209" v="38" actId="47"/>
        <pc:sldMkLst>
          <pc:docMk/>
          <pc:sldMk cId="1670367175" sldId="734"/>
        </pc:sldMkLst>
      </pc:sldChg>
      <pc:sldChg chg="del">
        <pc:chgData name="Boban Srezovski" userId="d2c5dd452d77a740" providerId="LiveId" clId="{5A951EFC-0A2C-4CEF-86FA-FAF317E5A03B}" dt="2022-05-17T15:44:56.209" v="38" actId="47"/>
        <pc:sldMkLst>
          <pc:docMk/>
          <pc:sldMk cId="1276099061" sldId="735"/>
        </pc:sldMkLst>
      </pc:sldChg>
      <pc:sldChg chg="del">
        <pc:chgData name="Boban Srezovski" userId="d2c5dd452d77a740" providerId="LiveId" clId="{5A951EFC-0A2C-4CEF-86FA-FAF317E5A03B}" dt="2022-05-17T15:44:56.209" v="38" actId="47"/>
        <pc:sldMkLst>
          <pc:docMk/>
          <pc:sldMk cId="3980136437" sldId="736"/>
        </pc:sldMkLst>
      </pc:sldChg>
      <pc:sldChg chg="del">
        <pc:chgData name="Boban Srezovski" userId="d2c5dd452d77a740" providerId="LiveId" clId="{5A951EFC-0A2C-4CEF-86FA-FAF317E5A03B}" dt="2022-05-17T15:44:56.882" v="39" actId="47"/>
        <pc:sldMkLst>
          <pc:docMk/>
          <pc:sldMk cId="942264828" sldId="737"/>
        </pc:sldMkLst>
      </pc:sldChg>
      <pc:sldChg chg="del">
        <pc:chgData name="Boban Srezovski" userId="d2c5dd452d77a740" providerId="LiveId" clId="{5A951EFC-0A2C-4CEF-86FA-FAF317E5A03B}" dt="2022-05-17T15:44:56.882" v="39" actId="47"/>
        <pc:sldMkLst>
          <pc:docMk/>
          <pc:sldMk cId="1063765188" sldId="738"/>
        </pc:sldMkLst>
      </pc:sldChg>
      <pc:sldChg chg="del">
        <pc:chgData name="Boban Srezovski" userId="d2c5dd452d77a740" providerId="LiveId" clId="{5A951EFC-0A2C-4CEF-86FA-FAF317E5A03B}" dt="2022-05-17T15:44:56.882" v="39" actId="47"/>
        <pc:sldMkLst>
          <pc:docMk/>
          <pc:sldMk cId="1797596072" sldId="739"/>
        </pc:sldMkLst>
      </pc:sldChg>
      <pc:sldChg chg="del">
        <pc:chgData name="Boban Srezovski" userId="d2c5dd452d77a740" providerId="LiveId" clId="{5A951EFC-0A2C-4CEF-86FA-FAF317E5A03B}" dt="2022-05-17T15:44:57.701" v="40" actId="47"/>
        <pc:sldMkLst>
          <pc:docMk/>
          <pc:sldMk cId="2300827114" sldId="747"/>
        </pc:sldMkLst>
      </pc:sldChg>
      <pc:sldChg chg="del">
        <pc:chgData name="Boban Srezovski" userId="d2c5dd452d77a740" providerId="LiveId" clId="{5A951EFC-0A2C-4CEF-86FA-FAF317E5A03B}" dt="2022-05-17T15:44:58.353" v="41" actId="47"/>
        <pc:sldMkLst>
          <pc:docMk/>
          <pc:sldMk cId="3595206471" sldId="748"/>
        </pc:sldMkLst>
      </pc:sldChg>
      <pc:sldChg chg="del">
        <pc:chgData name="Boban Srezovski" userId="d2c5dd452d77a740" providerId="LiveId" clId="{5A951EFC-0A2C-4CEF-86FA-FAF317E5A03B}" dt="2022-05-17T15:44:28.514" v="7" actId="47"/>
        <pc:sldMkLst>
          <pc:docMk/>
          <pc:sldMk cId="3177989252" sldId="755"/>
        </pc:sldMkLst>
      </pc:sldChg>
      <pc:sldChg chg="del">
        <pc:chgData name="Boban Srezovski" userId="d2c5dd452d77a740" providerId="LiveId" clId="{5A951EFC-0A2C-4CEF-86FA-FAF317E5A03B}" dt="2022-05-17T15:44:32.711" v="13" actId="47"/>
        <pc:sldMkLst>
          <pc:docMk/>
          <pc:sldMk cId="1525299419" sldId="760"/>
        </pc:sldMkLst>
      </pc:sldChg>
      <pc:sldChg chg="del">
        <pc:chgData name="Boban Srezovski" userId="d2c5dd452d77a740" providerId="LiveId" clId="{5A951EFC-0A2C-4CEF-86FA-FAF317E5A03B}" dt="2022-05-17T15:44:39.287" v="22" actId="47"/>
        <pc:sldMkLst>
          <pc:docMk/>
          <pc:sldMk cId="539833753" sldId="761"/>
        </pc:sldMkLst>
      </pc:sldChg>
      <pc:sldChg chg="del">
        <pc:chgData name="Boban Srezovski" userId="d2c5dd452d77a740" providerId="LiveId" clId="{5A951EFC-0A2C-4CEF-86FA-FAF317E5A03B}" dt="2022-05-17T15:44:39.287" v="22" actId="47"/>
        <pc:sldMkLst>
          <pc:docMk/>
          <pc:sldMk cId="3404895301" sldId="762"/>
        </pc:sldMkLst>
      </pc:sldChg>
      <pc:sldChg chg="del">
        <pc:chgData name="Boban Srezovski" userId="d2c5dd452d77a740" providerId="LiveId" clId="{5A951EFC-0A2C-4CEF-86FA-FAF317E5A03B}" dt="2022-05-17T15:44:40.072" v="23" actId="47"/>
        <pc:sldMkLst>
          <pc:docMk/>
          <pc:sldMk cId="3093955719" sldId="763"/>
        </pc:sldMkLst>
      </pc:sldChg>
      <pc:sldChg chg="del">
        <pc:chgData name="Boban Srezovski" userId="d2c5dd452d77a740" providerId="LiveId" clId="{5A951EFC-0A2C-4CEF-86FA-FAF317E5A03B}" dt="2022-05-17T15:44:40.072" v="23" actId="47"/>
        <pc:sldMkLst>
          <pc:docMk/>
          <pc:sldMk cId="824014817" sldId="764"/>
        </pc:sldMkLst>
      </pc:sldChg>
      <pc:sldChg chg="del">
        <pc:chgData name="Boban Srezovski" userId="d2c5dd452d77a740" providerId="LiveId" clId="{5A951EFC-0A2C-4CEF-86FA-FAF317E5A03B}" dt="2022-05-17T15:44:41.327" v="25" actId="47"/>
        <pc:sldMkLst>
          <pc:docMk/>
          <pc:sldMk cId="3656480655" sldId="768"/>
        </pc:sldMkLst>
      </pc:sldChg>
      <pc:sldChg chg="del">
        <pc:chgData name="Boban Srezovski" userId="d2c5dd452d77a740" providerId="LiveId" clId="{5A951EFC-0A2C-4CEF-86FA-FAF317E5A03B}" dt="2022-05-17T15:44:41.327" v="25" actId="47"/>
        <pc:sldMkLst>
          <pc:docMk/>
          <pc:sldMk cId="2965113873" sldId="770"/>
        </pc:sldMkLst>
      </pc:sldChg>
      <pc:sldChg chg="del">
        <pc:chgData name="Boban Srezovski" userId="d2c5dd452d77a740" providerId="LiveId" clId="{5A951EFC-0A2C-4CEF-86FA-FAF317E5A03B}" dt="2022-05-17T15:44:41.327" v="25" actId="47"/>
        <pc:sldMkLst>
          <pc:docMk/>
          <pc:sldMk cId="4078467474" sldId="771"/>
        </pc:sldMkLst>
      </pc:sldChg>
      <pc:sldChg chg="del">
        <pc:chgData name="Boban Srezovski" userId="d2c5dd452d77a740" providerId="LiveId" clId="{5A951EFC-0A2C-4CEF-86FA-FAF317E5A03B}" dt="2022-05-17T15:44:41.327" v="25" actId="47"/>
        <pc:sldMkLst>
          <pc:docMk/>
          <pc:sldMk cId="1634164781" sldId="772"/>
        </pc:sldMkLst>
      </pc:sldChg>
      <pc:sldChg chg="del">
        <pc:chgData name="Boban Srezovski" userId="d2c5dd452d77a740" providerId="LiveId" clId="{5A951EFC-0A2C-4CEF-86FA-FAF317E5A03B}" dt="2022-05-17T15:44:41.327" v="25" actId="47"/>
        <pc:sldMkLst>
          <pc:docMk/>
          <pc:sldMk cId="1093191139" sldId="774"/>
        </pc:sldMkLst>
      </pc:sldChg>
      <pc:sldChg chg="del">
        <pc:chgData name="Boban Srezovski" userId="d2c5dd452d77a740" providerId="LiveId" clId="{5A951EFC-0A2C-4CEF-86FA-FAF317E5A03B}" dt="2022-05-17T15:44:41.327" v="25" actId="47"/>
        <pc:sldMkLst>
          <pc:docMk/>
          <pc:sldMk cId="1231387571" sldId="775"/>
        </pc:sldMkLst>
      </pc:sldChg>
      <pc:sldChg chg="del">
        <pc:chgData name="Boban Srezovski" userId="d2c5dd452d77a740" providerId="LiveId" clId="{5A951EFC-0A2C-4CEF-86FA-FAF317E5A03B}" dt="2022-05-17T15:44:41.327" v="25" actId="47"/>
        <pc:sldMkLst>
          <pc:docMk/>
          <pc:sldMk cId="109276762" sldId="776"/>
        </pc:sldMkLst>
      </pc:sldChg>
      <pc:sldChg chg="del">
        <pc:chgData name="Boban Srezovski" userId="d2c5dd452d77a740" providerId="LiveId" clId="{5A951EFC-0A2C-4CEF-86FA-FAF317E5A03B}" dt="2022-05-17T15:44:41.327" v="25" actId="47"/>
        <pc:sldMkLst>
          <pc:docMk/>
          <pc:sldMk cId="310424095" sldId="777"/>
        </pc:sldMkLst>
      </pc:sldChg>
      <pc:sldChg chg="del">
        <pc:chgData name="Boban Srezovski" userId="d2c5dd452d77a740" providerId="LiveId" clId="{5A951EFC-0A2C-4CEF-86FA-FAF317E5A03B}" dt="2022-05-17T15:44:41.327" v="25" actId="47"/>
        <pc:sldMkLst>
          <pc:docMk/>
          <pc:sldMk cId="161169408" sldId="778"/>
        </pc:sldMkLst>
      </pc:sldChg>
      <pc:sldChg chg="del">
        <pc:chgData name="Boban Srezovski" userId="d2c5dd452d77a740" providerId="LiveId" clId="{5A951EFC-0A2C-4CEF-86FA-FAF317E5A03B}" dt="2022-05-17T15:44:44.061" v="29" actId="47"/>
        <pc:sldMkLst>
          <pc:docMk/>
          <pc:sldMk cId="2975376214" sldId="784"/>
        </pc:sldMkLst>
      </pc:sldChg>
      <pc:sldChg chg="del">
        <pc:chgData name="Boban Srezovski" userId="d2c5dd452d77a740" providerId="LiveId" clId="{5A951EFC-0A2C-4CEF-86FA-FAF317E5A03B}" dt="2022-05-17T15:44:44.061" v="29" actId="47"/>
        <pc:sldMkLst>
          <pc:docMk/>
          <pc:sldMk cId="4204656881" sldId="785"/>
        </pc:sldMkLst>
      </pc:sldChg>
      <pc:sldChg chg="del">
        <pc:chgData name="Boban Srezovski" userId="d2c5dd452d77a740" providerId="LiveId" clId="{5A951EFC-0A2C-4CEF-86FA-FAF317E5A03B}" dt="2022-05-17T15:44:44.061" v="29" actId="47"/>
        <pc:sldMkLst>
          <pc:docMk/>
          <pc:sldMk cId="96363481" sldId="786"/>
        </pc:sldMkLst>
      </pc:sldChg>
      <pc:sldChg chg="del">
        <pc:chgData name="Boban Srezovski" userId="d2c5dd452d77a740" providerId="LiveId" clId="{5A951EFC-0A2C-4CEF-86FA-FAF317E5A03B}" dt="2022-05-17T15:44:46.076" v="31" actId="47"/>
        <pc:sldMkLst>
          <pc:docMk/>
          <pc:sldMk cId="2194150424" sldId="788"/>
        </pc:sldMkLst>
      </pc:sldChg>
      <pc:sldChg chg="del">
        <pc:chgData name="Boban Srezovski" userId="d2c5dd452d77a740" providerId="LiveId" clId="{5A951EFC-0A2C-4CEF-86FA-FAF317E5A03B}" dt="2022-05-17T15:44:47.218" v="32" actId="47"/>
        <pc:sldMkLst>
          <pc:docMk/>
          <pc:sldMk cId="2702034742" sldId="790"/>
        </pc:sldMkLst>
      </pc:sldChg>
      <pc:sldChg chg="del">
        <pc:chgData name="Boban Srezovski" userId="d2c5dd452d77a740" providerId="LiveId" clId="{5A951EFC-0A2C-4CEF-86FA-FAF317E5A03B}" dt="2022-05-17T15:44:48.097" v="33" actId="47"/>
        <pc:sldMkLst>
          <pc:docMk/>
          <pc:sldMk cId="4031061265" sldId="791"/>
        </pc:sldMkLst>
      </pc:sldChg>
      <pc:sldChg chg="del">
        <pc:chgData name="Boban Srezovski" userId="d2c5dd452d77a740" providerId="LiveId" clId="{5A951EFC-0A2C-4CEF-86FA-FAF317E5A03B}" dt="2022-05-17T15:44:53.429" v="35" actId="47"/>
        <pc:sldMkLst>
          <pc:docMk/>
          <pc:sldMk cId="1319673259" sldId="792"/>
        </pc:sldMkLst>
      </pc:sldChg>
      <pc:sldChg chg="del">
        <pc:chgData name="Boban Srezovski" userId="d2c5dd452d77a740" providerId="LiveId" clId="{5A951EFC-0A2C-4CEF-86FA-FAF317E5A03B}" dt="2022-05-17T15:44:53.429" v="35" actId="47"/>
        <pc:sldMkLst>
          <pc:docMk/>
          <pc:sldMk cId="444915550" sldId="793"/>
        </pc:sldMkLst>
      </pc:sldChg>
      <pc:sldChg chg="del">
        <pc:chgData name="Boban Srezovski" userId="d2c5dd452d77a740" providerId="LiveId" clId="{5A951EFC-0A2C-4CEF-86FA-FAF317E5A03B}" dt="2022-05-17T15:44:55.413" v="37" actId="47"/>
        <pc:sldMkLst>
          <pc:docMk/>
          <pc:sldMk cId="3988172560" sldId="808"/>
        </pc:sldMkLst>
      </pc:sldChg>
      <pc:sldChg chg="del">
        <pc:chgData name="Boban Srezovski" userId="d2c5dd452d77a740" providerId="LiveId" clId="{5A951EFC-0A2C-4CEF-86FA-FAF317E5A03B}" dt="2022-05-17T15:45:02.357" v="42" actId="47"/>
        <pc:sldMkLst>
          <pc:docMk/>
          <pc:sldMk cId="311831195" sldId="821"/>
        </pc:sldMkLst>
      </pc:sldChg>
      <pc:sldChg chg="addSp delSp modSp mod">
        <pc:chgData name="Boban Srezovski" userId="d2c5dd452d77a740" providerId="LiveId" clId="{5A951EFC-0A2C-4CEF-86FA-FAF317E5A03B}" dt="2022-05-17T15:44:51.027" v="34" actId="478"/>
        <pc:sldMkLst>
          <pc:docMk/>
          <pc:sldMk cId="1269418464" sldId="822"/>
        </pc:sldMkLst>
        <pc:spChg chg="del">
          <ac:chgData name="Boban Srezovski" userId="d2c5dd452d77a740" providerId="LiveId" clId="{5A951EFC-0A2C-4CEF-86FA-FAF317E5A03B}" dt="2022-05-17T15:44:51.027" v="34" actId="478"/>
          <ac:spMkLst>
            <pc:docMk/>
            <pc:sldMk cId="1269418464" sldId="822"/>
            <ac:spMk id="3" creationId="{3A02318E-E1C5-4261-AF93-73C953242914}"/>
          </ac:spMkLst>
        </pc:spChg>
        <pc:spChg chg="add mod">
          <ac:chgData name="Boban Srezovski" userId="d2c5dd452d77a740" providerId="LiveId" clId="{5A951EFC-0A2C-4CEF-86FA-FAF317E5A03B}" dt="2022-05-17T15:44:51.027" v="34" actId="478"/>
          <ac:spMkLst>
            <pc:docMk/>
            <pc:sldMk cId="1269418464" sldId="822"/>
            <ac:spMk id="5" creationId="{4D529A59-3EF9-496E-86DF-8565800F4F12}"/>
          </ac:spMkLst>
        </pc:spChg>
      </pc:sldChg>
      <pc:sldChg chg="del">
        <pc:chgData name="Boban Srezovski" userId="d2c5dd452d77a740" providerId="LiveId" clId="{5A951EFC-0A2C-4CEF-86FA-FAF317E5A03B}" dt="2022-05-17T15:44:27.778" v="6" actId="47"/>
        <pc:sldMkLst>
          <pc:docMk/>
          <pc:sldMk cId="2454548746" sldId="823"/>
        </pc:sldMkLst>
      </pc:sldChg>
      <pc:sldChg chg="del">
        <pc:chgData name="Boban Srezovski" userId="d2c5dd452d77a740" providerId="LiveId" clId="{5A951EFC-0A2C-4CEF-86FA-FAF317E5A03B}" dt="2022-05-17T15:44:28.514" v="7" actId="47"/>
        <pc:sldMkLst>
          <pc:docMk/>
          <pc:sldMk cId="539418422" sldId="824"/>
        </pc:sldMkLst>
      </pc:sldChg>
      <pc:sldChg chg="del">
        <pc:chgData name="Boban Srezovski" userId="d2c5dd452d77a740" providerId="LiveId" clId="{5A951EFC-0A2C-4CEF-86FA-FAF317E5A03B}" dt="2022-05-17T15:44:29.235" v="8" actId="47"/>
        <pc:sldMkLst>
          <pc:docMk/>
          <pc:sldMk cId="1231303733" sldId="825"/>
        </pc:sldMkLst>
      </pc:sldChg>
      <pc:sldChg chg="del">
        <pc:chgData name="Boban Srezovski" userId="d2c5dd452d77a740" providerId="LiveId" clId="{5A951EFC-0A2C-4CEF-86FA-FAF317E5A03B}" dt="2022-05-17T15:44:29.935" v="9" actId="47"/>
        <pc:sldMkLst>
          <pc:docMk/>
          <pc:sldMk cId="3253579874" sldId="826"/>
        </pc:sldMkLst>
      </pc:sldChg>
      <pc:sldChg chg="del">
        <pc:chgData name="Boban Srezovski" userId="d2c5dd452d77a740" providerId="LiveId" clId="{5A951EFC-0A2C-4CEF-86FA-FAF317E5A03B}" dt="2022-05-17T15:44:32.033" v="12" actId="47"/>
        <pc:sldMkLst>
          <pc:docMk/>
          <pc:sldMk cId="112194002" sldId="827"/>
        </pc:sldMkLst>
      </pc:sldChg>
      <pc:sldChg chg="del">
        <pc:chgData name="Boban Srezovski" userId="d2c5dd452d77a740" providerId="LiveId" clId="{5A951EFC-0A2C-4CEF-86FA-FAF317E5A03B}" dt="2022-05-17T15:44:32.711" v="13" actId="47"/>
        <pc:sldMkLst>
          <pc:docMk/>
          <pc:sldMk cId="4144086463" sldId="828"/>
        </pc:sldMkLst>
      </pc:sldChg>
      <pc:sldChg chg="del">
        <pc:chgData name="Boban Srezovski" userId="d2c5dd452d77a740" providerId="LiveId" clId="{5A951EFC-0A2C-4CEF-86FA-FAF317E5A03B}" dt="2022-05-17T15:44:32.711" v="13" actId="47"/>
        <pc:sldMkLst>
          <pc:docMk/>
          <pc:sldMk cId="1926319156" sldId="829"/>
        </pc:sldMkLst>
      </pc:sldChg>
      <pc:sldChg chg="del">
        <pc:chgData name="Boban Srezovski" userId="d2c5dd452d77a740" providerId="LiveId" clId="{5A951EFC-0A2C-4CEF-86FA-FAF317E5A03B}" dt="2022-05-17T15:44:33.345" v="14" actId="47"/>
        <pc:sldMkLst>
          <pc:docMk/>
          <pc:sldMk cId="2724520533" sldId="830"/>
        </pc:sldMkLst>
      </pc:sldChg>
      <pc:sldChg chg="del">
        <pc:chgData name="Boban Srezovski" userId="d2c5dd452d77a740" providerId="LiveId" clId="{5A951EFC-0A2C-4CEF-86FA-FAF317E5A03B}" dt="2022-05-17T15:44:33.345" v="14" actId="47"/>
        <pc:sldMkLst>
          <pc:docMk/>
          <pc:sldMk cId="1510801823" sldId="831"/>
        </pc:sldMkLst>
      </pc:sldChg>
      <pc:sldChg chg="del">
        <pc:chgData name="Boban Srezovski" userId="d2c5dd452d77a740" providerId="LiveId" clId="{5A951EFC-0A2C-4CEF-86FA-FAF317E5A03B}" dt="2022-05-17T15:44:34.007" v="15" actId="47"/>
        <pc:sldMkLst>
          <pc:docMk/>
          <pc:sldMk cId="4075974495" sldId="832"/>
        </pc:sldMkLst>
      </pc:sldChg>
      <pc:sldChg chg="del">
        <pc:chgData name="Boban Srezovski" userId="d2c5dd452d77a740" providerId="LiveId" clId="{5A951EFC-0A2C-4CEF-86FA-FAF317E5A03B}" dt="2022-05-17T15:44:34.007" v="15" actId="47"/>
        <pc:sldMkLst>
          <pc:docMk/>
          <pc:sldMk cId="3572817764" sldId="834"/>
        </pc:sldMkLst>
      </pc:sldChg>
      <pc:sldChg chg="del">
        <pc:chgData name="Boban Srezovski" userId="d2c5dd452d77a740" providerId="LiveId" clId="{5A951EFC-0A2C-4CEF-86FA-FAF317E5A03B}" dt="2022-05-17T15:44:34.007" v="15" actId="47"/>
        <pc:sldMkLst>
          <pc:docMk/>
          <pc:sldMk cId="1816065296" sldId="835"/>
        </pc:sldMkLst>
      </pc:sldChg>
      <pc:sldChg chg="del">
        <pc:chgData name="Boban Srezovski" userId="d2c5dd452d77a740" providerId="LiveId" clId="{5A951EFC-0A2C-4CEF-86FA-FAF317E5A03B}" dt="2022-05-17T15:44:34.007" v="15" actId="47"/>
        <pc:sldMkLst>
          <pc:docMk/>
          <pc:sldMk cId="2405832209" sldId="836"/>
        </pc:sldMkLst>
      </pc:sldChg>
      <pc:sldChg chg="del">
        <pc:chgData name="Boban Srezovski" userId="d2c5dd452d77a740" providerId="LiveId" clId="{5A951EFC-0A2C-4CEF-86FA-FAF317E5A03B}" dt="2022-05-17T15:44:34.723" v="16" actId="47"/>
        <pc:sldMkLst>
          <pc:docMk/>
          <pc:sldMk cId="2605032591" sldId="837"/>
        </pc:sldMkLst>
      </pc:sldChg>
      <pc:sldChg chg="del">
        <pc:chgData name="Boban Srezovski" userId="d2c5dd452d77a740" providerId="LiveId" clId="{5A951EFC-0A2C-4CEF-86FA-FAF317E5A03B}" dt="2022-05-17T15:44:35.317" v="17" actId="47"/>
        <pc:sldMkLst>
          <pc:docMk/>
          <pc:sldMk cId="2487090894" sldId="838"/>
        </pc:sldMkLst>
      </pc:sldChg>
      <pc:sldChg chg="del">
        <pc:chgData name="Boban Srezovski" userId="d2c5dd452d77a740" providerId="LiveId" clId="{5A951EFC-0A2C-4CEF-86FA-FAF317E5A03B}" dt="2022-05-17T15:44:35.317" v="17" actId="47"/>
        <pc:sldMkLst>
          <pc:docMk/>
          <pc:sldMk cId="1284219798" sldId="839"/>
        </pc:sldMkLst>
      </pc:sldChg>
      <pc:sldChg chg="del">
        <pc:chgData name="Boban Srezovski" userId="d2c5dd452d77a740" providerId="LiveId" clId="{5A951EFC-0A2C-4CEF-86FA-FAF317E5A03B}" dt="2022-05-17T15:44:35.317" v="17" actId="47"/>
        <pc:sldMkLst>
          <pc:docMk/>
          <pc:sldMk cId="853119975" sldId="840"/>
        </pc:sldMkLst>
      </pc:sldChg>
      <pc:sldChg chg="del">
        <pc:chgData name="Boban Srezovski" userId="d2c5dd452d77a740" providerId="LiveId" clId="{5A951EFC-0A2C-4CEF-86FA-FAF317E5A03B}" dt="2022-05-17T15:44:35.907" v="18" actId="47"/>
        <pc:sldMkLst>
          <pc:docMk/>
          <pc:sldMk cId="3246528625" sldId="841"/>
        </pc:sldMkLst>
      </pc:sldChg>
      <pc:sldChg chg="del">
        <pc:chgData name="Boban Srezovski" userId="d2c5dd452d77a740" providerId="LiveId" clId="{5A951EFC-0A2C-4CEF-86FA-FAF317E5A03B}" dt="2022-05-17T15:44:35.907" v="18" actId="47"/>
        <pc:sldMkLst>
          <pc:docMk/>
          <pc:sldMk cId="1461547065" sldId="842"/>
        </pc:sldMkLst>
      </pc:sldChg>
      <pc:sldChg chg="del">
        <pc:chgData name="Boban Srezovski" userId="d2c5dd452d77a740" providerId="LiveId" clId="{5A951EFC-0A2C-4CEF-86FA-FAF317E5A03B}" dt="2022-05-17T15:44:35.907" v="18" actId="47"/>
        <pc:sldMkLst>
          <pc:docMk/>
          <pc:sldMk cId="3206205770" sldId="843"/>
        </pc:sldMkLst>
      </pc:sldChg>
      <pc:sldChg chg="del">
        <pc:chgData name="Boban Srezovski" userId="d2c5dd452d77a740" providerId="LiveId" clId="{5A951EFC-0A2C-4CEF-86FA-FAF317E5A03B}" dt="2022-05-17T15:44:35.907" v="18" actId="47"/>
        <pc:sldMkLst>
          <pc:docMk/>
          <pc:sldMk cId="2795464377" sldId="844"/>
        </pc:sldMkLst>
      </pc:sldChg>
      <pc:sldChg chg="del">
        <pc:chgData name="Boban Srezovski" userId="d2c5dd452d77a740" providerId="LiveId" clId="{5A951EFC-0A2C-4CEF-86FA-FAF317E5A03B}" dt="2022-05-17T15:44:36.592" v="19" actId="47"/>
        <pc:sldMkLst>
          <pc:docMk/>
          <pc:sldMk cId="2333665668" sldId="845"/>
        </pc:sldMkLst>
      </pc:sldChg>
      <pc:sldChg chg="del">
        <pc:chgData name="Boban Srezovski" userId="d2c5dd452d77a740" providerId="LiveId" clId="{5A951EFC-0A2C-4CEF-86FA-FAF317E5A03B}" dt="2022-05-17T15:44:36.592" v="19" actId="47"/>
        <pc:sldMkLst>
          <pc:docMk/>
          <pc:sldMk cId="2658285339" sldId="846"/>
        </pc:sldMkLst>
      </pc:sldChg>
      <pc:sldChg chg="del">
        <pc:chgData name="Boban Srezovski" userId="d2c5dd452d77a740" providerId="LiveId" clId="{5A951EFC-0A2C-4CEF-86FA-FAF317E5A03B}" dt="2022-05-17T15:44:39.287" v="22" actId="47"/>
        <pc:sldMkLst>
          <pc:docMk/>
          <pc:sldMk cId="43296184" sldId="847"/>
        </pc:sldMkLst>
      </pc:sldChg>
      <pc:sldChg chg="del">
        <pc:chgData name="Boban Srezovski" userId="d2c5dd452d77a740" providerId="LiveId" clId="{5A951EFC-0A2C-4CEF-86FA-FAF317E5A03B}" dt="2022-05-17T15:44:39.287" v="22" actId="47"/>
        <pc:sldMkLst>
          <pc:docMk/>
          <pc:sldMk cId="411965042" sldId="848"/>
        </pc:sldMkLst>
      </pc:sldChg>
      <pc:sldChg chg="del">
        <pc:chgData name="Boban Srezovski" userId="d2c5dd452d77a740" providerId="LiveId" clId="{5A951EFC-0A2C-4CEF-86FA-FAF317E5A03B}" dt="2022-05-17T15:44:39.287" v="22" actId="47"/>
        <pc:sldMkLst>
          <pc:docMk/>
          <pc:sldMk cId="1324121388" sldId="849"/>
        </pc:sldMkLst>
      </pc:sldChg>
      <pc:sldChg chg="del">
        <pc:chgData name="Boban Srezovski" userId="d2c5dd452d77a740" providerId="LiveId" clId="{5A951EFC-0A2C-4CEF-86FA-FAF317E5A03B}" dt="2022-05-17T15:44:39.287" v="22" actId="47"/>
        <pc:sldMkLst>
          <pc:docMk/>
          <pc:sldMk cId="4277795611" sldId="850"/>
        </pc:sldMkLst>
      </pc:sldChg>
      <pc:sldChg chg="del">
        <pc:chgData name="Boban Srezovski" userId="d2c5dd452d77a740" providerId="LiveId" clId="{5A951EFC-0A2C-4CEF-86FA-FAF317E5A03B}" dt="2022-05-17T15:44:39.287" v="22" actId="47"/>
        <pc:sldMkLst>
          <pc:docMk/>
          <pc:sldMk cId="761523352" sldId="851"/>
        </pc:sldMkLst>
      </pc:sldChg>
      <pc:sldChg chg="del">
        <pc:chgData name="Boban Srezovski" userId="d2c5dd452d77a740" providerId="LiveId" clId="{5A951EFC-0A2C-4CEF-86FA-FAF317E5A03B}" dt="2022-05-17T15:44:39.287" v="22" actId="47"/>
        <pc:sldMkLst>
          <pc:docMk/>
          <pc:sldMk cId="1528148896" sldId="852"/>
        </pc:sldMkLst>
      </pc:sldChg>
      <pc:sldChg chg="del">
        <pc:chgData name="Boban Srezovski" userId="d2c5dd452d77a740" providerId="LiveId" clId="{5A951EFC-0A2C-4CEF-86FA-FAF317E5A03B}" dt="2022-05-17T15:44:39.287" v="22" actId="47"/>
        <pc:sldMkLst>
          <pc:docMk/>
          <pc:sldMk cId="3631412560" sldId="853"/>
        </pc:sldMkLst>
      </pc:sldChg>
      <pc:sldChg chg="del">
        <pc:chgData name="Boban Srezovski" userId="d2c5dd452d77a740" providerId="LiveId" clId="{5A951EFC-0A2C-4CEF-86FA-FAF317E5A03B}" dt="2022-05-17T15:44:39.287" v="22" actId="47"/>
        <pc:sldMkLst>
          <pc:docMk/>
          <pc:sldMk cId="2113160330" sldId="854"/>
        </pc:sldMkLst>
      </pc:sldChg>
      <pc:sldChg chg="del">
        <pc:chgData name="Boban Srezovski" userId="d2c5dd452d77a740" providerId="LiveId" clId="{5A951EFC-0A2C-4CEF-86FA-FAF317E5A03B}" dt="2022-05-17T15:44:39.287" v="22" actId="47"/>
        <pc:sldMkLst>
          <pc:docMk/>
          <pc:sldMk cId="3586850336" sldId="855"/>
        </pc:sldMkLst>
      </pc:sldChg>
      <pc:sldChg chg="del">
        <pc:chgData name="Boban Srezovski" userId="d2c5dd452d77a740" providerId="LiveId" clId="{5A951EFC-0A2C-4CEF-86FA-FAF317E5A03B}" dt="2022-05-17T15:44:39.287" v="22" actId="47"/>
        <pc:sldMkLst>
          <pc:docMk/>
          <pc:sldMk cId="638605441" sldId="856"/>
        </pc:sldMkLst>
      </pc:sldChg>
      <pc:sldChg chg="del">
        <pc:chgData name="Boban Srezovski" userId="d2c5dd452d77a740" providerId="LiveId" clId="{5A951EFC-0A2C-4CEF-86FA-FAF317E5A03B}" dt="2022-05-17T15:44:39.287" v="22" actId="47"/>
        <pc:sldMkLst>
          <pc:docMk/>
          <pc:sldMk cId="3196563403" sldId="857"/>
        </pc:sldMkLst>
      </pc:sldChg>
      <pc:sldChg chg="del">
        <pc:chgData name="Boban Srezovski" userId="d2c5dd452d77a740" providerId="LiveId" clId="{5A951EFC-0A2C-4CEF-86FA-FAF317E5A03B}" dt="2022-05-17T15:44:41.327" v="25" actId="47"/>
        <pc:sldMkLst>
          <pc:docMk/>
          <pc:sldMk cId="694782640" sldId="858"/>
        </pc:sldMkLst>
      </pc:sldChg>
      <pc:sldChg chg="del">
        <pc:chgData name="Boban Srezovski" userId="d2c5dd452d77a740" providerId="LiveId" clId="{5A951EFC-0A2C-4CEF-86FA-FAF317E5A03B}" dt="2022-05-17T15:44:41.327" v="25" actId="47"/>
        <pc:sldMkLst>
          <pc:docMk/>
          <pc:sldMk cId="2648289842" sldId="859"/>
        </pc:sldMkLst>
      </pc:sldChg>
      <pc:sldChg chg="del">
        <pc:chgData name="Boban Srezovski" userId="d2c5dd452d77a740" providerId="LiveId" clId="{5A951EFC-0A2C-4CEF-86FA-FAF317E5A03B}" dt="2022-05-17T15:44:41.327" v="25" actId="47"/>
        <pc:sldMkLst>
          <pc:docMk/>
          <pc:sldMk cId="597119811" sldId="860"/>
        </pc:sldMkLst>
      </pc:sldChg>
      <pc:sldChg chg="del">
        <pc:chgData name="Boban Srezovski" userId="d2c5dd452d77a740" providerId="LiveId" clId="{5A951EFC-0A2C-4CEF-86FA-FAF317E5A03B}" dt="2022-05-17T15:44:41.327" v="25" actId="47"/>
        <pc:sldMkLst>
          <pc:docMk/>
          <pc:sldMk cId="2669743620" sldId="861"/>
        </pc:sldMkLst>
      </pc:sldChg>
      <pc:sldChg chg="del">
        <pc:chgData name="Boban Srezovski" userId="d2c5dd452d77a740" providerId="LiveId" clId="{5A951EFC-0A2C-4CEF-86FA-FAF317E5A03B}" dt="2022-05-17T15:44:41.327" v="25" actId="47"/>
        <pc:sldMkLst>
          <pc:docMk/>
          <pc:sldMk cId="3948939435" sldId="862"/>
        </pc:sldMkLst>
      </pc:sldChg>
      <pc:sldChg chg="del">
        <pc:chgData name="Boban Srezovski" userId="d2c5dd452d77a740" providerId="LiveId" clId="{5A951EFC-0A2C-4CEF-86FA-FAF317E5A03B}" dt="2022-05-17T15:44:41.327" v="25" actId="47"/>
        <pc:sldMkLst>
          <pc:docMk/>
          <pc:sldMk cId="646413177" sldId="863"/>
        </pc:sldMkLst>
      </pc:sldChg>
      <pc:sldChg chg="del">
        <pc:chgData name="Boban Srezovski" userId="d2c5dd452d77a740" providerId="LiveId" clId="{5A951EFC-0A2C-4CEF-86FA-FAF317E5A03B}" dt="2022-05-17T15:44:42.687" v="27" actId="47"/>
        <pc:sldMkLst>
          <pc:docMk/>
          <pc:sldMk cId="3282033949" sldId="864"/>
        </pc:sldMkLst>
      </pc:sldChg>
      <pc:sldChg chg="del">
        <pc:chgData name="Boban Srezovski" userId="d2c5dd452d77a740" providerId="LiveId" clId="{5A951EFC-0A2C-4CEF-86FA-FAF317E5A03B}" dt="2022-05-17T15:44:42.687" v="27" actId="47"/>
        <pc:sldMkLst>
          <pc:docMk/>
          <pc:sldMk cId="924941315" sldId="865"/>
        </pc:sldMkLst>
      </pc:sldChg>
      <pc:sldChg chg="del">
        <pc:chgData name="Boban Srezovski" userId="d2c5dd452d77a740" providerId="LiveId" clId="{5A951EFC-0A2C-4CEF-86FA-FAF317E5A03B}" dt="2022-05-17T15:44:42.687" v="27" actId="47"/>
        <pc:sldMkLst>
          <pc:docMk/>
          <pc:sldMk cId="3384270498" sldId="866"/>
        </pc:sldMkLst>
      </pc:sldChg>
      <pc:sldChg chg="del">
        <pc:chgData name="Boban Srezovski" userId="d2c5dd452d77a740" providerId="LiveId" clId="{5A951EFC-0A2C-4CEF-86FA-FAF317E5A03B}" dt="2022-05-17T15:44:44.061" v="29" actId="47"/>
        <pc:sldMkLst>
          <pc:docMk/>
          <pc:sldMk cId="714767437" sldId="867"/>
        </pc:sldMkLst>
      </pc:sldChg>
      <pc:sldChg chg="del">
        <pc:chgData name="Boban Srezovski" userId="d2c5dd452d77a740" providerId="LiveId" clId="{5A951EFC-0A2C-4CEF-86FA-FAF317E5A03B}" dt="2022-05-17T15:44:44.061" v="29" actId="47"/>
        <pc:sldMkLst>
          <pc:docMk/>
          <pc:sldMk cId="1399126319" sldId="868"/>
        </pc:sldMkLst>
      </pc:sldChg>
      <pc:sldChg chg="del">
        <pc:chgData name="Boban Srezovski" userId="d2c5dd452d77a740" providerId="LiveId" clId="{5A951EFC-0A2C-4CEF-86FA-FAF317E5A03B}" dt="2022-05-17T15:44:45.308" v="30" actId="47"/>
        <pc:sldMkLst>
          <pc:docMk/>
          <pc:sldMk cId="2926661510" sldId="869"/>
        </pc:sldMkLst>
      </pc:sldChg>
      <pc:sldChg chg="del">
        <pc:chgData name="Boban Srezovski" userId="d2c5dd452d77a740" providerId="LiveId" clId="{5A951EFC-0A2C-4CEF-86FA-FAF317E5A03B}" dt="2022-05-17T15:44:45.308" v="30" actId="47"/>
        <pc:sldMkLst>
          <pc:docMk/>
          <pc:sldMk cId="2179863158" sldId="870"/>
        </pc:sldMkLst>
      </pc:sldChg>
      <pc:sldChg chg="del">
        <pc:chgData name="Boban Srezovski" userId="d2c5dd452d77a740" providerId="LiveId" clId="{5A951EFC-0A2C-4CEF-86FA-FAF317E5A03B}" dt="2022-05-17T15:44:45.308" v="30" actId="47"/>
        <pc:sldMkLst>
          <pc:docMk/>
          <pc:sldMk cId="2340820488" sldId="871"/>
        </pc:sldMkLst>
      </pc:sldChg>
      <pc:sldChg chg="del">
        <pc:chgData name="Boban Srezovski" userId="d2c5dd452d77a740" providerId="LiveId" clId="{5A951EFC-0A2C-4CEF-86FA-FAF317E5A03B}" dt="2022-05-17T15:44:46.076" v="31" actId="47"/>
        <pc:sldMkLst>
          <pc:docMk/>
          <pc:sldMk cId="630364633" sldId="872"/>
        </pc:sldMkLst>
      </pc:sldChg>
      <pc:sldChg chg="del">
        <pc:chgData name="Boban Srezovski" userId="d2c5dd452d77a740" providerId="LiveId" clId="{5A951EFC-0A2C-4CEF-86FA-FAF317E5A03B}" dt="2022-05-17T15:44:46.076" v="31" actId="47"/>
        <pc:sldMkLst>
          <pc:docMk/>
          <pc:sldMk cId="3687496690" sldId="873"/>
        </pc:sldMkLst>
      </pc:sldChg>
      <pc:sldChg chg="del">
        <pc:chgData name="Boban Srezovski" userId="d2c5dd452d77a740" providerId="LiveId" clId="{5A951EFC-0A2C-4CEF-86FA-FAF317E5A03B}" dt="2022-05-17T15:44:46.076" v="31" actId="47"/>
        <pc:sldMkLst>
          <pc:docMk/>
          <pc:sldMk cId="1378784725" sldId="874"/>
        </pc:sldMkLst>
      </pc:sldChg>
      <pc:sldChg chg="del">
        <pc:chgData name="Boban Srezovski" userId="d2c5dd452d77a740" providerId="LiveId" clId="{5A951EFC-0A2C-4CEF-86FA-FAF317E5A03B}" dt="2022-05-17T15:44:47.218" v="32" actId="47"/>
        <pc:sldMkLst>
          <pc:docMk/>
          <pc:sldMk cId="2140656773" sldId="875"/>
        </pc:sldMkLst>
      </pc:sldChg>
      <pc:sldChg chg="del">
        <pc:chgData name="Boban Srezovski" userId="d2c5dd452d77a740" providerId="LiveId" clId="{5A951EFC-0A2C-4CEF-86FA-FAF317E5A03B}" dt="2022-05-17T15:44:47.218" v="32" actId="47"/>
        <pc:sldMkLst>
          <pc:docMk/>
          <pc:sldMk cId="3979968970" sldId="876"/>
        </pc:sldMkLst>
      </pc:sldChg>
      <pc:sldChg chg="del">
        <pc:chgData name="Boban Srezovski" userId="d2c5dd452d77a740" providerId="LiveId" clId="{5A951EFC-0A2C-4CEF-86FA-FAF317E5A03B}" dt="2022-05-17T15:44:47.218" v="32" actId="47"/>
        <pc:sldMkLst>
          <pc:docMk/>
          <pc:sldMk cId="2566171058" sldId="877"/>
        </pc:sldMkLst>
      </pc:sldChg>
      <pc:sldChg chg="del">
        <pc:chgData name="Boban Srezovski" userId="d2c5dd452d77a740" providerId="LiveId" clId="{5A951EFC-0A2C-4CEF-86FA-FAF317E5A03B}" dt="2022-05-17T15:44:47.218" v="32" actId="47"/>
        <pc:sldMkLst>
          <pc:docMk/>
          <pc:sldMk cId="822340666" sldId="878"/>
        </pc:sldMkLst>
      </pc:sldChg>
      <pc:sldChg chg="del">
        <pc:chgData name="Boban Srezovski" userId="d2c5dd452d77a740" providerId="LiveId" clId="{5A951EFC-0A2C-4CEF-86FA-FAF317E5A03B}" dt="2022-05-17T15:44:55.413" v="37" actId="47"/>
        <pc:sldMkLst>
          <pc:docMk/>
          <pc:sldMk cId="1571659066" sldId="879"/>
        </pc:sldMkLst>
      </pc:sldChg>
      <pc:sldChg chg="del">
        <pc:chgData name="Boban Srezovski" userId="d2c5dd452d77a740" providerId="LiveId" clId="{5A951EFC-0A2C-4CEF-86FA-FAF317E5A03B}" dt="2022-05-17T15:44:55.413" v="37" actId="47"/>
        <pc:sldMkLst>
          <pc:docMk/>
          <pc:sldMk cId="1659227633" sldId="880"/>
        </pc:sldMkLst>
      </pc:sldChg>
      <pc:sldChg chg="del">
        <pc:chgData name="Boban Srezovski" userId="d2c5dd452d77a740" providerId="LiveId" clId="{5A951EFC-0A2C-4CEF-86FA-FAF317E5A03B}" dt="2022-05-17T15:44:55.413" v="37" actId="47"/>
        <pc:sldMkLst>
          <pc:docMk/>
          <pc:sldMk cId="596326677" sldId="881"/>
        </pc:sldMkLst>
      </pc:sldChg>
      <pc:sldChg chg="del">
        <pc:chgData name="Boban Srezovski" userId="d2c5dd452d77a740" providerId="LiveId" clId="{5A951EFC-0A2C-4CEF-86FA-FAF317E5A03B}" dt="2022-05-17T15:44:55.413" v="37" actId="47"/>
        <pc:sldMkLst>
          <pc:docMk/>
          <pc:sldMk cId="3073266091" sldId="882"/>
        </pc:sldMkLst>
      </pc:sldChg>
      <pc:sldChg chg="del">
        <pc:chgData name="Boban Srezovski" userId="d2c5dd452d77a740" providerId="LiveId" clId="{5A951EFC-0A2C-4CEF-86FA-FAF317E5A03B}" dt="2022-05-17T15:44:55.413" v="37" actId="47"/>
        <pc:sldMkLst>
          <pc:docMk/>
          <pc:sldMk cId="3079602845" sldId="883"/>
        </pc:sldMkLst>
      </pc:sldChg>
      <pc:sldChg chg="del">
        <pc:chgData name="Boban Srezovski" userId="d2c5dd452d77a740" providerId="LiveId" clId="{5A951EFC-0A2C-4CEF-86FA-FAF317E5A03B}" dt="2022-05-17T15:44:55.413" v="37" actId="47"/>
        <pc:sldMkLst>
          <pc:docMk/>
          <pc:sldMk cId="3590047594" sldId="884"/>
        </pc:sldMkLst>
      </pc:sldChg>
      <pc:sldChg chg="del">
        <pc:chgData name="Boban Srezovski" userId="d2c5dd452d77a740" providerId="LiveId" clId="{5A951EFC-0A2C-4CEF-86FA-FAF317E5A03B}" dt="2022-05-17T15:44:56.209" v="38" actId="47"/>
        <pc:sldMkLst>
          <pc:docMk/>
          <pc:sldMk cId="3341713858" sldId="885"/>
        </pc:sldMkLst>
      </pc:sldChg>
      <pc:sldChg chg="del">
        <pc:chgData name="Boban Srezovski" userId="d2c5dd452d77a740" providerId="LiveId" clId="{5A951EFC-0A2C-4CEF-86FA-FAF317E5A03B}" dt="2022-05-17T15:44:56.882" v="39" actId="47"/>
        <pc:sldMkLst>
          <pc:docMk/>
          <pc:sldMk cId="2641983683" sldId="886"/>
        </pc:sldMkLst>
      </pc:sldChg>
      <pc:sldChg chg="del">
        <pc:chgData name="Boban Srezovski" userId="d2c5dd452d77a740" providerId="LiveId" clId="{5A951EFC-0A2C-4CEF-86FA-FAF317E5A03B}" dt="2022-05-17T15:44:56.882" v="39" actId="47"/>
        <pc:sldMkLst>
          <pc:docMk/>
          <pc:sldMk cId="689765463" sldId="887"/>
        </pc:sldMkLst>
      </pc:sldChg>
      <pc:sldChg chg="del">
        <pc:chgData name="Boban Srezovski" userId="d2c5dd452d77a740" providerId="LiveId" clId="{5A951EFC-0A2C-4CEF-86FA-FAF317E5A03B}" dt="2022-05-17T15:44:26.857" v="5" actId="47"/>
        <pc:sldMkLst>
          <pc:docMk/>
          <pc:sldMk cId="118891651" sldId="888"/>
        </pc:sldMkLst>
      </pc:sldChg>
      <pc:sldChg chg="del">
        <pc:chgData name="Boban Srezovski" userId="d2c5dd452d77a740" providerId="LiveId" clId="{5A951EFC-0A2C-4CEF-86FA-FAF317E5A03B}" dt="2022-05-17T15:44:26.857" v="5" actId="47"/>
        <pc:sldMkLst>
          <pc:docMk/>
          <pc:sldMk cId="2134425733" sldId="889"/>
        </pc:sldMkLst>
      </pc:sldChg>
      <pc:sldChg chg="del">
        <pc:chgData name="Boban Srezovski" userId="d2c5dd452d77a740" providerId="LiveId" clId="{5A951EFC-0A2C-4CEF-86FA-FAF317E5A03B}" dt="2022-05-17T15:44:26.857" v="5" actId="47"/>
        <pc:sldMkLst>
          <pc:docMk/>
          <pc:sldMk cId="1021197313" sldId="890"/>
        </pc:sldMkLst>
      </pc:sldChg>
      <pc:sldChg chg="del">
        <pc:chgData name="Boban Srezovski" userId="d2c5dd452d77a740" providerId="LiveId" clId="{5A951EFC-0A2C-4CEF-86FA-FAF317E5A03B}" dt="2022-05-17T15:44:28.514" v="7" actId="47"/>
        <pc:sldMkLst>
          <pc:docMk/>
          <pc:sldMk cId="2040486112" sldId="891"/>
        </pc:sldMkLst>
      </pc:sldChg>
      <pc:sldChg chg="del">
        <pc:chgData name="Boban Srezovski" userId="d2c5dd452d77a740" providerId="LiveId" clId="{5A951EFC-0A2C-4CEF-86FA-FAF317E5A03B}" dt="2022-05-17T15:44:28.514" v="7" actId="47"/>
        <pc:sldMkLst>
          <pc:docMk/>
          <pc:sldMk cId="74571188" sldId="892"/>
        </pc:sldMkLst>
      </pc:sldChg>
      <pc:sldChg chg="del">
        <pc:chgData name="Boban Srezovski" userId="d2c5dd452d77a740" providerId="LiveId" clId="{5A951EFC-0A2C-4CEF-86FA-FAF317E5A03B}" dt="2022-05-17T15:44:28.514" v="7" actId="47"/>
        <pc:sldMkLst>
          <pc:docMk/>
          <pc:sldMk cId="2461139501" sldId="893"/>
        </pc:sldMkLst>
      </pc:sldChg>
      <pc:sldChg chg="del">
        <pc:chgData name="Boban Srezovski" userId="d2c5dd452d77a740" providerId="LiveId" clId="{5A951EFC-0A2C-4CEF-86FA-FAF317E5A03B}" dt="2022-05-17T15:44:28.514" v="7" actId="47"/>
        <pc:sldMkLst>
          <pc:docMk/>
          <pc:sldMk cId="2152384182" sldId="894"/>
        </pc:sldMkLst>
      </pc:sldChg>
      <pc:sldChg chg="del">
        <pc:chgData name="Boban Srezovski" userId="d2c5dd452d77a740" providerId="LiveId" clId="{5A951EFC-0A2C-4CEF-86FA-FAF317E5A03B}" dt="2022-05-17T15:44:28.514" v="7" actId="47"/>
        <pc:sldMkLst>
          <pc:docMk/>
          <pc:sldMk cId="3466201935" sldId="895"/>
        </pc:sldMkLst>
      </pc:sldChg>
      <pc:sldChg chg="del">
        <pc:chgData name="Boban Srezovski" userId="d2c5dd452d77a740" providerId="LiveId" clId="{5A951EFC-0A2C-4CEF-86FA-FAF317E5A03B}" dt="2022-05-17T15:44:29.235" v="8" actId="47"/>
        <pc:sldMkLst>
          <pc:docMk/>
          <pc:sldMk cId="3484120677" sldId="896"/>
        </pc:sldMkLst>
      </pc:sldChg>
      <pc:sldChg chg="del">
        <pc:chgData name="Boban Srezovski" userId="d2c5dd452d77a740" providerId="LiveId" clId="{5A951EFC-0A2C-4CEF-86FA-FAF317E5A03B}" dt="2022-05-17T15:44:29.235" v="8" actId="47"/>
        <pc:sldMkLst>
          <pc:docMk/>
          <pc:sldMk cId="587582715" sldId="897"/>
        </pc:sldMkLst>
      </pc:sldChg>
      <pc:sldChg chg="del">
        <pc:chgData name="Boban Srezovski" userId="d2c5dd452d77a740" providerId="LiveId" clId="{5A951EFC-0A2C-4CEF-86FA-FAF317E5A03B}" dt="2022-05-17T15:44:29.235" v="8" actId="47"/>
        <pc:sldMkLst>
          <pc:docMk/>
          <pc:sldMk cId="1644493159" sldId="898"/>
        </pc:sldMkLst>
      </pc:sldChg>
      <pc:sldChg chg="del">
        <pc:chgData name="Boban Srezovski" userId="d2c5dd452d77a740" providerId="LiveId" clId="{5A951EFC-0A2C-4CEF-86FA-FAF317E5A03B}" dt="2022-05-17T15:44:29.935" v="9" actId="47"/>
        <pc:sldMkLst>
          <pc:docMk/>
          <pc:sldMk cId="3618671782" sldId="899"/>
        </pc:sldMkLst>
      </pc:sldChg>
      <pc:sldChg chg="del">
        <pc:chgData name="Boban Srezovski" userId="d2c5dd452d77a740" providerId="LiveId" clId="{5A951EFC-0A2C-4CEF-86FA-FAF317E5A03B}" dt="2022-05-17T15:44:30.625" v="10" actId="47"/>
        <pc:sldMkLst>
          <pc:docMk/>
          <pc:sldMk cId="1001903299" sldId="900"/>
        </pc:sldMkLst>
      </pc:sldChg>
      <pc:sldChg chg="del">
        <pc:chgData name="Boban Srezovski" userId="d2c5dd452d77a740" providerId="LiveId" clId="{5A951EFC-0A2C-4CEF-86FA-FAF317E5A03B}" dt="2022-05-17T15:44:30.625" v="10" actId="47"/>
        <pc:sldMkLst>
          <pc:docMk/>
          <pc:sldMk cId="758272188" sldId="901"/>
        </pc:sldMkLst>
      </pc:sldChg>
      <pc:sldChg chg="del">
        <pc:chgData name="Boban Srezovski" userId="d2c5dd452d77a740" providerId="LiveId" clId="{5A951EFC-0A2C-4CEF-86FA-FAF317E5A03B}" dt="2022-05-17T15:44:30.625" v="10" actId="47"/>
        <pc:sldMkLst>
          <pc:docMk/>
          <pc:sldMk cId="2320904209" sldId="902"/>
        </pc:sldMkLst>
      </pc:sldChg>
      <pc:sldChg chg="del">
        <pc:chgData name="Boban Srezovski" userId="d2c5dd452d77a740" providerId="LiveId" clId="{5A951EFC-0A2C-4CEF-86FA-FAF317E5A03B}" dt="2022-05-17T15:44:30.625" v="10" actId="47"/>
        <pc:sldMkLst>
          <pc:docMk/>
          <pc:sldMk cId="2440257575" sldId="903"/>
        </pc:sldMkLst>
      </pc:sldChg>
      <pc:sldChg chg="del">
        <pc:chgData name="Boban Srezovski" userId="d2c5dd452d77a740" providerId="LiveId" clId="{5A951EFC-0A2C-4CEF-86FA-FAF317E5A03B}" dt="2022-05-17T15:44:30.625" v="10" actId="47"/>
        <pc:sldMkLst>
          <pc:docMk/>
          <pc:sldMk cId="3081282484" sldId="904"/>
        </pc:sldMkLst>
      </pc:sldChg>
      <pc:sldChg chg="del">
        <pc:chgData name="Boban Srezovski" userId="d2c5dd452d77a740" providerId="LiveId" clId="{5A951EFC-0A2C-4CEF-86FA-FAF317E5A03B}" dt="2022-05-17T15:44:30.625" v="10" actId="47"/>
        <pc:sldMkLst>
          <pc:docMk/>
          <pc:sldMk cId="2173862872" sldId="905"/>
        </pc:sldMkLst>
      </pc:sldChg>
      <pc:sldChg chg="del">
        <pc:chgData name="Boban Srezovski" userId="d2c5dd452d77a740" providerId="LiveId" clId="{5A951EFC-0A2C-4CEF-86FA-FAF317E5A03B}" dt="2022-05-17T15:44:30.625" v="10" actId="47"/>
        <pc:sldMkLst>
          <pc:docMk/>
          <pc:sldMk cId="2070055309" sldId="906"/>
        </pc:sldMkLst>
      </pc:sldChg>
      <pc:sldChg chg="del">
        <pc:chgData name="Boban Srezovski" userId="d2c5dd452d77a740" providerId="LiveId" clId="{5A951EFC-0A2C-4CEF-86FA-FAF317E5A03B}" dt="2022-05-17T15:44:30.625" v="10" actId="47"/>
        <pc:sldMkLst>
          <pc:docMk/>
          <pc:sldMk cId="3363459577" sldId="907"/>
        </pc:sldMkLst>
      </pc:sldChg>
      <pc:sldChg chg="del">
        <pc:chgData name="Boban Srezovski" userId="d2c5dd452d77a740" providerId="LiveId" clId="{5A951EFC-0A2C-4CEF-86FA-FAF317E5A03B}" dt="2022-05-17T15:44:31.342" v="11" actId="47"/>
        <pc:sldMkLst>
          <pc:docMk/>
          <pc:sldMk cId="115896628" sldId="908"/>
        </pc:sldMkLst>
      </pc:sldChg>
      <pc:sldChg chg="del">
        <pc:chgData name="Boban Srezovski" userId="d2c5dd452d77a740" providerId="LiveId" clId="{5A951EFC-0A2C-4CEF-86FA-FAF317E5A03B}" dt="2022-05-17T15:44:31.342" v="11" actId="47"/>
        <pc:sldMkLst>
          <pc:docMk/>
          <pc:sldMk cId="4161799408" sldId="909"/>
        </pc:sldMkLst>
      </pc:sldChg>
      <pc:sldChg chg="del">
        <pc:chgData name="Boban Srezovski" userId="d2c5dd452d77a740" providerId="LiveId" clId="{5A951EFC-0A2C-4CEF-86FA-FAF317E5A03B}" dt="2022-05-17T15:44:31.342" v="11" actId="47"/>
        <pc:sldMkLst>
          <pc:docMk/>
          <pc:sldMk cId="1397659228" sldId="910"/>
        </pc:sldMkLst>
      </pc:sldChg>
      <pc:sldChg chg="del">
        <pc:chgData name="Boban Srezovski" userId="d2c5dd452d77a740" providerId="LiveId" clId="{5A951EFC-0A2C-4CEF-86FA-FAF317E5A03B}" dt="2022-05-17T15:44:31.342" v="11" actId="47"/>
        <pc:sldMkLst>
          <pc:docMk/>
          <pc:sldMk cId="4234187250" sldId="911"/>
        </pc:sldMkLst>
      </pc:sldChg>
      <pc:sldChg chg="del">
        <pc:chgData name="Boban Srezovski" userId="d2c5dd452d77a740" providerId="LiveId" clId="{5A951EFC-0A2C-4CEF-86FA-FAF317E5A03B}" dt="2022-05-17T15:44:31.342" v="11" actId="47"/>
        <pc:sldMkLst>
          <pc:docMk/>
          <pc:sldMk cId="963713281" sldId="912"/>
        </pc:sldMkLst>
      </pc:sldChg>
      <pc:sldChg chg="del">
        <pc:chgData name="Boban Srezovski" userId="d2c5dd452d77a740" providerId="LiveId" clId="{5A951EFC-0A2C-4CEF-86FA-FAF317E5A03B}" dt="2022-05-17T15:44:31.342" v="11" actId="47"/>
        <pc:sldMkLst>
          <pc:docMk/>
          <pc:sldMk cId="568829190" sldId="913"/>
        </pc:sldMkLst>
      </pc:sldChg>
      <pc:sldChg chg="del">
        <pc:chgData name="Boban Srezovski" userId="d2c5dd452d77a740" providerId="LiveId" clId="{5A951EFC-0A2C-4CEF-86FA-FAF317E5A03B}" dt="2022-05-17T15:44:31.342" v="11" actId="47"/>
        <pc:sldMkLst>
          <pc:docMk/>
          <pc:sldMk cId="1175424843" sldId="914"/>
        </pc:sldMkLst>
      </pc:sldChg>
      <pc:sldChg chg="del">
        <pc:chgData name="Boban Srezovski" userId="d2c5dd452d77a740" providerId="LiveId" clId="{5A951EFC-0A2C-4CEF-86FA-FAF317E5A03B}" dt="2022-05-17T15:44:31.342" v="11" actId="47"/>
        <pc:sldMkLst>
          <pc:docMk/>
          <pc:sldMk cId="777715641" sldId="915"/>
        </pc:sldMkLst>
      </pc:sldChg>
      <pc:sldChg chg="del">
        <pc:chgData name="Boban Srezovski" userId="d2c5dd452d77a740" providerId="LiveId" clId="{5A951EFC-0A2C-4CEF-86FA-FAF317E5A03B}" dt="2022-05-17T15:44:31.342" v="11" actId="47"/>
        <pc:sldMkLst>
          <pc:docMk/>
          <pc:sldMk cId="3276233454" sldId="916"/>
        </pc:sldMkLst>
      </pc:sldChg>
      <pc:sldChg chg="del">
        <pc:chgData name="Boban Srezovski" userId="d2c5dd452d77a740" providerId="LiveId" clId="{5A951EFC-0A2C-4CEF-86FA-FAF317E5A03B}" dt="2022-05-17T15:44:31.342" v="11" actId="47"/>
        <pc:sldMkLst>
          <pc:docMk/>
          <pc:sldMk cId="3994658441" sldId="917"/>
        </pc:sldMkLst>
      </pc:sldChg>
      <pc:sldChg chg="del">
        <pc:chgData name="Boban Srezovski" userId="d2c5dd452d77a740" providerId="LiveId" clId="{5A951EFC-0A2C-4CEF-86FA-FAF317E5A03B}" dt="2022-05-17T15:44:32.033" v="12" actId="47"/>
        <pc:sldMkLst>
          <pc:docMk/>
          <pc:sldMk cId="137980246" sldId="918"/>
        </pc:sldMkLst>
      </pc:sldChg>
      <pc:sldChg chg="del">
        <pc:chgData name="Boban Srezovski" userId="d2c5dd452d77a740" providerId="LiveId" clId="{5A951EFC-0A2C-4CEF-86FA-FAF317E5A03B}" dt="2022-05-17T15:44:32.033" v="12" actId="47"/>
        <pc:sldMkLst>
          <pc:docMk/>
          <pc:sldMk cId="1246233504" sldId="919"/>
        </pc:sldMkLst>
      </pc:sldChg>
      <pc:sldChg chg="del">
        <pc:chgData name="Boban Srezovski" userId="d2c5dd452d77a740" providerId="LiveId" clId="{5A951EFC-0A2C-4CEF-86FA-FAF317E5A03B}" dt="2022-05-17T15:44:32.033" v="12" actId="47"/>
        <pc:sldMkLst>
          <pc:docMk/>
          <pc:sldMk cId="3221652621" sldId="920"/>
        </pc:sldMkLst>
      </pc:sldChg>
      <pc:sldChg chg="del">
        <pc:chgData name="Boban Srezovski" userId="d2c5dd452d77a740" providerId="LiveId" clId="{5A951EFC-0A2C-4CEF-86FA-FAF317E5A03B}" dt="2022-05-17T15:44:32.033" v="12" actId="47"/>
        <pc:sldMkLst>
          <pc:docMk/>
          <pc:sldMk cId="4195012460" sldId="921"/>
        </pc:sldMkLst>
      </pc:sldChg>
      <pc:sldChg chg="del">
        <pc:chgData name="Boban Srezovski" userId="d2c5dd452d77a740" providerId="LiveId" clId="{5A951EFC-0A2C-4CEF-86FA-FAF317E5A03B}" dt="2022-05-17T15:44:32.033" v="12" actId="47"/>
        <pc:sldMkLst>
          <pc:docMk/>
          <pc:sldMk cId="568845339" sldId="922"/>
        </pc:sldMkLst>
      </pc:sldChg>
      <pc:sldChg chg="del">
        <pc:chgData name="Boban Srezovski" userId="d2c5dd452d77a740" providerId="LiveId" clId="{5A951EFC-0A2C-4CEF-86FA-FAF317E5A03B}" dt="2022-05-17T15:44:32.033" v="12" actId="47"/>
        <pc:sldMkLst>
          <pc:docMk/>
          <pc:sldMk cId="986710943" sldId="923"/>
        </pc:sldMkLst>
      </pc:sldChg>
      <pc:sldChg chg="del">
        <pc:chgData name="Boban Srezovski" userId="d2c5dd452d77a740" providerId="LiveId" clId="{5A951EFC-0A2C-4CEF-86FA-FAF317E5A03B}" dt="2022-05-17T15:44:32.711" v="13" actId="47"/>
        <pc:sldMkLst>
          <pc:docMk/>
          <pc:sldMk cId="4141176580" sldId="924"/>
        </pc:sldMkLst>
      </pc:sldChg>
      <pc:sldChg chg="del">
        <pc:chgData name="Boban Srezovski" userId="d2c5dd452d77a740" providerId="LiveId" clId="{5A951EFC-0A2C-4CEF-86FA-FAF317E5A03B}" dt="2022-05-17T15:44:34.007" v="15" actId="47"/>
        <pc:sldMkLst>
          <pc:docMk/>
          <pc:sldMk cId="1249279092" sldId="925"/>
        </pc:sldMkLst>
      </pc:sldChg>
      <pc:sldChg chg="del">
        <pc:chgData name="Boban Srezovski" userId="d2c5dd452d77a740" providerId="LiveId" clId="{5A951EFC-0A2C-4CEF-86FA-FAF317E5A03B}" dt="2022-05-17T15:44:34.007" v="15" actId="47"/>
        <pc:sldMkLst>
          <pc:docMk/>
          <pc:sldMk cId="558233586" sldId="926"/>
        </pc:sldMkLst>
      </pc:sldChg>
      <pc:sldChg chg="del">
        <pc:chgData name="Boban Srezovski" userId="d2c5dd452d77a740" providerId="LiveId" clId="{5A951EFC-0A2C-4CEF-86FA-FAF317E5A03B}" dt="2022-05-17T15:44:35.317" v="17" actId="47"/>
        <pc:sldMkLst>
          <pc:docMk/>
          <pc:sldMk cId="2336112459" sldId="927"/>
        </pc:sldMkLst>
      </pc:sldChg>
      <pc:sldChg chg="del">
        <pc:chgData name="Boban Srezovski" userId="d2c5dd452d77a740" providerId="LiveId" clId="{5A951EFC-0A2C-4CEF-86FA-FAF317E5A03B}" dt="2022-05-17T15:44:35.317" v="17" actId="47"/>
        <pc:sldMkLst>
          <pc:docMk/>
          <pc:sldMk cId="3711679446" sldId="928"/>
        </pc:sldMkLst>
      </pc:sldChg>
      <pc:sldChg chg="del">
        <pc:chgData name="Boban Srezovski" userId="d2c5dd452d77a740" providerId="LiveId" clId="{5A951EFC-0A2C-4CEF-86FA-FAF317E5A03B}" dt="2022-05-17T15:44:35.907" v="18" actId="47"/>
        <pc:sldMkLst>
          <pc:docMk/>
          <pc:sldMk cId="2173465456" sldId="929"/>
        </pc:sldMkLst>
      </pc:sldChg>
      <pc:sldChg chg="del">
        <pc:chgData name="Boban Srezovski" userId="d2c5dd452d77a740" providerId="LiveId" clId="{5A951EFC-0A2C-4CEF-86FA-FAF317E5A03B}" dt="2022-05-17T15:44:35.907" v="18" actId="47"/>
        <pc:sldMkLst>
          <pc:docMk/>
          <pc:sldMk cId="3246572055" sldId="930"/>
        </pc:sldMkLst>
      </pc:sldChg>
      <pc:sldChg chg="del">
        <pc:chgData name="Boban Srezovski" userId="d2c5dd452d77a740" providerId="LiveId" clId="{5A951EFC-0A2C-4CEF-86FA-FAF317E5A03B}" dt="2022-05-17T15:44:36.592" v="19" actId="47"/>
        <pc:sldMkLst>
          <pc:docMk/>
          <pc:sldMk cId="634678167" sldId="931"/>
        </pc:sldMkLst>
      </pc:sldChg>
    </pc:docChg>
  </pc:docChgLst>
  <pc:docChgLst>
    <pc:chgData name="Boban Srezovski" userId="d2c5dd452d77a740" providerId="LiveId" clId="{AAE7200E-A308-4D9D-A7E9-A387D9FAD1C0}"/>
    <pc:docChg chg="custSel modSld">
      <pc:chgData name="Boban Srezovski" userId="d2c5dd452d77a740" providerId="LiveId" clId="{AAE7200E-A308-4D9D-A7E9-A387D9FAD1C0}" dt="2023-02-05T16:08:03.893" v="1"/>
      <pc:docMkLst>
        <pc:docMk/>
      </pc:docMkLst>
      <pc:sldChg chg="addSp delSp modSp mod">
        <pc:chgData name="Boban Srezovski" userId="d2c5dd452d77a740" providerId="LiveId" clId="{AAE7200E-A308-4D9D-A7E9-A387D9FAD1C0}" dt="2023-02-05T16:08:03.893" v="1"/>
        <pc:sldMkLst>
          <pc:docMk/>
          <pc:sldMk cId="4120532793" sldId="269"/>
        </pc:sldMkLst>
        <pc:picChg chg="add mod">
          <ac:chgData name="Boban Srezovski" userId="d2c5dd452d77a740" providerId="LiveId" clId="{AAE7200E-A308-4D9D-A7E9-A387D9FAD1C0}" dt="2023-02-05T16:08:03.893" v="1"/>
          <ac:picMkLst>
            <pc:docMk/>
            <pc:sldMk cId="4120532793" sldId="269"/>
            <ac:picMk id="5" creationId="{5AB6A7B5-BA7C-4FDF-999E-580EC5ECEE69}"/>
          </ac:picMkLst>
        </pc:picChg>
        <pc:picChg chg="del">
          <ac:chgData name="Boban Srezovski" userId="d2c5dd452d77a740" providerId="LiveId" clId="{AAE7200E-A308-4D9D-A7E9-A387D9FAD1C0}" dt="2023-02-05T16:08:03.741" v="0" actId="478"/>
          <ac:picMkLst>
            <pc:docMk/>
            <pc:sldMk cId="4120532793" sldId="269"/>
            <ac:picMk id="11" creationId="{6B4B924C-694C-4813-89BB-32F7E9F985FE}"/>
          </ac:picMkLst>
        </pc:picChg>
      </pc:sldChg>
    </pc:docChg>
  </pc:docChgLst>
  <pc:docChgLst>
    <pc:chgData name="Boban Srezovski" userId="d2c5dd452d77a740" providerId="LiveId" clId="{CEB04897-8D44-45B3-8136-081F7B4CD3CA}"/>
    <pc:docChg chg="undo redo custSel addSld delSld modSld sldOrd addSection modSection">
      <pc:chgData name="Boban Srezovski" userId="d2c5dd452d77a740" providerId="LiveId" clId="{CEB04897-8D44-45B3-8136-081F7B4CD3CA}" dt="2022-05-18T00:02:13.451" v="2365" actId="27636"/>
      <pc:docMkLst>
        <pc:docMk/>
      </pc:docMkLst>
      <pc:sldChg chg="addSp delSp modSp mod">
        <pc:chgData name="Boban Srezovski" userId="d2c5dd452d77a740" providerId="LiveId" clId="{CEB04897-8D44-45B3-8136-081F7B4CD3CA}" dt="2022-05-18T00:00:42.824" v="2327" actId="6549"/>
        <pc:sldMkLst>
          <pc:docMk/>
          <pc:sldMk cId="31396738" sldId="435"/>
        </pc:sldMkLst>
        <pc:spChg chg="add del mod">
          <ac:chgData name="Boban Srezovski" userId="d2c5dd452d77a740" providerId="LiveId" clId="{CEB04897-8D44-45B3-8136-081F7B4CD3CA}" dt="2022-05-18T00:00:42.824" v="2327" actId="6549"/>
          <ac:spMkLst>
            <pc:docMk/>
            <pc:sldMk cId="31396738" sldId="435"/>
            <ac:spMk id="4" creationId="{87A9B92C-24E2-4FE5-8506-F035CE63EADF}"/>
          </ac:spMkLst>
        </pc:spChg>
        <pc:picChg chg="add del mod ord">
          <ac:chgData name="Boban Srezovski" userId="d2c5dd452d77a740" providerId="LiveId" clId="{CEB04897-8D44-45B3-8136-081F7B4CD3CA}" dt="2022-05-17T21:15:40.127" v="759" actId="22"/>
          <ac:picMkLst>
            <pc:docMk/>
            <pc:sldMk cId="31396738" sldId="435"/>
            <ac:picMk id="5" creationId="{2B64C0B0-7C82-40B0-B885-779A5822E13E}"/>
          </ac:picMkLst>
        </pc:picChg>
      </pc:sldChg>
      <pc:sldChg chg="modSp mod">
        <pc:chgData name="Boban Srezovski" userId="d2c5dd452d77a740" providerId="LiveId" clId="{CEB04897-8D44-45B3-8136-081F7B4CD3CA}" dt="2022-05-17T20:41:09.559" v="33" actId="14100"/>
        <pc:sldMkLst>
          <pc:docMk/>
          <pc:sldMk cId="1269418464" sldId="822"/>
        </pc:sldMkLst>
        <pc:spChg chg="mod">
          <ac:chgData name="Boban Srezovski" userId="d2c5dd452d77a740" providerId="LiveId" clId="{CEB04897-8D44-45B3-8136-081F7B4CD3CA}" dt="2022-05-17T20:41:09.559" v="33" actId="14100"/>
          <ac:spMkLst>
            <pc:docMk/>
            <pc:sldMk cId="1269418464" sldId="822"/>
            <ac:spMk id="5" creationId="{4D529A59-3EF9-496E-86DF-8565800F4F12}"/>
          </ac:spMkLst>
        </pc:spChg>
      </pc:sldChg>
      <pc:sldChg chg="addSp modSp new mod">
        <pc:chgData name="Boban Srezovski" userId="d2c5dd452d77a740" providerId="LiveId" clId="{CEB04897-8D44-45B3-8136-081F7B4CD3CA}" dt="2022-05-17T20:42:05.294" v="60" actId="1076"/>
        <pc:sldMkLst>
          <pc:docMk/>
          <pc:sldMk cId="1734309977" sldId="823"/>
        </pc:sldMkLst>
        <pc:spChg chg="mod">
          <ac:chgData name="Boban Srezovski" userId="d2c5dd452d77a740" providerId="LiveId" clId="{CEB04897-8D44-45B3-8136-081F7B4CD3CA}" dt="2022-05-17T20:41:29.212" v="45"/>
          <ac:spMkLst>
            <pc:docMk/>
            <pc:sldMk cId="1734309977" sldId="823"/>
            <ac:spMk id="2" creationId="{54D655D1-6739-493B-9F8A-AA20EE872794}"/>
          </ac:spMkLst>
        </pc:spChg>
        <pc:spChg chg="mod">
          <ac:chgData name="Boban Srezovski" userId="d2c5dd452d77a740" providerId="LiveId" clId="{CEB04897-8D44-45B3-8136-081F7B4CD3CA}" dt="2022-05-17T20:41:57.673" v="58" actId="20577"/>
          <ac:spMkLst>
            <pc:docMk/>
            <pc:sldMk cId="1734309977" sldId="823"/>
            <ac:spMk id="3" creationId="{9657E7A7-8E58-487B-B029-E8DCD25F3127}"/>
          </ac:spMkLst>
        </pc:spChg>
        <pc:picChg chg="add mod">
          <ac:chgData name="Boban Srezovski" userId="d2c5dd452d77a740" providerId="LiveId" clId="{CEB04897-8D44-45B3-8136-081F7B4CD3CA}" dt="2022-05-17T20:42:05.294" v="60" actId="1076"/>
          <ac:picMkLst>
            <pc:docMk/>
            <pc:sldMk cId="1734309977" sldId="823"/>
            <ac:picMk id="5" creationId="{3A5B6046-36DC-49AC-BD40-951A0E13A324}"/>
          </ac:picMkLst>
        </pc:picChg>
      </pc:sldChg>
      <pc:sldChg chg="addSp delSp modSp add mod">
        <pc:chgData name="Boban Srezovski" userId="d2c5dd452d77a740" providerId="LiveId" clId="{CEB04897-8D44-45B3-8136-081F7B4CD3CA}" dt="2022-05-17T20:43:17.468" v="91" actId="22"/>
        <pc:sldMkLst>
          <pc:docMk/>
          <pc:sldMk cId="3994107085" sldId="824"/>
        </pc:sldMkLst>
        <pc:spChg chg="mod">
          <ac:chgData name="Boban Srezovski" userId="d2c5dd452d77a740" providerId="LiveId" clId="{CEB04897-8D44-45B3-8136-081F7B4CD3CA}" dt="2022-05-17T20:43:05.904" v="88" actId="20577"/>
          <ac:spMkLst>
            <pc:docMk/>
            <pc:sldMk cId="3994107085" sldId="824"/>
            <ac:spMk id="3" creationId="{9657E7A7-8E58-487B-B029-E8DCD25F3127}"/>
          </ac:spMkLst>
        </pc:spChg>
        <pc:picChg chg="del">
          <ac:chgData name="Boban Srezovski" userId="d2c5dd452d77a740" providerId="LiveId" clId="{CEB04897-8D44-45B3-8136-081F7B4CD3CA}" dt="2022-05-17T20:42:09.191" v="62" actId="478"/>
          <ac:picMkLst>
            <pc:docMk/>
            <pc:sldMk cId="3994107085" sldId="824"/>
            <ac:picMk id="5" creationId="{3A5B6046-36DC-49AC-BD40-951A0E13A324}"/>
          </ac:picMkLst>
        </pc:picChg>
        <pc:picChg chg="add mod">
          <ac:chgData name="Boban Srezovski" userId="d2c5dd452d77a740" providerId="LiveId" clId="{CEB04897-8D44-45B3-8136-081F7B4CD3CA}" dt="2022-05-17T20:42:56.839" v="83" actId="1076"/>
          <ac:picMkLst>
            <pc:docMk/>
            <pc:sldMk cId="3994107085" sldId="824"/>
            <ac:picMk id="6" creationId="{5501B18B-AD9D-443B-9341-1AE66557BAB0}"/>
          </ac:picMkLst>
        </pc:picChg>
        <pc:picChg chg="add mod modCrop">
          <ac:chgData name="Boban Srezovski" userId="d2c5dd452d77a740" providerId="LiveId" clId="{CEB04897-8D44-45B3-8136-081F7B4CD3CA}" dt="2022-05-17T20:43:03.237" v="86" actId="1076"/>
          <ac:picMkLst>
            <pc:docMk/>
            <pc:sldMk cId="3994107085" sldId="824"/>
            <ac:picMk id="8" creationId="{43594000-0761-4C0B-93C5-987E06518CF3}"/>
          </ac:picMkLst>
        </pc:picChg>
        <pc:picChg chg="add del">
          <ac:chgData name="Boban Srezovski" userId="d2c5dd452d77a740" providerId="LiveId" clId="{CEB04897-8D44-45B3-8136-081F7B4CD3CA}" dt="2022-05-17T20:43:17.468" v="91" actId="22"/>
          <ac:picMkLst>
            <pc:docMk/>
            <pc:sldMk cId="3994107085" sldId="824"/>
            <ac:picMk id="10" creationId="{91EBDB76-015E-47A1-BDF8-7CF191EA6AB7}"/>
          </ac:picMkLst>
        </pc:picChg>
      </pc:sldChg>
      <pc:sldChg chg="addSp delSp modSp new mod">
        <pc:chgData name="Boban Srezovski" userId="d2c5dd452d77a740" providerId="LiveId" clId="{CEB04897-8D44-45B3-8136-081F7B4CD3CA}" dt="2022-05-17T20:44:07.989" v="128" actId="22"/>
        <pc:sldMkLst>
          <pc:docMk/>
          <pc:sldMk cId="3107211849" sldId="825"/>
        </pc:sldMkLst>
        <pc:spChg chg="mod">
          <ac:chgData name="Boban Srezovski" userId="d2c5dd452d77a740" providerId="LiveId" clId="{CEB04897-8D44-45B3-8136-081F7B4CD3CA}" dt="2022-05-17T20:43:20.257" v="92"/>
          <ac:spMkLst>
            <pc:docMk/>
            <pc:sldMk cId="3107211849" sldId="825"/>
            <ac:spMk id="2" creationId="{5CEFC8D0-4DA0-4D1D-A459-712B98ABCAD3}"/>
          </ac:spMkLst>
        </pc:spChg>
        <pc:spChg chg="mod">
          <ac:chgData name="Boban Srezovski" userId="d2c5dd452d77a740" providerId="LiveId" clId="{CEB04897-8D44-45B3-8136-081F7B4CD3CA}" dt="2022-05-17T20:43:57.280" v="126" actId="6549"/>
          <ac:spMkLst>
            <pc:docMk/>
            <pc:sldMk cId="3107211849" sldId="825"/>
            <ac:spMk id="3" creationId="{8F1B43BE-DE7A-4658-9DCF-E2E32FF26B43}"/>
          </ac:spMkLst>
        </pc:spChg>
        <pc:spChg chg="add del">
          <ac:chgData name="Boban Srezovski" userId="d2c5dd452d77a740" providerId="LiveId" clId="{CEB04897-8D44-45B3-8136-081F7B4CD3CA}" dt="2022-05-17T20:44:07.989" v="128" actId="22"/>
          <ac:spMkLst>
            <pc:docMk/>
            <pc:sldMk cId="3107211849" sldId="825"/>
            <ac:spMk id="5" creationId="{ED7D8B06-45B0-48E9-8518-733A6E04400C}"/>
          </ac:spMkLst>
        </pc:spChg>
      </pc:sldChg>
      <pc:sldChg chg="addSp modSp add mod">
        <pc:chgData name="Boban Srezovski" userId="d2c5dd452d77a740" providerId="LiveId" clId="{CEB04897-8D44-45B3-8136-081F7B4CD3CA}" dt="2022-05-17T20:44:23.709" v="132" actId="1076"/>
        <pc:sldMkLst>
          <pc:docMk/>
          <pc:sldMk cId="681275144" sldId="826"/>
        </pc:sldMkLst>
        <pc:spChg chg="mod">
          <ac:chgData name="Boban Srezovski" userId="d2c5dd452d77a740" providerId="LiveId" clId="{CEB04897-8D44-45B3-8136-081F7B4CD3CA}" dt="2022-05-17T20:44:13.203" v="130"/>
          <ac:spMkLst>
            <pc:docMk/>
            <pc:sldMk cId="681275144" sldId="826"/>
            <ac:spMk id="3" creationId="{8F1B43BE-DE7A-4658-9DCF-E2E32FF26B43}"/>
          </ac:spMkLst>
        </pc:spChg>
        <pc:picChg chg="add mod">
          <ac:chgData name="Boban Srezovski" userId="d2c5dd452d77a740" providerId="LiveId" clId="{CEB04897-8D44-45B3-8136-081F7B4CD3CA}" dt="2022-05-17T20:44:23.709" v="132" actId="1076"/>
          <ac:picMkLst>
            <pc:docMk/>
            <pc:sldMk cId="681275144" sldId="826"/>
            <ac:picMk id="5" creationId="{7D21D9C1-D244-4D00-8896-18E6C1792F3E}"/>
          </ac:picMkLst>
        </pc:picChg>
      </pc:sldChg>
      <pc:sldChg chg="addSp delSp modSp add mod">
        <pc:chgData name="Boban Srezovski" userId="d2c5dd452d77a740" providerId="LiveId" clId="{CEB04897-8D44-45B3-8136-081F7B4CD3CA}" dt="2022-05-17T20:46:02.981" v="167" actId="1076"/>
        <pc:sldMkLst>
          <pc:docMk/>
          <pc:sldMk cId="1890046292" sldId="827"/>
        </pc:sldMkLst>
        <pc:spChg chg="mod">
          <ac:chgData name="Boban Srezovski" userId="d2c5dd452d77a740" providerId="LiveId" clId="{CEB04897-8D44-45B3-8136-081F7B4CD3CA}" dt="2022-05-17T20:45:57.863" v="165" actId="20577"/>
          <ac:spMkLst>
            <pc:docMk/>
            <pc:sldMk cId="1890046292" sldId="827"/>
            <ac:spMk id="3" creationId="{8F1B43BE-DE7A-4658-9DCF-E2E32FF26B43}"/>
          </ac:spMkLst>
        </pc:spChg>
        <pc:picChg chg="del">
          <ac:chgData name="Boban Srezovski" userId="d2c5dd452d77a740" providerId="LiveId" clId="{CEB04897-8D44-45B3-8136-081F7B4CD3CA}" dt="2022-05-17T20:44:31.358" v="134" actId="478"/>
          <ac:picMkLst>
            <pc:docMk/>
            <pc:sldMk cId="1890046292" sldId="827"/>
            <ac:picMk id="5" creationId="{7D21D9C1-D244-4D00-8896-18E6C1792F3E}"/>
          </ac:picMkLst>
        </pc:picChg>
        <pc:picChg chg="add mod">
          <ac:chgData name="Boban Srezovski" userId="d2c5dd452d77a740" providerId="LiveId" clId="{CEB04897-8D44-45B3-8136-081F7B4CD3CA}" dt="2022-05-17T20:46:02.981" v="167" actId="1076"/>
          <ac:picMkLst>
            <pc:docMk/>
            <pc:sldMk cId="1890046292" sldId="827"/>
            <ac:picMk id="6" creationId="{503D301C-3855-4CED-B1DD-0B3DCBA16F22}"/>
          </ac:picMkLst>
        </pc:picChg>
      </pc:sldChg>
      <pc:sldChg chg="addSp delSp modSp add mod">
        <pc:chgData name="Boban Srezovski" userId="d2c5dd452d77a740" providerId="LiveId" clId="{CEB04897-8D44-45B3-8136-081F7B4CD3CA}" dt="2022-05-17T20:49:00.415" v="187" actId="22"/>
        <pc:sldMkLst>
          <pc:docMk/>
          <pc:sldMk cId="963971861" sldId="828"/>
        </pc:sldMkLst>
        <pc:spChg chg="mod">
          <ac:chgData name="Boban Srezovski" userId="d2c5dd452d77a740" providerId="LiveId" clId="{CEB04897-8D44-45B3-8136-081F7B4CD3CA}" dt="2022-05-17T20:46:56.752" v="185" actId="6549"/>
          <ac:spMkLst>
            <pc:docMk/>
            <pc:sldMk cId="963971861" sldId="828"/>
            <ac:spMk id="3" creationId="{8F1B43BE-DE7A-4658-9DCF-E2E32FF26B43}"/>
          </ac:spMkLst>
        </pc:spChg>
        <pc:picChg chg="add del mod">
          <ac:chgData name="Boban Srezovski" userId="d2c5dd452d77a740" providerId="LiveId" clId="{CEB04897-8D44-45B3-8136-081F7B4CD3CA}" dt="2022-05-17T20:46:48.206" v="180" actId="478"/>
          <ac:picMkLst>
            <pc:docMk/>
            <pc:sldMk cId="963971861" sldId="828"/>
            <ac:picMk id="5" creationId="{9D70FE10-632C-499D-963F-89E413999FCF}"/>
          </ac:picMkLst>
        </pc:picChg>
        <pc:picChg chg="del mod">
          <ac:chgData name="Boban Srezovski" userId="d2c5dd452d77a740" providerId="LiveId" clId="{CEB04897-8D44-45B3-8136-081F7B4CD3CA}" dt="2022-05-17T20:46:15.330" v="171" actId="478"/>
          <ac:picMkLst>
            <pc:docMk/>
            <pc:sldMk cId="963971861" sldId="828"/>
            <ac:picMk id="6" creationId="{503D301C-3855-4CED-B1DD-0B3DCBA16F22}"/>
          </ac:picMkLst>
        </pc:picChg>
        <pc:picChg chg="add del mod modCrop">
          <ac:chgData name="Boban Srezovski" userId="d2c5dd452d77a740" providerId="LiveId" clId="{CEB04897-8D44-45B3-8136-081F7B4CD3CA}" dt="2022-05-17T20:46:47.928" v="179" actId="478"/>
          <ac:picMkLst>
            <pc:docMk/>
            <pc:sldMk cId="963971861" sldId="828"/>
            <ac:picMk id="8" creationId="{A54587CC-E420-43DE-B148-4E5F8EBB16BD}"/>
          </ac:picMkLst>
        </pc:picChg>
        <pc:picChg chg="add mod">
          <ac:chgData name="Boban Srezovski" userId="d2c5dd452d77a740" providerId="LiveId" clId="{CEB04897-8D44-45B3-8136-081F7B4CD3CA}" dt="2022-05-17T20:46:50.951" v="182" actId="1076"/>
          <ac:picMkLst>
            <pc:docMk/>
            <pc:sldMk cId="963971861" sldId="828"/>
            <ac:picMk id="10" creationId="{3E251847-A9B8-4C45-87EB-DBA78AEC79E0}"/>
          </ac:picMkLst>
        </pc:picChg>
        <pc:picChg chg="add del">
          <ac:chgData name="Boban Srezovski" userId="d2c5dd452d77a740" providerId="LiveId" clId="{CEB04897-8D44-45B3-8136-081F7B4CD3CA}" dt="2022-05-17T20:49:00.415" v="187" actId="22"/>
          <ac:picMkLst>
            <pc:docMk/>
            <pc:sldMk cId="963971861" sldId="828"/>
            <ac:picMk id="12" creationId="{B6F0273D-F055-4364-8AE9-2BDDC51079C4}"/>
          </ac:picMkLst>
        </pc:picChg>
      </pc:sldChg>
      <pc:sldChg chg="addSp delSp modSp add mod">
        <pc:chgData name="Boban Srezovski" userId="d2c5dd452d77a740" providerId="LiveId" clId="{CEB04897-8D44-45B3-8136-081F7B4CD3CA}" dt="2022-05-17T20:49:41.709" v="210" actId="14100"/>
        <pc:sldMkLst>
          <pc:docMk/>
          <pc:sldMk cId="1280149476" sldId="829"/>
        </pc:sldMkLst>
        <pc:spChg chg="mod">
          <ac:chgData name="Boban Srezovski" userId="d2c5dd452d77a740" providerId="LiveId" clId="{CEB04897-8D44-45B3-8136-081F7B4CD3CA}" dt="2022-05-17T20:49:41.709" v="210" actId="14100"/>
          <ac:spMkLst>
            <pc:docMk/>
            <pc:sldMk cId="1280149476" sldId="829"/>
            <ac:spMk id="3" creationId="{8F1B43BE-DE7A-4658-9DCF-E2E32FF26B43}"/>
          </ac:spMkLst>
        </pc:spChg>
        <pc:picChg chg="add mod">
          <ac:chgData name="Boban Srezovski" userId="d2c5dd452d77a740" providerId="LiveId" clId="{CEB04897-8D44-45B3-8136-081F7B4CD3CA}" dt="2022-05-17T20:49:31.230" v="209" actId="1076"/>
          <ac:picMkLst>
            <pc:docMk/>
            <pc:sldMk cId="1280149476" sldId="829"/>
            <ac:picMk id="5" creationId="{991E771B-8DB2-4E6B-AAC0-B35213F0DF78}"/>
          </ac:picMkLst>
        </pc:picChg>
        <pc:picChg chg="del">
          <ac:chgData name="Boban Srezovski" userId="d2c5dd452d77a740" providerId="LiveId" clId="{CEB04897-8D44-45B3-8136-081F7B4CD3CA}" dt="2022-05-17T20:49:02.944" v="189" actId="478"/>
          <ac:picMkLst>
            <pc:docMk/>
            <pc:sldMk cId="1280149476" sldId="829"/>
            <ac:picMk id="10" creationId="{3E251847-A9B8-4C45-87EB-DBA78AEC79E0}"/>
          </ac:picMkLst>
        </pc:picChg>
      </pc:sldChg>
      <pc:sldChg chg="modSp new mod">
        <pc:chgData name="Boban Srezovski" userId="d2c5dd452d77a740" providerId="LiveId" clId="{CEB04897-8D44-45B3-8136-081F7B4CD3CA}" dt="2022-05-17T20:52:06.590" v="290" actId="14100"/>
        <pc:sldMkLst>
          <pc:docMk/>
          <pc:sldMk cId="263054744" sldId="830"/>
        </pc:sldMkLst>
        <pc:spChg chg="mod">
          <ac:chgData name="Boban Srezovski" userId="d2c5dd452d77a740" providerId="LiveId" clId="{CEB04897-8D44-45B3-8136-081F7B4CD3CA}" dt="2022-05-17T20:50:41.820" v="217"/>
          <ac:spMkLst>
            <pc:docMk/>
            <pc:sldMk cId="263054744" sldId="830"/>
            <ac:spMk id="2" creationId="{917ED713-0408-45F3-BF96-5ABDB5F948EC}"/>
          </ac:spMkLst>
        </pc:spChg>
        <pc:spChg chg="mod">
          <ac:chgData name="Boban Srezovski" userId="d2c5dd452d77a740" providerId="LiveId" clId="{CEB04897-8D44-45B3-8136-081F7B4CD3CA}" dt="2022-05-17T20:52:06.590" v="290" actId="14100"/>
          <ac:spMkLst>
            <pc:docMk/>
            <pc:sldMk cId="263054744" sldId="830"/>
            <ac:spMk id="3" creationId="{9E1A3A70-4300-404D-B641-938755D23621}"/>
          </ac:spMkLst>
        </pc:spChg>
      </pc:sldChg>
      <pc:sldChg chg="addSp modSp new mod">
        <pc:chgData name="Boban Srezovski" userId="d2c5dd452d77a740" providerId="LiveId" clId="{CEB04897-8D44-45B3-8136-081F7B4CD3CA}" dt="2022-05-17T20:55:15.941" v="328" actId="1076"/>
        <pc:sldMkLst>
          <pc:docMk/>
          <pc:sldMk cId="1184658387" sldId="831"/>
        </pc:sldMkLst>
        <pc:spChg chg="mod">
          <ac:chgData name="Boban Srezovski" userId="d2c5dd452d77a740" providerId="LiveId" clId="{CEB04897-8D44-45B3-8136-081F7B4CD3CA}" dt="2022-05-17T20:54:01.314" v="296"/>
          <ac:spMkLst>
            <pc:docMk/>
            <pc:sldMk cId="1184658387" sldId="831"/>
            <ac:spMk id="2" creationId="{8D920092-31A7-4488-A32C-A35588004AB0}"/>
          </ac:spMkLst>
        </pc:spChg>
        <pc:spChg chg="mod">
          <ac:chgData name="Boban Srezovski" userId="d2c5dd452d77a740" providerId="LiveId" clId="{CEB04897-8D44-45B3-8136-081F7B4CD3CA}" dt="2022-05-17T20:55:14.553" v="327" actId="20577"/>
          <ac:spMkLst>
            <pc:docMk/>
            <pc:sldMk cId="1184658387" sldId="831"/>
            <ac:spMk id="3" creationId="{C8E626DB-1D70-4263-A724-5A2677EDAE4A}"/>
          </ac:spMkLst>
        </pc:spChg>
        <pc:picChg chg="add mod">
          <ac:chgData name="Boban Srezovski" userId="d2c5dd452d77a740" providerId="LiveId" clId="{CEB04897-8D44-45B3-8136-081F7B4CD3CA}" dt="2022-05-17T20:55:15.941" v="328" actId="1076"/>
          <ac:picMkLst>
            <pc:docMk/>
            <pc:sldMk cId="1184658387" sldId="831"/>
            <ac:picMk id="5" creationId="{E67AF2AE-09A7-4CE4-B630-B109E3AECC4D}"/>
          </ac:picMkLst>
        </pc:picChg>
      </pc:sldChg>
      <pc:sldChg chg="addSp delSp modSp add mod">
        <pc:chgData name="Boban Srezovski" userId="d2c5dd452d77a740" providerId="LiveId" clId="{CEB04897-8D44-45B3-8136-081F7B4CD3CA}" dt="2022-05-17T20:57:38.318" v="375" actId="1076"/>
        <pc:sldMkLst>
          <pc:docMk/>
          <pc:sldMk cId="1561550458" sldId="832"/>
        </pc:sldMkLst>
        <pc:spChg chg="mod">
          <ac:chgData name="Boban Srezovski" userId="d2c5dd452d77a740" providerId="LiveId" clId="{CEB04897-8D44-45B3-8136-081F7B4CD3CA}" dt="2022-05-17T20:57:36.033" v="374" actId="27636"/>
          <ac:spMkLst>
            <pc:docMk/>
            <pc:sldMk cId="1561550458" sldId="832"/>
            <ac:spMk id="3" creationId="{C8E626DB-1D70-4263-A724-5A2677EDAE4A}"/>
          </ac:spMkLst>
        </pc:spChg>
        <pc:picChg chg="del">
          <ac:chgData name="Boban Srezovski" userId="d2c5dd452d77a740" providerId="LiveId" clId="{CEB04897-8D44-45B3-8136-081F7B4CD3CA}" dt="2022-05-17T20:55:26.936" v="331" actId="478"/>
          <ac:picMkLst>
            <pc:docMk/>
            <pc:sldMk cId="1561550458" sldId="832"/>
            <ac:picMk id="5" creationId="{E67AF2AE-09A7-4CE4-B630-B109E3AECC4D}"/>
          </ac:picMkLst>
        </pc:picChg>
        <pc:picChg chg="add mod">
          <ac:chgData name="Boban Srezovski" userId="d2c5dd452d77a740" providerId="LiveId" clId="{CEB04897-8D44-45B3-8136-081F7B4CD3CA}" dt="2022-05-17T20:57:38.318" v="375" actId="1076"/>
          <ac:picMkLst>
            <pc:docMk/>
            <pc:sldMk cId="1561550458" sldId="832"/>
            <ac:picMk id="6" creationId="{07D70C19-8956-45A6-A4BE-51E67F6EE9A6}"/>
          </ac:picMkLst>
        </pc:picChg>
        <pc:picChg chg="add mod">
          <ac:chgData name="Boban Srezovski" userId="d2c5dd452d77a740" providerId="LiveId" clId="{CEB04897-8D44-45B3-8136-081F7B4CD3CA}" dt="2022-05-17T20:57:31.125" v="366" actId="1076"/>
          <ac:picMkLst>
            <pc:docMk/>
            <pc:sldMk cId="1561550458" sldId="832"/>
            <ac:picMk id="8" creationId="{EAA18FB5-DFFC-4380-8335-846ED9F43DD9}"/>
          </ac:picMkLst>
        </pc:picChg>
      </pc:sldChg>
      <pc:sldChg chg="addSp delSp new del mod">
        <pc:chgData name="Boban Srezovski" userId="d2c5dd452d77a740" providerId="LiveId" clId="{CEB04897-8D44-45B3-8136-081F7B4CD3CA}" dt="2022-05-17T20:55:37.749" v="337" actId="680"/>
        <pc:sldMkLst>
          <pc:docMk/>
          <pc:sldMk cId="2813150004" sldId="833"/>
        </pc:sldMkLst>
        <pc:spChg chg="add del">
          <ac:chgData name="Boban Srezovski" userId="d2c5dd452d77a740" providerId="LiveId" clId="{CEB04897-8D44-45B3-8136-081F7B4CD3CA}" dt="2022-05-17T20:55:37.289" v="336" actId="22"/>
          <ac:spMkLst>
            <pc:docMk/>
            <pc:sldMk cId="2813150004" sldId="833"/>
            <ac:spMk id="5" creationId="{B8C4F3CF-511C-4A11-A889-193E3D5F23EC}"/>
          </ac:spMkLst>
        </pc:spChg>
      </pc:sldChg>
      <pc:sldChg chg="addSp delSp modSp new mod">
        <pc:chgData name="Boban Srezovski" userId="d2c5dd452d77a740" providerId="LiveId" clId="{CEB04897-8D44-45B3-8136-081F7B4CD3CA}" dt="2022-05-17T20:58:35.214" v="406" actId="6549"/>
        <pc:sldMkLst>
          <pc:docMk/>
          <pc:sldMk cId="3854030119" sldId="833"/>
        </pc:sldMkLst>
        <pc:spChg chg="mod">
          <ac:chgData name="Boban Srezovski" userId="d2c5dd452d77a740" providerId="LiveId" clId="{CEB04897-8D44-45B3-8136-081F7B4CD3CA}" dt="2022-05-17T20:58:06.108" v="383"/>
          <ac:spMkLst>
            <pc:docMk/>
            <pc:sldMk cId="3854030119" sldId="833"/>
            <ac:spMk id="2" creationId="{84DE1E0B-B574-4562-9EB5-789E3DF5C75E}"/>
          </ac:spMkLst>
        </pc:spChg>
        <pc:spChg chg="mod">
          <ac:chgData name="Boban Srezovski" userId="d2c5dd452d77a740" providerId="LiveId" clId="{CEB04897-8D44-45B3-8136-081F7B4CD3CA}" dt="2022-05-17T20:58:35.214" v="406" actId="6549"/>
          <ac:spMkLst>
            <pc:docMk/>
            <pc:sldMk cId="3854030119" sldId="833"/>
            <ac:spMk id="3" creationId="{5ACDF14A-0848-4A7A-A7A3-B6D5976270B0}"/>
          </ac:spMkLst>
        </pc:spChg>
        <pc:spChg chg="add del">
          <ac:chgData name="Boban Srezovski" userId="d2c5dd452d77a740" providerId="LiveId" clId="{CEB04897-8D44-45B3-8136-081F7B4CD3CA}" dt="2022-05-17T20:58:03.739" v="380" actId="22"/>
          <ac:spMkLst>
            <pc:docMk/>
            <pc:sldMk cId="3854030119" sldId="833"/>
            <ac:spMk id="5" creationId="{63DD2091-B9AB-4095-9EA4-FF11B2D0137B}"/>
          </ac:spMkLst>
        </pc:spChg>
      </pc:sldChg>
      <pc:sldChg chg="addSp modSp new mod">
        <pc:chgData name="Boban Srezovski" userId="d2c5dd452d77a740" providerId="LiveId" clId="{CEB04897-8D44-45B3-8136-081F7B4CD3CA}" dt="2022-05-17T20:59:17.070" v="424" actId="1076"/>
        <pc:sldMkLst>
          <pc:docMk/>
          <pc:sldMk cId="3678854235" sldId="834"/>
        </pc:sldMkLst>
        <pc:spChg chg="mod">
          <ac:chgData name="Boban Srezovski" userId="d2c5dd452d77a740" providerId="LiveId" clId="{CEB04897-8D44-45B3-8136-081F7B4CD3CA}" dt="2022-05-17T20:58:46.652" v="412"/>
          <ac:spMkLst>
            <pc:docMk/>
            <pc:sldMk cId="3678854235" sldId="834"/>
            <ac:spMk id="2" creationId="{BDC54CA8-2065-42C7-A54A-3AFBA260C380}"/>
          </ac:spMkLst>
        </pc:spChg>
        <pc:spChg chg="mod">
          <ac:chgData name="Boban Srezovski" userId="d2c5dd452d77a740" providerId="LiveId" clId="{CEB04897-8D44-45B3-8136-081F7B4CD3CA}" dt="2022-05-17T20:59:10.869" v="423" actId="20577"/>
          <ac:spMkLst>
            <pc:docMk/>
            <pc:sldMk cId="3678854235" sldId="834"/>
            <ac:spMk id="3" creationId="{0051067C-63B0-4B05-9884-35DED9E90A46}"/>
          </ac:spMkLst>
        </pc:spChg>
        <pc:picChg chg="add mod">
          <ac:chgData name="Boban Srezovski" userId="d2c5dd452d77a740" providerId="LiveId" clId="{CEB04897-8D44-45B3-8136-081F7B4CD3CA}" dt="2022-05-17T20:59:17.070" v="424" actId="1076"/>
          <ac:picMkLst>
            <pc:docMk/>
            <pc:sldMk cId="3678854235" sldId="834"/>
            <ac:picMk id="5" creationId="{CCA48104-BB0E-4B8D-8EFD-9EA33D20E740}"/>
          </ac:picMkLst>
        </pc:picChg>
      </pc:sldChg>
      <pc:sldChg chg="delSp modSp add mod">
        <pc:chgData name="Boban Srezovski" userId="d2c5dd452d77a740" providerId="LiveId" clId="{CEB04897-8D44-45B3-8136-081F7B4CD3CA}" dt="2022-05-17T20:59:49.558" v="467" actId="6549"/>
        <pc:sldMkLst>
          <pc:docMk/>
          <pc:sldMk cId="2279053053" sldId="835"/>
        </pc:sldMkLst>
        <pc:spChg chg="mod">
          <ac:chgData name="Boban Srezovski" userId="d2c5dd452d77a740" providerId="LiveId" clId="{CEB04897-8D44-45B3-8136-081F7B4CD3CA}" dt="2022-05-17T20:59:49.558" v="467" actId="6549"/>
          <ac:spMkLst>
            <pc:docMk/>
            <pc:sldMk cId="2279053053" sldId="835"/>
            <ac:spMk id="3" creationId="{0051067C-63B0-4B05-9884-35DED9E90A46}"/>
          </ac:spMkLst>
        </pc:spChg>
        <pc:picChg chg="del">
          <ac:chgData name="Boban Srezovski" userId="d2c5dd452d77a740" providerId="LiveId" clId="{CEB04897-8D44-45B3-8136-081F7B4CD3CA}" dt="2022-05-17T20:59:25.206" v="428" actId="478"/>
          <ac:picMkLst>
            <pc:docMk/>
            <pc:sldMk cId="2279053053" sldId="835"/>
            <ac:picMk id="5" creationId="{CCA48104-BB0E-4B8D-8EFD-9EA33D20E740}"/>
          </ac:picMkLst>
        </pc:picChg>
      </pc:sldChg>
      <pc:sldChg chg="addSp delSp modSp add mod">
        <pc:chgData name="Boban Srezovski" userId="d2c5dd452d77a740" providerId="LiveId" clId="{CEB04897-8D44-45B3-8136-081F7B4CD3CA}" dt="2022-05-17T21:01:29.254" v="520" actId="1076"/>
        <pc:sldMkLst>
          <pc:docMk/>
          <pc:sldMk cId="4101450769" sldId="836"/>
        </pc:sldMkLst>
        <pc:spChg chg="mod">
          <ac:chgData name="Boban Srezovski" userId="d2c5dd452d77a740" providerId="LiveId" clId="{CEB04897-8D44-45B3-8136-081F7B4CD3CA}" dt="2022-05-17T21:01:16.687" v="516" actId="20577"/>
          <ac:spMkLst>
            <pc:docMk/>
            <pc:sldMk cId="4101450769" sldId="836"/>
            <ac:spMk id="3" creationId="{0051067C-63B0-4B05-9884-35DED9E90A46}"/>
          </ac:spMkLst>
        </pc:spChg>
        <pc:spChg chg="add del">
          <ac:chgData name="Boban Srezovski" userId="d2c5dd452d77a740" providerId="LiveId" clId="{CEB04897-8D44-45B3-8136-081F7B4CD3CA}" dt="2022-05-17T21:00:52.330" v="497" actId="22"/>
          <ac:spMkLst>
            <pc:docMk/>
            <pc:sldMk cId="4101450769" sldId="836"/>
            <ac:spMk id="9" creationId="{C973F03A-FE7F-417A-9EAF-E009F2CF6BB5}"/>
          </ac:spMkLst>
        </pc:spChg>
        <pc:picChg chg="add mod modCrop">
          <ac:chgData name="Boban Srezovski" userId="d2c5dd452d77a740" providerId="LiveId" clId="{CEB04897-8D44-45B3-8136-081F7B4CD3CA}" dt="2022-05-17T21:01:29.254" v="520" actId="1076"/>
          <ac:picMkLst>
            <pc:docMk/>
            <pc:sldMk cId="4101450769" sldId="836"/>
            <ac:picMk id="5" creationId="{E5F43916-C775-4CAB-B74A-A54698D6B3DD}"/>
          </ac:picMkLst>
        </pc:picChg>
        <pc:picChg chg="add mod">
          <ac:chgData name="Boban Srezovski" userId="d2c5dd452d77a740" providerId="LiveId" clId="{CEB04897-8D44-45B3-8136-081F7B4CD3CA}" dt="2022-05-17T21:01:19.174" v="517" actId="1076"/>
          <ac:picMkLst>
            <pc:docMk/>
            <pc:sldMk cId="4101450769" sldId="836"/>
            <ac:picMk id="7" creationId="{9B017302-764C-47C2-94C2-848C0C74E7A7}"/>
          </ac:picMkLst>
        </pc:picChg>
      </pc:sldChg>
      <pc:sldChg chg="addSp delSp modSp new mod">
        <pc:chgData name="Boban Srezovski" userId="d2c5dd452d77a740" providerId="LiveId" clId="{CEB04897-8D44-45B3-8136-081F7B4CD3CA}" dt="2022-05-17T21:06:00.405" v="568" actId="1076"/>
        <pc:sldMkLst>
          <pc:docMk/>
          <pc:sldMk cId="1411828556" sldId="837"/>
        </pc:sldMkLst>
        <pc:spChg chg="mod">
          <ac:chgData name="Boban Srezovski" userId="d2c5dd452d77a740" providerId="LiveId" clId="{CEB04897-8D44-45B3-8136-081F7B4CD3CA}" dt="2022-05-17T21:01:59.321" v="522"/>
          <ac:spMkLst>
            <pc:docMk/>
            <pc:sldMk cId="1411828556" sldId="837"/>
            <ac:spMk id="2" creationId="{064C2CE9-669A-4A36-9352-A5E4CC616245}"/>
          </ac:spMkLst>
        </pc:spChg>
        <pc:spChg chg="mod">
          <ac:chgData name="Boban Srezovski" userId="d2c5dd452d77a740" providerId="LiveId" clId="{CEB04897-8D44-45B3-8136-081F7B4CD3CA}" dt="2022-05-17T21:05:54.038" v="566" actId="20577"/>
          <ac:spMkLst>
            <pc:docMk/>
            <pc:sldMk cId="1411828556" sldId="837"/>
            <ac:spMk id="3" creationId="{402736F8-C267-4CE3-9DBF-0EB1D02642C5}"/>
          </ac:spMkLst>
        </pc:spChg>
        <pc:picChg chg="add mod">
          <ac:chgData name="Boban Srezovski" userId="d2c5dd452d77a740" providerId="LiveId" clId="{CEB04897-8D44-45B3-8136-081F7B4CD3CA}" dt="2022-05-17T21:06:00.405" v="568" actId="1076"/>
          <ac:picMkLst>
            <pc:docMk/>
            <pc:sldMk cId="1411828556" sldId="837"/>
            <ac:picMk id="5" creationId="{45DFCB0F-EAE4-46D6-8D78-3426205DC375}"/>
          </ac:picMkLst>
        </pc:picChg>
        <pc:picChg chg="add del mod">
          <ac:chgData name="Boban Srezovski" userId="d2c5dd452d77a740" providerId="LiveId" clId="{CEB04897-8D44-45B3-8136-081F7B4CD3CA}" dt="2022-05-17T21:05:48.485" v="561" actId="478"/>
          <ac:picMkLst>
            <pc:docMk/>
            <pc:sldMk cId="1411828556" sldId="837"/>
            <ac:picMk id="7" creationId="{86EFC02B-D779-48AE-B1E4-2F840F51E93F}"/>
          </ac:picMkLst>
        </pc:picChg>
      </pc:sldChg>
      <pc:sldChg chg="delSp modSp add mod">
        <pc:chgData name="Boban Srezovski" userId="d2c5dd452d77a740" providerId="LiveId" clId="{CEB04897-8D44-45B3-8136-081F7B4CD3CA}" dt="2022-05-17T21:07:56.213" v="627" actId="1076"/>
        <pc:sldMkLst>
          <pc:docMk/>
          <pc:sldMk cId="3875901986" sldId="838"/>
        </pc:sldMkLst>
        <pc:spChg chg="mod">
          <ac:chgData name="Boban Srezovski" userId="d2c5dd452d77a740" providerId="LiveId" clId="{CEB04897-8D44-45B3-8136-081F7B4CD3CA}" dt="2022-05-17T21:07:54.943" v="626" actId="27636"/>
          <ac:spMkLst>
            <pc:docMk/>
            <pc:sldMk cId="3875901986" sldId="838"/>
            <ac:spMk id="3" creationId="{402736F8-C267-4CE3-9DBF-0EB1D02642C5}"/>
          </ac:spMkLst>
        </pc:spChg>
        <pc:picChg chg="del">
          <ac:chgData name="Boban Srezovski" userId="d2c5dd452d77a740" providerId="LiveId" clId="{CEB04897-8D44-45B3-8136-081F7B4CD3CA}" dt="2022-05-17T21:04:44.135" v="545" actId="478"/>
          <ac:picMkLst>
            <pc:docMk/>
            <pc:sldMk cId="3875901986" sldId="838"/>
            <ac:picMk id="5" creationId="{45DFCB0F-EAE4-46D6-8D78-3426205DC375}"/>
          </ac:picMkLst>
        </pc:picChg>
        <pc:picChg chg="mod">
          <ac:chgData name="Boban Srezovski" userId="d2c5dd452d77a740" providerId="LiveId" clId="{CEB04897-8D44-45B3-8136-081F7B4CD3CA}" dt="2022-05-17T21:07:56.213" v="627" actId="1076"/>
          <ac:picMkLst>
            <pc:docMk/>
            <pc:sldMk cId="3875901986" sldId="838"/>
            <ac:picMk id="7" creationId="{86EFC02B-D779-48AE-B1E4-2F840F51E93F}"/>
          </ac:picMkLst>
        </pc:picChg>
      </pc:sldChg>
      <pc:sldChg chg="addSp delSp modSp add mod ord">
        <pc:chgData name="Boban Srezovski" userId="d2c5dd452d77a740" providerId="LiveId" clId="{CEB04897-8D44-45B3-8136-081F7B4CD3CA}" dt="2022-05-17T21:06:28.901" v="575" actId="1076"/>
        <pc:sldMkLst>
          <pc:docMk/>
          <pc:sldMk cId="191750976" sldId="839"/>
        </pc:sldMkLst>
        <pc:spChg chg="mod">
          <ac:chgData name="Boban Srezovski" userId="d2c5dd452d77a740" providerId="LiveId" clId="{CEB04897-8D44-45B3-8136-081F7B4CD3CA}" dt="2022-05-17T21:06:17.450" v="572"/>
          <ac:spMkLst>
            <pc:docMk/>
            <pc:sldMk cId="191750976" sldId="839"/>
            <ac:spMk id="3" creationId="{402736F8-C267-4CE3-9DBF-0EB1D02642C5}"/>
          </ac:spMkLst>
        </pc:spChg>
        <pc:picChg chg="del">
          <ac:chgData name="Boban Srezovski" userId="d2c5dd452d77a740" providerId="LiveId" clId="{CEB04897-8D44-45B3-8136-081F7B4CD3CA}" dt="2022-05-17T21:06:20.430" v="573" actId="478"/>
          <ac:picMkLst>
            <pc:docMk/>
            <pc:sldMk cId="191750976" sldId="839"/>
            <ac:picMk id="5" creationId="{45DFCB0F-EAE4-46D6-8D78-3426205DC375}"/>
          </ac:picMkLst>
        </pc:picChg>
        <pc:picChg chg="add mod">
          <ac:chgData name="Boban Srezovski" userId="d2c5dd452d77a740" providerId="LiveId" clId="{CEB04897-8D44-45B3-8136-081F7B4CD3CA}" dt="2022-05-17T21:06:28.901" v="575" actId="1076"/>
          <ac:picMkLst>
            <pc:docMk/>
            <pc:sldMk cId="191750976" sldId="839"/>
            <ac:picMk id="6" creationId="{9BDDE8E3-6351-49A0-BF20-AA5F63609683}"/>
          </ac:picMkLst>
        </pc:picChg>
      </pc:sldChg>
      <pc:sldChg chg="addSp delSp modSp add mod ord">
        <pc:chgData name="Boban Srezovski" userId="d2c5dd452d77a740" providerId="LiveId" clId="{CEB04897-8D44-45B3-8136-081F7B4CD3CA}" dt="2022-05-17T21:07:18.325" v="598" actId="1076"/>
        <pc:sldMkLst>
          <pc:docMk/>
          <pc:sldMk cId="2578299818" sldId="840"/>
        </pc:sldMkLst>
        <pc:spChg chg="mod">
          <ac:chgData name="Boban Srezovski" userId="d2c5dd452d77a740" providerId="LiveId" clId="{CEB04897-8D44-45B3-8136-081F7B4CD3CA}" dt="2022-05-17T21:07:15.687" v="597" actId="20577"/>
          <ac:spMkLst>
            <pc:docMk/>
            <pc:sldMk cId="2578299818" sldId="840"/>
            <ac:spMk id="3" creationId="{402736F8-C267-4CE3-9DBF-0EB1D02642C5}"/>
          </ac:spMkLst>
        </pc:spChg>
        <pc:picChg chg="add mod">
          <ac:chgData name="Boban Srezovski" userId="d2c5dd452d77a740" providerId="LiveId" clId="{CEB04897-8D44-45B3-8136-081F7B4CD3CA}" dt="2022-05-17T21:07:18.325" v="598" actId="1076"/>
          <ac:picMkLst>
            <pc:docMk/>
            <pc:sldMk cId="2578299818" sldId="840"/>
            <ac:picMk id="5" creationId="{C1CB7CD4-F5EC-4C51-9CAD-48B06BA65AB2}"/>
          </ac:picMkLst>
        </pc:picChg>
        <pc:picChg chg="del">
          <ac:chgData name="Boban Srezovski" userId="d2c5dd452d77a740" providerId="LiveId" clId="{CEB04897-8D44-45B3-8136-081F7B4CD3CA}" dt="2022-05-17T21:06:52.719" v="581" actId="478"/>
          <ac:picMkLst>
            <pc:docMk/>
            <pc:sldMk cId="2578299818" sldId="840"/>
            <ac:picMk id="7" creationId="{86EFC02B-D779-48AE-B1E4-2F840F51E93F}"/>
          </ac:picMkLst>
        </pc:picChg>
      </pc:sldChg>
      <pc:sldChg chg="modSp new mod">
        <pc:chgData name="Boban Srezovski" userId="d2c5dd452d77a740" providerId="LiveId" clId="{CEB04897-8D44-45B3-8136-081F7B4CD3CA}" dt="2022-05-17T21:10:34.520" v="689" actId="20577"/>
        <pc:sldMkLst>
          <pc:docMk/>
          <pc:sldMk cId="1952532986" sldId="841"/>
        </pc:sldMkLst>
        <pc:spChg chg="mod">
          <ac:chgData name="Boban Srezovski" userId="d2c5dd452d77a740" providerId="LiveId" clId="{CEB04897-8D44-45B3-8136-081F7B4CD3CA}" dt="2022-05-17T21:09:47.692" v="633"/>
          <ac:spMkLst>
            <pc:docMk/>
            <pc:sldMk cId="1952532986" sldId="841"/>
            <ac:spMk id="2" creationId="{59025776-7F35-476C-B475-1EC818F04587}"/>
          </ac:spMkLst>
        </pc:spChg>
        <pc:spChg chg="mod">
          <ac:chgData name="Boban Srezovski" userId="d2c5dd452d77a740" providerId="LiveId" clId="{CEB04897-8D44-45B3-8136-081F7B4CD3CA}" dt="2022-05-17T21:10:34.520" v="689" actId="20577"/>
          <ac:spMkLst>
            <pc:docMk/>
            <pc:sldMk cId="1952532986" sldId="841"/>
            <ac:spMk id="3" creationId="{35134C69-5283-493E-91AA-A6A273679DA2}"/>
          </ac:spMkLst>
        </pc:spChg>
      </pc:sldChg>
      <pc:sldChg chg="addSp delSp modSp new mod">
        <pc:chgData name="Boban Srezovski" userId="d2c5dd452d77a740" providerId="LiveId" clId="{CEB04897-8D44-45B3-8136-081F7B4CD3CA}" dt="2022-05-17T21:13:30.453" v="730" actId="1076"/>
        <pc:sldMkLst>
          <pc:docMk/>
          <pc:sldMk cId="520153972" sldId="842"/>
        </pc:sldMkLst>
        <pc:spChg chg="mod">
          <ac:chgData name="Boban Srezovski" userId="d2c5dd452d77a740" providerId="LiveId" clId="{CEB04897-8D44-45B3-8136-081F7B4CD3CA}" dt="2022-05-17T21:11:06.492" v="697"/>
          <ac:spMkLst>
            <pc:docMk/>
            <pc:sldMk cId="520153972" sldId="842"/>
            <ac:spMk id="2" creationId="{8A334A55-7BCE-42BB-8C13-848E5CCF9DAD}"/>
          </ac:spMkLst>
        </pc:spChg>
        <pc:spChg chg="mod">
          <ac:chgData name="Boban Srezovski" userId="d2c5dd452d77a740" providerId="LiveId" clId="{CEB04897-8D44-45B3-8136-081F7B4CD3CA}" dt="2022-05-17T21:12:17.030" v="728" actId="20577"/>
          <ac:spMkLst>
            <pc:docMk/>
            <pc:sldMk cId="520153972" sldId="842"/>
            <ac:spMk id="3" creationId="{145C1418-FBAA-430E-BBB8-B7652DC6BF56}"/>
          </ac:spMkLst>
        </pc:spChg>
        <pc:spChg chg="add del">
          <ac:chgData name="Boban Srezovski" userId="d2c5dd452d77a740" providerId="LiveId" clId="{CEB04897-8D44-45B3-8136-081F7B4CD3CA}" dt="2022-05-17T21:11:04.681" v="694" actId="22"/>
          <ac:spMkLst>
            <pc:docMk/>
            <pc:sldMk cId="520153972" sldId="842"/>
            <ac:spMk id="5" creationId="{ADA960AB-EA17-40BC-B057-6AA2B55DB4AD}"/>
          </ac:spMkLst>
        </pc:spChg>
        <pc:picChg chg="add mod">
          <ac:chgData name="Boban Srezovski" userId="d2c5dd452d77a740" providerId="LiveId" clId="{CEB04897-8D44-45B3-8136-081F7B4CD3CA}" dt="2022-05-17T21:13:30.453" v="730" actId="1076"/>
          <ac:picMkLst>
            <pc:docMk/>
            <pc:sldMk cId="520153972" sldId="842"/>
            <ac:picMk id="7" creationId="{FE4B0EDB-6B97-45BE-B45F-22CCAF888A3F}"/>
          </ac:picMkLst>
        </pc:picChg>
      </pc:sldChg>
      <pc:sldChg chg="addSp delSp modSp add mod">
        <pc:chgData name="Boban Srezovski" userId="d2c5dd452d77a740" providerId="LiveId" clId="{CEB04897-8D44-45B3-8136-081F7B4CD3CA}" dt="2022-05-17T21:15:18.484" v="753" actId="1076"/>
        <pc:sldMkLst>
          <pc:docMk/>
          <pc:sldMk cId="3649522153" sldId="843"/>
        </pc:sldMkLst>
        <pc:spChg chg="mod">
          <ac:chgData name="Boban Srezovski" userId="d2c5dd452d77a740" providerId="LiveId" clId="{CEB04897-8D44-45B3-8136-081F7B4CD3CA}" dt="2022-05-17T21:14:58.491" v="749"/>
          <ac:spMkLst>
            <pc:docMk/>
            <pc:sldMk cId="3649522153" sldId="843"/>
            <ac:spMk id="3" creationId="{145C1418-FBAA-430E-BBB8-B7652DC6BF56}"/>
          </ac:spMkLst>
        </pc:spChg>
        <pc:picChg chg="add mod">
          <ac:chgData name="Boban Srezovski" userId="d2c5dd452d77a740" providerId="LiveId" clId="{CEB04897-8D44-45B3-8136-081F7B4CD3CA}" dt="2022-05-17T21:15:05.013" v="750" actId="1076"/>
          <ac:picMkLst>
            <pc:docMk/>
            <pc:sldMk cId="3649522153" sldId="843"/>
            <ac:picMk id="5" creationId="{F1135E86-BE2D-49C3-A933-FFE763665ECD}"/>
          </ac:picMkLst>
        </pc:picChg>
        <pc:picChg chg="del">
          <ac:chgData name="Boban Srezovski" userId="d2c5dd452d77a740" providerId="LiveId" clId="{CEB04897-8D44-45B3-8136-081F7B4CD3CA}" dt="2022-05-17T21:13:43.166" v="739" actId="478"/>
          <ac:picMkLst>
            <pc:docMk/>
            <pc:sldMk cId="3649522153" sldId="843"/>
            <ac:picMk id="7" creationId="{FE4B0EDB-6B97-45BE-B45F-22CCAF888A3F}"/>
          </ac:picMkLst>
        </pc:picChg>
        <pc:picChg chg="add mod">
          <ac:chgData name="Boban Srezovski" userId="d2c5dd452d77a740" providerId="LiveId" clId="{CEB04897-8D44-45B3-8136-081F7B4CD3CA}" dt="2022-05-17T21:15:18.484" v="753" actId="1076"/>
          <ac:picMkLst>
            <pc:docMk/>
            <pc:sldMk cId="3649522153" sldId="843"/>
            <ac:picMk id="8" creationId="{9B486B2D-6BAD-4F22-96D3-16AE4CDAAB95}"/>
          </ac:picMkLst>
        </pc:picChg>
      </pc:sldChg>
      <pc:sldChg chg="addSp delSp modSp add mod">
        <pc:chgData name="Boban Srezovski" userId="d2c5dd452d77a740" providerId="LiveId" clId="{CEB04897-8D44-45B3-8136-081F7B4CD3CA}" dt="2022-05-17T21:16:04.502" v="774" actId="1076"/>
        <pc:sldMkLst>
          <pc:docMk/>
          <pc:sldMk cId="3069562734" sldId="844"/>
        </pc:sldMkLst>
        <pc:spChg chg="mod">
          <ac:chgData name="Boban Srezovski" userId="d2c5dd452d77a740" providerId="LiveId" clId="{CEB04897-8D44-45B3-8136-081F7B4CD3CA}" dt="2022-05-17T21:15:53.229" v="771" actId="20577"/>
          <ac:spMkLst>
            <pc:docMk/>
            <pc:sldMk cId="3069562734" sldId="844"/>
            <ac:spMk id="3" creationId="{145C1418-FBAA-430E-BBB8-B7652DC6BF56}"/>
          </ac:spMkLst>
        </pc:spChg>
        <pc:picChg chg="del">
          <ac:chgData name="Boban Srezovski" userId="d2c5dd452d77a740" providerId="LiveId" clId="{CEB04897-8D44-45B3-8136-081F7B4CD3CA}" dt="2022-05-17T21:15:31.398" v="756" actId="478"/>
          <ac:picMkLst>
            <pc:docMk/>
            <pc:sldMk cId="3069562734" sldId="844"/>
            <ac:picMk id="5" creationId="{F1135E86-BE2D-49C3-A933-FFE763665ECD}"/>
          </ac:picMkLst>
        </pc:picChg>
        <pc:picChg chg="add mod">
          <ac:chgData name="Boban Srezovski" userId="d2c5dd452d77a740" providerId="LiveId" clId="{CEB04897-8D44-45B3-8136-081F7B4CD3CA}" dt="2022-05-17T21:16:04.502" v="774" actId="1076"/>
          <ac:picMkLst>
            <pc:docMk/>
            <pc:sldMk cId="3069562734" sldId="844"/>
            <ac:picMk id="6" creationId="{63A95522-63FC-43AE-A26A-784E047A3149}"/>
          </ac:picMkLst>
        </pc:picChg>
        <pc:picChg chg="del">
          <ac:chgData name="Boban Srezovski" userId="d2c5dd452d77a740" providerId="LiveId" clId="{CEB04897-8D44-45B3-8136-081F7B4CD3CA}" dt="2022-05-17T21:15:31.718" v="757" actId="478"/>
          <ac:picMkLst>
            <pc:docMk/>
            <pc:sldMk cId="3069562734" sldId="844"/>
            <ac:picMk id="8" creationId="{9B486B2D-6BAD-4F22-96D3-16AE4CDAAB95}"/>
          </ac:picMkLst>
        </pc:picChg>
      </pc:sldChg>
      <pc:sldChg chg="addSp delSp modSp add mod">
        <pc:chgData name="Boban Srezovski" userId="d2c5dd452d77a740" providerId="LiveId" clId="{CEB04897-8D44-45B3-8136-081F7B4CD3CA}" dt="2022-05-17T21:18:37.885" v="811" actId="1076"/>
        <pc:sldMkLst>
          <pc:docMk/>
          <pc:sldMk cId="3600737363" sldId="845"/>
        </pc:sldMkLst>
        <pc:spChg chg="mod">
          <ac:chgData name="Boban Srezovski" userId="d2c5dd452d77a740" providerId="LiveId" clId="{CEB04897-8D44-45B3-8136-081F7B4CD3CA}" dt="2022-05-17T21:18:13.093" v="807" actId="20577"/>
          <ac:spMkLst>
            <pc:docMk/>
            <pc:sldMk cId="3600737363" sldId="845"/>
            <ac:spMk id="3" creationId="{145C1418-FBAA-430E-BBB8-B7652DC6BF56}"/>
          </ac:spMkLst>
        </pc:spChg>
        <pc:picChg chg="add mod">
          <ac:chgData name="Boban Srezovski" userId="d2c5dd452d77a740" providerId="LiveId" clId="{CEB04897-8D44-45B3-8136-081F7B4CD3CA}" dt="2022-05-17T21:18:10.117" v="805" actId="1076"/>
          <ac:picMkLst>
            <pc:docMk/>
            <pc:sldMk cId="3600737363" sldId="845"/>
            <ac:picMk id="5" creationId="{8C4FCC37-61BA-4BF9-8A48-C6134D9E12F9}"/>
          </ac:picMkLst>
        </pc:picChg>
        <pc:picChg chg="del">
          <ac:chgData name="Boban Srezovski" userId="d2c5dd452d77a740" providerId="LiveId" clId="{CEB04897-8D44-45B3-8136-081F7B4CD3CA}" dt="2022-05-17T21:16:16.861" v="778" actId="478"/>
          <ac:picMkLst>
            <pc:docMk/>
            <pc:sldMk cId="3600737363" sldId="845"/>
            <ac:picMk id="6" creationId="{63A95522-63FC-43AE-A26A-784E047A3149}"/>
          </ac:picMkLst>
        </pc:picChg>
        <pc:picChg chg="add mod">
          <ac:chgData name="Boban Srezovski" userId="d2c5dd452d77a740" providerId="LiveId" clId="{CEB04897-8D44-45B3-8136-081F7B4CD3CA}" dt="2022-05-17T21:18:37.885" v="811" actId="1076"/>
          <ac:picMkLst>
            <pc:docMk/>
            <pc:sldMk cId="3600737363" sldId="845"/>
            <ac:picMk id="8" creationId="{84DCE4D4-6C15-4F60-81D3-D5E86418D3F1}"/>
          </ac:picMkLst>
        </pc:picChg>
      </pc:sldChg>
      <pc:sldChg chg="modSp new mod">
        <pc:chgData name="Boban Srezovski" userId="d2c5dd452d77a740" providerId="LiveId" clId="{CEB04897-8D44-45B3-8136-081F7B4CD3CA}" dt="2022-05-17T21:20:11.698" v="873" actId="403"/>
        <pc:sldMkLst>
          <pc:docMk/>
          <pc:sldMk cId="2473311065" sldId="846"/>
        </pc:sldMkLst>
        <pc:spChg chg="mod">
          <ac:chgData name="Boban Srezovski" userId="d2c5dd452d77a740" providerId="LiveId" clId="{CEB04897-8D44-45B3-8136-081F7B4CD3CA}" dt="2022-05-17T21:19:07.449" v="817"/>
          <ac:spMkLst>
            <pc:docMk/>
            <pc:sldMk cId="2473311065" sldId="846"/>
            <ac:spMk id="2" creationId="{071D46E3-7B13-4D18-8DD2-9C1977DD82B3}"/>
          </ac:spMkLst>
        </pc:spChg>
        <pc:spChg chg="mod">
          <ac:chgData name="Boban Srezovski" userId="d2c5dd452d77a740" providerId="LiveId" clId="{CEB04897-8D44-45B3-8136-081F7B4CD3CA}" dt="2022-05-17T21:20:11.698" v="873" actId="403"/>
          <ac:spMkLst>
            <pc:docMk/>
            <pc:sldMk cId="2473311065" sldId="846"/>
            <ac:spMk id="3" creationId="{3B783E0E-6BB3-4963-94DF-F6A2E3842272}"/>
          </ac:spMkLst>
        </pc:spChg>
      </pc:sldChg>
      <pc:sldChg chg="modSp add mod">
        <pc:chgData name="Boban Srezovski" userId="d2c5dd452d77a740" providerId="LiveId" clId="{CEB04897-8D44-45B3-8136-081F7B4CD3CA}" dt="2022-05-17T21:22:03.927" v="915" actId="11"/>
        <pc:sldMkLst>
          <pc:docMk/>
          <pc:sldMk cId="3178240950" sldId="847"/>
        </pc:sldMkLst>
        <pc:spChg chg="mod">
          <ac:chgData name="Boban Srezovski" userId="d2c5dd452d77a740" providerId="LiveId" clId="{CEB04897-8D44-45B3-8136-081F7B4CD3CA}" dt="2022-05-17T21:22:03.927" v="915" actId="11"/>
          <ac:spMkLst>
            <pc:docMk/>
            <pc:sldMk cId="3178240950" sldId="847"/>
            <ac:spMk id="3" creationId="{3B783E0E-6BB3-4963-94DF-F6A2E3842272}"/>
          </ac:spMkLst>
        </pc:spChg>
      </pc:sldChg>
      <pc:sldChg chg="addSp modSp new mod">
        <pc:chgData name="Boban Srezovski" userId="d2c5dd452d77a740" providerId="LiveId" clId="{CEB04897-8D44-45B3-8136-081F7B4CD3CA}" dt="2022-05-17T21:24:01.180" v="951" actId="1076"/>
        <pc:sldMkLst>
          <pc:docMk/>
          <pc:sldMk cId="874844252" sldId="848"/>
        </pc:sldMkLst>
        <pc:spChg chg="mod">
          <ac:chgData name="Boban Srezovski" userId="d2c5dd452d77a740" providerId="LiveId" clId="{CEB04897-8D44-45B3-8136-081F7B4CD3CA}" dt="2022-05-17T21:22:19.098" v="921"/>
          <ac:spMkLst>
            <pc:docMk/>
            <pc:sldMk cId="874844252" sldId="848"/>
            <ac:spMk id="2" creationId="{5876CD54-A22C-464C-A1AE-F3C155A3A147}"/>
          </ac:spMkLst>
        </pc:spChg>
        <pc:spChg chg="mod">
          <ac:chgData name="Boban Srezovski" userId="d2c5dd452d77a740" providerId="LiveId" clId="{CEB04897-8D44-45B3-8136-081F7B4CD3CA}" dt="2022-05-17T21:23:52.108" v="947" actId="14100"/>
          <ac:spMkLst>
            <pc:docMk/>
            <pc:sldMk cId="874844252" sldId="848"/>
            <ac:spMk id="3" creationId="{9AF39CE5-3FB1-48EE-9DF1-0EF2918311CC}"/>
          </ac:spMkLst>
        </pc:spChg>
        <pc:picChg chg="add mod">
          <ac:chgData name="Boban Srezovski" userId="d2c5dd452d77a740" providerId="LiveId" clId="{CEB04897-8D44-45B3-8136-081F7B4CD3CA}" dt="2022-05-17T21:23:53.740" v="948" actId="1076"/>
          <ac:picMkLst>
            <pc:docMk/>
            <pc:sldMk cId="874844252" sldId="848"/>
            <ac:picMk id="5" creationId="{DD434E8F-B575-4AB5-AA65-944E336D0F00}"/>
          </ac:picMkLst>
        </pc:picChg>
        <pc:picChg chg="add mod">
          <ac:chgData name="Boban Srezovski" userId="d2c5dd452d77a740" providerId="LiveId" clId="{CEB04897-8D44-45B3-8136-081F7B4CD3CA}" dt="2022-05-17T21:24:01.180" v="951" actId="1076"/>
          <ac:picMkLst>
            <pc:docMk/>
            <pc:sldMk cId="874844252" sldId="848"/>
            <ac:picMk id="7" creationId="{932F7627-B028-4374-B282-AC952BD37FD6}"/>
          </ac:picMkLst>
        </pc:picChg>
      </pc:sldChg>
      <pc:sldChg chg="addSp delSp modSp add mod">
        <pc:chgData name="Boban Srezovski" userId="d2c5dd452d77a740" providerId="LiveId" clId="{CEB04897-8D44-45B3-8136-081F7B4CD3CA}" dt="2022-05-17T21:24:54.319" v="974" actId="1076"/>
        <pc:sldMkLst>
          <pc:docMk/>
          <pc:sldMk cId="1584230432" sldId="849"/>
        </pc:sldMkLst>
        <pc:spChg chg="mod">
          <ac:chgData name="Boban Srezovski" userId="d2c5dd452d77a740" providerId="LiveId" clId="{CEB04897-8D44-45B3-8136-081F7B4CD3CA}" dt="2022-05-17T21:24:52.934" v="973" actId="14100"/>
          <ac:spMkLst>
            <pc:docMk/>
            <pc:sldMk cId="1584230432" sldId="849"/>
            <ac:spMk id="3" creationId="{9AF39CE5-3FB1-48EE-9DF1-0EF2918311CC}"/>
          </ac:spMkLst>
        </pc:spChg>
        <pc:picChg chg="del">
          <ac:chgData name="Boban Srezovski" userId="d2c5dd452d77a740" providerId="LiveId" clId="{CEB04897-8D44-45B3-8136-081F7B4CD3CA}" dt="2022-05-17T21:24:18.104" v="953" actId="478"/>
          <ac:picMkLst>
            <pc:docMk/>
            <pc:sldMk cId="1584230432" sldId="849"/>
            <ac:picMk id="5" creationId="{DD434E8F-B575-4AB5-AA65-944E336D0F00}"/>
          </ac:picMkLst>
        </pc:picChg>
        <pc:picChg chg="add mod">
          <ac:chgData name="Boban Srezovski" userId="d2c5dd452d77a740" providerId="LiveId" clId="{CEB04897-8D44-45B3-8136-081F7B4CD3CA}" dt="2022-05-17T21:24:54.319" v="974" actId="1076"/>
          <ac:picMkLst>
            <pc:docMk/>
            <pc:sldMk cId="1584230432" sldId="849"/>
            <ac:picMk id="6" creationId="{4EFA155F-7948-4202-B5DA-975DD046B8E3}"/>
          </ac:picMkLst>
        </pc:picChg>
        <pc:picChg chg="del">
          <ac:chgData name="Boban Srezovski" userId="d2c5dd452d77a740" providerId="LiveId" clId="{CEB04897-8D44-45B3-8136-081F7B4CD3CA}" dt="2022-05-17T21:24:20.221" v="954" actId="478"/>
          <ac:picMkLst>
            <pc:docMk/>
            <pc:sldMk cId="1584230432" sldId="849"/>
            <ac:picMk id="7" creationId="{932F7627-B028-4374-B282-AC952BD37FD6}"/>
          </ac:picMkLst>
        </pc:picChg>
      </pc:sldChg>
      <pc:sldChg chg="addSp delSp modSp add mod">
        <pc:chgData name="Boban Srezovski" userId="d2c5dd452d77a740" providerId="LiveId" clId="{CEB04897-8D44-45B3-8136-081F7B4CD3CA}" dt="2022-05-17T21:25:26.036" v="992" actId="1076"/>
        <pc:sldMkLst>
          <pc:docMk/>
          <pc:sldMk cId="2403503307" sldId="850"/>
        </pc:sldMkLst>
        <pc:spChg chg="mod">
          <ac:chgData name="Boban Srezovski" userId="d2c5dd452d77a740" providerId="LiveId" clId="{CEB04897-8D44-45B3-8136-081F7B4CD3CA}" dt="2022-05-17T21:25:24.469" v="991" actId="20577"/>
          <ac:spMkLst>
            <pc:docMk/>
            <pc:sldMk cId="2403503307" sldId="850"/>
            <ac:spMk id="3" creationId="{9AF39CE5-3FB1-48EE-9DF1-0EF2918311CC}"/>
          </ac:spMkLst>
        </pc:spChg>
        <pc:picChg chg="add mod">
          <ac:chgData name="Boban Srezovski" userId="d2c5dd452d77a740" providerId="LiveId" clId="{CEB04897-8D44-45B3-8136-081F7B4CD3CA}" dt="2022-05-17T21:25:26.036" v="992" actId="1076"/>
          <ac:picMkLst>
            <pc:docMk/>
            <pc:sldMk cId="2403503307" sldId="850"/>
            <ac:picMk id="5" creationId="{ADF240B8-F189-4685-B6F4-25ADCFAEF547}"/>
          </ac:picMkLst>
        </pc:picChg>
        <pc:picChg chg="del">
          <ac:chgData name="Boban Srezovski" userId="d2c5dd452d77a740" providerId="LiveId" clId="{CEB04897-8D44-45B3-8136-081F7B4CD3CA}" dt="2022-05-17T21:25:09.693" v="980" actId="478"/>
          <ac:picMkLst>
            <pc:docMk/>
            <pc:sldMk cId="2403503307" sldId="850"/>
            <ac:picMk id="6" creationId="{4EFA155F-7948-4202-B5DA-975DD046B8E3}"/>
          </ac:picMkLst>
        </pc:picChg>
      </pc:sldChg>
      <pc:sldChg chg="addSp delSp modSp add mod">
        <pc:chgData name="Boban Srezovski" userId="d2c5dd452d77a740" providerId="LiveId" clId="{CEB04897-8D44-45B3-8136-081F7B4CD3CA}" dt="2022-05-17T21:25:51.357" v="1003" actId="20577"/>
        <pc:sldMkLst>
          <pc:docMk/>
          <pc:sldMk cId="1363431254" sldId="851"/>
        </pc:sldMkLst>
        <pc:spChg chg="mod">
          <ac:chgData name="Boban Srezovski" userId="d2c5dd452d77a740" providerId="LiveId" clId="{CEB04897-8D44-45B3-8136-081F7B4CD3CA}" dt="2022-05-17T21:25:51.357" v="1003" actId="20577"/>
          <ac:spMkLst>
            <pc:docMk/>
            <pc:sldMk cId="1363431254" sldId="851"/>
            <ac:spMk id="3" creationId="{9AF39CE5-3FB1-48EE-9DF1-0EF2918311CC}"/>
          </ac:spMkLst>
        </pc:spChg>
        <pc:picChg chg="del">
          <ac:chgData name="Boban Srezovski" userId="d2c5dd452d77a740" providerId="LiveId" clId="{CEB04897-8D44-45B3-8136-081F7B4CD3CA}" dt="2022-05-17T21:25:39.166" v="999" actId="478"/>
          <ac:picMkLst>
            <pc:docMk/>
            <pc:sldMk cId="1363431254" sldId="851"/>
            <ac:picMk id="5" creationId="{ADF240B8-F189-4685-B6F4-25ADCFAEF547}"/>
          </ac:picMkLst>
        </pc:picChg>
        <pc:picChg chg="add mod">
          <ac:chgData name="Boban Srezovski" userId="d2c5dd452d77a740" providerId="LiveId" clId="{CEB04897-8D44-45B3-8136-081F7B4CD3CA}" dt="2022-05-17T21:25:49.734" v="1002" actId="1076"/>
          <ac:picMkLst>
            <pc:docMk/>
            <pc:sldMk cId="1363431254" sldId="851"/>
            <ac:picMk id="6" creationId="{7BC88176-48D3-4089-961F-58BC9E160806}"/>
          </ac:picMkLst>
        </pc:picChg>
      </pc:sldChg>
      <pc:sldChg chg="addSp delSp modSp add mod">
        <pc:chgData name="Boban Srezovski" userId="d2c5dd452d77a740" providerId="LiveId" clId="{CEB04897-8D44-45B3-8136-081F7B4CD3CA}" dt="2022-05-17T21:26:34.813" v="1031" actId="1076"/>
        <pc:sldMkLst>
          <pc:docMk/>
          <pc:sldMk cId="2521824575" sldId="852"/>
        </pc:sldMkLst>
        <pc:spChg chg="mod">
          <ac:chgData name="Boban Srezovski" userId="d2c5dd452d77a740" providerId="LiveId" clId="{CEB04897-8D44-45B3-8136-081F7B4CD3CA}" dt="2022-05-17T21:26:29.804" v="1030" actId="27636"/>
          <ac:spMkLst>
            <pc:docMk/>
            <pc:sldMk cId="2521824575" sldId="852"/>
            <ac:spMk id="3" creationId="{9AF39CE5-3FB1-48EE-9DF1-0EF2918311CC}"/>
          </ac:spMkLst>
        </pc:spChg>
        <pc:picChg chg="add mod">
          <ac:chgData name="Boban Srezovski" userId="d2c5dd452d77a740" providerId="LiveId" clId="{CEB04897-8D44-45B3-8136-081F7B4CD3CA}" dt="2022-05-17T21:26:34.813" v="1031" actId="1076"/>
          <ac:picMkLst>
            <pc:docMk/>
            <pc:sldMk cId="2521824575" sldId="852"/>
            <ac:picMk id="5" creationId="{78D09633-F942-40DF-B0C4-B9C9A1124F79}"/>
          </ac:picMkLst>
        </pc:picChg>
        <pc:picChg chg="del">
          <ac:chgData name="Boban Srezovski" userId="d2c5dd452d77a740" providerId="LiveId" clId="{CEB04897-8D44-45B3-8136-081F7B4CD3CA}" dt="2022-05-17T21:26:06.054" v="1011" actId="478"/>
          <ac:picMkLst>
            <pc:docMk/>
            <pc:sldMk cId="2521824575" sldId="852"/>
            <ac:picMk id="6" creationId="{7BC88176-48D3-4089-961F-58BC9E160806}"/>
          </ac:picMkLst>
        </pc:picChg>
      </pc:sldChg>
      <pc:sldChg chg="addSp delSp modSp add mod">
        <pc:chgData name="Boban Srezovski" userId="d2c5dd452d77a740" providerId="LiveId" clId="{CEB04897-8D44-45B3-8136-081F7B4CD3CA}" dt="2022-05-17T21:27:37.724" v="1058" actId="1076"/>
        <pc:sldMkLst>
          <pc:docMk/>
          <pc:sldMk cId="3338276099" sldId="853"/>
        </pc:sldMkLst>
        <pc:spChg chg="mod">
          <ac:chgData name="Boban Srezovski" userId="d2c5dd452d77a740" providerId="LiveId" clId="{CEB04897-8D44-45B3-8136-081F7B4CD3CA}" dt="2022-05-17T21:27:35.573" v="1057" actId="14100"/>
          <ac:spMkLst>
            <pc:docMk/>
            <pc:sldMk cId="3338276099" sldId="853"/>
            <ac:spMk id="3" creationId="{9AF39CE5-3FB1-48EE-9DF1-0EF2918311CC}"/>
          </ac:spMkLst>
        </pc:spChg>
        <pc:picChg chg="del">
          <ac:chgData name="Boban Srezovski" userId="d2c5dd452d77a740" providerId="LiveId" clId="{CEB04897-8D44-45B3-8136-081F7B4CD3CA}" dt="2022-05-17T21:27:05.653" v="1033" actId="478"/>
          <ac:picMkLst>
            <pc:docMk/>
            <pc:sldMk cId="3338276099" sldId="853"/>
            <ac:picMk id="5" creationId="{78D09633-F942-40DF-B0C4-B9C9A1124F79}"/>
          </ac:picMkLst>
        </pc:picChg>
        <pc:picChg chg="add mod">
          <ac:chgData name="Boban Srezovski" userId="d2c5dd452d77a740" providerId="LiveId" clId="{CEB04897-8D44-45B3-8136-081F7B4CD3CA}" dt="2022-05-17T21:27:37.724" v="1058" actId="1076"/>
          <ac:picMkLst>
            <pc:docMk/>
            <pc:sldMk cId="3338276099" sldId="853"/>
            <ac:picMk id="6" creationId="{9A5E8F90-36F8-4D58-91CE-A145C2D71A95}"/>
          </ac:picMkLst>
        </pc:picChg>
      </pc:sldChg>
      <pc:sldChg chg="addSp delSp modSp add mod">
        <pc:chgData name="Boban Srezovski" userId="d2c5dd452d77a740" providerId="LiveId" clId="{CEB04897-8D44-45B3-8136-081F7B4CD3CA}" dt="2022-05-17T21:28:14.412" v="1076" actId="1076"/>
        <pc:sldMkLst>
          <pc:docMk/>
          <pc:sldMk cId="3141834560" sldId="854"/>
        </pc:sldMkLst>
        <pc:spChg chg="mod">
          <ac:chgData name="Boban Srezovski" userId="d2c5dd452d77a740" providerId="LiveId" clId="{CEB04897-8D44-45B3-8136-081F7B4CD3CA}" dt="2022-05-17T21:28:12.692" v="1075" actId="20577"/>
          <ac:spMkLst>
            <pc:docMk/>
            <pc:sldMk cId="3141834560" sldId="854"/>
            <ac:spMk id="3" creationId="{9AF39CE5-3FB1-48EE-9DF1-0EF2918311CC}"/>
          </ac:spMkLst>
        </pc:spChg>
        <pc:picChg chg="add mod">
          <ac:chgData name="Boban Srezovski" userId="d2c5dd452d77a740" providerId="LiveId" clId="{CEB04897-8D44-45B3-8136-081F7B4CD3CA}" dt="2022-05-17T21:28:14.412" v="1076" actId="1076"/>
          <ac:picMkLst>
            <pc:docMk/>
            <pc:sldMk cId="3141834560" sldId="854"/>
            <ac:picMk id="5" creationId="{92AEE6E5-BCA9-42E7-8242-45B0D2A30983}"/>
          </ac:picMkLst>
        </pc:picChg>
        <pc:picChg chg="del">
          <ac:chgData name="Boban Srezovski" userId="d2c5dd452d77a740" providerId="LiveId" clId="{CEB04897-8D44-45B3-8136-081F7B4CD3CA}" dt="2022-05-17T21:27:54.071" v="1061" actId="478"/>
          <ac:picMkLst>
            <pc:docMk/>
            <pc:sldMk cId="3141834560" sldId="854"/>
            <ac:picMk id="6" creationId="{9A5E8F90-36F8-4D58-91CE-A145C2D71A95}"/>
          </ac:picMkLst>
        </pc:picChg>
      </pc:sldChg>
      <pc:sldChg chg="modSp new mod">
        <pc:chgData name="Boban Srezovski" userId="d2c5dd452d77a740" providerId="LiveId" clId="{CEB04897-8D44-45B3-8136-081F7B4CD3CA}" dt="2022-05-17T22:42:48.685" v="1181" actId="403"/>
        <pc:sldMkLst>
          <pc:docMk/>
          <pc:sldMk cId="987918536" sldId="855"/>
        </pc:sldMkLst>
        <pc:spChg chg="mod">
          <ac:chgData name="Boban Srezovski" userId="d2c5dd452d77a740" providerId="LiveId" clId="{CEB04897-8D44-45B3-8136-081F7B4CD3CA}" dt="2022-05-17T22:39:31.823" v="1082"/>
          <ac:spMkLst>
            <pc:docMk/>
            <pc:sldMk cId="987918536" sldId="855"/>
            <ac:spMk id="2" creationId="{43A3BB69-CF80-46E3-97DF-CA1DD90360B5}"/>
          </ac:spMkLst>
        </pc:spChg>
        <pc:spChg chg="mod">
          <ac:chgData name="Boban Srezovski" userId="d2c5dd452d77a740" providerId="LiveId" clId="{CEB04897-8D44-45B3-8136-081F7B4CD3CA}" dt="2022-05-17T22:42:48.685" v="1181" actId="403"/>
          <ac:spMkLst>
            <pc:docMk/>
            <pc:sldMk cId="987918536" sldId="855"/>
            <ac:spMk id="3" creationId="{F146A3CB-709D-44CD-B5AF-F3AA8D142FC8}"/>
          </ac:spMkLst>
        </pc:spChg>
      </pc:sldChg>
      <pc:sldChg chg="modSp add mod">
        <pc:chgData name="Boban Srezovski" userId="d2c5dd452d77a740" providerId="LiveId" clId="{CEB04897-8D44-45B3-8136-081F7B4CD3CA}" dt="2022-05-17T22:43:39.580" v="1228" actId="11"/>
        <pc:sldMkLst>
          <pc:docMk/>
          <pc:sldMk cId="2345200651" sldId="856"/>
        </pc:sldMkLst>
        <pc:spChg chg="mod">
          <ac:chgData name="Boban Srezovski" userId="d2c5dd452d77a740" providerId="LiveId" clId="{CEB04897-8D44-45B3-8136-081F7B4CD3CA}" dt="2022-05-17T22:43:39.580" v="1228" actId="11"/>
          <ac:spMkLst>
            <pc:docMk/>
            <pc:sldMk cId="2345200651" sldId="856"/>
            <ac:spMk id="3" creationId="{F146A3CB-709D-44CD-B5AF-F3AA8D142FC8}"/>
          </ac:spMkLst>
        </pc:spChg>
      </pc:sldChg>
      <pc:sldChg chg="addSp modSp new mod">
        <pc:chgData name="Boban Srezovski" userId="d2c5dd452d77a740" providerId="LiveId" clId="{CEB04897-8D44-45B3-8136-081F7B4CD3CA}" dt="2022-05-17T22:44:27.922" v="1253" actId="1076"/>
        <pc:sldMkLst>
          <pc:docMk/>
          <pc:sldMk cId="3682868153" sldId="857"/>
        </pc:sldMkLst>
        <pc:spChg chg="mod">
          <ac:chgData name="Boban Srezovski" userId="d2c5dd452d77a740" providerId="LiveId" clId="{CEB04897-8D44-45B3-8136-081F7B4CD3CA}" dt="2022-05-17T22:43:56.095" v="1236"/>
          <ac:spMkLst>
            <pc:docMk/>
            <pc:sldMk cId="3682868153" sldId="857"/>
            <ac:spMk id="2" creationId="{F295DD9C-11D7-4912-ACCA-D250F4A71E8C}"/>
          </ac:spMkLst>
        </pc:spChg>
        <pc:spChg chg="mod">
          <ac:chgData name="Boban Srezovski" userId="d2c5dd452d77a740" providerId="LiveId" clId="{CEB04897-8D44-45B3-8136-081F7B4CD3CA}" dt="2022-05-17T22:44:26.170" v="1252" actId="20577"/>
          <ac:spMkLst>
            <pc:docMk/>
            <pc:sldMk cId="3682868153" sldId="857"/>
            <ac:spMk id="3" creationId="{28E9A478-1696-47C6-B36C-4EFC0353C6F2}"/>
          </ac:spMkLst>
        </pc:spChg>
        <pc:picChg chg="add mod">
          <ac:chgData name="Boban Srezovski" userId="d2c5dd452d77a740" providerId="LiveId" clId="{CEB04897-8D44-45B3-8136-081F7B4CD3CA}" dt="2022-05-17T22:44:27.922" v="1253" actId="1076"/>
          <ac:picMkLst>
            <pc:docMk/>
            <pc:sldMk cId="3682868153" sldId="857"/>
            <ac:picMk id="5" creationId="{41C85F38-E184-4296-B0FC-B2A0D6577B42}"/>
          </ac:picMkLst>
        </pc:picChg>
      </pc:sldChg>
      <pc:sldChg chg="addSp delSp modSp add mod">
        <pc:chgData name="Boban Srezovski" userId="d2c5dd452d77a740" providerId="LiveId" clId="{CEB04897-8D44-45B3-8136-081F7B4CD3CA}" dt="2022-05-17T22:45:31.466" v="1294" actId="1076"/>
        <pc:sldMkLst>
          <pc:docMk/>
          <pc:sldMk cId="1454554847" sldId="858"/>
        </pc:sldMkLst>
        <pc:spChg chg="mod">
          <ac:chgData name="Boban Srezovski" userId="d2c5dd452d77a740" providerId="LiveId" clId="{CEB04897-8D44-45B3-8136-081F7B4CD3CA}" dt="2022-05-17T22:45:26.174" v="1291" actId="27636"/>
          <ac:spMkLst>
            <pc:docMk/>
            <pc:sldMk cId="1454554847" sldId="858"/>
            <ac:spMk id="3" creationId="{28E9A478-1696-47C6-B36C-4EFC0353C6F2}"/>
          </ac:spMkLst>
        </pc:spChg>
        <pc:picChg chg="del">
          <ac:chgData name="Boban Srezovski" userId="d2c5dd452d77a740" providerId="LiveId" clId="{CEB04897-8D44-45B3-8136-081F7B4CD3CA}" dt="2022-05-17T22:44:40.630" v="1258" actId="478"/>
          <ac:picMkLst>
            <pc:docMk/>
            <pc:sldMk cId="1454554847" sldId="858"/>
            <ac:picMk id="5" creationId="{41C85F38-E184-4296-B0FC-B2A0D6577B42}"/>
          </ac:picMkLst>
        </pc:picChg>
        <pc:picChg chg="add mod">
          <ac:chgData name="Boban Srezovski" userId="d2c5dd452d77a740" providerId="LiveId" clId="{CEB04897-8D44-45B3-8136-081F7B4CD3CA}" dt="2022-05-17T22:45:31.466" v="1294" actId="1076"/>
          <ac:picMkLst>
            <pc:docMk/>
            <pc:sldMk cId="1454554847" sldId="858"/>
            <ac:picMk id="6" creationId="{5BC462CA-FDDA-45CF-A974-C9C1F8B973F6}"/>
          </ac:picMkLst>
        </pc:picChg>
        <pc:picChg chg="add mod">
          <ac:chgData name="Boban Srezovski" userId="d2c5dd452d77a740" providerId="LiveId" clId="{CEB04897-8D44-45B3-8136-081F7B4CD3CA}" dt="2022-05-17T22:45:29.962" v="1293" actId="1076"/>
          <ac:picMkLst>
            <pc:docMk/>
            <pc:sldMk cId="1454554847" sldId="858"/>
            <ac:picMk id="8" creationId="{BC1C8206-D58D-4A81-8681-9D55004D1F98}"/>
          </ac:picMkLst>
        </pc:picChg>
      </pc:sldChg>
      <pc:sldChg chg="modSp new mod">
        <pc:chgData name="Boban Srezovski" userId="d2c5dd452d77a740" providerId="LiveId" clId="{CEB04897-8D44-45B3-8136-081F7B4CD3CA}" dt="2022-05-17T22:47:05.811" v="1328" actId="6549"/>
        <pc:sldMkLst>
          <pc:docMk/>
          <pc:sldMk cId="1443458384" sldId="859"/>
        </pc:sldMkLst>
        <pc:spChg chg="mod">
          <ac:chgData name="Boban Srezovski" userId="d2c5dd452d77a740" providerId="LiveId" clId="{CEB04897-8D44-45B3-8136-081F7B4CD3CA}" dt="2022-05-17T22:46:33.640" v="1300"/>
          <ac:spMkLst>
            <pc:docMk/>
            <pc:sldMk cId="1443458384" sldId="859"/>
            <ac:spMk id="2" creationId="{6CE913C6-14F6-4B69-A089-40B88D0B7215}"/>
          </ac:spMkLst>
        </pc:spChg>
        <pc:spChg chg="mod">
          <ac:chgData name="Boban Srezovski" userId="d2c5dd452d77a740" providerId="LiveId" clId="{CEB04897-8D44-45B3-8136-081F7B4CD3CA}" dt="2022-05-17T22:47:05.811" v="1328" actId="6549"/>
          <ac:spMkLst>
            <pc:docMk/>
            <pc:sldMk cId="1443458384" sldId="859"/>
            <ac:spMk id="3" creationId="{12527F8E-D7D7-448F-9ABD-883E6BAB6005}"/>
          </ac:spMkLst>
        </pc:spChg>
      </pc:sldChg>
      <pc:sldChg chg="modSp new mod">
        <pc:chgData name="Boban Srezovski" userId="d2c5dd452d77a740" providerId="LiveId" clId="{CEB04897-8D44-45B3-8136-081F7B4CD3CA}" dt="2022-05-17T22:47:30.949" v="1341" actId="122"/>
        <pc:sldMkLst>
          <pc:docMk/>
          <pc:sldMk cId="1627889462" sldId="860"/>
        </pc:sldMkLst>
        <pc:spChg chg="mod">
          <ac:chgData name="Boban Srezovski" userId="d2c5dd452d77a740" providerId="LiveId" clId="{CEB04897-8D44-45B3-8136-081F7B4CD3CA}" dt="2022-05-17T22:47:18.505" v="1336"/>
          <ac:spMkLst>
            <pc:docMk/>
            <pc:sldMk cId="1627889462" sldId="860"/>
            <ac:spMk id="2" creationId="{08FF52DE-F99D-4DD9-8899-C19890D02664}"/>
          </ac:spMkLst>
        </pc:spChg>
        <pc:spChg chg="mod">
          <ac:chgData name="Boban Srezovski" userId="d2c5dd452d77a740" providerId="LiveId" clId="{CEB04897-8D44-45B3-8136-081F7B4CD3CA}" dt="2022-05-17T22:47:30.949" v="1341" actId="122"/>
          <ac:spMkLst>
            <pc:docMk/>
            <pc:sldMk cId="1627889462" sldId="860"/>
            <ac:spMk id="3" creationId="{3490FFEC-0F00-4299-87C5-F4787D5609F1}"/>
          </ac:spMkLst>
        </pc:spChg>
      </pc:sldChg>
      <pc:sldChg chg="addSp modSp new mod">
        <pc:chgData name="Boban Srezovski" userId="d2c5dd452d77a740" providerId="LiveId" clId="{CEB04897-8D44-45B3-8136-081F7B4CD3CA}" dt="2022-05-17T22:48:02.257" v="1359" actId="1076"/>
        <pc:sldMkLst>
          <pc:docMk/>
          <pc:sldMk cId="660359553" sldId="861"/>
        </pc:sldMkLst>
        <pc:spChg chg="mod">
          <ac:chgData name="Boban Srezovski" userId="d2c5dd452d77a740" providerId="LiveId" clId="{CEB04897-8D44-45B3-8136-081F7B4CD3CA}" dt="2022-05-17T22:47:42.703" v="1347"/>
          <ac:spMkLst>
            <pc:docMk/>
            <pc:sldMk cId="660359553" sldId="861"/>
            <ac:spMk id="2" creationId="{EB0C0FDA-B4A8-4175-9AFB-BE9AED5DE773}"/>
          </ac:spMkLst>
        </pc:spChg>
        <pc:spChg chg="mod">
          <ac:chgData name="Boban Srezovski" userId="d2c5dd452d77a740" providerId="LiveId" clId="{CEB04897-8D44-45B3-8136-081F7B4CD3CA}" dt="2022-05-17T22:48:01.069" v="1358" actId="242"/>
          <ac:spMkLst>
            <pc:docMk/>
            <pc:sldMk cId="660359553" sldId="861"/>
            <ac:spMk id="3" creationId="{D8B8F579-898C-4ED6-9A07-F5CC221A92BD}"/>
          </ac:spMkLst>
        </pc:spChg>
        <pc:picChg chg="add mod">
          <ac:chgData name="Boban Srezovski" userId="d2c5dd452d77a740" providerId="LiveId" clId="{CEB04897-8D44-45B3-8136-081F7B4CD3CA}" dt="2022-05-17T22:48:02.257" v="1359" actId="1076"/>
          <ac:picMkLst>
            <pc:docMk/>
            <pc:sldMk cId="660359553" sldId="861"/>
            <ac:picMk id="5" creationId="{05CD3E67-9C50-46A2-9EB8-23D3478A0D80}"/>
          </ac:picMkLst>
        </pc:picChg>
      </pc:sldChg>
      <pc:sldChg chg="addSp delSp modSp add mod">
        <pc:chgData name="Boban Srezovski" userId="d2c5dd452d77a740" providerId="LiveId" clId="{CEB04897-8D44-45B3-8136-081F7B4CD3CA}" dt="2022-05-17T22:49:42.058" v="1398" actId="1076"/>
        <pc:sldMkLst>
          <pc:docMk/>
          <pc:sldMk cId="668176876" sldId="862"/>
        </pc:sldMkLst>
        <pc:spChg chg="mod">
          <ac:chgData name="Boban Srezovski" userId="d2c5dd452d77a740" providerId="LiveId" clId="{CEB04897-8D44-45B3-8136-081F7B4CD3CA}" dt="2022-05-17T22:49:27.787" v="1394" actId="6549"/>
          <ac:spMkLst>
            <pc:docMk/>
            <pc:sldMk cId="668176876" sldId="862"/>
            <ac:spMk id="3" creationId="{D8B8F579-898C-4ED6-9A07-F5CC221A92BD}"/>
          </ac:spMkLst>
        </pc:spChg>
        <pc:picChg chg="del">
          <ac:chgData name="Boban Srezovski" userId="d2c5dd452d77a740" providerId="LiveId" clId="{CEB04897-8D44-45B3-8136-081F7B4CD3CA}" dt="2022-05-17T22:48:17.933" v="1365" actId="478"/>
          <ac:picMkLst>
            <pc:docMk/>
            <pc:sldMk cId="668176876" sldId="862"/>
            <ac:picMk id="5" creationId="{05CD3E67-9C50-46A2-9EB8-23D3478A0D80}"/>
          </ac:picMkLst>
        </pc:picChg>
        <pc:picChg chg="add mod">
          <ac:chgData name="Boban Srezovski" userId="d2c5dd452d77a740" providerId="LiveId" clId="{CEB04897-8D44-45B3-8136-081F7B4CD3CA}" dt="2022-05-17T22:49:29.905" v="1395" actId="1076"/>
          <ac:picMkLst>
            <pc:docMk/>
            <pc:sldMk cId="668176876" sldId="862"/>
            <ac:picMk id="6" creationId="{D4BDC957-2634-4F0D-B91C-D29F234C1100}"/>
          </ac:picMkLst>
        </pc:picChg>
        <pc:picChg chg="add mod">
          <ac:chgData name="Boban Srezovski" userId="d2c5dd452d77a740" providerId="LiveId" clId="{CEB04897-8D44-45B3-8136-081F7B4CD3CA}" dt="2022-05-17T22:49:42.058" v="1398" actId="1076"/>
          <ac:picMkLst>
            <pc:docMk/>
            <pc:sldMk cId="668176876" sldId="862"/>
            <ac:picMk id="7" creationId="{5FB5EC72-3B11-48F3-B791-1C557FDF1B39}"/>
          </ac:picMkLst>
        </pc:picChg>
      </pc:sldChg>
      <pc:sldChg chg="addSp delSp modSp add mod">
        <pc:chgData name="Boban Srezovski" userId="d2c5dd452d77a740" providerId="LiveId" clId="{CEB04897-8D44-45B3-8136-081F7B4CD3CA}" dt="2022-05-17T22:50:19.642" v="1436" actId="1076"/>
        <pc:sldMkLst>
          <pc:docMk/>
          <pc:sldMk cId="2221356716" sldId="863"/>
        </pc:sldMkLst>
        <pc:spChg chg="mod">
          <ac:chgData name="Boban Srezovski" userId="d2c5dd452d77a740" providerId="LiveId" clId="{CEB04897-8D44-45B3-8136-081F7B4CD3CA}" dt="2022-05-17T22:50:17.682" v="1435" actId="27636"/>
          <ac:spMkLst>
            <pc:docMk/>
            <pc:sldMk cId="2221356716" sldId="863"/>
            <ac:spMk id="3" creationId="{D8B8F579-898C-4ED6-9A07-F5CC221A92BD}"/>
          </ac:spMkLst>
        </pc:spChg>
        <pc:picChg chg="add del">
          <ac:chgData name="Boban Srezovski" userId="d2c5dd452d77a740" providerId="LiveId" clId="{CEB04897-8D44-45B3-8136-081F7B4CD3CA}" dt="2022-05-17T22:49:45.061" v="1399" actId="478"/>
          <ac:picMkLst>
            <pc:docMk/>
            <pc:sldMk cId="2221356716" sldId="863"/>
            <ac:picMk id="5" creationId="{B21A4C72-5895-4DCF-BF9A-F1E1E9740631}"/>
          </ac:picMkLst>
        </pc:picChg>
        <pc:picChg chg="del">
          <ac:chgData name="Boban Srezovski" userId="d2c5dd452d77a740" providerId="LiveId" clId="{CEB04897-8D44-45B3-8136-081F7B4CD3CA}" dt="2022-05-17T22:48:49.851" v="1375" actId="478"/>
          <ac:picMkLst>
            <pc:docMk/>
            <pc:sldMk cId="2221356716" sldId="863"/>
            <ac:picMk id="6" creationId="{D4BDC957-2634-4F0D-B91C-D29F234C1100}"/>
          </ac:picMkLst>
        </pc:picChg>
        <pc:picChg chg="add mod">
          <ac:chgData name="Boban Srezovski" userId="d2c5dd452d77a740" providerId="LiveId" clId="{CEB04897-8D44-45B3-8136-081F7B4CD3CA}" dt="2022-05-17T22:50:19.642" v="1436" actId="1076"/>
          <ac:picMkLst>
            <pc:docMk/>
            <pc:sldMk cId="2221356716" sldId="863"/>
            <ac:picMk id="8" creationId="{CA042F89-11B9-417E-827E-AEE1126C2589}"/>
          </ac:picMkLst>
        </pc:picChg>
      </pc:sldChg>
      <pc:sldChg chg="modSp new mod">
        <pc:chgData name="Boban Srezovski" userId="d2c5dd452d77a740" providerId="LiveId" clId="{CEB04897-8D44-45B3-8136-081F7B4CD3CA}" dt="2022-05-17T22:50:58.475" v="1460" actId="6549"/>
        <pc:sldMkLst>
          <pc:docMk/>
          <pc:sldMk cId="4261277077" sldId="864"/>
        </pc:sldMkLst>
        <pc:spChg chg="mod">
          <ac:chgData name="Boban Srezovski" userId="d2c5dd452d77a740" providerId="LiveId" clId="{CEB04897-8D44-45B3-8136-081F7B4CD3CA}" dt="2022-05-17T22:50:34.608" v="1442"/>
          <ac:spMkLst>
            <pc:docMk/>
            <pc:sldMk cId="4261277077" sldId="864"/>
            <ac:spMk id="2" creationId="{3A529DB9-9F31-410D-ADAE-D8031BC24941}"/>
          </ac:spMkLst>
        </pc:spChg>
        <pc:spChg chg="mod">
          <ac:chgData name="Boban Srezovski" userId="d2c5dd452d77a740" providerId="LiveId" clId="{CEB04897-8D44-45B3-8136-081F7B4CD3CA}" dt="2022-05-17T22:50:58.475" v="1460" actId="6549"/>
          <ac:spMkLst>
            <pc:docMk/>
            <pc:sldMk cId="4261277077" sldId="864"/>
            <ac:spMk id="3" creationId="{D2658EC8-2472-489F-BD76-359585342682}"/>
          </ac:spMkLst>
        </pc:spChg>
      </pc:sldChg>
      <pc:sldChg chg="modSp new mod">
        <pc:chgData name="Boban Srezovski" userId="d2c5dd452d77a740" providerId="LiveId" clId="{CEB04897-8D44-45B3-8136-081F7B4CD3CA}" dt="2022-05-17T22:51:56.099" v="1494" actId="20577"/>
        <pc:sldMkLst>
          <pc:docMk/>
          <pc:sldMk cId="1535936052" sldId="865"/>
        </pc:sldMkLst>
        <pc:spChg chg="mod">
          <ac:chgData name="Boban Srezovski" userId="d2c5dd452d77a740" providerId="LiveId" clId="{CEB04897-8D44-45B3-8136-081F7B4CD3CA}" dt="2022-05-17T22:51:17.354" v="1472" actId="6549"/>
          <ac:spMkLst>
            <pc:docMk/>
            <pc:sldMk cId="1535936052" sldId="865"/>
            <ac:spMk id="2" creationId="{ECE780F0-A8D5-443A-BE44-230C5484DB5E}"/>
          </ac:spMkLst>
        </pc:spChg>
        <pc:spChg chg="mod">
          <ac:chgData name="Boban Srezovski" userId="d2c5dd452d77a740" providerId="LiveId" clId="{CEB04897-8D44-45B3-8136-081F7B4CD3CA}" dt="2022-05-17T22:51:56.099" v="1494" actId="20577"/>
          <ac:spMkLst>
            <pc:docMk/>
            <pc:sldMk cId="1535936052" sldId="865"/>
            <ac:spMk id="3" creationId="{973942D3-E2F8-4FD2-83E1-7173CFDEA52E}"/>
          </ac:spMkLst>
        </pc:spChg>
      </pc:sldChg>
      <pc:sldChg chg="addSp modSp add mod">
        <pc:chgData name="Boban Srezovski" userId="d2c5dd452d77a740" providerId="LiveId" clId="{CEB04897-8D44-45B3-8136-081F7B4CD3CA}" dt="2022-05-17T22:52:37.802" v="1523" actId="1076"/>
        <pc:sldMkLst>
          <pc:docMk/>
          <pc:sldMk cId="2444238816" sldId="866"/>
        </pc:sldMkLst>
        <pc:spChg chg="mod">
          <ac:chgData name="Boban Srezovski" userId="d2c5dd452d77a740" providerId="LiveId" clId="{CEB04897-8D44-45B3-8136-081F7B4CD3CA}" dt="2022-05-17T22:52:35.324" v="1522" actId="27636"/>
          <ac:spMkLst>
            <pc:docMk/>
            <pc:sldMk cId="2444238816" sldId="866"/>
            <ac:spMk id="3" creationId="{973942D3-E2F8-4FD2-83E1-7173CFDEA52E}"/>
          </ac:spMkLst>
        </pc:spChg>
        <pc:picChg chg="add mod">
          <ac:chgData name="Boban Srezovski" userId="d2c5dd452d77a740" providerId="LiveId" clId="{CEB04897-8D44-45B3-8136-081F7B4CD3CA}" dt="2022-05-17T22:52:37.802" v="1523" actId="1076"/>
          <ac:picMkLst>
            <pc:docMk/>
            <pc:sldMk cId="2444238816" sldId="866"/>
            <ac:picMk id="5" creationId="{F26A20FE-8443-4AF9-B6D6-0D483043C589}"/>
          </ac:picMkLst>
        </pc:picChg>
      </pc:sldChg>
      <pc:sldChg chg="addSp delSp modSp add mod">
        <pc:chgData name="Boban Srezovski" userId="d2c5dd452d77a740" providerId="LiveId" clId="{CEB04897-8D44-45B3-8136-081F7B4CD3CA}" dt="2022-05-17T22:56:14.498" v="1610" actId="732"/>
        <pc:sldMkLst>
          <pc:docMk/>
          <pc:sldMk cId="1139852024" sldId="867"/>
        </pc:sldMkLst>
        <pc:spChg chg="mod">
          <ac:chgData name="Boban Srezovski" userId="d2c5dd452d77a740" providerId="LiveId" clId="{CEB04897-8D44-45B3-8136-081F7B4CD3CA}" dt="2022-05-17T22:55:59.178" v="1607" actId="20577"/>
          <ac:spMkLst>
            <pc:docMk/>
            <pc:sldMk cId="1139852024" sldId="867"/>
            <ac:spMk id="3" creationId="{973942D3-E2F8-4FD2-83E1-7173CFDEA52E}"/>
          </ac:spMkLst>
        </pc:spChg>
        <pc:picChg chg="del">
          <ac:chgData name="Boban Srezovski" userId="d2c5dd452d77a740" providerId="LiveId" clId="{CEB04897-8D44-45B3-8136-081F7B4CD3CA}" dt="2022-05-17T22:52:45.516" v="1526" actId="478"/>
          <ac:picMkLst>
            <pc:docMk/>
            <pc:sldMk cId="1139852024" sldId="867"/>
            <ac:picMk id="5" creationId="{F26A20FE-8443-4AF9-B6D6-0D483043C589}"/>
          </ac:picMkLst>
        </pc:picChg>
        <pc:picChg chg="add mod">
          <ac:chgData name="Boban Srezovski" userId="d2c5dd452d77a740" providerId="LiveId" clId="{CEB04897-8D44-45B3-8136-081F7B4CD3CA}" dt="2022-05-17T22:55:44.731" v="1594" actId="1076"/>
          <ac:picMkLst>
            <pc:docMk/>
            <pc:sldMk cId="1139852024" sldId="867"/>
            <ac:picMk id="6" creationId="{5746C4AF-7F3C-4B5A-AA4A-C167027CE25F}"/>
          </ac:picMkLst>
        </pc:picChg>
        <pc:picChg chg="add mod">
          <ac:chgData name="Boban Srezovski" userId="d2c5dd452d77a740" providerId="LiveId" clId="{CEB04897-8D44-45B3-8136-081F7B4CD3CA}" dt="2022-05-17T22:55:54.570" v="1602" actId="1076"/>
          <ac:picMkLst>
            <pc:docMk/>
            <pc:sldMk cId="1139852024" sldId="867"/>
            <ac:picMk id="8" creationId="{7CB82CF4-D536-4FAC-B576-D3EC37342EB4}"/>
          </ac:picMkLst>
        </pc:picChg>
        <pc:picChg chg="add del">
          <ac:chgData name="Boban Srezovski" userId="d2c5dd452d77a740" providerId="LiveId" clId="{CEB04897-8D44-45B3-8136-081F7B4CD3CA}" dt="2022-05-17T22:53:55.327" v="1546" actId="22"/>
          <ac:picMkLst>
            <pc:docMk/>
            <pc:sldMk cId="1139852024" sldId="867"/>
            <ac:picMk id="10" creationId="{4B1A7429-0229-4FA6-BBA8-F8483432455F}"/>
          </ac:picMkLst>
        </pc:picChg>
        <pc:picChg chg="add mod modCrop">
          <ac:chgData name="Boban Srezovski" userId="d2c5dd452d77a740" providerId="LiveId" clId="{CEB04897-8D44-45B3-8136-081F7B4CD3CA}" dt="2022-05-17T22:56:14.498" v="1610" actId="732"/>
          <ac:picMkLst>
            <pc:docMk/>
            <pc:sldMk cId="1139852024" sldId="867"/>
            <ac:picMk id="12" creationId="{80A41BD0-CA9D-4530-8F37-B6F63BA8BF69}"/>
          </ac:picMkLst>
        </pc:picChg>
        <pc:picChg chg="add mod">
          <ac:chgData name="Boban Srezovski" userId="d2c5dd452d77a740" providerId="LiveId" clId="{CEB04897-8D44-45B3-8136-081F7B4CD3CA}" dt="2022-05-17T22:56:05.402" v="1609" actId="1076"/>
          <ac:picMkLst>
            <pc:docMk/>
            <pc:sldMk cId="1139852024" sldId="867"/>
            <ac:picMk id="14" creationId="{A7F06267-B3FB-4807-8336-B5C6E33A825B}"/>
          </ac:picMkLst>
        </pc:picChg>
      </pc:sldChg>
      <pc:sldChg chg="addSp delSp modSp add mod">
        <pc:chgData name="Boban Srezovski" userId="d2c5dd452d77a740" providerId="LiveId" clId="{CEB04897-8D44-45B3-8136-081F7B4CD3CA}" dt="2022-05-17T22:57:18.857" v="1635" actId="1076"/>
        <pc:sldMkLst>
          <pc:docMk/>
          <pc:sldMk cId="102983467" sldId="868"/>
        </pc:sldMkLst>
        <pc:spChg chg="mod">
          <ac:chgData name="Boban Srezovski" userId="d2c5dd452d77a740" providerId="LiveId" clId="{CEB04897-8D44-45B3-8136-081F7B4CD3CA}" dt="2022-05-17T22:57:13.186" v="1633" actId="20577"/>
          <ac:spMkLst>
            <pc:docMk/>
            <pc:sldMk cId="102983467" sldId="868"/>
            <ac:spMk id="3" creationId="{973942D3-E2F8-4FD2-83E1-7173CFDEA52E}"/>
          </ac:spMkLst>
        </pc:spChg>
        <pc:picChg chg="add mod">
          <ac:chgData name="Boban Srezovski" userId="d2c5dd452d77a740" providerId="LiveId" clId="{CEB04897-8D44-45B3-8136-081F7B4CD3CA}" dt="2022-05-17T22:57:18.857" v="1635" actId="1076"/>
          <ac:picMkLst>
            <pc:docMk/>
            <pc:sldMk cId="102983467" sldId="868"/>
            <ac:picMk id="5" creationId="{5A01BF23-7278-4CB6-8A28-E8821049F27F}"/>
          </ac:picMkLst>
        </pc:picChg>
        <pc:picChg chg="del">
          <ac:chgData name="Boban Srezovski" userId="d2c5dd452d77a740" providerId="LiveId" clId="{CEB04897-8D44-45B3-8136-081F7B4CD3CA}" dt="2022-05-17T22:56:34.899" v="1614" actId="478"/>
          <ac:picMkLst>
            <pc:docMk/>
            <pc:sldMk cId="102983467" sldId="868"/>
            <ac:picMk id="6" creationId="{5746C4AF-7F3C-4B5A-AA4A-C167027CE25F}"/>
          </ac:picMkLst>
        </pc:picChg>
        <pc:picChg chg="del">
          <ac:chgData name="Boban Srezovski" userId="d2c5dd452d77a740" providerId="LiveId" clId="{CEB04897-8D44-45B3-8136-081F7B4CD3CA}" dt="2022-05-17T22:56:34.603" v="1613" actId="478"/>
          <ac:picMkLst>
            <pc:docMk/>
            <pc:sldMk cId="102983467" sldId="868"/>
            <ac:picMk id="8" creationId="{7CB82CF4-D536-4FAC-B576-D3EC37342EB4}"/>
          </ac:picMkLst>
        </pc:picChg>
        <pc:picChg chg="add mod">
          <ac:chgData name="Boban Srezovski" userId="d2c5dd452d77a740" providerId="LiveId" clId="{CEB04897-8D44-45B3-8136-081F7B4CD3CA}" dt="2022-05-17T22:57:17.083" v="1634" actId="1076"/>
          <ac:picMkLst>
            <pc:docMk/>
            <pc:sldMk cId="102983467" sldId="868"/>
            <ac:picMk id="9" creationId="{2FA3E937-CEAD-43D5-8B93-C51B965C85DC}"/>
          </ac:picMkLst>
        </pc:picChg>
        <pc:picChg chg="del">
          <ac:chgData name="Boban Srezovski" userId="d2c5dd452d77a740" providerId="LiveId" clId="{CEB04897-8D44-45B3-8136-081F7B4CD3CA}" dt="2022-05-17T22:56:35.331" v="1615" actId="478"/>
          <ac:picMkLst>
            <pc:docMk/>
            <pc:sldMk cId="102983467" sldId="868"/>
            <ac:picMk id="12" creationId="{80A41BD0-CA9D-4530-8F37-B6F63BA8BF69}"/>
          </ac:picMkLst>
        </pc:picChg>
        <pc:picChg chg="del mod">
          <ac:chgData name="Boban Srezovski" userId="d2c5dd452d77a740" providerId="LiveId" clId="{CEB04897-8D44-45B3-8136-081F7B4CD3CA}" dt="2022-05-17T22:56:36.227" v="1617" actId="478"/>
          <ac:picMkLst>
            <pc:docMk/>
            <pc:sldMk cId="102983467" sldId="868"/>
            <ac:picMk id="14" creationId="{A7F06267-B3FB-4807-8336-B5C6E33A825B}"/>
          </ac:picMkLst>
        </pc:picChg>
      </pc:sldChg>
      <pc:sldChg chg="addSp delSp modSp add mod">
        <pc:chgData name="Boban Srezovski" userId="d2c5dd452d77a740" providerId="LiveId" clId="{CEB04897-8D44-45B3-8136-081F7B4CD3CA}" dt="2022-05-17T22:58:59.914" v="1676" actId="1076"/>
        <pc:sldMkLst>
          <pc:docMk/>
          <pc:sldMk cId="909865756" sldId="869"/>
        </pc:sldMkLst>
        <pc:spChg chg="mod">
          <ac:chgData name="Boban Srezovski" userId="d2c5dd452d77a740" providerId="LiveId" clId="{CEB04897-8D44-45B3-8136-081F7B4CD3CA}" dt="2022-05-17T22:58:54.331" v="1673" actId="14100"/>
          <ac:spMkLst>
            <pc:docMk/>
            <pc:sldMk cId="909865756" sldId="869"/>
            <ac:spMk id="3" creationId="{973942D3-E2F8-4FD2-83E1-7173CFDEA52E}"/>
          </ac:spMkLst>
        </pc:spChg>
        <pc:picChg chg="del mod">
          <ac:chgData name="Boban Srezovski" userId="d2c5dd452d77a740" providerId="LiveId" clId="{CEB04897-8D44-45B3-8136-081F7B4CD3CA}" dt="2022-05-17T22:57:29.442" v="1639" actId="478"/>
          <ac:picMkLst>
            <pc:docMk/>
            <pc:sldMk cId="909865756" sldId="869"/>
            <ac:picMk id="5" creationId="{5A01BF23-7278-4CB6-8A28-E8821049F27F}"/>
          </ac:picMkLst>
        </pc:picChg>
        <pc:picChg chg="add mod">
          <ac:chgData name="Boban Srezovski" userId="d2c5dd452d77a740" providerId="LiveId" clId="{CEB04897-8D44-45B3-8136-081F7B4CD3CA}" dt="2022-05-17T22:58:55.361" v="1674" actId="1076"/>
          <ac:picMkLst>
            <pc:docMk/>
            <pc:sldMk cId="909865756" sldId="869"/>
            <ac:picMk id="6" creationId="{C856DEE2-B75A-48D7-8700-F77943DD1641}"/>
          </ac:picMkLst>
        </pc:picChg>
        <pc:picChg chg="add mod">
          <ac:chgData name="Boban Srezovski" userId="d2c5dd452d77a740" providerId="LiveId" clId="{CEB04897-8D44-45B3-8136-081F7B4CD3CA}" dt="2022-05-17T22:58:59.914" v="1676" actId="1076"/>
          <ac:picMkLst>
            <pc:docMk/>
            <pc:sldMk cId="909865756" sldId="869"/>
            <ac:picMk id="8" creationId="{3EAA5463-920B-4415-A74D-842018E6DD36}"/>
          </ac:picMkLst>
        </pc:picChg>
        <pc:picChg chg="del">
          <ac:chgData name="Boban Srezovski" userId="d2c5dd452d77a740" providerId="LiveId" clId="{CEB04897-8D44-45B3-8136-081F7B4CD3CA}" dt="2022-05-17T22:57:29.700" v="1640" actId="478"/>
          <ac:picMkLst>
            <pc:docMk/>
            <pc:sldMk cId="909865756" sldId="869"/>
            <ac:picMk id="9" creationId="{2FA3E937-CEAD-43D5-8B93-C51B965C85DC}"/>
          </ac:picMkLst>
        </pc:picChg>
        <pc:picChg chg="add mod">
          <ac:chgData name="Boban Srezovski" userId="d2c5dd452d77a740" providerId="LiveId" clId="{CEB04897-8D44-45B3-8136-081F7B4CD3CA}" dt="2022-05-17T22:58:51.161" v="1672" actId="1076"/>
          <ac:picMkLst>
            <pc:docMk/>
            <pc:sldMk cId="909865756" sldId="869"/>
            <ac:picMk id="11" creationId="{8B5A6181-1B97-4CAB-AFFC-446289243F97}"/>
          </ac:picMkLst>
        </pc:picChg>
      </pc:sldChg>
      <pc:sldChg chg="addSp delSp modSp add mod">
        <pc:chgData name="Boban Srezovski" userId="d2c5dd452d77a740" providerId="LiveId" clId="{CEB04897-8D44-45B3-8136-081F7B4CD3CA}" dt="2022-05-17T23:02:26.693" v="1713" actId="22"/>
        <pc:sldMkLst>
          <pc:docMk/>
          <pc:sldMk cId="3729273208" sldId="870"/>
        </pc:sldMkLst>
        <pc:spChg chg="mod">
          <ac:chgData name="Boban Srezovski" userId="d2c5dd452d77a740" providerId="LiveId" clId="{CEB04897-8D44-45B3-8136-081F7B4CD3CA}" dt="2022-05-17T23:00:41.809" v="1708" actId="14100"/>
          <ac:spMkLst>
            <pc:docMk/>
            <pc:sldMk cId="3729273208" sldId="870"/>
            <ac:spMk id="3" creationId="{973942D3-E2F8-4FD2-83E1-7173CFDEA52E}"/>
          </ac:spMkLst>
        </pc:spChg>
        <pc:picChg chg="add mod">
          <ac:chgData name="Boban Srezovski" userId="d2c5dd452d77a740" providerId="LiveId" clId="{CEB04897-8D44-45B3-8136-081F7B4CD3CA}" dt="2022-05-17T23:00:43.288" v="1709" actId="1076"/>
          <ac:picMkLst>
            <pc:docMk/>
            <pc:sldMk cId="3729273208" sldId="870"/>
            <ac:picMk id="5" creationId="{182972EF-31F9-499C-B49C-454C3C67E685}"/>
          </ac:picMkLst>
        </pc:picChg>
        <pc:picChg chg="del">
          <ac:chgData name="Boban Srezovski" userId="d2c5dd452d77a740" providerId="LiveId" clId="{CEB04897-8D44-45B3-8136-081F7B4CD3CA}" dt="2022-05-17T22:59:20.890" v="1679" actId="478"/>
          <ac:picMkLst>
            <pc:docMk/>
            <pc:sldMk cId="3729273208" sldId="870"/>
            <ac:picMk id="6" creationId="{C856DEE2-B75A-48D7-8700-F77943DD1641}"/>
          </ac:picMkLst>
        </pc:picChg>
        <pc:picChg chg="add del">
          <ac:chgData name="Boban Srezovski" userId="d2c5dd452d77a740" providerId="LiveId" clId="{CEB04897-8D44-45B3-8136-081F7B4CD3CA}" dt="2022-05-17T23:02:26.693" v="1713" actId="22"/>
          <ac:picMkLst>
            <pc:docMk/>
            <pc:sldMk cId="3729273208" sldId="870"/>
            <ac:picMk id="6" creationId="{D4C038EB-CDB4-48FC-AEC0-4612A9DB05E1}"/>
          </ac:picMkLst>
        </pc:picChg>
        <pc:picChg chg="del">
          <ac:chgData name="Boban Srezovski" userId="d2c5dd452d77a740" providerId="LiveId" clId="{CEB04897-8D44-45B3-8136-081F7B4CD3CA}" dt="2022-05-17T22:59:21.209" v="1680" actId="478"/>
          <ac:picMkLst>
            <pc:docMk/>
            <pc:sldMk cId="3729273208" sldId="870"/>
            <ac:picMk id="8" creationId="{3EAA5463-920B-4415-A74D-842018E6DD36}"/>
          </ac:picMkLst>
        </pc:picChg>
        <pc:picChg chg="add mod">
          <ac:chgData name="Boban Srezovski" userId="d2c5dd452d77a740" providerId="LiveId" clId="{CEB04897-8D44-45B3-8136-081F7B4CD3CA}" dt="2022-05-17T23:00:48.131" v="1711" actId="1076"/>
          <ac:picMkLst>
            <pc:docMk/>
            <pc:sldMk cId="3729273208" sldId="870"/>
            <ac:picMk id="9" creationId="{A689BEEB-2F0D-4799-9164-18289FB061ED}"/>
          </ac:picMkLst>
        </pc:picChg>
        <pc:picChg chg="del">
          <ac:chgData name="Boban Srezovski" userId="d2c5dd452d77a740" providerId="LiveId" clId="{CEB04897-8D44-45B3-8136-081F7B4CD3CA}" dt="2022-05-17T22:59:22.535" v="1681" actId="478"/>
          <ac:picMkLst>
            <pc:docMk/>
            <pc:sldMk cId="3729273208" sldId="870"/>
            <ac:picMk id="11" creationId="{8B5A6181-1B97-4CAB-AFFC-446289243F97}"/>
          </ac:picMkLst>
        </pc:picChg>
      </pc:sldChg>
      <pc:sldChg chg="addSp modSp new mod">
        <pc:chgData name="Boban Srezovski" userId="d2c5dd452d77a740" providerId="LiveId" clId="{CEB04897-8D44-45B3-8136-081F7B4CD3CA}" dt="2022-05-17T23:38:19.231" v="1744" actId="14100"/>
        <pc:sldMkLst>
          <pc:docMk/>
          <pc:sldMk cId="2137553862" sldId="871"/>
        </pc:sldMkLst>
        <pc:spChg chg="mod">
          <ac:chgData name="Boban Srezovski" userId="d2c5dd452d77a740" providerId="LiveId" clId="{CEB04897-8D44-45B3-8136-081F7B4CD3CA}" dt="2022-05-17T23:02:41.038" v="1719"/>
          <ac:spMkLst>
            <pc:docMk/>
            <pc:sldMk cId="2137553862" sldId="871"/>
            <ac:spMk id="2" creationId="{6DC5BD83-45FE-4972-BEA6-ED3210ED4FDB}"/>
          </ac:spMkLst>
        </pc:spChg>
        <pc:spChg chg="mod">
          <ac:chgData name="Boban Srezovski" userId="d2c5dd452d77a740" providerId="LiveId" clId="{CEB04897-8D44-45B3-8136-081F7B4CD3CA}" dt="2022-05-17T23:04:40.327" v="1741"/>
          <ac:spMkLst>
            <pc:docMk/>
            <pc:sldMk cId="2137553862" sldId="871"/>
            <ac:spMk id="3" creationId="{856BE454-305F-410E-9F9A-3E6027BDAAFD}"/>
          </ac:spMkLst>
        </pc:spChg>
        <pc:picChg chg="add mod">
          <ac:chgData name="Boban Srezovski" userId="d2c5dd452d77a740" providerId="LiveId" clId="{CEB04897-8D44-45B3-8136-081F7B4CD3CA}" dt="2022-05-17T23:38:19.231" v="1744" actId="14100"/>
          <ac:picMkLst>
            <pc:docMk/>
            <pc:sldMk cId="2137553862" sldId="871"/>
            <ac:picMk id="5" creationId="{BE5976E9-E552-45F4-8D76-C2FAD88A5E2C}"/>
          </ac:picMkLst>
        </pc:picChg>
      </pc:sldChg>
      <pc:sldChg chg="addSp modSp new mod">
        <pc:chgData name="Boban Srezovski" userId="d2c5dd452d77a740" providerId="LiveId" clId="{CEB04897-8D44-45B3-8136-081F7B4CD3CA}" dt="2022-05-17T23:39:06.255" v="1775" actId="1076"/>
        <pc:sldMkLst>
          <pc:docMk/>
          <pc:sldMk cId="1273730277" sldId="872"/>
        </pc:sldMkLst>
        <pc:spChg chg="mod">
          <ac:chgData name="Boban Srezovski" userId="d2c5dd452d77a740" providerId="LiveId" clId="{CEB04897-8D44-45B3-8136-081F7B4CD3CA}" dt="2022-05-17T23:38:32.637" v="1750"/>
          <ac:spMkLst>
            <pc:docMk/>
            <pc:sldMk cId="1273730277" sldId="872"/>
            <ac:spMk id="2" creationId="{A0F9DBB5-D5E6-4715-8D86-4D4AAEB33698}"/>
          </ac:spMkLst>
        </pc:spChg>
        <pc:spChg chg="mod">
          <ac:chgData name="Boban Srezovski" userId="d2c5dd452d77a740" providerId="LiveId" clId="{CEB04897-8D44-45B3-8136-081F7B4CD3CA}" dt="2022-05-17T23:39:01.387" v="1773" actId="27636"/>
          <ac:spMkLst>
            <pc:docMk/>
            <pc:sldMk cId="1273730277" sldId="872"/>
            <ac:spMk id="3" creationId="{24BDC8EF-95F2-4DC3-BAAC-C44BA8C59144}"/>
          </ac:spMkLst>
        </pc:spChg>
        <pc:picChg chg="add mod">
          <ac:chgData name="Boban Srezovski" userId="d2c5dd452d77a740" providerId="LiveId" clId="{CEB04897-8D44-45B3-8136-081F7B4CD3CA}" dt="2022-05-17T23:39:06.255" v="1775" actId="1076"/>
          <ac:picMkLst>
            <pc:docMk/>
            <pc:sldMk cId="1273730277" sldId="872"/>
            <ac:picMk id="5" creationId="{90AB1D39-BB23-486E-9BC9-28C225D88047}"/>
          </ac:picMkLst>
        </pc:picChg>
      </pc:sldChg>
      <pc:sldChg chg="addSp delSp modSp add mod">
        <pc:chgData name="Boban Srezovski" userId="d2c5dd452d77a740" providerId="LiveId" clId="{CEB04897-8D44-45B3-8136-081F7B4CD3CA}" dt="2022-05-17T23:40:18.520" v="1791" actId="1076"/>
        <pc:sldMkLst>
          <pc:docMk/>
          <pc:sldMk cId="3251148309" sldId="873"/>
        </pc:sldMkLst>
        <pc:spChg chg="mod">
          <ac:chgData name="Boban Srezovski" userId="d2c5dd452d77a740" providerId="LiveId" clId="{CEB04897-8D44-45B3-8136-081F7B4CD3CA}" dt="2022-05-17T23:40:13.888" v="1790" actId="20577"/>
          <ac:spMkLst>
            <pc:docMk/>
            <pc:sldMk cId="3251148309" sldId="873"/>
            <ac:spMk id="3" creationId="{24BDC8EF-95F2-4DC3-BAAC-C44BA8C59144}"/>
          </ac:spMkLst>
        </pc:spChg>
        <pc:picChg chg="del">
          <ac:chgData name="Boban Srezovski" userId="d2c5dd452d77a740" providerId="LiveId" clId="{CEB04897-8D44-45B3-8136-081F7B4CD3CA}" dt="2022-05-17T23:39:51.395" v="1779" actId="478"/>
          <ac:picMkLst>
            <pc:docMk/>
            <pc:sldMk cId="3251148309" sldId="873"/>
            <ac:picMk id="5" creationId="{90AB1D39-BB23-486E-9BC9-28C225D88047}"/>
          </ac:picMkLst>
        </pc:picChg>
        <pc:picChg chg="add mod">
          <ac:chgData name="Boban Srezovski" userId="d2c5dd452d77a740" providerId="LiveId" clId="{CEB04897-8D44-45B3-8136-081F7B4CD3CA}" dt="2022-05-17T23:40:18.520" v="1791" actId="1076"/>
          <ac:picMkLst>
            <pc:docMk/>
            <pc:sldMk cId="3251148309" sldId="873"/>
            <ac:picMk id="6" creationId="{BE900AFF-E2A0-42CE-8F7F-6B88C38352AE}"/>
          </ac:picMkLst>
        </pc:picChg>
      </pc:sldChg>
      <pc:sldChg chg="addSp delSp modSp add mod">
        <pc:chgData name="Boban Srezovski" userId="d2c5dd452d77a740" providerId="LiveId" clId="{CEB04897-8D44-45B3-8136-081F7B4CD3CA}" dt="2022-05-17T23:41:21.456" v="1821" actId="1076"/>
        <pc:sldMkLst>
          <pc:docMk/>
          <pc:sldMk cId="2719790352" sldId="874"/>
        </pc:sldMkLst>
        <pc:spChg chg="mod">
          <ac:chgData name="Boban Srezovski" userId="d2c5dd452d77a740" providerId="LiveId" clId="{CEB04897-8D44-45B3-8136-081F7B4CD3CA}" dt="2022-05-17T23:41:19.587" v="1820" actId="242"/>
          <ac:spMkLst>
            <pc:docMk/>
            <pc:sldMk cId="2719790352" sldId="874"/>
            <ac:spMk id="3" creationId="{24BDC8EF-95F2-4DC3-BAAC-C44BA8C59144}"/>
          </ac:spMkLst>
        </pc:spChg>
        <pc:picChg chg="add mod">
          <ac:chgData name="Boban Srezovski" userId="d2c5dd452d77a740" providerId="LiveId" clId="{CEB04897-8D44-45B3-8136-081F7B4CD3CA}" dt="2022-05-17T23:41:21.456" v="1821" actId="1076"/>
          <ac:picMkLst>
            <pc:docMk/>
            <pc:sldMk cId="2719790352" sldId="874"/>
            <ac:picMk id="5" creationId="{CFA6DC9D-238A-4630-8FC7-1BF56640EA43}"/>
          </ac:picMkLst>
        </pc:picChg>
        <pc:picChg chg="del">
          <ac:chgData name="Boban Srezovski" userId="d2c5dd452d77a740" providerId="LiveId" clId="{CEB04897-8D44-45B3-8136-081F7B4CD3CA}" dt="2022-05-17T23:40:33.400" v="1795" actId="478"/>
          <ac:picMkLst>
            <pc:docMk/>
            <pc:sldMk cId="2719790352" sldId="874"/>
            <ac:picMk id="6" creationId="{BE900AFF-E2A0-42CE-8F7F-6B88C38352AE}"/>
          </ac:picMkLst>
        </pc:picChg>
      </pc:sldChg>
      <pc:sldChg chg="addSp delSp modSp add mod">
        <pc:chgData name="Boban Srezovski" userId="d2c5dd452d77a740" providerId="LiveId" clId="{CEB04897-8D44-45B3-8136-081F7B4CD3CA}" dt="2022-05-17T23:42:09.512" v="1837" actId="1076"/>
        <pc:sldMkLst>
          <pc:docMk/>
          <pc:sldMk cId="2928982554" sldId="875"/>
        </pc:sldMkLst>
        <pc:spChg chg="mod">
          <ac:chgData name="Boban Srezovski" userId="d2c5dd452d77a740" providerId="LiveId" clId="{CEB04897-8D44-45B3-8136-081F7B4CD3CA}" dt="2022-05-17T23:42:07.288" v="1836" actId="20577"/>
          <ac:spMkLst>
            <pc:docMk/>
            <pc:sldMk cId="2928982554" sldId="875"/>
            <ac:spMk id="3" creationId="{24BDC8EF-95F2-4DC3-BAAC-C44BA8C59144}"/>
          </ac:spMkLst>
        </pc:spChg>
        <pc:picChg chg="del">
          <ac:chgData name="Boban Srezovski" userId="d2c5dd452d77a740" providerId="LiveId" clId="{CEB04897-8D44-45B3-8136-081F7B4CD3CA}" dt="2022-05-17T23:41:49.532" v="1823" actId="478"/>
          <ac:picMkLst>
            <pc:docMk/>
            <pc:sldMk cId="2928982554" sldId="875"/>
            <ac:picMk id="5" creationId="{CFA6DC9D-238A-4630-8FC7-1BF56640EA43}"/>
          </ac:picMkLst>
        </pc:picChg>
        <pc:picChg chg="add mod">
          <ac:chgData name="Boban Srezovski" userId="d2c5dd452d77a740" providerId="LiveId" clId="{CEB04897-8D44-45B3-8136-081F7B4CD3CA}" dt="2022-05-17T23:42:09.512" v="1837" actId="1076"/>
          <ac:picMkLst>
            <pc:docMk/>
            <pc:sldMk cId="2928982554" sldId="875"/>
            <ac:picMk id="6" creationId="{277F6EFE-0010-41BB-8A0B-A0DA7A7FC272}"/>
          </ac:picMkLst>
        </pc:picChg>
      </pc:sldChg>
      <pc:sldChg chg="addSp delSp modSp add mod">
        <pc:chgData name="Boban Srezovski" userId="d2c5dd452d77a740" providerId="LiveId" clId="{CEB04897-8D44-45B3-8136-081F7B4CD3CA}" dt="2022-05-17T23:43:16.224" v="1891" actId="1076"/>
        <pc:sldMkLst>
          <pc:docMk/>
          <pc:sldMk cId="1032643118" sldId="876"/>
        </pc:sldMkLst>
        <pc:spChg chg="mod">
          <ac:chgData name="Boban Srezovski" userId="d2c5dd452d77a740" providerId="LiveId" clId="{CEB04897-8D44-45B3-8136-081F7B4CD3CA}" dt="2022-05-17T23:43:12.598" v="1890" actId="27636"/>
          <ac:spMkLst>
            <pc:docMk/>
            <pc:sldMk cId="1032643118" sldId="876"/>
            <ac:spMk id="3" creationId="{24BDC8EF-95F2-4DC3-BAAC-C44BA8C59144}"/>
          </ac:spMkLst>
        </pc:spChg>
        <pc:picChg chg="add mod">
          <ac:chgData name="Boban Srezovski" userId="d2c5dd452d77a740" providerId="LiveId" clId="{CEB04897-8D44-45B3-8136-081F7B4CD3CA}" dt="2022-05-17T23:43:16.224" v="1891" actId="1076"/>
          <ac:picMkLst>
            <pc:docMk/>
            <pc:sldMk cId="1032643118" sldId="876"/>
            <ac:picMk id="5" creationId="{09700FBA-099B-4442-B5D7-300956B1538B}"/>
          </ac:picMkLst>
        </pc:picChg>
        <pc:picChg chg="del">
          <ac:chgData name="Boban Srezovski" userId="d2c5dd452d77a740" providerId="LiveId" clId="{CEB04897-8D44-45B3-8136-081F7B4CD3CA}" dt="2022-05-17T23:42:38.440" v="1844" actId="478"/>
          <ac:picMkLst>
            <pc:docMk/>
            <pc:sldMk cId="1032643118" sldId="876"/>
            <ac:picMk id="6" creationId="{277F6EFE-0010-41BB-8A0B-A0DA7A7FC272}"/>
          </ac:picMkLst>
        </pc:picChg>
      </pc:sldChg>
      <pc:sldChg chg="addSp delSp modSp new mod">
        <pc:chgData name="Boban Srezovski" userId="d2c5dd452d77a740" providerId="LiveId" clId="{CEB04897-8D44-45B3-8136-081F7B4CD3CA}" dt="2022-05-17T23:44:27.652" v="1912" actId="1076"/>
        <pc:sldMkLst>
          <pc:docMk/>
          <pc:sldMk cId="3261688695" sldId="877"/>
        </pc:sldMkLst>
        <pc:spChg chg="mod">
          <ac:chgData name="Boban Srezovski" userId="d2c5dd452d77a740" providerId="LiveId" clId="{CEB04897-8D44-45B3-8136-081F7B4CD3CA}" dt="2022-05-17T23:43:33.149" v="1897"/>
          <ac:spMkLst>
            <pc:docMk/>
            <pc:sldMk cId="3261688695" sldId="877"/>
            <ac:spMk id="2" creationId="{8C5A8797-C319-4963-8012-423FF0EE95AD}"/>
          </ac:spMkLst>
        </pc:spChg>
        <pc:spChg chg="mod">
          <ac:chgData name="Boban Srezovski" userId="d2c5dd452d77a740" providerId="LiveId" clId="{CEB04897-8D44-45B3-8136-081F7B4CD3CA}" dt="2022-05-17T23:44:25.787" v="1911" actId="242"/>
          <ac:spMkLst>
            <pc:docMk/>
            <pc:sldMk cId="3261688695" sldId="877"/>
            <ac:spMk id="3" creationId="{DB1FF4AA-C4BE-4C2D-8175-428AD527B2F4}"/>
          </ac:spMkLst>
        </pc:spChg>
        <pc:picChg chg="add del">
          <ac:chgData name="Boban Srezovski" userId="d2c5dd452d77a740" providerId="LiveId" clId="{CEB04897-8D44-45B3-8136-081F7B4CD3CA}" dt="2022-05-17T23:44:14.408" v="1908" actId="478"/>
          <ac:picMkLst>
            <pc:docMk/>
            <pc:sldMk cId="3261688695" sldId="877"/>
            <ac:picMk id="5" creationId="{0D67A957-0BB9-4EDD-ABC1-DD50F5032A4D}"/>
          </ac:picMkLst>
        </pc:picChg>
        <pc:picChg chg="add del mod">
          <ac:chgData name="Boban Srezovski" userId="d2c5dd452d77a740" providerId="LiveId" clId="{CEB04897-8D44-45B3-8136-081F7B4CD3CA}" dt="2022-05-17T23:44:14.120" v="1907" actId="478"/>
          <ac:picMkLst>
            <pc:docMk/>
            <pc:sldMk cId="3261688695" sldId="877"/>
            <ac:picMk id="7" creationId="{48ECDC1A-5396-4609-A368-389E6E493060}"/>
          </ac:picMkLst>
        </pc:picChg>
        <pc:picChg chg="add mod">
          <ac:chgData name="Boban Srezovski" userId="d2c5dd452d77a740" providerId="LiveId" clId="{CEB04897-8D44-45B3-8136-081F7B4CD3CA}" dt="2022-05-17T23:44:27.652" v="1912" actId="1076"/>
          <ac:picMkLst>
            <pc:docMk/>
            <pc:sldMk cId="3261688695" sldId="877"/>
            <ac:picMk id="9" creationId="{BC0BFB70-3426-4B5D-BA7D-5FC4D8AD47DA}"/>
          </ac:picMkLst>
        </pc:picChg>
      </pc:sldChg>
      <pc:sldChg chg="addSp delSp modSp add mod">
        <pc:chgData name="Boban Srezovski" userId="d2c5dd452d77a740" providerId="LiveId" clId="{CEB04897-8D44-45B3-8136-081F7B4CD3CA}" dt="2022-05-17T23:45:47.567" v="1938" actId="1076"/>
        <pc:sldMkLst>
          <pc:docMk/>
          <pc:sldMk cId="2656393036" sldId="878"/>
        </pc:sldMkLst>
        <pc:spChg chg="mod">
          <ac:chgData name="Boban Srezovski" userId="d2c5dd452d77a740" providerId="LiveId" clId="{CEB04897-8D44-45B3-8136-081F7B4CD3CA}" dt="2022-05-17T23:45:41.161" v="1936" actId="14100"/>
          <ac:spMkLst>
            <pc:docMk/>
            <pc:sldMk cId="2656393036" sldId="878"/>
            <ac:spMk id="3" creationId="{DB1FF4AA-C4BE-4C2D-8175-428AD527B2F4}"/>
          </ac:spMkLst>
        </pc:spChg>
        <pc:picChg chg="add mod">
          <ac:chgData name="Boban Srezovski" userId="d2c5dd452d77a740" providerId="LiveId" clId="{CEB04897-8D44-45B3-8136-081F7B4CD3CA}" dt="2022-05-17T23:45:46.184" v="1937" actId="1076"/>
          <ac:picMkLst>
            <pc:docMk/>
            <pc:sldMk cId="2656393036" sldId="878"/>
            <ac:picMk id="5" creationId="{C7B715D6-3B8D-43E0-B5DA-071DEE6C0BB1}"/>
          </ac:picMkLst>
        </pc:picChg>
        <pc:picChg chg="add mod">
          <ac:chgData name="Boban Srezovski" userId="d2c5dd452d77a740" providerId="LiveId" clId="{CEB04897-8D44-45B3-8136-081F7B4CD3CA}" dt="2022-05-17T23:45:47.567" v="1938" actId="1076"/>
          <ac:picMkLst>
            <pc:docMk/>
            <pc:sldMk cId="2656393036" sldId="878"/>
            <ac:picMk id="7" creationId="{1A055287-1950-4B4D-B153-854D0719026D}"/>
          </ac:picMkLst>
        </pc:picChg>
        <pc:picChg chg="del">
          <ac:chgData name="Boban Srezovski" userId="d2c5dd452d77a740" providerId="LiveId" clId="{CEB04897-8D44-45B3-8136-081F7B4CD3CA}" dt="2022-05-17T23:44:45.953" v="1918" actId="478"/>
          <ac:picMkLst>
            <pc:docMk/>
            <pc:sldMk cId="2656393036" sldId="878"/>
            <ac:picMk id="9" creationId="{BC0BFB70-3426-4B5D-BA7D-5FC4D8AD47DA}"/>
          </ac:picMkLst>
        </pc:picChg>
      </pc:sldChg>
      <pc:sldChg chg="addSp delSp modSp add mod">
        <pc:chgData name="Boban Srezovski" userId="d2c5dd452d77a740" providerId="LiveId" clId="{CEB04897-8D44-45B3-8136-081F7B4CD3CA}" dt="2022-05-17T23:47:05.375" v="1953" actId="1076"/>
        <pc:sldMkLst>
          <pc:docMk/>
          <pc:sldMk cId="1177811026" sldId="879"/>
        </pc:sldMkLst>
        <pc:spChg chg="mod">
          <ac:chgData name="Boban Srezovski" userId="d2c5dd452d77a740" providerId="LiveId" clId="{CEB04897-8D44-45B3-8136-081F7B4CD3CA}" dt="2022-05-17T23:46:59.984" v="1951" actId="20577"/>
          <ac:spMkLst>
            <pc:docMk/>
            <pc:sldMk cId="1177811026" sldId="879"/>
            <ac:spMk id="3" creationId="{DB1FF4AA-C4BE-4C2D-8175-428AD527B2F4}"/>
          </ac:spMkLst>
        </pc:spChg>
        <pc:picChg chg="del">
          <ac:chgData name="Boban Srezovski" userId="d2c5dd452d77a740" providerId="LiveId" clId="{CEB04897-8D44-45B3-8136-081F7B4CD3CA}" dt="2022-05-17T23:46:38.683" v="1941" actId="478"/>
          <ac:picMkLst>
            <pc:docMk/>
            <pc:sldMk cId="1177811026" sldId="879"/>
            <ac:picMk id="5" creationId="{C7B715D6-3B8D-43E0-B5DA-071DEE6C0BB1}"/>
          </ac:picMkLst>
        </pc:picChg>
        <pc:picChg chg="add mod">
          <ac:chgData name="Boban Srezovski" userId="d2c5dd452d77a740" providerId="LiveId" clId="{CEB04897-8D44-45B3-8136-081F7B4CD3CA}" dt="2022-05-17T23:47:05.375" v="1953" actId="1076"/>
          <ac:picMkLst>
            <pc:docMk/>
            <pc:sldMk cId="1177811026" sldId="879"/>
            <ac:picMk id="6" creationId="{8B8B0CDE-306A-4413-8161-FB20D8C9894A}"/>
          </ac:picMkLst>
        </pc:picChg>
        <pc:picChg chg="del">
          <ac:chgData name="Boban Srezovski" userId="d2c5dd452d77a740" providerId="LiveId" clId="{CEB04897-8D44-45B3-8136-081F7B4CD3CA}" dt="2022-05-17T23:46:38.930" v="1942" actId="478"/>
          <ac:picMkLst>
            <pc:docMk/>
            <pc:sldMk cId="1177811026" sldId="879"/>
            <ac:picMk id="7" creationId="{1A055287-1950-4B4D-B153-854D0719026D}"/>
          </ac:picMkLst>
        </pc:picChg>
      </pc:sldChg>
      <pc:sldChg chg="addSp delSp modSp add mod">
        <pc:chgData name="Boban Srezovski" userId="d2c5dd452d77a740" providerId="LiveId" clId="{CEB04897-8D44-45B3-8136-081F7B4CD3CA}" dt="2022-05-17T23:47:42.888" v="1983" actId="1076"/>
        <pc:sldMkLst>
          <pc:docMk/>
          <pc:sldMk cId="3076087473" sldId="880"/>
        </pc:sldMkLst>
        <pc:spChg chg="mod">
          <ac:chgData name="Boban Srezovski" userId="d2c5dd452d77a740" providerId="LiveId" clId="{CEB04897-8D44-45B3-8136-081F7B4CD3CA}" dt="2022-05-17T23:47:39.433" v="1982" actId="6549"/>
          <ac:spMkLst>
            <pc:docMk/>
            <pc:sldMk cId="3076087473" sldId="880"/>
            <ac:spMk id="3" creationId="{DB1FF4AA-C4BE-4C2D-8175-428AD527B2F4}"/>
          </ac:spMkLst>
        </pc:spChg>
        <pc:picChg chg="add mod">
          <ac:chgData name="Boban Srezovski" userId="d2c5dd452d77a740" providerId="LiveId" clId="{CEB04897-8D44-45B3-8136-081F7B4CD3CA}" dt="2022-05-17T23:47:42.888" v="1983" actId="1076"/>
          <ac:picMkLst>
            <pc:docMk/>
            <pc:sldMk cId="3076087473" sldId="880"/>
            <ac:picMk id="5" creationId="{5620176B-DB15-4905-A6D5-EDD2F27871D0}"/>
          </ac:picMkLst>
        </pc:picChg>
        <pc:picChg chg="del">
          <ac:chgData name="Boban Srezovski" userId="d2c5dd452d77a740" providerId="LiveId" clId="{CEB04897-8D44-45B3-8136-081F7B4CD3CA}" dt="2022-05-17T23:47:16.034" v="1957" actId="478"/>
          <ac:picMkLst>
            <pc:docMk/>
            <pc:sldMk cId="3076087473" sldId="880"/>
            <ac:picMk id="6" creationId="{8B8B0CDE-306A-4413-8161-FB20D8C9894A}"/>
          </ac:picMkLst>
        </pc:picChg>
      </pc:sldChg>
      <pc:sldChg chg="modSp new mod">
        <pc:chgData name="Boban Srezovski" userId="d2c5dd452d77a740" providerId="LiveId" clId="{CEB04897-8D44-45B3-8136-081F7B4CD3CA}" dt="2022-05-17T23:50:22.633" v="2041" actId="6549"/>
        <pc:sldMkLst>
          <pc:docMk/>
          <pc:sldMk cId="3063141504" sldId="881"/>
        </pc:sldMkLst>
        <pc:spChg chg="mod">
          <ac:chgData name="Boban Srezovski" userId="d2c5dd452d77a740" providerId="LiveId" clId="{CEB04897-8D44-45B3-8136-081F7B4CD3CA}" dt="2022-05-17T23:49:43.812" v="1991"/>
          <ac:spMkLst>
            <pc:docMk/>
            <pc:sldMk cId="3063141504" sldId="881"/>
            <ac:spMk id="2" creationId="{B7CFE8A9-240A-4E66-A22C-A8D9EEDB3A37}"/>
          </ac:spMkLst>
        </pc:spChg>
        <pc:spChg chg="mod">
          <ac:chgData name="Boban Srezovski" userId="d2c5dd452d77a740" providerId="LiveId" clId="{CEB04897-8D44-45B3-8136-081F7B4CD3CA}" dt="2022-05-17T23:50:22.633" v="2041" actId="6549"/>
          <ac:spMkLst>
            <pc:docMk/>
            <pc:sldMk cId="3063141504" sldId="881"/>
            <ac:spMk id="3" creationId="{8F65402C-B845-45AC-819C-45FF64F208E0}"/>
          </ac:spMkLst>
        </pc:spChg>
      </pc:sldChg>
      <pc:sldChg chg="addSp modSp new mod">
        <pc:chgData name="Boban Srezovski" userId="d2c5dd452d77a740" providerId="LiveId" clId="{CEB04897-8D44-45B3-8136-081F7B4CD3CA}" dt="2022-05-17T23:51:33.007" v="2060" actId="1076"/>
        <pc:sldMkLst>
          <pc:docMk/>
          <pc:sldMk cId="3828221552" sldId="882"/>
        </pc:sldMkLst>
        <pc:spChg chg="mod">
          <ac:chgData name="Boban Srezovski" userId="d2c5dd452d77a740" providerId="LiveId" clId="{CEB04897-8D44-45B3-8136-081F7B4CD3CA}" dt="2022-05-17T23:50:51.886" v="2047"/>
          <ac:spMkLst>
            <pc:docMk/>
            <pc:sldMk cId="3828221552" sldId="882"/>
            <ac:spMk id="2" creationId="{A1BB39DB-8785-4AB5-8E18-34EB9849F6C0}"/>
          </ac:spMkLst>
        </pc:spChg>
        <pc:spChg chg="mod">
          <ac:chgData name="Boban Srezovski" userId="d2c5dd452d77a740" providerId="LiveId" clId="{CEB04897-8D44-45B3-8136-081F7B4CD3CA}" dt="2022-05-17T23:51:30.976" v="2059" actId="20577"/>
          <ac:spMkLst>
            <pc:docMk/>
            <pc:sldMk cId="3828221552" sldId="882"/>
            <ac:spMk id="3" creationId="{64060A54-5B84-4D59-BAB0-CEE3F24251A6}"/>
          </ac:spMkLst>
        </pc:spChg>
        <pc:picChg chg="add mod">
          <ac:chgData name="Boban Srezovski" userId="d2c5dd452d77a740" providerId="LiveId" clId="{CEB04897-8D44-45B3-8136-081F7B4CD3CA}" dt="2022-05-17T23:51:33.007" v="2060" actId="1076"/>
          <ac:picMkLst>
            <pc:docMk/>
            <pc:sldMk cId="3828221552" sldId="882"/>
            <ac:picMk id="5" creationId="{9127D099-8618-49B8-A2F2-6C87C7F5EF38}"/>
          </ac:picMkLst>
        </pc:picChg>
      </pc:sldChg>
      <pc:sldChg chg="addSp delSp modSp add mod">
        <pc:chgData name="Boban Srezovski" userId="d2c5dd452d77a740" providerId="LiveId" clId="{CEB04897-8D44-45B3-8136-081F7B4CD3CA}" dt="2022-05-17T23:52:46.329" v="2075" actId="242"/>
        <pc:sldMkLst>
          <pc:docMk/>
          <pc:sldMk cId="3611033925" sldId="883"/>
        </pc:sldMkLst>
        <pc:spChg chg="mod">
          <ac:chgData name="Boban Srezovski" userId="d2c5dd452d77a740" providerId="LiveId" clId="{CEB04897-8D44-45B3-8136-081F7B4CD3CA}" dt="2022-05-17T23:52:46.329" v="2075" actId="242"/>
          <ac:spMkLst>
            <pc:docMk/>
            <pc:sldMk cId="3611033925" sldId="883"/>
            <ac:spMk id="3" creationId="{64060A54-5B84-4D59-BAB0-CEE3F24251A6}"/>
          </ac:spMkLst>
        </pc:spChg>
        <pc:picChg chg="del">
          <ac:chgData name="Boban Srezovski" userId="d2c5dd452d77a740" providerId="LiveId" clId="{CEB04897-8D44-45B3-8136-081F7B4CD3CA}" dt="2022-05-17T23:51:44.697" v="2066" actId="478"/>
          <ac:picMkLst>
            <pc:docMk/>
            <pc:sldMk cId="3611033925" sldId="883"/>
            <ac:picMk id="5" creationId="{9127D099-8618-49B8-A2F2-6C87C7F5EF38}"/>
          </ac:picMkLst>
        </pc:picChg>
        <pc:picChg chg="add mod">
          <ac:chgData name="Boban Srezovski" userId="d2c5dd452d77a740" providerId="LiveId" clId="{CEB04897-8D44-45B3-8136-081F7B4CD3CA}" dt="2022-05-17T23:52:41.880" v="2073" actId="1076"/>
          <ac:picMkLst>
            <pc:docMk/>
            <pc:sldMk cId="3611033925" sldId="883"/>
            <ac:picMk id="6" creationId="{0AFB85B3-8156-43DD-B087-9E87B6312B7B}"/>
          </ac:picMkLst>
        </pc:picChg>
      </pc:sldChg>
      <pc:sldChg chg="addSp delSp modSp new mod">
        <pc:chgData name="Boban Srezovski" userId="d2c5dd452d77a740" providerId="LiveId" clId="{CEB04897-8D44-45B3-8136-081F7B4CD3CA}" dt="2022-05-17T23:54:53.929" v="2115" actId="1076"/>
        <pc:sldMkLst>
          <pc:docMk/>
          <pc:sldMk cId="2890844783" sldId="884"/>
        </pc:sldMkLst>
        <pc:spChg chg="mod">
          <ac:chgData name="Boban Srezovski" userId="d2c5dd452d77a740" providerId="LiveId" clId="{CEB04897-8D44-45B3-8136-081F7B4CD3CA}" dt="2022-05-17T23:53:07.846" v="2077"/>
          <ac:spMkLst>
            <pc:docMk/>
            <pc:sldMk cId="2890844783" sldId="884"/>
            <ac:spMk id="2" creationId="{05A06127-31D6-4DDD-B91E-E4A2ACCA8AE0}"/>
          </ac:spMkLst>
        </pc:spChg>
        <pc:spChg chg="mod">
          <ac:chgData name="Boban Srezovski" userId="d2c5dd452d77a740" providerId="LiveId" clId="{CEB04897-8D44-45B3-8136-081F7B4CD3CA}" dt="2022-05-17T23:54:51.192" v="2114" actId="14100"/>
          <ac:spMkLst>
            <pc:docMk/>
            <pc:sldMk cId="2890844783" sldId="884"/>
            <ac:spMk id="3" creationId="{2DBA43A9-A827-423F-8998-A270E51CA7A1}"/>
          </ac:spMkLst>
        </pc:spChg>
        <pc:picChg chg="add del mod">
          <ac:chgData name="Boban Srezovski" userId="d2c5dd452d77a740" providerId="LiveId" clId="{CEB04897-8D44-45B3-8136-081F7B4CD3CA}" dt="2022-05-17T23:54:42.745" v="2108" actId="478"/>
          <ac:picMkLst>
            <pc:docMk/>
            <pc:sldMk cId="2890844783" sldId="884"/>
            <ac:picMk id="5" creationId="{9C809313-3E9F-4E13-98C3-2EBF32DF705E}"/>
          </ac:picMkLst>
        </pc:picChg>
        <pc:picChg chg="add del mod modCrop">
          <ac:chgData name="Boban Srezovski" userId="d2c5dd452d77a740" providerId="LiveId" clId="{CEB04897-8D44-45B3-8136-081F7B4CD3CA}" dt="2022-05-17T23:54:43.032" v="2109" actId="478"/>
          <ac:picMkLst>
            <pc:docMk/>
            <pc:sldMk cId="2890844783" sldId="884"/>
            <ac:picMk id="7" creationId="{6ED0603F-D566-43E6-9B75-B9FAC0CF041C}"/>
          </ac:picMkLst>
        </pc:picChg>
        <pc:picChg chg="add mod">
          <ac:chgData name="Boban Srezovski" userId="d2c5dd452d77a740" providerId="LiveId" clId="{CEB04897-8D44-45B3-8136-081F7B4CD3CA}" dt="2022-05-17T23:54:53.929" v="2115" actId="1076"/>
          <ac:picMkLst>
            <pc:docMk/>
            <pc:sldMk cId="2890844783" sldId="884"/>
            <ac:picMk id="9" creationId="{F25EEE0D-95EE-4E41-A6BE-618E7B4DD117}"/>
          </ac:picMkLst>
        </pc:picChg>
      </pc:sldChg>
      <pc:sldChg chg="addSp delSp modSp add mod">
        <pc:chgData name="Boban Srezovski" userId="d2c5dd452d77a740" providerId="LiveId" clId="{CEB04897-8D44-45B3-8136-081F7B4CD3CA}" dt="2022-05-17T23:55:49.031" v="2146" actId="1076"/>
        <pc:sldMkLst>
          <pc:docMk/>
          <pc:sldMk cId="839599823" sldId="885"/>
        </pc:sldMkLst>
        <pc:spChg chg="mod">
          <ac:chgData name="Boban Srezovski" userId="d2c5dd452d77a740" providerId="LiveId" clId="{CEB04897-8D44-45B3-8136-081F7B4CD3CA}" dt="2022-05-17T23:55:48" v="2145" actId="20577"/>
          <ac:spMkLst>
            <pc:docMk/>
            <pc:sldMk cId="839599823" sldId="885"/>
            <ac:spMk id="3" creationId="{2DBA43A9-A827-423F-8998-A270E51CA7A1}"/>
          </ac:spMkLst>
        </pc:spChg>
        <pc:picChg chg="add mod">
          <ac:chgData name="Boban Srezovski" userId="d2c5dd452d77a740" providerId="LiveId" clId="{CEB04897-8D44-45B3-8136-081F7B4CD3CA}" dt="2022-05-17T23:55:49.031" v="2146" actId="1076"/>
          <ac:picMkLst>
            <pc:docMk/>
            <pc:sldMk cId="839599823" sldId="885"/>
            <ac:picMk id="5" creationId="{4FC58100-6570-40CA-B0FA-DD77AAC2BBD3}"/>
          </ac:picMkLst>
        </pc:picChg>
        <pc:picChg chg="del">
          <ac:chgData name="Boban Srezovski" userId="d2c5dd452d77a740" providerId="LiveId" clId="{CEB04897-8D44-45B3-8136-081F7B4CD3CA}" dt="2022-05-17T23:55:15.474" v="2118" actId="478"/>
          <ac:picMkLst>
            <pc:docMk/>
            <pc:sldMk cId="839599823" sldId="885"/>
            <ac:picMk id="9" creationId="{F25EEE0D-95EE-4E41-A6BE-618E7B4DD117}"/>
          </ac:picMkLst>
        </pc:picChg>
      </pc:sldChg>
      <pc:sldChg chg="delSp modSp add mod">
        <pc:chgData name="Boban Srezovski" userId="d2c5dd452d77a740" providerId="LiveId" clId="{CEB04897-8D44-45B3-8136-081F7B4CD3CA}" dt="2022-05-17T23:56:14.449" v="2169" actId="6549"/>
        <pc:sldMkLst>
          <pc:docMk/>
          <pc:sldMk cId="3626119495" sldId="886"/>
        </pc:sldMkLst>
        <pc:spChg chg="mod">
          <ac:chgData name="Boban Srezovski" userId="d2c5dd452d77a740" providerId="LiveId" clId="{CEB04897-8D44-45B3-8136-081F7B4CD3CA}" dt="2022-05-17T23:56:14.449" v="2169" actId="6549"/>
          <ac:spMkLst>
            <pc:docMk/>
            <pc:sldMk cId="3626119495" sldId="886"/>
            <ac:spMk id="3" creationId="{2DBA43A9-A827-423F-8998-A270E51CA7A1}"/>
          </ac:spMkLst>
        </pc:spChg>
        <pc:picChg chg="del">
          <ac:chgData name="Boban Srezovski" userId="d2c5dd452d77a740" providerId="LiveId" clId="{CEB04897-8D44-45B3-8136-081F7B4CD3CA}" dt="2022-05-17T23:56:00.924" v="2148" actId="478"/>
          <ac:picMkLst>
            <pc:docMk/>
            <pc:sldMk cId="3626119495" sldId="886"/>
            <ac:picMk id="5" creationId="{4FC58100-6570-40CA-B0FA-DD77AAC2BBD3}"/>
          </ac:picMkLst>
        </pc:picChg>
      </pc:sldChg>
      <pc:sldChg chg="addSp delSp modSp new mod">
        <pc:chgData name="Boban Srezovski" userId="d2c5dd452d77a740" providerId="LiveId" clId="{CEB04897-8D44-45B3-8136-081F7B4CD3CA}" dt="2022-05-17T23:57:24.431" v="2188" actId="1076"/>
        <pc:sldMkLst>
          <pc:docMk/>
          <pc:sldMk cId="2299563523" sldId="887"/>
        </pc:sldMkLst>
        <pc:spChg chg="mod">
          <ac:chgData name="Boban Srezovski" userId="d2c5dd452d77a740" providerId="LiveId" clId="{CEB04897-8D44-45B3-8136-081F7B4CD3CA}" dt="2022-05-17T23:56:39.494" v="2175"/>
          <ac:spMkLst>
            <pc:docMk/>
            <pc:sldMk cId="2299563523" sldId="887"/>
            <ac:spMk id="2" creationId="{E37FB532-EBCF-43E6-9956-31F9EF138D2A}"/>
          </ac:spMkLst>
        </pc:spChg>
        <pc:spChg chg="mod">
          <ac:chgData name="Boban Srezovski" userId="d2c5dd452d77a740" providerId="LiveId" clId="{CEB04897-8D44-45B3-8136-081F7B4CD3CA}" dt="2022-05-17T23:56:48.858" v="2180" actId="242"/>
          <ac:spMkLst>
            <pc:docMk/>
            <pc:sldMk cId="2299563523" sldId="887"/>
            <ac:spMk id="3" creationId="{B4B63895-9401-43B6-A131-B444EE477B52}"/>
          </ac:spMkLst>
        </pc:spChg>
        <pc:picChg chg="add del mod">
          <ac:chgData name="Boban Srezovski" userId="d2c5dd452d77a740" providerId="LiveId" clId="{CEB04897-8D44-45B3-8136-081F7B4CD3CA}" dt="2022-05-17T23:57:21.993" v="2185" actId="478"/>
          <ac:picMkLst>
            <pc:docMk/>
            <pc:sldMk cId="2299563523" sldId="887"/>
            <ac:picMk id="5" creationId="{3C3EE1D1-B769-4421-AC92-81EE3E60A972}"/>
          </ac:picMkLst>
        </pc:picChg>
        <pc:picChg chg="add del mod">
          <ac:chgData name="Boban Srezovski" userId="d2c5dd452d77a740" providerId="LiveId" clId="{CEB04897-8D44-45B3-8136-081F7B4CD3CA}" dt="2022-05-17T23:57:22.200" v="2186" actId="478"/>
          <ac:picMkLst>
            <pc:docMk/>
            <pc:sldMk cId="2299563523" sldId="887"/>
            <ac:picMk id="7" creationId="{FC1931DB-3204-4411-A220-BB5A568E0AC2}"/>
          </ac:picMkLst>
        </pc:picChg>
        <pc:picChg chg="add mod">
          <ac:chgData name="Boban Srezovski" userId="d2c5dd452d77a740" providerId="LiveId" clId="{CEB04897-8D44-45B3-8136-081F7B4CD3CA}" dt="2022-05-17T23:57:24.431" v="2188" actId="1076"/>
          <ac:picMkLst>
            <pc:docMk/>
            <pc:sldMk cId="2299563523" sldId="887"/>
            <ac:picMk id="9" creationId="{D6220341-057F-44B1-9047-B6C87C0F1452}"/>
          </ac:picMkLst>
        </pc:picChg>
      </pc:sldChg>
      <pc:sldChg chg="addSp delSp modSp add mod">
        <pc:chgData name="Boban Srezovski" userId="d2c5dd452d77a740" providerId="LiveId" clId="{CEB04897-8D44-45B3-8136-081F7B4CD3CA}" dt="2022-05-17T23:58:12.855" v="2224" actId="1076"/>
        <pc:sldMkLst>
          <pc:docMk/>
          <pc:sldMk cId="4142332497" sldId="888"/>
        </pc:sldMkLst>
        <pc:spChg chg="mod">
          <ac:chgData name="Boban Srezovski" userId="d2c5dd452d77a740" providerId="LiveId" clId="{CEB04897-8D44-45B3-8136-081F7B4CD3CA}" dt="2022-05-17T23:58:11.321" v="2223" actId="6549"/>
          <ac:spMkLst>
            <pc:docMk/>
            <pc:sldMk cId="4142332497" sldId="888"/>
            <ac:spMk id="3" creationId="{B4B63895-9401-43B6-A131-B444EE477B52}"/>
          </ac:spMkLst>
        </pc:spChg>
        <pc:picChg chg="add mod">
          <ac:chgData name="Boban Srezovski" userId="d2c5dd452d77a740" providerId="LiveId" clId="{CEB04897-8D44-45B3-8136-081F7B4CD3CA}" dt="2022-05-17T23:58:12.855" v="2224" actId="1076"/>
          <ac:picMkLst>
            <pc:docMk/>
            <pc:sldMk cId="4142332497" sldId="888"/>
            <ac:picMk id="5" creationId="{FEEAF616-35F7-4ECD-A365-3F7F5D1090BE}"/>
          </ac:picMkLst>
        </pc:picChg>
        <pc:picChg chg="del">
          <ac:chgData name="Boban Srezovski" userId="d2c5dd452d77a740" providerId="LiveId" clId="{CEB04897-8D44-45B3-8136-081F7B4CD3CA}" dt="2022-05-17T23:57:34.578" v="2190" actId="478"/>
          <ac:picMkLst>
            <pc:docMk/>
            <pc:sldMk cId="4142332497" sldId="888"/>
            <ac:picMk id="9" creationId="{D6220341-057F-44B1-9047-B6C87C0F1452}"/>
          </ac:picMkLst>
        </pc:picChg>
      </pc:sldChg>
      <pc:sldChg chg="modSp new mod">
        <pc:chgData name="Boban Srezovski" userId="d2c5dd452d77a740" providerId="LiveId" clId="{CEB04897-8D44-45B3-8136-081F7B4CD3CA}" dt="2022-05-17T23:59:08.736" v="2273" actId="6549"/>
        <pc:sldMkLst>
          <pc:docMk/>
          <pc:sldMk cId="1693112341" sldId="889"/>
        </pc:sldMkLst>
        <pc:spChg chg="mod">
          <ac:chgData name="Boban Srezovski" userId="d2c5dd452d77a740" providerId="LiveId" clId="{CEB04897-8D44-45B3-8136-081F7B4CD3CA}" dt="2022-05-17T23:58:35.844" v="2230"/>
          <ac:spMkLst>
            <pc:docMk/>
            <pc:sldMk cId="1693112341" sldId="889"/>
            <ac:spMk id="2" creationId="{657641D5-F439-451F-94B7-4ABD2A38EE6E}"/>
          </ac:spMkLst>
        </pc:spChg>
        <pc:spChg chg="mod">
          <ac:chgData name="Boban Srezovski" userId="d2c5dd452d77a740" providerId="LiveId" clId="{CEB04897-8D44-45B3-8136-081F7B4CD3CA}" dt="2022-05-17T23:59:08.736" v="2273" actId="6549"/>
          <ac:spMkLst>
            <pc:docMk/>
            <pc:sldMk cId="1693112341" sldId="889"/>
            <ac:spMk id="3" creationId="{D81ED259-97D9-4AA2-8AD6-94B12DD8B150}"/>
          </ac:spMkLst>
        </pc:spChg>
      </pc:sldChg>
      <pc:sldChg chg="addSp modSp new mod">
        <pc:chgData name="Boban Srezovski" userId="d2c5dd452d77a740" providerId="LiveId" clId="{CEB04897-8D44-45B3-8136-081F7B4CD3CA}" dt="2022-05-17T23:59:54.423" v="2294" actId="1076"/>
        <pc:sldMkLst>
          <pc:docMk/>
          <pc:sldMk cId="1849291812" sldId="890"/>
        </pc:sldMkLst>
        <pc:spChg chg="mod">
          <ac:chgData name="Boban Srezovski" userId="d2c5dd452d77a740" providerId="LiveId" clId="{CEB04897-8D44-45B3-8136-081F7B4CD3CA}" dt="2022-05-17T23:59:23.443" v="2279"/>
          <ac:spMkLst>
            <pc:docMk/>
            <pc:sldMk cId="1849291812" sldId="890"/>
            <ac:spMk id="2" creationId="{EAB19862-FBC6-4BCE-BD73-FD34A7EC2EF5}"/>
          </ac:spMkLst>
        </pc:spChg>
        <pc:spChg chg="mod">
          <ac:chgData name="Boban Srezovski" userId="d2c5dd452d77a740" providerId="LiveId" clId="{CEB04897-8D44-45B3-8136-081F7B4CD3CA}" dt="2022-05-17T23:59:52.505" v="2293" actId="20577"/>
          <ac:spMkLst>
            <pc:docMk/>
            <pc:sldMk cId="1849291812" sldId="890"/>
            <ac:spMk id="3" creationId="{503FE1BE-3378-4553-B004-EB0E2EB8373E}"/>
          </ac:spMkLst>
        </pc:spChg>
        <pc:picChg chg="add mod">
          <ac:chgData name="Boban Srezovski" userId="d2c5dd452d77a740" providerId="LiveId" clId="{CEB04897-8D44-45B3-8136-081F7B4CD3CA}" dt="2022-05-17T23:59:54.423" v="2294" actId="1076"/>
          <ac:picMkLst>
            <pc:docMk/>
            <pc:sldMk cId="1849291812" sldId="890"/>
            <ac:picMk id="5" creationId="{490388D0-F963-4880-861E-0C61F985586C}"/>
          </ac:picMkLst>
        </pc:picChg>
      </pc:sldChg>
      <pc:sldChg chg="addSp delSp modSp add mod">
        <pc:chgData name="Boban Srezovski" userId="d2c5dd452d77a740" providerId="LiveId" clId="{CEB04897-8D44-45B3-8136-081F7B4CD3CA}" dt="2022-05-18T00:00:22.631" v="2301" actId="1076"/>
        <pc:sldMkLst>
          <pc:docMk/>
          <pc:sldMk cId="2213215788" sldId="891"/>
        </pc:sldMkLst>
        <pc:spChg chg="mod">
          <ac:chgData name="Boban Srezovski" userId="d2c5dd452d77a740" providerId="LiveId" clId="{CEB04897-8D44-45B3-8136-081F7B4CD3CA}" dt="2022-05-18T00:00:12.032" v="2298" actId="20577"/>
          <ac:spMkLst>
            <pc:docMk/>
            <pc:sldMk cId="2213215788" sldId="891"/>
            <ac:spMk id="3" creationId="{503FE1BE-3378-4553-B004-EB0E2EB8373E}"/>
          </ac:spMkLst>
        </pc:spChg>
        <pc:picChg chg="del">
          <ac:chgData name="Boban Srezovski" userId="d2c5dd452d77a740" providerId="LiveId" clId="{CEB04897-8D44-45B3-8136-081F7B4CD3CA}" dt="2022-05-18T00:00:12.935" v="2299" actId="478"/>
          <ac:picMkLst>
            <pc:docMk/>
            <pc:sldMk cId="2213215788" sldId="891"/>
            <ac:picMk id="5" creationId="{490388D0-F963-4880-861E-0C61F985586C}"/>
          </ac:picMkLst>
        </pc:picChg>
        <pc:picChg chg="add mod">
          <ac:chgData name="Boban Srezovski" userId="d2c5dd452d77a740" providerId="LiveId" clId="{CEB04897-8D44-45B3-8136-081F7B4CD3CA}" dt="2022-05-18T00:00:22.631" v="2301" actId="1076"/>
          <ac:picMkLst>
            <pc:docMk/>
            <pc:sldMk cId="2213215788" sldId="891"/>
            <ac:picMk id="6" creationId="{86DD2850-E7C4-4C7D-89A4-9A8D1BCCCA80}"/>
          </ac:picMkLst>
        </pc:picChg>
      </pc:sldChg>
      <pc:sldChg chg="modSp add mod">
        <pc:chgData name="Boban Srezovski" userId="d2c5dd452d77a740" providerId="LiveId" clId="{CEB04897-8D44-45B3-8136-081F7B4CD3CA}" dt="2022-05-18T00:02:13.451" v="2365" actId="27636"/>
        <pc:sldMkLst>
          <pc:docMk/>
          <pc:sldMk cId="3129340675" sldId="892"/>
        </pc:sldMkLst>
        <pc:spChg chg="mod">
          <ac:chgData name="Boban Srezovski" userId="d2c5dd452d77a740" providerId="LiveId" clId="{CEB04897-8D44-45B3-8136-081F7B4CD3CA}" dt="2022-05-18T00:02:13.451" v="2365" actId="27636"/>
          <ac:spMkLst>
            <pc:docMk/>
            <pc:sldMk cId="3129340675" sldId="892"/>
            <ac:spMk id="4" creationId="{87A9B92C-24E2-4FE5-8506-F035CE63EADF}"/>
          </ac:spMkLst>
        </pc:spChg>
      </pc:sldChg>
    </pc:docChg>
  </pc:docChgLst>
  <pc:docChgLst>
    <pc:chgData name="Boban Srezovski" userId="d2c5dd452d77a740" providerId="LiveId" clId="{3B72BE04-D3AB-40A3-A652-7D9F253FAD6F}"/>
    <pc:docChg chg="undo redo custSel addSld delSld modSld sldOrd addSection delSection modSection">
      <pc:chgData name="Boban Srezovski" userId="d2c5dd452d77a740" providerId="LiveId" clId="{3B72BE04-D3AB-40A3-A652-7D9F253FAD6F}" dt="2022-04-12T15:22:23.939" v="2145" actId="732"/>
      <pc:docMkLst>
        <pc:docMk/>
      </pc:docMkLst>
      <pc:sldChg chg="addSp delSp modSp mod">
        <pc:chgData name="Boban Srezovski" userId="d2c5dd452d77a740" providerId="LiveId" clId="{3B72BE04-D3AB-40A3-A652-7D9F253FAD6F}" dt="2022-04-12T13:09:39.874" v="539" actId="1076"/>
        <pc:sldMkLst>
          <pc:docMk/>
          <pc:sldMk cId="3630972582" sldId="534"/>
        </pc:sldMkLst>
        <pc:spChg chg="mod">
          <ac:chgData name="Boban Srezovski" userId="d2c5dd452d77a740" providerId="LiveId" clId="{3B72BE04-D3AB-40A3-A652-7D9F253FAD6F}" dt="2022-04-12T13:07:50.267" v="479" actId="6549"/>
          <ac:spMkLst>
            <pc:docMk/>
            <pc:sldMk cId="3630972582" sldId="534"/>
            <ac:spMk id="2" creationId="{7C6D2843-BF9F-4FE7-9A2E-C8A64C8FFA90}"/>
          </ac:spMkLst>
        </pc:spChg>
        <pc:spChg chg="mod">
          <ac:chgData name="Boban Srezovski" userId="d2c5dd452d77a740" providerId="LiveId" clId="{3B72BE04-D3AB-40A3-A652-7D9F253FAD6F}" dt="2022-04-12T13:09:35.471" v="538" actId="27636"/>
          <ac:spMkLst>
            <pc:docMk/>
            <pc:sldMk cId="3630972582" sldId="534"/>
            <ac:spMk id="3" creationId="{7191CFFF-53FD-4C64-9590-01216DEF2680}"/>
          </ac:spMkLst>
        </pc:spChg>
        <pc:picChg chg="del">
          <ac:chgData name="Boban Srezovski" userId="d2c5dd452d77a740" providerId="LiveId" clId="{3B72BE04-D3AB-40A3-A652-7D9F253FAD6F}" dt="2022-04-12T13:08:04.133" v="486" actId="478"/>
          <ac:picMkLst>
            <pc:docMk/>
            <pc:sldMk cId="3630972582" sldId="534"/>
            <ac:picMk id="5" creationId="{2C3880ED-06D5-4AA4-BC88-33B3ADA5BEAC}"/>
          </ac:picMkLst>
        </pc:picChg>
        <pc:picChg chg="add del mod">
          <ac:chgData name="Boban Srezovski" userId="d2c5dd452d77a740" providerId="LiveId" clId="{3B72BE04-D3AB-40A3-A652-7D9F253FAD6F}" dt="2022-04-12T13:08:35.334" v="495" actId="478"/>
          <ac:picMkLst>
            <pc:docMk/>
            <pc:sldMk cId="3630972582" sldId="534"/>
            <ac:picMk id="6" creationId="{DD225A84-9E4B-4175-94B7-BE839E3D433F}"/>
          </ac:picMkLst>
        </pc:picChg>
        <pc:picChg chg="add del">
          <ac:chgData name="Boban Srezovski" userId="d2c5dd452d77a740" providerId="LiveId" clId="{3B72BE04-D3AB-40A3-A652-7D9F253FAD6F}" dt="2022-04-12T13:08:35.814" v="496" actId="478"/>
          <ac:picMkLst>
            <pc:docMk/>
            <pc:sldMk cId="3630972582" sldId="534"/>
            <ac:picMk id="8" creationId="{FF2B2E6A-B484-4F08-96BB-F751C33DBD89}"/>
          </ac:picMkLst>
        </pc:picChg>
        <pc:picChg chg="add del mod">
          <ac:chgData name="Boban Srezovski" userId="d2c5dd452d77a740" providerId="LiveId" clId="{3B72BE04-D3AB-40A3-A652-7D9F253FAD6F}" dt="2022-04-12T13:08:36.319" v="497" actId="478"/>
          <ac:picMkLst>
            <pc:docMk/>
            <pc:sldMk cId="3630972582" sldId="534"/>
            <ac:picMk id="10" creationId="{F93C5F6C-D7A5-46D9-939B-B36913A98D8F}"/>
          </ac:picMkLst>
        </pc:picChg>
        <pc:picChg chg="add mod">
          <ac:chgData name="Boban Srezovski" userId="d2c5dd452d77a740" providerId="LiveId" clId="{3B72BE04-D3AB-40A3-A652-7D9F253FAD6F}" dt="2022-04-12T13:09:39.874" v="539" actId="1076"/>
          <ac:picMkLst>
            <pc:docMk/>
            <pc:sldMk cId="3630972582" sldId="534"/>
            <ac:picMk id="12" creationId="{57A1247B-D4F6-4840-99FC-D5C9265300E3}"/>
          </ac:picMkLst>
        </pc:picChg>
      </pc:sldChg>
      <pc:sldChg chg="addSp modSp mod">
        <pc:chgData name="Boban Srezovski" userId="d2c5dd452d77a740" providerId="LiveId" clId="{3B72BE04-D3AB-40A3-A652-7D9F253FAD6F}" dt="2022-04-12T14:21:48.364" v="877" actId="27636"/>
        <pc:sldMkLst>
          <pc:docMk/>
          <pc:sldMk cId="3170914976" sldId="535"/>
        </pc:sldMkLst>
        <pc:spChg chg="mod">
          <ac:chgData name="Boban Srezovski" userId="d2c5dd452d77a740" providerId="LiveId" clId="{3B72BE04-D3AB-40A3-A652-7D9F253FAD6F}" dt="2022-04-12T14:19:23.140" v="801" actId="6549"/>
          <ac:spMkLst>
            <pc:docMk/>
            <pc:sldMk cId="3170914976" sldId="535"/>
            <ac:spMk id="2" creationId="{7C6D2843-BF9F-4FE7-9A2E-C8A64C8FFA90}"/>
          </ac:spMkLst>
        </pc:spChg>
        <pc:spChg chg="mod">
          <ac:chgData name="Boban Srezovski" userId="d2c5dd452d77a740" providerId="LiveId" clId="{3B72BE04-D3AB-40A3-A652-7D9F253FAD6F}" dt="2022-04-12T14:21:48.364" v="877" actId="27636"/>
          <ac:spMkLst>
            <pc:docMk/>
            <pc:sldMk cId="3170914976" sldId="535"/>
            <ac:spMk id="3" creationId="{7191CFFF-53FD-4C64-9590-01216DEF2680}"/>
          </ac:spMkLst>
        </pc:spChg>
        <pc:picChg chg="add mod">
          <ac:chgData name="Boban Srezovski" userId="d2c5dd452d77a740" providerId="LiveId" clId="{3B72BE04-D3AB-40A3-A652-7D9F253FAD6F}" dt="2022-04-12T14:20:50.834" v="859" actId="1076"/>
          <ac:picMkLst>
            <pc:docMk/>
            <pc:sldMk cId="3170914976" sldId="535"/>
            <ac:picMk id="5" creationId="{B629820C-9765-47C6-83EA-81539F3E4B19}"/>
          </ac:picMkLst>
        </pc:picChg>
      </pc:sldChg>
      <pc:sldChg chg="modSp mod">
        <pc:chgData name="Boban Srezovski" userId="d2c5dd452d77a740" providerId="LiveId" clId="{3B72BE04-D3AB-40A3-A652-7D9F253FAD6F}" dt="2022-04-12T14:43:52.875" v="1437" actId="20577"/>
        <pc:sldMkLst>
          <pc:docMk/>
          <pc:sldMk cId="2411794144" sldId="536"/>
        </pc:sldMkLst>
        <pc:spChg chg="mod">
          <ac:chgData name="Boban Srezovski" userId="d2c5dd452d77a740" providerId="LiveId" clId="{3B72BE04-D3AB-40A3-A652-7D9F253FAD6F}" dt="2022-04-12T14:43:26.104" v="1421"/>
          <ac:spMkLst>
            <pc:docMk/>
            <pc:sldMk cId="2411794144" sldId="536"/>
            <ac:spMk id="2" creationId="{7C6D2843-BF9F-4FE7-9A2E-C8A64C8FFA90}"/>
          </ac:spMkLst>
        </pc:spChg>
        <pc:spChg chg="mod">
          <ac:chgData name="Boban Srezovski" userId="d2c5dd452d77a740" providerId="LiveId" clId="{3B72BE04-D3AB-40A3-A652-7D9F253FAD6F}" dt="2022-04-12T14:43:52.875" v="1437" actId="20577"/>
          <ac:spMkLst>
            <pc:docMk/>
            <pc:sldMk cId="2411794144" sldId="536"/>
            <ac:spMk id="3" creationId="{7191CFFF-53FD-4C64-9590-01216DEF2680}"/>
          </ac:spMkLst>
        </pc:spChg>
      </pc:sldChg>
      <pc:sldChg chg="addSp delSp modSp mod">
        <pc:chgData name="Boban Srezovski" userId="d2c5dd452d77a740" providerId="LiveId" clId="{3B72BE04-D3AB-40A3-A652-7D9F253FAD6F}" dt="2022-04-12T02:02:24.741" v="190" actId="27636"/>
        <pc:sldMkLst>
          <pc:docMk/>
          <pc:sldMk cId="1714465959" sldId="667"/>
        </pc:sldMkLst>
        <pc:spChg chg="mod">
          <ac:chgData name="Boban Srezovski" userId="d2c5dd452d77a740" providerId="LiveId" clId="{3B72BE04-D3AB-40A3-A652-7D9F253FAD6F}" dt="2022-04-12T02:00:15.761" v="123"/>
          <ac:spMkLst>
            <pc:docMk/>
            <pc:sldMk cId="1714465959" sldId="667"/>
            <ac:spMk id="2" creationId="{7C6D2843-BF9F-4FE7-9A2E-C8A64C8FFA90}"/>
          </ac:spMkLst>
        </pc:spChg>
        <pc:spChg chg="mod">
          <ac:chgData name="Boban Srezovski" userId="d2c5dd452d77a740" providerId="LiveId" clId="{3B72BE04-D3AB-40A3-A652-7D9F253FAD6F}" dt="2022-04-12T02:02:24.741" v="190" actId="27636"/>
          <ac:spMkLst>
            <pc:docMk/>
            <pc:sldMk cId="1714465959" sldId="667"/>
            <ac:spMk id="3" creationId="{7191CFFF-53FD-4C64-9590-01216DEF2680}"/>
          </ac:spMkLst>
        </pc:spChg>
        <pc:picChg chg="add del mod">
          <ac:chgData name="Boban Srezovski" userId="d2c5dd452d77a740" providerId="LiveId" clId="{3B72BE04-D3AB-40A3-A652-7D9F253FAD6F}" dt="2022-04-12T02:01:44.093" v="175" actId="478"/>
          <ac:picMkLst>
            <pc:docMk/>
            <pc:sldMk cId="1714465959" sldId="667"/>
            <ac:picMk id="5" creationId="{A74F5AB4-A348-46B5-A3F8-E6AAB8214517}"/>
          </ac:picMkLst>
        </pc:picChg>
        <pc:picChg chg="add del mod">
          <ac:chgData name="Boban Srezovski" userId="d2c5dd452d77a740" providerId="LiveId" clId="{3B72BE04-D3AB-40A3-A652-7D9F253FAD6F}" dt="2022-04-12T02:02:01.701" v="178" actId="478"/>
          <ac:picMkLst>
            <pc:docMk/>
            <pc:sldMk cId="1714465959" sldId="667"/>
            <ac:picMk id="7" creationId="{DC53A0F9-30C0-4487-B97D-24720B4A6784}"/>
          </ac:picMkLst>
        </pc:picChg>
        <pc:picChg chg="add del mod">
          <ac:chgData name="Boban Srezovski" userId="d2c5dd452d77a740" providerId="LiveId" clId="{3B72BE04-D3AB-40A3-A652-7D9F253FAD6F}" dt="2022-04-12T02:02:02.829" v="179" actId="478"/>
          <ac:picMkLst>
            <pc:docMk/>
            <pc:sldMk cId="1714465959" sldId="667"/>
            <ac:picMk id="9" creationId="{894D6BD1-5313-4F41-9542-1B6852DC2A8A}"/>
          </ac:picMkLst>
        </pc:picChg>
        <pc:picChg chg="add mod">
          <ac:chgData name="Boban Srezovski" userId="d2c5dd452d77a740" providerId="LiveId" clId="{3B72BE04-D3AB-40A3-A652-7D9F253FAD6F}" dt="2022-04-12T02:02:06.979" v="181" actId="1076"/>
          <ac:picMkLst>
            <pc:docMk/>
            <pc:sldMk cId="1714465959" sldId="667"/>
            <ac:picMk id="11" creationId="{164D49AF-2022-48B9-9632-86B9E3F2E0B6}"/>
          </ac:picMkLst>
        </pc:picChg>
      </pc:sldChg>
      <pc:sldChg chg="addSp modSp mod">
        <pc:chgData name="Boban Srezovski" userId="d2c5dd452d77a740" providerId="LiveId" clId="{3B72BE04-D3AB-40A3-A652-7D9F253FAD6F}" dt="2022-04-12T02:03:25.680" v="239" actId="27636"/>
        <pc:sldMkLst>
          <pc:docMk/>
          <pc:sldMk cId="1097087302" sldId="668"/>
        </pc:sldMkLst>
        <pc:spChg chg="mod">
          <ac:chgData name="Boban Srezovski" userId="d2c5dd452d77a740" providerId="LiveId" clId="{3B72BE04-D3AB-40A3-A652-7D9F253FAD6F}" dt="2022-04-12T02:02:42.566" v="195"/>
          <ac:spMkLst>
            <pc:docMk/>
            <pc:sldMk cId="1097087302" sldId="668"/>
            <ac:spMk id="2" creationId="{7C6D2843-BF9F-4FE7-9A2E-C8A64C8FFA90}"/>
          </ac:spMkLst>
        </pc:spChg>
        <pc:spChg chg="mod">
          <ac:chgData name="Boban Srezovski" userId="d2c5dd452d77a740" providerId="LiveId" clId="{3B72BE04-D3AB-40A3-A652-7D9F253FAD6F}" dt="2022-04-12T02:03:25.680" v="239" actId="27636"/>
          <ac:spMkLst>
            <pc:docMk/>
            <pc:sldMk cId="1097087302" sldId="668"/>
            <ac:spMk id="4" creationId="{AF5DD195-0441-4925-A109-FE976CF42F48}"/>
          </ac:spMkLst>
        </pc:spChg>
        <pc:picChg chg="add mod">
          <ac:chgData name="Boban Srezovski" userId="d2c5dd452d77a740" providerId="LiveId" clId="{3B72BE04-D3AB-40A3-A652-7D9F253FAD6F}" dt="2022-04-12T02:02:54.668" v="197" actId="1076"/>
          <ac:picMkLst>
            <pc:docMk/>
            <pc:sldMk cId="1097087302" sldId="668"/>
            <ac:picMk id="5" creationId="{E55D3D8B-0A95-4C9C-96D9-3DA329FF5236}"/>
          </ac:picMkLst>
        </pc:picChg>
      </pc:sldChg>
      <pc:sldChg chg="modSp mod">
        <pc:chgData name="Boban Srezovski" userId="d2c5dd452d77a740" providerId="LiveId" clId="{3B72BE04-D3AB-40A3-A652-7D9F253FAD6F}" dt="2022-04-12T02:11:52.212" v="421" actId="27636"/>
        <pc:sldMkLst>
          <pc:docMk/>
          <pc:sldMk cId="2185091437" sldId="669"/>
        </pc:sldMkLst>
        <pc:spChg chg="mod">
          <ac:chgData name="Boban Srezovski" userId="d2c5dd452d77a740" providerId="LiveId" clId="{3B72BE04-D3AB-40A3-A652-7D9F253FAD6F}" dt="2022-04-12T02:11:14.266" v="408"/>
          <ac:spMkLst>
            <pc:docMk/>
            <pc:sldMk cId="2185091437" sldId="669"/>
            <ac:spMk id="2" creationId="{7C6D2843-BF9F-4FE7-9A2E-C8A64C8FFA90}"/>
          </ac:spMkLst>
        </pc:spChg>
        <pc:spChg chg="mod">
          <ac:chgData name="Boban Srezovski" userId="d2c5dd452d77a740" providerId="LiveId" clId="{3B72BE04-D3AB-40A3-A652-7D9F253FAD6F}" dt="2022-04-12T02:11:52.212" v="421" actId="27636"/>
          <ac:spMkLst>
            <pc:docMk/>
            <pc:sldMk cId="2185091437" sldId="669"/>
            <ac:spMk id="3" creationId="{7191CFFF-53FD-4C64-9590-01216DEF2680}"/>
          </ac:spMkLst>
        </pc:spChg>
      </pc:sldChg>
      <pc:sldChg chg="addSp delSp modSp mod">
        <pc:chgData name="Boban Srezovski" userId="d2c5dd452d77a740" providerId="LiveId" clId="{3B72BE04-D3AB-40A3-A652-7D9F253FAD6F}" dt="2022-04-12T02:11:20.858" v="411"/>
        <pc:sldMkLst>
          <pc:docMk/>
          <pc:sldMk cId="3198094645" sldId="670"/>
        </pc:sldMkLst>
        <pc:spChg chg="mod">
          <ac:chgData name="Boban Srezovski" userId="d2c5dd452d77a740" providerId="LiveId" clId="{3B72BE04-D3AB-40A3-A652-7D9F253FAD6F}" dt="2022-04-12T02:11:20.858" v="411"/>
          <ac:spMkLst>
            <pc:docMk/>
            <pc:sldMk cId="3198094645" sldId="670"/>
            <ac:spMk id="2" creationId="{7C6D2843-BF9F-4FE7-9A2E-C8A64C8FFA90}"/>
          </ac:spMkLst>
        </pc:spChg>
        <pc:spChg chg="mod">
          <ac:chgData name="Boban Srezovski" userId="d2c5dd452d77a740" providerId="LiveId" clId="{3B72BE04-D3AB-40A3-A652-7D9F253FAD6F}" dt="2022-04-12T02:10:54.861" v="403" actId="242"/>
          <ac:spMkLst>
            <pc:docMk/>
            <pc:sldMk cId="3198094645" sldId="670"/>
            <ac:spMk id="3" creationId="{7191CFFF-53FD-4C64-9590-01216DEF2680}"/>
          </ac:spMkLst>
        </pc:spChg>
        <pc:spChg chg="add del">
          <ac:chgData name="Boban Srezovski" userId="d2c5dd452d77a740" providerId="LiveId" clId="{3B72BE04-D3AB-40A3-A652-7D9F253FAD6F}" dt="2022-04-12T02:10:18.642" v="393" actId="22"/>
          <ac:spMkLst>
            <pc:docMk/>
            <pc:sldMk cId="3198094645" sldId="670"/>
            <ac:spMk id="6" creationId="{B3401AEF-1DAF-42E2-8999-2527176F054F}"/>
          </ac:spMkLst>
        </pc:spChg>
        <pc:picChg chg="del">
          <ac:chgData name="Boban Srezovski" userId="d2c5dd452d77a740" providerId="LiveId" clId="{3B72BE04-D3AB-40A3-A652-7D9F253FAD6F}" dt="2022-04-12T02:10:15.737" v="391" actId="478"/>
          <ac:picMkLst>
            <pc:docMk/>
            <pc:sldMk cId="3198094645" sldId="670"/>
            <ac:picMk id="5" creationId="{47134361-005D-40EC-A6A5-72BE4BC8F440}"/>
          </ac:picMkLst>
        </pc:picChg>
        <pc:picChg chg="add mod">
          <ac:chgData name="Boban Srezovski" userId="d2c5dd452d77a740" providerId="LiveId" clId="{3B72BE04-D3AB-40A3-A652-7D9F253FAD6F}" dt="2022-04-12T02:10:47.179" v="401" actId="14100"/>
          <ac:picMkLst>
            <pc:docMk/>
            <pc:sldMk cId="3198094645" sldId="670"/>
            <ac:picMk id="8" creationId="{B2EA5C55-9569-4DA5-9E20-61698A1C13C4}"/>
          </ac:picMkLst>
        </pc:picChg>
      </pc:sldChg>
      <pc:sldChg chg="addSp delSp modSp mod">
        <pc:chgData name="Boban Srezovski" userId="d2c5dd452d77a740" providerId="LiveId" clId="{3B72BE04-D3AB-40A3-A652-7D9F253FAD6F}" dt="2022-04-12T14:30:50.887" v="1121" actId="27636"/>
        <pc:sldMkLst>
          <pc:docMk/>
          <pc:sldMk cId="3311153737" sldId="673"/>
        </pc:sldMkLst>
        <pc:spChg chg="mod">
          <ac:chgData name="Boban Srezovski" userId="d2c5dd452d77a740" providerId="LiveId" clId="{3B72BE04-D3AB-40A3-A652-7D9F253FAD6F}" dt="2022-04-12T14:29:26.490" v="1074" actId="6549"/>
          <ac:spMkLst>
            <pc:docMk/>
            <pc:sldMk cId="3311153737" sldId="673"/>
            <ac:spMk id="2" creationId="{7C6D2843-BF9F-4FE7-9A2E-C8A64C8FFA90}"/>
          </ac:spMkLst>
        </pc:spChg>
        <pc:spChg chg="mod">
          <ac:chgData name="Boban Srezovski" userId="d2c5dd452d77a740" providerId="LiveId" clId="{3B72BE04-D3AB-40A3-A652-7D9F253FAD6F}" dt="2022-04-12T14:30:50.887" v="1121" actId="27636"/>
          <ac:spMkLst>
            <pc:docMk/>
            <pc:sldMk cId="3311153737" sldId="673"/>
            <ac:spMk id="3" creationId="{7191CFFF-53FD-4C64-9590-01216DEF2680}"/>
          </ac:spMkLst>
        </pc:spChg>
        <pc:picChg chg="del">
          <ac:chgData name="Boban Srezovski" userId="d2c5dd452d77a740" providerId="LiveId" clId="{3B72BE04-D3AB-40A3-A652-7D9F253FAD6F}" dt="2022-04-12T14:29:37.284" v="1079" actId="478"/>
          <ac:picMkLst>
            <pc:docMk/>
            <pc:sldMk cId="3311153737" sldId="673"/>
            <ac:picMk id="5" creationId="{A41C6E12-034B-4990-BFAB-CEED5A7AA96B}"/>
          </ac:picMkLst>
        </pc:picChg>
        <pc:picChg chg="add mod">
          <ac:chgData name="Boban Srezovski" userId="d2c5dd452d77a740" providerId="LiveId" clId="{3B72BE04-D3AB-40A3-A652-7D9F253FAD6F}" dt="2022-04-12T14:30:47.315" v="1119" actId="1076"/>
          <ac:picMkLst>
            <pc:docMk/>
            <pc:sldMk cId="3311153737" sldId="673"/>
            <ac:picMk id="6" creationId="{5BB370B0-1BE8-46FD-A4B2-F7465DA64D53}"/>
          </ac:picMkLst>
        </pc:picChg>
      </pc:sldChg>
      <pc:sldChg chg="delSp modSp mod">
        <pc:chgData name="Boban Srezovski" userId="d2c5dd452d77a740" providerId="LiveId" clId="{3B72BE04-D3AB-40A3-A652-7D9F253FAD6F}" dt="2022-04-12T14:40:13.557" v="1341" actId="27636"/>
        <pc:sldMkLst>
          <pc:docMk/>
          <pc:sldMk cId="571206227" sldId="674"/>
        </pc:sldMkLst>
        <pc:spChg chg="mod">
          <ac:chgData name="Boban Srezovski" userId="d2c5dd452d77a740" providerId="LiveId" clId="{3B72BE04-D3AB-40A3-A652-7D9F253FAD6F}" dt="2022-04-12T14:38:25.654" v="1274"/>
          <ac:spMkLst>
            <pc:docMk/>
            <pc:sldMk cId="571206227" sldId="674"/>
            <ac:spMk id="2" creationId="{7C6D2843-BF9F-4FE7-9A2E-C8A64C8FFA90}"/>
          </ac:spMkLst>
        </pc:spChg>
        <pc:spChg chg="mod">
          <ac:chgData name="Boban Srezovski" userId="d2c5dd452d77a740" providerId="LiveId" clId="{3B72BE04-D3AB-40A3-A652-7D9F253FAD6F}" dt="2022-04-12T14:40:13.557" v="1341" actId="27636"/>
          <ac:spMkLst>
            <pc:docMk/>
            <pc:sldMk cId="571206227" sldId="674"/>
            <ac:spMk id="3" creationId="{7191CFFF-53FD-4C64-9590-01216DEF2680}"/>
          </ac:spMkLst>
        </pc:spChg>
        <pc:picChg chg="del mod">
          <ac:chgData name="Boban Srezovski" userId="d2c5dd452d77a740" providerId="LiveId" clId="{3B72BE04-D3AB-40A3-A652-7D9F253FAD6F}" dt="2022-04-12T14:38:26.700" v="1276" actId="478"/>
          <ac:picMkLst>
            <pc:docMk/>
            <pc:sldMk cId="571206227" sldId="674"/>
            <ac:picMk id="5" creationId="{803C4136-8F8F-4FC5-B33E-62B2AE3F010C}"/>
          </ac:picMkLst>
        </pc:picChg>
      </pc:sldChg>
      <pc:sldChg chg="addSp delSp modSp mod">
        <pc:chgData name="Boban Srezovski" userId="d2c5dd452d77a740" providerId="LiveId" clId="{3B72BE04-D3AB-40A3-A652-7D9F253FAD6F}" dt="2022-04-12T02:12:42.532" v="431" actId="14100"/>
        <pc:sldMkLst>
          <pc:docMk/>
          <pc:sldMk cId="1517503943" sldId="704"/>
        </pc:sldMkLst>
        <pc:spChg chg="mod">
          <ac:chgData name="Boban Srezovski" userId="d2c5dd452d77a740" providerId="LiveId" clId="{3B72BE04-D3AB-40A3-A652-7D9F253FAD6F}" dt="2022-04-12T02:11:24.121" v="414"/>
          <ac:spMkLst>
            <pc:docMk/>
            <pc:sldMk cId="1517503943" sldId="704"/>
            <ac:spMk id="2" creationId="{7C6D2843-BF9F-4FE7-9A2E-C8A64C8FFA90}"/>
          </ac:spMkLst>
        </pc:spChg>
        <pc:spChg chg="del mod">
          <ac:chgData name="Boban Srezovski" userId="d2c5dd452d77a740" providerId="LiveId" clId="{3B72BE04-D3AB-40A3-A652-7D9F253FAD6F}" dt="2022-04-12T02:12:05.447" v="422" actId="478"/>
          <ac:spMkLst>
            <pc:docMk/>
            <pc:sldMk cId="1517503943" sldId="704"/>
            <ac:spMk id="3" creationId="{7191CFFF-53FD-4C64-9590-01216DEF2680}"/>
          </ac:spMkLst>
        </pc:spChg>
        <pc:spChg chg="add mod">
          <ac:chgData name="Boban Srezovski" userId="d2c5dd452d77a740" providerId="LiveId" clId="{3B72BE04-D3AB-40A3-A652-7D9F253FAD6F}" dt="2022-04-12T02:12:42.532" v="431" actId="14100"/>
          <ac:spMkLst>
            <pc:docMk/>
            <pc:sldMk cId="1517503943" sldId="704"/>
            <ac:spMk id="5" creationId="{8BEDA635-298D-4419-A38B-2031B1967761}"/>
          </ac:spMkLst>
        </pc:spChg>
        <pc:picChg chg="add mod">
          <ac:chgData name="Boban Srezovski" userId="d2c5dd452d77a740" providerId="LiveId" clId="{3B72BE04-D3AB-40A3-A652-7D9F253FAD6F}" dt="2022-04-12T02:12:33.740" v="429" actId="1076"/>
          <ac:picMkLst>
            <pc:docMk/>
            <pc:sldMk cId="1517503943" sldId="704"/>
            <ac:picMk id="7" creationId="{FA694786-425F-4F87-9346-1834C90F8DC2}"/>
          </ac:picMkLst>
        </pc:picChg>
      </pc:sldChg>
      <pc:sldChg chg="delSp modSp mod">
        <pc:chgData name="Boban Srezovski" userId="d2c5dd452d77a740" providerId="LiveId" clId="{3B72BE04-D3AB-40A3-A652-7D9F253FAD6F}" dt="2022-04-12T14:44:29.442" v="1453" actId="20577"/>
        <pc:sldMkLst>
          <pc:docMk/>
          <pc:sldMk cId="3489877685" sldId="705"/>
        </pc:sldMkLst>
        <pc:spChg chg="mod">
          <ac:chgData name="Boban Srezovski" userId="d2c5dd452d77a740" providerId="LiveId" clId="{3B72BE04-D3AB-40A3-A652-7D9F253FAD6F}" dt="2022-04-12T14:44:05.800" v="1438"/>
          <ac:spMkLst>
            <pc:docMk/>
            <pc:sldMk cId="3489877685" sldId="705"/>
            <ac:spMk id="2" creationId="{7C6D2843-BF9F-4FE7-9A2E-C8A64C8FFA90}"/>
          </ac:spMkLst>
        </pc:spChg>
        <pc:spChg chg="mod">
          <ac:chgData name="Boban Srezovski" userId="d2c5dd452d77a740" providerId="LiveId" clId="{3B72BE04-D3AB-40A3-A652-7D9F253FAD6F}" dt="2022-04-12T14:44:29.442" v="1453" actId="20577"/>
          <ac:spMkLst>
            <pc:docMk/>
            <pc:sldMk cId="3489877685" sldId="705"/>
            <ac:spMk id="3" creationId="{7191CFFF-53FD-4C64-9590-01216DEF2680}"/>
          </ac:spMkLst>
        </pc:spChg>
        <pc:picChg chg="del">
          <ac:chgData name="Boban Srezovski" userId="d2c5dd452d77a740" providerId="LiveId" clId="{3B72BE04-D3AB-40A3-A652-7D9F253FAD6F}" dt="2022-04-12T14:44:06.694" v="1439" actId="478"/>
          <ac:picMkLst>
            <pc:docMk/>
            <pc:sldMk cId="3489877685" sldId="705"/>
            <ac:picMk id="9" creationId="{84E8B547-F1D5-4797-B2B2-4B7D3E2DA919}"/>
          </ac:picMkLst>
        </pc:picChg>
      </pc:sldChg>
      <pc:sldChg chg="delSp modSp mod">
        <pc:chgData name="Boban Srezovski" userId="d2c5dd452d77a740" providerId="LiveId" clId="{3B72BE04-D3AB-40A3-A652-7D9F253FAD6F}" dt="2022-04-12T14:42:31.308" v="1407" actId="6549"/>
        <pc:sldMkLst>
          <pc:docMk/>
          <pc:sldMk cId="1525299419" sldId="760"/>
        </pc:sldMkLst>
        <pc:spChg chg="mod">
          <ac:chgData name="Boban Srezovski" userId="d2c5dd452d77a740" providerId="LiveId" clId="{3B72BE04-D3AB-40A3-A652-7D9F253FAD6F}" dt="2022-04-12T14:41:52.321" v="1374"/>
          <ac:spMkLst>
            <pc:docMk/>
            <pc:sldMk cId="1525299419" sldId="760"/>
            <ac:spMk id="2" creationId="{7C6D2843-BF9F-4FE7-9A2E-C8A64C8FFA90}"/>
          </ac:spMkLst>
        </pc:spChg>
        <pc:spChg chg="mod">
          <ac:chgData name="Boban Srezovski" userId="d2c5dd452d77a740" providerId="LiveId" clId="{3B72BE04-D3AB-40A3-A652-7D9F253FAD6F}" dt="2022-04-12T14:42:31.308" v="1407" actId="6549"/>
          <ac:spMkLst>
            <pc:docMk/>
            <pc:sldMk cId="1525299419" sldId="760"/>
            <ac:spMk id="3" creationId="{7191CFFF-53FD-4C64-9590-01216DEF2680}"/>
          </ac:spMkLst>
        </pc:spChg>
        <pc:picChg chg="del">
          <ac:chgData name="Boban Srezovski" userId="d2c5dd452d77a740" providerId="LiveId" clId="{3B72BE04-D3AB-40A3-A652-7D9F253FAD6F}" dt="2022-04-12T14:42:00.299" v="1377" actId="478"/>
          <ac:picMkLst>
            <pc:docMk/>
            <pc:sldMk cId="1525299419" sldId="760"/>
            <ac:picMk id="9" creationId="{57BD3185-E51B-427A-8874-2F3F9E236B7A}"/>
          </ac:picMkLst>
        </pc:picChg>
      </pc:sldChg>
      <pc:sldChg chg="modSp mod">
        <pc:chgData name="Boban Srezovski" userId="d2c5dd452d77a740" providerId="LiveId" clId="{3B72BE04-D3AB-40A3-A652-7D9F253FAD6F}" dt="2022-04-12T02:01:44.588" v="176" actId="6549"/>
        <pc:sldMkLst>
          <pc:docMk/>
          <pc:sldMk cId="311831195" sldId="821"/>
        </pc:sldMkLst>
        <pc:spChg chg="mod">
          <ac:chgData name="Boban Srezovski" userId="d2c5dd452d77a740" providerId="LiveId" clId="{3B72BE04-D3AB-40A3-A652-7D9F253FAD6F}" dt="2022-04-12T02:01:44.588" v="176" actId="6549"/>
          <ac:spMkLst>
            <pc:docMk/>
            <pc:sldMk cId="311831195" sldId="821"/>
            <ac:spMk id="3" creationId="{C54D1EC5-AB79-4E7C-A1F0-91B329B0B026}"/>
          </ac:spMkLst>
        </pc:spChg>
      </pc:sldChg>
      <pc:sldChg chg="addSp modSp mod">
        <pc:chgData name="Boban Srezovski" userId="d2c5dd452d77a740" providerId="LiveId" clId="{3B72BE04-D3AB-40A3-A652-7D9F253FAD6F}" dt="2022-04-12T01:54:35.652" v="15" actId="6549"/>
        <pc:sldMkLst>
          <pc:docMk/>
          <pc:sldMk cId="539418422" sldId="824"/>
        </pc:sldMkLst>
        <pc:spChg chg="mod">
          <ac:chgData name="Boban Srezovski" userId="d2c5dd452d77a740" providerId="LiveId" clId="{3B72BE04-D3AB-40A3-A652-7D9F253FAD6F}" dt="2022-04-12T01:54:35.652" v="15" actId="6549"/>
          <ac:spMkLst>
            <pc:docMk/>
            <pc:sldMk cId="539418422" sldId="824"/>
            <ac:spMk id="3" creationId="{DAE87084-FFBC-4EF8-9885-B0136B46513D}"/>
          </ac:spMkLst>
        </pc:spChg>
        <pc:picChg chg="add mod">
          <ac:chgData name="Boban Srezovski" userId="d2c5dd452d77a740" providerId="LiveId" clId="{3B72BE04-D3AB-40A3-A652-7D9F253FAD6F}" dt="2022-04-12T01:54:16.492" v="1" actId="1076"/>
          <ac:picMkLst>
            <pc:docMk/>
            <pc:sldMk cId="539418422" sldId="824"/>
            <ac:picMk id="5" creationId="{E655D743-5E4F-4E69-BBED-178F0DD6C7ED}"/>
          </ac:picMkLst>
        </pc:picChg>
      </pc:sldChg>
      <pc:sldChg chg="addSp delSp modSp mod">
        <pc:chgData name="Boban Srezovski" userId="d2c5dd452d77a740" providerId="LiveId" clId="{3B72BE04-D3AB-40A3-A652-7D9F253FAD6F}" dt="2022-04-12T02:06:30.086" v="308" actId="242"/>
        <pc:sldMkLst>
          <pc:docMk/>
          <pc:sldMk cId="1231303733" sldId="825"/>
        </pc:sldMkLst>
        <pc:spChg chg="mod">
          <ac:chgData name="Boban Srezovski" userId="d2c5dd452d77a740" providerId="LiveId" clId="{3B72BE04-D3AB-40A3-A652-7D9F253FAD6F}" dt="2022-04-12T02:03:43.461" v="240"/>
          <ac:spMkLst>
            <pc:docMk/>
            <pc:sldMk cId="1231303733" sldId="825"/>
            <ac:spMk id="2" creationId="{F1444AB1-7F9B-4F8F-8B42-60396E9A42DB}"/>
          </ac:spMkLst>
        </pc:spChg>
        <pc:spChg chg="mod">
          <ac:chgData name="Boban Srezovski" userId="d2c5dd452d77a740" providerId="LiveId" clId="{3B72BE04-D3AB-40A3-A652-7D9F253FAD6F}" dt="2022-04-12T02:06:30.086" v="308" actId="242"/>
          <ac:spMkLst>
            <pc:docMk/>
            <pc:sldMk cId="1231303733" sldId="825"/>
            <ac:spMk id="3" creationId="{9FFFD763-9DD6-43FA-A61C-A2AD82C8DB05}"/>
          </ac:spMkLst>
        </pc:spChg>
        <pc:picChg chg="del">
          <ac:chgData name="Boban Srezovski" userId="d2c5dd452d77a740" providerId="LiveId" clId="{3B72BE04-D3AB-40A3-A652-7D9F253FAD6F}" dt="2022-04-12T02:03:44.440" v="241" actId="478"/>
          <ac:picMkLst>
            <pc:docMk/>
            <pc:sldMk cId="1231303733" sldId="825"/>
            <ac:picMk id="5" creationId="{2E11150D-EBD8-4938-8130-DB4089F8E199}"/>
          </ac:picMkLst>
        </pc:picChg>
        <pc:picChg chg="add del mod">
          <ac:chgData name="Boban Srezovski" userId="d2c5dd452d77a740" providerId="LiveId" clId="{3B72BE04-D3AB-40A3-A652-7D9F253FAD6F}" dt="2022-04-12T02:04:46.407" v="258" actId="478"/>
          <ac:picMkLst>
            <pc:docMk/>
            <pc:sldMk cId="1231303733" sldId="825"/>
            <ac:picMk id="6" creationId="{AF165F88-3024-4C45-AB97-79BBE87EF456}"/>
          </ac:picMkLst>
        </pc:picChg>
        <pc:picChg chg="add del mod">
          <ac:chgData name="Boban Srezovski" userId="d2c5dd452d77a740" providerId="LiveId" clId="{3B72BE04-D3AB-40A3-A652-7D9F253FAD6F}" dt="2022-04-12T02:04:47.220" v="259" actId="478"/>
          <ac:picMkLst>
            <pc:docMk/>
            <pc:sldMk cId="1231303733" sldId="825"/>
            <ac:picMk id="8" creationId="{91798962-66DF-4793-B008-5F9986C312FC}"/>
          </ac:picMkLst>
        </pc:picChg>
        <pc:picChg chg="add del mod">
          <ac:chgData name="Boban Srezovski" userId="d2c5dd452d77a740" providerId="LiveId" clId="{3B72BE04-D3AB-40A3-A652-7D9F253FAD6F}" dt="2022-04-12T02:04:46.079" v="257" actId="478"/>
          <ac:picMkLst>
            <pc:docMk/>
            <pc:sldMk cId="1231303733" sldId="825"/>
            <ac:picMk id="9" creationId="{92A95AD8-91A7-4E95-85D1-205BDE9546D0}"/>
          </ac:picMkLst>
        </pc:picChg>
        <pc:picChg chg="add mod">
          <ac:chgData name="Boban Srezovski" userId="d2c5dd452d77a740" providerId="LiveId" clId="{3B72BE04-D3AB-40A3-A652-7D9F253FAD6F}" dt="2022-04-12T02:04:49.764" v="261" actId="1076"/>
          <ac:picMkLst>
            <pc:docMk/>
            <pc:sldMk cId="1231303733" sldId="825"/>
            <ac:picMk id="11" creationId="{E0C75B56-2C5A-4F48-BE12-3FF92EE591C1}"/>
          </ac:picMkLst>
        </pc:picChg>
      </pc:sldChg>
      <pc:sldChg chg="addSp delSp modSp mod">
        <pc:chgData name="Boban Srezovski" userId="d2c5dd452d77a740" providerId="LiveId" clId="{3B72BE04-D3AB-40A3-A652-7D9F253FAD6F}" dt="2022-04-12T13:06:22.426" v="458" actId="14100"/>
        <pc:sldMkLst>
          <pc:docMk/>
          <pc:sldMk cId="3253579874" sldId="826"/>
        </pc:sldMkLst>
        <pc:spChg chg="mod">
          <ac:chgData name="Boban Srezovski" userId="d2c5dd452d77a740" providerId="LiveId" clId="{3B72BE04-D3AB-40A3-A652-7D9F253FAD6F}" dt="2022-04-12T13:05:36.210" v="432"/>
          <ac:spMkLst>
            <pc:docMk/>
            <pc:sldMk cId="3253579874" sldId="826"/>
            <ac:spMk id="2" creationId="{7C6D2843-BF9F-4FE7-9A2E-C8A64C8FFA90}"/>
          </ac:spMkLst>
        </pc:spChg>
        <pc:spChg chg="mod">
          <ac:chgData name="Boban Srezovski" userId="d2c5dd452d77a740" providerId="LiveId" clId="{3B72BE04-D3AB-40A3-A652-7D9F253FAD6F}" dt="2022-04-12T13:06:22.426" v="458" actId="14100"/>
          <ac:spMkLst>
            <pc:docMk/>
            <pc:sldMk cId="3253579874" sldId="826"/>
            <ac:spMk id="3" creationId="{7191CFFF-53FD-4C64-9590-01216DEF2680}"/>
          </ac:spMkLst>
        </pc:spChg>
        <pc:picChg chg="add mod">
          <ac:chgData name="Boban Srezovski" userId="d2c5dd452d77a740" providerId="LiveId" clId="{3B72BE04-D3AB-40A3-A652-7D9F253FAD6F}" dt="2022-04-12T13:06:02.602" v="437" actId="14100"/>
          <ac:picMkLst>
            <pc:docMk/>
            <pc:sldMk cId="3253579874" sldId="826"/>
            <ac:picMk id="5" creationId="{5C9F98C8-A231-4004-8E7D-D62D21C35058}"/>
          </ac:picMkLst>
        </pc:picChg>
        <pc:picChg chg="del">
          <ac:chgData name="Boban Srezovski" userId="d2c5dd452d77a740" providerId="LiveId" clId="{3B72BE04-D3AB-40A3-A652-7D9F253FAD6F}" dt="2022-04-12T13:05:41.540" v="434" actId="478"/>
          <ac:picMkLst>
            <pc:docMk/>
            <pc:sldMk cId="3253579874" sldId="826"/>
            <ac:picMk id="6" creationId="{E872DF0F-5CF6-49CB-A1FE-9724E6E56602}"/>
          </ac:picMkLst>
        </pc:picChg>
      </pc:sldChg>
      <pc:sldChg chg="addSp delSp modSp mod">
        <pc:chgData name="Boban Srezovski" userId="d2c5dd452d77a740" providerId="LiveId" clId="{3B72BE04-D3AB-40A3-A652-7D9F253FAD6F}" dt="2022-04-12T14:32:13.731" v="1150" actId="1076"/>
        <pc:sldMkLst>
          <pc:docMk/>
          <pc:sldMk cId="112194002" sldId="827"/>
        </pc:sldMkLst>
        <pc:spChg chg="mod">
          <ac:chgData name="Boban Srezovski" userId="d2c5dd452d77a740" providerId="LiveId" clId="{3B72BE04-D3AB-40A3-A652-7D9F253FAD6F}" dt="2022-04-12T14:29:31.727" v="1076"/>
          <ac:spMkLst>
            <pc:docMk/>
            <pc:sldMk cId="112194002" sldId="827"/>
            <ac:spMk id="2" creationId="{7C6D2843-BF9F-4FE7-9A2E-C8A64C8FFA90}"/>
          </ac:spMkLst>
        </pc:spChg>
        <pc:spChg chg="mod">
          <ac:chgData name="Boban Srezovski" userId="d2c5dd452d77a740" providerId="LiveId" clId="{3B72BE04-D3AB-40A3-A652-7D9F253FAD6F}" dt="2022-04-12T14:31:54.109" v="1144" actId="6549"/>
          <ac:spMkLst>
            <pc:docMk/>
            <pc:sldMk cId="112194002" sldId="827"/>
            <ac:spMk id="3" creationId="{7191CFFF-53FD-4C64-9590-01216DEF2680}"/>
          </ac:spMkLst>
        </pc:spChg>
        <pc:picChg chg="del">
          <ac:chgData name="Boban Srezovski" userId="d2c5dd452d77a740" providerId="LiveId" clId="{3B72BE04-D3AB-40A3-A652-7D9F253FAD6F}" dt="2022-04-12T14:31:56.901" v="1145" actId="478"/>
          <ac:picMkLst>
            <pc:docMk/>
            <pc:sldMk cId="112194002" sldId="827"/>
            <ac:picMk id="5" creationId="{A41C6E12-034B-4990-BFAB-CEED5A7AA96B}"/>
          </ac:picMkLst>
        </pc:picChg>
        <pc:picChg chg="add mod">
          <ac:chgData name="Boban Srezovski" userId="d2c5dd452d77a740" providerId="LiveId" clId="{3B72BE04-D3AB-40A3-A652-7D9F253FAD6F}" dt="2022-04-12T14:32:13.731" v="1150" actId="1076"/>
          <ac:picMkLst>
            <pc:docMk/>
            <pc:sldMk cId="112194002" sldId="827"/>
            <ac:picMk id="6" creationId="{3294ACCC-FA45-4197-BE33-4E072225CF51}"/>
          </ac:picMkLst>
        </pc:picChg>
      </pc:sldChg>
      <pc:sldChg chg="delSp modSp mod">
        <pc:chgData name="Boban Srezovski" userId="d2c5dd452d77a740" providerId="LiveId" clId="{3B72BE04-D3AB-40A3-A652-7D9F253FAD6F}" dt="2022-04-12T14:40:40.083" v="1354" actId="14100"/>
        <pc:sldMkLst>
          <pc:docMk/>
          <pc:sldMk cId="4144086463" sldId="828"/>
        </pc:sldMkLst>
        <pc:spChg chg="mod">
          <ac:chgData name="Boban Srezovski" userId="d2c5dd452d77a740" providerId="LiveId" clId="{3B72BE04-D3AB-40A3-A652-7D9F253FAD6F}" dt="2022-04-12T14:37:36.071" v="1232"/>
          <ac:spMkLst>
            <pc:docMk/>
            <pc:sldMk cId="4144086463" sldId="828"/>
            <ac:spMk id="2" creationId="{7C6D2843-BF9F-4FE7-9A2E-C8A64C8FFA90}"/>
          </ac:spMkLst>
        </pc:spChg>
        <pc:spChg chg="mod">
          <ac:chgData name="Boban Srezovski" userId="d2c5dd452d77a740" providerId="LiveId" clId="{3B72BE04-D3AB-40A3-A652-7D9F253FAD6F}" dt="2022-04-12T14:40:40.083" v="1354" actId="14100"/>
          <ac:spMkLst>
            <pc:docMk/>
            <pc:sldMk cId="4144086463" sldId="828"/>
            <ac:spMk id="3" creationId="{7191CFFF-53FD-4C64-9590-01216DEF2680}"/>
          </ac:spMkLst>
        </pc:spChg>
        <pc:picChg chg="del">
          <ac:chgData name="Boban Srezovski" userId="d2c5dd452d77a740" providerId="LiveId" clId="{3B72BE04-D3AB-40A3-A652-7D9F253FAD6F}" dt="2022-04-12T14:37:36.409" v="1233" actId="478"/>
          <ac:picMkLst>
            <pc:docMk/>
            <pc:sldMk cId="4144086463" sldId="828"/>
            <ac:picMk id="5" creationId="{803C4136-8F8F-4FC5-B33E-62B2AE3F010C}"/>
          </ac:picMkLst>
        </pc:picChg>
      </pc:sldChg>
      <pc:sldChg chg="delSp modSp mod">
        <pc:chgData name="Boban Srezovski" userId="d2c5dd452d77a740" providerId="LiveId" clId="{3B72BE04-D3AB-40A3-A652-7D9F253FAD6F}" dt="2022-04-12T14:41:37.347" v="1373" actId="20577"/>
        <pc:sldMkLst>
          <pc:docMk/>
          <pc:sldMk cId="1926319156" sldId="829"/>
        </pc:sldMkLst>
        <pc:spChg chg="mod">
          <ac:chgData name="Boban Srezovski" userId="d2c5dd452d77a740" providerId="LiveId" clId="{3B72BE04-D3AB-40A3-A652-7D9F253FAD6F}" dt="2022-04-12T14:40:58.101" v="1355"/>
          <ac:spMkLst>
            <pc:docMk/>
            <pc:sldMk cId="1926319156" sldId="829"/>
            <ac:spMk id="2" creationId="{7C6D2843-BF9F-4FE7-9A2E-C8A64C8FFA90}"/>
          </ac:spMkLst>
        </pc:spChg>
        <pc:spChg chg="mod">
          <ac:chgData name="Boban Srezovski" userId="d2c5dd452d77a740" providerId="LiveId" clId="{3B72BE04-D3AB-40A3-A652-7D9F253FAD6F}" dt="2022-04-12T14:41:37.347" v="1373" actId="20577"/>
          <ac:spMkLst>
            <pc:docMk/>
            <pc:sldMk cId="1926319156" sldId="829"/>
            <ac:spMk id="3" creationId="{7191CFFF-53FD-4C64-9590-01216DEF2680}"/>
          </ac:spMkLst>
        </pc:spChg>
        <pc:picChg chg="del">
          <ac:chgData name="Boban Srezovski" userId="d2c5dd452d77a740" providerId="LiveId" clId="{3B72BE04-D3AB-40A3-A652-7D9F253FAD6F}" dt="2022-04-12T14:41:09.725" v="1357" actId="478"/>
          <ac:picMkLst>
            <pc:docMk/>
            <pc:sldMk cId="1926319156" sldId="829"/>
            <ac:picMk id="5" creationId="{803C4136-8F8F-4FC5-B33E-62B2AE3F010C}"/>
          </ac:picMkLst>
        </pc:picChg>
      </pc:sldChg>
      <pc:sldChg chg="delSp modSp mod">
        <pc:chgData name="Boban Srezovski" userId="d2c5dd452d77a740" providerId="LiveId" clId="{3B72BE04-D3AB-40A3-A652-7D9F253FAD6F}" dt="2022-04-12T14:45:27.436" v="1479" actId="20577"/>
        <pc:sldMkLst>
          <pc:docMk/>
          <pc:sldMk cId="2724520533" sldId="830"/>
        </pc:sldMkLst>
        <pc:spChg chg="mod">
          <ac:chgData name="Boban Srezovski" userId="d2c5dd452d77a740" providerId="LiveId" clId="{3B72BE04-D3AB-40A3-A652-7D9F253FAD6F}" dt="2022-04-12T14:44:52.936" v="1454"/>
          <ac:spMkLst>
            <pc:docMk/>
            <pc:sldMk cId="2724520533" sldId="830"/>
            <ac:spMk id="2" creationId="{7C6D2843-BF9F-4FE7-9A2E-C8A64C8FFA90}"/>
          </ac:spMkLst>
        </pc:spChg>
        <pc:spChg chg="mod">
          <ac:chgData name="Boban Srezovski" userId="d2c5dd452d77a740" providerId="LiveId" clId="{3B72BE04-D3AB-40A3-A652-7D9F253FAD6F}" dt="2022-04-12T14:45:27.436" v="1479" actId="20577"/>
          <ac:spMkLst>
            <pc:docMk/>
            <pc:sldMk cId="2724520533" sldId="830"/>
            <ac:spMk id="3" creationId="{7191CFFF-53FD-4C64-9590-01216DEF2680}"/>
          </ac:spMkLst>
        </pc:spChg>
        <pc:picChg chg="del">
          <ac:chgData name="Boban Srezovski" userId="d2c5dd452d77a740" providerId="LiveId" clId="{3B72BE04-D3AB-40A3-A652-7D9F253FAD6F}" dt="2022-04-12T14:44:54.316" v="1455" actId="478"/>
          <ac:picMkLst>
            <pc:docMk/>
            <pc:sldMk cId="2724520533" sldId="830"/>
            <ac:picMk id="9" creationId="{84E8B547-F1D5-4797-B2B2-4B7D3E2DA919}"/>
          </ac:picMkLst>
        </pc:picChg>
      </pc:sldChg>
      <pc:sldChg chg="delSp modSp mod">
        <pc:chgData name="Boban Srezovski" userId="d2c5dd452d77a740" providerId="LiveId" clId="{3B72BE04-D3AB-40A3-A652-7D9F253FAD6F}" dt="2022-04-12T14:46:03.164" v="1501" actId="20577"/>
        <pc:sldMkLst>
          <pc:docMk/>
          <pc:sldMk cId="1510801823" sldId="831"/>
        </pc:sldMkLst>
        <pc:spChg chg="mod">
          <ac:chgData name="Boban Srezovski" userId="d2c5dd452d77a740" providerId="LiveId" clId="{3B72BE04-D3AB-40A3-A652-7D9F253FAD6F}" dt="2022-04-12T14:45:39.527" v="1482"/>
          <ac:spMkLst>
            <pc:docMk/>
            <pc:sldMk cId="1510801823" sldId="831"/>
            <ac:spMk id="2" creationId="{7C6D2843-BF9F-4FE7-9A2E-C8A64C8FFA90}"/>
          </ac:spMkLst>
        </pc:spChg>
        <pc:spChg chg="mod">
          <ac:chgData name="Boban Srezovski" userId="d2c5dd452d77a740" providerId="LiveId" clId="{3B72BE04-D3AB-40A3-A652-7D9F253FAD6F}" dt="2022-04-12T14:46:03.164" v="1501" actId="20577"/>
          <ac:spMkLst>
            <pc:docMk/>
            <pc:sldMk cId="1510801823" sldId="831"/>
            <ac:spMk id="3" creationId="{7191CFFF-53FD-4C64-9590-01216DEF2680}"/>
          </ac:spMkLst>
        </pc:spChg>
        <pc:picChg chg="del">
          <ac:chgData name="Boban Srezovski" userId="d2c5dd452d77a740" providerId="LiveId" clId="{3B72BE04-D3AB-40A3-A652-7D9F253FAD6F}" dt="2022-04-12T14:45:40.832" v="1483" actId="478"/>
          <ac:picMkLst>
            <pc:docMk/>
            <pc:sldMk cId="1510801823" sldId="831"/>
            <ac:picMk id="5" creationId="{495C0B36-6DAB-43A2-A487-27836FEDC45F}"/>
          </ac:picMkLst>
        </pc:picChg>
      </pc:sldChg>
      <pc:sldChg chg="addSp delSp modSp mod">
        <pc:chgData name="Boban Srezovski" userId="d2c5dd452d77a740" providerId="LiveId" clId="{3B72BE04-D3AB-40A3-A652-7D9F253FAD6F}" dt="2022-04-12T14:46:47.086" v="1522" actId="1076"/>
        <pc:sldMkLst>
          <pc:docMk/>
          <pc:sldMk cId="4075974495" sldId="832"/>
        </pc:sldMkLst>
        <pc:spChg chg="mod">
          <ac:chgData name="Boban Srezovski" userId="d2c5dd452d77a740" providerId="LiveId" clId="{3B72BE04-D3AB-40A3-A652-7D9F253FAD6F}" dt="2022-04-12T14:46:09.752" v="1504"/>
          <ac:spMkLst>
            <pc:docMk/>
            <pc:sldMk cId="4075974495" sldId="832"/>
            <ac:spMk id="2" creationId="{7C6D2843-BF9F-4FE7-9A2E-C8A64C8FFA90}"/>
          </ac:spMkLst>
        </pc:spChg>
        <pc:spChg chg="mod">
          <ac:chgData name="Boban Srezovski" userId="d2c5dd452d77a740" providerId="LiveId" clId="{3B72BE04-D3AB-40A3-A652-7D9F253FAD6F}" dt="2022-04-12T14:46:44.916" v="1521" actId="6549"/>
          <ac:spMkLst>
            <pc:docMk/>
            <pc:sldMk cId="4075974495" sldId="832"/>
            <ac:spMk id="3" creationId="{7191CFFF-53FD-4C64-9590-01216DEF2680}"/>
          </ac:spMkLst>
        </pc:spChg>
        <pc:picChg chg="del mod">
          <ac:chgData name="Boban Srezovski" userId="d2c5dd452d77a740" providerId="LiveId" clId="{3B72BE04-D3AB-40A3-A652-7D9F253FAD6F}" dt="2022-04-12T14:46:16.699" v="1508" actId="478"/>
          <ac:picMkLst>
            <pc:docMk/>
            <pc:sldMk cId="4075974495" sldId="832"/>
            <ac:picMk id="5" creationId="{495C0B36-6DAB-43A2-A487-27836FEDC45F}"/>
          </ac:picMkLst>
        </pc:picChg>
        <pc:picChg chg="add mod">
          <ac:chgData name="Boban Srezovski" userId="d2c5dd452d77a740" providerId="LiveId" clId="{3B72BE04-D3AB-40A3-A652-7D9F253FAD6F}" dt="2022-04-12T14:46:47.086" v="1522" actId="1076"/>
          <ac:picMkLst>
            <pc:docMk/>
            <pc:sldMk cId="4075974495" sldId="832"/>
            <ac:picMk id="6" creationId="{BDEA7D2A-9331-4E36-8573-A76BDAB8530E}"/>
          </ac:picMkLst>
        </pc:picChg>
      </pc:sldChg>
      <pc:sldChg chg="delSp modSp mod">
        <pc:chgData name="Boban Srezovski" userId="d2c5dd452d77a740" providerId="LiveId" clId="{3B72BE04-D3AB-40A3-A652-7D9F253FAD6F}" dt="2022-04-12T14:47:25.973" v="1540" actId="403"/>
        <pc:sldMkLst>
          <pc:docMk/>
          <pc:sldMk cId="3572817764" sldId="834"/>
        </pc:sldMkLst>
        <pc:spChg chg="mod">
          <ac:chgData name="Boban Srezovski" userId="d2c5dd452d77a740" providerId="LiveId" clId="{3B72BE04-D3AB-40A3-A652-7D9F253FAD6F}" dt="2022-04-12T14:46:59.983" v="1523"/>
          <ac:spMkLst>
            <pc:docMk/>
            <pc:sldMk cId="3572817764" sldId="834"/>
            <ac:spMk id="2" creationId="{7C6D2843-BF9F-4FE7-9A2E-C8A64C8FFA90}"/>
          </ac:spMkLst>
        </pc:spChg>
        <pc:spChg chg="mod">
          <ac:chgData name="Boban Srezovski" userId="d2c5dd452d77a740" providerId="LiveId" clId="{3B72BE04-D3AB-40A3-A652-7D9F253FAD6F}" dt="2022-04-12T14:47:25.973" v="1540" actId="403"/>
          <ac:spMkLst>
            <pc:docMk/>
            <pc:sldMk cId="3572817764" sldId="834"/>
            <ac:spMk id="3" creationId="{7191CFFF-53FD-4C64-9590-01216DEF2680}"/>
          </ac:spMkLst>
        </pc:spChg>
        <pc:picChg chg="del">
          <ac:chgData name="Boban Srezovski" userId="d2c5dd452d77a740" providerId="LiveId" clId="{3B72BE04-D3AB-40A3-A652-7D9F253FAD6F}" dt="2022-04-12T14:47:08.398" v="1525" actId="478"/>
          <ac:picMkLst>
            <pc:docMk/>
            <pc:sldMk cId="3572817764" sldId="834"/>
            <ac:picMk id="10" creationId="{B7DABFB9-6B0E-4160-A44A-41E2DFF3FD51}"/>
          </ac:picMkLst>
        </pc:picChg>
      </pc:sldChg>
      <pc:sldChg chg="addSp delSp modSp mod">
        <pc:chgData name="Boban Srezovski" userId="d2c5dd452d77a740" providerId="LiveId" clId="{3B72BE04-D3AB-40A3-A652-7D9F253FAD6F}" dt="2022-04-12T14:48:07.762" v="1559" actId="1076"/>
        <pc:sldMkLst>
          <pc:docMk/>
          <pc:sldMk cId="1816065296" sldId="835"/>
        </pc:sldMkLst>
        <pc:spChg chg="mod">
          <ac:chgData name="Boban Srezovski" userId="d2c5dd452d77a740" providerId="LiveId" clId="{3B72BE04-D3AB-40A3-A652-7D9F253FAD6F}" dt="2022-04-12T14:47:48.462" v="1544"/>
          <ac:spMkLst>
            <pc:docMk/>
            <pc:sldMk cId="1816065296" sldId="835"/>
            <ac:spMk id="2" creationId="{7C6D2843-BF9F-4FE7-9A2E-C8A64C8FFA90}"/>
          </ac:spMkLst>
        </pc:spChg>
        <pc:spChg chg="mod">
          <ac:chgData name="Boban Srezovski" userId="d2c5dd452d77a740" providerId="LiveId" clId="{3B72BE04-D3AB-40A3-A652-7D9F253FAD6F}" dt="2022-04-12T14:48:06.477" v="1558" actId="20577"/>
          <ac:spMkLst>
            <pc:docMk/>
            <pc:sldMk cId="1816065296" sldId="835"/>
            <ac:spMk id="3" creationId="{7191CFFF-53FD-4C64-9590-01216DEF2680}"/>
          </ac:spMkLst>
        </pc:spChg>
        <pc:picChg chg="add mod">
          <ac:chgData name="Boban Srezovski" userId="d2c5dd452d77a740" providerId="LiveId" clId="{3B72BE04-D3AB-40A3-A652-7D9F253FAD6F}" dt="2022-04-12T14:48:07.762" v="1559" actId="1076"/>
          <ac:picMkLst>
            <pc:docMk/>
            <pc:sldMk cId="1816065296" sldId="835"/>
            <ac:picMk id="5" creationId="{D5915F92-1F63-45B8-8B9D-7DF0C58B63D1}"/>
          </ac:picMkLst>
        </pc:picChg>
        <pc:picChg chg="del">
          <ac:chgData name="Boban Srezovski" userId="d2c5dd452d77a740" providerId="LiveId" clId="{3B72BE04-D3AB-40A3-A652-7D9F253FAD6F}" dt="2022-04-12T14:47:40.741" v="1542" actId="478"/>
          <ac:picMkLst>
            <pc:docMk/>
            <pc:sldMk cId="1816065296" sldId="835"/>
            <ac:picMk id="10" creationId="{B7DABFB9-6B0E-4160-A44A-41E2DFF3FD51}"/>
          </ac:picMkLst>
        </pc:picChg>
      </pc:sldChg>
      <pc:sldChg chg="delSp modSp mod">
        <pc:chgData name="Boban Srezovski" userId="d2c5dd452d77a740" providerId="LiveId" clId="{3B72BE04-D3AB-40A3-A652-7D9F253FAD6F}" dt="2022-04-12T14:50:58.047" v="1641" actId="27636"/>
        <pc:sldMkLst>
          <pc:docMk/>
          <pc:sldMk cId="2405832209" sldId="836"/>
        </pc:sldMkLst>
        <pc:spChg chg="mod">
          <ac:chgData name="Boban Srezovski" userId="d2c5dd452d77a740" providerId="LiveId" clId="{3B72BE04-D3AB-40A3-A652-7D9F253FAD6F}" dt="2022-04-12T14:48:48.592" v="1580"/>
          <ac:spMkLst>
            <pc:docMk/>
            <pc:sldMk cId="2405832209" sldId="836"/>
            <ac:spMk id="2" creationId="{7C6D2843-BF9F-4FE7-9A2E-C8A64C8FFA90}"/>
          </ac:spMkLst>
        </pc:spChg>
        <pc:spChg chg="mod">
          <ac:chgData name="Boban Srezovski" userId="d2c5dd452d77a740" providerId="LiveId" clId="{3B72BE04-D3AB-40A3-A652-7D9F253FAD6F}" dt="2022-04-12T14:50:58.047" v="1641" actId="27636"/>
          <ac:spMkLst>
            <pc:docMk/>
            <pc:sldMk cId="2405832209" sldId="836"/>
            <ac:spMk id="3" creationId="{7191CFFF-53FD-4C64-9590-01216DEF2680}"/>
          </ac:spMkLst>
        </pc:spChg>
        <pc:picChg chg="del">
          <ac:chgData name="Boban Srezovski" userId="d2c5dd452d77a740" providerId="LiveId" clId="{3B72BE04-D3AB-40A3-A652-7D9F253FAD6F}" dt="2022-04-12T14:48:49.615" v="1581" actId="478"/>
          <ac:picMkLst>
            <pc:docMk/>
            <pc:sldMk cId="2405832209" sldId="836"/>
            <ac:picMk id="9" creationId="{B68BDCAA-3D46-447F-B885-B9DB276202A2}"/>
          </ac:picMkLst>
        </pc:picChg>
      </pc:sldChg>
      <pc:sldChg chg="delSp modSp mod">
        <pc:chgData name="Boban Srezovski" userId="d2c5dd452d77a740" providerId="LiveId" clId="{3B72BE04-D3AB-40A3-A652-7D9F253FAD6F}" dt="2022-04-12T14:51:36.247" v="1667" actId="6549"/>
        <pc:sldMkLst>
          <pc:docMk/>
          <pc:sldMk cId="2605032591" sldId="837"/>
        </pc:sldMkLst>
        <pc:spChg chg="mod">
          <ac:chgData name="Boban Srezovski" userId="d2c5dd452d77a740" providerId="LiveId" clId="{3B72BE04-D3AB-40A3-A652-7D9F253FAD6F}" dt="2022-04-12T14:51:16.353" v="1646"/>
          <ac:spMkLst>
            <pc:docMk/>
            <pc:sldMk cId="2605032591" sldId="837"/>
            <ac:spMk id="2" creationId="{7C6D2843-BF9F-4FE7-9A2E-C8A64C8FFA90}"/>
          </ac:spMkLst>
        </pc:spChg>
        <pc:spChg chg="mod">
          <ac:chgData name="Boban Srezovski" userId="d2c5dd452d77a740" providerId="LiveId" clId="{3B72BE04-D3AB-40A3-A652-7D9F253FAD6F}" dt="2022-04-12T14:51:36.247" v="1667" actId="6549"/>
          <ac:spMkLst>
            <pc:docMk/>
            <pc:sldMk cId="2605032591" sldId="837"/>
            <ac:spMk id="3" creationId="{7191CFFF-53FD-4C64-9590-01216DEF2680}"/>
          </ac:spMkLst>
        </pc:spChg>
        <pc:picChg chg="del">
          <ac:chgData name="Boban Srezovski" userId="d2c5dd452d77a740" providerId="LiveId" clId="{3B72BE04-D3AB-40A3-A652-7D9F253FAD6F}" dt="2022-04-12T14:51:20.789" v="1649" actId="478"/>
          <ac:picMkLst>
            <pc:docMk/>
            <pc:sldMk cId="2605032591" sldId="837"/>
            <ac:picMk id="9" creationId="{B68BDCAA-3D46-447F-B885-B9DB276202A2}"/>
          </ac:picMkLst>
        </pc:picChg>
      </pc:sldChg>
      <pc:sldChg chg="addSp delSp modSp mod">
        <pc:chgData name="Boban Srezovski" userId="d2c5dd452d77a740" providerId="LiveId" clId="{3B72BE04-D3AB-40A3-A652-7D9F253FAD6F}" dt="2022-04-12T14:53:50.396" v="1754" actId="1076"/>
        <pc:sldMkLst>
          <pc:docMk/>
          <pc:sldMk cId="2487090894" sldId="838"/>
        </pc:sldMkLst>
        <pc:spChg chg="mod">
          <ac:chgData name="Boban Srezovski" userId="d2c5dd452d77a740" providerId="LiveId" clId="{3B72BE04-D3AB-40A3-A652-7D9F253FAD6F}" dt="2022-04-12T14:51:49.311" v="1672"/>
          <ac:spMkLst>
            <pc:docMk/>
            <pc:sldMk cId="2487090894" sldId="838"/>
            <ac:spMk id="2" creationId="{7C6D2843-BF9F-4FE7-9A2E-C8A64C8FFA90}"/>
          </ac:spMkLst>
        </pc:spChg>
        <pc:spChg chg="mod">
          <ac:chgData name="Boban Srezovski" userId="d2c5dd452d77a740" providerId="LiveId" clId="{3B72BE04-D3AB-40A3-A652-7D9F253FAD6F}" dt="2022-04-12T14:53:47.803" v="1753" actId="14100"/>
          <ac:spMkLst>
            <pc:docMk/>
            <pc:sldMk cId="2487090894" sldId="838"/>
            <ac:spMk id="3" creationId="{7191CFFF-53FD-4C64-9590-01216DEF2680}"/>
          </ac:spMkLst>
        </pc:spChg>
        <pc:picChg chg="add del mod">
          <ac:chgData name="Boban Srezovski" userId="d2c5dd452d77a740" providerId="LiveId" clId="{3B72BE04-D3AB-40A3-A652-7D9F253FAD6F}" dt="2022-04-12T14:52:28.966" v="1686" actId="478"/>
          <ac:picMkLst>
            <pc:docMk/>
            <pc:sldMk cId="2487090894" sldId="838"/>
            <ac:picMk id="5" creationId="{2C15C943-53A4-418C-B08D-EF6E1FA92FE7}"/>
          </ac:picMkLst>
        </pc:picChg>
        <pc:picChg chg="add del mod">
          <ac:chgData name="Boban Srezovski" userId="d2c5dd452d77a740" providerId="LiveId" clId="{3B72BE04-D3AB-40A3-A652-7D9F253FAD6F}" dt="2022-04-12T14:52:30.507" v="1689" actId="478"/>
          <ac:picMkLst>
            <pc:docMk/>
            <pc:sldMk cId="2487090894" sldId="838"/>
            <ac:picMk id="7" creationId="{D377823F-5DEB-46CC-AE28-5AECAC131586}"/>
          </ac:picMkLst>
        </pc:picChg>
        <pc:picChg chg="add del mod">
          <ac:chgData name="Boban Srezovski" userId="d2c5dd452d77a740" providerId="LiveId" clId="{3B72BE04-D3AB-40A3-A652-7D9F253FAD6F}" dt="2022-04-12T14:52:29.750" v="1687" actId="478"/>
          <ac:picMkLst>
            <pc:docMk/>
            <pc:sldMk cId="2487090894" sldId="838"/>
            <ac:picMk id="9" creationId="{6644FC86-09E8-4D49-A2D5-52D8A2CAFD53}"/>
          </ac:picMkLst>
        </pc:picChg>
        <pc:picChg chg="del">
          <ac:chgData name="Boban Srezovski" userId="d2c5dd452d77a740" providerId="LiveId" clId="{3B72BE04-D3AB-40A3-A652-7D9F253FAD6F}" dt="2022-04-12T14:51:49.683" v="1673" actId="478"/>
          <ac:picMkLst>
            <pc:docMk/>
            <pc:sldMk cId="2487090894" sldId="838"/>
            <ac:picMk id="10" creationId="{C7C24C08-17DE-4BD3-BF42-B4FAFDB7A4DA}"/>
          </ac:picMkLst>
        </pc:picChg>
        <pc:picChg chg="add mod">
          <ac:chgData name="Boban Srezovski" userId="d2c5dd452d77a740" providerId="LiveId" clId="{3B72BE04-D3AB-40A3-A652-7D9F253FAD6F}" dt="2022-04-12T14:53:50.396" v="1754" actId="1076"/>
          <ac:picMkLst>
            <pc:docMk/>
            <pc:sldMk cId="2487090894" sldId="838"/>
            <ac:picMk id="12" creationId="{FB528FEB-AA3F-4803-B56F-72804A54AA93}"/>
          </ac:picMkLst>
        </pc:picChg>
      </pc:sldChg>
      <pc:sldChg chg="addSp delSp modSp mod">
        <pc:chgData name="Boban Srezovski" userId="d2c5dd452d77a740" providerId="LiveId" clId="{3B72BE04-D3AB-40A3-A652-7D9F253FAD6F}" dt="2022-04-12T15:10:08.235" v="1779" actId="14100"/>
        <pc:sldMkLst>
          <pc:docMk/>
          <pc:sldMk cId="1284219798" sldId="839"/>
        </pc:sldMkLst>
        <pc:spChg chg="mod">
          <ac:chgData name="Boban Srezovski" userId="d2c5dd452d77a740" providerId="LiveId" clId="{3B72BE04-D3AB-40A3-A652-7D9F253FAD6F}" dt="2022-04-12T14:54:05.483" v="1756"/>
          <ac:spMkLst>
            <pc:docMk/>
            <pc:sldMk cId="1284219798" sldId="839"/>
            <ac:spMk id="2" creationId="{7C6D2843-BF9F-4FE7-9A2E-C8A64C8FFA90}"/>
          </ac:spMkLst>
        </pc:spChg>
        <pc:spChg chg="mod">
          <ac:chgData name="Boban Srezovski" userId="d2c5dd452d77a740" providerId="LiveId" clId="{3B72BE04-D3AB-40A3-A652-7D9F253FAD6F}" dt="2022-04-12T15:10:08.235" v="1779" actId="14100"/>
          <ac:spMkLst>
            <pc:docMk/>
            <pc:sldMk cId="1284219798" sldId="839"/>
            <ac:spMk id="3" creationId="{7191CFFF-53FD-4C64-9590-01216DEF2680}"/>
          </ac:spMkLst>
        </pc:spChg>
        <pc:picChg chg="add mod modCrop">
          <ac:chgData name="Boban Srezovski" userId="d2c5dd452d77a740" providerId="LiveId" clId="{3B72BE04-D3AB-40A3-A652-7D9F253FAD6F}" dt="2022-04-12T14:54:23.197" v="1760" actId="732"/>
          <ac:picMkLst>
            <pc:docMk/>
            <pc:sldMk cId="1284219798" sldId="839"/>
            <ac:picMk id="5" creationId="{CC024BB3-FFFC-4CA6-90AD-3401A9162125}"/>
          </ac:picMkLst>
        </pc:picChg>
        <pc:picChg chg="add mod">
          <ac:chgData name="Boban Srezovski" userId="d2c5dd452d77a740" providerId="LiveId" clId="{3B72BE04-D3AB-40A3-A652-7D9F253FAD6F}" dt="2022-04-12T14:54:31.139" v="1762" actId="1076"/>
          <ac:picMkLst>
            <pc:docMk/>
            <pc:sldMk cId="1284219798" sldId="839"/>
            <ac:picMk id="7" creationId="{5A5D72EC-30B8-48B2-9C56-CF6799232F65}"/>
          </ac:picMkLst>
        </pc:picChg>
        <pc:picChg chg="del">
          <ac:chgData name="Boban Srezovski" userId="d2c5dd452d77a740" providerId="LiveId" clId="{3B72BE04-D3AB-40A3-A652-7D9F253FAD6F}" dt="2022-04-12T14:54:16.124" v="1757" actId="478"/>
          <ac:picMkLst>
            <pc:docMk/>
            <pc:sldMk cId="1284219798" sldId="839"/>
            <ac:picMk id="10" creationId="{C7C24C08-17DE-4BD3-BF42-B4FAFDB7A4DA}"/>
          </ac:picMkLst>
        </pc:picChg>
      </pc:sldChg>
      <pc:sldChg chg="addSp delSp modSp mod">
        <pc:chgData name="Boban Srezovski" userId="d2c5dd452d77a740" providerId="LiveId" clId="{3B72BE04-D3AB-40A3-A652-7D9F253FAD6F}" dt="2022-04-12T15:13:50.014" v="1886" actId="14100"/>
        <pc:sldMkLst>
          <pc:docMk/>
          <pc:sldMk cId="853119975" sldId="840"/>
        </pc:sldMkLst>
        <pc:spChg chg="mod">
          <ac:chgData name="Boban Srezovski" userId="d2c5dd452d77a740" providerId="LiveId" clId="{3B72BE04-D3AB-40A3-A652-7D9F253FAD6F}" dt="2022-04-12T15:10:33.644" v="1780"/>
          <ac:spMkLst>
            <pc:docMk/>
            <pc:sldMk cId="853119975" sldId="840"/>
            <ac:spMk id="2" creationId="{7C6D2843-BF9F-4FE7-9A2E-C8A64C8FFA90}"/>
          </ac:spMkLst>
        </pc:spChg>
        <pc:spChg chg="mod">
          <ac:chgData name="Boban Srezovski" userId="d2c5dd452d77a740" providerId="LiveId" clId="{3B72BE04-D3AB-40A3-A652-7D9F253FAD6F}" dt="2022-04-12T15:13:50.014" v="1886" actId="14100"/>
          <ac:spMkLst>
            <pc:docMk/>
            <pc:sldMk cId="853119975" sldId="840"/>
            <ac:spMk id="3" creationId="{7191CFFF-53FD-4C64-9590-01216DEF2680}"/>
          </ac:spMkLst>
        </pc:spChg>
        <pc:picChg chg="add mod">
          <ac:chgData name="Boban Srezovski" userId="d2c5dd452d77a740" providerId="LiveId" clId="{3B72BE04-D3AB-40A3-A652-7D9F253FAD6F}" dt="2022-04-12T15:11:01.593" v="1787" actId="1076"/>
          <ac:picMkLst>
            <pc:docMk/>
            <pc:sldMk cId="853119975" sldId="840"/>
            <ac:picMk id="5" creationId="{82707823-B846-4F0B-A4AE-BE709848A7ED}"/>
          </ac:picMkLst>
        </pc:picChg>
        <pc:picChg chg="del">
          <ac:chgData name="Boban Srezovski" userId="d2c5dd452d77a740" providerId="LiveId" clId="{3B72BE04-D3AB-40A3-A652-7D9F253FAD6F}" dt="2022-04-12T15:10:48.251" v="1785" actId="478"/>
          <ac:picMkLst>
            <pc:docMk/>
            <pc:sldMk cId="853119975" sldId="840"/>
            <ac:picMk id="9" creationId="{CEC4FFB5-42E2-4A97-9295-9645B83C9D98}"/>
          </ac:picMkLst>
        </pc:picChg>
      </pc:sldChg>
      <pc:sldChg chg="addSp delSp modSp mod">
        <pc:chgData name="Boban Srezovski" userId="d2c5dd452d77a740" providerId="LiveId" clId="{3B72BE04-D3AB-40A3-A652-7D9F253FAD6F}" dt="2022-04-12T15:15:26.411" v="1955" actId="1076"/>
        <pc:sldMkLst>
          <pc:docMk/>
          <pc:sldMk cId="3246528625" sldId="841"/>
        </pc:sldMkLst>
        <pc:spChg chg="mod">
          <ac:chgData name="Boban Srezovski" userId="d2c5dd452d77a740" providerId="LiveId" clId="{3B72BE04-D3AB-40A3-A652-7D9F253FAD6F}" dt="2022-04-12T15:14:04.938" v="1891"/>
          <ac:spMkLst>
            <pc:docMk/>
            <pc:sldMk cId="3246528625" sldId="841"/>
            <ac:spMk id="2" creationId="{7C6D2843-BF9F-4FE7-9A2E-C8A64C8FFA90}"/>
          </ac:spMkLst>
        </pc:spChg>
        <pc:spChg chg="mod">
          <ac:chgData name="Boban Srezovski" userId="d2c5dd452d77a740" providerId="LiveId" clId="{3B72BE04-D3AB-40A3-A652-7D9F253FAD6F}" dt="2022-04-12T15:15:20.179" v="1954" actId="27636"/>
          <ac:spMkLst>
            <pc:docMk/>
            <pc:sldMk cId="3246528625" sldId="841"/>
            <ac:spMk id="3" creationId="{7191CFFF-53FD-4C64-9590-01216DEF2680}"/>
          </ac:spMkLst>
        </pc:spChg>
        <pc:picChg chg="add mod">
          <ac:chgData name="Boban Srezovski" userId="d2c5dd452d77a740" providerId="LiveId" clId="{3B72BE04-D3AB-40A3-A652-7D9F253FAD6F}" dt="2022-04-12T15:15:26.411" v="1955" actId="1076"/>
          <ac:picMkLst>
            <pc:docMk/>
            <pc:sldMk cId="3246528625" sldId="841"/>
            <ac:picMk id="5" creationId="{276B480D-8876-4CDF-AF52-4ECF00DEDC72}"/>
          </ac:picMkLst>
        </pc:picChg>
        <pc:picChg chg="del">
          <ac:chgData name="Boban Srezovski" userId="d2c5dd452d77a740" providerId="LiveId" clId="{3B72BE04-D3AB-40A3-A652-7D9F253FAD6F}" dt="2022-04-12T15:14:05.924" v="1892" actId="478"/>
          <ac:picMkLst>
            <pc:docMk/>
            <pc:sldMk cId="3246528625" sldId="841"/>
            <ac:picMk id="9" creationId="{CEC4FFB5-42E2-4A97-9295-9645B83C9D98}"/>
          </ac:picMkLst>
        </pc:picChg>
      </pc:sldChg>
      <pc:sldChg chg="addSp delSp modSp mod">
        <pc:chgData name="Boban Srezovski" userId="d2c5dd452d77a740" providerId="LiveId" clId="{3B72BE04-D3AB-40A3-A652-7D9F253FAD6F}" dt="2022-04-12T15:16:56.860" v="1987" actId="20577"/>
        <pc:sldMkLst>
          <pc:docMk/>
          <pc:sldMk cId="1461547065" sldId="842"/>
        </pc:sldMkLst>
        <pc:spChg chg="mod">
          <ac:chgData name="Boban Srezovski" userId="d2c5dd452d77a740" providerId="LiveId" clId="{3B72BE04-D3AB-40A3-A652-7D9F253FAD6F}" dt="2022-04-12T15:15:46.968" v="1956"/>
          <ac:spMkLst>
            <pc:docMk/>
            <pc:sldMk cId="1461547065" sldId="842"/>
            <ac:spMk id="2" creationId="{7C6D2843-BF9F-4FE7-9A2E-C8A64C8FFA90}"/>
          </ac:spMkLst>
        </pc:spChg>
        <pc:spChg chg="mod">
          <ac:chgData name="Boban Srezovski" userId="d2c5dd452d77a740" providerId="LiveId" clId="{3B72BE04-D3AB-40A3-A652-7D9F253FAD6F}" dt="2022-04-12T15:16:56.860" v="1987" actId="20577"/>
          <ac:spMkLst>
            <pc:docMk/>
            <pc:sldMk cId="1461547065" sldId="842"/>
            <ac:spMk id="3" creationId="{7191CFFF-53FD-4C64-9590-01216DEF2680}"/>
          </ac:spMkLst>
        </pc:spChg>
        <pc:picChg chg="add mod">
          <ac:chgData name="Boban Srezovski" userId="d2c5dd452d77a740" providerId="LiveId" clId="{3B72BE04-D3AB-40A3-A652-7D9F253FAD6F}" dt="2022-04-12T15:16:40.611" v="1982" actId="1076"/>
          <ac:picMkLst>
            <pc:docMk/>
            <pc:sldMk cId="1461547065" sldId="842"/>
            <ac:picMk id="5" creationId="{FD1F1365-9CBF-46E6-A14C-F033E4B09E44}"/>
          </ac:picMkLst>
        </pc:picChg>
        <pc:picChg chg="del">
          <ac:chgData name="Boban Srezovski" userId="d2c5dd452d77a740" providerId="LiveId" clId="{3B72BE04-D3AB-40A3-A652-7D9F253FAD6F}" dt="2022-04-12T15:16:05.216" v="1958" actId="478"/>
          <ac:picMkLst>
            <pc:docMk/>
            <pc:sldMk cId="1461547065" sldId="842"/>
            <ac:picMk id="10" creationId="{5503D405-EEA8-4526-A531-AA9B0D6066DF}"/>
          </ac:picMkLst>
        </pc:picChg>
      </pc:sldChg>
      <pc:sldChg chg="addSp delSp modSp mod">
        <pc:chgData name="Boban Srezovski" userId="d2c5dd452d77a740" providerId="LiveId" clId="{3B72BE04-D3AB-40A3-A652-7D9F253FAD6F}" dt="2022-04-12T15:18:22.940" v="2025" actId="20577"/>
        <pc:sldMkLst>
          <pc:docMk/>
          <pc:sldMk cId="3206205770" sldId="843"/>
        </pc:sldMkLst>
        <pc:spChg chg="mod">
          <ac:chgData name="Boban Srezovski" userId="d2c5dd452d77a740" providerId="LiveId" clId="{3B72BE04-D3AB-40A3-A652-7D9F253FAD6F}" dt="2022-04-12T15:17:06.054" v="1988"/>
          <ac:spMkLst>
            <pc:docMk/>
            <pc:sldMk cId="3206205770" sldId="843"/>
            <ac:spMk id="2" creationId="{7C6D2843-BF9F-4FE7-9A2E-C8A64C8FFA90}"/>
          </ac:spMkLst>
        </pc:spChg>
        <pc:spChg chg="mod">
          <ac:chgData name="Boban Srezovski" userId="d2c5dd452d77a740" providerId="LiveId" clId="{3B72BE04-D3AB-40A3-A652-7D9F253FAD6F}" dt="2022-04-12T15:18:22.940" v="2025" actId="20577"/>
          <ac:spMkLst>
            <pc:docMk/>
            <pc:sldMk cId="3206205770" sldId="843"/>
            <ac:spMk id="3" creationId="{7191CFFF-53FD-4C64-9590-01216DEF2680}"/>
          </ac:spMkLst>
        </pc:spChg>
        <pc:picChg chg="add mod">
          <ac:chgData name="Boban Srezovski" userId="d2c5dd452d77a740" providerId="LiveId" clId="{3B72BE04-D3AB-40A3-A652-7D9F253FAD6F}" dt="2022-04-12T15:18:17.754" v="2023" actId="1076"/>
          <ac:picMkLst>
            <pc:docMk/>
            <pc:sldMk cId="3206205770" sldId="843"/>
            <ac:picMk id="5" creationId="{BEE85F24-B724-43B5-99AE-4F8ABCFA0847}"/>
          </ac:picMkLst>
        </pc:picChg>
        <pc:picChg chg="del">
          <ac:chgData name="Boban Srezovski" userId="d2c5dd452d77a740" providerId="LiveId" clId="{3B72BE04-D3AB-40A3-A652-7D9F253FAD6F}" dt="2022-04-12T15:17:07.198" v="1989" actId="478"/>
          <ac:picMkLst>
            <pc:docMk/>
            <pc:sldMk cId="3206205770" sldId="843"/>
            <ac:picMk id="10" creationId="{5503D405-EEA8-4526-A531-AA9B0D6066DF}"/>
          </ac:picMkLst>
        </pc:picChg>
      </pc:sldChg>
      <pc:sldChg chg="addSp delSp modSp mod">
        <pc:chgData name="Boban Srezovski" userId="d2c5dd452d77a740" providerId="LiveId" clId="{3B72BE04-D3AB-40A3-A652-7D9F253FAD6F}" dt="2022-04-12T15:19:31.559" v="2058" actId="20577"/>
        <pc:sldMkLst>
          <pc:docMk/>
          <pc:sldMk cId="2795464377" sldId="844"/>
        </pc:sldMkLst>
        <pc:spChg chg="mod">
          <ac:chgData name="Boban Srezovski" userId="d2c5dd452d77a740" providerId="LiveId" clId="{3B72BE04-D3AB-40A3-A652-7D9F253FAD6F}" dt="2022-04-12T15:18:37.863" v="2027"/>
          <ac:spMkLst>
            <pc:docMk/>
            <pc:sldMk cId="2795464377" sldId="844"/>
            <ac:spMk id="2" creationId="{7C6D2843-BF9F-4FE7-9A2E-C8A64C8FFA90}"/>
          </ac:spMkLst>
        </pc:spChg>
        <pc:spChg chg="mod">
          <ac:chgData name="Boban Srezovski" userId="d2c5dd452d77a740" providerId="LiveId" clId="{3B72BE04-D3AB-40A3-A652-7D9F253FAD6F}" dt="2022-04-12T15:19:31.559" v="2058" actId="20577"/>
          <ac:spMkLst>
            <pc:docMk/>
            <pc:sldMk cId="2795464377" sldId="844"/>
            <ac:spMk id="3" creationId="{7191CFFF-53FD-4C64-9590-01216DEF2680}"/>
          </ac:spMkLst>
        </pc:spChg>
        <pc:picChg chg="add mod">
          <ac:chgData name="Boban Srezovski" userId="d2c5dd452d77a740" providerId="LiveId" clId="{3B72BE04-D3AB-40A3-A652-7D9F253FAD6F}" dt="2022-04-12T15:19:11.987" v="2052" actId="1076"/>
          <ac:picMkLst>
            <pc:docMk/>
            <pc:sldMk cId="2795464377" sldId="844"/>
            <ac:picMk id="5" creationId="{ADF382CD-8518-4B26-BD1D-59B43F334E61}"/>
          </ac:picMkLst>
        </pc:picChg>
        <pc:picChg chg="del">
          <ac:chgData name="Boban Srezovski" userId="d2c5dd452d77a740" providerId="LiveId" clId="{3B72BE04-D3AB-40A3-A652-7D9F253FAD6F}" dt="2022-04-12T15:19:07.054" v="2050" actId="478"/>
          <ac:picMkLst>
            <pc:docMk/>
            <pc:sldMk cId="2795464377" sldId="844"/>
            <ac:picMk id="9" creationId="{89262C2E-0195-4955-8841-0E66A3A85E2D}"/>
          </ac:picMkLst>
        </pc:picChg>
      </pc:sldChg>
      <pc:sldChg chg="addSp delSp modSp mod">
        <pc:chgData name="Boban Srezovski" userId="d2c5dd452d77a740" providerId="LiveId" clId="{3B72BE04-D3AB-40A3-A652-7D9F253FAD6F}" dt="2022-04-12T15:21:07.108" v="2105" actId="1076"/>
        <pc:sldMkLst>
          <pc:docMk/>
          <pc:sldMk cId="2333665668" sldId="845"/>
        </pc:sldMkLst>
        <pc:spChg chg="mod">
          <ac:chgData name="Boban Srezovski" userId="d2c5dd452d77a740" providerId="LiveId" clId="{3B72BE04-D3AB-40A3-A652-7D9F253FAD6F}" dt="2022-04-12T15:19:49.184" v="2064"/>
          <ac:spMkLst>
            <pc:docMk/>
            <pc:sldMk cId="2333665668" sldId="845"/>
            <ac:spMk id="2" creationId="{7C6D2843-BF9F-4FE7-9A2E-C8A64C8FFA90}"/>
          </ac:spMkLst>
        </pc:spChg>
        <pc:spChg chg="mod">
          <ac:chgData name="Boban Srezovski" userId="d2c5dd452d77a740" providerId="LiveId" clId="{3B72BE04-D3AB-40A3-A652-7D9F253FAD6F}" dt="2022-04-12T15:20:56.317" v="2102" actId="14100"/>
          <ac:spMkLst>
            <pc:docMk/>
            <pc:sldMk cId="2333665668" sldId="845"/>
            <ac:spMk id="3" creationId="{7191CFFF-53FD-4C64-9590-01216DEF2680}"/>
          </ac:spMkLst>
        </pc:spChg>
        <pc:picChg chg="add mod">
          <ac:chgData name="Boban Srezovski" userId="d2c5dd452d77a740" providerId="LiveId" clId="{3B72BE04-D3AB-40A3-A652-7D9F253FAD6F}" dt="2022-04-12T15:21:07.108" v="2105" actId="1076"/>
          <ac:picMkLst>
            <pc:docMk/>
            <pc:sldMk cId="2333665668" sldId="845"/>
            <ac:picMk id="5" creationId="{5C7C569A-9382-4B8C-882C-C08E0B1F9B82}"/>
          </ac:picMkLst>
        </pc:picChg>
        <pc:picChg chg="del">
          <ac:chgData name="Boban Srezovski" userId="d2c5dd452d77a740" providerId="LiveId" clId="{3B72BE04-D3AB-40A3-A652-7D9F253FAD6F}" dt="2022-04-12T15:19:50.541" v="2065" actId="478"/>
          <ac:picMkLst>
            <pc:docMk/>
            <pc:sldMk cId="2333665668" sldId="845"/>
            <ac:picMk id="9" creationId="{89262C2E-0195-4955-8841-0E66A3A85E2D}"/>
          </ac:picMkLst>
        </pc:picChg>
      </pc:sldChg>
      <pc:sldChg chg="addSp delSp modSp mod">
        <pc:chgData name="Boban Srezovski" userId="d2c5dd452d77a740" providerId="LiveId" clId="{3B72BE04-D3AB-40A3-A652-7D9F253FAD6F}" dt="2022-04-12T15:21:45.042" v="2124" actId="14100"/>
        <pc:sldMkLst>
          <pc:docMk/>
          <pc:sldMk cId="2658285339" sldId="846"/>
        </pc:sldMkLst>
        <pc:spChg chg="mod">
          <ac:chgData name="Boban Srezovski" userId="d2c5dd452d77a740" providerId="LiveId" clId="{3B72BE04-D3AB-40A3-A652-7D9F253FAD6F}" dt="2022-04-12T15:21:16.870" v="2106"/>
          <ac:spMkLst>
            <pc:docMk/>
            <pc:sldMk cId="2658285339" sldId="846"/>
            <ac:spMk id="2" creationId="{7C6D2843-BF9F-4FE7-9A2E-C8A64C8FFA90}"/>
          </ac:spMkLst>
        </pc:spChg>
        <pc:spChg chg="mod">
          <ac:chgData name="Boban Srezovski" userId="d2c5dd452d77a740" providerId="LiveId" clId="{3B72BE04-D3AB-40A3-A652-7D9F253FAD6F}" dt="2022-04-12T15:21:45.042" v="2124" actId="14100"/>
          <ac:spMkLst>
            <pc:docMk/>
            <pc:sldMk cId="2658285339" sldId="846"/>
            <ac:spMk id="3" creationId="{7191CFFF-53FD-4C64-9590-01216DEF2680}"/>
          </ac:spMkLst>
        </pc:spChg>
        <pc:picChg chg="add mod">
          <ac:chgData name="Boban Srezovski" userId="d2c5dd452d77a740" providerId="LiveId" clId="{3B72BE04-D3AB-40A3-A652-7D9F253FAD6F}" dt="2022-04-12T15:21:41.834" v="2123" actId="1076"/>
          <ac:picMkLst>
            <pc:docMk/>
            <pc:sldMk cId="2658285339" sldId="846"/>
            <ac:picMk id="5" creationId="{5F3355CC-A6A8-4FD8-B0DD-7121A5610DCC}"/>
          </ac:picMkLst>
        </pc:picChg>
        <pc:picChg chg="del">
          <ac:chgData name="Boban Srezovski" userId="d2c5dd452d77a740" providerId="LiveId" clId="{3B72BE04-D3AB-40A3-A652-7D9F253FAD6F}" dt="2022-04-12T15:21:38.339" v="2121" actId="478"/>
          <ac:picMkLst>
            <pc:docMk/>
            <pc:sldMk cId="2658285339" sldId="846"/>
            <ac:picMk id="13" creationId="{A699C8C7-D652-499A-8EA2-747D6E74457C}"/>
          </ac:picMkLst>
        </pc:picChg>
      </pc:sldChg>
      <pc:sldChg chg="addSp delSp modSp add mod ord">
        <pc:chgData name="Boban Srezovski" userId="d2c5dd452d77a740" providerId="LiveId" clId="{3B72BE04-D3AB-40A3-A652-7D9F253FAD6F}" dt="2022-04-12T01:55:07.220" v="28" actId="1076"/>
        <pc:sldMkLst>
          <pc:docMk/>
          <pc:sldMk cId="2040486112" sldId="891"/>
        </pc:sldMkLst>
        <pc:spChg chg="mod">
          <ac:chgData name="Boban Srezovski" userId="d2c5dd452d77a740" providerId="LiveId" clId="{3B72BE04-D3AB-40A3-A652-7D9F253FAD6F}" dt="2022-04-12T01:54:54.166" v="22" actId="12"/>
          <ac:spMkLst>
            <pc:docMk/>
            <pc:sldMk cId="2040486112" sldId="891"/>
            <ac:spMk id="3" creationId="{7191CFFF-53FD-4C64-9590-01216DEF2680}"/>
          </ac:spMkLst>
        </pc:spChg>
        <pc:picChg chg="del">
          <ac:chgData name="Boban Srezovski" userId="d2c5dd452d77a740" providerId="LiveId" clId="{3B72BE04-D3AB-40A3-A652-7D9F253FAD6F}" dt="2022-04-12T01:55:00.870" v="23" actId="478"/>
          <ac:picMkLst>
            <pc:docMk/>
            <pc:sldMk cId="2040486112" sldId="891"/>
            <ac:picMk id="5" creationId="{57E1C1E4-A419-483A-B886-B14D2E38AF82}"/>
          </ac:picMkLst>
        </pc:picChg>
        <pc:picChg chg="add mod">
          <ac:chgData name="Boban Srezovski" userId="d2c5dd452d77a740" providerId="LiveId" clId="{3B72BE04-D3AB-40A3-A652-7D9F253FAD6F}" dt="2022-04-12T01:55:07.220" v="28" actId="1076"/>
          <ac:picMkLst>
            <pc:docMk/>
            <pc:sldMk cId="2040486112" sldId="891"/>
            <ac:picMk id="6" creationId="{DE6F107D-EDCD-4256-A0F1-01F211D07514}"/>
          </ac:picMkLst>
        </pc:picChg>
      </pc:sldChg>
      <pc:sldChg chg="addSp delSp modSp add mod">
        <pc:chgData name="Boban Srezovski" userId="d2c5dd452d77a740" providerId="LiveId" clId="{3B72BE04-D3AB-40A3-A652-7D9F253FAD6F}" dt="2022-04-12T01:56:30.790" v="40" actId="6549"/>
        <pc:sldMkLst>
          <pc:docMk/>
          <pc:sldMk cId="74571188" sldId="892"/>
        </pc:sldMkLst>
        <pc:spChg chg="mod">
          <ac:chgData name="Boban Srezovski" userId="d2c5dd452d77a740" providerId="LiveId" clId="{3B72BE04-D3AB-40A3-A652-7D9F253FAD6F}" dt="2022-04-12T01:56:30.790" v="40" actId="6549"/>
          <ac:spMkLst>
            <pc:docMk/>
            <pc:sldMk cId="74571188" sldId="892"/>
            <ac:spMk id="3" creationId="{7191CFFF-53FD-4C64-9590-01216DEF2680}"/>
          </ac:spMkLst>
        </pc:spChg>
        <pc:picChg chg="add mod">
          <ac:chgData name="Boban Srezovski" userId="d2c5dd452d77a740" providerId="LiveId" clId="{3B72BE04-D3AB-40A3-A652-7D9F253FAD6F}" dt="2022-04-12T01:56:25.460" v="33" actId="1076"/>
          <ac:picMkLst>
            <pc:docMk/>
            <pc:sldMk cId="74571188" sldId="892"/>
            <ac:picMk id="5" creationId="{101B0F2E-F3C7-4A7D-86EA-95145BE0874A}"/>
          </ac:picMkLst>
        </pc:picChg>
        <pc:picChg chg="del">
          <ac:chgData name="Boban Srezovski" userId="d2c5dd452d77a740" providerId="LiveId" clId="{3B72BE04-D3AB-40A3-A652-7D9F253FAD6F}" dt="2022-04-12T01:56:15.333" v="31" actId="478"/>
          <ac:picMkLst>
            <pc:docMk/>
            <pc:sldMk cId="74571188" sldId="892"/>
            <ac:picMk id="6" creationId="{DE6F107D-EDCD-4256-A0F1-01F211D07514}"/>
          </ac:picMkLst>
        </pc:picChg>
      </pc:sldChg>
      <pc:sldChg chg="delSp modSp add mod">
        <pc:chgData name="Boban Srezovski" userId="d2c5dd452d77a740" providerId="LiveId" clId="{3B72BE04-D3AB-40A3-A652-7D9F253FAD6F}" dt="2022-04-12T01:58:16.223" v="85" actId="27636"/>
        <pc:sldMkLst>
          <pc:docMk/>
          <pc:sldMk cId="2461139501" sldId="893"/>
        </pc:sldMkLst>
        <pc:spChg chg="mod">
          <ac:chgData name="Boban Srezovski" userId="d2c5dd452d77a740" providerId="LiveId" clId="{3B72BE04-D3AB-40A3-A652-7D9F253FAD6F}" dt="2022-04-12T01:58:16.223" v="85" actId="27636"/>
          <ac:spMkLst>
            <pc:docMk/>
            <pc:sldMk cId="2461139501" sldId="893"/>
            <ac:spMk id="3" creationId="{7191CFFF-53FD-4C64-9590-01216DEF2680}"/>
          </ac:spMkLst>
        </pc:spChg>
        <pc:picChg chg="del">
          <ac:chgData name="Boban Srezovski" userId="d2c5dd452d77a740" providerId="LiveId" clId="{3B72BE04-D3AB-40A3-A652-7D9F253FAD6F}" dt="2022-04-12T01:56:35.282" v="42" actId="478"/>
          <ac:picMkLst>
            <pc:docMk/>
            <pc:sldMk cId="2461139501" sldId="893"/>
            <ac:picMk id="5" creationId="{101B0F2E-F3C7-4A7D-86EA-95145BE0874A}"/>
          </ac:picMkLst>
        </pc:picChg>
      </pc:sldChg>
      <pc:sldChg chg="addSp delSp modSp add mod ord">
        <pc:chgData name="Boban Srezovski" userId="d2c5dd452d77a740" providerId="LiveId" clId="{3B72BE04-D3AB-40A3-A652-7D9F253FAD6F}" dt="2022-04-12T01:59:18.180" v="102" actId="242"/>
        <pc:sldMkLst>
          <pc:docMk/>
          <pc:sldMk cId="2152384182" sldId="894"/>
        </pc:sldMkLst>
        <pc:spChg chg="mod">
          <ac:chgData name="Boban Srezovski" userId="d2c5dd452d77a740" providerId="LiveId" clId="{3B72BE04-D3AB-40A3-A652-7D9F253FAD6F}" dt="2022-04-12T01:59:18.180" v="102" actId="242"/>
          <ac:spMkLst>
            <pc:docMk/>
            <pc:sldMk cId="2152384182" sldId="894"/>
            <ac:spMk id="3" creationId="{7191CFFF-53FD-4C64-9590-01216DEF2680}"/>
          </ac:spMkLst>
        </pc:spChg>
        <pc:picChg chg="del">
          <ac:chgData name="Boban Srezovski" userId="d2c5dd452d77a740" providerId="LiveId" clId="{3B72BE04-D3AB-40A3-A652-7D9F253FAD6F}" dt="2022-04-12T01:58:41.743" v="90" actId="478"/>
          <ac:picMkLst>
            <pc:docMk/>
            <pc:sldMk cId="2152384182" sldId="894"/>
            <ac:picMk id="5" creationId="{101B0F2E-F3C7-4A7D-86EA-95145BE0874A}"/>
          </ac:picMkLst>
        </pc:picChg>
        <pc:picChg chg="add mod">
          <ac:chgData name="Boban Srezovski" userId="d2c5dd452d77a740" providerId="LiveId" clId="{3B72BE04-D3AB-40A3-A652-7D9F253FAD6F}" dt="2022-04-12T01:59:05.643" v="96" actId="1076"/>
          <ac:picMkLst>
            <pc:docMk/>
            <pc:sldMk cId="2152384182" sldId="894"/>
            <ac:picMk id="6" creationId="{576E0C96-544D-410A-8700-73A9E25B2EC5}"/>
          </ac:picMkLst>
        </pc:picChg>
      </pc:sldChg>
      <pc:sldChg chg="delSp modSp add mod">
        <pc:chgData name="Boban Srezovski" userId="d2c5dd452d77a740" providerId="LiveId" clId="{3B72BE04-D3AB-40A3-A652-7D9F253FAD6F}" dt="2022-04-12T02:00:02.879" v="117" actId="403"/>
        <pc:sldMkLst>
          <pc:docMk/>
          <pc:sldMk cId="3466201935" sldId="895"/>
        </pc:sldMkLst>
        <pc:spChg chg="mod">
          <ac:chgData name="Boban Srezovski" userId="d2c5dd452d77a740" providerId="LiveId" clId="{3B72BE04-D3AB-40A3-A652-7D9F253FAD6F}" dt="2022-04-12T02:00:02.879" v="117" actId="403"/>
          <ac:spMkLst>
            <pc:docMk/>
            <pc:sldMk cId="3466201935" sldId="895"/>
            <ac:spMk id="3" creationId="{7191CFFF-53FD-4C64-9590-01216DEF2680}"/>
          </ac:spMkLst>
        </pc:spChg>
        <pc:picChg chg="del">
          <ac:chgData name="Boban Srezovski" userId="d2c5dd452d77a740" providerId="LiveId" clId="{3B72BE04-D3AB-40A3-A652-7D9F253FAD6F}" dt="2022-04-12T01:59:34.830" v="104" actId="478"/>
          <ac:picMkLst>
            <pc:docMk/>
            <pc:sldMk cId="3466201935" sldId="895"/>
            <ac:picMk id="6" creationId="{576E0C96-544D-410A-8700-73A9E25B2EC5}"/>
          </ac:picMkLst>
        </pc:picChg>
      </pc:sldChg>
      <pc:sldChg chg="modSp add mod ord">
        <pc:chgData name="Boban Srezovski" userId="d2c5dd452d77a740" providerId="LiveId" clId="{3B72BE04-D3AB-40A3-A652-7D9F253FAD6F}" dt="2022-04-12T02:02:22.168" v="188"/>
        <pc:sldMkLst>
          <pc:docMk/>
          <pc:sldMk cId="3484120677" sldId="896"/>
        </pc:sldMkLst>
        <pc:spChg chg="mod">
          <ac:chgData name="Boban Srezovski" userId="d2c5dd452d77a740" providerId="LiveId" clId="{3B72BE04-D3AB-40A3-A652-7D9F253FAD6F}" dt="2022-04-12T02:02:17.092" v="186" actId="27636"/>
          <ac:spMkLst>
            <pc:docMk/>
            <pc:sldMk cId="3484120677" sldId="896"/>
            <ac:spMk id="3" creationId="{7191CFFF-53FD-4C64-9590-01216DEF2680}"/>
          </ac:spMkLst>
        </pc:spChg>
      </pc:sldChg>
      <pc:sldChg chg="add del">
        <pc:chgData name="Boban Srezovski" userId="d2c5dd452d77a740" providerId="LiveId" clId="{3B72BE04-D3AB-40A3-A652-7D9F253FAD6F}" dt="2022-04-12T02:00:52.832" v="150" actId="47"/>
        <pc:sldMkLst>
          <pc:docMk/>
          <pc:sldMk cId="3969539434" sldId="896"/>
        </pc:sldMkLst>
      </pc:sldChg>
      <pc:sldChg chg="modSp add mod">
        <pc:chgData name="Boban Srezovski" userId="d2c5dd452d77a740" providerId="LiveId" clId="{3B72BE04-D3AB-40A3-A652-7D9F253FAD6F}" dt="2022-04-12T02:06:24.439" v="305" actId="242"/>
        <pc:sldMkLst>
          <pc:docMk/>
          <pc:sldMk cId="587582715" sldId="897"/>
        </pc:sldMkLst>
        <pc:spChg chg="mod">
          <ac:chgData name="Boban Srezovski" userId="d2c5dd452d77a740" providerId="LiveId" clId="{3B72BE04-D3AB-40A3-A652-7D9F253FAD6F}" dt="2022-04-12T02:06:24.439" v="305" actId="242"/>
          <ac:spMkLst>
            <pc:docMk/>
            <pc:sldMk cId="587582715" sldId="897"/>
            <ac:spMk id="3" creationId="{9FFFD763-9DD6-43FA-A61C-A2AD82C8DB05}"/>
          </ac:spMkLst>
        </pc:spChg>
      </pc:sldChg>
      <pc:sldChg chg="addSp delSp modSp add mod">
        <pc:chgData name="Boban Srezovski" userId="d2c5dd452d77a740" providerId="LiveId" clId="{3B72BE04-D3AB-40A3-A652-7D9F253FAD6F}" dt="2022-04-12T02:07:46.595" v="331" actId="1076"/>
        <pc:sldMkLst>
          <pc:docMk/>
          <pc:sldMk cId="1644493159" sldId="898"/>
        </pc:sldMkLst>
        <pc:spChg chg="mod">
          <ac:chgData name="Boban Srezovski" userId="d2c5dd452d77a740" providerId="LiveId" clId="{3B72BE04-D3AB-40A3-A652-7D9F253FAD6F}" dt="2022-04-12T02:07:44.973" v="330" actId="242"/>
          <ac:spMkLst>
            <pc:docMk/>
            <pc:sldMk cId="1644493159" sldId="898"/>
            <ac:spMk id="3" creationId="{9FFFD763-9DD6-43FA-A61C-A2AD82C8DB05}"/>
          </ac:spMkLst>
        </pc:spChg>
        <pc:picChg chg="add mod">
          <ac:chgData name="Boban Srezovski" userId="d2c5dd452d77a740" providerId="LiveId" clId="{3B72BE04-D3AB-40A3-A652-7D9F253FAD6F}" dt="2022-04-12T02:07:46.595" v="331" actId="1076"/>
          <ac:picMkLst>
            <pc:docMk/>
            <pc:sldMk cId="1644493159" sldId="898"/>
            <ac:picMk id="5" creationId="{203C85CA-4CD8-40C4-8E79-ABCEF315A1FC}"/>
          </ac:picMkLst>
        </pc:picChg>
        <pc:picChg chg="del">
          <ac:chgData name="Boban Srezovski" userId="d2c5dd452d77a740" providerId="LiveId" clId="{3B72BE04-D3AB-40A3-A652-7D9F253FAD6F}" dt="2022-04-12T02:07:06.954" v="311" actId="478"/>
          <ac:picMkLst>
            <pc:docMk/>
            <pc:sldMk cId="1644493159" sldId="898"/>
            <ac:picMk id="11" creationId="{E0C75B56-2C5A-4F48-BE12-3FF92EE591C1}"/>
          </ac:picMkLst>
        </pc:picChg>
      </pc:sldChg>
      <pc:sldChg chg="modSp add mod">
        <pc:chgData name="Boban Srezovski" userId="d2c5dd452d77a740" providerId="LiveId" clId="{3B72BE04-D3AB-40A3-A652-7D9F253FAD6F}" dt="2022-04-12T13:07:35.790" v="474" actId="27636"/>
        <pc:sldMkLst>
          <pc:docMk/>
          <pc:sldMk cId="3618671782" sldId="899"/>
        </pc:sldMkLst>
        <pc:spChg chg="mod">
          <ac:chgData name="Boban Srezovski" userId="d2c5dd452d77a740" providerId="LiveId" clId="{3B72BE04-D3AB-40A3-A652-7D9F253FAD6F}" dt="2022-04-12T13:07:35.790" v="474" actId="27636"/>
          <ac:spMkLst>
            <pc:docMk/>
            <pc:sldMk cId="3618671782" sldId="899"/>
            <ac:spMk id="3" creationId="{7191CFFF-53FD-4C64-9590-01216DEF2680}"/>
          </ac:spMkLst>
        </pc:spChg>
      </pc:sldChg>
      <pc:sldChg chg="addSp delSp modSp add mod">
        <pc:chgData name="Boban Srezovski" userId="d2c5dd452d77a740" providerId="LiveId" clId="{3B72BE04-D3AB-40A3-A652-7D9F253FAD6F}" dt="2022-04-12T13:11:02.627" v="589" actId="6549"/>
        <pc:sldMkLst>
          <pc:docMk/>
          <pc:sldMk cId="1001903299" sldId="900"/>
        </pc:sldMkLst>
        <pc:spChg chg="mod">
          <ac:chgData name="Boban Srezovski" userId="d2c5dd452d77a740" providerId="LiveId" clId="{3B72BE04-D3AB-40A3-A652-7D9F253FAD6F}" dt="2022-04-12T13:11:02.627" v="589" actId="6549"/>
          <ac:spMkLst>
            <pc:docMk/>
            <pc:sldMk cId="1001903299" sldId="900"/>
            <ac:spMk id="3" creationId="{7191CFFF-53FD-4C64-9590-01216DEF2680}"/>
          </ac:spMkLst>
        </pc:spChg>
        <pc:picChg chg="add mod">
          <ac:chgData name="Boban Srezovski" userId="d2c5dd452d77a740" providerId="LiveId" clId="{3B72BE04-D3AB-40A3-A652-7D9F253FAD6F}" dt="2022-04-12T13:10:22.147" v="547" actId="1076"/>
          <ac:picMkLst>
            <pc:docMk/>
            <pc:sldMk cId="1001903299" sldId="900"/>
            <ac:picMk id="5" creationId="{200A52A3-2BDA-4FE9-BA1B-CC7FA3140D54}"/>
          </ac:picMkLst>
        </pc:picChg>
        <pc:picChg chg="del">
          <ac:chgData name="Boban Srezovski" userId="d2c5dd452d77a740" providerId="LiveId" clId="{3B72BE04-D3AB-40A3-A652-7D9F253FAD6F}" dt="2022-04-12T13:10:11.373" v="543" actId="478"/>
          <ac:picMkLst>
            <pc:docMk/>
            <pc:sldMk cId="1001903299" sldId="900"/>
            <ac:picMk id="12" creationId="{57A1247B-D4F6-4840-99FC-D5C9265300E3}"/>
          </ac:picMkLst>
        </pc:picChg>
      </pc:sldChg>
      <pc:sldChg chg="addSp delSp modSp add mod">
        <pc:chgData name="Boban Srezovski" userId="d2c5dd452d77a740" providerId="LiveId" clId="{3B72BE04-D3AB-40A3-A652-7D9F253FAD6F}" dt="2022-04-12T13:12:55.938" v="624" actId="1076"/>
        <pc:sldMkLst>
          <pc:docMk/>
          <pc:sldMk cId="758272188" sldId="901"/>
        </pc:sldMkLst>
        <pc:spChg chg="mod">
          <ac:chgData name="Boban Srezovski" userId="d2c5dd452d77a740" providerId="LiveId" clId="{3B72BE04-D3AB-40A3-A652-7D9F253FAD6F}" dt="2022-04-12T13:12:26.205" v="616" actId="14100"/>
          <ac:spMkLst>
            <pc:docMk/>
            <pc:sldMk cId="758272188" sldId="901"/>
            <ac:spMk id="3" creationId="{7191CFFF-53FD-4C64-9590-01216DEF2680}"/>
          </ac:spMkLst>
        </pc:spChg>
        <pc:picChg chg="del">
          <ac:chgData name="Boban Srezovski" userId="d2c5dd452d77a740" providerId="LiveId" clId="{3B72BE04-D3AB-40A3-A652-7D9F253FAD6F}" dt="2022-04-12T13:12:20.980" v="613" actId="478"/>
          <ac:picMkLst>
            <pc:docMk/>
            <pc:sldMk cId="758272188" sldId="901"/>
            <ac:picMk id="5" creationId="{200A52A3-2BDA-4FE9-BA1B-CC7FA3140D54}"/>
          </ac:picMkLst>
        </pc:picChg>
        <pc:picChg chg="add del mod">
          <ac:chgData name="Boban Srezovski" userId="d2c5dd452d77a740" providerId="LiveId" clId="{3B72BE04-D3AB-40A3-A652-7D9F253FAD6F}" dt="2022-04-12T13:12:50.966" v="621" actId="478"/>
          <ac:picMkLst>
            <pc:docMk/>
            <pc:sldMk cId="758272188" sldId="901"/>
            <ac:picMk id="6" creationId="{A2AB3C6A-11EF-4CF6-83FA-58FEFAD0E8E4}"/>
          </ac:picMkLst>
        </pc:picChg>
        <pc:picChg chg="add del mod">
          <ac:chgData name="Boban Srezovski" userId="d2c5dd452d77a740" providerId="LiveId" clId="{3B72BE04-D3AB-40A3-A652-7D9F253FAD6F}" dt="2022-04-12T13:12:51.855" v="622" actId="478"/>
          <ac:picMkLst>
            <pc:docMk/>
            <pc:sldMk cId="758272188" sldId="901"/>
            <ac:picMk id="8" creationId="{5D497C92-6D5E-4CFF-81E1-A25DE6BAC5B0}"/>
          </ac:picMkLst>
        </pc:picChg>
        <pc:picChg chg="add mod">
          <ac:chgData name="Boban Srezovski" userId="d2c5dd452d77a740" providerId="LiveId" clId="{3B72BE04-D3AB-40A3-A652-7D9F253FAD6F}" dt="2022-04-12T13:12:55.938" v="624" actId="1076"/>
          <ac:picMkLst>
            <pc:docMk/>
            <pc:sldMk cId="758272188" sldId="901"/>
            <ac:picMk id="10" creationId="{4700B4ED-6662-48E8-97F1-27C54B542E20}"/>
          </ac:picMkLst>
        </pc:picChg>
      </pc:sldChg>
      <pc:sldChg chg="addSp delSp modSp add mod">
        <pc:chgData name="Boban Srezovski" userId="d2c5dd452d77a740" providerId="LiveId" clId="{3B72BE04-D3AB-40A3-A652-7D9F253FAD6F}" dt="2022-04-12T13:13:45.331" v="638" actId="12"/>
        <pc:sldMkLst>
          <pc:docMk/>
          <pc:sldMk cId="2320904209" sldId="902"/>
        </pc:sldMkLst>
        <pc:spChg chg="mod">
          <ac:chgData name="Boban Srezovski" userId="d2c5dd452d77a740" providerId="LiveId" clId="{3B72BE04-D3AB-40A3-A652-7D9F253FAD6F}" dt="2022-04-12T13:13:45.331" v="638" actId="12"/>
          <ac:spMkLst>
            <pc:docMk/>
            <pc:sldMk cId="2320904209" sldId="902"/>
            <ac:spMk id="3" creationId="{7191CFFF-53FD-4C64-9590-01216DEF2680}"/>
          </ac:spMkLst>
        </pc:spChg>
        <pc:picChg chg="add mod">
          <ac:chgData name="Boban Srezovski" userId="d2c5dd452d77a740" providerId="LiveId" clId="{3B72BE04-D3AB-40A3-A652-7D9F253FAD6F}" dt="2022-04-12T13:13:31.330" v="629" actId="1076"/>
          <ac:picMkLst>
            <pc:docMk/>
            <pc:sldMk cId="2320904209" sldId="902"/>
            <ac:picMk id="5" creationId="{51F142B2-DF3A-47DA-942D-C37F9D7860CC}"/>
          </ac:picMkLst>
        </pc:picChg>
        <pc:picChg chg="del">
          <ac:chgData name="Boban Srezovski" userId="d2c5dd452d77a740" providerId="LiveId" clId="{3B72BE04-D3AB-40A3-A652-7D9F253FAD6F}" dt="2022-04-12T13:13:28.350" v="627" actId="478"/>
          <ac:picMkLst>
            <pc:docMk/>
            <pc:sldMk cId="2320904209" sldId="902"/>
            <ac:picMk id="10" creationId="{4700B4ED-6662-48E8-97F1-27C54B542E20}"/>
          </ac:picMkLst>
        </pc:picChg>
      </pc:sldChg>
      <pc:sldChg chg="addSp delSp modSp add mod ord">
        <pc:chgData name="Boban Srezovski" userId="d2c5dd452d77a740" providerId="LiveId" clId="{3B72BE04-D3AB-40A3-A652-7D9F253FAD6F}" dt="2022-04-12T13:15:06.110" v="680" actId="27636"/>
        <pc:sldMkLst>
          <pc:docMk/>
          <pc:sldMk cId="2440257575" sldId="903"/>
        </pc:sldMkLst>
        <pc:spChg chg="mod">
          <ac:chgData name="Boban Srezovski" userId="d2c5dd452d77a740" providerId="LiveId" clId="{3B72BE04-D3AB-40A3-A652-7D9F253FAD6F}" dt="2022-04-12T13:15:06.110" v="680" actId="27636"/>
          <ac:spMkLst>
            <pc:docMk/>
            <pc:sldMk cId="2440257575" sldId="903"/>
            <ac:spMk id="3" creationId="{7191CFFF-53FD-4C64-9590-01216DEF2680}"/>
          </ac:spMkLst>
        </pc:spChg>
        <pc:picChg chg="add del mod">
          <ac:chgData name="Boban Srezovski" userId="d2c5dd452d77a740" providerId="LiveId" clId="{3B72BE04-D3AB-40A3-A652-7D9F253FAD6F}" dt="2022-04-12T13:14:57.619" v="674" actId="478"/>
          <ac:picMkLst>
            <pc:docMk/>
            <pc:sldMk cId="2440257575" sldId="903"/>
            <ac:picMk id="5" creationId="{AC043132-C846-4203-9C5F-D0C08D73DEFC}"/>
          </ac:picMkLst>
        </pc:picChg>
        <pc:picChg chg="add del mod">
          <ac:chgData name="Boban Srezovski" userId="d2c5dd452d77a740" providerId="LiveId" clId="{3B72BE04-D3AB-40A3-A652-7D9F253FAD6F}" dt="2022-04-12T13:14:58.387" v="675" actId="478"/>
          <ac:picMkLst>
            <pc:docMk/>
            <pc:sldMk cId="2440257575" sldId="903"/>
            <ac:picMk id="7" creationId="{EB32CBFF-174F-474D-A9FE-F8597174ED52}"/>
          </ac:picMkLst>
        </pc:picChg>
        <pc:picChg chg="add del mod">
          <ac:chgData name="Boban Srezovski" userId="d2c5dd452d77a740" providerId="LiveId" clId="{3B72BE04-D3AB-40A3-A652-7D9F253FAD6F}" dt="2022-04-12T13:14:59.421" v="676" actId="478"/>
          <ac:picMkLst>
            <pc:docMk/>
            <pc:sldMk cId="2440257575" sldId="903"/>
            <ac:picMk id="9" creationId="{BF0EE2F8-A1A5-4658-963E-9BECFF30EB01}"/>
          </ac:picMkLst>
        </pc:picChg>
        <pc:picChg chg="del">
          <ac:chgData name="Boban Srezovski" userId="d2c5dd452d77a740" providerId="LiveId" clId="{3B72BE04-D3AB-40A3-A652-7D9F253FAD6F}" dt="2022-04-12T13:14:20.213" v="661" actId="478"/>
          <ac:picMkLst>
            <pc:docMk/>
            <pc:sldMk cId="2440257575" sldId="903"/>
            <ac:picMk id="10" creationId="{4700B4ED-6662-48E8-97F1-27C54B542E20}"/>
          </ac:picMkLst>
        </pc:picChg>
        <pc:picChg chg="add mod">
          <ac:chgData name="Boban Srezovski" userId="d2c5dd452d77a740" providerId="LiveId" clId="{3B72BE04-D3AB-40A3-A652-7D9F253FAD6F}" dt="2022-04-12T13:15:03.146" v="678" actId="1076"/>
          <ac:picMkLst>
            <pc:docMk/>
            <pc:sldMk cId="2440257575" sldId="903"/>
            <ac:picMk id="12" creationId="{EEDB8D26-E1B1-4ADA-B2D8-B7E0FAD0D205}"/>
          </ac:picMkLst>
        </pc:picChg>
      </pc:sldChg>
      <pc:sldChg chg="addSp delSp modSp add mod">
        <pc:chgData name="Boban Srezovski" userId="d2c5dd452d77a740" providerId="LiveId" clId="{3B72BE04-D3AB-40A3-A652-7D9F253FAD6F}" dt="2022-04-12T13:18:29.029" v="753" actId="27636"/>
        <pc:sldMkLst>
          <pc:docMk/>
          <pc:sldMk cId="3081282484" sldId="904"/>
        </pc:sldMkLst>
        <pc:spChg chg="mod">
          <ac:chgData name="Boban Srezovski" userId="d2c5dd452d77a740" providerId="LiveId" clId="{3B72BE04-D3AB-40A3-A652-7D9F253FAD6F}" dt="2022-04-12T13:18:29.029" v="753" actId="27636"/>
          <ac:spMkLst>
            <pc:docMk/>
            <pc:sldMk cId="3081282484" sldId="904"/>
            <ac:spMk id="3" creationId="{7191CFFF-53FD-4C64-9590-01216DEF2680}"/>
          </ac:spMkLst>
        </pc:spChg>
        <pc:picChg chg="add del mod">
          <ac:chgData name="Boban Srezovski" userId="d2c5dd452d77a740" providerId="LiveId" clId="{3B72BE04-D3AB-40A3-A652-7D9F253FAD6F}" dt="2022-04-12T13:16:21.016" v="693" actId="478"/>
          <ac:picMkLst>
            <pc:docMk/>
            <pc:sldMk cId="3081282484" sldId="904"/>
            <ac:picMk id="5" creationId="{4D9E191F-7F46-4DB1-A76F-C32AFB9EDCC5}"/>
          </ac:picMkLst>
        </pc:picChg>
        <pc:picChg chg="add del mod">
          <ac:chgData name="Boban Srezovski" userId="d2c5dd452d77a740" providerId="LiveId" clId="{3B72BE04-D3AB-40A3-A652-7D9F253FAD6F}" dt="2022-04-12T13:16:23.094" v="694" actId="478"/>
          <ac:picMkLst>
            <pc:docMk/>
            <pc:sldMk cId="3081282484" sldId="904"/>
            <ac:picMk id="7" creationId="{B6B9212D-C34B-4670-8432-3D1FB258D021}"/>
          </ac:picMkLst>
        </pc:picChg>
        <pc:picChg chg="add del mod">
          <ac:chgData name="Boban Srezovski" userId="d2c5dd452d77a740" providerId="LiveId" clId="{3B72BE04-D3AB-40A3-A652-7D9F253FAD6F}" dt="2022-04-12T13:16:23.943" v="695" actId="478"/>
          <ac:picMkLst>
            <pc:docMk/>
            <pc:sldMk cId="3081282484" sldId="904"/>
            <ac:picMk id="9" creationId="{9937C78F-41D6-41C8-98EE-4623D2CE89A3}"/>
          </ac:picMkLst>
        </pc:picChg>
        <pc:picChg chg="add mod">
          <ac:chgData name="Boban Srezovski" userId="d2c5dd452d77a740" providerId="LiveId" clId="{3B72BE04-D3AB-40A3-A652-7D9F253FAD6F}" dt="2022-04-12T13:16:29.450" v="697" actId="1076"/>
          <ac:picMkLst>
            <pc:docMk/>
            <pc:sldMk cId="3081282484" sldId="904"/>
            <ac:picMk id="11" creationId="{0F7B125B-ED1D-4857-9D28-707CE72D9191}"/>
          </ac:picMkLst>
        </pc:picChg>
        <pc:picChg chg="del">
          <ac:chgData name="Boban Srezovski" userId="d2c5dd452d77a740" providerId="LiveId" clId="{3B72BE04-D3AB-40A3-A652-7D9F253FAD6F}" dt="2022-04-12T13:15:57.046" v="684" actId="478"/>
          <ac:picMkLst>
            <pc:docMk/>
            <pc:sldMk cId="3081282484" sldId="904"/>
            <ac:picMk id="12" creationId="{EEDB8D26-E1B1-4ADA-B2D8-B7E0FAD0D205}"/>
          </ac:picMkLst>
        </pc:picChg>
      </pc:sldChg>
      <pc:sldChg chg="modSp add mod">
        <pc:chgData name="Boban Srezovski" userId="d2c5dd452d77a740" providerId="LiveId" clId="{3B72BE04-D3AB-40A3-A652-7D9F253FAD6F}" dt="2022-04-12T13:18:33.196" v="755" actId="27636"/>
        <pc:sldMkLst>
          <pc:docMk/>
          <pc:sldMk cId="2173862872" sldId="905"/>
        </pc:sldMkLst>
        <pc:spChg chg="mod">
          <ac:chgData name="Boban Srezovski" userId="d2c5dd452d77a740" providerId="LiveId" clId="{3B72BE04-D3AB-40A3-A652-7D9F253FAD6F}" dt="2022-04-12T13:18:33.196" v="755" actId="27636"/>
          <ac:spMkLst>
            <pc:docMk/>
            <pc:sldMk cId="2173862872" sldId="905"/>
            <ac:spMk id="3" creationId="{7191CFFF-53FD-4C64-9590-01216DEF2680}"/>
          </ac:spMkLst>
        </pc:spChg>
      </pc:sldChg>
      <pc:sldChg chg="addSp delSp modSp add mod">
        <pc:chgData name="Boban Srezovski" userId="d2c5dd452d77a740" providerId="LiveId" clId="{3B72BE04-D3AB-40A3-A652-7D9F253FAD6F}" dt="2022-04-12T13:19:18.084" v="771" actId="6549"/>
        <pc:sldMkLst>
          <pc:docMk/>
          <pc:sldMk cId="2070055309" sldId="906"/>
        </pc:sldMkLst>
        <pc:spChg chg="mod">
          <ac:chgData name="Boban Srezovski" userId="d2c5dd452d77a740" providerId="LiveId" clId="{3B72BE04-D3AB-40A3-A652-7D9F253FAD6F}" dt="2022-04-12T13:19:18.084" v="771" actId="6549"/>
          <ac:spMkLst>
            <pc:docMk/>
            <pc:sldMk cId="2070055309" sldId="906"/>
            <ac:spMk id="3" creationId="{7191CFFF-53FD-4C64-9590-01216DEF2680}"/>
          </ac:spMkLst>
        </pc:spChg>
        <pc:picChg chg="add mod">
          <ac:chgData name="Boban Srezovski" userId="d2c5dd452d77a740" providerId="LiveId" clId="{3B72BE04-D3AB-40A3-A652-7D9F253FAD6F}" dt="2022-04-12T13:19:00.298" v="759" actId="1076"/>
          <ac:picMkLst>
            <pc:docMk/>
            <pc:sldMk cId="2070055309" sldId="906"/>
            <ac:picMk id="5" creationId="{EB5A1E62-34C5-4D15-B5EC-18FF7A34A020}"/>
          </ac:picMkLst>
        </pc:picChg>
        <pc:picChg chg="del">
          <ac:chgData name="Boban Srezovski" userId="d2c5dd452d77a740" providerId="LiveId" clId="{3B72BE04-D3AB-40A3-A652-7D9F253FAD6F}" dt="2022-04-12T13:19:01.798" v="760" actId="478"/>
          <ac:picMkLst>
            <pc:docMk/>
            <pc:sldMk cId="2070055309" sldId="906"/>
            <ac:picMk id="11" creationId="{0F7B125B-ED1D-4857-9D28-707CE72D9191}"/>
          </ac:picMkLst>
        </pc:picChg>
      </pc:sldChg>
      <pc:sldChg chg="add del">
        <pc:chgData name="Boban Srezovski" userId="d2c5dd452d77a740" providerId="LiveId" clId="{3B72BE04-D3AB-40A3-A652-7D9F253FAD6F}" dt="2022-04-12T13:18:22.355" v="751" actId="47"/>
        <pc:sldMkLst>
          <pc:docMk/>
          <pc:sldMk cId="2286310737" sldId="906"/>
        </pc:sldMkLst>
      </pc:sldChg>
      <pc:sldChg chg="addSp delSp modSp add mod">
        <pc:chgData name="Boban Srezovski" userId="d2c5dd452d77a740" providerId="LiveId" clId="{3B72BE04-D3AB-40A3-A652-7D9F253FAD6F}" dt="2022-04-12T13:21:10.219" v="795" actId="14100"/>
        <pc:sldMkLst>
          <pc:docMk/>
          <pc:sldMk cId="3363459577" sldId="907"/>
        </pc:sldMkLst>
        <pc:spChg chg="mod">
          <ac:chgData name="Boban Srezovski" userId="d2c5dd452d77a740" providerId="LiveId" clId="{3B72BE04-D3AB-40A3-A652-7D9F253FAD6F}" dt="2022-04-12T13:21:10.219" v="795" actId="14100"/>
          <ac:spMkLst>
            <pc:docMk/>
            <pc:sldMk cId="3363459577" sldId="907"/>
            <ac:spMk id="3" creationId="{7191CFFF-53FD-4C64-9590-01216DEF2680}"/>
          </ac:spMkLst>
        </pc:spChg>
        <pc:picChg chg="del">
          <ac:chgData name="Boban Srezovski" userId="d2c5dd452d77a740" providerId="LiveId" clId="{3B72BE04-D3AB-40A3-A652-7D9F253FAD6F}" dt="2022-04-12T13:20:50.717" v="787" actId="478"/>
          <ac:picMkLst>
            <pc:docMk/>
            <pc:sldMk cId="3363459577" sldId="907"/>
            <ac:picMk id="5" creationId="{EB5A1E62-34C5-4D15-B5EC-18FF7A34A020}"/>
          </ac:picMkLst>
        </pc:picChg>
        <pc:picChg chg="add mod">
          <ac:chgData name="Boban Srezovski" userId="d2c5dd452d77a740" providerId="LiveId" clId="{3B72BE04-D3AB-40A3-A652-7D9F253FAD6F}" dt="2022-04-12T13:21:04.042" v="793" actId="1076"/>
          <ac:picMkLst>
            <pc:docMk/>
            <pc:sldMk cId="3363459577" sldId="907"/>
            <ac:picMk id="6" creationId="{68EFF6DE-2D5A-4DF4-863A-787D9C7BB58A}"/>
          </ac:picMkLst>
        </pc:picChg>
      </pc:sldChg>
      <pc:sldChg chg="modSp add mod ord">
        <pc:chgData name="Boban Srezovski" userId="d2c5dd452d77a740" providerId="LiveId" clId="{3B72BE04-D3AB-40A3-A652-7D9F253FAD6F}" dt="2022-04-12T14:22:02.725" v="881" actId="27636"/>
        <pc:sldMkLst>
          <pc:docMk/>
          <pc:sldMk cId="115896628" sldId="908"/>
        </pc:sldMkLst>
        <pc:spChg chg="mod">
          <ac:chgData name="Boban Srezovski" userId="d2c5dd452d77a740" providerId="LiveId" clId="{3B72BE04-D3AB-40A3-A652-7D9F253FAD6F}" dt="2022-04-12T14:22:02.725" v="881" actId="27636"/>
          <ac:spMkLst>
            <pc:docMk/>
            <pc:sldMk cId="115896628" sldId="908"/>
            <ac:spMk id="3" creationId="{7191CFFF-53FD-4C64-9590-01216DEF2680}"/>
          </ac:spMkLst>
        </pc:spChg>
        <pc:picChg chg="mod">
          <ac:chgData name="Boban Srezovski" userId="d2c5dd452d77a740" providerId="LiveId" clId="{3B72BE04-D3AB-40A3-A652-7D9F253FAD6F}" dt="2022-04-12T14:21:16.618" v="866" actId="1076"/>
          <ac:picMkLst>
            <pc:docMk/>
            <pc:sldMk cId="115896628" sldId="908"/>
            <ac:picMk id="5" creationId="{B629820C-9765-47C6-83EA-81539F3E4B19}"/>
          </ac:picMkLst>
        </pc:picChg>
      </pc:sldChg>
      <pc:sldChg chg="modSp add mod">
        <pc:chgData name="Boban Srezovski" userId="d2c5dd452d77a740" providerId="LiveId" clId="{3B72BE04-D3AB-40A3-A652-7D9F253FAD6F}" dt="2022-04-12T14:21:54.047" v="879" actId="27636"/>
        <pc:sldMkLst>
          <pc:docMk/>
          <pc:sldMk cId="4161799408" sldId="909"/>
        </pc:sldMkLst>
        <pc:spChg chg="mod">
          <ac:chgData name="Boban Srezovski" userId="d2c5dd452d77a740" providerId="LiveId" clId="{3B72BE04-D3AB-40A3-A652-7D9F253FAD6F}" dt="2022-04-12T14:21:54.047" v="879" actId="27636"/>
          <ac:spMkLst>
            <pc:docMk/>
            <pc:sldMk cId="4161799408" sldId="909"/>
            <ac:spMk id="3" creationId="{7191CFFF-53FD-4C64-9590-01216DEF2680}"/>
          </ac:spMkLst>
        </pc:spChg>
      </pc:sldChg>
      <pc:sldChg chg="addSp delSp modSp add mod">
        <pc:chgData name="Boban Srezovski" userId="d2c5dd452d77a740" providerId="LiveId" clId="{3B72BE04-D3AB-40A3-A652-7D9F253FAD6F}" dt="2022-04-12T14:23:17.781" v="912" actId="6549"/>
        <pc:sldMkLst>
          <pc:docMk/>
          <pc:sldMk cId="1397659228" sldId="910"/>
        </pc:sldMkLst>
        <pc:spChg chg="mod">
          <ac:chgData name="Boban Srezovski" userId="d2c5dd452d77a740" providerId="LiveId" clId="{3B72BE04-D3AB-40A3-A652-7D9F253FAD6F}" dt="2022-04-12T14:23:17.781" v="912" actId="6549"/>
          <ac:spMkLst>
            <pc:docMk/>
            <pc:sldMk cId="1397659228" sldId="910"/>
            <ac:spMk id="3" creationId="{7191CFFF-53FD-4C64-9590-01216DEF2680}"/>
          </ac:spMkLst>
        </pc:spChg>
        <pc:picChg chg="del">
          <ac:chgData name="Boban Srezovski" userId="d2c5dd452d77a740" providerId="LiveId" clId="{3B72BE04-D3AB-40A3-A652-7D9F253FAD6F}" dt="2022-04-12T14:22:17.384" v="884" actId="478"/>
          <ac:picMkLst>
            <pc:docMk/>
            <pc:sldMk cId="1397659228" sldId="910"/>
            <ac:picMk id="5" creationId="{B629820C-9765-47C6-83EA-81539F3E4B19}"/>
          </ac:picMkLst>
        </pc:picChg>
        <pc:picChg chg="add del mod">
          <ac:chgData name="Boban Srezovski" userId="d2c5dd452d77a740" providerId="LiveId" clId="{3B72BE04-D3AB-40A3-A652-7D9F253FAD6F}" dt="2022-04-12T14:22:57.965" v="894" actId="478"/>
          <ac:picMkLst>
            <pc:docMk/>
            <pc:sldMk cId="1397659228" sldId="910"/>
            <ac:picMk id="6" creationId="{7BBE3E0D-83B0-4311-A6B1-5FAFA3968337}"/>
          </ac:picMkLst>
        </pc:picChg>
        <pc:picChg chg="add del mod">
          <ac:chgData name="Boban Srezovski" userId="d2c5dd452d77a740" providerId="LiveId" clId="{3B72BE04-D3AB-40A3-A652-7D9F253FAD6F}" dt="2022-04-12T14:22:59.322" v="896" actId="478"/>
          <ac:picMkLst>
            <pc:docMk/>
            <pc:sldMk cId="1397659228" sldId="910"/>
            <ac:picMk id="8" creationId="{FAD8F810-8440-494C-93CC-6A601F0840BE}"/>
          </ac:picMkLst>
        </pc:picChg>
        <pc:picChg chg="add del mod">
          <ac:chgData name="Boban Srezovski" userId="d2c5dd452d77a740" providerId="LiveId" clId="{3B72BE04-D3AB-40A3-A652-7D9F253FAD6F}" dt="2022-04-12T14:22:58.275" v="895" actId="478"/>
          <ac:picMkLst>
            <pc:docMk/>
            <pc:sldMk cId="1397659228" sldId="910"/>
            <ac:picMk id="10" creationId="{AE35DC58-0D1C-4BBD-8BCE-576CA32D19AD}"/>
          </ac:picMkLst>
        </pc:picChg>
        <pc:picChg chg="add del mod">
          <ac:chgData name="Boban Srezovski" userId="d2c5dd452d77a740" providerId="LiveId" clId="{3B72BE04-D3AB-40A3-A652-7D9F253FAD6F}" dt="2022-04-12T14:23:01.237" v="897" actId="478"/>
          <ac:picMkLst>
            <pc:docMk/>
            <pc:sldMk cId="1397659228" sldId="910"/>
            <ac:picMk id="12" creationId="{831C0C7A-9B0A-452F-BCB9-4FFE9047C59D}"/>
          </ac:picMkLst>
        </pc:picChg>
        <pc:picChg chg="add mod">
          <ac:chgData name="Boban Srezovski" userId="d2c5dd452d77a740" providerId="LiveId" clId="{3B72BE04-D3AB-40A3-A652-7D9F253FAD6F}" dt="2022-04-12T14:23:04.139" v="899" actId="1076"/>
          <ac:picMkLst>
            <pc:docMk/>
            <pc:sldMk cId="1397659228" sldId="910"/>
            <ac:picMk id="14" creationId="{1E68874E-C4FA-4C47-A8FD-B764D655C1BD}"/>
          </ac:picMkLst>
        </pc:picChg>
      </pc:sldChg>
      <pc:sldChg chg="addSp delSp modSp add mod ord">
        <pc:chgData name="Boban Srezovski" userId="d2c5dd452d77a740" providerId="LiveId" clId="{3B72BE04-D3AB-40A3-A652-7D9F253FAD6F}" dt="2022-04-12T14:24:51.244" v="960" actId="27636"/>
        <pc:sldMkLst>
          <pc:docMk/>
          <pc:sldMk cId="4234187250" sldId="911"/>
        </pc:sldMkLst>
        <pc:spChg chg="mod">
          <ac:chgData name="Boban Srezovski" userId="d2c5dd452d77a740" providerId="LiveId" clId="{3B72BE04-D3AB-40A3-A652-7D9F253FAD6F}" dt="2022-04-12T14:24:51.244" v="960" actId="27636"/>
          <ac:spMkLst>
            <pc:docMk/>
            <pc:sldMk cId="4234187250" sldId="911"/>
            <ac:spMk id="3" creationId="{7191CFFF-53FD-4C64-9590-01216DEF2680}"/>
          </ac:spMkLst>
        </pc:spChg>
        <pc:picChg chg="del">
          <ac:chgData name="Boban Srezovski" userId="d2c5dd452d77a740" providerId="LiveId" clId="{3B72BE04-D3AB-40A3-A652-7D9F253FAD6F}" dt="2022-04-12T14:23:50.055" v="918" actId="478"/>
          <ac:picMkLst>
            <pc:docMk/>
            <pc:sldMk cId="4234187250" sldId="911"/>
            <ac:picMk id="5" creationId="{B629820C-9765-47C6-83EA-81539F3E4B19}"/>
          </ac:picMkLst>
        </pc:picChg>
        <pc:picChg chg="add del mod">
          <ac:chgData name="Boban Srezovski" userId="d2c5dd452d77a740" providerId="LiveId" clId="{3B72BE04-D3AB-40A3-A652-7D9F253FAD6F}" dt="2022-04-12T14:24:12.516" v="926" actId="478"/>
          <ac:picMkLst>
            <pc:docMk/>
            <pc:sldMk cId="4234187250" sldId="911"/>
            <ac:picMk id="6" creationId="{212926A7-76ED-4774-9E85-D5B4CE75618A}"/>
          </ac:picMkLst>
        </pc:picChg>
        <pc:picChg chg="add del mod">
          <ac:chgData name="Boban Srezovski" userId="d2c5dd452d77a740" providerId="LiveId" clId="{3B72BE04-D3AB-40A3-A652-7D9F253FAD6F}" dt="2022-04-12T14:24:13.444" v="927" actId="478"/>
          <ac:picMkLst>
            <pc:docMk/>
            <pc:sldMk cId="4234187250" sldId="911"/>
            <ac:picMk id="8" creationId="{C2E51C55-2CE2-4B0A-9C31-B03FEB58C4A6}"/>
          </ac:picMkLst>
        </pc:picChg>
        <pc:picChg chg="add mod">
          <ac:chgData name="Boban Srezovski" userId="d2c5dd452d77a740" providerId="LiveId" clId="{3B72BE04-D3AB-40A3-A652-7D9F253FAD6F}" dt="2022-04-12T14:24:20.330" v="931" actId="14100"/>
          <ac:picMkLst>
            <pc:docMk/>
            <pc:sldMk cId="4234187250" sldId="911"/>
            <ac:picMk id="10" creationId="{1C2DB8B4-7131-4296-AAFC-617BD26004B4}"/>
          </ac:picMkLst>
        </pc:picChg>
      </pc:sldChg>
      <pc:sldChg chg="modSp add mod">
        <pc:chgData name="Boban Srezovski" userId="d2c5dd452d77a740" providerId="LiveId" clId="{3B72BE04-D3AB-40A3-A652-7D9F253FAD6F}" dt="2022-04-12T14:24:47.321" v="958" actId="27636"/>
        <pc:sldMkLst>
          <pc:docMk/>
          <pc:sldMk cId="963713281" sldId="912"/>
        </pc:sldMkLst>
        <pc:spChg chg="mod">
          <ac:chgData name="Boban Srezovski" userId="d2c5dd452d77a740" providerId="LiveId" clId="{3B72BE04-D3AB-40A3-A652-7D9F253FAD6F}" dt="2022-04-12T14:24:47.321" v="958" actId="27636"/>
          <ac:spMkLst>
            <pc:docMk/>
            <pc:sldMk cId="963713281" sldId="912"/>
            <ac:spMk id="3" creationId="{7191CFFF-53FD-4C64-9590-01216DEF2680}"/>
          </ac:spMkLst>
        </pc:spChg>
      </pc:sldChg>
      <pc:sldChg chg="add del">
        <pc:chgData name="Boban Srezovski" userId="d2c5dd452d77a740" providerId="LiveId" clId="{3B72BE04-D3AB-40A3-A652-7D9F253FAD6F}" dt="2022-04-12T14:24:26.429" v="935"/>
        <pc:sldMkLst>
          <pc:docMk/>
          <pc:sldMk cId="2732281028" sldId="912"/>
        </pc:sldMkLst>
      </pc:sldChg>
      <pc:sldChg chg="addSp delSp modSp add mod ord">
        <pc:chgData name="Boban Srezovski" userId="d2c5dd452d77a740" providerId="LiveId" clId="{3B72BE04-D3AB-40A3-A652-7D9F253FAD6F}" dt="2022-04-12T14:25:21.546" v="975" actId="1076"/>
        <pc:sldMkLst>
          <pc:docMk/>
          <pc:sldMk cId="568829190" sldId="913"/>
        </pc:sldMkLst>
        <pc:spChg chg="mod">
          <ac:chgData name="Boban Srezovski" userId="d2c5dd452d77a740" providerId="LiveId" clId="{3B72BE04-D3AB-40A3-A652-7D9F253FAD6F}" dt="2022-04-12T14:25:10.819" v="972" actId="6549"/>
          <ac:spMkLst>
            <pc:docMk/>
            <pc:sldMk cId="568829190" sldId="913"/>
            <ac:spMk id="3" creationId="{7191CFFF-53FD-4C64-9590-01216DEF2680}"/>
          </ac:spMkLst>
        </pc:spChg>
        <pc:picChg chg="add mod">
          <ac:chgData name="Boban Srezovski" userId="d2c5dd452d77a740" providerId="LiveId" clId="{3B72BE04-D3AB-40A3-A652-7D9F253FAD6F}" dt="2022-04-12T14:25:21.546" v="975" actId="1076"/>
          <ac:picMkLst>
            <pc:docMk/>
            <pc:sldMk cId="568829190" sldId="913"/>
            <ac:picMk id="5" creationId="{695DD530-ACAA-496D-AF9E-C2F0C7495F08}"/>
          </ac:picMkLst>
        </pc:picChg>
        <pc:picChg chg="del">
          <ac:chgData name="Boban Srezovski" userId="d2c5dd452d77a740" providerId="LiveId" clId="{3B72BE04-D3AB-40A3-A652-7D9F253FAD6F}" dt="2022-04-12T14:25:17.184" v="973" actId="478"/>
          <ac:picMkLst>
            <pc:docMk/>
            <pc:sldMk cId="568829190" sldId="913"/>
            <ac:picMk id="14" creationId="{1E68874E-C4FA-4C47-A8FD-B764D655C1BD}"/>
          </ac:picMkLst>
        </pc:picChg>
      </pc:sldChg>
      <pc:sldChg chg="addSp delSp modSp add mod ord">
        <pc:chgData name="Boban Srezovski" userId="d2c5dd452d77a740" providerId="LiveId" clId="{3B72BE04-D3AB-40A3-A652-7D9F253FAD6F}" dt="2022-04-12T14:26:05.230" v="996" actId="242"/>
        <pc:sldMkLst>
          <pc:docMk/>
          <pc:sldMk cId="1175424843" sldId="914"/>
        </pc:sldMkLst>
        <pc:spChg chg="mod">
          <ac:chgData name="Boban Srezovski" userId="d2c5dd452d77a740" providerId="LiveId" clId="{3B72BE04-D3AB-40A3-A652-7D9F253FAD6F}" dt="2022-04-12T14:26:05.230" v="996" actId="242"/>
          <ac:spMkLst>
            <pc:docMk/>
            <pc:sldMk cId="1175424843" sldId="914"/>
            <ac:spMk id="3" creationId="{7191CFFF-53FD-4C64-9590-01216DEF2680}"/>
          </ac:spMkLst>
        </pc:spChg>
        <pc:picChg chg="add mod">
          <ac:chgData name="Boban Srezovski" userId="d2c5dd452d77a740" providerId="LiveId" clId="{3B72BE04-D3AB-40A3-A652-7D9F253FAD6F}" dt="2022-04-12T14:25:59.674" v="994" actId="1076"/>
          <ac:picMkLst>
            <pc:docMk/>
            <pc:sldMk cId="1175424843" sldId="914"/>
            <ac:picMk id="5" creationId="{94D006D0-33B4-49AF-9ABE-3D7CA245D505}"/>
          </ac:picMkLst>
        </pc:picChg>
        <pc:picChg chg="del">
          <ac:chgData name="Boban Srezovski" userId="d2c5dd452d77a740" providerId="LiveId" clId="{3B72BE04-D3AB-40A3-A652-7D9F253FAD6F}" dt="2022-04-12T14:25:57.263" v="992" actId="478"/>
          <ac:picMkLst>
            <pc:docMk/>
            <pc:sldMk cId="1175424843" sldId="914"/>
            <ac:picMk id="10" creationId="{1C2DB8B4-7131-4296-AAFC-617BD26004B4}"/>
          </ac:picMkLst>
        </pc:picChg>
      </pc:sldChg>
      <pc:sldChg chg="addSp delSp modSp add mod ord">
        <pc:chgData name="Boban Srezovski" userId="d2c5dd452d77a740" providerId="LiveId" clId="{3B72BE04-D3AB-40A3-A652-7D9F253FAD6F}" dt="2022-04-12T14:27:36.571" v="1038" actId="20577"/>
        <pc:sldMkLst>
          <pc:docMk/>
          <pc:sldMk cId="777715641" sldId="915"/>
        </pc:sldMkLst>
        <pc:spChg chg="mod">
          <ac:chgData name="Boban Srezovski" userId="d2c5dd452d77a740" providerId="LiveId" clId="{3B72BE04-D3AB-40A3-A652-7D9F253FAD6F}" dt="2022-04-12T14:27:36.571" v="1038" actId="20577"/>
          <ac:spMkLst>
            <pc:docMk/>
            <pc:sldMk cId="777715641" sldId="915"/>
            <ac:spMk id="3" creationId="{7191CFFF-53FD-4C64-9590-01216DEF2680}"/>
          </ac:spMkLst>
        </pc:spChg>
        <pc:picChg chg="add del mod">
          <ac:chgData name="Boban Srezovski" userId="d2c5dd452d77a740" providerId="LiveId" clId="{3B72BE04-D3AB-40A3-A652-7D9F253FAD6F}" dt="2022-04-12T14:27:24.109" v="1033" actId="478"/>
          <ac:picMkLst>
            <pc:docMk/>
            <pc:sldMk cId="777715641" sldId="915"/>
            <ac:picMk id="5" creationId="{AC3A1C59-44EA-4C58-AA27-0141EE34BA3F}"/>
          </ac:picMkLst>
        </pc:picChg>
        <pc:picChg chg="add del mod">
          <ac:chgData name="Boban Srezovski" userId="d2c5dd452d77a740" providerId="LiveId" clId="{3B72BE04-D3AB-40A3-A652-7D9F253FAD6F}" dt="2022-04-12T14:27:24.717" v="1034" actId="478"/>
          <ac:picMkLst>
            <pc:docMk/>
            <pc:sldMk cId="777715641" sldId="915"/>
            <ac:picMk id="7" creationId="{BC1725FB-0BD0-4BB7-93B7-3DFF2F4A2017}"/>
          </ac:picMkLst>
        </pc:picChg>
        <pc:picChg chg="add del mod">
          <ac:chgData name="Boban Srezovski" userId="d2c5dd452d77a740" providerId="LiveId" clId="{3B72BE04-D3AB-40A3-A652-7D9F253FAD6F}" dt="2022-04-12T14:27:25.709" v="1035" actId="478"/>
          <ac:picMkLst>
            <pc:docMk/>
            <pc:sldMk cId="777715641" sldId="915"/>
            <ac:picMk id="9" creationId="{F3C61EFE-A918-417B-A5CE-8E5DEFC41DAF}"/>
          </ac:picMkLst>
        </pc:picChg>
        <pc:picChg chg="del">
          <ac:chgData name="Boban Srezovski" userId="d2c5dd452d77a740" providerId="LiveId" clId="{3B72BE04-D3AB-40A3-A652-7D9F253FAD6F}" dt="2022-04-12T14:26:58.349" v="1023" actId="478"/>
          <ac:picMkLst>
            <pc:docMk/>
            <pc:sldMk cId="777715641" sldId="915"/>
            <ac:picMk id="10" creationId="{1C2DB8B4-7131-4296-AAFC-617BD26004B4}"/>
          </ac:picMkLst>
        </pc:picChg>
        <pc:picChg chg="add mod">
          <ac:chgData name="Boban Srezovski" userId="d2c5dd452d77a740" providerId="LiveId" clId="{3B72BE04-D3AB-40A3-A652-7D9F253FAD6F}" dt="2022-04-12T14:27:28.779" v="1037" actId="1076"/>
          <ac:picMkLst>
            <pc:docMk/>
            <pc:sldMk cId="777715641" sldId="915"/>
            <ac:picMk id="12" creationId="{50BC9376-3CA6-4188-8322-BF3A6DE79BB0}"/>
          </ac:picMkLst>
        </pc:picChg>
      </pc:sldChg>
      <pc:sldChg chg="addSp delSp modSp add mod ord">
        <pc:chgData name="Boban Srezovski" userId="d2c5dd452d77a740" providerId="LiveId" clId="{3B72BE04-D3AB-40A3-A652-7D9F253FAD6F}" dt="2022-04-12T14:28:40.987" v="1060" actId="14100"/>
        <pc:sldMkLst>
          <pc:docMk/>
          <pc:sldMk cId="3276233454" sldId="916"/>
        </pc:sldMkLst>
        <pc:spChg chg="mod">
          <ac:chgData name="Boban Srezovski" userId="d2c5dd452d77a740" providerId="LiveId" clId="{3B72BE04-D3AB-40A3-A652-7D9F253FAD6F}" dt="2022-04-12T14:28:40.987" v="1060" actId="14100"/>
          <ac:spMkLst>
            <pc:docMk/>
            <pc:sldMk cId="3276233454" sldId="916"/>
            <ac:spMk id="3" creationId="{7191CFFF-53FD-4C64-9590-01216DEF2680}"/>
          </ac:spMkLst>
        </pc:spChg>
        <pc:picChg chg="del">
          <ac:chgData name="Boban Srezovski" userId="d2c5dd452d77a740" providerId="LiveId" clId="{3B72BE04-D3AB-40A3-A652-7D9F253FAD6F}" dt="2022-04-12T14:28:15.409" v="1050" actId="478"/>
          <ac:picMkLst>
            <pc:docMk/>
            <pc:sldMk cId="3276233454" sldId="916"/>
            <ac:picMk id="5" creationId="{695DD530-ACAA-496D-AF9E-C2F0C7495F08}"/>
          </ac:picMkLst>
        </pc:picChg>
        <pc:picChg chg="add del mod">
          <ac:chgData name="Boban Srezovski" userId="d2c5dd452d77a740" providerId="LiveId" clId="{3B72BE04-D3AB-40A3-A652-7D9F253FAD6F}" dt="2022-04-12T14:28:35.054" v="1056" actId="478"/>
          <ac:picMkLst>
            <pc:docMk/>
            <pc:sldMk cId="3276233454" sldId="916"/>
            <ac:picMk id="6" creationId="{471AEFF0-1D24-4F1C-B3DA-C5D597E69963}"/>
          </ac:picMkLst>
        </pc:picChg>
        <pc:picChg chg="add del mod">
          <ac:chgData name="Boban Srezovski" userId="d2c5dd452d77a740" providerId="LiveId" clId="{3B72BE04-D3AB-40A3-A652-7D9F253FAD6F}" dt="2022-04-12T14:28:36.027" v="1057" actId="478"/>
          <ac:picMkLst>
            <pc:docMk/>
            <pc:sldMk cId="3276233454" sldId="916"/>
            <ac:picMk id="8" creationId="{E6C5A60F-4853-4292-A120-D511C0F3C7CE}"/>
          </ac:picMkLst>
        </pc:picChg>
        <pc:picChg chg="add mod">
          <ac:chgData name="Boban Srezovski" userId="d2c5dd452d77a740" providerId="LiveId" clId="{3B72BE04-D3AB-40A3-A652-7D9F253FAD6F}" dt="2022-04-12T14:28:39.098" v="1059" actId="1076"/>
          <ac:picMkLst>
            <pc:docMk/>
            <pc:sldMk cId="3276233454" sldId="916"/>
            <ac:picMk id="10" creationId="{32AC23EE-2285-40D8-9356-48A4DC69C9FD}"/>
          </ac:picMkLst>
        </pc:picChg>
      </pc:sldChg>
      <pc:sldChg chg="addSp delSp modSp add mod">
        <pc:chgData name="Boban Srezovski" userId="d2c5dd452d77a740" providerId="LiveId" clId="{3B72BE04-D3AB-40A3-A652-7D9F253FAD6F}" dt="2022-04-12T14:29:03.666" v="1068" actId="14100"/>
        <pc:sldMkLst>
          <pc:docMk/>
          <pc:sldMk cId="3994658441" sldId="917"/>
        </pc:sldMkLst>
        <pc:spChg chg="mod">
          <ac:chgData name="Boban Srezovski" userId="d2c5dd452d77a740" providerId="LiveId" clId="{3B72BE04-D3AB-40A3-A652-7D9F253FAD6F}" dt="2022-04-12T14:29:03.666" v="1068" actId="14100"/>
          <ac:spMkLst>
            <pc:docMk/>
            <pc:sldMk cId="3994658441" sldId="917"/>
            <ac:spMk id="3" creationId="{7191CFFF-53FD-4C64-9590-01216DEF2680}"/>
          </ac:spMkLst>
        </pc:spChg>
        <pc:picChg chg="add mod">
          <ac:chgData name="Boban Srezovski" userId="d2c5dd452d77a740" providerId="LiveId" clId="{3B72BE04-D3AB-40A3-A652-7D9F253FAD6F}" dt="2022-04-12T14:29:01.899" v="1067" actId="1076"/>
          <ac:picMkLst>
            <pc:docMk/>
            <pc:sldMk cId="3994658441" sldId="917"/>
            <ac:picMk id="5" creationId="{2C1D3562-DE31-453E-AA16-426714B19D88}"/>
          </ac:picMkLst>
        </pc:picChg>
        <pc:picChg chg="del">
          <ac:chgData name="Boban Srezovski" userId="d2c5dd452d77a740" providerId="LiveId" clId="{3B72BE04-D3AB-40A3-A652-7D9F253FAD6F}" dt="2022-04-12T14:28:59.751" v="1066" actId="478"/>
          <ac:picMkLst>
            <pc:docMk/>
            <pc:sldMk cId="3994658441" sldId="917"/>
            <ac:picMk id="10" creationId="{32AC23EE-2285-40D8-9356-48A4DC69C9FD}"/>
          </ac:picMkLst>
        </pc:picChg>
      </pc:sldChg>
      <pc:sldChg chg="modSp add mod">
        <pc:chgData name="Boban Srezovski" userId="d2c5dd452d77a740" providerId="LiveId" clId="{3B72BE04-D3AB-40A3-A652-7D9F253FAD6F}" dt="2022-04-12T14:31:04.963" v="1126" actId="14100"/>
        <pc:sldMkLst>
          <pc:docMk/>
          <pc:sldMk cId="137980246" sldId="918"/>
        </pc:sldMkLst>
        <pc:spChg chg="mod">
          <ac:chgData name="Boban Srezovski" userId="d2c5dd452d77a740" providerId="LiveId" clId="{3B72BE04-D3AB-40A3-A652-7D9F253FAD6F}" dt="2022-04-12T14:31:04.963" v="1126" actId="14100"/>
          <ac:spMkLst>
            <pc:docMk/>
            <pc:sldMk cId="137980246" sldId="918"/>
            <ac:spMk id="3" creationId="{7191CFFF-53FD-4C64-9590-01216DEF2680}"/>
          </ac:spMkLst>
        </pc:spChg>
        <pc:picChg chg="mod">
          <ac:chgData name="Boban Srezovski" userId="d2c5dd452d77a740" providerId="LiveId" clId="{3B72BE04-D3AB-40A3-A652-7D9F253FAD6F}" dt="2022-04-12T14:31:02.459" v="1125" actId="1076"/>
          <ac:picMkLst>
            <pc:docMk/>
            <pc:sldMk cId="137980246" sldId="918"/>
            <ac:picMk id="6" creationId="{5BB370B0-1BE8-46FD-A4B2-F7465DA64D53}"/>
          </ac:picMkLst>
        </pc:picChg>
      </pc:sldChg>
      <pc:sldChg chg="add del">
        <pc:chgData name="Boban Srezovski" userId="d2c5dd452d77a740" providerId="LiveId" clId="{3B72BE04-D3AB-40A3-A652-7D9F253FAD6F}" dt="2022-04-12T14:30:06.134" v="1085"/>
        <pc:sldMkLst>
          <pc:docMk/>
          <pc:sldMk cId="1599508308" sldId="918"/>
        </pc:sldMkLst>
      </pc:sldChg>
      <pc:sldChg chg="addSp delSp modSp add mod">
        <pc:chgData name="Boban Srezovski" userId="d2c5dd452d77a740" providerId="LiveId" clId="{3B72BE04-D3AB-40A3-A652-7D9F253FAD6F}" dt="2022-04-12T14:33:01.996" v="1165" actId="1076"/>
        <pc:sldMkLst>
          <pc:docMk/>
          <pc:sldMk cId="1246233504" sldId="919"/>
        </pc:sldMkLst>
        <pc:spChg chg="mod">
          <ac:chgData name="Boban Srezovski" userId="d2c5dd452d77a740" providerId="LiveId" clId="{3B72BE04-D3AB-40A3-A652-7D9F253FAD6F}" dt="2022-04-12T14:32:33.358" v="1159" actId="6549"/>
          <ac:spMkLst>
            <pc:docMk/>
            <pc:sldMk cId="1246233504" sldId="919"/>
            <ac:spMk id="3" creationId="{7191CFFF-53FD-4C64-9590-01216DEF2680}"/>
          </ac:spMkLst>
        </pc:spChg>
        <pc:picChg chg="add mod">
          <ac:chgData name="Boban Srezovski" userId="d2c5dd452d77a740" providerId="LiveId" clId="{3B72BE04-D3AB-40A3-A652-7D9F253FAD6F}" dt="2022-04-12T14:33:01.996" v="1165" actId="1076"/>
          <ac:picMkLst>
            <pc:docMk/>
            <pc:sldMk cId="1246233504" sldId="919"/>
            <ac:picMk id="5" creationId="{29B5B3FD-1646-43DC-B0D8-A1DD7DA34B91}"/>
          </ac:picMkLst>
        </pc:picChg>
        <pc:picChg chg="del mod">
          <ac:chgData name="Boban Srezovski" userId="d2c5dd452d77a740" providerId="LiveId" clId="{3B72BE04-D3AB-40A3-A652-7D9F253FAD6F}" dt="2022-04-12T14:32:45.733" v="1161" actId="478"/>
          <ac:picMkLst>
            <pc:docMk/>
            <pc:sldMk cId="1246233504" sldId="919"/>
            <ac:picMk id="6" creationId="{3294ACCC-FA45-4197-BE33-4E072225CF51}"/>
          </ac:picMkLst>
        </pc:picChg>
      </pc:sldChg>
      <pc:sldChg chg="addSp delSp modSp add mod">
        <pc:chgData name="Boban Srezovski" userId="d2c5dd452d77a740" providerId="LiveId" clId="{3B72BE04-D3AB-40A3-A652-7D9F253FAD6F}" dt="2022-04-12T14:34:12.323" v="1188" actId="1076"/>
        <pc:sldMkLst>
          <pc:docMk/>
          <pc:sldMk cId="3221652621" sldId="920"/>
        </pc:sldMkLst>
        <pc:spChg chg="mod">
          <ac:chgData name="Boban Srezovski" userId="d2c5dd452d77a740" providerId="LiveId" clId="{3B72BE04-D3AB-40A3-A652-7D9F253FAD6F}" dt="2022-04-12T14:34:07.196" v="1187" actId="14100"/>
          <ac:spMkLst>
            <pc:docMk/>
            <pc:sldMk cId="3221652621" sldId="920"/>
            <ac:spMk id="3" creationId="{7191CFFF-53FD-4C64-9590-01216DEF2680}"/>
          </ac:spMkLst>
        </pc:spChg>
        <pc:picChg chg="del">
          <ac:chgData name="Boban Srezovski" userId="d2c5dd452d77a740" providerId="LiveId" clId="{3B72BE04-D3AB-40A3-A652-7D9F253FAD6F}" dt="2022-04-12T14:33:31.878" v="1168" actId="478"/>
          <ac:picMkLst>
            <pc:docMk/>
            <pc:sldMk cId="3221652621" sldId="920"/>
            <ac:picMk id="5" creationId="{29B5B3FD-1646-43DC-B0D8-A1DD7DA34B91}"/>
          </ac:picMkLst>
        </pc:picChg>
        <pc:picChg chg="add mod">
          <ac:chgData name="Boban Srezovski" userId="d2c5dd452d77a740" providerId="LiveId" clId="{3B72BE04-D3AB-40A3-A652-7D9F253FAD6F}" dt="2022-04-12T14:34:12.323" v="1188" actId="1076"/>
          <ac:picMkLst>
            <pc:docMk/>
            <pc:sldMk cId="3221652621" sldId="920"/>
            <ac:picMk id="6" creationId="{6584B125-FAEB-4480-B831-3A77DDD70597}"/>
          </ac:picMkLst>
        </pc:picChg>
      </pc:sldChg>
      <pc:sldChg chg="addSp delSp modSp add mod">
        <pc:chgData name="Boban Srezovski" userId="d2c5dd452d77a740" providerId="LiveId" clId="{3B72BE04-D3AB-40A3-A652-7D9F253FAD6F}" dt="2022-04-12T14:34:55.427" v="1206" actId="1076"/>
        <pc:sldMkLst>
          <pc:docMk/>
          <pc:sldMk cId="4195012460" sldId="921"/>
        </pc:sldMkLst>
        <pc:spChg chg="mod">
          <ac:chgData name="Boban Srezovski" userId="d2c5dd452d77a740" providerId="LiveId" clId="{3B72BE04-D3AB-40A3-A652-7D9F253FAD6F}" dt="2022-04-12T14:34:27.587" v="1199" actId="12"/>
          <ac:spMkLst>
            <pc:docMk/>
            <pc:sldMk cId="4195012460" sldId="921"/>
            <ac:spMk id="3" creationId="{7191CFFF-53FD-4C64-9590-01216DEF2680}"/>
          </ac:spMkLst>
        </pc:spChg>
        <pc:picChg chg="add mod">
          <ac:chgData name="Boban Srezovski" userId="d2c5dd452d77a740" providerId="LiveId" clId="{3B72BE04-D3AB-40A3-A652-7D9F253FAD6F}" dt="2022-04-12T14:34:55.427" v="1206" actId="1076"/>
          <ac:picMkLst>
            <pc:docMk/>
            <pc:sldMk cId="4195012460" sldId="921"/>
            <ac:picMk id="5" creationId="{7D735FAC-DE20-441A-93A8-30D16E587F56}"/>
          </ac:picMkLst>
        </pc:picChg>
        <pc:picChg chg="del">
          <ac:chgData name="Boban Srezovski" userId="d2c5dd452d77a740" providerId="LiveId" clId="{3B72BE04-D3AB-40A3-A652-7D9F253FAD6F}" dt="2022-04-12T14:34:28.892" v="1200" actId="478"/>
          <ac:picMkLst>
            <pc:docMk/>
            <pc:sldMk cId="4195012460" sldId="921"/>
            <ac:picMk id="6" creationId="{6584B125-FAEB-4480-B831-3A77DDD70597}"/>
          </ac:picMkLst>
        </pc:picChg>
      </pc:sldChg>
      <pc:sldChg chg="addSp delSp modSp add mod">
        <pc:chgData name="Boban Srezovski" userId="d2c5dd452d77a740" providerId="LiveId" clId="{3B72BE04-D3AB-40A3-A652-7D9F253FAD6F}" dt="2022-04-12T14:35:30.202" v="1221" actId="242"/>
        <pc:sldMkLst>
          <pc:docMk/>
          <pc:sldMk cId="568845339" sldId="922"/>
        </pc:sldMkLst>
        <pc:spChg chg="mod">
          <ac:chgData name="Boban Srezovski" userId="d2c5dd452d77a740" providerId="LiveId" clId="{3B72BE04-D3AB-40A3-A652-7D9F253FAD6F}" dt="2022-04-12T14:35:30.202" v="1221" actId="242"/>
          <ac:spMkLst>
            <pc:docMk/>
            <pc:sldMk cId="568845339" sldId="922"/>
            <ac:spMk id="3" creationId="{7191CFFF-53FD-4C64-9590-01216DEF2680}"/>
          </ac:spMkLst>
        </pc:spChg>
        <pc:picChg chg="del">
          <ac:chgData name="Boban Srezovski" userId="d2c5dd452d77a740" providerId="LiveId" clId="{3B72BE04-D3AB-40A3-A652-7D9F253FAD6F}" dt="2022-04-12T14:35:18.123" v="1216" actId="478"/>
          <ac:picMkLst>
            <pc:docMk/>
            <pc:sldMk cId="568845339" sldId="922"/>
            <ac:picMk id="5" creationId="{7D735FAC-DE20-441A-93A8-30D16E587F56}"/>
          </ac:picMkLst>
        </pc:picChg>
        <pc:picChg chg="add mod">
          <ac:chgData name="Boban Srezovski" userId="d2c5dd452d77a740" providerId="LiveId" clId="{3B72BE04-D3AB-40A3-A652-7D9F253FAD6F}" dt="2022-04-12T14:35:25.338" v="1218" actId="1076"/>
          <ac:picMkLst>
            <pc:docMk/>
            <pc:sldMk cId="568845339" sldId="922"/>
            <ac:picMk id="6" creationId="{5F1B6AD1-C5E6-44D9-8381-7E0B120E5460}"/>
          </ac:picMkLst>
        </pc:picChg>
      </pc:sldChg>
      <pc:sldChg chg="addSp delSp modSp add mod">
        <pc:chgData name="Boban Srezovski" userId="d2c5dd452d77a740" providerId="LiveId" clId="{3B72BE04-D3AB-40A3-A652-7D9F253FAD6F}" dt="2022-04-12T14:36:00.948" v="1228" actId="14100"/>
        <pc:sldMkLst>
          <pc:docMk/>
          <pc:sldMk cId="986710943" sldId="923"/>
        </pc:sldMkLst>
        <pc:spChg chg="mod">
          <ac:chgData name="Boban Srezovski" userId="d2c5dd452d77a740" providerId="LiveId" clId="{3B72BE04-D3AB-40A3-A652-7D9F253FAD6F}" dt="2022-04-12T14:36:00.948" v="1228" actId="14100"/>
          <ac:spMkLst>
            <pc:docMk/>
            <pc:sldMk cId="986710943" sldId="923"/>
            <ac:spMk id="3" creationId="{7191CFFF-53FD-4C64-9590-01216DEF2680}"/>
          </ac:spMkLst>
        </pc:spChg>
        <pc:picChg chg="add mod">
          <ac:chgData name="Boban Srezovski" userId="d2c5dd452d77a740" providerId="LiveId" clId="{3B72BE04-D3AB-40A3-A652-7D9F253FAD6F}" dt="2022-04-12T14:35:57.883" v="1227" actId="1076"/>
          <ac:picMkLst>
            <pc:docMk/>
            <pc:sldMk cId="986710943" sldId="923"/>
            <ac:picMk id="5" creationId="{357CB817-7C51-4C34-9A84-6815C0EAFD82}"/>
          </ac:picMkLst>
        </pc:picChg>
        <pc:picChg chg="del">
          <ac:chgData name="Boban Srezovski" userId="d2c5dd452d77a740" providerId="LiveId" clId="{3B72BE04-D3AB-40A3-A652-7D9F253FAD6F}" dt="2022-04-12T14:35:43.188" v="1225" actId="478"/>
          <ac:picMkLst>
            <pc:docMk/>
            <pc:sldMk cId="986710943" sldId="923"/>
            <ac:picMk id="6" creationId="{5F1B6AD1-C5E6-44D9-8381-7E0B120E5460}"/>
          </ac:picMkLst>
        </pc:picChg>
      </pc:sldChg>
      <pc:sldChg chg="addSp modSp add mod">
        <pc:chgData name="Boban Srezovski" userId="d2c5dd452d77a740" providerId="LiveId" clId="{3B72BE04-D3AB-40A3-A652-7D9F253FAD6F}" dt="2022-04-12T14:43:10.401" v="1417" actId="6549"/>
        <pc:sldMkLst>
          <pc:docMk/>
          <pc:sldMk cId="4141176580" sldId="924"/>
        </pc:sldMkLst>
        <pc:spChg chg="mod">
          <ac:chgData name="Boban Srezovski" userId="d2c5dd452d77a740" providerId="LiveId" clId="{3B72BE04-D3AB-40A3-A652-7D9F253FAD6F}" dt="2022-04-12T14:43:10.401" v="1417" actId="6549"/>
          <ac:spMkLst>
            <pc:docMk/>
            <pc:sldMk cId="4141176580" sldId="924"/>
            <ac:spMk id="3" creationId="{7191CFFF-53FD-4C64-9590-01216DEF2680}"/>
          </ac:spMkLst>
        </pc:spChg>
        <pc:picChg chg="add mod">
          <ac:chgData name="Boban Srezovski" userId="d2c5dd452d77a740" providerId="LiveId" clId="{3B72BE04-D3AB-40A3-A652-7D9F253FAD6F}" dt="2022-04-12T14:43:00.690" v="1411" actId="1076"/>
          <ac:picMkLst>
            <pc:docMk/>
            <pc:sldMk cId="4141176580" sldId="924"/>
            <ac:picMk id="5" creationId="{28C0E8A6-50ED-4E4F-8BE2-FC56F6A23E6B}"/>
          </ac:picMkLst>
        </pc:picChg>
      </pc:sldChg>
      <pc:sldChg chg="modSp add mod">
        <pc:chgData name="Boban Srezovski" userId="d2c5dd452d77a740" providerId="LiveId" clId="{3B72BE04-D3AB-40A3-A652-7D9F253FAD6F}" dt="2022-04-12T14:48:32.498" v="1575" actId="1076"/>
        <pc:sldMkLst>
          <pc:docMk/>
          <pc:sldMk cId="1249279092" sldId="925"/>
        </pc:sldMkLst>
        <pc:spChg chg="mod">
          <ac:chgData name="Boban Srezovski" userId="d2c5dd452d77a740" providerId="LiveId" clId="{3B72BE04-D3AB-40A3-A652-7D9F253FAD6F}" dt="2022-04-12T14:48:29.717" v="1574" actId="20577"/>
          <ac:spMkLst>
            <pc:docMk/>
            <pc:sldMk cId="1249279092" sldId="925"/>
            <ac:spMk id="3" creationId="{7191CFFF-53FD-4C64-9590-01216DEF2680}"/>
          </ac:spMkLst>
        </pc:spChg>
        <pc:picChg chg="mod">
          <ac:chgData name="Boban Srezovski" userId="d2c5dd452d77a740" providerId="LiveId" clId="{3B72BE04-D3AB-40A3-A652-7D9F253FAD6F}" dt="2022-04-12T14:48:32.498" v="1575" actId="1076"/>
          <ac:picMkLst>
            <pc:docMk/>
            <pc:sldMk cId="1249279092" sldId="925"/>
            <ac:picMk id="5" creationId="{D5915F92-1F63-45B8-8B9D-7DF0C58B63D1}"/>
          </ac:picMkLst>
        </pc:picChg>
      </pc:sldChg>
      <pc:sldChg chg="modSp add mod">
        <pc:chgData name="Boban Srezovski" userId="d2c5dd452d77a740" providerId="LiveId" clId="{3B72BE04-D3AB-40A3-A652-7D9F253FAD6F}" dt="2022-04-12T14:50:52.525" v="1639" actId="27636"/>
        <pc:sldMkLst>
          <pc:docMk/>
          <pc:sldMk cId="558233586" sldId="926"/>
        </pc:sldMkLst>
        <pc:spChg chg="mod">
          <ac:chgData name="Boban Srezovski" userId="d2c5dd452d77a740" providerId="LiveId" clId="{3B72BE04-D3AB-40A3-A652-7D9F253FAD6F}" dt="2022-04-12T14:50:52.525" v="1639" actId="27636"/>
          <ac:spMkLst>
            <pc:docMk/>
            <pc:sldMk cId="558233586" sldId="926"/>
            <ac:spMk id="3" creationId="{7191CFFF-53FD-4C64-9590-01216DEF2680}"/>
          </ac:spMkLst>
        </pc:spChg>
      </pc:sldChg>
      <pc:sldChg chg="delSp modSp add mod ord">
        <pc:chgData name="Boban Srezovski" userId="d2c5dd452d77a740" providerId="LiveId" clId="{3B72BE04-D3AB-40A3-A652-7D9F253FAD6F}" dt="2022-04-12T14:53:41.751" v="1750"/>
        <pc:sldMkLst>
          <pc:docMk/>
          <pc:sldMk cId="2336112459" sldId="927"/>
        </pc:sldMkLst>
        <pc:spChg chg="mod">
          <ac:chgData name="Boban Srezovski" userId="d2c5dd452d77a740" providerId="LiveId" clId="{3B72BE04-D3AB-40A3-A652-7D9F253FAD6F}" dt="2022-04-12T14:53:29.330" v="1747" actId="27636"/>
          <ac:spMkLst>
            <pc:docMk/>
            <pc:sldMk cId="2336112459" sldId="927"/>
            <ac:spMk id="3" creationId="{7191CFFF-53FD-4C64-9590-01216DEF2680}"/>
          </ac:spMkLst>
        </pc:spChg>
        <pc:picChg chg="del">
          <ac:chgData name="Boban Srezovski" userId="d2c5dd452d77a740" providerId="LiveId" clId="{3B72BE04-D3AB-40A3-A652-7D9F253FAD6F}" dt="2022-04-12T14:53:37.001" v="1748" actId="478"/>
          <ac:picMkLst>
            <pc:docMk/>
            <pc:sldMk cId="2336112459" sldId="927"/>
            <ac:picMk id="12" creationId="{FB528FEB-AA3F-4803-B56F-72804A54AA93}"/>
          </ac:picMkLst>
        </pc:picChg>
      </pc:sldChg>
      <pc:sldChg chg="modSp add mod">
        <pc:chgData name="Boban Srezovski" userId="d2c5dd452d77a740" providerId="LiveId" clId="{3B72BE04-D3AB-40A3-A652-7D9F253FAD6F}" dt="2022-04-12T15:13:36.375" v="1883" actId="27636"/>
        <pc:sldMkLst>
          <pc:docMk/>
          <pc:sldMk cId="3711679446" sldId="928"/>
        </pc:sldMkLst>
        <pc:spChg chg="mod">
          <ac:chgData name="Boban Srezovski" userId="d2c5dd452d77a740" providerId="LiveId" clId="{3B72BE04-D3AB-40A3-A652-7D9F253FAD6F}" dt="2022-04-12T15:13:36.375" v="1883" actId="27636"/>
          <ac:spMkLst>
            <pc:docMk/>
            <pc:sldMk cId="3711679446" sldId="928"/>
            <ac:spMk id="3" creationId="{7191CFFF-53FD-4C64-9590-01216DEF2680}"/>
          </ac:spMkLst>
        </pc:spChg>
      </pc:sldChg>
      <pc:sldChg chg="modSp add mod">
        <pc:chgData name="Boban Srezovski" userId="d2c5dd452d77a740" providerId="LiveId" clId="{3B72BE04-D3AB-40A3-A652-7D9F253FAD6F}" dt="2022-04-12T15:18:26.270" v="2026" actId="20577"/>
        <pc:sldMkLst>
          <pc:docMk/>
          <pc:sldMk cId="2173465456" sldId="929"/>
        </pc:sldMkLst>
        <pc:spChg chg="mod">
          <ac:chgData name="Boban Srezovski" userId="d2c5dd452d77a740" providerId="LiveId" clId="{3B72BE04-D3AB-40A3-A652-7D9F253FAD6F}" dt="2022-04-12T15:18:26.270" v="2026" actId="20577"/>
          <ac:spMkLst>
            <pc:docMk/>
            <pc:sldMk cId="2173465456" sldId="929"/>
            <ac:spMk id="3" creationId="{7191CFFF-53FD-4C64-9590-01216DEF2680}"/>
          </ac:spMkLst>
        </pc:spChg>
      </pc:sldChg>
      <pc:sldChg chg="modSp add mod">
        <pc:chgData name="Boban Srezovski" userId="d2c5dd452d77a740" providerId="LiveId" clId="{3B72BE04-D3AB-40A3-A652-7D9F253FAD6F}" dt="2022-04-12T15:19:33.932" v="2059" actId="20577"/>
        <pc:sldMkLst>
          <pc:docMk/>
          <pc:sldMk cId="3246572055" sldId="930"/>
        </pc:sldMkLst>
        <pc:spChg chg="mod">
          <ac:chgData name="Boban Srezovski" userId="d2c5dd452d77a740" providerId="LiveId" clId="{3B72BE04-D3AB-40A3-A652-7D9F253FAD6F}" dt="2022-04-12T15:19:33.932" v="2059" actId="20577"/>
          <ac:spMkLst>
            <pc:docMk/>
            <pc:sldMk cId="3246572055" sldId="930"/>
            <ac:spMk id="3" creationId="{7191CFFF-53FD-4C64-9590-01216DEF2680}"/>
          </ac:spMkLst>
        </pc:spChg>
      </pc:sldChg>
      <pc:sldChg chg="addSp delSp modSp add mod">
        <pc:chgData name="Boban Srezovski" userId="d2c5dd452d77a740" providerId="LiveId" clId="{3B72BE04-D3AB-40A3-A652-7D9F253FAD6F}" dt="2022-04-12T15:22:23.939" v="2145" actId="732"/>
        <pc:sldMkLst>
          <pc:docMk/>
          <pc:sldMk cId="634678167" sldId="931"/>
        </pc:sldMkLst>
        <pc:spChg chg="mod">
          <ac:chgData name="Boban Srezovski" userId="d2c5dd452d77a740" providerId="LiveId" clId="{3B72BE04-D3AB-40A3-A652-7D9F253FAD6F}" dt="2022-04-12T15:22:08.945" v="2141" actId="12"/>
          <ac:spMkLst>
            <pc:docMk/>
            <pc:sldMk cId="634678167" sldId="931"/>
            <ac:spMk id="3" creationId="{7191CFFF-53FD-4C64-9590-01216DEF2680}"/>
          </ac:spMkLst>
        </pc:spChg>
        <pc:picChg chg="del">
          <ac:chgData name="Boban Srezovski" userId="d2c5dd452d77a740" providerId="LiveId" clId="{3B72BE04-D3AB-40A3-A652-7D9F253FAD6F}" dt="2022-04-12T15:22:10.020" v="2142" actId="478"/>
          <ac:picMkLst>
            <pc:docMk/>
            <pc:sldMk cId="634678167" sldId="931"/>
            <ac:picMk id="5" creationId="{5F3355CC-A6A8-4FD8-B0DD-7121A5610DCC}"/>
          </ac:picMkLst>
        </pc:picChg>
        <pc:picChg chg="add mod modCrop">
          <ac:chgData name="Boban Srezovski" userId="d2c5dd452d77a740" providerId="LiveId" clId="{3B72BE04-D3AB-40A3-A652-7D9F253FAD6F}" dt="2022-04-12T15:22:23.939" v="2145" actId="732"/>
          <ac:picMkLst>
            <pc:docMk/>
            <pc:sldMk cId="634678167" sldId="931"/>
            <ac:picMk id="6" creationId="{FD662F96-F70D-475F-BB87-1F048FD12B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2/9/2023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JavaScript</a:t>
            </a:r>
            <a:br>
              <a:rPr lang="en-US" sz="4000" dirty="0"/>
            </a:br>
            <a:r>
              <a:rPr lang="en-US" sz="2800" dirty="0"/>
              <a:t>Chapter 05: Loops</a:t>
            </a:r>
            <a:endParaRPr lang="en-US" sz="4000" dirty="0"/>
          </a:p>
        </p:txBody>
      </p:sp>
      <p:pic>
        <p:nvPicPr>
          <p:cNvPr id="5" name="Picture 4">
            <a:extLst>
              <a:ext uri="{FF2B5EF4-FFF2-40B4-BE49-F238E27FC236}">
                <a16:creationId xmlns:a16="http://schemas.microsoft.com/office/drawing/2014/main" id="{5AB6A7B5-BA7C-4FDF-999E-580EC5ECE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D713-0408-45F3-BF96-5ABDB5F948EC}"/>
              </a:ext>
            </a:extLst>
          </p:cNvPr>
          <p:cNvSpPr>
            <a:spLocks noGrp="1"/>
          </p:cNvSpPr>
          <p:nvPr>
            <p:ph type="title"/>
          </p:nvPr>
        </p:nvSpPr>
        <p:spPr/>
        <p:txBody>
          <a:bodyPr/>
          <a:lstStyle/>
          <a:p>
            <a:r>
              <a:rPr lang="en-US" dirty="0"/>
              <a:t>Practice exercise 5.1</a:t>
            </a:r>
          </a:p>
        </p:txBody>
      </p:sp>
      <p:sp>
        <p:nvSpPr>
          <p:cNvPr id="3" name="Content Placeholder 2">
            <a:extLst>
              <a:ext uri="{FF2B5EF4-FFF2-40B4-BE49-F238E27FC236}">
                <a16:creationId xmlns:a16="http://schemas.microsoft.com/office/drawing/2014/main" id="{9E1A3A70-4300-404D-B641-938755D23621}"/>
              </a:ext>
            </a:extLst>
          </p:cNvPr>
          <p:cNvSpPr>
            <a:spLocks noGrp="1"/>
          </p:cNvSpPr>
          <p:nvPr>
            <p:ph idx="1"/>
          </p:nvPr>
        </p:nvSpPr>
        <p:spPr>
          <a:xfrm>
            <a:off x="581192" y="1990166"/>
            <a:ext cx="11029616" cy="4697506"/>
          </a:xfrm>
        </p:spPr>
        <p:txBody>
          <a:bodyPr anchor="t">
            <a:normAutofit fontScale="92500" lnSpcReduction="10000"/>
          </a:bodyPr>
          <a:lstStyle/>
          <a:p>
            <a:pPr marL="0" indent="0" algn="l">
              <a:buNone/>
            </a:pPr>
            <a:r>
              <a:rPr lang="en-US" sz="1800" b="0" i="0" u="none" strike="noStrike" baseline="0" dirty="0">
                <a:latin typeface="BookAntiqua"/>
              </a:rPr>
              <a:t>In this exercise we will create a number guessing game that takes user input and replies based on how accurate the user's guess was.</a:t>
            </a:r>
          </a:p>
          <a:p>
            <a:pPr marL="666900" lvl="1" indent="-342900">
              <a:buFont typeface="+mj-lt"/>
              <a:buAutoNum type="arabicPeriod"/>
            </a:pPr>
            <a:r>
              <a:rPr lang="en-US" sz="1800" b="0" i="0" u="none" strike="noStrike" baseline="0" dirty="0">
                <a:latin typeface="BookAntiqua"/>
              </a:rPr>
              <a:t>Create a variable to be used as the max value for the number guessing game.</a:t>
            </a:r>
          </a:p>
          <a:p>
            <a:pPr marL="666900" lvl="1" indent="-342900">
              <a:buFont typeface="+mj-lt"/>
              <a:buAutoNum type="arabicPeriod"/>
            </a:pPr>
            <a:r>
              <a:rPr lang="en-US" sz="1800" b="0" i="0" u="none" strike="noStrike" baseline="0" dirty="0">
                <a:latin typeface="BookAntiqua"/>
              </a:rPr>
              <a:t>Generate a random number for the solution using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a:t>
            </a:r>
            <a:r>
              <a:rPr lang="en-US" sz="1800" b="0" i="0" u="none" strike="noStrike" baseline="0" dirty="0">
                <a:latin typeface="BookAntiqua"/>
              </a:rPr>
              <a:t>. You will also need to add 1 so that the value is returned as 1-[whatever the set max value is]. You can log this value to the console for  development to see the value as you create the game, then when the game is complete you can comment out this console output.</a:t>
            </a:r>
          </a:p>
          <a:p>
            <a:pPr marL="666900" lvl="1" indent="-342900">
              <a:buFont typeface="+mj-lt"/>
              <a:buAutoNum type="arabicPeriod"/>
            </a:pPr>
            <a:r>
              <a:rPr lang="en-US" sz="1800" b="0" i="0" u="none" strike="noStrike" baseline="0" dirty="0">
                <a:latin typeface="BookAntiqua"/>
              </a:rPr>
              <a:t>Create a variable that will be used for tracking whether the answer is correct or not and set it to a default Boolean value of </a:t>
            </a:r>
            <a:r>
              <a:rPr lang="en-US" sz="1800" b="0" i="0" u="none" strike="noStrike" baseline="0" dirty="0">
                <a:latin typeface="Consolas" panose="020B0609020204030204" pitchFamily="49" charset="0"/>
              </a:rPr>
              <a:t>false</a:t>
            </a:r>
            <a:r>
              <a:rPr lang="en-US" sz="1800" b="0" i="0" u="none" strike="noStrike" baseline="0" dirty="0">
                <a:latin typeface="BookAntiqua"/>
              </a:rPr>
              <a:t>. We can update it to be </a:t>
            </a:r>
            <a:r>
              <a:rPr lang="en-US" sz="1800" b="0" i="0" u="none" strike="noStrike" baseline="0" dirty="0">
                <a:latin typeface="Consolas" panose="020B0609020204030204" pitchFamily="49" charset="0"/>
              </a:rPr>
              <a:t>true </a:t>
            </a:r>
            <a:r>
              <a:rPr lang="en-US" sz="1800" b="0" i="0" u="none" strike="noStrike" baseline="0" dirty="0">
                <a:latin typeface="BookAntiqua"/>
              </a:rPr>
              <a:t>if the user guess is a match.</a:t>
            </a:r>
            <a:endParaRPr lang="en-US" sz="1800" dirty="0">
              <a:latin typeface="BookAntiqua"/>
            </a:endParaRPr>
          </a:p>
          <a:p>
            <a:pPr marL="666900" lvl="1" indent="-342900">
              <a:buFont typeface="+mj-lt"/>
              <a:buAutoNum type="arabicPeriod"/>
            </a:pPr>
            <a:r>
              <a:rPr lang="en-US" sz="1800" b="0" i="0" u="none" strike="noStrike" baseline="0" dirty="0">
                <a:latin typeface="BookAntiqua"/>
              </a:rPr>
              <a:t>Use a </a:t>
            </a:r>
            <a:r>
              <a:rPr lang="en-US" sz="1800" b="0" i="0" u="none" strike="noStrike" baseline="0" dirty="0">
                <a:latin typeface="Consolas" panose="020B0609020204030204" pitchFamily="49" charset="0"/>
              </a:rPr>
              <a:t>while </a:t>
            </a:r>
            <a:r>
              <a:rPr lang="en-US" sz="1800" b="0" i="0" u="none" strike="noStrike" baseline="0" dirty="0">
                <a:latin typeface="BookAntiqua"/>
              </a:rPr>
              <a:t>loop to iterate a prompt that asks the user to enter a number between 1 and 5, and convert the response into a number in order to match the data type of the random number.</a:t>
            </a:r>
          </a:p>
          <a:p>
            <a:pPr marL="666900" lvl="1" indent="-342900">
              <a:buFont typeface="+mj-lt"/>
              <a:buAutoNum type="arabicPeriod"/>
            </a:pPr>
            <a:r>
              <a:rPr lang="en-US" sz="1800" b="0" i="0" u="none" strike="noStrike" baseline="0" dirty="0">
                <a:latin typeface="BookAntiqua"/>
              </a:rPr>
              <a:t>Inside the </a:t>
            </a:r>
            <a:r>
              <a:rPr lang="en-US" sz="1800" b="0" i="0" u="none" strike="noStrike" baseline="0" dirty="0">
                <a:latin typeface="Consolas" panose="020B0609020204030204" pitchFamily="49" charset="0"/>
              </a:rPr>
              <a:t>while </a:t>
            </a:r>
            <a:r>
              <a:rPr lang="en-US" sz="1800" b="0" i="0" u="none" strike="noStrike" baseline="0" dirty="0">
                <a:latin typeface="BookAntiqua"/>
              </a:rPr>
              <a:t>loop, check using a condition to see if the prompt value is equal to the solution number. Apply logic such that if the number is correct, you set the status to </a:t>
            </a:r>
            <a:r>
              <a:rPr lang="en-US" sz="1800" b="0" i="0" u="none" strike="noStrike" baseline="0" dirty="0">
                <a:latin typeface="Consolas" panose="020B0609020204030204" pitchFamily="49" charset="0"/>
              </a:rPr>
              <a:t>true </a:t>
            </a:r>
            <a:r>
              <a:rPr lang="en-US" sz="1800" b="0" i="0" u="none" strike="noStrike" baseline="0" dirty="0">
                <a:latin typeface="BookAntiqua"/>
              </a:rPr>
              <a:t>and break out of the loop. Provide the player with some feedback as to whether the guess was high or low, and initiate another prompt until the user guesses correctly. In this way we use the loop to keep asking until the solution is correct, and at that point we can stop the iteration of the block of code</a:t>
            </a:r>
            <a:r>
              <a:rPr lang="en-US" b="0" i="0" u="none" strike="noStrike" baseline="0" dirty="0">
                <a:latin typeface="BookAntiqua"/>
              </a:rPr>
              <a:t>.</a:t>
            </a:r>
            <a:endParaRPr lang="en-US" dirty="0"/>
          </a:p>
        </p:txBody>
      </p:sp>
    </p:spTree>
    <p:extLst>
      <p:ext uri="{BB962C8B-B14F-4D97-AF65-F5344CB8AC3E}">
        <p14:creationId xmlns:p14="http://schemas.microsoft.com/office/powerpoint/2010/main" val="26305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0092-31A7-4488-A32C-A35588004AB0}"/>
              </a:ext>
            </a:extLst>
          </p:cNvPr>
          <p:cNvSpPr>
            <a:spLocks noGrp="1"/>
          </p:cNvSpPr>
          <p:nvPr>
            <p:ph type="title"/>
          </p:nvPr>
        </p:nvSpPr>
        <p:spPr/>
        <p:txBody>
          <a:bodyPr/>
          <a:lstStyle/>
          <a:p>
            <a:r>
              <a:rPr lang="en-US" dirty="0"/>
              <a:t>do while loops</a:t>
            </a:r>
          </a:p>
        </p:txBody>
      </p:sp>
      <p:sp>
        <p:nvSpPr>
          <p:cNvPr id="3" name="Content Placeholder 2">
            <a:extLst>
              <a:ext uri="{FF2B5EF4-FFF2-40B4-BE49-F238E27FC236}">
                <a16:creationId xmlns:a16="http://schemas.microsoft.com/office/drawing/2014/main" id="{C8E626DB-1D70-4263-A724-5A2677EDAE4A}"/>
              </a:ext>
            </a:extLst>
          </p:cNvPr>
          <p:cNvSpPr>
            <a:spLocks noGrp="1"/>
          </p:cNvSpPr>
          <p:nvPr>
            <p:ph idx="1"/>
          </p:nvPr>
        </p:nvSpPr>
        <p:spPr>
          <a:xfrm>
            <a:off x="581192" y="2180496"/>
            <a:ext cx="11029615" cy="4327880"/>
          </a:xfrm>
        </p:spPr>
        <p:txBody>
          <a:bodyPr>
            <a:normAutofit/>
          </a:bodyPr>
          <a:lstStyle/>
          <a:p>
            <a:pPr marL="0" indent="0" algn="l">
              <a:buNone/>
            </a:pPr>
            <a:r>
              <a:rPr lang="en-US" sz="1800" b="0" i="0" u="none" strike="noStrike" baseline="0" dirty="0">
                <a:latin typeface="BookAntiqua"/>
              </a:rPr>
              <a:t>In some cases, you really need the code block to be executed at least once. For example, if you need valid user input, you need to ask at least once. The same goes for trying to connect with a database or some other external source: you will have to do so at least once in order for it to be successful. And you will probably need to do so as long as you did not get the result you needed. In these cases, you can use a </a:t>
            </a:r>
            <a:r>
              <a:rPr lang="en-US" sz="1800" b="1" i="0" u="none" strike="noStrike" baseline="0" dirty="0">
                <a:latin typeface="BookAntiqua-Bold"/>
              </a:rPr>
              <a:t>do while loop</a:t>
            </a:r>
            <a:r>
              <a:rPr lang="en-US" sz="1800" b="0" i="0" u="none" strike="noStrike" baseline="0" dirty="0">
                <a:latin typeface="BookAntiqua"/>
              </a:rPr>
              <a:t>.</a:t>
            </a:r>
          </a:p>
          <a:p>
            <a:pPr marL="0" indent="0" algn="l">
              <a:buNone/>
            </a:pPr>
            <a:r>
              <a:rPr lang="en-US" sz="1800" b="0" i="0" u="none" strike="noStrike" baseline="0" dirty="0">
                <a:latin typeface="BookAntiqua"/>
              </a:rPr>
              <a:t>Here is what the syntax looks like: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executes what is within the </a:t>
            </a:r>
            <a:r>
              <a:rPr lang="en-US" sz="1800" b="0" i="0" u="none" strike="noStrike" baseline="0" dirty="0">
                <a:latin typeface="Consolas" panose="020B0609020204030204" pitchFamily="49" charset="0"/>
              </a:rPr>
              <a:t>do </a:t>
            </a:r>
            <a:r>
              <a:rPr lang="en-US" sz="1800" b="0" i="0" u="none" strike="noStrike" baseline="0" dirty="0">
                <a:latin typeface="BookAntiqua"/>
              </a:rPr>
              <a:t>block, and then after that it evaluates the </a:t>
            </a:r>
            <a:r>
              <a:rPr lang="en-US" sz="1800" b="0" i="0" u="none" strike="noStrike" baseline="0" dirty="0">
                <a:latin typeface="Consolas" panose="020B0609020204030204" pitchFamily="49" charset="0"/>
              </a:rPr>
              <a:t>while</a:t>
            </a:r>
            <a:r>
              <a:rPr lang="en-US" sz="1800" b="0" i="0" u="none" strike="noStrike" baseline="0" dirty="0">
                <a:latin typeface="BookAntiqua"/>
              </a:rPr>
              <a:t>. If the condition is </a:t>
            </a:r>
            <a:r>
              <a:rPr lang="en-US" sz="1800" b="0" i="0" u="none" strike="noStrike" baseline="0" dirty="0">
                <a:latin typeface="Consolas" panose="020B0609020204030204" pitchFamily="49" charset="0"/>
              </a:rPr>
              <a:t>true</a:t>
            </a:r>
            <a:r>
              <a:rPr lang="en-US" sz="1800" b="0" i="0" u="none" strike="noStrike" baseline="0" dirty="0">
                <a:latin typeface="BookAntiqua"/>
              </a:rPr>
              <a:t>, it will execute what is in the </a:t>
            </a:r>
            <a:r>
              <a:rPr lang="en-US" sz="1800" b="0" i="0" u="none" strike="noStrike" baseline="0" dirty="0">
                <a:latin typeface="Consolas" panose="020B0609020204030204" pitchFamily="49" charset="0"/>
              </a:rPr>
              <a:t>do </a:t>
            </a:r>
            <a:r>
              <a:rPr lang="en-US" sz="1800" b="0" i="0" u="none" strike="noStrike" baseline="0" dirty="0">
                <a:latin typeface="BookAntiqua"/>
              </a:rPr>
              <a:t>block again. It will continue to do so until the condition in the </a:t>
            </a:r>
            <a:r>
              <a:rPr lang="en-US" sz="1800" b="0" i="0" u="none" strike="noStrike" baseline="0" dirty="0">
                <a:latin typeface="Consolas" panose="020B0609020204030204" pitchFamily="49" charset="0"/>
              </a:rPr>
              <a:t>while </a:t>
            </a:r>
            <a:r>
              <a:rPr lang="en-US" sz="1800" b="0" i="0" u="none" strike="noStrike" baseline="0" dirty="0">
                <a:latin typeface="BookAntiqua"/>
              </a:rPr>
              <a:t>changes to </a:t>
            </a:r>
            <a:r>
              <a:rPr lang="en-US" sz="1800" b="0" i="0" u="none" strike="noStrike" baseline="0" dirty="0">
                <a:latin typeface="Consolas" panose="020B0609020204030204" pitchFamily="49" charset="0"/>
              </a:rPr>
              <a:t>false</a:t>
            </a:r>
            <a:r>
              <a:rPr lang="en-US" sz="1800" b="0" i="0" u="none" strike="noStrike" baseline="0" dirty="0">
                <a:latin typeface="BookAntiqua"/>
              </a:rPr>
              <a:t>.</a:t>
            </a:r>
          </a:p>
          <a:p>
            <a:pPr marL="0" indent="0" algn="l">
              <a:buNone/>
            </a:pPr>
            <a:endParaRPr lang="en-US" dirty="0"/>
          </a:p>
        </p:txBody>
      </p:sp>
      <p:pic>
        <p:nvPicPr>
          <p:cNvPr id="5" name="Picture 4">
            <a:extLst>
              <a:ext uri="{FF2B5EF4-FFF2-40B4-BE49-F238E27FC236}">
                <a16:creationId xmlns:a16="http://schemas.microsoft.com/office/drawing/2014/main" id="{E67AF2AE-09A7-4CE4-B630-B109E3AECC4D}"/>
              </a:ext>
            </a:extLst>
          </p:cNvPr>
          <p:cNvPicPr>
            <a:picLocks noChangeAspect="1"/>
          </p:cNvPicPr>
          <p:nvPr/>
        </p:nvPicPr>
        <p:blipFill>
          <a:blip r:embed="rId2"/>
          <a:stretch>
            <a:fillRect/>
          </a:stretch>
        </p:blipFill>
        <p:spPr>
          <a:xfrm>
            <a:off x="1576386" y="4084264"/>
            <a:ext cx="9039225" cy="1038225"/>
          </a:xfrm>
          <a:prstGeom prst="rect">
            <a:avLst/>
          </a:prstGeom>
        </p:spPr>
      </p:pic>
    </p:spTree>
    <p:extLst>
      <p:ext uri="{BB962C8B-B14F-4D97-AF65-F5344CB8AC3E}">
        <p14:creationId xmlns:p14="http://schemas.microsoft.com/office/powerpoint/2010/main" val="118465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0092-31A7-4488-A32C-A35588004AB0}"/>
              </a:ext>
            </a:extLst>
          </p:cNvPr>
          <p:cNvSpPr>
            <a:spLocks noGrp="1"/>
          </p:cNvSpPr>
          <p:nvPr>
            <p:ph type="title"/>
          </p:nvPr>
        </p:nvSpPr>
        <p:spPr/>
        <p:txBody>
          <a:bodyPr/>
          <a:lstStyle/>
          <a:p>
            <a:r>
              <a:rPr lang="en-US" dirty="0"/>
              <a:t>do while loops</a:t>
            </a:r>
          </a:p>
        </p:txBody>
      </p:sp>
      <p:sp>
        <p:nvSpPr>
          <p:cNvPr id="3" name="Content Placeholder 2">
            <a:extLst>
              <a:ext uri="{FF2B5EF4-FFF2-40B4-BE49-F238E27FC236}">
                <a16:creationId xmlns:a16="http://schemas.microsoft.com/office/drawing/2014/main" id="{C8E626DB-1D70-4263-A724-5A2677EDAE4A}"/>
              </a:ext>
            </a:extLst>
          </p:cNvPr>
          <p:cNvSpPr>
            <a:spLocks noGrp="1"/>
          </p:cNvSpPr>
          <p:nvPr>
            <p:ph idx="1"/>
          </p:nvPr>
        </p:nvSpPr>
        <p:spPr>
          <a:xfrm>
            <a:off x="581192" y="2180496"/>
            <a:ext cx="11029615" cy="4327880"/>
          </a:xfrm>
        </p:spPr>
        <p:txBody>
          <a:bodyPr>
            <a:normAutofit lnSpcReduction="10000"/>
          </a:bodyPr>
          <a:lstStyle/>
          <a:p>
            <a:pPr marL="0" indent="0" algn="l">
              <a:buNone/>
            </a:pPr>
            <a:r>
              <a:rPr lang="en-US" sz="1800" b="0" i="0" u="none" strike="noStrike" baseline="0" dirty="0">
                <a:latin typeface="BookAntiqua"/>
              </a:rPr>
              <a:t>We can use the </a:t>
            </a:r>
            <a:r>
              <a:rPr lang="en-US" sz="1800" b="0" i="0" u="none" strike="noStrike" baseline="0" dirty="0">
                <a:latin typeface="Consolas" panose="020B0609020204030204" pitchFamily="49" charset="0"/>
              </a:rPr>
              <a:t>prompt() </a:t>
            </a:r>
            <a:r>
              <a:rPr lang="en-US" sz="1800" b="0" i="0" u="none" strike="noStrike" baseline="0" dirty="0">
                <a:latin typeface="BookAntiqua"/>
              </a:rPr>
              <a:t>method to get user input. Let's use a </a:t>
            </a:r>
            <a:r>
              <a:rPr lang="en-US" sz="1800" b="0" i="0" u="none" strike="noStrike" baseline="0" dirty="0">
                <a:latin typeface="Consolas" panose="020B0609020204030204" pitchFamily="49" charset="0"/>
              </a:rPr>
              <a:t>do while </a:t>
            </a:r>
            <a:r>
              <a:rPr lang="en-US" sz="1800" b="0" i="0" u="none" strike="noStrike" baseline="0" dirty="0">
                <a:latin typeface="BookAntiqua"/>
              </a:rPr>
              <a:t>loop to ask the user for a number between 0 and 100.</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Here is the output; you will have to enter the number in the console yourself here.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It asks three times, because the first two times the number was not between 0 and 100 and the condition in the </a:t>
            </a:r>
            <a:r>
              <a:rPr lang="en-US" sz="1800" b="0" i="0" u="none" strike="noStrike" baseline="0" dirty="0">
                <a:latin typeface="Consolas" panose="020B0609020204030204" pitchFamily="49" charset="0"/>
              </a:rPr>
              <a:t>while </a:t>
            </a:r>
            <a:r>
              <a:rPr lang="en-US" sz="1800" b="0" i="0" u="none" strike="noStrike" baseline="0" dirty="0">
                <a:latin typeface="BookAntiqua"/>
              </a:rPr>
              <a:t>block was true. With </a:t>
            </a:r>
            <a:r>
              <a:rPr lang="en-US" sz="1800" b="0" i="0" u="none" strike="noStrike" baseline="0" dirty="0">
                <a:latin typeface="Consolas" panose="020B0609020204030204" pitchFamily="49" charset="0"/>
              </a:rPr>
              <a:t>34</a:t>
            </a:r>
            <a:r>
              <a:rPr lang="en-US" sz="1800" b="0" i="0" u="none" strike="noStrike" baseline="0" dirty="0">
                <a:latin typeface="BookAntiqua"/>
              </a:rPr>
              <a:t>, the condition in the </a:t>
            </a:r>
            <a:r>
              <a:rPr lang="en-US" sz="1800" b="0" i="0" u="none" strike="noStrike" baseline="0" dirty="0">
                <a:latin typeface="Consolas" panose="020B0609020204030204" pitchFamily="49" charset="0"/>
              </a:rPr>
              <a:t>while </a:t>
            </a:r>
            <a:r>
              <a:rPr lang="en-US" sz="1800" b="0" i="0" u="none" strike="noStrike" baseline="0" dirty="0">
                <a:latin typeface="BookAntiqua"/>
              </a:rPr>
              <a:t>block became false and the loop ended.</a:t>
            </a:r>
            <a:endParaRPr lang="en-US" dirty="0"/>
          </a:p>
        </p:txBody>
      </p:sp>
      <p:pic>
        <p:nvPicPr>
          <p:cNvPr id="6" name="Picture 5">
            <a:extLst>
              <a:ext uri="{FF2B5EF4-FFF2-40B4-BE49-F238E27FC236}">
                <a16:creationId xmlns:a16="http://schemas.microsoft.com/office/drawing/2014/main" id="{07D70C19-8956-45A6-A4BE-51E67F6EE9A6}"/>
              </a:ext>
            </a:extLst>
          </p:cNvPr>
          <p:cNvPicPr>
            <a:picLocks noChangeAspect="1"/>
          </p:cNvPicPr>
          <p:nvPr/>
        </p:nvPicPr>
        <p:blipFill>
          <a:blip r:embed="rId2"/>
          <a:stretch>
            <a:fillRect/>
          </a:stretch>
        </p:blipFill>
        <p:spPr>
          <a:xfrm>
            <a:off x="1604961" y="2892687"/>
            <a:ext cx="8982075" cy="1352550"/>
          </a:xfrm>
          <a:prstGeom prst="rect">
            <a:avLst/>
          </a:prstGeom>
        </p:spPr>
      </p:pic>
      <p:pic>
        <p:nvPicPr>
          <p:cNvPr id="8" name="Picture 7">
            <a:extLst>
              <a:ext uri="{FF2B5EF4-FFF2-40B4-BE49-F238E27FC236}">
                <a16:creationId xmlns:a16="http://schemas.microsoft.com/office/drawing/2014/main" id="{EAA18FB5-DFFC-4380-8335-846ED9F43DD9}"/>
              </a:ext>
            </a:extLst>
          </p:cNvPr>
          <p:cNvPicPr>
            <a:picLocks noChangeAspect="1"/>
          </p:cNvPicPr>
          <p:nvPr/>
        </p:nvPicPr>
        <p:blipFill>
          <a:blip r:embed="rId3"/>
          <a:stretch>
            <a:fillRect/>
          </a:stretch>
        </p:blipFill>
        <p:spPr>
          <a:xfrm>
            <a:off x="1604961" y="4709777"/>
            <a:ext cx="9020175" cy="1019175"/>
          </a:xfrm>
          <a:prstGeom prst="rect">
            <a:avLst/>
          </a:prstGeom>
        </p:spPr>
      </p:pic>
    </p:spTree>
    <p:extLst>
      <p:ext uri="{BB962C8B-B14F-4D97-AF65-F5344CB8AC3E}">
        <p14:creationId xmlns:p14="http://schemas.microsoft.com/office/powerpoint/2010/main" val="156155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E0B-B574-4562-9EB5-789E3DF5C75E}"/>
              </a:ext>
            </a:extLst>
          </p:cNvPr>
          <p:cNvSpPr>
            <a:spLocks noGrp="1"/>
          </p:cNvSpPr>
          <p:nvPr>
            <p:ph type="title"/>
          </p:nvPr>
        </p:nvSpPr>
        <p:spPr/>
        <p:txBody>
          <a:bodyPr/>
          <a:lstStyle/>
          <a:p>
            <a:r>
              <a:rPr lang="en-US" dirty="0"/>
              <a:t>Practice exercise 5.2</a:t>
            </a:r>
          </a:p>
        </p:txBody>
      </p:sp>
      <p:sp>
        <p:nvSpPr>
          <p:cNvPr id="3" name="Content Placeholder 2">
            <a:extLst>
              <a:ext uri="{FF2B5EF4-FFF2-40B4-BE49-F238E27FC236}">
                <a16:creationId xmlns:a16="http://schemas.microsoft.com/office/drawing/2014/main" id="{5ACDF14A-0848-4A7A-A7A3-B6D5976270B0}"/>
              </a:ext>
            </a:extLst>
          </p:cNvPr>
          <p:cNvSpPr>
            <a:spLocks noGrp="1"/>
          </p:cNvSpPr>
          <p:nvPr>
            <p:ph idx="1"/>
          </p:nvPr>
        </p:nvSpPr>
        <p:spPr/>
        <p:txBody>
          <a:bodyPr/>
          <a:lstStyle/>
          <a:p>
            <a:pPr marL="0" indent="0" algn="l">
              <a:buNone/>
            </a:pPr>
            <a:r>
              <a:rPr lang="en-US" sz="1800" b="0" i="0" u="none" strike="noStrike" baseline="0" dirty="0">
                <a:latin typeface="BookAntiqua"/>
              </a:rPr>
              <a:t>In this exercise, we will create a basic counter that will increase a dynamic variable by a consistent step value, up to an upper limit.</a:t>
            </a:r>
          </a:p>
          <a:p>
            <a:pPr marL="666900" lvl="1" indent="-342900">
              <a:buFont typeface="+mj-lt"/>
              <a:buAutoNum type="arabicPeriod"/>
            </a:pPr>
            <a:r>
              <a:rPr lang="en-US" sz="1800" b="0" i="0" u="none" strike="noStrike" baseline="0" dirty="0">
                <a:latin typeface="BookAntiqua"/>
              </a:rPr>
              <a:t>Set the starting counter to 0</a:t>
            </a:r>
          </a:p>
          <a:p>
            <a:pPr marL="666900" lvl="1" indent="-342900">
              <a:buFont typeface="+mj-lt"/>
              <a:buAutoNum type="arabicPeriod"/>
            </a:pPr>
            <a:r>
              <a:rPr lang="en-US" sz="1800" b="0" i="0" u="none" strike="noStrike" baseline="0" dirty="0">
                <a:latin typeface="BookAntiqua"/>
              </a:rPr>
              <a:t>Create a variable, </a:t>
            </a:r>
            <a:r>
              <a:rPr lang="en-US" sz="1800" b="0" i="0" u="none" strike="noStrike" baseline="0" dirty="0">
                <a:latin typeface="Consolas" panose="020B0609020204030204" pitchFamily="49" charset="0"/>
              </a:rPr>
              <a:t>step</a:t>
            </a:r>
            <a:r>
              <a:rPr lang="en-US" sz="1800" b="0" i="0" u="none" strike="noStrike" baseline="0" dirty="0">
                <a:latin typeface="BookAntiqua"/>
              </a:rPr>
              <a:t>, to increase your counter by</a:t>
            </a:r>
          </a:p>
          <a:p>
            <a:pPr marL="666900" lvl="1" indent="-342900">
              <a:buFont typeface="+mj-lt"/>
              <a:buAutoNum type="arabicPeriod"/>
            </a:pPr>
            <a:r>
              <a:rPr lang="en-US" sz="1800" b="0" i="0" u="none" strike="noStrike" baseline="0" dirty="0">
                <a:latin typeface="BookAntiqua"/>
              </a:rPr>
              <a:t>Add a </a:t>
            </a:r>
            <a:r>
              <a:rPr lang="en-US" sz="1800" b="0" i="0" u="none" strike="noStrike" baseline="0" dirty="0">
                <a:latin typeface="Consolas" panose="020B0609020204030204" pitchFamily="49" charset="0"/>
              </a:rPr>
              <a:t>do while </a:t>
            </a:r>
            <a:r>
              <a:rPr lang="en-US" sz="1800" b="0" i="0" u="none" strike="noStrike" baseline="0" dirty="0">
                <a:latin typeface="BookAntiqua"/>
              </a:rPr>
              <a:t>loop, printing the counter to the console and incrementing it by the </a:t>
            </a:r>
            <a:r>
              <a:rPr lang="en-US" sz="1800" b="0" i="0" u="none" strike="noStrike" baseline="0" dirty="0">
                <a:latin typeface="Consolas" panose="020B0609020204030204" pitchFamily="49" charset="0"/>
              </a:rPr>
              <a:t>step </a:t>
            </a:r>
            <a:r>
              <a:rPr lang="en-US" sz="1800" b="0" i="0" u="none" strike="noStrike" baseline="0" dirty="0">
                <a:latin typeface="BookAntiqua"/>
              </a:rPr>
              <a:t>amount each loop</a:t>
            </a:r>
          </a:p>
          <a:p>
            <a:pPr marL="666900" lvl="1" indent="-342900">
              <a:buFont typeface="+mj-lt"/>
              <a:buAutoNum type="arabicPeriod"/>
            </a:pPr>
            <a:r>
              <a:rPr lang="en-US" sz="1800" b="0" i="0" u="none" strike="noStrike" baseline="0" dirty="0">
                <a:latin typeface="BookAntiqua"/>
              </a:rPr>
              <a:t>Continue to loop until the counter is equal to 100 or more than 100</a:t>
            </a:r>
            <a:endParaRPr lang="en-US" sz="1800" dirty="0"/>
          </a:p>
        </p:txBody>
      </p:sp>
    </p:spTree>
    <p:extLst>
      <p:ext uri="{BB962C8B-B14F-4D97-AF65-F5344CB8AC3E}">
        <p14:creationId xmlns:p14="http://schemas.microsoft.com/office/powerpoint/2010/main" val="385403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4CA8-2065-42C7-A54A-3AFBA260C380}"/>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0051067C-63B0-4B05-9884-35DED9E90A46}"/>
              </a:ext>
            </a:extLst>
          </p:cNvPr>
          <p:cNvSpPr>
            <a:spLocks noGrp="1"/>
          </p:cNvSpPr>
          <p:nvPr>
            <p:ph idx="1"/>
          </p:nvPr>
        </p:nvSpPr>
        <p:spPr/>
        <p:txBody>
          <a:bodyPr/>
          <a:lstStyle/>
          <a:p>
            <a:pPr marL="0" indent="0" algn="l">
              <a:buNone/>
            </a:pPr>
            <a:r>
              <a:rPr lang="en-US" sz="1800" b="1" i="0" u="none" strike="noStrike" baseline="0" dirty="0">
                <a:latin typeface="BookAntiqua-Bold"/>
              </a:rPr>
              <a:t>for loops </a:t>
            </a:r>
            <a:r>
              <a:rPr lang="en-US" sz="1800" b="0" i="0" u="none" strike="noStrike" baseline="0" dirty="0">
                <a:latin typeface="BookAntiqua"/>
              </a:rPr>
              <a:t>are special loops. The syntax might be a little bit confusing at first, but you will find yourself using them soon, because they are very useful. </a:t>
            </a:r>
          </a:p>
          <a:p>
            <a:pPr marL="0" indent="0" algn="l">
              <a:buNone/>
            </a:pPr>
            <a:r>
              <a:rPr lang="en-US" sz="1800" b="0" i="0" u="none" strike="noStrike" baseline="0" dirty="0">
                <a:latin typeface="BookAntiqua"/>
              </a:rPr>
              <a:t>Here is what the syntax looks like:</a:t>
            </a: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CCA48104-BB0E-4B8D-8EFD-9EA33D20E740}"/>
              </a:ext>
            </a:extLst>
          </p:cNvPr>
          <p:cNvPicPr>
            <a:picLocks noChangeAspect="1"/>
          </p:cNvPicPr>
          <p:nvPr/>
        </p:nvPicPr>
        <p:blipFill>
          <a:blip r:embed="rId2"/>
          <a:stretch>
            <a:fillRect/>
          </a:stretch>
        </p:blipFill>
        <p:spPr>
          <a:xfrm>
            <a:off x="2085974" y="4373460"/>
            <a:ext cx="8020050" cy="1019175"/>
          </a:xfrm>
          <a:prstGeom prst="rect">
            <a:avLst/>
          </a:prstGeom>
        </p:spPr>
      </p:pic>
    </p:spTree>
    <p:extLst>
      <p:ext uri="{BB962C8B-B14F-4D97-AF65-F5344CB8AC3E}">
        <p14:creationId xmlns:p14="http://schemas.microsoft.com/office/powerpoint/2010/main" val="3678854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4CA8-2065-42C7-A54A-3AFBA260C380}"/>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0051067C-63B0-4B05-9884-35DED9E90A46}"/>
              </a:ext>
            </a:extLst>
          </p:cNvPr>
          <p:cNvSpPr>
            <a:spLocks noGrp="1"/>
          </p:cNvSpPr>
          <p:nvPr>
            <p:ph idx="1"/>
          </p:nvPr>
        </p:nvSpPr>
        <p:spPr>
          <a:xfrm>
            <a:off x="581192" y="2180496"/>
            <a:ext cx="11029615" cy="4202375"/>
          </a:xfrm>
        </p:spPr>
        <p:txBody>
          <a:bodyPr>
            <a:normAutofit/>
          </a:bodyPr>
          <a:lstStyle/>
          <a:p>
            <a:pPr marL="0" indent="0" algn="l">
              <a:buNone/>
            </a:pPr>
            <a:r>
              <a:rPr lang="en-US" sz="1800" b="0" i="0" u="none" strike="noStrike" baseline="0" dirty="0">
                <a:latin typeface="BookAntiqua"/>
              </a:rPr>
              <a:t>Between the parentheses following the </a:t>
            </a:r>
            <a:r>
              <a:rPr lang="en-US" sz="1800" b="0" i="0" u="none" strike="noStrike" baseline="0" dirty="0">
                <a:latin typeface="Consolas" panose="020B0609020204030204" pitchFamily="49" charset="0"/>
              </a:rPr>
              <a:t>for </a:t>
            </a:r>
            <a:r>
              <a:rPr lang="en-US" sz="1800" b="0" i="0" u="none" strike="noStrike" baseline="0" dirty="0">
                <a:latin typeface="BookAntiqua"/>
              </a:rPr>
              <a:t>statement, there are three parts, separated by semi-colons. The first one initializes the variables that can be used in the </a:t>
            </a:r>
            <a:r>
              <a:rPr lang="en-US" sz="1800" b="0" i="0" u="none" strike="noStrike" baseline="0" dirty="0">
                <a:latin typeface="Consolas" panose="020B0609020204030204" pitchFamily="49" charset="0"/>
              </a:rPr>
              <a:t>for </a:t>
            </a:r>
            <a:r>
              <a:rPr lang="en-US" sz="1800" b="0" i="0" u="none" strike="noStrike" baseline="0" dirty="0">
                <a:latin typeface="BookAntiqua"/>
              </a:rPr>
              <a:t>loop. The second one is a condition: as long as this condition is true, the loop will keep on iterating. This condition gets checked after initializing the variables before the first iteration (this will only take place when the condition evaluates to true). The last one is a statement. This statement gets executed after every iteration. Here is the flow of a </a:t>
            </a:r>
            <a:r>
              <a:rPr lang="en-US" sz="1800" b="0" i="0" u="none" strike="noStrike" baseline="0" dirty="0">
                <a:latin typeface="Consolas" panose="020B0609020204030204" pitchFamily="49" charset="0"/>
              </a:rPr>
              <a:t>for </a:t>
            </a:r>
            <a:r>
              <a:rPr lang="en-US" sz="1800" b="0" i="0" u="none" strike="noStrike" baseline="0" dirty="0">
                <a:latin typeface="BookAntiqua"/>
              </a:rPr>
              <a:t>loop:</a:t>
            </a:r>
          </a:p>
          <a:p>
            <a:pPr marL="666900" lvl="1" indent="-342900">
              <a:buFont typeface="+mj-lt"/>
              <a:buAutoNum type="arabicPeriod"/>
            </a:pPr>
            <a:r>
              <a:rPr lang="en-US" sz="1800" b="0" i="0" u="none" strike="noStrike" baseline="0" dirty="0">
                <a:latin typeface="BookAntiqua"/>
              </a:rPr>
              <a:t>Initialize the variables.</a:t>
            </a:r>
          </a:p>
          <a:p>
            <a:pPr marL="666900" lvl="1" indent="-342900">
              <a:buFont typeface="+mj-lt"/>
              <a:buAutoNum type="arabicPeriod"/>
            </a:pPr>
            <a:r>
              <a:rPr lang="en-US" sz="1800" b="0" i="0" u="none" strike="noStrike" baseline="0" dirty="0">
                <a:latin typeface="BookAntiqua"/>
              </a:rPr>
              <a:t>Check the condition.</a:t>
            </a:r>
          </a:p>
          <a:p>
            <a:pPr marL="666900" lvl="1" indent="-342900">
              <a:buFont typeface="+mj-lt"/>
              <a:buAutoNum type="arabicPeriod"/>
            </a:pPr>
            <a:r>
              <a:rPr lang="en-US" sz="1800" b="0" i="0" u="none" strike="noStrike" baseline="0" dirty="0">
                <a:latin typeface="BookAntiqua"/>
              </a:rPr>
              <a:t>If the condition is true, execute the code block. If the condition is false, the loop will end here.</a:t>
            </a:r>
          </a:p>
          <a:p>
            <a:pPr marL="666900" lvl="1" indent="-342900">
              <a:buFont typeface="+mj-lt"/>
              <a:buAutoNum type="arabicPeriod"/>
            </a:pPr>
            <a:r>
              <a:rPr lang="en-US" sz="1800" b="0" i="0" u="none" strike="noStrike" baseline="0" dirty="0">
                <a:latin typeface="BookAntiqua"/>
              </a:rPr>
              <a:t>Perform the statement (the third part, for example,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Go back to step 2.</a:t>
            </a:r>
            <a:endParaRPr lang="en-US" sz="1800" dirty="0"/>
          </a:p>
        </p:txBody>
      </p:sp>
    </p:spTree>
    <p:extLst>
      <p:ext uri="{BB962C8B-B14F-4D97-AF65-F5344CB8AC3E}">
        <p14:creationId xmlns:p14="http://schemas.microsoft.com/office/powerpoint/2010/main" val="2279053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4CA8-2065-42C7-A54A-3AFBA260C380}"/>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0051067C-63B0-4B05-9884-35DED9E90A46}"/>
              </a:ext>
            </a:extLst>
          </p:cNvPr>
          <p:cNvSpPr>
            <a:spLocks noGrp="1"/>
          </p:cNvSpPr>
          <p:nvPr>
            <p:ph idx="1"/>
          </p:nvPr>
        </p:nvSpPr>
        <p:spPr>
          <a:xfrm>
            <a:off x="581192" y="2043952"/>
            <a:ext cx="11029615" cy="4643719"/>
          </a:xfrm>
        </p:spPr>
        <p:txBody>
          <a:bodyPr anchor="t">
            <a:normAutofit/>
          </a:bodyPr>
          <a:lstStyle/>
          <a:p>
            <a:pPr marL="0" indent="0" algn="l">
              <a:buNone/>
            </a:pPr>
            <a:r>
              <a:rPr lang="en-US" sz="1800" b="0" i="0" u="none" strike="noStrike" baseline="0" dirty="0">
                <a:latin typeface="BookAntiqua"/>
              </a:rPr>
              <a:t>This is a simple example that logs the numbers 0 to 10 (excluding 10) to the console: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starts by creating a variable, </a:t>
            </a:r>
            <a:r>
              <a:rPr lang="en-US" sz="1800" b="0" i="0" u="none" strike="noStrike" baseline="0" dirty="0" err="1">
                <a:latin typeface="Consolas" panose="020B0609020204030204" pitchFamily="49" charset="0"/>
              </a:rPr>
              <a:t>i</a:t>
            </a:r>
            <a:r>
              <a:rPr lang="en-US" sz="1800" b="0" i="0" u="none" strike="noStrike" baseline="0" dirty="0">
                <a:latin typeface="BookAntiqua"/>
              </a:rPr>
              <a:t>, and sets this to </a:t>
            </a:r>
            <a:r>
              <a:rPr lang="en-US" sz="1800" b="0" i="0" u="none" strike="noStrike" baseline="0" dirty="0">
                <a:latin typeface="Consolas" panose="020B0609020204030204" pitchFamily="49" charset="0"/>
              </a:rPr>
              <a:t>0</a:t>
            </a:r>
            <a:r>
              <a:rPr lang="en-US" sz="1800" b="0" i="0" u="none" strike="noStrike" baseline="0" dirty="0">
                <a:latin typeface="BookAntiqua"/>
              </a:rPr>
              <a:t>. Then it checks whether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is smaller than 10. If it is, it will execute the log statement. After this, it will execute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and increase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by one.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buNone/>
            </a:pPr>
            <a:r>
              <a:rPr lang="en-US" dirty="0">
                <a:latin typeface="BookAntiqua"/>
              </a:rPr>
              <a:t>The condition gets checked again. And this goes on until </a:t>
            </a:r>
            <a:r>
              <a:rPr lang="en-US" dirty="0" err="1">
                <a:latin typeface="Consolas" panose="020B0609020204030204" pitchFamily="49" charset="0"/>
              </a:rPr>
              <a:t>i</a:t>
            </a:r>
            <a:r>
              <a:rPr lang="en-US" dirty="0">
                <a:latin typeface="Consolas" panose="020B0609020204030204" pitchFamily="49" charset="0"/>
              </a:rPr>
              <a:t> </a:t>
            </a:r>
            <a:r>
              <a:rPr lang="en-US" dirty="0">
                <a:latin typeface="BookAntiqua"/>
              </a:rPr>
              <a:t>reaches a value of 10. 10 is not smaller than 10, so the loop is done executing and the numbers 0 to 9 have been logged to the console.</a:t>
            </a:r>
          </a:p>
        </p:txBody>
      </p:sp>
      <p:pic>
        <p:nvPicPr>
          <p:cNvPr id="5" name="Picture 4">
            <a:extLst>
              <a:ext uri="{FF2B5EF4-FFF2-40B4-BE49-F238E27FC236}">
                <a16:creationId xmlns:a16="http://schemas.microsoft.com/office/drawing/2014/main" id="{E5F43916-C775-4CAB-B74A-A54698D6B3DD}"/>
              </a:ext>
            </a:extLst>
          </p:cNvPr>
          <p:cNvPicPr>
            <a:picLocks noChangeAspect="1"/>
          </p:cNvPicPr>
          <p:nvPr/>
        </p:nvPicPr>
        <p:blipFill rotWithShape="1">
          <a:blip r:embed="rId2"/>
          <a:srcRect r="8139"/>
          <a:stretch/>
        </p:blipFill>
        <p:spPr>
          <a:xfrm>
            <a:off x="1957385" y="2483310"/>
            <a:ext cx="8277225" cy="1038225"/>
          </a:xfrm>
          <a:prstGeom prst="rect">
            <a:avLst/>
          </a:prstGeom>
        </p:spPr>
      </p:pic>
      <p:pic>
        <p:nvPicPr>
          <p:cNvPr id="7" name="Picture 6">
            <a:extLst>
              <a:ext uri="{FF2B5EF4-FFF2-40B4-BE49-F238E27FC236}">
                <a16:creationId xmlns:a16="http://schemas.microsoft.com/office/drawing/2014/main" id="{9B017302-764C-47C2-94C2-848C0C74E7A7}"/>
              </a:ext>
            </a:extLst>
          </p:cNvPr>
          <p:cNvPicPr>
            <a:picLocks noChangeAspect="1"/>
          </p:cNvPicPr>
          <p:nvPr/>
        </p:nvPicPr>
        <p:blipFill>
          <a:blip r:embed="rId3"/>
          <a:stretch>
            <a:fillRect/>
          </a:stretch>
        </p:blipFill>
        <p:spPr>
          <a:xfrm>
            <a:off x="1957386" y="4475953"/>
            <a:ext cx="8277225" cy="1257300"/>
          </a:xfrm>
          <a:prstGeom prst="rect">
            <a:avLst/>
          </a:prstGeom>
        </p:spPr>
      </p:pic>
    </p:spTree>
    <p:extLst>
      <p:ext uri="{BB962C8B-B14F-4D97-AF65-F5344CB8AC3E}">
        <p14:creationId xmlns:p14="http://schemas.microsoft.com/office/powerpoint/2010/main" val="4101450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CE9-669A-4A36-9352-A5E4CC616245}"/>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402736F8-C267-4CE3-9DBF-0EB1D02642C5}"/>
              </a:ext>
            </a:extLst>
          </p:cNvPr>
          <p:cNvSpPr>
            <a:spLocks noGrp="1"/>
          </p:cNvSpPr>
          <p:nvPr>
            <p:ph idx="1"/>
          </p:nvPr>
        </p:nvSpPr>
        <p:spPr/>
        <p:txBody>
          <a:bodyPr anchor="t"/>
          <a:lstStyle/>
          <a:p>
            <a:pPr marL="0" indent="0">
              <a:buNone/>
            </a:pPr>
            <a:endParaRPr lang="en-US" sz="1800" b="0" i="0" u="none" strike="noStrike" baseline="0" dirty="0">
              <a:latin typeface="BookAntiqua"/>
            </a:endParaRPr>
          </a:p>
          <a:p>
            <a:pPr marL="0" indent="0">
              <a:buNone/>
            </a:pPr>
            <a:endParaRPr lang="en-US" dirty="0">
              <a:latin typeface="BookAntiqua"/>
            </a:endParaRPr>
          </a:p>
          <a:p>
            <a:pPr marL="0" indent="0">
              <a:buNone/>
            </a:pPr>
            <a:endParaRPr lang="en-US" sz="1800" b="0" i="0" u="none" strike="noStrike" baseline="0" dirty="0">
              <a:latin typeface="BookAntiqua"/>
            </a:endParaRPr>
          </a:p>
          <a:p>
            <a:pPr marL="0" indent="0">
              <a:buNone/>
            </a:pPr>
            <a:r>
              <a:rPr lang="en-US" sz="1800" b="0" i="0" u="none" strike="noStrike" baseline="0" dirty="0">
                <a:latin typeface="BookAntiqua"/>
              </a:rPr>
              <a:t>We can also use a </a:t>
            </a:r>
            <a:r>
              <a:rPr lang="en-US" sz="1800" b="0" i="0" u="none" strike="noStrike" baseline="0" dirty="0">
                <a:latin typeface="Consolas" panose="020B0609020204030204" pitchFamily="49" charset="0"/>
              </a:rPr>
              <a:t>for </a:t>
            </a:r>
            <a:r>
              <a:rPr lang="en-US" sz="1800" b="0" i="0" u="none" strike="noStrike" baseline="0" dirty="0">
                <a:latin typeface="BookAntiqua"/>
              </a:rPr>
              <a:t>loop to create a sequence and add values to an array, like this:</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p:txBody>
      </p:sp>
      <p:pic>
        <p:nvPicPr>
          <p:cNvPr id="5" name="Picture 4">
            <a:extLst>
              <a:ext uri="{FF2B5EF4-FFF2-40B4-BE49-F238E27FC236}">
                <a16:creationId xmlns:a16="http://schemas.microsoft.com/office/drawing/2014/main" id="{45DFCB0F-EAE4-46D6-8D78-3426205DC375}"/>
              </a:ext>
            </a:extLst>
          </p:cNvPr>
          <p:cNvPicPr>
            <a:picLocks noChangeAspect="1"/>
          </p:cNvPicPr>
          <p:nvPr/>
        </p:nvPicPr>
        <p:blipFill>
          <a:blip r:embed="rId2"/>
          <a:stretch>
            <a:fillRect/>
          </a:stretch>
        </p:blipFill>
        <p:spPr>
          <a:xfrm>
            <a:off x="1285491" y="4109294"/>
            <a:ext cx="9471486" cy="1350212"/>
          </a:xfrm>
          <a:prstGeom prst="rect">
            <a:avLst/>
          </a:prstGeom>
        </p:spPr>
      </p:pic>
    </p:spTree>
    <p:extLst>
      <p:ext uri="{BB962C8B-B14F-4D97-AF65-F5344CB8AC3E}">
        <p14:creationId xmlns:p14="http://schemas.microsoft.com/office/powerpoint/2010/main" val="141182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CE9-669A-4A36-9352-A5E4CC616245}"/>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402736F8-C267-4CE3-9DBF-0EB1D02642C5}"/>
              </a:ext>
            </a:extLst>
          </p:cNvPr>
          <p:cNvSpPr>
            <a:spLocks noGrp="1"/>
          </p:cNvSpPr>
          <p:nvPr>
            <p:ph idx="1"/>
          </p:nvPr>
        </p:nvSpPr>
        <p:spPr>
          <a:xfrm>
            <a:off x="581192" y="2043953"/>
            <a:ext cx="11029615" cy="4643718"/>
          </a:xfrm>
        </p:spPr>
        <p:txBody>
          <a:bodyPr anchor="t">
            <a:normAutofit/>
          </a:bodyPr>
          <a:lstStyle/>
          <a:p>
            <a:pPr marL="0" indent="0" algn="l">
              <a:buNone/>
            </a:pPr>
            <a:r>
              <a:rPr lang="en-US" sz="1800" b="0" i="0" u="none" strike="noStrike" baseline="0" dirty="0">
                <a:latin typeface="BookAntiqua"/>
              </a:rPr>
              <a:t>This is what the array looks like after this loop:</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the loop ran the block of code 100 times, starting with an initial value of 0 for </a:t>
            </a:r>
            <a:r>
              <a:rPr lang="en-US" sz="1800" b="0" i="0" u="none" strike="noStrike" baseline="0" dirty="0" err="1">
                <a:latin typeface="Consolas" panose="020B0609020204030204" pitchFamily="49" charset="0"/>
              </a:rPr>
              <a:t>i</a:t>
            </a:r>
            <a:r>
              <a:rPr lang="en-US" sz="1800" b="0" i="0" u="none" strike="noStrike" baseline="0" dirty="0">
                <a:latin typeface="BookAntiqua"/>
              </a:rPr>
              <a:t>, the block of code will add the incrementing value into the array at the end of the array. This results in an array that has a count of 0–99 and a length of 100 items. Since arrays start with an index value of zero, the values in the array will actually match up with the index values of the items in the array.</a:t>
            </a:r>
            <a:endParaRPr lang="en-US" dirty="0"/>
          </a:p>
        </p:txBody>
      </p:sp>
      <p:pic>
        <p:nvPicPr>
          <p:cNvPr id="7" name="Picture 6">
            <a:extLst>
              <a:ext uri="{FF2B5EF4-FFF2-40B4-BE49-F238E27FC236}">
                <a16:creationId xmlns:a16="http://schemas.microsoft.com/office/drawing/2014/main" id="{86EFC02B-D779-48AE-B1E4-2F840F51E93F}"/>
              </a:ext>
            </a:extLst>
          </p:cNvPr>
          <p:cNvPicPr>
            <a:picLocks noChangeAspect="1"/>
          </p:cNvPicPr>
          <p:nvPr/>
        </p:nvPicPr>
        <p:blipFill>
          <a:blip r:embed="rId2"/>
          <a:stretch>
            <a:fillRect/>
          </a:stretch>
        </p:blipFill>
        <p:spPr>
          <a:xfrm>
            <a:off x="2223106" y="2440472"/>
            <a:ext cx="7745786" cy="2860613"/>
          </a:xfrm>
          <a:prstGeom prst="rect">
            <a:avLst/>
          </a:prstGeom>
        </p:spPr>
      </p:pic>
    </p:spTree>
    <p:extLst>
      <p:ext uri="{BB962C8B-B14F-4D97-AF65-F5344CB8AC3E}">
        <p14:creationId xmlns:p14="http://schemas.microsoft.com/office/powerpoint/2010/main" val="3875901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CE9-669A-4A36-9352-A5E4CC616245}"/>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402736F8-C267-4CE3-9DBF-0EB1D02642C5}"/>
              </a:ext>
            </a:extLst>
          </p:cNvPr>
          <p:cNvSpPr>
            <a:spLocks noGrp="1"/>
          </p:cNvSpPr>
          <p:nvPr>
            <p:ph idx="1"/>
          </p:nvPr>
        </p:nvSpPr>
        <p:spPr/>
        <p:txBody>
          <a:bodyPr anchor="t"/>
          <a:lstStyle/>
          <a:p>
            <a:pPr marL="0" indent="0">
              <a:buNone/>
            </a:pPr>
            <a:endParaRPr lang="en-US" sz="1800" b="0" i="0" u="none" strike="noStrike" baseline="0" dirty="0">
              <a:latin typeface="BookAntiqua"/>
            </a:endParaRPr>
          </a:p>
          <a:p>
            <a:pPr marL="0" indent="0">
              <a:buNone/>
            </a:pPr>
            <a:endParaRPr lang="en-US" dirty="0">
              <a:latin typeface="BookAntiqua"/>
            </a:endParaRPr>
          </a:p>
          <a:p>
            <a:pPr marL="0" indent="0">
              <a:buNone/>
            </a:pPr>
            <a:endParaRPr lang="en-US" sz="1800" b="0" i="0" u="none" strike="noStrike" baseline="0" dirty="0">
              <a:latin typeface="BookAntiqua"/>
            </a:endParaRPr>
          </a:p>
          <a:p>
            <a:pPr marL="0" indent="0">
              <a:buNone/>
            </a:pPr>
            <a:r>
              <a:rPr lang="en-US" sz="1800" b="0" i="0" u="none" strike="noStrike" baseline="0" dirty="0">
                <a:latin typeface="BookAntiqua"/>
              </a:rPr>
              <a:t>Or we could create an array containing only even values:</a:t>
            </a: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p:txBody>
      </p:sp>
      <p:pic>
        <p:nvPicPr>
          <p:cNvPr id="6" name="Picture 5">
            <a:extLst>
              <a:ext uri="{FF2B5EF4-FFF2-40B4-BE49-F238E27FC236}">
                <a16:creationId xmlns:a16="http://schemas.microsoft.com/office/drawing/2014/main" id="{9BDDE8E3-6351-49A0-BF20-AA5F63609683}"/>
              </a:ext>
            </a:extLst>
          </p:cNvPr>
          <p:cNvPicPr>
            <a:picLocks noChangeAspect="1"/>
          </p:cNvPicPr>
          <p:nvPr/>
        </p:nvPicPr>
        <p:blipFill>
          <a:blip r:embed="rId2"/>
          <a:stretch>
            <a:fillRect/>
          </a:stretch>
        </p:blipFill>
        <p:spPr>
          <a:xfrm>
            <a:off x="1547811" y="4019647"/>
            <a:ext cx="9096375" cy="1276350"/>
          </a:xfrm>
          <a:prstGeom prst="rect">
            <a:avLst/>
          </a:prstGeom>
        </p:spPr>
      </p:pic>
    </p:spTree>
    <p:extLst>
      <p:ext uri="{BB962C8B-B14F-4D97-AF65-F5344CB8AC3E}">
        <p14:creationId xmlns:p14="http://schemas.microsoft.com/office/powerpoint/2010/main" val="19175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1981200"/>
            <a:ext cx="11029615" cy="4670612"/>
          </a:xfrm>
        </p:spPr>
        <p:txBody>
          <a:bodyPr>
            <a:normAutofit lnSpcReduction="10000"/>
          </a:bodyPr>
          <a:lstStyle/>
          <a:p>
            <a:pPr marL="0" indent="0" algn="l">
              <a:buNone/>
            </a:pPr>
            <a:r>
              <a:rPr lang="en-US" sz="1800" b="0" i="0" u="none" strike="noStrike" baseline="0" dirty="0">
                <a:latin typeface="BookAntiqua"/>
              </a:rPr>
              <a:t>We are starting to get a good basic grasp of JavaScript. This chapter will focus on a very important control flow concept: loops. Loops execute a code block a certain number of times. We can use loops to do many things, such as repeating operations a number of times and iterating over data sets, arrays, and objects. Whenever you feel the need to copy a little piece of code and place it right underneath where you copied it from, you should probably be using a loop instead.</a:t>
            </a:r>
          </a:p>
          <a:p>
            <a:pPr marL="0" indent="0" algn="l">
              <a:buNone/>
            </a:pPr>
            <a:r>
              <a:rPr lang="en-US" sz="1800" b="0" i="0" u="none" strike="noStrike" baseline="0" dirty="0">
                <a:latin typeface="BookAntiqua"/>
              </a:rPr>
              <a:t>We will first discuss the basics of loops, then continue to discuss nesting loops, which is basically using loops inside loops. Also, we will explain looping over two complex constructs we have seen, arrays and objects. And finally, we will introduce two keywords related to loops, </a:t>
            </a: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a:t>
            </a:r>
            <a:r>
              <a:rPr lang="en-US" sz="1800" b="0" i="0" u="none" strike="noStrike" baseline="0" dirty="0">
                <a:latin typeface="BookAntiqua"/>
              </a:rPr>
              <a:t>, to control the flow of the loop even more.</a:t>
            </a:r>
          </a:p>
          <a:p>
            <a:pPr marL="0" indent="0" algn="l">
              <a:buNone/>
            </a:pPr>
            <a:r>
              <a:rPr lang="en-US" sz="1800" i="0" u="none" strike="noStrike" baseline="0" dirty="0">
                <a:latin typeface="BookAntiqua"/>
              </a:rPr>
              <a:t>These are the different loops we will be discussing in this chapter:</a:t>
            </a:r>
          </a:p>
          <a:p>
            <a:pPr lvl="2">
              <a:buFont typeface="Arial" panose="020B0604020202020204" pitchFamily="34" charset="0"/>
              <a:buChar char="•"/>
            </a:pPr>
            <a:r>
              <a:rPr lang="en-US" sz="1800" i="0" u="none" strike="noStrike" baseline="0" dirty="0">
                <a:latin typeface="Consolas" panose="020B0609020204030204" pitchFamily="49" charset="0"/>
              </a:rPr>
              <a:t>while </a:t>
            </a:r>
            <a:r>
              <a:rPr lang="en-US" sz="1800" i="0" u="none" strike="noStrike" baseline="0" dirty="0">
                <a:latin typeface="BookAntiqua"/>
              </a:rPr>
              <a:t>loop</a:t>
            </a:r>
          </a:p>
          <a:p>
            <a:pPr lvl="2">
              <a:buFont typeface="Arial" panose="020B0604020202020204" pitchFamily="34" charset="0"/>
              <a:buChar char="•"/>
            </a:pPr>
            <a:r>
              <a:rPr lang="en-US" sz="1800" i="0" u="none" strike="noStrike" baseline="0" dirty="0">
                <a:latin typeface="Consolas" panose="020B0609020204030204" pitchFamily="49" charset="0"/>
              </a:rPr>
              <a:t>do while </a:t>
            </a:r>
            <a:r>
              <a:rPr lang="en-US" sz="1800" i="0" u="none" strike="noStrike" baseline="0" dirty="0">
                <a:latin typeface="BookAntiqua"/>
              </a:rPr>
              <a:t>loop</a:t>
            </a:r>
          </a:p>
          <a:p>
            <a:pPr lvl="2">
              <a:buFont typeface="Arial" panose="020B0604020202020204" pitchFamily="34" charset="0"/>
              <a:buChar char="•"/>
            </a:pPr>
            <a:r>
              <a:rPr lang="en-US" sz="1800" i="0" u="none" strike="noStrike" baseline="0" dirty="0">
                <a:latin typeface="Consolas" panose="020B0609020204030204" pitchFamily="49" charset="0"/>
              </a:rPr>
              <a:t>for </a:t>
            </a:r>
            <a:r>
              <a:rPr lang="en-US" sz="1800" i="0" u="none" strike="noStrike" baseline="0" dirty="0">
                <a:latin typeface="BookAntiqua"/>
              </a:rPr>
              <a:t>loop</a:t>
            </a:r>
          </a:p>
          <a:p>
            <a:pPr lvl="2">
              <a:buFont typeface="Arial" panose="020B0604020202020204" pitchFamily="34" charset="0"/>
              <a:buChar char="•"/>
            </a:pPr>
            <a:r>
              <a:rPr lang="en-US" sz="1800" i="0" u="none" strike="noStrike" baseline="0" dirty="0">
                <a:latin typeface="Consolas" panose="020B0609020204030204" pitchFamily="49" charset="0"/>
              </a:rPr>
              <a:t>for in</a:t>
            </a:r>
          </a:p>
          <a:p>
            <a:pPr lvl="2">
              <a:buFont typeface="Arial" panose="020B0604020202020204" pitchFamily="34" charset="0"/>
              <a:buChar char="•"/>
            </a:pPr>
            <a:r>
              <a:rPr lang="en-US" sz="1800" i="0" u="none" strike="noStrike" baseline="0" dirty="0">
                <a:latin typeface="Consolas" panose="020B0609020204030204" pitchFamily="49" charset="0"/>
              </a:rPr>
              <a:t>for of </a:t>
            </a:r>
            <a:r>
              <a:rPr lang="en-US" sz="1800" i="0" u="none" strike="noStrike" baseline="0" dirty="0">
                <a:latin typeface="BookAntiqua"/>
              </a:rPr>
              <a:t>loop</a:t>
            </a:r>
            <a:endParaRPr lang="en-US" sz="1800"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CE9-669A-4A36-9352-A5E4CC616245}"/>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402736F8-C267-4CE3-9DBF-0EB1D02642C5}"/>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Resulting in this array: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Most commonly, you will see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as the third part of the </a:t>
            </a:r>
            <a:r>
              <a:rPr lang="en-US" sz="1800" b="0" i="0" u="none" strike="noStrike" baseline="0" dirty="0">
                <a:latin typeface="Consolas" panose="020B0609020204030204" pitchFamily="49" charset="0"/>
              </a:rPr>
              <a:t>for </a:t>
            </a:r>
            <a:r>
              <a:rPr lang="en-US" sz="1800" b="0" i="0" u="none" strike="noStrike" baseline="0" dirty="0">
                <a:latin typeface="BookAntiqua"/>
              </a:rPr>
              <a:t>loop, but please note that you can write any statement there. In this case, we are using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+ 2 </a:t>
            </a:r>
            <a:r>
              <a:rPr lang="en-US" sz="1800" b="0" i="0" u="none" strike="noStrike" baseline="0" dirty="0">
                <a:latin typeface="BookAntiqua"/>
              </a:rPr>
              <a:t>to add 2 to the previous value every time, creating an array with only even numbers.</a:t>
            </a:r>
            <a:endParaRPr lang="en-US" dirty="0"/>
          </a:p>
        </p:txBody>
      </p:sp>
      <p:pic>
        <p:nvPicPr>
          <p:cNvPr id="5" name="Picture 4">
            <a:extLst>
              <a:ext uri="{FF2B5EF4-FFF2-40B4-BE49-F238E27FC236}">
                <a16:creationId xmlns:a16="http://schemas.microsoft.com/office/drawing/2014/main" id="{C1CB7CD4-F5EC-4C51-9CAD-48B06BA65AB2}"/>
              </a:ext>
            </a:extLst>
          </p:cNvPr>
          <p:cNvPicPr>
            <a:picLocks noChangeAspect="1"/>
          </p:cNvPicPr>
          <p:nvPr/>
        </p:nvPicPr>
        <p:blipFill>
          <a:blip r:embed="rId2"/>
          <a:stretch>
            <a:fillRect/>
          </a:stretch>
        </p:blipFill>
        <p:spPr>
          <a:xfrm>
            <a:off x="1552574" y="2767572"/>
            <a:ext cx="9086850" cy="2219325"/>
          </a:xfrm>
          <a:prstGeom prst="rect">
            <a:avLst/>
          </a:prstGeom>
        </p:spPr>
      </p:pic>
    </p:spTree>
    <p:extLst>
      <p:ext uri="{BB962C8B-B14F-4D97-AF65-F5344CB8AC3E}">
        <p14:creationId xmlns:p14="http://schemas.microsoft.com/office/powerpoint/2010/main" val="257829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5776-7F35-476C-B475-1EC818F04587}"/>
              </a:ext>
            </a:extLst>
          </p:cNvPr>
          <p:cNvSpPr>
            <a:spLocks noGrp="1"/>
          </p:cNvSpPr>
          <p:nvPr>
            <p:ph type="title"/>
          </p:nvPr>
        </p:nvSpPr>
        <p:spPr/>
        <p:txBody>
          <a:bodyPr/>
          <a:lstStyle/>
          <a:p>
            <a:r>
              <a:rPr lang="en-US" dirty="0"/>
              <a:t>Practice exercise 5.3</a:t>
            </a:r>
          </a:p>
        </p:txBody>
      </p:sp>
      <p:sp>
        <p:nvSpPr>
          <p:cNvPr id="3" name="Content Placeholder 2">
            <a:extLst>
              <a:ext uri="{FF2B5EF4-FFF2-40B4-BE49-F238E27FC236}">
                <a16:creationId xmlns:a16="http://schemas.microsoft.com/office/drawing/2014/main" id="{35134C69-5283-493E-91AA-A6A273679DA2}"/>
              </a:ext>
            </a:extLst>
          </p:cNvPr>
          <p:cNvSpPr>
            <a:spLocks noGrp="1"/>
          </p:cNvSpPr>
          <p:nvPr>
            <p:ph idx="1"/>
          </p:nvPr>
        </p:nvSpPr>
        <p:spPr>
          <a:xfrm>
            <a:off x="581192" y="2180496"/>
            <a:ext cx="11029615" cy="4292022"/>
          </a:xfrm>
        </p:spPr>
        <p:txBody>
          <a:bodyPr>
            <a:normAutofit/>
          </a:bodyPr>
          <a:lstStyle/>
          <a:p>
            <a:pPr marL="0" indent="0" algn="l">
              <a:buNone/>
            </a:pPr>
            <a:r>
              <a:rPr lang="en-US" sz="1800" b="0" i="0" u="none" strike="noStrike" baseline="0" dirty="0">
                <a:latin typeface="BookAntiqua"/>
              </a:rPr>
              <a:t>In this exercise we will use a </a:t>
            </a:r>
            <a:r>
              <a:rPr lang="en-US" sz="1800" b="0" i="0" u="none" strike="noStrike" baseline="0" dirty="0">
                <a:latin typeface="Consolas" panose="020B0609020204030204" pitchFamily="49" charset="0"/>
              </a:rPr>
              <a:t>for </a:t>
            </a:r>
            <a:r>
              <a:rPr lang="en-US" sz="1800" b="0" i="0" u="none" strike="noStrike" baseline="0" dirty="0">
                <a:latin typeface="BookAntiqua"/>
              </a:rPr>
              <a:t>loop to create an array that holds objects. Starting with creating a blank array, the block of code within the loop will create an object that gets inserted into the array.</a:t>
            </a:r>
          </a:p>
          <a:p>
            <a:pPr marL="666900" lvl="1" indent="-342900">
              <a:buFont typeface="+mj-lt"/>
              <a:buAutoNum type="arabicPeriod"/>
            </a:pPr>
            <a:r>
              <a:rPr lang="en-US" sz="1800" b="0" i="0" u="none" strike="noStrike" baseline="0" dirty="0">
                <a:latin typeface="BookAntiqua"/>
              </a:rPr>
              <a:t>Setup a blank array, </a:t>
            </a:r>
            <a:r>
              <a:rPr lang="en-US" sz="1800" b="0" i="0" u="none" strike="noStrike" baseline="0" dirty="0" err="1">
                <a:latin typeface="Consolas" panose="020B0609020204030204" pitchFamily="49" charset="0"/>
              </a:rPr>
              <a:t>myWork</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Using a </a:t>
            </a:r>
            <a:r>
              <a:rPr lang="en-US" sz="1800" b="0" i="0" u="none" strike="noStrike" baseline="0" dirty="0">
                <a:latin typeface="Consolas" panose="020B0609020204030204" pitchFamily="49" charset="0"/>
              </a:rPr>
              <a:t>for </a:t>
            </a:r>
            <a:r>
              <a:rPr lang="en-US" sz="1800" b="0" i="0" u="none" strike="noStrike" baseline="0" dirty="0">
                <a:latin typeface="BookAntiqua"/>
              </a:rPr>
              <a:t>loop, create a list of 10 objects, each of which is a numbered lesson (e.g. Lesson 1, Lesson 2, Lesson 3….) with an alternating </a:t>
            </a:r>
            <a:r>
              <a:rPr lang="en-US" sz="1800" b="0" i="0" u="none" strike="noStrike" baseline="0" dirty="0">
                <a:latin typeface="Consolas" panose="020B0609020204030204" pitchFamily="49" charset="0"/>
              </a:rPr>
              <a:t>true</a:t>
            </a:r>
            <a:r>
              <a:rPr lang="en-US" sz="1800" b="0" i="0" u="none" strike="noStrike" baseline="0" dirty="0">
                <a:latin typeface="BookAntiqua"/>
              </a:rPr>
              <a:t>/</a:t>
            </a:r>
            <a:r>
              <a:rPr lang="en-US" sz="1800" b="0" i="0" u="none" strike="noStrike" baseline="0" dirty="0">
                <a:latin typeface="Consolas" panose="020B0609020204030204" pitchFamily="49" charset="0"/>
              </a:rPr>
              <a:t>false </a:t>
            </a:r>
            <a:r>
              <a:rPr lang="en-US" sz="1800" b="0" i="0" u="none" strike="noStrike" baseline="0" dirty="0">
                <a:latin typeface="BookAntiqua"/>
              </a:rPr>
              <a:t>status for every other item to indicate whether the class will be running this year. For example: </a:t>
            </a:r>
            <a:r>
              <a:rPr lang="en-US" sz="1800" b="0" i="0" u="none" strike="noStrike" baseline="0" dirty="0">
                <a:latin typeface="Consolas" panose="020B0609020204030204" pitchFamily="49" charset="0"/>
              </a:rPr>
              <a:t>name: 'Lesson 1', status: true</a:t>
            </a:r>
          </a:p>
          <a:p>
            <a:pPr marL="666900" lvl="1" indent="-342900">
              <a:buFont typeface="+mj-lt"/>
              <a:buAutoNum type="arabicPeriod"/>
            </a:pPr>
            <a:r>
              <a:rPr lang="en-US" sz="1800" b="0" i="0" u="none" strike="noStrike" baseline="0" dirty="0">
                <a:latin typeface="BookAntiqua"/>
              </a:rPr>
              <a:t>You can specify the status by using a ternary operator that checks whether the modulo of the given lesson value is equal to zero and by setting up a Boolean value to alternate the values each iteration.</a:t>
            </a:r>
          </a:p>
          <a:p>
            <a:pPr marL="666900" lvl="1" indent="-342900">
              <a:buFont typeface="+mj-lt"/>
              <a:buAutoNum type="arabicPeriod"/>
            </a:pPr>
            <a:r>
              <a:rPr lang="en-US" sz="1800" b="0" i="0" u="none" strike="noStrike" baseline="0" dirty="0">
                <a:latin typeface="BookAntiqua"/>
              </a:rPr>
              <a:t>Create a lesson using a temporary object variable, containing the name (</a:t>
            </a:r>
            <a:r>
              <a:rPr lang="en-US" sz="1800" b="0" i="0" u="none" strike="noStrike" baseline="0" dirty="0">
                <a:latin typeface="Consolas" panose="020B0609020204030204" pitchFamily="49" charset="0"/>
              </a:rPr>
              <a:t>lesson </a:t>
            </a:r>
            <a:r>
              <a:rPr lang="en-US" sz="1800" b="0" i="0" u="none" strike="noStrike" baseline="0" dirty="0">
                <a:latin typeface="BookAntiqua"/>
              </a:rPr>
              <a:t>with the numeric value) and predefined status (which we set up in the previous step).</a:t>
            </a:r>
          </a:p>
          <a:p>
            <a:pPr marL="666900" lvl="1" indent="-342900">
              <a:buFont typeface="+mj-lt"/>
              <a:buAutoNum type="arabicPeriod"/>
            </a:pPr>
            <a:r>
              <a:rPr lang="en-US" sz="1800" b="0" i="0" u="none" strike="noStrike" baseline="0" dirty="0">
                <a:latin typeface="BookAntiqua"/>
              </a:rPr>
              <a:t>Push the objects to the </a:t>
            </a:r>
            <a:r>
              <a:rPr lang="en-US" sz="1800" b="0" i="0" u="none" strike="noStrike" baseline="0" dirty="0" err="1">
                <a:latin typeface="Consolas" panose="020B0609020204030204" pitchFamily="49" charset="0"/>
              </a:rPr>
              <a:t>myWork</a:t>
            </a:r>
            <a:r>
              <a:rPr lang="en-US" sz="1800" b="0" i="0" u="none" strike="noStrike" baseline="0" dirty="0">
                <a:latin typeface="Consolas" panose="020B0609020204030204" pitchFamily="49" charset="0"/>
              </a:rPr>
              <a:t> </a:t>
            </a:r>
            <a:r>
              <a:rPr lang="en-US" sz="1800" b="0" i="0" u="none" strike="noStrike" baseline="0" dirty="0">
                <a:latin typeface="BookAntiqua"/>
              </a:rPr>
              <a:t>array.</a:t>
            </a:r>
          </a:p>
          <a:p>
            <a:pPr marL="666900" lvl="1" indent="-342900">
              <a:buFont typeface="+mj-lt"/>
              <a:buAutoNum type="arabicPeriod"/>
            </a:pPr>
            <a:r>
              <a:rPr lang="en-US" sz="1800" b="0" i="0" u="none" strike="noStrike" baseline="0" dirty="0">
                <a:latin typeface="BookAntiqua"/>
              </a:rPr>
              <a:t>Output the array to the console.</a:t>
            </a:r>
            <a:endParaRPr lang="en-US" sz="1800" dirty="0"/>
          </a:p>
        </p:txBody>
      </p:sp>
    </p:spTree>
    <p:extLst>
      <p:ext uri="{BB962C8B-B14F-4D97-AF65-F5344CB8AC3E}">
        <p14:creationId xmlns:p14="http://schemas.microsoft.com/office/powerpoint/2010/main" val="1952532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A55-7BCE-42BB-8C13-848E5CCF9DAD}"/>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145C1418-FBAA-430E-BBB8-B7652DC6BF56}"/>
              </a:ext>
            </a:extLst>
          </p:cNvPr>
          <p:cNvSpPr>
            <a:spLocks noGrp="1"/>
          </p:cNvSpPr>
          <p:nvPr>
            <p:ph idx="1"/>
          </p:nvPr>
        </p:nvSpPr>
        <p:spPr>
          <a:xfrm>
            <a:off x="581192" y="2180496"/>
            <a:ext cx="11029615" cy="4426492"/>
          </a:xfrm>
        </p:spPr>
        <p:txBody>
          <a:bodyPr anchor="t">
            <a:normAutofit lnSpcReduction="10000"/>
          </a:bodyPr>
          <a:lstStyle/>
          <a:p>
            <a:pPr marL="0" indent="0" algn="l">
              <a:buNone/>
            </a:pPr>
            <a:r>
              <a:rPr lang="en-US" sz="1800" b="0" i="0" u="none" strike="noStrike" baseline="0" dirty="0">
                <a:latin typeface="BookAntiqua"/>
              </a:rPr>
              <a:t>Sometimes it can be necessary to use a loop inside a loop. A loop inside a loop is called a nested loop. Often it is not the best solution to the problem. It could even be a sign of poorly written code (sometimes called "code smell" among programmers), but every now and then it is a perfectly fine solution to a problem.</a:t>
            </a:r>
          </a:p>
          <a:p>
            <a:pPr marL="0" indent="0" algn="l">
              <a:buNone/>
            </a:pPr>
            <a:r>
              <a:rPr lang="en-US" sz="1800" b="0" i="0" u="none" strike="noStrike" baseline="0" dirty="0">
                <a:latin typeface="BookAntiqua"/>
              </a:rPr>
              <a:t>Here is what it would look like for </a:t>
            </a:r>
            <a:r>
              <a:rPr lang="en-US" sz="1800" b="0" i="0" u="none" strike="noStrike" baseline="0" dirty="0">
                <a:latin typeface="Consolas" panose="020B0609020204030204" pitchFamily="49" charset="0"/>
              </a:rPr>
              <a:t>while </a:t>
            </a:r>
            <a:r>
              <a:rPr lang="en-US" sz="1800" b="0" i="0" u="none" strike="noStrike" baseline="0" dirty="0">
                <a:latin typeface="BookAntiqua"/>
              </a:rPr>
              <a:t>loops:</a:t>
            </a:r>
          </a:p>
          <a:p>
            <a:pPr marL="0" indent="0" algn="l">
              <a:buNone/>
            </a:pPr>
            <a:endParaRPr lang="en-US" sz="1800" b="0" i="0" u="none" strike="noStrike" baseline="0" dirty="0">
              <a:latin typeface="BookAntiqua"/>
            </a:endParaRPr>
          </a:p>
          <a:p>
            <a:pPr marL="0" indent="0" algn="l">
              <a:buNone/>
            </a:pPr>
            <a:endParaRPr lang="en-US" sz="1800" b="0" i="0" u="none" strike="noStrike" baseline="0" dirty="0">
              <a:latin typeface="BookAntiqua"/>
            </a:endParaRPr>
          </a:p>
          <a:p>
            <a:pPr marL="0" indent="0" algn="l">
              <a:buNone/>
            </a:pPr>
            <a:endParaRPr lang="en-US" sz="1800" b="0" i="0" u="none" strike="noStrike" baseline="0" dirty="0">
              <a:latin typeface="BookAntiqua"/>
            </a:endParaRPr>
          </a:p>
          <a:p>
            <a:pPr marL="0" indent="0" algn="l">
              <a:buNone/>
            </a:pP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Nesting can also be used with </a:t>
            </a:r>
            <a:r>
              <a:rPr lang="en-US" sz="1800" b="0" i="0" u="none" strike="noStrike" baseline="0" dirty="0">
                <a:latin typeface="Consolas" panose="020B0609020204030204" pitchFamily="49" charset="0"/>
              </a:rPr>
              <a:t>for </a:t>
            </a:r>
            <a:r>
              <a:rPr lang="en-US" sz="1800" b="0" i="0" u="none" strike="noStrike" baseline="0" dirty="0">
                <a:latin typeface="BookAntiqua"/>
              </a:rPr>
              <a:t>loops, or with a combination of both </a:t>
            </a:r>
            <a:r>
              <a:rPr lang="en-US" sz="1800" b="0" i="0" u="none" strike="noStrike" baseline="0" dirty="0">
                <a:latin typeface="Consolas" panose="020B0609020204030204" pitchFamily="49" charset="0"/>
              </a:rPr>
              <a:t>for </a:t>
            </a:r>
            <a:r>
              <a:rPr lang="en-US" sz="1800" b="0" i="0" u="none" strike="noStrike" baseline="0" dirty="0">
                <a:latin typeface="BookAntiqua"/>
              </a:rPr>
              <a:t>and </a:t>
            </a:r>
            <a:r>
              <a:rPr lang="en-US" sz="1800" b="0" i="0" u="none" strike="noStrike" baseline="0" dirty="0">
                <a:latin typeface="Consolas" panose="020B0609020204030204" pitchFamily="49" charset="0"/>
              </a:rPr>
              <a:t>while</a:t>
            </a:r>
            <a:r>
              <a:rPr lang="en-US" sz="1800" b="0" i="0" u="none" strike="noStrike" baseline="0" dirty="0">
                <a:latin typeface="BookAntiqua"/>
              </a:rPr>
              <a:t>, or even with all kinds of loops; they can go several levels deep.</a:t>
            </a:r>
            <a:endParaRPr lang="en-US" dirty="0"/>
          </a:p>
        </p:txBody>
      </p:sp>
      <p:pic>
        <p:nvPicPr>
          <p:cNvPr id="7" name="Picture 6">
            <a:extLst>
              <a:ext uri="{FF2B5EF4-FFF2-40B4-BE49-F238E27FC236}">
                <a16:creationId xmlns:a16="http://schemas.microsoft.com/office/drawing/2014/main" id="{FE4B0EDB-6B97-45BE-B45F-22CCAF888A3F}"/>
              </a:ext>
            </a:extLst>
          </p:cNvPr>
          <p:cNvPicPr>
            <a:picLocks noChangeAspect="1"/>
          </p:cNvPicPr>
          <p:nvPr/>
        </p:nvPicPr>
        <p:blipFill>
          <a:blip r:embed="rId2"/>
          <a:stretch>
            <a:fillRect/>
          </a:stretch>
        </p:blipFill>
        <p:spPr>
          <a:xfrm>
            <a:off x="1850509" y="3590365"/>
            <a:ext cx="8490979" cy="2093666"/>
          </a:xfrm>
          <a:prstGeom prst="rect">
            <a:avLst/>
          </a:prstGeom>
        </p:spPr>
      </p:pic>
    </p:spTree>
    <p:extLst>
      <p:ext uri="{BB962C8B-B14F-4D97-AF65-F5344CB8AC3E}">
        <p14:creationId xmlns:p14="http://schemas.microsoft.com/office/powerpoint/2010/main" val="520153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A55-7BCE-42BB-8C13-848E5CCF9DAD}"/>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145C1418-FBAA-430E-BBB8-B7652DC6BF56}"/>
              </a:ext>
            </a:extLst>
          </p:cNvPr>
          <p:cNvSpPr>
            <a:spLocks noGrp="1"/>
          </p:cNvSpPr>
          <p:nvPr>
            <p:ph idx="1"/>
          </p:nvPr>
        </p:nvSpPr>
        <p:spPr>
          <a:xfrm>
            <a:off x="581192" y="2180496"/>
            <a:ext cx="11029615" cy="4426492"/>
          </a:xfrm>
        </p:spPr>
        <p:txBody>
          <a:bodyPr anchor="t">
            <a:normAutofit/>
          </a:bodyPr>
          <a:lstStyle/>
          <a:p>
            <a:pPr marL="0" indent="0" algn="l">
              <a:buNone/>
            </a:pPr>
            <a:r>
              <a:rPr lang="en-US" sz="1800" b="0" i="0" u="none" strike="noStrike" baseline="0" dirty="0">
                <a:latin typeface="BookAntiqua"/>
              </a:rPr>
              <a:t>An example in which we might use nested loops would be when we want to create an array of arrays. With the outer loop, we create the top-level array, and with the inner loop we add the values to the array.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When we log this array like this:</a:t>
            </a:r>
            <a:endParaRPr lang="en-US" dirty="0"/>
          </a:p>
        </p:txBody>
      </p:sp>
      <p:pic>
        <p:nvPicPr>
          <p:cNvPr id="5" name="Picture 4">
            <a:extLst>
              <a:ext uri="{FF2B5EF4-FFF2-40B4-BE49-F238E27FC236}">
                <a16:creationId xmlns:a16="http://schemas.microsoft.com/office/drawing/2014/main" id="{F1135E86-BE2D-49C3-A933-FFE763665ECD}"/>
              </a:ext>
            </a:extLst>
          </p:cNvPr>
          <p:cNvPicPr>
            <a:picLocks noChangeAspect="1"/>
          </p:cNvPicPr>
          <p:nvPr/>
        </p:nvPicPr>
        <p:blipFill>
          <a:blip r:embed="rId2"/>
          <a:stretch>
            <a:fillRect/>
          </a:stretch>
        </p:blipFill>
        <p:spPr>
          <a:xfrm>
            <a:off x="1590674" y="2968999"/>
            <a:ext cx="9010650" cy="2228850"/>
          </a:xfrm>
          <a:prstGeom prst="rect">
            <a:avLst/>
          </a:prstGeom>
        </p:spPr>
      </p:pic>
      <p:pic>
        <p:nvPicPr>
          <p:cNvPr id="8" name="Picture 7">
            <a:extLst>
              <a:ext uri="{FF2B5EF4-FFF2-40B4-BE49-F238E27FC236}">
                <a16:creationId xmlns:a16="http://schemas.microsoft.com/office/drawing/2014/main" id="{9B486B2D-6BAD-4F22-96D3-16AE4CDAAB95}"/>
              </a:ext>
            </a:extLst>
          </p:cNvPr>
          <p:cNvPicPr>
            <a:picLocks noChangeAspect="1"/>
          </p:cNvPicPr>
          <p:nvPr/>
        </p:nvPicPr>
        <p:blipFill>
          <a:blip r:embed="rId3"/>
          <a:stretch>
            <a:fillRect/>
          </a:stretch>
        </p:blipFill>
        <p:spPr>
          <a:xfrm>
            <a:off x="1547811" y="5842917"/>
            <a:ext cx="9096375" cy="438150"/>
          </a:xfrm>
          <a:prstGeom prst="rect">
            <a:avLst/>
          </a:prstGeom>
        </p:spPr>
      </p:pic>
    </p:spTree>
    <p:extLst>
      <p:ext uri="{BB962C8B-B14F-4D97-AF65-F5344CB8AC3E}">
        <p14:creationId xmlns:p14="http://schemas.microsoft.com/office/powerpoint/2010/main" val="3649522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A55-7BCE-42BB-8C13-848E5CCF9DAD}"/>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145C1418-FBAA-430E-BBB8-B7652DC6BF56}"/>
              </a:ext>
            </a:extLst>
          </p:cNvPr>
          <p:cNvSpPr>
            <a:spLocks noGrp="1"/>
          </p:cNvSpPr>
          <p:nvPr>
            <p:ph idx="1"/>
          </p:nvPr>
        </p:nvSpPr>
        <p:spPr>
          <a:xfrm>
            <a:off x="581192" y="2180496"/>
            <a:ext cx="11029615" cy="4426492"/>
          </a:xfrm>
        </p:spPr>
        <p:txBody>
          <a:bodyPr anchor="t">
            <a:normAutofit/>
          </a:bodyPr>
          <a:lstStyle/>
          <a:p>
            <a:pPr marL="0" indent="0" algn="l">
              <a:buNone/>
            </a:pPr>
            <a:r>
              <a:rPr lang="en-US" sz="1800" b="0" i="0" u="none" strike="noStrike" baseline="0" dirty="0">
                <a:latin typeface="BookAntiqua"/>
              </a:rPr>
              <a:t>We can see that the output is an array of arrays with values from </a:t>
            </a:r>
            <a:r>
              <a:rPr lang="en-US" sz="1800" b="0" i="0" u="none" strike="noStrike" baseline="0" dirty="0">
                <a:latin typeface="Consolas" panose="020B0609020204030204" pitchFamily="49" charset="0"/>
              </a:rPr>
              <a:t>0 </a:t>
            </a:r>
            <a:r>
              <a:rPr lang="en-US" sz="1800" b="0" i="0" u="none" strike="noStrike" baseline="0" dirty="0">
                <a:latin typeface="BookAntiqua"/>
              </a:rPr>
              <a:t>up to </a:t>
            </a:r>
            <a:r>
              <a:rPr lang="en-US" sz="1800" b="0" i="0" u="none" strike="noStrike" baseline="0" dirty="0">
                <a:latin typeface="Consolas" panose="020B0609020204030204" pitchFamily="49" charset="0"/>
              </a:rPr>
              <a:t>6</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63A95522-63FC-43AE-A26A-784E047A3149}"/>
              </a:ext>
            </a:extLst>
          </p:cNvPr>
          <p:cNvPicPr>
            <a:picLocks noChangeAspect="1"/>
          </p:cNvPicPr>
          <p:nvPr/>
        </p:nvPicPr>
        <p:blipFill>
          <a:blip r:embed="rId2"/>
          <a:stretch>
            <a:fillRect/>
          </a:stretch>
        </p:blipFill>
        <p:spPr>
          <a:xfrm>
            <a:off x="1815987" y="2868707"/>
            <a:ext cx="8560025" cy="3151808"/>
          </a:xfrm>
          <a:prstGeom prst="rect">
            <a:avLst/>
          </a:prstGeom>
        </p:spPr>
      </p:pic>
    </p:spTree>
    <p:extLst>
      <p:ext uri="{BB962C8B-B14F-4D97-AF65-F5344CB8AC3E}">
        <p14:creationId xmlns:p14="http://schemas.microsoft.com/office/powerpoint/2010/main" val="306956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A55-7BCE-42BB-8C13-848E5CCF9DAD}"/>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145C1418-FBAA-430E-BBB8-B7652DC6BF56}"/>
              </a:ext>
            </a:extLst>
          </p:cNvPr>
          <p:cNvSpPr>
            <a:spLocks noGrp="1"/>
          </p:cNvSpPr>
          <p:nvPr>
            <p:ph idx="1"/>
          </p:nvPr>
        </p:nvSpPr>
        <p:spPr>
          <a:xfrm>
            <a:off x="581192" y="2034988"/>
            <a:ext cx="11029615" cy="4572000"/>
          </a:xfrm>
        </p:spPr>
        <p:txBody>
          <a:bodyPr anchor="t">
            <a:normAutofit/>
          </a:bodyPr>
          <a:lstStyle/>
          <a:p>
            <a:pPr marL="0" indent="0" algn="l">
              <a:buNone/>
            </a:pPr>
            <a:r>
              <a:rPr lang="en-US" sz="1800" b="0" i="0" u="none" strike="noStrike" baseline="0" dirty="0">
                <a:latin typeface="BookAntiqua"/>
              </a:rPr>
              <a:t>We used the nested loops to create an array in an array, meaning we can work with rows and columns after having created this loop. This means nested loops can be used to create tabular data. We can show this output as a table using the </a:t>
            </a:r>
            <a:r>
              <a:rPr lang="en-US" sz="1800" b="0" i="0" u="none" strike="noStrike" baseline="0" dirty="0">
                <a:latin typeface="Consolas" panose="020B0609020204030204" pitchFamily="49" charset="0"/>
              </a:rPr>
              <a:t>console. table() </a:t>
            </a:r>
            <a:r>
              <a:rPr lang="en-US" sz="1800" b="0" i="0" u="none" strike="noStrike" baseline="0" dirty="0">
                <a:latin typeface="BookAntiqua"/>
              </a:rPr>
              <a:t>method instead, like so:</a:t>
            </a: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Let's put this into practice in the next exercise.</a:t>
            </a:r>
            <a:endParaRPr lang="en-US" dirty="0"/>
          </a:p>
        </p:txBody>
      </p:sp>
      <p:pic>
        <p:nvPicPr>
          <p:cNvPr id="5" name="Picture 4">
            <a:extLst>
              <a:ext uri="{FF2B5EF4-FFF2-40B4-BE49-F238E27FC236}">
                <a16:creationId xmlns:a16="http://schemas.microsoft.com/office/drawing/2014/main" id="{8C4FCC37-61BA-4BF9-8A48-C6134D9E12F9}"/>
              </a:ext>
            </a:extLst>
          </p:cNvPr>
          <p:cNvPicPr>
            <a:picLocks noChangeAspect="1"/>
          </p:cNvPicPr>
          <p:nvPr/>
        </p:nvPicPr>
        <p:blipFill>
          <a:blip r:embed="rId2"/>
          <a:stretch>
            <a:fillRect/>
          </a:stretch>
        </p:blipFill>
        <p:spPr>
          <a:xfrm>
            <a:off x="1528761" y="2981325"/>
            <a:ext cx="9134475" cy="447675"/>
          </a:xfrm>
          <a:prstGeom prst="rect">
            <a:avLst/>
          </a:prstGeom>
        </p:spPr>
      </p:pic>
      <p:pic>
        <p:nvPicPr>
          <p:cNvPr id="8" name="Picture 7">
            <a:extLst>
              <a:ext uri="{FF2B5EF4-FFF2-40B4-BE49-F238E27FC236}">
                <a16:creationId xmlns:a16="http://schemas.microsoft.com/office/drawing/2014/main" id="{84DCE4D4-6C15-4F60-81D3-D5E86418D3F1}"/>
              </a:ext>
            </a:extLst>
          </p:cNvPr>
          <p:cNvPicPr>
            <a:picLocks noChangeAspect="1"/>
          </p:cNvPicPr>
          <p:nvPr/>
        </p:nvPicPr>
        <p:blipFill>
          <a:blip r:embed="rId3"/>
          <a:stretch>
            <a:fillRect/>
          </a:stretch>
        </p:blipFill>
        <p:spPr>
          <a:xfrm>
            <a:off x="1565539" y="3846643"/>
            <a:ext cx="9060918" cy="2193696"/>
          </a:xfrm>
          <a:prstGeom prst="rect">
            <a:avLst/>
          </a:prstGeom>
        </p:spPr>
      </p:pic>
    </p:spTree>
    <p:extLst>
      <p:ext uri="{BB962C8B-B14F-4D97-AF65-F5344CB8AC3E}">
        <p14:creationId xmlns:p14="http://schemas.microsoft.com/office/powerpoint/2010/main" val="3600737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46E3-7B13-4D18-8DD2-9C1977DD82B3}"/>
              </a:ext>
            </a:extLst>
          </p:cNvPr>
          <p:cNvSpPr>
            <a:spLocks noGrp="1"/>
          </p:cNvSpPr>
          <p:nvPr>
            <p:ph type="title"/>
          </p:nvPr>
        </p:nvSpPr>
        <p:spPr/>
        <p:txBody>
          <a:bodyPr/>
          <a:lstStyle/>
          <a:p>
            <a:r>
              <a:rPr lang="en-US" dirty="0"/>
              <a:t>Practice exercise 5.4</a:t>
            </a:r>
          </a:p>
        </p:txBody>
      </p:sp>
      <p:sp>
        <p:nvSpPr>
          <p:cNvPr id="3" name="Content Placeholder 2">
            <a:extLst>
              <a:ext uri="{FF2B5EF4-FFF2-40B4-BE49-F238E27FC236}">
                <a16:creationId xmlns:a16="http://schemas.microsoft.com/office/drawing/2014/main" id="{3B783E0E-6BB3-4963-94DF-F6A2E3842272}"/>
              </a:ext>
            </a:extLst>
          </p:cNvPr>
          <p:cNvSpPr>
            <a:spLocks noGrp="1"/>
          </p:cNvSpPr>
          <p:nvPr>
            <p:ph idx="1"/>
          </p:nvPr>
        </p:nvSpPr>
        <p:spPr>
          <a:xfrm>
            <a:off x="581192" y="2180496"/>
            <a:ext cx="11029615" cy="4292022"/>
          </a:xfrm>
        </p:spPr>
        <p:txBody>
          <a:bodyPr>
            <a:normAutofit/>
          </a:bodyPr>
          <a:lstStyle/>
          <a:p>
            <a:pPr marL="0" indent="0" algn="l">
              <a:buNone/>
            </a:pPr>
            <a:r>
              <a:rPr lang="en-US" sz="1800" b="0" i="0" u="none" strike="noStrike" baseline="0" dirty="0">
                <a:latin typeface="BookAntiqua"/>
              </a:rPr>
              <a:t>In this exercise we will be generating a table of values. We will be using loops to generate rows and also columns, which will be nested within the rows. Nested arrays can be used to represent rows in a table. This is a common structure in spreadsheets, where each row is a nested array within a table and the contents of these rows are the cells in the table. The columns will align as we are creating an equal number of cells in each row.</a:t>
            </a:r>
          </a:p>
          <a:p>
            <a:pPr marL="666900" lvl="1" indent="-342900">
              <a:buFont typeface="+mj-lt"/>
              <a:buAutoNum type="arabicPeriod"/>
            </a:pPr>
            <a:r>
              <a:rPr lang="en-US" sz="1800" b="0" i="0" u="none" strike="noStrike" baseline="0" dirty="0">
                <a:latin typeface="BookAntiqua"/>
              </a:rPr>
              <a:t>To create a table generator, first create an empty array, </a:t>
            </a:r>
            <a:r>
              <a:rPr lang="en-US" sz="1800" b="0" i="0" u="none" strike="noStrike" baseline="0" dirty="0" err="1">
                <a:latin typeface="Consolas" panose="020B0609020204030204" pitchFamily="49" charset="0"/>
              </a:rPr>
              <a:t>myTable</a:t>
            </a:r>
            <a:r>
              <a:rPr lang="en-US" sz="1800" b="0" i="0" u="none" strike="noStrike" baseline="0" dirty="0">
                <a:latin typeface="BookAntiqua"/>
              </a:rPr>
              <a:t>, to hold your table data.</a:t>
            </a:r>
          </a:p>
          <a:p>
            <a:pPr marL="666900" lvl="1" indent="-342900">
              <a:buFont typeface="+mj-lt"/>
              <a:buAutoNum type="arabicPeriod"/>
            </a:pPr>
            <a:r>
              <a:rPr lang="en-US" sz="1800" b="0" i="0" u="none" strike="noStrike" baseline="0" dirty="0">
                <a:latin typeface="BookAntiqua"/>
              </a:rPr>
              <a:t>Set variable values for the number of rows and columns. This will allow us to dynamically control how many rows and columns we want within the table. Separating the values from the main code helps make updates to the dimensions easier.</a:t>
            </a:r>
          </a:p>
          <a:p>
            <a:pPr marL="666900" lvl="1" indent="-342900">
              <a:buFont typeface="+mj-lt"/>
              <a:buAutoNum type="arabicPeriod"/>
            </a:pPr>
            <a:r>
              <a:rPr lang="en-US" sz="1800" b="0" i="0" u="none" strike="noStrike" baseline="0" dirty="0">
                <a:latin typeface="BookAntiqua"/>
              </a:rPr>
              <a:t>Set up a </a:t>
            </a:r>
            <a:r>
              <a:rPr lang="en-US" sz="1800" b="0" i="0" u="none" strike="noStrike" baseline="0" dirty="0">
                <a:latin typeface="Consolas" panose="020B0609020204030204" pitchFamily="49" charset="0"/>
              </a:rPr>
              <a:t>counter </a:t>
            </a:r>
            <a:r>
              <a:rPr lang="en-US" sz="1800" b="0" i="0" u="none" strike="noStrike" baseline="0" dirty="0">
                <a:latin typeface="BookAntiqua"/>
              </a:rPr>
              <a:t>variable with an initial value of </a:t>
            </a:r>
            <a:r>
              <a:rPr lang="en-US" sz="1800" b="0" i="0" u="none" strike="noStrike" baseline="0" dirty="0">
                <a:latin typeface="Consolas" panose="020B0609020204030204" pitchFamily="49" charset="0"/>
              </a:rPr>
              <a:t>0</a:t>
            </a:r>
            <a:r>
              <a:rPr lang="en-US" sz="1800" b="0" i="0" u="none" strike="noStrike" baseline="0" dirty="0">
                <a:latin typeface="BookAntiqua"/>
              </a:rPr>
              <a:t>. The counter will be used to set the content and count the values of the cells within the table.</a:t>
            </a:r>
          </a:p>
          <a:p>
            <a:pPr marL="666900" lvl="1" indent="-342900">
              <a:buFont typeface="+mj-lt"/>
              <a:buAutoNum type="arabicPeriod"/>
            </a:pPr>
            <a:r>
              <a:rPr lang="en-US" sz="1800" b="0" i="0" u="none" strike="noStrike" baseline="0" dirty="0">
                <a:latin typeface="BookAntiqua"/>
              </a:rPr>
              <a:t>Create a </a:t>
            </a:r>
            <a:r>
              <a:rPr lang="en-US" sz="1800" b="0" i="0" u="none" strike="noStrike" baseline="0" dirty="0">
                <a:latin typeface="Consolas" panose="020B0609020204030204" pitchFamily="49" charset="0"/>
              </a:rPr>
              <a:t>for </a:t>
            </a:r>
            <a:r>
              <a:rPr lang="en-US" sz="1800" b="0" i="0" u="none" strike="noStrike" baseline="0" dirty="0">
                <a:latin typeface="BookAntiqua"/>
              </a:rPr>
              <a:t>loop with conditions to set the number of iterations, and to construct each row of the table. Within it, set up a new temporary array (</a:t>
            </a:r>
            <a:r>
              <a:rPr lang="en-US" sz="1800" b="0" i="0" u="none" strike="noStrike" baseline="0" dirty="0" err="1">
                <a:latin typeface="Consolas" panose="020B0609020204030204" pitchFamily="49" charset="0"/>
              </a:rPr>
              <a:t>tempTable</a:t>
            </a:r>
            <a:r>
              <a:rPr lang="en-US" sz="1800" b="0" i="0" u="none" strike="noStrike" baseline="0" dirty="0">
                <a:latin typeface="BookAntiqua"/>
              </a:rPr>
              <a:t>) to hold each row of data. The columns will be nested within the rows, generating each cell needed for the column.</a:t>
            </a:r>
            <a:endParaRPr lang="en-US" sz="1800" dirty="0"/>
          </a:p>
        </p:txBody>
      </p:sp>
    </p:spTree>
    <p:extLst>
      <p:ext uri="{BB962C8B-B14F-4D97-AF65-F5344CB8AC3E}">
        <p14:creationId xmlns:p14="http://schemas.microsoft.com/office/powerpoint/2010/main" val="2473311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46E3-7B13-4D18-8DD2-9C1977DD82B3}"/>
              </a:ext>
            </a:extLst>
          </p:cNvPr>
          <p:cNvSpPr>
            <a:spLocks noGrp="1"/>
          </p:cNvSpPr>
          <p:nvPr>
            <p:ph type="title"/>
          </p:nvPr>
        </p:nvSpPr>
        <p:spPr/>
        <p:txBody>
          <a:bodyPr/>
          <a:lstStyle/>
          <a:p>
            <a:r>
              <a:rPr lang="en-US" dirty="0"/>
              <a:t>Practice exercise 5.4</a:t>
            </a:r>
          </a:p>
        </p:txBody>
      </p:sp>
      <p:sp>
        <p:nvSpPr>
          <p:cNvPr id="3" name="Content Placeholder 2">
            <a:extLst>
              <a:ext uri="{FF2B5EF4-FFF2-40B4-BE49-F238E27FC236}">
                <a16:creationId xmlns:a16="http://schemas.microsoft.com/office/drawing/2014/main" id="{3B783E0E-6BB3-4963-94DF-F6A2E3842272}"/>
              </a:ext>
            </a:extLst>
          </p:cNvPr>
          <p:cNvSpPr>
            <a:spLocks noGrp="1"/>
          </p:cNvSpPr>
          <p:nvPr>
            <p:ph idx="1"/>
          </p:nvPr>
        </p:nvSpPr>
        <p:spPr>
          <a:xfrm>
            <a:off x="581192" y="2180496"/>
            <a:ext cx="11029615" cy="4292022"/>
          </a:xfrm>
        </p:spPr>
        <p:txBody>
          <a:bodyPr>
            <a:normAutofit/>
          </a:bodyPr>
          <a:lstStyle/>
          <a:p>
            <a:pPr marL="342900" indent="-342900" algn="l">
              <a:buFont typeface="+mj-lt"/>
              <a:buAutoNum type="arabicPeriod" startAt="5"/>
            </a:pPr>
            <a:r>
              <a:rPr lang="en-US" sz="1800" b="0" i="0" u="none" strike="noStrike" baseline="0" dirty="0">
                <a:latin typeface="BookAntiqua"/>
              </a:rPr>
              <a:t>Nest a second loop within the first to count the columns. Columns are run within the row loop so that we have a uniform number of columns within the table.</a:t>
            </a:r>
          </a:p>
          <a:p>
            <a:pPr marL="342900" indent="-342900" algn="l">
              <a:buFont typeface="+mj-lt"/>
              <a:buAutoNum type="arabicPeriod" startAt="5"/>
            </a:pPr>
            <a:r>
              <a:rPr lang="en-US" sz="1800" b="0" i="0" u="none" strike="noStrike" baseline="0" dirty="0">
                <a:latin typeface="BookAntiqua"/>
              </a:rPr>
              <a:t>Increment the main counter each iteration of the inner loop, so that we track a master count of each one of the cells and how many cells are created. </a:t>
            </a:r>
          </a:p>
          <a:p>
            <a:pPr marL="342900" indent="-342900" algn="l">
              <a:buFont typeface="+mj-lt"/>
              <a:buAutoNum type="arabicPeriod" startAt="5"/>
            </a:pPr>
            <a:r>
              <a:rPr lang="en-US" sz="1800" b="0" i="0" u="none" strike="noStrike" baseline="0" dirty="0">
                <a:latin typeface="BookAntiqua"/>
              </a:rPr>
              <a:t>Push the counter values to the temporary array, </a:t>
            </a:r>
            <a:r>
              <a:rPr lang="en-US" sz="1800" b="0" i="0" u="none" strike="noStrike" baseline="0" dirty="0" err="1">
                <a:latin typeface="Consolas" panose="020B0609020204030204" pitchFamily="49" charset="0"/>
              </a:rPr>
              <a:t>tempTable</a:t>
            </a:r>
            <a:r>
              <a:rPr lang="en-US" sz="1800" b="0" i="0" u="none" strike="noStrike" baseline="0" dirty="0">
                <a:latin typeface="BookAntiqua"/>
              </a:rPr>
              <a:t>. Since the array is a nested array representing a table, the values of the counter can also be used to illustrate the cell values next to each other in the table. Although these are separate arrays representing new rows, the value of the counter will help illustrate the overall sequence of cells in the final table.</a:t>
            </a:r>
          </a:p>
          <a:p>
            <a:pPr marL="342900" indent="-342900" algn="l">
              <a:buFont typeface="+mj-lt"/>
              <a:buAutoNum type="arabicPeriod" startAt="5"/>
            </a:pPr>
            <a:r>
              <a:rPr lang="en-US" sz="1800" b="0" i="0" u="none" strike="noStrike" baseline="0" dirty="0">
                <a:latin typeface="BookAntiqua"/>
              </a:rPr>
              <a:t>Push the temporary array to the main table. As each iteration builds a new row of array items, this will continue to build the main table in the array.</a:t>
            </a:r>
          </a:p>
          <a:p>
            <a:pPr marL="342900" indent="-342900" algn="l">
              <a:buFont typeface="+mj-lt"/>
              <a:buAutoNum type="arabicPeriod" startAt="5"/>
            </a:pPr>
            <a:r>
              <a:rPr lang="en-US" sz="1800" b="0" i="0" u="none" strike="noStrike" baseline="0" dirty="0">
                <a:latin typeface="BookAntiqua"/>
              </a:rPr>
              <a:t>Output into the console with </a:t>
            </a:r>
            <a:r>
              <a:rPr lang="en-US" sz="1800" b="0" i="0" u="none" strike="noStrike" baseline="0" dirty="0" err="1">
                <a:latin typeface="Consolas" panose="020B0609020204030204" pitchFamily="49" charset="0"/>
              </a:rPr>
              <a:t>console.table</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myTable</a:t>
            </a:r>
            <a:r>
              <a:rPr lang="en-US" sz="1800" b="0" i="0" u="none" strike="noStrike" baseline="0" dirty="0">
                <a:latin typeface="Consolas" panose="020B0609020204030204" pitchFamily="49" charset="0"/>
              </a:rPr>
              <a:t>)</a:t>
            </a:r>
            <a:r>
              <a:rPr lang="en-US" sz="1800" b="0" i="0" u="none" strike="noStrike" baseline="0" dirty="0">
                <a:latin typeface="BookAntiqua"/>
              </a:rPr>
              <a:t>. This will show you a visual representation of the table structure.</a:t>
            </a:r>
            <a:endParaRPr lang="en-US" sz="1800" dirty="0"/>
          </a:p>
        </p:txBody>
      </p:sp>
    </p:spTree>
    <p:extLst>
      <p:ext uri="{BB962C8B-B14F-4D97-AF65-F5344CB8AC3E}">
        <p14:creationId xmlns:p14="http://schemas.microsoft.com/office/powerpoint/2010/main" val="3178240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If you are not convinced of how extremely useful loops are by now, have a look at loops and arrays. Loops make life with arrays a lot more comfortable.</a:t>
            </a:r>
          </a:p>
          <a:p>
            <a:pPr marL="0" indent="0" algn="l">
              <a:buNone/>
            </a:pPr>
            <a:r>
              <a:rPr lang="en-US" sz="1800" b="0" i="0" u="none" strike="noStrike" baseline="0" dirty="0">
                <a:latin typeface="BookAntiqua"/>
              </a:rPr>
              <a:t>We can combine the </a:t>
            </a:r>
            <a:r>
              <a:rPr lang="en-US" sz="1800" b="0" i="0" u="none" strike="noStrike" baseline="0" dirty="0">
                <a:latin typeface="Consolas" panose="020B0609020204030204" pitchFamily="49" charset="0"/>
              </a:rPr>
              <a:t>length </a:t>
            </a:r>
            <a:r>
              <a:rPr lang="en-US" sz="1800" b="0" i="0" u="none" strike="noStrike" baseline="0" dirty="0">
                <a:latin typeface="BookAntiqua"/>
              </a:rPr>
              <a:t>property and the condition part of the </a:t>
            </a:r>
            <a:r>
              <a:rPr lang="en-US" sz="1800" b="0" i="0" u="none" strike="noStrike" baseline="0" dirty="0">
                <a:latin typeface="Consolas" panose="020B0609020204030204" pitchFamily="49" charset="0"/>
              </a:rPr>
              <a:t>for </a:t>
            </a:r>
            <a:r>
              <a:rPr lang="en-US" sz="1800" b="0" i="0" u="none" strike="noStrike" baseline="0" dirty="0">
                <a:latin typeface="BookAntiqua"/>
              </a:rPr>
              <a:t>loop or </a:t>
            </a:r>
            <a:r>
              <a:rPr lang="en-US" sz="1800" b="0" i="0" u="none" strike="noStrike" baseline="0" dirty="0">
                <a:latin typeface="Consolas" panose="020B0609020204030204" pitchFamily="49" charset="0"/>
              </a:rPr>
              <a:t>while </a:t>
            </a:r>
            <a:r>
              <a:rPr lang="en-US" sz="1800" b="0" i="0" u="none" strike="noStrike" baseline="0" dirty="0">
                <a:latin typeface="BookAntiqua"/>
              </a:rPr>
              <a:t>loop to loop over arrays. It would look like this in the case of a </a:t>
            </a:r>
            <a:r>
              <a:rPr lang="en-US" sz="1800" b="0" i="0" u="none" strike="noStrike" baseline="0" dirty="0">
                <a:latin typeface="Consolas" panose="020B0609020204030204" pitchFamily="49" charset="0"/>
              </a:rPr>
              <a:t>for </a:t>
            </a:r>
            <a:r>
              <a:rPr lang="en-US" sz="1800" b="0" i="0" u="none" strike="noStrike" baseline="0" dirty="0">
                <a:latin typeface="BookAntiqua"/>
              </a:rPr>
              <a:t>loop:</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Let's start with a simple example that is going to log every value of the array:</a:t>
            </a:r>
            <a:endParaRPr lang="en-US" dirty="0"/>
          </a:p>
        </p:txBody>
      </p:sp>
      <p:pic>
        <p:nvPicPr>
          <p:cNvPr id="5" name="Picture 4">
            <a:extLst>
              <a:ext uri="{FF2B5EF4-FFF2-40B4-BE49-F238E27FC236}">
                <a16:creationId xmlns:a16="http://schemas.microsoft.com/office/drawing/2014/main" id="{DD434E8F-B575-4AB5-AA65-944E336D0F00}"/>
              </a:ext>
            </a:extLst>
          </p:cNvPr>
          <p:cNvPicPr>
            <a:picLocks noChangeAspect="1"/>
          </p:cNvPicPr>
          <p:nvPr/>
        </p:nvPicPr>
        <p:blipFill>
          <a:blip r:embed="rId2"/>
          <a:stretch>
            <a:fillRect/>
          </a:stretch>
        </p:blipFill>
        <p:spPr>
          <a:xfrm>
            <a:off x="1909482" y="3429000"/>
            <a:ext cx="8200465" cy="1516052"/>
          </a:xfrm>
          <a:prstGeom prst="rect">
            <a:avLst/>
          </a:prstGeom>
        </p:spPr>
      </p:pic>
      <p:pic>
        <p:nvPicPr>
          <p:cNvPr id="7" name="Picture 6">
            <a:extLst>
              <a:ext uri="{FF2B5EF4-FFF2-40B4-BE49-F238E27FC236}">
                <a16:creationId xmlns:a16="http://schemas.microsoft.com/office/drawing/2014/main" id="{932F7627-B028-4374-B282-AC952BD37FD6}"/>
              </a:ext>
            </a:extLst>
          </p:cNvPr>
          <p:cNvPicPr>
            <a:picLocks noChangeAspect="1"/>
          </p:cNvPicPr>
          <p:nvPr/>
        </p:nvPicPr>
        <p:blipFill>
          <a:blip r:embed="rId3"/>
          <a:stretch>
            <a:fillRect/>
          </a:stretch>
        </p:blipFill>
        <p:spPr>
          <a:xfrm>
            <a:off x="1909482" y="5432371"/>
            <a:ext cx="8200465" cy="1231793"/>
          </a:xfrm>
          <a:prstGeom prst="rect">
            <a:avLst/>
          </a:prstGeom>
        </p:spPr>
      </p:pic>
    </p:spTree>
    <p:extLst>
      <p:ext uri="{BB962C8B-B14F-4D97-AF65-F5344CB8AC3E}">
        <p14:creationId xmlns:p14="http://schemas.microsoft.com/office/powerpoint/2010/main" val="874844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4437529"/>
          </a:xfrm>
        </p:spPr>
        <p:txBody>
          <a:bodyPr anchor="ctr">
            <a:normAutofit/>
          </a:bodyPr>
          <a:lstStyle/>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use the </a:t>
            </a:r>
            <a:r>
              <a:rPr lang="en-US" sz="1800" b="0" i="0" u="none" strike="noStrike" baseline="0" dirty="0">
                <a:latin typeface="Consolas" panose="020B0609020204030204" pitchFamily="49" charset="0"/>
              </a:rPr>
              <a:t>length </a:t>
            </a:r>
            <a:r>
              <a:rPr lang="en-US" sz="1800" b="0" i="0" u="none" strike="noStrike" baseline="0" dirty="0">
                <a:latin typeface="BookAntiqua"/>
              </a:rPr>
              <a:t>property to determine the maximum value of our index. The index starts counting at 0, but the length does not. The index is always one smaller than the length. Hence, we loop over the values of the array by increasing the length.</a:t>
            </a:r>
            <a:endParaRPr lang="en-US" dirty="0"/>
          </a:p>
        </p:txBody>
      </p:sp>
      <p:pic>
        <p:nvPicPr>
          <p:cNvPr id="6" name="Picture 5">
            <a:extLst>
              <a:ext uri="{FF2B5EF4-FFF2-40B4-BE49-F238E27FC236}">
                <a16:creationId xmlns:a16="http://schemas.microsoft.com/office/drawing/2014/main" id="{4EFA155F-7948-4202-B5DA-975DD046B8E3}"/>
              </a:ext>
            </a:extLst>
          </p:cNvPr>
          <p:cNvPicPr>
            <a:picLocks noChangeAspect="1"/>
          </p:cNvPicPr>
          <p:nvPr/>
        </p:nvPicPr>
        <p:blipFill>
          <a:blip r:embed="rId2"/>
          <a:stretch>
            <a:fillRect/>
          </a:stretch>
        </p:blipFill>
        <p:spPr>
          <a:xfrm>
            <a:off x="1576386" y="3078256"/>
            <a:ext cx="9039225" cy="1562100"/>
          </a:xfrm>
          <a:prstGeom prst="rect">
            <a:avLst/>
          </a:prstGeom>
        </p:spPr>
      </p:pic>
    </p:spTree>
    <p:extLst>
      <p:ext uri="{BB962C8B-B14F-4D97-AF65-F5344CB8AC3E}">
        <p14:creationId xmlns:p14="http://schemas.microsoft.com/office/powerpoint/2010/main" val="158423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55D1-6739-493B-9F8A-AA20EE872794}"/>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9657E7A7-8E58-487B-B029-E8DCD25F3127}"/>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BookAntiqua"/>
              </a:rPr>
              <a:t>The first loop we will discuss is the </a:t>
            </a:r>
            <a:r>
              <a:rPr lang="en-US" sz="1800" b="1" i="0" u="none" strike="noStrike" baseline="0" dirty="0">
                <a:solidFill>
                  <a:srgbClr val="000000"/>
                </a:solidFill>
                <a:latin typeface="BookAntiqua-Bold"/>
              </a:rPr>
              <a:t>while loop</a:t>
            </a:r>
            <a:r>
              <a:rPr lang="en-US" sz="1800" b="0" i="0" u="none" strike="noStrike" baseline="0" dirty="0">
                <a:solidFill>
                  <a:srgbClr val="000000"/>
                </a:solidFill>
                <a:latin typeface="BookAntiqua"/>
              </a:rPr>
              <a:t>. A </a:t>
            </a:r>
            <a:r>
              <a:rPr lang="en-US" sz="1800" b="0" i="0" u="none" strike="noStrike" baseline="0" dirty="0">
                <a:solidFill>
                  <a:srgbClr val="000000"/>
                </a:solidFill>
                <a:latin typeface="Consolas" panose="020B0609020204030204" pitchFamily="49" charset="0"/>
              </a:rPr>
              <a:t>while </a:t>
            </a:r>
            <a:r>
              <a:rPr lang="en-US" sz="1800" b="0" i="0" u="none" strike="noStrike" baseline="0" dirty="0">
                <a:solidFill>
                  <a:srgbClr val="000000"/>
                </a:solidFill>
                <a:latin typeface="BookAntiqua"/>
              </a:rPr>
              <a:t>loop executes a certain block of code as long as an expression evaluates to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The snippet below demonstrates the syntax of the </a:t>
            </a:r>
            <a:r>
              <a:rPr lang="en-US" sz="1800" b="0" i="0" u="none" strike="noStrike" baseline="0" dirty="0">
                <a:solidFill>
                  <a:srgbClr val="000000"/>
                </a:solidFill>
                <a:latin typeface="Consolas" panose="020B0609020204030204" pitchFamily="49" charset="0"/>
              </a:rPr>
              <a:t>while </a:t>
            </a:r>
            <a:r>
              <a:rPr lang="en-US" sz="1800" b="0" i="0" u="none" strike="noStrike" baseline="0" dirty="0">
                <a:solidFill>
                  <a:srgbClr val="000000"/>
                </a:solidFill>
                <a:latin typeface="BookAntiqua"/>
              </a:rPr>
              <a:t>loop:</a:t>
            </a:r>
          </a:p>
          <a:p>
            <a:pPr marL="0" indent="0" algn="l">
              <a:buNone/>
            </a:pPr>
            <a:endParaRPr lang="en-US" sz="1800" b="0" i="0" u="none" strike="noStrike" baseline="0" dirty="0">
              <a:solidFill>
                <a:srgbClr val="A726A5"/>
              </a:solidFill>
              <a:latin typeface="Consolas" panose="020B0609020204030204" pitchFamily="49" charset="0"/>
            </a:endParaRPr>
          </a:p>
          <a:p>
            <a:pPr marL="0" indent="0" algn="l">
              <a:buNone/>
            </a:pPr>
            <a:endParaRPr lang="en-US" dirty="0">
              <a:solidFill>
                <a:srgbClr val="A726A5"/>
              </a:solidFill>
              <a:latin typeface="Consolas" panose="020B0609020204030204" pitchFamily="49" charset="0"/>
            </a:endParaRPr>
          </a:p>
          <a:p>
            <a:pPr marL="0" indent="0" algn="l">
              <a:buNone/>
            </a:pPr>
            <a:endParaRPr lang="en-US" dirty="0">
              <a:solidFill>
                <a:srgbClr val="A726A5"/>
              </a:solidFill>
              <a:latin typeface="Consolas" panose="020B0609020204030204" pitchFamily="49" charset="0"/>
            </a:endParaRPr>
          </a:p>
          <a:p>
            <a:pPr marL="0" indent="0" algn="l">
              <a:buNone/>
            </a:pPr>
            <a:endParaRPr lang="en-US" dirty="0">
              <a:solidFill>
                <a:srgbClr val="A726A5"/>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The </a:t>
            </a:r>
            <a:r>
              <a:rPr lang="en-US" sz="1800" b="0" i="0" u="none" strike="noStrike" baseline="0" dirty="0">
                <a:solidFill>
                  <a:srgbClr val="000000"/>
                </a:solidFill>
                <a:latin typeface="Consolas" panose="020B0609020204030204" pitchFamily="49" charset="0"/>
              </a:rPr>
              <a:t>while </a:t>
            </a:r>
            <a:r>
              <a:rPr lang="en-US" sz="1800" b="0" i="0" u="none" strike="noStrike" baseline="0" dirty="0">
                <a:solidFill>
                  <a:srgbClr val="000000"/>
                </a:solidFill>
                <a:latin typeface="BookAntiqua"/>
              </a:rPr>
              <a:t>loop will only be executed as long as the condition is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so if the condition is </a:t>
            </a:r>
            <a:r>
              <a:rPr lang="en-US" sz="1800" b="0" i="0" u="none" strike="noStrike" baseline="0" dirty="0">
                <a:solidFill>
                  <a:srgbClr val="000000"/>
                </a:solidFill>
                <a:latin typeface="Consolas" panose="020B0609020204030204" pitchFamily="49" charset="0"/>
              </a:rPr>
              <a:t>false </a:t>
            </a:r>
            <a:r>
              <a:rPr lang="en-US" sz="1800" b="0" i="0" u="none" strike="noStrike" baseline="0" dirty="0">
                <a:solidFill>
                  <a:srgbClr val="000000"/>
                </a:solidFill>
                <a:latin typeface="BookAntiqua"/>
              </a:rPr>
              <a:t>to begin with, the code inside will be skipped.</a:t>
            </a:r>
            <a:endParaRPr lang="en-US" dirty="0"/>
          </a:p>
        </p:txBody>
      </p:sp>
      <p:pic>
        <p:nvPicPr>
          <p:cNvPr id="5" name="Picture 4">
            <a:extLst>
              <a:ext uri="{FF2B5EF4-FFF2-40B4-BE49-F238E27FC236}">
                <a16:creationId xmlns:a16="http://schemas.microsoft.com/office/drawing/2014/main" id="{3A5B6046-36DC-49AC-BD40-951A0E13A324}"/>
              </a:ext>
            </a:extLst>
          </p:cNvPr>
          <p:cNvPicPr>
            <a:picLocks noChangeAspect="1"/>
          </p:cNvPicPr>
          <p:nvPr/>
        </p:nvPicPr>
        <p:blipFill>
          <a:blip r:embed="rId2"/>
          <a:stretch>
            <a:fillRect/>
          </a:stretch>
        </p:blipFill>
        <p:spPr>
          <a:xfrm>
            <a:off x="1619249" y="3429000"/>
            <a:ext cx="8953500" cy="1066800"/>
          </a:xfrm>
          <a:prstGeom prst="rect">
            <a:avLst/>
          </a:prstGeom>
        </p:spPr>
      </p:pic>
    </p:spTree>
    <p:extLst>
      <p:ext uri="{BB962C8B-B14F-4D97-AF65-F5344CB8AC3E}">
        <p14:creationId xmlns:p14="http://schemas.microsoft.com/office/powerpoint/2010/main" val="1734309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4437529"/>
          </a:xfrm>
        </p:spPr>
        <p:txBody>
          <a:bodyPr anchor="ctr">
            <a:normAutofit/>
          </a:bodyPr>
          <a:lstStyle/>
          <a:p>
            <a:pPr marL="0" indent="0" algn="l">
              <a:buNone/>
            </a:pPr>
            <a:r>
              <a:rPr lang="en-US" sz="1800" b="0" i="0" u="none" strike="noStrike" baseline="0" dirty="0">
                <a:latin typeface="BookAntiqua"/>
              </a:rPr>
              <a:t>In this case we aren't doing very interesting things yet; we are simply printing the values. But we could be changing the values of the array in a loop, for example, like this:</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ADF240B8-F189-4685-B6F4-25ADCFAEF547}"/>
              </a:ext>
            </a:extLst>
          </p:cNvPr>
          <p:cNvPicPr>
            <a:picLocks noChangeAspect="1"/>
          </p:cNvPicPr>
          <p:nvPr/>
        </p:nvPicPr>
        <p:blipFill>
          <a:blip r:embed="rId2"/>
          <a:stretch>
            <a:fillRect/>
          </a:stretch>
        </p:blipFill>
        <p:spPr>
          <a:xfrm>
            <a:off x="1576386" y="4020671"/>
            <a:ext cx="9039225" cy="1381125"/>
          </a:xfrm>
          <a:prstGeom prst="rect">
            <a:avLst/>
          </a:prstGeom>
        </p:spPr>
      </p:pic>
    </p:spTree>
    <p:extLst>
      <p:ext uri="{BB962C8B-B14F-4D97-AF65-F5344CB8AC3E}">
        <p14:creationId xmlns:p14="http://schemas.microsoft.com/office/powerpoint/2010/main" val="2403503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4437529"/>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We have concatenated </a:t>
            </a:r>
            <a:r>
              <a:rPr lang="en-US" sz="1800" b="0" i="0" u="none" strike="noStrike" baseline="0" dirty="0">
                <a:latin typeface="Consolas" panose="020B0609020204030204" pitchFamily="49" charset="0"/>
              </a:rPr>
              <a:t>hello </a:t>
            </a:r>
            <a:r>
              <a:rPr lang="en-US" sz="1800" b="0" i="0" u="none" strike="noStrike" baseline="0" dirty="0">
                <a:latin typeface="BookAntiqua"/>
              </a:rPr>
              <a:t>with the beginnings of our names. The array is changed in the loop and the array will have this content after the loop has executed:</a:t>
            </a:r>
            <a:endParaRPr lang="en-US" dirty="0"/>
          </a:p>
        </p:txBody>
      </p:sp>
      <p:pic>
        <p:nvPicPr>
          <p:cNvPr id="6" name="Picture 5">
            <a:extLst>
              <a:ext uri="{FF2B5EF4-FFF2-40B4-BE49-F238E27FC236}">
                <a16:creationId xmlns:a16="http://schemas.microsoft.com/office/drawing/2014/main" id="{7BC88176-48D3-4089-961F-58BC9E160806}"/>
              </a:ext>
            </a:extLst>
          </p:cNvPr>
          <p:cNvPicPr>
            <a:picLocks noChangeAspect="1"/>
          </p:cNvPicPr>
          <p:nvPr/>
        </p:nvPicPr>
        <p:blipFill>
          <a:blip r:embed="rId2"/>
          <a:stretch>
            <a:fillRect/>
          </a:stretch>
        </p:blipFill>
        <p:spPr>
          <a:xfrm>
            <a:off x="1566861" y="3429000"/>
            <a:ext cx="9058275" cy="2209800"/>
          </a:xfrm>
          <a:prstGeom prst="rect">
            <a:avLst/>
          </a:prstGeom>
        </p:spPr>
      </p:pic>
    </p:spTree>
    <p:extLst>
      <p:ext uri="{BB962C8B-B14F-4D97-AF65-F5344CB8AC3E}">
        <p14:creationId xmlns:p14="http://schemas.microsoft.com/office/powerpoint/2010/main" val="1363431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4437529"/>
          </a:xfrm>
        </p:spPr>
        <p:txBody>
          <a:bodyPr anchor="t">
            <a:normAutofit lnSpcReduction="10000"/>
          </a:bodyPr>
          <a:lstStyle/>
          <a:p>
            <a:pPr marL="0" indent="0" algn="l">
              <a:buNone/>
            </a:pPr>
            <a:r>
              <a:rPr lang="en-US" sz="1800" b="0" i="0" u="none" strike="noStrike" baseline="0" dirty="0">
                <a:latin typeface="BookAntiqua"/>
              </a:rPr>
              <a:t>The possibilities are endless here. When an array comes in somewhere in the application, data can be sent to the database per value. Data can be modified by value, or even filtered,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startsWith</a:t>
            </a:r>
            <a:r>
              <a:rPr lang="en-US" sz="1800" b="0" i="0" u="none" strike="noStrike" baseline="0" dirty="0">
                <a:latin typeface="Consolas" panose="020B0609020204030204" pitchFamily="49" charset="0"/>
              </a:rPr>
              <a:t>() </a:t>
            </a:r>
            <a:r>
              <a:rPr lang="en-US" sz="1800" b="0" i="0" u="none" strike="noStrike" baseline="0" dirty="0">
                <a:latin typeface="BookAntiqua"/>
              </a:rPr>
              <a:t>method just checks whether the string starts with a certain character. In this case it checks whether the name starts with the string </a:t>
            </a:r>
            <a:r>
              <a:rPr lang="en-US" sz="1800" b="0" i="0" u="none" strike="noStrike" baseline="0" dirty="0">
                <a:latin typeface="Consolas" panose="020B0609020204030204" pitchFamily="49" charset="0"/>
              </a:rPr>
              <a:t>M</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78D09633-F942-40DF-B0C4-B9C9A1124F79}"/>
              </a:ext>
            </a:extLst>
          </p:cNvPr>
          <p:cNvPicPr>
            <a:picLocks noChangeAspect="1"/>
          </p:cNvPicPr>
          <p:nvPr/>
        </p:nvPicPr>
        <p:blipFill>
          <a:blip r:embed="rId2"/>
          <a:stretch>
            <a:fillRect/>
          </a:stretch>
        </p:blipFill>
        <p:spPr>
          <a:xfrm>
            <a:off x="1528761" y="2709022"/>
            <a:ext cx="9134475" cy="2838450"/>
          </a:xfrm>
          <a:prstGeom prst="rect">
            <a:avLst/>
          </a:prstGeom>
        </p:spPr>
      </p:pic>
    </p:spTree>
    <p:extLst>
      <p:ext uri="{BB962C8B-B14F-4D97-AF65-F5344CB8AC3E}">
        <p14:creationId xmlns:p14="http://schemas.microsoft.com/office/powerpoint/2010/main" val="2521824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97741"/>
            <a:ext cx="11029615" cy="4365812"/>
          </a:xfrm>
        </p:spPr>
        <p:txBody>
          <a:bodyPr anchor="t">
            <a:normAutofit/>
          </a:bodyPr>
          <a:lstStyle/>
          <a:p>
            <a:pPr marL="0" indent="0" algn="l">
              <a:buNone/>
            </a:pPr>
            <a:r>
              <a:rPr lang="en-US" sz="1800" b="0" i="0" u="none" strike="noStrike" baseline="0" dirty="0">
                <a:latin typeface="BookAntiqua"/>
              </a:rPr>
              <a:t>The output 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You'll have to be careful here though. If we were to remove the item instead of deleting it and leaving an empty value, we would accidentally skip the next value, since that value gets the index of the recently deleted one and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is incremented and moves on to the next index.</a:t>
            </a:r>
            <a:endParaRPr lang="en-US" dirty="0"/>
          </a:p>
        </p:txBody>
      </p:sp>
      <p:pic>
        <p:nvPicPr>
          <p:cNvPr id="6" name="Picture 5">
            <a:extLst>
              <a:ext uri="{FF2B5EF4-FFF2-40B4-BE49-F238E27FC236}">
                <a16:creationId xmlns:a16="http://schemas.microsoft.com/office/drawing/2014/main" id="{9A5E8F90-36F8-4D58-91CE-A145C2D71A95}"/>
              </a:ext>
            </a:extLst>
          </p:cNvPr>
          <p:cNvPicPr>
            <a:picLocks noChangeAspect="1"/>
          </p:cNvPicPr>
          <p:nvPr/>
        </p:nvPicPr>
        <p:blipFill>
          <a:blip r:embed="rId2"/>
          <a:stretch>
            <a:fillRect/>
          </a:stretch>
        </p:blipFill>
        <p:spPr>
          <a:xfrm>
            <a:off x="1557336" y="2701738"/>
            <a:ext cx="9077325" cy="2171700"/>
          </a:xfrm>
          <a:prstGeom prst="rect">
            <a:avLst/>
          </a:prstGeom>
        </p:spPr>
      </p:pic>
    </p:spTree>
    <p:extLst>
      <p:ext uri="{BB962C8B-B14F-4D97-AF65-F5344CB8AC3E}">
        <p14:creationId xmlns:p14="http://schemas.microsoft.com/office/powerpoint/2010/main" val="3338276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97741"/>
            <a:ext cx="11029615" cy="4365812"/>
          </a:xfrm>
        </p:spPr>
        <p:txBody>
          <a:bodyPr anchor="ctr">
            <a:normAutofit/>
          </a:bodyPr>
          <a:lstStyle/>
          <a:p>
            <a:pPr marL="0" indent="0" algn="l">
              <a:buNone/>
            </a:pPr>
            <a:r>
              <a:rPr lang="en-US" sz="1800" b="0" i="0" u="none" strike="noStrike" baseline="0" dirty="0">
                <a:latin typeface="BookAntiqua"/>
              </a:rPr>
              <a:t>What do you think this one does: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Your program gets stuck in an infinite loop here. Since a value gets added every iteration, the length of the loop grows with every iteration and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will never be bigger than or equal to </a:t>
            </a:r>
            <a:r>
              <a:rPr lang="en-US" sz="1800" b="0" i="0" u="none" strike="noStrike" baseline="0" dirty="0">
                <a:latin typeface="Consolas" panose="020B0609020204030204" pitchFamily="49" charset="0"/>
              </a:rPr>
              <a:t>length</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2AEE6E5-BCA9-42E7-8242-45B0D2A30983}"/>
              </a:ext>
            </a:extLst>
          </p:cNvPr>
          <p:cNvPicPr>
            <a:picLocks noChangeAspect="1"/>
          </p:cNvPicPr>
          <p:nvPr/>
        </p:nvPicPr>
        <p:blipFill>
          <a:blip r:embed="rId2"/>
          <a:stretch>
            <a:fillRect/>
          </a:stretch>
        </p:blipFill>
        <p:spPr>
          <a:xfrm>
            <a:off x="1571624" y="3510522"/>
            <a:ext cx="9048750" cy="1343025"/>
          </a:xfrm>
          <a:prstGeom prst="rect">
            <a:avLst/>
          </a:prstGeom>
        </p:spPr>
      </p:pic>
    </p:spTree>
    <p:extLst>
      <p:ext uri="{BB962C8B-B14F-4D97-AF65-F5344CB8AC3E}">
        <p14:creationId xmlns:p14="http://schemas.microsoft.com/office/powerpoint/2010/main" val="3141834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BB69-CF80-46E3-97DF-CA1DD90360B5}"/>
              </a:ext>
            </a:extLst>
          </p:cNvPr>
          <p:cNvSpPr>
            <a:spLocks noGrp="1"/>
          </p:cNvSpPr>
          <p:nvPr>
            <p:ph type="title"/>
          </p:nvPr>
        </p:nvSpPr>
        <p:spPr/>
        <p:txBody>
          <a:bodyPr/>
          <a:lstStyle/>
          <a:p>
            <a:r>
              <a:rPr lang="en-US" dirty="0"/>
              <a:t>Practice exercise 5.5</a:t>
            </a:r>
          </a:p>
        </p:txBody>
      </p:sp>
      <p:sp>
        <p:nvSpPr>
          <p:cNvPr id="3" name="Content Placeholder 2">
            <a:extLst>
              <a:ext uri="{FF2B5EF4-FFF2-40B4-BE49-F238E27FC236}">
                <a16:creationId xmlns:a16="http://schemas.microsoft.com/office/drawing/2014/main" id="{F146A3CB-709D-44CD-B5AF-F3AA8D142FC8}"/>
              </a:ext>
            </a:extLst>
          </p:cNvPr>
          <p:cNvSpPr>
            <a:spLocks noGrp="1"/>
          </p:cNvSpPr>
          <p:nvPr>
            <p:ph idx="1"/>
          </p:nvPr>
        </p:nvSpPr>
        <p:spPr>
          <a:xfrm>
            <a:off x="581192" y="2180496"/>
            <a:ext cx="11029615" cy="4363739"/>
          </a:xfrm>
        </p:spPr>
        <p:txBody>
          <a:bodyPr>
            <a:normAutofit fontScale="92500" lnSpcReduction="20000"/>
          </a:bodyPr>
          <a:lstStyle/>
          <a:p>
            <a:pPr marL="0" indent="0" algn="l">
              <a:buNone/>
            </a:pPr>
            <a:r>
              <a:rPr lang="en-US" sz="1900" b="0" i="0" u="none" strike="noStrike" baseline="0" dirty="0">
                <a:latin typeface="BookAntiqua"/>
              </a:rPr>
              <a:t>Explore how to create a table grid that contains nested arrays as rows within a table. The rows will each contain the number of cells needed for the number of columns set in the variables. This grid table will dynamically adjust depending on the values for the variables.</a:t>
            </a:r>
          </a:p>
          <a:p>
            <a:pPr marL="666900" lvl="1" indent="-342900">
              <a:buFont typeface="+mj-lt"/>
              <a:buAutoNum type="arabicPeriod"/>
            </a:pPr>
            <a:r>
              <a:rPr lang="en-US" sz="1900" b="0" i="0" u="none" strike="noStrike" baseline="0" dirty="0">
                <a:latin typeface="BookAntiqua"/>
              </a:rPr>
              <a:t>Create a grid array variable.</a:t>
            </a:r>
          </a:p>
          <a:p>
            <a:pPr marL="666900" lvl="1" indent="-342900">
              <a:buFont typeface="+mj-lt"/>
              <a:buAutoNum type="arabicPeriod"/>
            </a:pPr>
            <a:r>
              <a:rPr lang="en-US" sz="1900" b="0" i="0" u="none" strike="noStrike" baseline="0" dirty="0">
                <a:latin typeface="BookAntiqua"/>
              </a:rPr>
              <a:t>Set a value of </a:t>
            </a:r>
            <a:r>
              <a:rPr lang="en-US" sz="1900" b="0" i="0" u="none" strike="noStrike" baseline="0" dirty="0">
                <a:latin typeface="Consolas" panose="020B0609020204030204" pitchFamily="49" charset="0"/>
              </a:rPr>
              <a:t>64 </a:t>
            </a:r>
            <a:r>
              <a:rPr lang="en-US" sz="1900" b="0" i="0" u="none" strike="noStrike" baseline="0" dirty="0">
                <a:latin typeface="BookAntiqua"/>
              </a:rPr>
              <a:t>for the number of cells.</a:t>
            </a:r>
          </a:p>
          <a:p>
            <a:pPr marL="666900" lvl="1" indent="-342900">
              <a:buFont typeface="+mj-lt"/>
              <a:buAutoNum type="arabicPeriod"/>
            </a:pPr>
            <a:r>
              <a:rPr lang="en-US" sz="1900" b="0" i="0" u="none" strike="noStrike" baseline="0" dirty="0">
                <a:latin typeface="BookAntiqua"/>
              </a:rPr>
              <a:t>Set a counter to </a:t>
            </a:r>
            <a:r>
              <a:rPr lang="en-US" sz="1900" b="0" i="0" u="none" strike="noStrike" baseline="0" dirty="0">
                <a:latin typeface="Consolas" panose="020B0609020204030204" pitchFamily="49" charset="0"/>
              </a:rPr>
              <a:t>0</a:t>
            </a:r>
            <a:r>
              <a:rPr lang="en-US" sz="1900" b="0" i="0" u="none" strike="noStrike" baseline="0" dirty="0">
                <a:latin typeface="BookAntiqua"/>
              </a:rPr>
              <a:t>.</a:t>
            </a:r>
          </a:p>
          <a:p>
            <a:pPr marL="666900" lvl="1" indent="-342900">
              <a:buFont typeface="+mj-lt"/>
              <a:buAutoNum type="arabicPeriod"/>
            </a:pPr>
            <a:r>
              <a:rPr lang="en-US" sz="1900" b="0" i="0" u="none" strike="noStrike" baseline="0" dirty="0">
                <a:latin typeface="BookAntiqua"/>
              </a:rPr>
              <a:t>Create a global variable to be used for the </a:t>
            </a:r>
            <a:r>
              <a:rPr lang="en-US" sz="1900" b="0" i="0" u="none" strike="noStrike" baseline="0" dirty="0">
                <a:latin typeface="Consolas" panose="020B0609020204030204" pitchFamily="49" charset="0"/>
              </a:rPr>
              <a:t>row </a:t>
            </a:r>
            <a:r>
              <a:rPr lang="en-US" sz="1900" b="0" i="0" u="none" strike="noStrike" baseline="0" dirty="0">
                <a:latin typeface="BookAntiqua"/>
              </a:rPr>
              <a:t>array.</a:t>
            </a:r>
          </a:p>
          <a:p>
            <a:pPr marL="666900" lvl="1" indent="-342900">
              <a:buFont typeface="+mj-lt"/>
              <a:buAutoNum type="arabicPeriod"/>
            </a:pPr>
            <a:r>
              <a:rPr lang="en-US" sz="1900" b="0" i="0" u="none" strike="noStrike" baseline="0" dirty="0">
                <a:latin typeface="BookAntiqua"/>
              </a:rPr>
              <a:t>Create a loop that will iterate up to the number of cells you want in the array, plus one to include the zero value. In our example, we would use 64+1.</a:t>
            </a:r>
          </a:p>
          <a:p>
            <a:pPr marL="666900" lvl="1" indent="-342900">
              <a:buFont typeface="+mj-lt"/>
              <a:buAutoNum type="arabicPeriod"/>
            </a:pPr>
            <a:r>
              <a:rPr lang="en-US" sz="1900" b="0" i="0" u="none" strike="noStrike" baseline="0" dirty="0">
                <a:latin typeface="BookAntiqua"/>
              </a:rPr>
              <a:t>Add an outer </a:t>
            </a:r>
            <a:r>
              <a:rPr lang="en-US" sz="1900" b="0" i="0" u="none" strike="noStrike" baseline="0" dirty="0">
                <a:latin typeface="Consolas" panose="020B0609020204030204" pitchFamily="49" charset="0"/>
              </a:rPr>
              <a:t>if </a:t>
            </a:r>
            <a:r>
              <a:rPr lang="en-US" sz="1900" b="0" i="0" u="none" strike="noStrike" baseline="0" dirty="0">
                <a:latin typeface="BookAntiqua"/>
              </a:rPr>
              <a:t>statement, which uses modulo to check if the main counter is divisible by 8 or whatever number of columns you want.</a:t>
            </a:r>
          </a:p>
          <a:p>
            <a:pPr marL="666900" lvl="1" indent="-342900">
              <a:buFont typeface="+mj-lt"/>
              <a:buAutoNum type="arabicPeriod"/>
            </a:pPr>
            <a:r>
              <a:rPr lang="en-US" sz="1900" b="0" i="0" u="none" strike="noStrike" baseline="0" dirty="0">
                <a:latin typeface="BookAntiqua"/>
              </a:rPr>
              <a:t>Inside the preceding </a:t>
            </a:r>
            <a:r>
              <a:rPr lang="en-US" sz="1900" b="0" i="0" u="none" strike="noStrike" baseline="0" dirty="0">
                <a:latin typeface="Consolas" panose="020B0609020204030204" pitchFamily="49" charset="0"/>
              </a:rPr>
              <a:t>if </a:t>
            </a:r>
            <a:r>
              <a:rPr lang="en-US" sz="1900" b="0" i="0" u="none" strike="noStrike" baseline="0" dirty="0">
                <a:latin typeface="BookAntiqua"/>
              </a:rPr>
              <a:t>statement, add another </a:t>
            </a:r>
            <a:r>
              <a:rPr lang="en-US" sz="1900" b="0" i="0" u="none" strike="noStrike" baseline="0" dirty="0">
                <a:latin typeface="Consolas" panose="020B0609020204030204" pitchFamily="49" charset="0"/>
              </a:rPr>
              <a:t>if </a:t>
            </a:r>
            <a:r>
              <a:rPr lang="en-US" sz="1900" b="0" i="0" u="none" strike="noStrike" baseline="0" dirty="0">
                <a:latin typeface="BookAntiqua"/>
              </a:rPr>
              <a:t>statement to check if the row is undefined, indicating whether it is the first run or whether the row is complete. If the row has been defined, then add the row to the main grid array.</a:t>
            </a:r>
            <a:endParaRPr lang="en-US" sz="1900" dirty="0"/>
          </a:p>
        </p:txBody>
      </p:sp>
    </p:spTree>
    <p:extLst>
      <p:ext uri="{BB962C8B-B14F-4D97-AF65-F5344CB8AC3E}">
        <p14:creationId xmlns:p14="http://schemas.microsoft.com/office/powerpoint/2010/main" val="987918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BB69-CF80-46E3-97DF-CA1DD90360B5}"/>
              </a:ext>
            </a:extLst>
          </p:cNvPr>
          <p:cNvSpPr>
            <a:spLocks noGrp="1"/>
          </p:cNvSpPr>
          <p:nvPr>
            <p:ph type="title"/>
          </p:nvPr>
        </p:nvSpPr>
        <p:spPr/>
        <p:txBody>
          <a:bodyPr/>
          <a:lstStyle/>
          <a:p>
            <a:r>
              <a:rPr lang="en-US" dirty="0"/>
              <a:t>Practice exercise 5.5</a:t>
            </a:r>
          </a:p>
        </p:txBody>
      </p:sp>
      <p:sp>
        <p:nvSpPr>
          <p:cNvPr id="3" name="Content Placeholder 2">
            <a:extLst>
              <a:ext uri="{FF2B5EF4-FFF2-40B4-BE49-F238E27FC236}">
                <a16:creationId xmlns:a16="http://schemas.microsoft.com/office/drawing/2014/main" id="{F146A3CB-709D-44CD-B5AF-F3AA8D142FC8}"/>
              </a:ext>
            </a:extLst>
          </p:cNvPr>
          <p:cNvSpPr>
            <a:spLocks noGrp="1"/>
          </p:cNvSpPr>
          <p:nvPr>
            <p:ph idx="1"/>
          </p:nvPr>
        </p:nvSpPr>
        <p:spPr>
          <a:xfrm>
            <a:off x="581192" y="2180496"/>
            <a:ext cx="11029615" cy="4363739"/>
          </a:xfrm>
        </p:spPr>
        <p:txBody>
          <a:bodyPr>
            <a:normAutofit/>
          </a:bodyPr>
          <a:lstStyle/>
          <a:p>
            <a:pPr marL="666900" lvl="1" indent="-342900">
              <a:buFont typeface="+mj-lt"/>
              <a:buAutoNum type="arabicPeriod" startAt="8"/>
            </a:pPr>
            <a:r>
              <a:rPr lang="en-US" sz="1800" b="0" i="0" u="none" strike="noStrike" baseline="0" dirty="0">
                <a:latin typeface="BookAntiqua"/>
              </a:rPr>
              <a:t>To finish off the outer </a:t>
            </a:r>
            <a:r>
              <a:rPr lang="en-US" sz="1800" b="0" i="0" u="none" strike="noStrike" baseline="0" dirty="0">
                <a:latin typeface="Consolas" panose="020B0609020204030204" pitchFamily="49" charset="0"/>
              </a:rPr>
              <a:t>if </a:t>
            </a:r>
            <a:r>
              <a:rPr lang="en-US" sz="1800" b="0" i="0" u="none" strike="noStrike" baseline="0" dirty="0">
                <a:latin typeface="BookAntiqua"/>
              </a:rPr>
              <a:t>statement, if the counter is divisible by 8, clear the </a:t>
            </a:r>
            <a:r>
              <a:rPr lang="en-US" sz="1800" b="0" i="0" u="none" strike="noStrike" baseline="0" dirty="0">
                <a:latin typeface="Consolas" panose="020B0609020204030204" pitchFamily="49" charset="0"/>
              </a:rPr>
              <a:t>row </a:t>
            </a:r>
            <a:r>
              <a:rPr lang="en-US" sz="1800" b="0" i="0" u="none" strike="noStrike" baseline="0" dirty="0">
                <a:latin typeface="BookAntiqua"/>
              </a:rPr>
              <a:t>array—it has already been added to the grid by the inner </a:t>
            </a:r>
            <a:r>
              <a:rPr lang="en-US" sz="1800" b="0" i="0" u="none" strike="noStrike" baseline="0" dirty="0">
                <a:latin typeface="Consolas" panose="020B0609020204030204" pitchFamily="49" charset="0"/>
              </a:rPr>
              <a:t>if </a:t>
            </a:r>
            <a:r>
              <a:rPr lang="en-US" sz="1800" b="0" i="0" u="none" strike="noStrike" baseline="0" dirty="0">
                <a:latin typeface="BookAntiqua"/>
              </a:rPr>
              <a:t>statement.</a:t>
            </a:r>
          </a:p>
          <a:p>
            <a:pPr marL="666900" lvl="1" indent="-342900">
              <a:buFont typeface="+mj-lt"/>
              <a:buAutoNum type="arabicPeriod" startAt="8"/>
            </a:pPr>
            <a:r>
              <a:rPr lang="en-US" sz="1800" b="0" i="0" u="none" strike="noStrike" baseline="0" dirty="0">
                <a:latin typeface="BookAntiqua"/>
              </a:rPr>
              <a:t>At the end of the for loop, increment of the main counter by 1. </a:t>
            </a:r>
          </a:p>
          <a:p>
            <a:pPr marL="666900" lvl="1" indent="-342900">
              <a:buFont typeface="+mj-lt"/>
              <a:buAutoNum type="arabicPeriod" startAt="8"/>
            </a:pPr>
            <a:r>
              <a:rPr lang="en-US" sz="1800" b="0" i="0" u="none" strike="noStrike" baseline="0" dirty="0">
                <a:latin typeface="BookAntiqua"/>
              </a:rPr>
              <a:t>Set up a temporary variable to hold the value of the counter and push it to the </a:t>
            </a:r>
            <a:r>
              <a:rPr lang="en-US" sz="1800" b="0" i="0" u="none" strike="noStrike" baseline="0" dirty="0">
                <a:latin typeface="Consolas" panose="020B0609020204030204" pitchFamily="49" charset="0"/>
              </a:rPr>
              <a:t>row </a:t>
            </a:r>
            <a:r>
              <a:rPr lang="en-US" sz="1800" b="0" i="0" u="none" strike="noStrike" baseline="0" dirty="0">
                <a:latin typeface="BookAntiqua"/>
              </a:rPr>
              <a:t>array.</a:t>
            </a:r>
          </a:p>
          <a:p>
            <a:pPr marL="666900" lvl="1" indent="-342900">
              <a:buFont typeface="+mj-lt"/>
              <a:buAutoNum type="arabicPeriod" startAt="8"/>
            </a:pPr>
            <a:r>
              <a:rPr lang="en-US" sz="1800" b="0" i="0" u="none" strike="noStrike" baseline="0" dirty="0">
                <a:latin typeface="BookAntiqua"/>
              </a:rPr>
              <a:t>Within the loop iteration, check if the value of the counter is equal to the total number of columns you want; if it is, then add the current row to the grid.</a:t>
            </a:r>
          </a:p>
          <a:p>
            <a:pPr marL="666900" lvl="1" indent="-342900">
              <a:buFont typeface="+mj-lt"/>
              <a:buAutoNum type="arabicPeriod" startAt="8"/>
            </a:pPr>
            <a:r>
              <a:rPr lang="en-US" sz="1800" b="0" i="0" u="none" strike="noStrike" baseline="0" dirty="0">
                <a:latin typeface="BookAntiqua"/>
              </a:rPr>
              <a:t>Please note that the extra cell will not be added to the grid since there aren’t enough cells to make a new row within the condition that adds the rows to the grid. An alternative solution would be to remove the +1 from the loop condition and add </a:t>
            </a:r>
            <a:r>
              <a:rPr lang="en-US" sz="1800" b="0" i="0" u="none" strike="noStrike" baseline="0" dirty="0" err="1">
                <a:latin typeface="Consolas" panose="020B0609020204030204" pitchFamily="49" charset="0"/>
              </a:rPr>
              <a:t>grid.push</a:t>
            </a:r>
            <a:r>
              <a:rPr lang="en-US" sz="1800" b="0" i="0" u="none" strike="noStrike" baseline="0" dirty="0">
                <a:latin typeface="Consolas" panose="020B0609020204030204" pitchFamily="49" charset="0"/>
              </a:rPr>
              <a:t>(row) </a:t>
            </a:r>
            <a:r>
              <a:rPr lang="en-US" sz="1800" b="0" i="0" u="none" strike="noStrike" baseline="0" dirty="0">
                <a:latin typeface="BookAntiqua"/>
              </a:rPr>
              <a:t>after the loop is completed, both of which will provide the same solution output.</a:t>
            </a:r>
          </a:p>
          <a:p>
            <a:pPr marL="666900" lvl="1" indent="-342900">
              <a:buFont typeface="+mj-lt"/>
              <a:buAutoNum type="arabicPeriod" startAt="8"/>
            </a:pPr>
            <a:r>
              <a:rPr lang="en-US" sz="1800" b="0" i="0" u="none" strike="noStrike" baseline="0" dirty="0">
                <a:latin typeface="BookAntiqua"/>
              </a:rPr>
              <a:t>Output the grid into the console.</a:t>
            </a:r>
            <a:endParaRPr lang="en-US" sz="1800" dirty="0"/>
          </a:p>
        </p:txBody>
      </p:sp>
    </p:spTree>
    <p:extLst>
      <p:ext uri="{BB962C8B-B14F-4D97-AF65-F5344CB8AC3E}">
        <p14:creationId xmlns:p14="http://schemas.microsoft.com/office/powerpoint/2010/main" val="2345200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D9C-11D7-4912-ACCA-D250F4A71E8C}"/>
              </a:ext>
            </a:extLst>
          </p:cNvPr>
          <p:cNvSpPr>
            <a:spLocks noGrp="1"/>
          </p:cNvSpPr>
          <p:nvPr>
            <p:ph type="title"/>
          </p:nvPr>
        </p:nvSpPr>
        <p:spPr/>
        <p:txBody>
          <a:bodyPr/>
          <a:lstStyle/>
          <a:p>
            <a:r>
              <a:rPr lang="en-US" dirty="0"/>
              <a:t>for of loop</a:t>
            </a:r>
          </a:p>
        </p:txBody>
      </p:sp>
      <p:sp>
        <p:nvSpPr>
          <p:cNvPr id="3" name="Content Placeholder 2">
            <a:extLst>
              <a:ext uri="{FF2B5EF4-FFF2-40B4-BE49-F238E27FC236}">
                <a16:creationId xmlns:a16="http://schemas.microsoft.com/office/drawing/2014/main" id="{28E9A478-1696-47C6-B36C-4EFC0353C6F2}"/>
              </a:ext>
            </a:extLst>
          </p:cNvPr>
          <p:cNvSpPr>
            <a:spLocks noGrp="1"/>
          </p:cNvSpPr>
          <p:nvPr>
            <p:ph idx="1"/>
          </p:nvPr>
        </p:nvSpPr>
        <p:spPr/>
        <p:txBody>
          <a:bodyPr/>
          <a:lstStyle/>
          <a:p>
            <a:pPr marL="0" indent="0" algn="l">
              <a:buNone/>
            </a:pPr>
            <a:r>
              <a:rPr lang="en-US" sz="1800" b="0" i="0" u="none" strike="noStrike" baseline="0" dirty="0">
                <a:latin typeface="BookAntiqua"/>
              </a:rPr>
              <a:t>There is another loop we can use to iterate over the elements of an array: the </a:t>
            </a:r>
            <a:r>
              <a:rPr lang="en-US" sz="1800" b="1" i="0" u="none" strike="noStrike" baseline="0" dirty="0">
                <a:latin typeface="BookAntiqua-Bold"/>
              </a:rPr>
              <a:t>for of loop</a:t>
            </a:r>
            <a:r>
              <a:rPr lang="en-US" sz="1800" b="0" i="0" u="none" strike="noStrike" baseline="0" dirty="0">
                <a:latin typeface="BookAntiqua"/>
              </a:rPr>
              <a:t>. It cannot be used to change the value associated with the index as we can do with the regular loop, but for processing values it is a very nice and readable loop.</a:t>
            </a:r>
          </a:p>
          <a:p>
            <a:pPr marL="0" indent="0" algn="l">
              <a:buNone/>
            </a:pPr>
            <a:r>
              <a:rPr lang="en-US" sz="1800" b="0" i="0" u="none" strike="noStrike" baseline="0" dirty="0">
                <a:latin typeface="BookAntiqua"/>
              </a:rPr>
              <a:t>Here is what the syntax looks like: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41C85F38-E184-4296-B0FC-B2A0D6577B42}"/>
              </a:ext>
            </a:extLst>
          </p:cNvPr>
          <p:cNvPicPr>
            <a:picLocks noChangeAspect="1"/>
          </p:cNvPicPr>
          <p:nvPr/>
        </p:nvPicPr>
        <p:blipFill>
          <a:blip r:embed="rId2"/>
          <a:stretch>
            <a:fillRect/>
          </a:stretch>
        </p:blipFill>
        <p:spPr>
          <a:xfrm>
            <a:off x="1576386" y="4019647"/>
            <a:ext cx="9039225" cy="1885950"/>
          </a:xfrm>
          <a:prstGeom prst="rect">
            <a:avLst/>
          </a:prstGeom>
        </p:spPr>
      </p:pic>
    </p:spTree>
    <p:extLst>
      <p:ext uri="{BB962C8B-B14F-4D97-AF65-F5344CB8AC3E}">
        <p14:creationId xmlns:p14="http://schemas.microsoft.com/office/powerpoint/2010/main" val="3682868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D9C-11D7-4912-ACCA-D250F4A71E8C}"/>
              </a:ext>
            </a:extLst>
          </p:cNvPr>
          <p:cNvSpPr>
            <a:spLocks noGrp="1"/>
          </p:cNvSpPr>
          <p:nvPr>
            <p:ph type="title"/>
          </p:nvPr>
        </p:nvSpPr>
        <p:spPr/>
        <p:txBody>
          <a:bodyPr/>
          <a:lstStyle/>
          <a:p>
            <a:r>
              <a:rPr lang="en-US" dirty="0"/>
              <a:t>for of loop</a:t>
            </a:r>
          </a:p>
        </p:txBody>
      </p:sp>
      <p:sp>
        <p:nvSpPr>
          <p:cNvPr id="3" name="Content Placeholder 2">
            <a:extLst>
              <a:ext uri="{FF2B5EF4-FFF2-40B4-BE49-F238E27FC236}">
                <a16:creationId xmlns:a16="http://schemas.microsoft.com/office/drawing/2014/main" id="{28E9A478-1696-47C6-B36C-4EFC0353C6F2}"/>
              </a:ext>
            </a:extLst>
          </p:cNvPr>
          <p:cNvSpPr>
            <a:spLocks noGrp="1"/>
          </p:cNvSpPr>
          <p:nvPr>
            <p:ph idx="1"/>
          </p:nvPr>
        </p:nvSpPr>
        <p:spPr>
          <a:xfrm>
            <a:off x="581192" y="2079812"/>
            <a:ext cx="11029615" cy="4652682"/>
          </a:xfrm>
        </p:spPr>
        <p:txBody>
          <a:bodyPr anchor="t">
            <a:normAutofit fontScale="92500"/>
          </a:bodyPr>
          <a:lstStyle/>
          <a:p>
            <a:pPr marL="0" indent="0" algn="l">
              <a:buNone/>
            </a:pPr>
            <a:r>
              <a:rPr lang="en-US" sz="1800" b="0" i="0" u="none" strike="noStrike" baseline="0" dirty="0">
                <a:latin typeface="BookAntiqua"/>
              </a:rPr>
              <a:t>So you can read it like this: "For every value of the array, call it </a:t>
            </a:r>
            <a:r>
              <a:rPr lang="en-US" sz="1800" b="0" i="0" u="none" strike="noStrike" baseline="0" dirty="0" err="1">
                <a:latin typeface="Consolas" panose="020B0609020204030204" pitchFamily="49" charset="0"/>
              </a:rPr>
              <a:t>variableName</a:t>
            </a:r>
            <a:r>
              <a:rPr lang="en-US" sz="1800" b="0" i="0" u="none" strike="noStrike" baseline="0" dirty="0">
                <a:latin typeface="Consolas" panose="020B0609020204030204" pitchFamily="49" charset="0"/>
              </a:rPr>
              <a:t> </a:t>
            </a:r>
            <a:r>
              <a:rPr lang="en-US" sz="1800" b="0" i="0" u="none" strike="noStrike" baseline="0" dirty="0">
                <a:latin typeface="BookAntiqua"/>
              </a:rPr>
              <a:t>and do the following." We can log our </a:t>
            </a:r>
            <a:r>
              <a:rPr lang="en-US" sz="1800" b="0" i="0" u="none" strike="noStrike" baseline="0" dirty="0">
                <a:latin typeface="Consolas" panose="020B0609020204030204" pitchFamily="49" charset="0"/>
              </a:rPr>
              <a:t>names </a:t>
            </a:r>
            <a:r>
              <a:rPr lang="en-US" sz="1800" b="0" i="0" u="none" strike="noStrike" baseline="0" dirty="0">
                <a:latin typeface="BookAntiqua"/>
              </a:rPr>
              <a:t>array using this loop:</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need to specify a temporary variable; in this case we called it </a:t>
            </a:r>
            <a:r>
              <a:rPr lang="en-US" sz="1800" b="0" i="0" u="none" strike="noStrike" baseline="0" dirty="0">
                <a:latin typeface="Consolas" panose="020B0609020204030204" pitchFamily="49" charset="0"/>
              </a:rPr>
              <a:t>name</a:t>
            </a:r>
            <a:r>
              <a:rPr lang="en-US" sz="1800" b="0" i="0" u="none" strike="noStrike" baseline="0" dirty="0">
                <a:latin typeface="BookAntiqua"/>
              </a:rPr>
              <a:t>. This is used to put the value of the current iteration in, and after the iteration, it gets replaced with the </a:t>
            </a:r>
            <a:r>
              <a:rPr lang="en-US" sz="1800" b="0" i="0" u="none" strike="noStrike" baseline="0" dirty="0">
                <a:latin typeface="Consolas" panose="020B0609020204030204" pitchFamily="49" charset="0"/>
              </a:rPr>
              <a:t>next </a:t>
            </a:r>
            <a:r>
              <a:rPr lang="en-US" sz="1800" b="0" i="0" u="none" strike="noStrike" baseline="0" dirty="0">
                <a:latin typeface="BookAntiqua"/>
              </a:rPr>
              <a:t>value. This code results in the following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There are some limitations here; we cannot modify the array, but we could write all the elements to a database or a file, or send it somewhere else. The advantage of this is that we cannot accidentally get stuck in an infinite loop or skip values.</a:t>
            </a:r>
            <a:endParaRPr lang="en-US" dirty="0"/>
          </a:p>
        </p:txBody>
      </p:sp>
      <p:pic>
        <p:nvPicPr>
          <p:cNvPr id="6" name="Picture 5">
            <a:extLst>
              <a:ext uri="{FF2B5EF4-FFF2-40B4-BE49-F238E27FC236}">
                <a16:creationId xmlns:a16="http://schemas.microsoft.com/office/drawing/2014/main" id="{5BC462CA-FDDA-45CF-A974-C9C1F8B973F6}"/>
              </a:ext>
            </a:extLst>
          </p:cNvPr>
          <p:cNvPicPr>
            <a:picLocks noChangeAspect="1"/>
          </p:cNvPicPr>
          <p:nvPr/>
        </p:nvPicPr>
        <p:blipFill>
          <a:blip r:embed="rId2"/>
          <a:stretch>
            <a:fillRect/>
          </a:stretch>
        </p:blipFill>
        <p:spPr>
          <a:xfrm>
            <a:off x="1979378" y="2726395"/>
            <a:ext cx="8233241" cy="1161429"/>
          </a:xfrm>
          <a:prstGeom prst="rect">
            <a:avLst/>
          </a:prstGeom>
        </p:spPr>
      </p:pic>
      <p:pic>
        <p:nvPicPr>
          <p:cNvPr id="8" name="Picture 7">
            <a:extLst>
              <a:ext uri="{FF2B5EF4-FFF2-40B4-BE49-F238E27FC236}">
                <a16:creationId xmlns:a16="http://schemas.microsoft.com/office/drawing/2014/main" id="{BC1C8206-D58D-4A81-8681-9D55004D1F98}"/>
              </a:ext>
            </a:extLst>
          </p:cNvPr>
          <p:cNvPicPr>
            <a:picLocks noChangeAspect="1"/>
          </p:cNvPicPr>
          <p:nvPr/>
        </p:nvPicPr>
        <p:blipFill>
          <a:blip r:embed="rId3"/>
          <a:stretch>
            <a:fillRect/>
          </a:stretch>
        </p:blipFill>
        <p:spPr>
          <a:xfrm>
            <a:off x="1937777" y="4534406"/>
            <a:ext cx="8316446" cy="1496960"/>
          </a:xfrm>
          <a:prstGeom prst="rect">
            <a:avLst/>
          </a:prstGeom>
        </p:spPr>
      </p:pic>
    </p:spTree>
    <p:extLst>
      <p:ext uri="{BB962C8B-B14F-4D97-AF65-F5344CB8AC3E}">
        <p14:creationId xmlns:p14="http://schemas.microsoft.com/office/powerpoint/2010/main" val="1454554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13C6-14F6-4B69-A089-40B88D0B7215}"/>
              </a:ext>
            </a:extLst>
          </p:cNvPr>
          <p:cNvSpPr>
            <a:spLocks noGrp="1"/>
          </p:cNvSpPr>
          <p:nvPr>
            <p:ph type="title"/>
          </p:nvPr>
        </p:nvSpPr>
        <p:spPr/>
        <p:txBody>
          <a:bodyPr/>
          <a:lstStyle/>
          <a:p>
            <a:r>
              <a:rPr lang="en-US" dirty="0"/>
              <a:t>Practice exercise 5.6</a:t>
            </a:r>
          </a:p>
        </p:txBody>
      </p:sp>
      <p:sp>
        <p:nvSpPr>
          <p:cNvPr id="3" name="Content Placeholder 2">
            <a:extLst>
              <a:ext uri="{FF2B5EF4-FFF2-40B4-BE49-F238E27FC236}">
                <a16:creationId xmlns:a16="http://schemas.microsoft.com/office/drawing/2014/main" id="{12527F8E-D7D7-448F-9ABD-883E6BAB6005}"/>
              </a:ext>
            </a:extLst>
          </p:cNvPr>
          <p:cNvSpPr>
            <a:spLocks noGrp="1"/>
          </p:cNvSpPr>
          <p:nvPr>
            <p:ph idx="1"/>
          </p:nvPr>
        </p:nvSpPr>
        <p:spPr>
          <a:xfrm>
            <a:off x="581192" y="2259107"/>
            <a:ext cx="11029615" cy="4074822"/>
          </a:xfrm>
        </p:spPr>
        <p:txBody>
          <a:bodyPr/>
          <a:lstStyle/>
          <a:p>
            <a:pPr marL="0" indent="0" algn="l">
              <a:buNone/>
            </a:pPr>
            <a:r>
              <a:rPr lang="en-US" sz="1800" b="0" i="0" u="none" strike="noStrike" baseline="0" dirty="0">
                <a:latin typeface="BookAntiqua"/>
              </a:rPr>
              <a:t>This exercise will construct an array as it loops through the incrementing values of x. Once the array is done, this exercise also will demonstrate several ways to output array contents.</a:t>
            </a:r>
          </a:p>
          <a:p>
            <a:pPr marL="666900" lvl="1" indent="-342900">
              <a:buFont typeface="+mj-lt"/>
              <a:buAutoNum type="arabicPeriod"/>
            </a:pPr>
            <a:r>
              <a:rPr lang="en-US" sz="1800" b="0" i="0" u="none" strike="noStrike" baseline="0" dirty="0">
                <a:latin typeface="BookAntiqua"/>
              </a:rPr>
              <a:t>Create an empty array</a:t>
            </a:r>
          </a:p>
          <a:p>
            <a:pPr marL="666900" lvl="1" indent="-342900">
              <a:buFont typeface="+mj-lt"/>
              <a:buAutoNum type="arabicPeriod"/>
            </a:pPr>
            <a:r>
              <a:rPr lang="en-US" sz="1800" b="0" i="0" u="none" strike="noStrike" baseline="0" dirty="0">
                <a:latin typeface="BookAntiqua"/>
              </a:rPr>
              <a:t>Run a loop 10 times, adding a new incrementing value to the array</a:t>
            </a:r>
          </a:p>
          <a:p>
            <a:pPr marL="666900" lvl="1" indent="-342900">
              <a:buFont typeface="+mj-lt"/>
              <a:buAutoNum type="arabicPeriod"/>
            </a:pPr>
            <a:r>
              <a:rPr lang="en-US" sz="1800" b="0" i="0" u="none" strike="noStrike" baseline="0" dirty="0">
                <a:latin typeface="BookAntiqua"/>
              </a:rPr>
              <a:t>Log the array into the console</a:t>
            </a:r>
          </a:p>
          <a:p>
            <a:pPr marL="666900" lvl="1" indent="-342900">
              <a:buFont typeface="+mj-lt"/>
              <a:buAutoNum type="arabicPeriod"/>
            </a:pPr>
            <a:r>
              <a:rPr lang="en-US" sz="1800" b="0" i="0" u="none" strike="noStrike" baseline="0" dirty="0">
                <a:latin typeface="BookAntiqua"/>
              </a:rPr>
              <a:t>Use the </a:t>
            </a:r>
            <a:r>
              <a:rPr lang="en-US" sz="1800" b="0" i="0" u="none" strike="noStrike" baseline="0" dirty="0">
                <a:latin typeface="Consolas" panose="020B0609020204030204" pitchFamily="49" charset="0"/>
              </a:rPr>
              <a:t>for </a:t>
            </a:r>
            <a:r>
              <a:rPr lang="en-US" sz="1800" b="0" i="0" u="none" strike="noStrike" baseline="0" dirty="0">
                <a:latin typeface="BookAntiqua"/>
              </a:rPr>
              <a:t>loop to iterate through the array (adjust the number of iterations to however many values are in your array) and output into the console</a:t>
            </a:r>
          </a:p>
          <a:p>
            <a:pPr marL="666900" lvl="1" indent="-342900">
              <a:buFont typeface="+mj-lt"/>
              <a:buAutoNum type="arabicPeriod"/>
            </a:pPr>
            <a:r>
              <a:rPr lang="en-US" sz="1800" b="0" i="0" u="none" strike="noStrike" baseline="0" dirty="0">
                <a:latin typeface="BookAntiqua"/>
              </a:rPr>
              <a:t>Use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to output the value into the console from the array</a:t>
            </a:r>
            <a:endParaRPr lang="en-US" sz="1800" dirty="0"/>
          </a:p>
        </p:txBody>
      </p:sp>
    </p:spTree>
    <p:extLst>
      <p:ext uri="{BB962C8B-B14F-4D97-AF65-F5344CB8AC3E}">
        <p14:creationId xmlns:p14="http://schemas.microsoft.com/office/powerpoint/2010/main" val="144345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55D1-6739-493B-9F8A-AA20EE872794}"/>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9657E7A7-8E58-487B-B029-E8DCD25F3127}"/>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Here is a very simple example of a </a:t>
            </a:r>
            <a:r>
              <a:rPr lang="en-US" sz="1800" b="0" i="0" u="none" strike="noStrike" baseline="0" dirty="0">
                <a:latin typeface="Consolas" panose="020B0609020204030204" pitchFamily="49" charset="0"/>
              </a:rPr>
              <a:t>while </a:t>
            </a:r>
            <a:r>
              <a:rPr lang="en-US" sz="1800" b="0" i="0" u="none" strike="noStrike" baseline="0" dirty="0">
                <a:latin typeface="BookAntiqua"/>
              </a:rPr>
              <a:t>loop printing the numbers 0 to 10 (excluding 10) to the console: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will be as follows:</a:t>
            </a:r>
            <a:endParaRPr lang="en-US" dirty="0"/>
          </a:p>
        </p:txBody>
      </p:sp>
      <p:pic>
        <p:nvPicPr>
          <p:cNvPr id="6" name="Picture 5">
            <a:extLst>
              <a:ext uri="{FF2B5EF4-FFF2-40B4-BE49-F238E27FC236}">
                <a16:creationId xmlns:a16="http://schemas.microsoft.com/office/drawing/2014/main" id="{5501B18B-AD9D-443B-9341-1AE66557BAB0}"/>
              </a:ext>
            </a:extLst>
          </p:cNvPr>
          <p:cNvPicPr>
            <a:picLocks noChangeAspect="1"/>
          </p:cNvPicPr>
          <p:nvPr/>
        </p:nvPicPr>
        <p:blipFill>
          <a:blip r:embed="rId2"/>
          <a:stretch>
            <a:fillRect/>
          </a:stretch>
        </p:blipFill>
        <p:spPr>
          <a:xfrm>
            <a:off x="2390913" y="2396354"/>
            <a:ext cx="7410171" cy="1289418"/>
          </a:xfrm>
          <a:prstGeom prst="rect">
            <a:avLst/>
          </a:prstGeom>
        </p:spPr>
      </p:pic>
      <p:pic>
        <p:nvPicPr>
          <p:cNvPr id="8" name="Picture 7">
            <a:extLst>
              <a:ext uri="{FF2B5EF4-FFF2-40B4-BE49-F238E27FC236}">
                <a16:creationId xmlns:a16="http://schemas.microsoft.com/office/drawing/2014/main" id="{43594000-0761-4C0B-93C5-987E06518CF3}"/>
              </a:ext>
            </a:extLst>
          </p:cNvPr>
          <p:cNvPicPr>
            <a:picLocks noChangeAspect="1"/>
          </p:cNvPicPr>
          <p:nvPr/>
        </p:nvPicPr>
        <p:blipFill rotWithShape="1">
          <a:blip r:embed="rId3"/>
          <a:srcRect r="6718"/>
          <a:stretch/>
        </p:blipFill>
        <p:spPr>
          <a:xfrm>
            <a:off x="2390913" y="4056102"/>
            <a:ext cx="7410171" cy="2630297"/>
          </a:xfrm>
          <a:prstGeom prst="rect">
            <a:avLst/>
          </a:prstGeom>
        </p:spPr>
      </p:pic>
    </p:spTree>
    <p:extLst>
      <p:ext uri="{BB962C8B-B14F-4D97-AF65-F5344CB8AC3E}">
        <p14:creationId xmlns:p14="http://schemas.microsoft.com/office/powerpoint/2010/main" val="3994107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52DE-F99D-4DD9-8899-C19890D02664}"/>
              </a:ext>
            </a:extLst>
          </p:cNvPr>
          <p:cNvSpPr>
            <a:spLocks noGrp="1"/>
          </p:cNvSpPr>
          <p:nvPr>
            <p:ph type="title"/>
          </p:nvPr>
        </p:nvSpPr>
        <p:spPr/>
        <p:txBody>
          <a:bodyPr/>
          <a:lstStyle/>
          <a:p>
            <a:r>
              <a:rPr lang="en-US" dirty="0"/>
              <a:t>Loops and objects</a:t>
            </a:r>
          </a:p>
        </p:txBody>
      </p:sp>
      <p:sp>
        <p:nvSpPr>
          <p:cNvPr id="3" name="Content Placeholder 2">
            <a:extLst>
              <a:ext uri="{FF2B5EF4-FFF2-40B4-BE49-F238E27FC236}">
                <a16:creationId xmlns:a16="http://schemas.microsoft.com/office/drawing/2014/main" id="{3490FFEC-0F00-4299-87C5-F4787D5609F1}"/>
              </a:ext>
            </a:extLst>
          </p:cNvPr>
          <p:cNvSpPr>
            <a:spLocks noGrp="1"/>
          </p:cNvSpPr>
          <p:nvPr>
            <p:ph idx="1"/>
          </p:nvPr>
        </p:nvSpPr>
        <p:spPr/>
        <p:txBody>
          <a:bodyPr/>
          <a:lstStyle/>
          <a:p>
            <a:pPr marL="0" indent="0" algn="ctr">
              <a:buNone/>
            </a:pPr>
            <a:r>
              <a:rPr lang="en-US" sz="1800" b="0" i="0" u="none" strike="noStrike" baseline="0" dirty="0">
                <a:latin typeface="BookAntiqua"/>
              </a:rPr>
              <a:t>We have just seen how to loop over the values of an array, but we can also loop</a:t>
            </a:r>
          </a:p>
          <a:p>
            <a:pPr marL="0" indent="0" algn="ctr">
              <a:buNone/>
            </a:pPr>
            <a:r>
              <a:rPr lang="en-US" sz="1800" b="0" i="0" u="none" strike="noStrike" baseline="0" dirty="0">
                <a:latin typeface="BookAntiqua"/>
              </a:rPr>
              <a:t>over the properties of an object. This can be helpful when we need to go over all the</a:t>
            </a:r>
          </a:p>
          <a:p>
            <a:pPr marL="0" indent="0" algn="ctr">
              <a:buNone/>
            </a:pPr>
            <a:r>
              <a:rPr lang="en-US" sz="1800" b="0" i="0" u="none" strike="noStrike" baseline="0" dirty="0">
                <a:latin typeface="BookAntiqua"/>
              </a:rPr>
              <a:t>properties but don't know the exact properties of the object we are iterating over.</a:t>
            </a:r>
          </a:p>
          <a:p>
            <a:pPr marL="0" indent="0" algn="ctr">
              <a:buNone/>
            </a:pPr>
            <a:r>
              <a:rPr lang="en-US" sz="1800" b="0" i="0" u="none" strike="noStrike" baseline="0" dirty="0">
                <a:latin typeface="BookAntiqua"/>
              </a:rPr>
              <a:t>Looping over an object can be done in a few ways. We can use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to</a:t>
            </a:r>
          </a:p>
          <a:p>
            <a:pPr marL="0" indent="0" algn="ctr">
              <a:buNone/>
            </a:pPr>
            <a:r>
              <a:rPr lang="en-US" sz="1800" b="0" i="0" u="none" strike="noStrike" baseline="0" dirty="0">
                <a:latin typeface="BookAntiqua"/>
              </a:rPr>
              <a:t>loop over the object directly, or we can convert the object to an array and loop over</a:t>
            </a:r>
          </a:p>
          <a:p>
            <a:pPr marL="0" indent="0" algn="ctr">
              <a:buNone/>
            </a:pPr>
            <a:r>
              <a:rPr lang="en-US" sz="1800" b="0" i="0" u="none" strike="noStrike" baseline="0" dirty="0">
                <a:latin typeface="BookAntiqua"/>
              </a:rPr>
              <a:t>the array. We'll consider both in the following sections.</a:t>
            </a:r>
            <a:endParaRPr lang="en-US" dirty="0"/>
          </a:p>
        </p:txBody>
      </p:sp>
    </p:spTree>
    <p:extLst>
      <p:ext uri="{BB962C8B-B14F-4D97-AF65-F5344CB8AC3E}">
        <p14:creationId xmlns:p14="http://schemas.microsoft.com/office/powerpoint/2010/main" val="1627889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0FDA-B4A8-4175-9AFB-BE9AED5DE773}"/>
              </a:ext>
            </a:extLst>
          </p:cNvPr>
          <p:cNvSpPr>
            <a:spLocks noGrp="1"/>
          </p:cNvSpPr>
          <p:nvPr>
            <p:ph type="title"/>
          </p:nvPr>
        </p:nvSpPr>
        <p:spPr/>
        <p:txBody>
          <a:bodyPr/>
          <a:lstStyle/>
          <a:p>
            <a:r>
              <a:rPr lang="en-US" dirty="0"/>
              <a:t>for in loop</a:t>
            </a:r>
          </a:p>
        </p:txBody>
      </p:sp>
      <p:sp>
        <p:nvSpPr>
          <p:cNvPr id="3" name="Content Placeholder 2">
            <a:extLst>
              <a:ext uri="{FF2B5EF4-FFF2-40B4-BE49-F238E27FC236}">
                <a16:creationId xmlns:a16="http://schemas.microsoft.com/office/drawing/2014/main" id="{D8B8F579-898C-4ED6-9A07-F5CC221A92BD}"/>
              </a:ext>
            </a:extLst>
          </p:cNvPr>
          <p:cNvSpPr>
            <a:spLocks noGrp="1"/>
          </p:cNvSpPr>
          <p:nvPr>
            <p:ph idx="1"/>
          </p:nvPr>
        </p:nvSpPr>
        <p:spPr/>
        <p:txBody>
          <a:bodyPr anchor="t"/>
          <a:lstStyle/>
          <a:p>
            <a:pPr marL="0" indent="0" algn="l">
              <a:buNone/>
            </a:pPr>
            <a:r>
              <a:rPr lang="en-US" sz="1800" b="0" i="0" u="none" strike="noStrike" baseline="0" dirty="0">
                <a:latin typeface="BookAntiqua"/>
              </a:rPr>
              <a:t>Manipulating objects with loops can also be done with another variation of the </a:t>
            </a:r>
            <a:r>
              <a:rPr lang="en-US" sz="1800" b="0" i="0" u="none" strike="noStrike" baseline="0" dirty="0">
                <a:latin typeface="Consolas" panose="020B0609020204030204" pitchFamily="49" charset="0"/>
              </a:rPr>
              <a:t>for </a:t>
            </a:r>
            <a:r>
              <a:rPr lang="en-US" sz="1800" b="0" i="0" u="none" strike="noStrike" baseline="0" dirty="0">
                <a:latin typeface="BookAntiqua"/>
              </a:rPr>
              <a:t>loop, the </a:t>
            </a:r>
            <a:r>
              <a:rPr lang="en-US" sz="1800" b="1" i="0" u="none" strike="noStrike" baseline="0" dirty="0">
                <a:latin typeface="BookAntiqua-Bold"/>
              </a:rPr>
              <a:t>for in loop</a:t>
            </a:r>
            <a:r>
              <a:rPr lang="en-US" sz="1800" b="0" i="0" u="none" strike="noStrike" baseline="0" dirty="0">
                <a:latin typeface="BookAntiqua"/>
              </a:rPr>
              <a:t>.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is somewhat similar to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Again here, we need to specify a temporary name, also referred to as a key, to store each property name in. We can see it in action here:</a:t>
            </a:r>
            <a:endParaRPr lang="en-US" dirty="0"/>
          </a:p>
        </p:txBody>
      </p:sp>
      <p:pic>
        <p:nvPicPr>
          <p:cNvPr id="5" name="Picture 4">
            <a:extLst>
              <a:ext uri="{FF2B5EF4-FFF2-40B4-BE49-F238E27FC236}">
                <a16:creationId xmlns:a16="http://schemas.microsoft.com/office/drawing/2014/main" id="{05CD3E67-9C50-46A2-9EB8-23D3478A0D80}"/>
              </a:ext>
            </a:extLst>
          </p:cNvPr>
          <p:cNvPicPr>
            <a:picLocks noChangeAspect="1"/>
          </p:cNvPicPr>
          <p:nvPr/>
        </p:nvPicPr>
        <p:blipFill>
          <a:blip r:embed="rId2"/>
          <a:stretch>
            <a:fillRect/>
          </a:stretch>
        </p:blipFill>
        <p:spPr>
          <a:xfrm>
            <a:off x="1585911" y="3267635"/>
            <a:ext cx="9020175" cy="3209925"/>
          </a:xfrm>
          <a:prstGeom prst="rect">
            <a:avLst/>
          </a:prstGeom>
        </p:spPr>
      </p:pic>
    </p:spTree>
    <p:extLst>
      <p:ext uri="{BB962C8B-B14F-4D97-AF65-F5344CB8AC3E}">
        <p14:creationId xmlns:p14="http://schemas.microsoft.com/office/powerpoint/2010/main" val="660359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0FDA-B4A8-4175-9AFB-BE9AED5DE773}"/>
              </a:ext>
            </a:extLst>
          </p:cNvPr>
          <p:cNvSpPr>
            <a:spLocks noGrp="1"/>
          </p:cNvSpPr>
          <p:nvPr>
            <p:ph type="title"/>
          </p:nvPr>
        </p:nvSpPr>
        <p:spPr/>
        <p:txBody>
          <a:bodyPr/>
          <a:lstStyle/>
          <a:p>
            <a:r>
              <a:rPr lang="en-US" dirty="0"/>
              <a:t>for in loop</a:t>
            </a:r>
          </a:p>
        </p:txBody>
      </p:sp>
      <p:sp>
        <p:nvSpPr>
          <p:cNvPr id="3" name="Content Placeholder 2">
            <a:extLst>
              <a:ext uri="{FF2B5EF4-FFF2-40B4-BE49-F238E27FC236}">
                <a16:creationId xmlns:a16="http://schemas.microsoft.com/office/drawing/2014/main" id="{D8B8F579-898C-4ED6-9A07-F5CC221A92BD}"/>
              </a:ext>
            </a:extLst>
          </p:cNvPr>
          <p:cNvSpPr>
            <a:spLocks noGrp="1"/>
          </p:cNvSpPr>
          <p:nvPr>
            <p:ph idx="1"/>
          </p:nvPr>
        </p:nvSpPr>
        <p:spPr/>
        <p:txBody>
          <a:bodyPr anchor="t"/>
          <a:lstStyle/>
          <a:p>
            <a:pPr marL="0" indent="0" algn="l">
              <a:buNone/>
            </a:pPr>
            <a:r>
              <a:rPr lang="en-US" sz="1800" b="0" i="0" u="none" strike="noStrike" baseline="0" dirty="0">
                <a:latin typeface="BookAntiqua"/>
              </a:rPr>
              <a:t>We need to use the prop of each loop iteration to get the value out of the </a:t>
            </a:r>
            <a:r>
              <a:rPr lang="en-US" sz="1800" b="0" i="0" u="none" strike="noStrike" baseline="0" dirty="0">
                <a:latin typeface="Consolas" panose="020B0609020204030204" pitchFamily="49" charset="0"/>
              </a:rPr>
              <a:t>car </a:t>
            </a:r>
            <a:r>
              <a:rPr lang="en-US" sz="1800" b="0" i="0" u="none" strike="noStrike" baseline="0" dirty="0">
                <a:latin typeface="BookAntiqua"/>
              </a:rPr>
              <a:t>object. The output then becomes: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If we just logged the prop, like this:</a:t>
            </a:r>
          </a:p>
        </p:txBody>
      </p:sp>
      <p:pic>
        <p:nvPicPr>
          <p:cNvPr id="6" name="Picture 5">
            <a:extLst>
              <a:ext uri="{FF2B5EF4-FFF2-40B4-BE49-F238E27FC236}">
                <a16:creationId xmlns:a16="http://schemas.microsoft.com/office/drawing/2014/main" id="{D4BDC957-2634-4F0D-B91C-D29F234C1100}"/>
              </a:ext>
            </a:extLst>
          </p:cNvPr>
          <p:cNvPicPr>
            <a:picLocks noChangeAspect="1"/>
          </p:cNvPicPr>
          <p:nvPr/>
        </p:nvPicPr>
        <p:blipFill>
          <a:blip r:embed="rId2"/>
          <a:stretch>
            <a:fillRect/>
          </a:stretch>
        </p:blipFill>
        <p:spPr>
          <a:xfrm>
            <a:off x="1576386" y="2705197"/>
            <a:ext cx="9039225" cy="1314450"/>
          </a:xfrm>
          <a:prstGeom prst="rect">
            <a:avLst/>
          </a:prstGeom>
        </p:spPr>
      </p:pic>
      <p:pic>
        <p:nvPicPr>
          <p:cNvPr id="7" name="Picture 6">
            <a:extLst>
              <a:ext uri="{FF2B5EF4-FFF2-40B4-BE49-F238E27FC236}">
                <a16:creationId xmlns:a16="http://schemas.microsoft.com/office/drawing/2014/main" id="{5FB5EC72-3B11-48F3-B791-1C557FDF1B39}"/>
              </a:ext>
            </a:extLst>
          </p:cNvPr>
          <p:cNvPicPr>
            <a:picLocks noChangeAspect="1"/>
          </p:cNvPicPr>
          <p:nvPr/>
        </p:nvPicPr>
        <p:blipFill>
          <a:blip r:embed="rId3"/>
          <a:stretch>
            <a:fillRect/>
          </a:stretch>
        </p:blipFill>
        <p:spPr>
          <a:xfrm>
            <a:off x="1576386" y="4772949"/>
            <a:ext cx="9058275" cy="1085850"/>
          </a:xfrm>
          <a:prstGeom prst="rect">
            <a:avLst/>
          </a:prstGeom>
        </p:spPr>
      </p:pic>
    </p:spTree>
    <p:extLst>
      <p:ext uri="{BB962C8B-B14F-4D97-AF65-F5344CB8AC3E}">
        <p14:creationId xmlns:p14="http://schemas.microsoft.com/office/powerpoint/2010/main" val="6681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0FDA-B4A8-4175-9AFB-BE9AED5DE773}"/>
              </a:ext>
            </a:extLst>
          </p:cNvPr>
          <p:cNvSpPr>
            <a:spLocks noGrp="1"/>
          </p:cNvSpPr>
          <p:nvPr>
            <p:ph type="title"/>
          </p:nvPr>
        </p:nvSpPr>
        <p:spPr/>
        <p:txBody>
          <a:bodyPr/>
          <a:lstStyle/>
          <a:p>
            <a:r>
              <a:rPr lang="en-US" dirty="0"/>
              <a:t>for in loop</a:t>
            </a:r>
          </a:p>
        </p:txBody>
      </p:sp>
      <p:sp>
        <p:nvSpPr>
          <p:cNvPr id="3" name="Content Placeholder 2">
            <a:extLst>
              <a:ext uri="{FF2B5EF4-FFF2-40B4-BE49-F238E27FC236}">
                <a16:creationId xmlns:a16="http://schemas.microsoft.com/office/drawing/2014/main" id="{D8B8F579-898C-4ED6-9A07-F5CC221A92BD}"/>
              </a:ext>
            </a:extLst>
          </p:cNvPr>
          <p:cNvSpPr>
            <a:spLocks noGrp="1"/>
          </p:cNvSpPr>
          <p:nvPr>
            <p:ph idx="1"/>
          </p:nvPr>
        </p:nvSpPr>
        <p:spPr>
          <a:xfrm>
            <a:off x="581192" y="2180496"/>
            <a:ext cx="11029615" cy="4265128"/>
          </a:xfrm>
        </p:spPr>
        <p:txBody>
          <a:bodyPr anchor="t">
            <a:normAutofit/>
          </a:bodyPr>
          <a:lstStyle/>
          <a:p>
            <a:pPr marL="0" indent="0" algn="l">
              <a:buNone/>
            </a:pPr>
            <a:r>
              <a:rPr lang="en-US" sz="1800" b="0" i="0" u="none" strike="noStrike" baseline="0" dirty="0">
                <a:latin typeface="BookAntiqua"/>
              </a:rPr>
              <a:t>This is what our output would look like: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all the names of the properties get printed, and not the values. This is because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is getting the property names (keys) and not the values. The </a:t>
            </a:r>
            <a:r>
              <a:rPr lang="en-US" sz="1800" b="0" i="0" u="none" strike="noStrike" baseline="0" dirty="0">
                <a:latin typeface="Consolas" panose="020B0609020204030204" pitchFamily="49" charset="0"/>
              </a:rPr>
              <a:t>for of </a:t>
            </a:r>
            <a:r>
              <a:rPr lang="en-US" sz="1800" b="0" i="0" u="none" strike="noStrike" baseline="0" dirty="0">
                <a:latin typeface="BookAntiqua"/>
              </a:rPr>
              <a:t>is doing the opposite; it is getting the values and not the keys. This </a:t>
            </a:r>
            <a:r>
              <a:rPr lang="en-US" sz="1800" b="0" i="0" u="none" strike="noStrike" baseline="0" dirty="0">
                <a:latin typeface="Consolas" panose="020B0609020204030204" pitchFamily="49" charset="0"/>
              </a:rPr>
              <a:t>for in </a:t>
            </a:r>
            <a:r>
              <a:rPr lang="en-US" sz="1800" b="0" i="0" u="none" strike="noStrike" baseline="0" dirty="0">
                <a:latin typeface="BookAntiqua"/>
              </a:rPr>
              <a:t>loop can also be used on arrays, but it is not really useful. It will only return the indices, since these are the "keys" of the values of the arrays. Also, it should be noted that the order of execution cannot be guaranteed, even though this is usually important for arrays. It is therefore better to use the approaches mentioned in the section on loops and arrays.</a:t>
            </a:r>
            <a:endParaRPr lang="en-US" dirty="0"/>
          </a:p>
        </p:txBody>
      </p:sp>
      <p:pic>
        <p:nvPicPr>
          <p:cNvPr id="8" name="Picture 7">
            <a:extLst>
              <a:ext uri="{FF2B5EF4-FFF2-40B4-BE49-F238E27FC236}">
                <a16:creationId xmlns:a16="http://schemas.microsoft.com/office/drawing/2014/main" id="{CA042F89-11B9-417E-827E-AEE1126C2589}"/>
              </a:ext>
            </a:extLst>
          </p:cNvPr>
          <p:cNvPicPr>
            <a:picLocks noChangeAspect="1"/>
          </p:cNvPicPr>
          <p:nvPr/>
        </p:nvPicPr>
        <p:blipFill>
          <a:blip r:embed="rId2"/>
          <a:stretch>
            <a:fillRect/>
          </a:stretch>
        </p:blipFill>
        <p:spPr>
          <a:xfrm>
            <a:off x="1566861" y="2883370"/>
            <a:ext cx="9058275" cy="1333500"/>
          </a:xfrm>
          <a:prstGeom prst="rect">
            <a:avLst/>
          </a:prstGeom>
        </p:spPr>
      </p:pic>
    </p:spTree>
    <p:extLst>
      <p:ext uri="{BB962C8B-B14F-4D97-AF65-F5344CB8AC3E}">
        <p14:creationId xmlns:p14="http://schemas.microsoft.com/office/powerpoint/2010/main" val="222135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9DB9-9F31-410D-ADAE-D8031BC24941}"/>
              </a:ext>
            </a:extLst>
          </p:cNvPr>
          <p:cNvSpPr>
            <a:spLocks noGrp="1"/>
          </p:cNvSpPr>
          <p:nvPr>
            <p:ph type="title"/>
          </p:nvPr>
        </p:nvSpPr>
        <p:spPr/>
        <p:txBody>
          <a:bodyPr/>
          <a:lstStyle/>
          <a:p>
            <a:r>
              <a:rPr lang="en-US" dirty="0"/>
              <a:t>Practice exercise 5.7</a:t>
            </a:r>
          </a:p>
        </p:txBody>
      </p:sp>
      <p:sp>
        <p:nvSpPr>
          <p:cNvPr id="3" name="Content Placeholder 2">
            <a:extLst>
              <a:ext uri="{FF2B5EF4-FFF2-40B4-BE49-F238E27FC236}">
                <a16:creationId xmlns:a16="http://schemas.microsoft.com/office/drawing/2014/main" id="{D2658EC8-2472-489F-BD76-359585342682}"/>
              </a:ext>
            </a:extLst>
          </p:cNvPr>
          <p:cNvSpPr>
            <a:spLocks noGrp="1"/>
          </p:cNvSpPr>
          <p:nvPr>
            <p:ph idx="1"/>
          </p:nvPr>
        </p:nvSpPr>
        <p:spPr/>
        <p:txBody>
          <a:bodyPr/>
          <a:lstStyle/>
          <a:p>
            <a:pPr marL="0" indent="0" algn="l">
              <a:buNone/>
            </a:pPr>
            <a:r>
              <a:rPr lang="en-US" sz="1800" b="0" i="0" u="none" strike="noStrike" baseline="0" dirty="0">
                <a:latin typeface="BookAntiqua"/>
              </a:rPr>
              <a:t>In this exercise, we will experiment with looping over objects and internal arrays.</a:t>
            </a:r>
          </a:p>
          <a:p>
            <a:pPr marL="666900" lvl="1" indent="-342900">
              <a:buFont typeface="+mj-lt"/>
              <a:buAutoNum type="arabicPeriod"/>
            </a:pPr>
            <a:r>
              <a:rPr lang="en-US" sz="1800" b="0" i="0" u="none" strike="noStrike" baseline="0" dirty="0">
                <a:latin typeface="BookAntiqua"/>
              </a:rPr>
              <a:t>Create a simple object with three items in it.</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get the properties' names and values from the object and output them into the console.</a:t>
            </a:r>
          </a:p>
          <a:p>
            <a:pPr marL="666900" lvl="1" indent="-342900">
              <a:buFont typeface="+mj-lt"/>
              <a:buAutoNum type="arabicPeriod"/>
            </a:pPr>
            <a:r>
              <a:rPr lang="en-US" sz="1800" b="0" i="0" u="none" strike="noStrike" baseline="0" dirty="0">
                <a:latin typeface="BookAntiqua"/>
              </a:rPr>
              <a:t>Create an array containing the same three items. Using either the </a:t>
            </a:r>
            <a:r>
              <a:rPr lang="en-US" sz="1800" b="0" i="0" u="none" strike="noStrike" baseline="0" dirty="0">
                <a:latin typeface="Consolas" panose="020B0609020204030204" pitchFamily="49" charset="0"/>
              </a:rPr>
              <a:t>for </a:t>
            </a:r>
            <a:r>
              <a:rPr lang="en-US" sz="1800" b="0" i="0" u="none" strike="noStrike" baseline="0" dirty="0">
                <a:latin typeface="BookAntiqua"/>
              </a:rPr>
              <a:t>loop or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output the values from the array into the console.</a:t>
            </a:r>
            <a:endParaRPr lang="en-US" sz="1800" dirty="0"/>
          </a:p>
        </p:txBody>
      </p:sp>
    </p:spTree>
    <p:extLst>
      <p:ext uri="{BB962C8B-B14F-4D97-AF65-F5344CB8AC3E}">
        <p14:creationId xmlns:p14="http://schemas.microsoft.com/office/powerpoint/2010/main" val="4261277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p:txBody>
          <a:bodyPr/>
          <a:lstStyle/>
          <a:p>
            <a:pPr marL="0" indent="0" algn="l">
              <a:buNone/>
            </a:pPr>
            <a:r>
              <a:rPr lang="en-US" sz="1800" b="0" i="0" u="none" strike="noStrike" baseline="0" dirty="0">
                <a:latin typeface="BookAntiqua"/>
              </a:rPr>
              <a:t>You can use any loop on objects, as soon as you convert the object to an array. This can be done in three ways:</a:t>
            </a:r>
          </a:p>
          <a:p>
            <a:pPr marL="0" indent="0" algn="l">
              <a:buNone/>
            </a:pPr>
            <a:endParaRPr lang="en-US" sz="1800" b="0" i="0" u="none" strike="noStrike" baseline="0" dirty="0">
              <a:latin typeface="BookAntiqua"/>
            </a:endParaRPr>
          </a:p>
          <a:p>
            <a:pPr lvl="1">
              <a:buFont typeface="Arial" panose="020B0604020202020204" pitchFamily="34" charset="0"/>
              <a:buChar char="•"/>
            </a:pPr>
            <a:r>
              <a:rPr lang="en-US" sz="1800" b="0" i="0" u="none" strike="noStrike" baseline="0" dirty="0">
                <a:latin typeface="BookAntiqua"/>
              </a:rPr>
              <a:t>Convert the keys of the object to an array</a:t>
            </a:r>
          </a:p>
          <a:p>
            <a:pPr lvl="1">
              <a:buFont typeface="Arial" panose="020B0604020202020204" pitchFamily="34" charset="0"/>
              <a:buChar char="•"/>
            </a:pPr>
            <a:r>
              <a:rPr lang="en-US" sz="1800" b="0" i="0" u="none" strike="noStrike" baseline="0" dirty="0">
                <a:latin typeface="BookAntiqua"/>
              </a:rPr>
              <a:t>Convert the values of the object to an array</a:t>
            </a:r>
          </a:p>
          <a:p>
            <a:pPr lvl="1">
              <a:buFont typeface="Arial" panose="020B0604020202020204" pitchFamily="34" charset="0"/>
              <a:buChar char="•"/>
            </a:pPr>
            <a:r>
              <a:rPr lang="en-US" sz="1800" b="0" i="0" u="none" strike="noStrike" baseline="0" dirty="0">
                <a:latin typeface="BookAntiqua"/>
              </a:rPr>
              <a:t>Convert the key-value entries to an array (containing arrays with two elements: object key and object value)</a:t>
            </a:r>
            <a:endParaRPr lang="en-US" sz="1800" dirty="0"/>
          </a:p>
        </p:txBody>
      </p:sp>
    </p:spTree>
    <p:extLst>
      <p:ext uri="{BB962C8B-B14F-4D97-AF65-F5344CB8AC3E}">
        <p14:creationId xmlns:p14="http://schemas.microsoft.com/office/powerpoint/2010/main" val="1535936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2180496"/>
            <a:ext cx="11029615" cy="4300986"/>
          </a:xfrm>
        </p:spPr>
        <p:txBody>
          <a:bodyPr anchor="t">
            <a:normAutofit/>
          </a:bodyPr>
          <a:lstStyle/>
          <a:p>
            <a:pPr marL="0" indent="0" algn="l">
              <a:buNone/>
            </a:pPr>
            <a:r>
              <a:rPr lang="en-US" sz="1800" b="0" i="0" u="none" strike="noStrike" baseline="0" dirty="0">
                <a:latin typeface="BookAntiqua"/>
              </a:rPr>
              <a:t>Let's use this example: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If we want to loop over the keys of the object, we can use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as we saw in the previous section, but we can also use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if we convert it to an array first. We do so by using the </a:t>
            </a:r>
            <a:r>
              <a:rPr lang="en-US" sz="1800" b="0" i="0" u="none" strike="noStrike" baseline="0" dirty="0" err="1">
                <a:latin typeface="Consolas" panose="020B0609020204030204" pitchFamily="49" charset="0"/>
              </a:rPr>
              <a:t>Object.keys</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nameOfObject</a:t>
            </a:r>
            <a:r>
              <a:rPr lang="en-US" sz="1800" b="0" i="0" u="none" strike="noStrike" baseline="0" dirty="0">
                <a:latin typeface="Consolas" panose="020B0609020204030204" pitchFamily="49" charset="0"/>
              </a:rPr>
              <a:t>) </a:t>
            </a:r>
            <a:r>
              <a:rPr lang="en-US" sz="1800" b="0" i="0" u="none" strike="noStrike" baseline="0" dirty="0">
                <a:latin typeface="BookAntiqua"/>
              </a:rPr>
              <a:t>built-in function. This takes an object and grabs all the properties of this object and converts them to an array.</a:t>
            </a:r>
            <a:endParaRPr lang="en-US" sz="1800" dirty="0"/>
          </a:p>
        </p:txBody>
      </p:sp>
      <p:pic>
        <p:nvPicPr>
          <p:cNvPr id="5" name="Picture 4">
            <a:extLst>
              <a:ext uri="{FF2B5EF4-FFF2-40B4-BE49-F238E27FC236}">
                <a16:creationId xmlns:a16="http://schemas.microsoft.com/office/drawing/2014/main" id="{F26A20FE-8443-4AF9-B6D6-0D483043C589}"/>
              </a:ext>
            </a:extLst>
          </p:cNvPr>
          <p:cNvPicPr>
            <a:picLocks noChangeAspect="1"/>
          </p:cNvPicPr>
          <p:nvPr/>
        </p:nvPicPr>
        <p:blipFill>
          <a:blip r:embed="rId2"/>
          <a:stretch>
            <a:fillRect/>
          </a:stretch>
        </p:blipFill>
        <p:spPr>
          <a:xfrm>
            <a:off x="1566861" y="2872068"/>
            <a:ext cx="9058275" cy="1866900"/>
          </a:xfrm>
          <a:prstGeom prst="rect">
            <a:avLst/>
          </a:prstGeom>
        </p:spPr>
      </p:pic>
    </p:spTree>
    <p:extLst>
      <p:ext uri="{BB962C8B-B14F-4D97-AF65-F5344CB8AC3E}">
        <p14:creationId xmlns:p14="http://schemas.microsoft.com/office/powerpoint/2010/main" val="2444238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2008094"/>
            <a:ext cx="11029615" cy="4473388"/>
          </a:xfrm>
        </p:spPr>
        <p:txBody>
          <a:bodyPr anchor="t">
            <a:normAutofit/>
          </a:bodyPr>
          <a:lstStyle/>
          <a:p>
            <a:pPr marL="0" indent="0" algn="l">
              <a:buNone/>
            </a:pPr>
            <a:r>
              <a:rPr lang="en-US" sz="1800" b="0" i="0" u="none" strike="noStrike" baseline="0" dirty="0">
                <a:latin typeface="BookAntiqua"/>
              </a:rPr>
              <a:t>To demonstrate how this works:</a:t>
            </a:r>
            <a:br>
              <a:rPr lang="en-US" sz="1800" b="0" i="0" u="none" strike="noStrike" baseline="0" dirty="0">
                <a:latin typeface="BookAntiqua"/>
              </a:rPr>
            </a:br>
            <a:br>
              <a:rPr lang="en-US" sz="1800" b="0" i="0" u="none" strike="noStrike" baseline="0" dirty="0">
                <a:latin typeface="BookAntiqua"/>
              </a:rPr>
            </a:br>
            <a:endParaRPr lang="en-US" sz="1800" dirty="0">
              <a:latin typeface="BookAntiqua"/>
            </a:endParaRPr>
          </a:p>
          <a:p>
            <a:pPr marL="0" indent="0" algn="l">
              <a:buNone/>
            </a:pPr>
            <a:r>
              <a:rPr lang="en-US" sz="1800" b="0" i="0" u="none" strike="noStrike" baseline="0" dirty="0">
                <a:solidFill>
                  <a:srgbClr val="000000"/>
                </a:solidFill>
                <a:latin typeface="BookAntiqua"/>
              </a:rPr>
              <a:t>This will output:</a:t>
            </a: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We can loop over the properties of this array like this using the </a:t>
            </a:r>
            <a:r>
              <a:rPr lang="en-US" sz="1800" b="0" i="0" u="none" strike="noStrike" baseline="0" dirty="0">
                <a:latin typeface="Consolas" panose="020B0609020204030204" pitchFamily="49" charset="0"/>
              </a:rPr>
              <a:t>for of </a:t>
            </a:r>
            <a:r>
              <a:rPr lang="en-US" sz="1800" b="0" i="0" u="none" strike="noStrike" baseline="0" dirty="0">
                <a:latin typeface="BookAntiqua"/>
              </a:rPr>
              <a:t>loop:</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endParaRPr lang="en-US" dirty="0">
              <a:solidFill>
                <a:srgbClr val="000000"/>
              </a:solidFill>
              <a:latin typeface="BookAntiqua"/>
            </a:endParaRPr>
          </a:p>
          <a:p>
            <a:pPr marL="0" indent="0" algn="l">
              <a:buNone/>
            </a:pPr>
            <a:r>
              <a:rPr lang="en-US" sz="1800" b="0" i="0" u="none" strike="noStrike" baseline="0" dirty="0">
                <a:latin typeface="BookAntiqua"/>
              </a:rPr>
              <a:t>And this is what it will output:</a:t>
            </a: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5746C4AF-7F3C-4B5A-AA4A-C167027CE25F}"/>
              </a:ext>
            </a:extLst>
          </p:cNvPr>
          <p:cNvPicPr>
            <a:picLocks noChangeAspect="1"/>
          </p:cNvPicPr>
          <p:nvPr/>
        </p:nvPicPr>
        <p:blipFill>
          <a:blip r:embed="rId2"/>
          <a:stretch>
            <a:fillRect/>
          </a:stretch>
        </p:blipFill>
        <p:spPr>
          <a:xfrm>
            <a:off x="2052914" y="2271625"/>
            <a:ext cx="8261537" cy="745595"/>
          </a:xfrm>
          <a:prstGeom prst="rect">
            <a:avLst/>
          </a:prstGeom>
        </p:spPr>
      </p:pic>
      <p:pic>
        <p:nvPicPr>
          <p:cNvPr id="8" name="Picture 7">
            <a:extLst>
              <a:ext uri="{FF2B5EF4-FFF2-40B4-BE49-F238E27FC236}">
                <a16:creationId xmlns:a16="http://schemas.microsoft.com/office/drawing/2014/main" id="{7CB82CF4-D536-4FAC-B576-D3EC37342EB4}"/>
              </a:ext>
            </a:extLst>
          </p:cNvPr>
          <p:cNvPicPr>
            <a:picLocks noChangeAspect="1"/>
          </p:cNvPicPr>
          <p:nvPr/>
        </p:nvPicPr>
        <p:blipFill>
          <a:blip r:embed="rId3"/>
          <a:stretch>
            <a:fillRect/>
          </a:stretch>
        </p:blipFill>
        <p:spPr>
          <a:xfrm>
            <a:off x="2052914" y="3397710"/>
            <a:ext cx="8261536" cy="381435"/>
          </a:xfrm>
          <a:prstGeom prst="rect">
            <a:avLst/>
          </a:prstGeom>
        </p:spPr>
      </p:pic>
      <p:pic>
        <p:nvPicPr>
          <p:cNvPr id="12" name="Picture 11">
            <a:extLst>
              <a:ext uri="{FF2B5EF4-FFF2-40B4-BE49-F238E27FC236}">
                <a16:creationId xmlns:a16="http://schemas.microsoft.com/office/drawing/2014/main" id="{80A41BD0-CA9D-4530-8F37-B6F63BA8BF69}"/>
              </a:ext>
            </a:extLst>
          </p:cNvPr>
          <p:cNvPicPr>
            <a:picLocks noChangeAspect="1"/>
          </p:cNvPicPr>
          <p:nvPr/>
        </p:nvPicPr>
        <p:blipFill rotWithShape="1">
          <a:blip r:embed="rId4"/>
          <a:srcRect b="1915"/>
          <a:stretch/>
        </p:blipFill>
        <p:spPr>
          <a:xfrm>
            <a:off x="2052914" y="4159635"/>
            <a:ext cx="8261536" cy="908791"/>
          </a:xfrm>
          <a:prstGeom prst="rect">
            <a:avLst/>
          </a:prstGeom>
        </p:spPr>
      </p:pic>
      <p:pic>
        <p:nvPicPr>
          <p:cNvPr id="14" name="Picture 13">
            <a:extLst>
              <a:ext uri="{FF2B5EF4-FFF2-40B4-BE49-F238E27FC236}">
                <a16:creationId xmlns:a16="http://schemas.microsoft.com/office/drawing/2014/main" id="{A7F06267-B3FB-4807-8336-B5C6E33A825B}"/>
              </a:ext>
            </a:extLst>
          </p:cNvPr>
          <p:cNvPicPr>
            <a:picLocks noChangeAspect="1"/>
          </p:cNvPicPr>
          <p:nvPr/>
        </p:nvPicPr>
        <p:blipFill>
          <a:blip r:embed="rId5"/>
          <a:stretch>
            <a:fillRect/>
          </a:stretch>
        </p:blipFill>
        <p:spPr>
          <a:xfrm>
            <a:off x="2052914" y="5360564"/>
            <a:ext cx="8261539" cy="1212385"/>
          </a:xfrm>
          <a:prstGeom prst="rect">
            <a:avLst/>
          </a:prstGeom>
        </p:spPr>
      </p:pic>
    </p:spTree>
    <p:extLst>
      <p:ext uri="{BB962C8B-B14F-4D97-AF65-F5344CB8AC3E}">
        <p14:creationId xmlns:p14="http://schemas.microsoft.com/office/powerpoint/2010/main" val="11398520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2008094"/>
            <a:ext cx="11029615" cy="4473388"/>
          </a:xfrm>
        </p:spPr>
        <p:txBody>
          <a:bodyPr anchor="t">
            <a:normAutofit/>
          </a:bodyPr>
          <a:lstStyle/>
          <a:p>
            <a:pPr marL="0" indent="0" algn="l">
              <a:buNone/>
            </a:pPr>
            <a:r>
              <a:rPr lang="en-US" sz="1800" b="0" i="0" u="none" strike="noStrike" baseline="0" dirty="0">
                <a:latin typeface="BookAntiqua"/>
              </a:rPr>
              <a:t>Similarly, we can use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to loop over the values of the object by converting the values to an array. The main difference here is that we use </a:t>
            </a:r>
            <a:r>
              <a:rPr lang="en-US" sz="1800" b="0" i="0" u="none" strike="noStrike" baseline="0" dirty="0">
                <a:latin typeface="Consolas" panose="020B0609020204030204" pitchFamily="49" charset="0"/>
              </a:rPr>
              <a:t>Object. values(</a:t>
            </a:r>
            <a:r>
              <a:rPr lang="en-US" sz="1800" b="0" i="0" u="none" strike="noStrike" baseline="0" dirty="0" err="1">
                <a:latin typeface="Consolas" panose="020B0609020204030204" pitchFamily="49" charset="0"/>
              </a:rPr>
              <a:t>nameOfObject</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You can loop over these arrays in the same way you loop over any array. You can use the length and index strategy like this in a regular </a:t>
            </a:r>
            <a:r>
              <a:rPr lang="en-US" sz="1800" b="0" i="0" u="none" strike="noStrike" baseline="0" dirty="0">
                <a:latin typeface="Consolas" panose="020B0609020204030204" pitchFamily="49" charset="0"/>
              </a:rPr>
              <a:t>for </a:t>
            </a:r>
            <a:r>
              <a:rPr lang="en-US" sz="1800" b="0" i="0" u="none" strike="noStrike" baseline="0" dirty="0">
                <a:latin typeface="BookAntiqua"/>
              </a:rPr>
              <a:t>loop:</a:t>
            </a:r>
            <a:endParaRPr lang="en-US" sz="1800" b="0" i="0" u="none" strike="noStrike" baseline="0" dirty="0">
              <a:solidFill>
                <a:srgbClr val="000000"/>
              </a:solidFill>
              <a:latin typeface="BookAntiqua"/>
            </a:endParaRPr>
          </a:p>
        </p:txBody>
      </p:sp>
      <p:pic>
        <p:nvPicPr>
          <p:cNvPr id="5" name="Picture 4">
            <a:extLst>
              <a:ext uri="{FF2B5EF4-FFF2-40B4-BE49-F238E27FC236}">
                <a16:creationId xmlns:a16="http://schemas.microsoft.com/office/drawing/2014/main" id="{5A01BF23-7278-4CB6-8A28-E8821049F27F}"/>
              </a:ext>
            </a:extLst>
          </p:cNvPr>
          <p:cNvPicPr>
            <a:picLocks noChangeAspect="1"/>
          </p:cNvPicPr>
          <p:nvPr/>
        </p:nvPicPr>
        <p:blipFill>
          <a:blip r:embed="rId2"/>
          <a:stretch>
            <a:fillRect/>
          </a:stretch>
        </p:blipFill>
        <p:spPr>
          <a:xfrm>
            <a:off x="1552575" y="3019705"/>
            <a:ext cx="9086850" cy="962025"/>
          </a:xfrm>
          <a:prstGeom prst="rect">
            <a:avLst/>
          </a:prstGeom>
        </p:spPr>
      </p:pic>
      <p:pic>
        <p:nvPicPr>
          <p:cNvPr id="9" name="Picture 8">
            <a:extLst>
              <a:ext uri="{FF2B5EF4-FFF2-40B4-BE49-F238E27FC236}">
                <a16:creationId xmlns:a16="http://schemas.microsoft.com/office/drawing/2014/main" id="{2FA3E937-CEAD-43D5-8B93-C51B965C85DC}"/>
              </a:ext>
            </a:extLst>
          </p:cNvPr>
          <p:cNvPicPr>
            <a:picLocks noChangeAspect="1"/>
          </p:cNvPicPr>
          <p:nvPr/>
        </p:nvPicPr>
        <p:blipFill>
          <a:blip r:embed="rId3"/>
          <a:stretch>
            <a:fillRect/>
          </a:stretch>
        </p:blipFill>
        <p:spPr>
          <a:xfrm>
            <a:off x="1552575" y="5128932"/>
            <a:ext cx="9077325" cy="1352550"/>
          </a:xfrm>
          <a:prstGeom prst="rect">
            <a:avLst/>
          </a:prstGeom>
        </p:spPr>
      </p:pic>
    </p:spTree>
    <p:extLst>
      <p:ext uri="{BB962C8B-B14F-4D97-AF65-F5344CB8AC3E}">
        <p14:creationId xmlns:p14="http://schemas.microsoft.com/office/powerpoint/2010/main" val="102983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1927412"/>
            <a:ext cx="11029615" cy="4554070"/>
          </a:xfrm>
        </p:spPr>
        <p:txBody>
          <a:bodyPr anchor="t">
            <a:normAutofit/>
          </a:bodyPr>
          <a:lstStyle/>
          <a:p>
            <a:pPr marL="0" indent="0" algn="l">
              <a:buNone/>
            </a:pPr>
            <a:r>
              <a:rPr lang="en-US" sz="1800" b="0" i="0" u="none" strike="noStrike" baseline="0" dirty="0">
                <a:latin typeface="BookAntiqua"/>
              </a:rPr>
              <a:t>And this will output:</a:t>
            </a:r>
          </a:p>
          <a:p>
            <a:pPr marL="0" indent="0" algn="l">
              <a:buNone/>
            </a:pPr>
            <a:endParaRPr lang="en-US" dirty="0">
              <a:solidFill>
                <a:srgbClr val="000000"/>
              </a:solidFill>
              <a:latin typeface="BookAntiqua"/>
            </a:endParaRP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latin typeface="BookAntiqua"/>
              </a:rPr>
              <a:t>More interesting is how to loop over both arrays at the same time using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In order to do so, we will have to use </a:t>
            </a:r>
            <a:r>
              <a:rPr lang="en-US" sz="1800" b="0" i="0" u="none" strike="noStrike" baseline="0" dirty="0" err="1">
                <a:latin typeface="Consolas" panose="020B0609020204030204" pitchFamily="49" charset="0"/>
              </a:rPr>
              <a:t>Object.entries</a:t>
            </a:r>
            <a:r>
              <a:rPr lang="en-US" sz="1800" b="0" i="0" u="none" strike="noStrike" baseline="0" dirty="0">
                <a:latin typeface="Consolas" panose="020B0609020204030204" pitchFamily="49" charset="0"/>
              </a:rPr>
              <a:t>()</a:t>
            </a:r>
            <a:r>
              <a:rPr lang="en-US" sz="1800" b="0" i="0" u="none" strike="noStrike" baseline="0" dirty="0">
                <a:latin typeface="BookAntiqua"/>
              </a:rPr>
              <a:t>. Let's demonstrate what it does:</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This will output:</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C856DEE2-B75A-48D7-8700-F77943DD1641}"/>
              </a:ext>
            </a:extLst>
          </p:cNvPr>
          <p:cNvPicPr>
            <a:picLocks noChangeAspect="1"/>
          </p:cNvPicPr>
          <p:nvPr/>
        </p:nvPicPr>
        <p:blipFill>
          <a:blip r:embed="rId2"/>
          <a:stretch>
            <a:fillRect/>
          </a:stretch>
        </p:blipFill>
        <p:spPr>
          <a:xfrm>
            <a:off x="2123652" y="2289872"/>
            <a:ext cx="7944689" cy="1152857"/>
          </a:xfrm>
          <a:prstGeom prst="rect">
            <a:avLst/>
          </a:prstGeom>
        </p:spPr>
      </p:pic>
      <p:pic>
        <p:nvPicPr>
          <p:cNvPr id="8" name="Picture 7">
            <a:extLst>
              <a:ext uri="{FF2B5EF4-FFF2-40B4-BE49-F238E27FC236}">
                <a16:creationId xmlns:a16="http://schemas.microsoft.com/office/drawing/2014/main" id="{3EAA5463-920B-4415-A74D-842018E6DD36}"/>
              </a:ext>
            </a:extLst>
          </p:cNvPr>
          <p:cNvPicPr>
            <a:picLocks noChangeAspect="1"/>
          </p:cNvPicPr>
          <p:nvPr/>
        </p:nvPicPr>
        <p:blipFill>
          <a:blip r:embed="rId3"/>
          <a:stretch>
            <a:fillRect/>
          </a:stretch>
        </p:blipFill>
        <p:spPr>
          <a:xfrm>
            <a:off x="2123652" y="4167622"/>
            <a:ext cx="7944689" cy="626345"/>
          </a:xfrm>
          <a:prstGeom prst="rect">
            <a:avLst/>
          </a:prstGeom>
        </p:spPr>
      </p:pic>
      <p:pic>
        <p:nvPicPr>
          <p:cNvPr id="11" name="Picture 10">
            <a:extLst>
              <a:ext uri="{FF2B5EF4-FFF2-40B4-BE49-F238E27FC236}">
                <a16:creationId xmlns:a16="http://schemas.microsoft.com/office/drawing/2014/main" id="{8B5A6181-1B97-4CAB-AFFC-446289243F97}"/>
              </a:ext>
            </a:extLst>
          </p:cNvPr>
          <p:cNvPicPr>
            <a:picLocks noChangeAspect="1"/>
          </p:cNvPicPr>
          <p:nvPr/>
        </p:nvPicPr>
        <p:blipFill>
          <a:blip r:embed="rId4"/>
          <a:stretch>
            <a:fillRect/>
          </a:stretch>
        </p:blipFill>
        <p:spPr>
          <a:xfrm>
            <a:off x="2123655" y="5086105"/>
            <a:ext cx="7944689" cy="1687515"/>
          </a:xfrm>
          <a:prstGeom prst="rect">
            <a:avLst/>
          </a:prstGeom>
        </p:spPr>
      </p:pic>
    </p:spTree>
    <p:extLst>
      <p:ext uri="{BB962C8B-B14F-4D97-AF65-F5344CB8AC3E}">
        <p14:creationId xmlns:p14="http://schemas.microsoft.com/office/powerpoint/2010/main" val="9098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p:txBody>
          <a:bodyPr anchor="t"/>
          <a:lstStyle/>
          <a:p>
            <a:pPr marL="0" indent="0">
              <a:buNone/>
            </a:pPr>
            <a:r>
              <a:rPr lang="en-US" sz="1800" b="0" i="0" u="none" strike="noStrike" baseline="0" dirty="0">
                <a:latin typeface="BookAntiqua"/>
              </a:rPr>
              <a:t>These are the steps happening here:</a:t>
            </a:r>
          </a:p>
          <a:p>
            <a:pPr marL="0" indent="0">
              <a:buNone/>
            </a:pPr>
            <a:endParaRPr lang="en-US" sz="1800" b="0" i="0" u="none" strike="noStrike" baseline="0" dirty="0">
              <a:latin typeface="BookAntiqua"/>
            </a:endParaRPr>
          </a:p>
          <a:p>
            <a:pPr marL="666900" lvl="1" indent="-342900">
              <a:buFont typeface="+mj-lt"/>
              <a:buAutoNum type="arabicPeriod"/>
            </a:pPr>
            <a:r>
              <a:rPr lang="en-US" sz="1800" b="0" i="0" u="none" strike="noStrike" baseline="0" dirty="0">
                <a:latin typeface="BookAntiqua"/>
              </a:rPr>
              <a:t>Create a variable, </a:t>
            </a:r>
            <a:r>
              <a:rPr lang="en-US" sz="1800" b="0" i="0" u="none" strike="noStrike" baseline="0" dirty="0" err="1">
                <a:latin typeface="Consolas" panose="020B0609020204030204" pitchFamily="49" charset="0"/>
              </a:rPr>
              <a:t>i</a:t>
            </a:r>
            <a:r>
              <a:rPr lang="en-US" sz="1800" b="0" i="0" u="none" strike="noStrike" baseline="0" dirty="0">
                <a:latin typeface="BookAntiqua"/>
              </a:rPr>
              <a:t>, and set its value to zero</a:t>
            </a:r>
          </a:p>
          <a:p>
            <a:pPr marL="666900" lvl="1" indent="-342900">
              <a:buFont typeface="+mj-lt"/>
              <a:buAutoNum type="arabicPeriod"/>
            </a:pPr>
            <a:r>
              <a:rPr lang="en-US" sz="1800" b="0" i="0" u="none" strike="noStrike" baseline="0" dirty="0">
                <a:latin typeface="BookAntiqua"/>
              </a:rPr>
              <a:t>Start the </a:t>
            </a:r>
            <a:r>
              <a:rPr lang="en-US" sz="1800" b="0" i="0" u="none" strike="noStrike" baseline="0" dirty="0">
                <a:latin typeface="Consolas" panose="020B0609020204030204" pitchFamily="49" charset="0"/>
              </a:rPr>
              <a:t>while </a:t>
            </a:r>
            <a:r>
              <a:rPr lang="en-US" sz="1800" b="0" i="0" u="none" strike="noStrike" baseline="0" dirty="0">
                <a:latin typeface="BookAntiqua"/>
              </a:rPr>
              <a:t>loop and check the condition that the value of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is smaller than 10</a:t>
            </a:r>
          </a:p>
          <a:p>
            <a:pPr marL="666900" lvl="1" indent="-342900">
              <a:buFont typeface="+mj-lt"/>
              <a:buAutoNum type="arabicPeriod"/>
            </a:pPr>
            <a:r>
              <a:rPr lang="en-US" sz="1800" b="0" i="0" u="none" strike="noStrike" baseline="0" dirty="0">
                <a:latin typeface="BookAntiqua"/>
              </a:rPr>
              <a:t>Since the condition is true, the code logs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and increases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by 1</a:t>
            </a:r>
          </a:p>
          <a:p>
            <a:pPr marL="666900" lvl="1" indent="-342900">
              <a:buFont typeface="+mj-lt"/>
              <a:buAutoNum type="arabicPeriod"/>
            </a:pPr>
            <a:r>
              <a:rPr lang="en-US" sz="1800" b="0" i="0" u="none" strike="noStrike" baseline="0" dirty="0">
                <a:latin typeface="BookAntiqua"/>
              </a:rPr>
              <a:t>The condition gets evaluated again; 1 is still smaller than 10</a:t>
            </a:r>
          </a:p>
          <a:p>
            <a:pPr marL="666900" lvl="1" indent="-342900">
              <a:buFont typeface="+mj-lt"/>
              <a:buAutoNum type="arabicPeriod"/>
            </a:pPr>
            <a:r>
              <a:rPr lang="en-US" sz="1800" b="0" i="0" u="none" strike="noStrike" baseline="0" dirty="0">
                <a:latin typeface="BookAntiqua"/>
              </a:rPr>
              <a:t>Since the condition is true, the code logs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and increases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by 1</a:t>
            </a:r>
          </a:p>
          <a:p>
            <a:pPr marL="666900" lvl="1" indent="-342900">
              <a:buFont typeface="+mj-lt"/>
              <a:buAutoNum type="arabicPeriod"/>
            </a:pPr>
            <a:r>
              <a:rPr lang="en-US" sz="1800" b="0" i="0" u="none" strike="noStrike" baseline="0" dirty="0">
                <a:latin typeface="BookAntiqua"/>
              </a:rPr>
              <a:t>The logging and increasing continues until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becomes 10</a:t>
            </a:r>
          </a:p>
          <a:p>
            <a:pPr marL="666900" lvl="1" indent="-342900">
              <a:buFont typeface="+mj-lt"/>
              <a:buAutoNum type="arabicPeriod"/>
            </a:pPr>
            <a:r>
              <a:rPr lang="en-US" sz="1800" b="0" i="0" u="none" strike="noStrike" baseline="0" dirty="0">
                <a:latin typeface="BookAntiqua"/>
              </a:rPr>
              <a:t>10 is not smaller than 10, so the loop ends</a:t>
            </a:r>
            <a:endParaRPr lang="en-US" sz="1800" dirty="0"/>
          </a:p>
        </p:txBody>
      </p:sp>
    </p:spTree>
    <p:extLst>
      <p:ext uri="{BB962C8B-B14F-4D97-AF65-F5344CB8AC3E}">
        <p14:creationId xmlns:p14="http://schemas.microsoft.com/office/powerpoint/2010/main" val="3107211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2133600"/>
            <a:ext cx="11029615" cy="4347882"/>
          </a:xfrm>
        </p:spPr>
        <p:txBody>
          <a:bodyPr anchor="t">
            <a:normAutofit/>
          </a:bodyPr>
          <a:lstStyle/>
          <a:p>
            <a:pPr marL="0" indent="0" algn="l">
              <a:buNone/>
            </a:pPr>
            <a:r>
              <a:rPr lang="en-US" sz="1800" b="0" i="0" u="none" strike="noStrike" baseline="0" dirty="0">
                <a:latin typeface="BookAntiqua"/>
              </a:rPr>
              <a:t>As you can see, it is returning a two-dimensional array, containing key-value pairs. We can loop over it like this:</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And this will output: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Alright, you have seen many ways to loop over objects now. Most of them come down to converting the object to an array. We can imagine that at this point you could use a break. Or maybe you'd just like to continue?</a:t>
            </a:r>
            <a:endParaRPr lang="en-US" sz="1800" b="0" i="0" u="none" strike="noStrike" baseline="0" dirty="0">
              <a:solidFill>
                <a:srgbClr val="000000"/>
              </a:solidFill>
              <a:latin typeface="BookAntiqua"/>
            </a:endParaRPr>
          </a:p>
        </p:txBody>
      </p:sp>
      <p:pic>
        <p:nvPicPr>
          <p:cNvPr id="5" name="Picture 4">
            <a:extLst>
              <a:ext uri="{FF2B5EF4-FFF2-40B4-BE49-F238E27FC236}">
                <a16:creationId xmlns:a16="http://schemas.microsoft.com/office/drawing/2014/main" id="{182972EF-31F9-499C-B49C-454C3C67E685}"/>
              </a:ext>
            </a:extLst>
          </p:cNvPr>
          <p:cNvPicPr>
            <a:picLocks noChangeAspect="1"/>
          </p:cNvPicPr>
          <p:nvPr/>
        </p:nvPicPr>
        <p:blipFill>
          <a:blip r:embed="rId2"/>
          <a:stretch>
            <a:fillRect/>
          </a:stretch>
        </p:blipFill>
        <p:spPr>
          <a:xfrm>
            <a:off x="1552575" y="2645149"/>
            <a:ext cx="9086850" cy="1047750"/>
          </a:xfrm>
          <a:prstGeom prst="rect">
            <a:avLst/>
          </a:prstGeom>
        </p:spPr>
      </p:pic>
      <p:pic>
        <p:nvPicPr>
          <p:cNvPr id="9" name="Picture 8">
            <a:extLst>
              <a:ext uri="{FF2B5EF4-FFF2-40B4-BE49-F238E27FC236}">
                <a16:creationId xmlns:a16="http://schemas.microsoft.com/office/drawing/2014/main" id="{A689BEEB-2F0D-4799-9164-18289FB061ED}"/>
              </a:ext>
            </a:extLst>
          </p:cNvPr>
          <p:cNvPicPr>
            <a:picLocks noChangeAspect="1"/>
          </p:cNvPicPr>
          <p:nvPr/>
        </p:nvPicPr>
        <p:blipFill>
          <a:blip r:embed="rId3"/>
          <a:stretch>
            <a:fillRect/>
          </a:stretch>
        </p:blipFill>
        <p:spPr>
          <a:xfrm>
            <a:off x="1562099" y="4307541"/>
            <a:ext cx="9067800" cy="1323975"/>
          </a:xfrm>
          <a:prstGeom prst="rect">
            <a:avLst/>
          </a:prstGeom>
        </p:spPr>
      </p:pic>
    </p:spTree>
    <p:extLst>
      <p:ext uri="{BB962C8B-B14F-4D97-AF65-F5344CB8AC3E}">
        <p14:creationId xmlns:p14="http://schemas.microsoft.com/office/powerpoint/2010/main" val="3729273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BD83-45FE-4972-BEA6-ED3210ED4FDB}"/>
              </a:ext>
            </a:extLst>
          </p:cNvPr>
          <p:cNvSpPr>
            <a:spLocks noGrp="1"/>
          </p:cNvSpPr>
          <p:nvPr>
            <p:ph type="title"/>
          </p:nvPr>
        </p:nvSpPr>
        <p:spPr/>
        <p:txBody>
          <a:bodyPr/>
          <a:lstStyle/>
          <a:p>
            <a:r>
              <a:rPr lang="en-US" dirty="0"/>
              <a:t>break and continue</a:t>
            </a:r>
          </a:p>
        </p:txBody>
      </p:sp>
      <p:sp>
        <p:nvSpPr>
          <p:cNvPr id="3" name="Content Placeholder 2">
            <a:extLst>
              <a:ext uri="{FF2B5EF4-FFF2-40B4-BE49-F238E27FC236}">
                <a16:creationId xmlns:a16="http://schemas.microsoft.com/office/drawing/2014/main" id="{856BE454-305F-410E-9F9A-3E6027BDAAFD}"/>
              </a:ext>
            </a:extLst>
          </p:cNvPr>
          <p:cNvSpPr>
            <a:spLocks noGrp="1"/>
          </p:cNvSpPr>
          <p:nvPr>
            <p:ph idx="1"/>
          </p:nvPr>
        </p:nvSpPr>
        <p:spPr>
          <a:xfrm>
            <a:off x="581193" y="2180496"/>
            <a:ext cx="7899419" cy="4247198"/>
          </a:xfrm>
        </p:spPr>
        <p:txBody>
          <a:bodyPr/>
          <a:lstStyle/>
          <a:p>
            <a:pPr marL="0" indent="0" algn="l">
              <a:buNone/>
            </a:pPr>
            <a:r>
              <a:rPr lang="en-US" sz="1800" b="1" i="0" u="none" strike="noStrike" baseline="0" dirty="0">
                <a:latin typeface="BookAntiqua-Bold"/>
              </a:rPr>
              <a:t>break </a:t>
            </a:r>
            <a:r>
              <a:rPr lang="en-US" sz="1800" b="0" i="0" u="none" strike="noStrike" baseline="0" dirty="0">
                <a:latin typeface="BookAntiqua"/>
              </a:rPr>
              <a:t>and </a:t>
            </a:r>
            <a:r>
              <a:rPr lang="en-US" sz="1800" b="1" i="0" u="none" strike="noStrike" baseline="0" dirty="0">
                <a:latin typeface="BookAntiqua-Bold"/>
              </a:rPr>
              <a:t>continue </a:t>
            </a:r>
            <a:r>
              <a:rPr lang="en-US" sz="1800" b="0" i="0" u="none" strike="noStrike" baseline="0" dirty="0">
                <a:latin typeface="BookAntiqua"/>
              </a:rPr>
              <a:t>are two keywords that we can use to control the flow of execution of the loop. </a:t>
            </a:r>
            <a:r>
              <a:rPr lang="en-US" sz="1800" b="0" i="0" u="none" strike="noStrike" baseline="0" dirty="0">
                <a:latin typeface="Consolas" panose="020B0609020204030204" pitchFamily="49" charset="0"/>
              </a:rPr>
              <a:t>break </a:t>
            </a:r>
            <a:r>
              <a:rPr lang="en-US" sz="1800" b="0" i="0" u="none" strike="noStrike" baseline="0" dirty="0">
                <a:latin typeface="BookAntiqua"/>
              </a:rPr>
              <a:t>will stop the loop and move on to the code below the loop. </a:t>
            </a:r>
            <a:r>
              <a:rPr lang="en-US" sz="1800" b="0" i="0" u="none" strike="noStrike" baseline="0" dirty="0">
                <a:latin typeface="Consolas" panose="020B0609020204030204" pitchFamily="49" charset="0"/>
              </a:rPr>
              <a:t>continue </a:t>
            </a:r>
            <a:r>
              <a:rPr lang="en-US" sz="1800" b="0" i="0" u="none" strike="noStrike" baseline="0" dirty="0">
                <a:latin typeface="BookAntiqua"/>
              </a:rPr>
              <a:t>will stop the current iteration and move back to the top of the loop, checking the condition (or in the case of a </a:t>
            </a:r>
            <a:r>
              <a:rPr lang="en-US" sz="1800" b="0" i="0" u="none" strike="noStrike" baseline="0" dirty="0">
                <a:latin typeface="Consolas" panose="020B0609020204030204" pitchFamily="49" charset="0"/>
              </a:rPr>
              <a:t>for </a:t>
            </a:r>
            <a:r>
              <a:rPr lang="en-US" sz="1800" b="0" i="0" u="none" strike="noStrike" baseline="0" dirty="0">
                <a:latin typeface="BookAntiqua"/>
              </a:rPr>
              <a:t>loop, performing the statement and then checking the condition).</a:t>
            </a:r>
          </a:p>
          <a:p>
            <a:pPr marL="0" indent="0" algn="l">
              <a:buNone/>
            </a:pPr>
            <a:r>
              <a:rPr lang="en-US" sz="1800" b="0" i="0" u="none" strike="noStrike" baseline="0" dirty="0">
                <a:latin typeface="BookAntiqua"/>
              </a:rPr>
              <a:t>We will be using this array of </a:t>
            </a:r>
            <a:r>
              <a:rPr lang="en-US" sz="1800" b="0" i="0" u="none" strike="noStrike" baseline="0" dirty="0">
                <a:latin typeface="Consolas" panose="020B0609020204030204" pitchFamily="49" charset="0"/>
              </a:rPr>
              <a:t>car </a:t>
            </a:r>
            <a:r>
              <a:rPr lang="en-US" sz="1800" b="0" i="0" u="none" strike="noStrike" baseline="0" dirty="0">
                <a:latin typeface="BookAntiqua"/>
              </a:rPr>
              <a:t>objects to demonstrate </a:t>
            </a: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will first have a closer look at </a:t>
            </a:r>
            <a:r>
              <a:rPr lang="en-US" sz="1800" b="0" i="0" u="none" strike="noStrike" baseline="0" dirty="0">
                <a:latin typeface="Consolas" panose="020B0609020204030204" pitchFamily="49" charset="0"/>
              </a:rPr>
              <a:t>break</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BE5976E9-E552-45F4-8D76-C2FAD88A5E2C}"/>
              </a:ext>
            </a:extLst>
          </p:cNvPr>
          <p:cNvPicPr>
            <a:picLocks noChangeAspect="1"/>
          </p:cNvPicPr>
          <p:nvPr/>
        </p:nvPicPr>
        <p:blipFill>
          <a:blip r:embed="rId2"/>
          <a:stretch>
            <a:fillRect/>
          </a:stretch>
        </p:blipFill>
        <p:spPr>
          <a:xfrm>
            <a:off x="8480611" y="1801906"/>
            <a:ext cx="3103195" cy="5056094"/>
          </a:xfrm>
          <a:prstGeom prst="rect">
            <a:avLst/>
          </a:prstGeom>
        </p:spPr>
      </p:pic>
    </p:spTree>
    <p:extLst>
      <p:ext uri="{BB962C8B-B14F-4D97-AF65-F5344CB8AC3E}">
        <p14:creationId xmlns:p14="http://schemas.microsoft.com/office/powerpoint/2010/main" val="2137553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180496"/>
            <a:ext cx="11029615" cy="4256163"/>
          </a:xfrm>
        </p:spPr>
        <p:txBody>
          <a:bodyPr>
            <a:normAutofit lnSpcReduction="10000"/>
          </a:bodyPr>
          <a:lstStyle/>
          <a:p>
            <a:pPr marL="0" indent="0" algn="l">
              <a:buNone/>
            </a:pPr>
            <a:r>
              <a:rPr lang="en-US" sz="1800" b="0" i="0" u="none" strike="noStrike" baseline="0" dirty="0">
                <a:latin typeface="BookAntiqua"/>
              </a:rPr>
              <a:t>We have already seen </a:t>
            </a:r>
            <a:r>
              <a:rPr lang="en-US" sz="1800" b="1" i="0" u="none" strike="noStrike" baseline="0" dirty="0">
                <a:latin typeface="BookAntiqua-Bold"/>
              </a:rPr>
              <a:t>break </a:t>
            </a:r>
            <a:r>
              <a:rPr lang="en-US" sz="1800" b="0" i="0" u="none" strike="noStrike" baseline="0" dirty="0">
                <a:latin typeface="BookAntiqua"/>
              </a:rPr>
              <a:t>in the </a:t>
            </a:r>
            <a:r>
              <a:rPr lang="en-US" sz="1800" b="0" i="0" u="none" strike="noStrike" baseline="0" dirty="0">
                <a:latin typeface="Consolas" panose="020B0609020204030204" pitchFamily="49" charset="0"/>
              </a:rPr>
              <a:t>switch </a:t>
            </a:r>
            <a:r>
              <a:rPr lang="en-US" sz="1800" b="0" i="0" u="none" strike="noStrike" baseline="0" dirty="0">
                <a:latin typeface="BookAntiqua"/>
              </a:rPr>
              <a:t>statement. When </a:t>
            </a:r>
            <a:r>
              <a:rPr lang="en-US" sz="1800" b="0" i="0" u="none" strike="noStrike" baseline="0" dirty="0">
                <a:latin typeface="Consolas" panose="020B0609020204030204" pitchFamily="49" charset="0"/>
              </a:rPr>
              <a:t>break </a:t>
            </a:r>
            <a:r>
              <a:rPr lang="en-US" sz="1800" b="0" i="0" u="none" strike="noStrike" baseline="0" dirty="0">
                <a:latin typeface="BookAntiqua"/>
              </a:rPr>
              <a:t>was executed, the </a:t>
            </a:r>
            <a:r>
              <a:rPr lang="en-US" sz="1800" b="0" i="0" u="none" strike="noStrike" baseline="0" dirty="0">
                <a:latin typeface="Consolas" panose="020B0609020204030204" pitchFamily="49" charset="0"/>
              </a:rPr>
              <a:t>switch </a:t>
            </a:r>
            <a:r>
              <a:rPr lang="en-US" sz="1800" b="0" i="0" u="none" strike="noStrike" baseline="0" dirty="0">
                <a:latin typeface="BookAntiqua"/>
              </a:rPr>
              <a:t>statement ended. This is not very different when it comes to loops: when the </a:t>
            </a:r>
            <a:r>
              <a:rPr lang="en-US" sz="1800" b="0" i="0" u="none" strike="noStrike" baseline="0" dirty="0">
                <a:latin typeface="Consolas" panose="020B0609020204030204" pitchFamily="49" charset="0"/>
              </a:rPr>
              <a:t>break </a:t>
            </a:r>
            <a:r>
              <a:rPr lang="en-US" sz="1800" b="0" i="0" u="none" strike="noStrike" baseline="0" dirty="0">
                <a:latin typeface="BookAntiqua"/>
              </a:rPr>
              <a:t>statement is executed, the loop will end, even when the condition is still true.</a:t>
            </a:r>
          </a:p>
          <a:p>
            <a:pPr marL="0" indent="0" algn="l">
              <a:buNone/>
            </a:pPr>
            <a:r>
              <a:rPr lang="en-US" sz="1800" b="0" i="0" u="none" strike="noStrike" baseline="0" dirty="0">
                <a:latin typeface="BookAntiqua"/>
              </a:rPr>
              <a:t>Here is a silly example to demonstrate how </a:t>
            </a:r>
            <a:r>
              <a:rPr lang="en-US" sz="1800" b="0" i="0" u="none" strike="noStrike" baseline="0" dirty="0">
                <a:latin typeface="Consolas" panose="020B0609020204030204" pitchFamily="49" charset="0"/>
              </a:rPr>
              <a:t>break </a:t>
            </a:r>
            <a:r>
              <a:rPr lang="en-US" sz="1800" b="0" i="0" u="none" strike="noStrike" baseline="0" dirty="0">
                <a:latin typeface="BookAntiqua"/>
              </a:rPr>
              <a:t>works: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looks like a loop that will log the numbers 0 to 10 (again excluding 10) to the console. There is a catch here though: as soon as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equals </a:t>
            </a:r>
            <a:r>
              <a:rPr lang="en-US" sz="1800" b="0" i="0" u="none" strike="noStrike" baseline="0" dirty="0">
                <a:latin typeface="Consolas" panose="020B0609020204030204" pitchFamily="49" charset="0"/>
              </a:rPr>
              <a:t>4</a:t>
            </a:r>
            <a:r>
              <a:rPr lang="en-US" sz="1800" b="0" i="0" u="none" strike="noStrike" baseline="0" dirty="0">
                <a:latin typeface="BookAntiqua"/>
              </a:rPr>
              <a:t>, we execute the </a:t>
            </a:r>
            <a:r>
              <a:rPr lang="en-US" sz="1800" b="0" i="0" u="none" strike="noStrike" baseline="0" dirty="0">
                <a:latin typeface="Consolas" panose="020B0609020204030204" pitchFamily="49" charset="0"/>
              </a:rPr>
              <a:t>break </a:t>
            </a:r>
            <a:r>
              <a:rPr lang="en-US" sz="1800" b="0" i="0" u="none" strike="noStrike" baseline="0" dirty="0">
                <a:latin typeface="BookAntiqua"/>
              </a:rPr>
              <a:t>command. </a:t>
            </a:r>
            <a:r>
              <a:rPr lang="en-US" sz="1800" b="0" i="0" u="none" strike="noStrike" baseline="0" dirty="0">
                <a:latin typeface="Consolas" panose="020B0609020204030204" pitchFamily="49" charset="0"/>
              </a:rPr>
              <a:t>break </a:t>
            </a:r>
            <a:r>
              <a:rPr lang="en-US" sz="1800" b="0" i="0" u="none" strike="noStrike" baseline="0" dirty="0">
                <a:latin typeface="BookAntiqua"/>
              </a:rPr>
              <a:t>ends the loop immediately, so no more loop code gets executed afterward.</a:t>
            </a:r>
            <a:endParaRPr lang="en-US" dirty="0"/>
          </a:p>
        </p:txBody>
      </p:sp>
      <p:pic>
        <p:nvPicPr>
          <p:cNvPr id="5" name="Picture 4">
            <a:extLst>
              <a:ext uri="{FF2B5EF4-FFF2-40B4-BE49-F238E27FC236}">
                <a16:creationId xmlns:a16="http://schemas.microsoft.com/office/drawing/2014/main" id="{90AB1D39-BB23-486E-9BC9-28C225D88047}"/>
              </a:ext>
            </a:extLst>
          </p:cNvPr>
          <p:cNvPicPr>
            <a:picLocks noChangeAspect="1"/>
          </p:cNvPicPr>
          <p:nvPr/>
        </p:nvPicPr>
        <p:blipFill>
          <a:blip r:embed="rId2"/>
          <a:stretch>
            <a:fillRect/>
          </a:stretch>
        </p:blipFill>
        <p:spPr>
          <a:xfrm>
            <a:off x="1996328" y="3600748"/>
            <a:ext cx="8199344" cy="1712521"/>
          </a:xfrm>
          <a:prstGeom prst="rect">
            <a:avLst/>
          </a:prstGeom>
        </p:spPr>
      </p:pic>
    </p:spTree>
    <p:extLst>
      <p:ext uri="{BB962C8B-B14F-4D97-AF65-F5344CB8AC3E}">
        <p14:creationId xmlns:p14="http://schemas.microsoft.com/office/powerpoint/2010/main" val="1273730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180496"/>
            <a:ext cx="11029615" cy="4256163"/>
          </a:xfrm>
        </p:spPr>
        <p:txBody>
          <a:bodyPr>
            <a:normAutofit/>
          </a:bodyPr>
          <a:lstStyle/>
          <a:p>
            <a:pPr marL="0" indent="0" algn="l">
              <a:buNone/>
            </a:pPr>
            <a:r>
              <a:rPr lang="en-US" sz="1800" b="0" i="0" u="none" strike="noStrike" baseline="0" dirty="0">
                <a:latin typeface="BookAntiqua"/>
              </a:rPr>
              <a:t>We can also use </a:t>
            </a:r>
            <a:r>
              <a:rPr lang="en-US" sz="1800" b="0" i="0" u="none" strike="noStrike" baseline="0" dirty="0">
                <a:latin typeface="Consolas" panose="020B0609020204030204" pitchFamily="49" charset="0"/>
              </a:rPr>
              <a:t>break </a:t>
            </a:r>
            <a:r>
              <a:rPr lang="en-US" sz="1800" b="0" i="0" u="none" strike="noStrike" baseline="0" dirty="0">
                <a:latin typeface="BookAntiqua"/>
              </a:rPr>
              <a:t>to stop looping through the array of cars when we have found a car that matches our demands.</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BE900AFF-E2A0-42CE-8F7F-6B88C38352AE}"/>
              </a:ext>
            </a:extLst>
          </p:cNvPr>
          <p:cNvPicPr>
            <a:picLocks noChangeAspect="1"/>
          </p:cNvPicPr>
          <p:nvPr/>
        </p:nvPicPr>
        <p:blipFill>
          <a:blip r:embed="rId2"/>
          <a:stretch>
            <a:fillRect/>
          </a:stretch>
        </p:blipFill>
        <p:spPr>
          <a:xfrm>
            <a:off x="1562099" y="3607733"/>
            <a:ext cx="9067800" cy="2457450"/>
          </a:xfrm>
          <a:prstGeom prst="rect">
            <a:avLst/>
          </a:prstGeom>
        </p:spPr>
      </p:pic>
    </p:spTree>
    <p:extLst>
      <p:ext uri="{BB962C8B-B14F-4D97-AF65-F5344CB8AC3E}">
        <p14:creationId xmlns:p14="http://schemas.microsoft.com/office/powerpoint/2010/main" val="3251148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180496"/>
            <a:ext cx="11029615" cy="4256163"/>
          </a:xfrm>
        </p:spPr>
        <p:txBody>
          <a:bodyPr anchor="ctr">
            <a:normAutofit/>
          </a:bodyPr>
          <a:lstStyle/>
          <a:p>
            <a:pPr marL="0" indent="0" algn="l">
              <a:buNone/>
            </a:pPr>
            <a:r>
              <a:rPr lang="en-US" sz="1800" b="0" i="0" u="none" strike="noStrike" baseline="0" dirty="0">
                <a:latin typeface="BookAntiqua"/>
              </a:rPr>
              <a:t>As soon as we run into a car with the year 2020 or later and the car is black, we will stop looking for other cars and just buy that one. The last car in the array would also have been an option, but we did not even consider it because we found one already. The code snippet will output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However, often it is not a best practice to use </a:t>
            </a:r>
            <a:r>
              <a:rPr lang="en-US" sz="1800" b="0" i="0" u="none" strike="noStrike" baseline="0" dirty="0">
                <a:latin typeface="Consolas" panose="020B0609020204030204" pitchFamily="49" charset="0"/>
              </a:rPr>
              <a:t>break</a:t>
            </a:r>
            <a:r>
              <a:rPr lang="en-US" sz="1800" b="0" i="0" u="none" strike="noStrike" baseline="0" dirty="0">
                <a:latin typeface="BookAntiqua"/>
              </a:rPr>
              <a:t>. If you can manage to work with the condition of the loop to break out of the loop instead, this is a much better practice. It prevents you getting stuck in an infinite loop, and the code is easier to read.</a:t>
            </a:r>
            <a:endParaRPr lang="en-US" dirty="0"/>
          </a:p>
        </p:txBody>
      </p:sp>
      <p:pic>
        <p:nvPicPr>
          <p:cNvPr id="5" name="Picture 4">
            <a:extLst>
              <a:ext uri="{FF2B5EF4-FFF2-40B4-BE49-F238E27FC236}">
                <a16:creationId xmlns:a16="http://schemas.microsoft.com/office/drawing/2014/main" id="{CFA6DC9D-238A-4630-8FC7-1BF56640EA43}"/>
              </a:ext>
            </a:extLst>
          </p:cNvPr>
          <p:cNvPicPr>
            <a:picLocks noChangeAspect="1"/>
          </p:cNvPicPr>
          <p:nvPr/>
        </p:nvPicPr>
        <p:blipFill>
          <a:blip r:embed="rId2"/>
          <a:stretch>
            <a:fillRect/>
          </a:stretch>
        </p:blipFill>
        <p:spPr>
          <a:xfrm>
            <a:off x="1547811" y="3960914"/>
            <a:ext cx="9096375" cy="695325"/>
          </a:xfrm>
          <a:prstGeom prst="rect">
            <a:avLst/>
          </a:prstGeom>
        </p:spPr>
      </p:pic>
    </p:spTree>
    <p:extLst>
      <p:ext uri="{BB962C8B-B14F-4D97-AF65-F5344CB8AC3E}">
        <p14:creationId xmlns:p14="http://schemas.microsoft.com/office/powerpoint/2010/main" val="2719790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180496"/>
            <a:ext cx="11029615" cy="4256163"/>
          </a:xfrm>
        </p:spPr>
        <p:txBody>
          <a:bodyPr anchor="ctr">
            <a:normAutofit/>
          </a:bodyPr>
          <a:lstStyle/>
          <a:p>
            <a:pPr marL="0" indent="0" algn="l">
              <a:buNone/>
            </a:pPr>
            <a:r>
              <a:rPr lang="en-US" sz="1800" b="0" i="0" u="none" strike="noStrike" baseline="0" dirty="0">
                <a:latin typeface="BookAntiqua"/>
              </a:rPr>
              <a:t>If the condition of the loop is not an actual condition, but pretty much a run-forever kind of statement, the code gets hard to read.</a:t>
            </a:r>
          </a:p>
          <a:p>
            <a:pPr marL="0" indent="0" algn="l">
              <a:buNone/>
            </a:pPr>
            <a:r>
              <a:rPr lang="en-US" sz="1800" b="0" i="0" u="none" strike="noStrike" baseline="0" dirty="0">
                <a:latin typeface="BookAntiqua"/>
              </a:rPr>
              <a:t>Consider the following code snippet: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277F6EFE-0010-41BB-8A0B-A0DA7A7FC272}"/>
              </a:ext>
            </a:extLst>
          </p:cNvPr>
          <p:cNvPicPr>
            <a:picLocks noChangeAspect="1"/>
          </p:cNvPicPr>
          <p:nvPr/>
        </p:nvPicPr>
        <p:blipFill>
          <a:blip r:embed="rId2"/>
          <a:stretch>
            <a:fillRect/>
          </a:stretch>
        </p:blipFill>
        <p:spPr>
          <a:xfrm>
            <a:off x="1571624" y="3634800"/>
            <a:ext cx="9048750" cy="2505075"/>
          </a:xfrm>
          <a:prstGeom prst="rect">
            <a:avLst/>
          </a:prstGeom>
        </p:spPr>
      </p:pic>
    </p:spTree>
    <p:extLst>
      <p:ext uri="{BB962C8B-B14F-4D97-AF65-F5344CB8AC3E}">
        <p14:creationId xmlns:p14="http://schemas.microsoft.com/office/powerpoint/2010/main" val="2928982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026024"/>
            <a:ext cx="11029615" cy="4715435"/>
          </a:xfrm>
        </p:spPr>
        <p:txBody>
          <a:bodyPr anchor="t">
            <a:normAutofit/>
          </a:bodyPr>
          <a:lstStyle/>
          <a:p>
            <a:pPr marL="0" indent="0" algn="l">
              <a:buNone/>
            </a:pPr>
            <a:r>
              <a:rPr lang="en-US" sz="1800" b="0" i="0" u="none" strike="noStrike" baseline="0" dirty="0">
                <a:latin typeface="BookAntiqua"/>
              </a:rPr>
              <a:t>This would be better to write without </a:t>
            </a:r>
            <a:r>
              <a:rPr lang="en-US" sz="1800" b="0" i="0" u="none" strike="noStrike" baseline="0" dirty="0">
                <a:latin typeface="Consolas" panose="020B0609020204030204" pitchFamily="49" charset="0"/>
              </a:rPr>
              <a:t>break </a:t>
            </a:r>
            <a:r>
              <a:rPr lang="en-US" sz="1800" b="0" i="0" u="none" strike="noStrike" baseline="0" dirty="0">
                <a:latin typeface="BookAntiqua"/>
              </a:rPr>
              <a:t>and without something terrible like </a:t>
            </a:r>
            <a:r>
              <a:rPr lang="en-US" sz="1800" b="0" i="0" u="none" strike="noStrike" baseline="0" dirty="0">
                <a:latin typeface="Consolas" panose="020B0609020204030204" pitchFamily="49" charset="0"/>
              </a:rPr>
              <a:t>while(true)</a:t>
            </a:r>
            <a:r>
              <a:rPr lang="en-US" sz="1800" b="0" i="0" u="none" strike="noStrike" baseline="0" dirty="0">
                <a:latin typeface="BookAntiqua"/>
              </a:rPr>
              <a:t>; you could do it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With the second example, we can see the conditions of the loop easily, namely the length of the array and a </a:t>
            </a:r>
            <a:r>
              <a:rPr lang="en-US" sz="1800" b="0" i="0" u="none" strike="noStrike" baseline="0" dirty="0" err="1">
                <a:latin typeface="Consolas" panose="020B0609020204030204" pitchFamily="49" charset="0"/>
              </a:rPr>
              <a:t>notFound</a:t>
            </a:r>
            <a:r>
              <a:rPr lang="en-US" sz="1800" b="0" i="0" u="none" strike="noStrike" baseline="0" dirty="0">
                <a:latin typeface="Consolas" panose="020B0609020204030204" pitchFamily="49" charset="0"/>
              </a:rPr>
              <a:t> </a:t>
            </a:r>
            <a:r>
              <a:rPr lang="en-US" sz="1800" b="0" i="0" u="none" strike="noStrike" baseline="0" dirty="0">
                <a:latin typeface="BookAntiqua"/>
              </a:rPr>
              <a:t>flag. However, with </a:t>
            </a:r>
            <a:r>
              <a:rPr lang="en-US" sz="1800" b="0" i="0" u="none" strike="noStrike" baseline="0" dirty="0">
                <a:latin typeface="Consolas" panose="020B0609020204030204" pitchFamily="49" charset="0"/>
              </a:rPr>
              <a:t>while(true) </a:t>
            </a:r>
            <a:r>
              <a:rPr lang="en-US" sz="1800" b="0" i="0" u="none" strike="noStrike" baseline="0" dirty="0">
                <a:latin typeface="BookAntiqua"/>
              </a:rPr>
              <a:t>we are kind of misusing the while concept. You want to specify the condition, and it should evaluate to </a:t>
            </a:r>
            <a:r>
              <a:rPr lang="en-US" sz="1800" b="0" i="0" u="none" strike="noStrike" baseline="0" dirty="0">
                <a:latin typeface="Consolas" panose="020B0609020204030204" pitchFamily="49" charset="0"/>
              </a:rPr>
              <a:t>true </a:t>
            </a:r>
            <a:r>
              <a:rPr lang="en-US" sz="1800" b="0" i="0" u="none" strike="noStrike" baseline="0" dirty="0">
                <a:latin typeface="BookAntiqua"/>
              </a:rPr>
              <a:t>or </a:t>
            </a:r>
            <a:r>
              <a:rPr lang="en-US" sz="1800" b="0" i="0" u="none" strike="noStrike" baseline="0" dirty="0">
                <a:latin typeface="Consolas" panose="020B0609020204030204" pitchFamily="49" charset="0"/>
              </a:rPr>
              <a:t>false</a:t>
            </a:r>
            <a:r>
              <a:rPr lang="en-US" sz="1800" b="0" i="0" u="none" strike="noStrike" baseline="0" dirty="0">
                <a:latin typeface="BookAntiqua"/>
              </a:rPr>
              <a:t>; this way your code is nice to read. If you say </a:t>
            </a:r>
            <a:r>
              <a:rPr lang="en-US" sz="1800" b="0" i="0" u="none" strike="noStrike" baseline="0" dirty="0">
                <a:latin typeface="Consolas" panose="020B0609020204030204" pitchFamily="49" charset="0"/>
              </a:rPr>
              <a:t>while(true)</a:t>
            </a:r>
            <a:r>
              <a:rPr lang="en-US" sz="1800" b="0" i="0" u="none" strike="noStrike" baseline="0" dirty="0">
                <a:latin typeface="BookAntiqua"/>
              </a:rPr>
              <a:t>, you're actually saying forever, and the reader of your code will have to interpret it line by line to see what is going on and when the loop is ended by a workaround </a:t>
            </a:r>
            <a:r>
              <a:rPr lang="en-US" sz="1800" b="0" i="0" u="none" strike="noStrike" baseline="0" dirty="0">
                <a:latin typeface="Consolas" panose="020B0609020204030204" pitchFamily="49" charset="0"/>
              </a:rPr>
              <a:t>break </a:t>
            </a:r>
            <a:r>
              <a:rPr lang="en-US" sz="1800" b="0" i="0" u="none" strike="noStrike" baseline="0" dirty="0">
                <a:latin typeface="BookAntiqua"/>
              </a:rPr>
              <a:t>statement.</a:t>
            </a:r>
            <a:endParaRPr lang="en-US" dirty="0"/>
          </a:p>
        </p:txBody>
      </p:sp>
      <p:pic>
        <p:nvPicPr>
          <p:cNvPr id="5" name="Picture 4">
            <a:extLst>
              <a:ext uri="{FF2B5EF4-FFF2-40B4-BE49-F238E27FC236}">
                <a16:creationId xmlns:a16="http://schemas.microsoft.com/office/drawing/2014/main" id="{09700FBA-099B-4442-B5D7-300956B1538B}"/>
              </a:ext>
            </a:extLst>
          </p:cNvPr>
          <p:cNvPicPr>
            <a:picLocks noChangeAspect="1"/>
          </p:cNvPicPr>
          <p:nvPr/>
        </p:nvPicPr>
        <p:blipFill>
          <a:blip r:embed="rId2"/>
          <a:stretch>
            <a:fillRect/>
          </a:stretch>
        </p:blipFill>
        <p:spPr>
          <a:xfrm>
            <a:off x="1872922" y="2682171"/>
            <a:ext cx="8446153" cy="2358515"/>
          </a:xfrm>
          <a:prstGeom prst="rect">
            <a:avLst/>
          </a:prstGeom>
        </p:spPr>
      </p:pic>
    </p:spTree>
    <p:extLst>
      <p:ext uri="{BB962C8B-B14F-4D97-AF65-F5344CB8AC3E}">
        <p14:creationId xmlns:p14="http://schemas.microsoft.com/office/powerpoint/2010/main" val="1032643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8797-C319-4963-8012-423FF0EE95A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B1FF4AA-C4BE-4C2D-8175-428AD527B2F4}"/>
              </a:ext>
            </a:extLst>
          </p:cNvPr>
          <p:cNvSpPr>
            <a:spLocks noGrp="1"/>
          </p:cNvSpPr>
          <p:nvPr>
            <p:ph idx="1"/>
          </p:nvPr>
        </p:nvSpPr>
        <p:spPr/>
        <p:txBody>
          <a:bodyPr anchor="t"/>
          <a:lstStyle/>
          <a:p>
            <a:pPr marL="0" indent="0" algn="l">
              <a:buNone/>
            </a:pPr>
            <a:r>
              <a:rPr lang="en-US" sz="1800" b="0" i="0" u="none" strike="noStrike" baseline="0" dirty="0">
                <a:latin typeface="Consolas" panose="020B0609020204030204" pitchFamily="49" charset="0"/>
              </a:rPr>
              <a:t>break </a:t>
            </a:r>
            <a:r>
              <a:rPr lang="en-US" sz="1800" b="0" i="0" u="none" strike="noStrike" baseline="0" dirty="0">
                <a:latin typeface="BookAntiqua"/>
              </a:rPr>
              <a:t>can be used to quit the loop, and </a:t>
            </a:r>
            <a:r>
              <a:rPr lang="en-US" sz="1800" b="1" i="0" u="none" strike="noStrike" baseline="0" dirty="0">
                <a:latin typeface="BookAntiqua-Bold"/>
              </a:rPr>
              <a:t>continue </a:t>
            </a:r>
            <a:r>
              <a:rPr lang="en-US" sz="1800" b="0" i="0" u="none" strike="noStrike" baseline="0" dirty="0">
                <a:latin typeface="BookAntiqua"/>
              </a:rPr>
              <a:t>can be used to move on to the next iteration of the loop. It quits the current iteration and moves back up to check the condition and start a new iteration.</a:t>
            </a:r>
          </a:p>
          <a:p>
            <a:pPr marL="0" indent="0" algn="l">
              <a:buNone/>
            </a:pPr>
            <a:r>
              <a:rPr lang="en-US" sz="1800" b="0" i="0" u="none" strike="noStrike" baseline="0" dirty="0">
                <a:latin typeface="BookAntiqua"/>
              </a:rPr>
              <a:t>Here you can see an example of </a:t>
            </a:r>
            <a:r>
              <a:rPr lang="en-US" sz="1800" b="0" i="0" u="none" strike="noStrike" baseline="0" dirty="0">
                <a:latin typeface="Consolas" panose="020B0609020204030204" pitchFamily="49" charset="0"/>
              </a:rPr>
              <a:t>continue</a:t>
            </a:r>
            <a:r>
              <a:rPr lang="en-US" sz="1800" b="0" i="0" u="none" strike="noStrike" baseline="0" dirty="0">
                <a:latin typeface="BookAntiqua"/>
              </a:rPr>
              <a:t>:</a:t>
            </a:r>
            <a:endParaRPr lang="en-US" dirty="0"/>
          </a:p>
        </p:txBody>
      </p:sp>
      <p:pic>
        <p:nvPicPr>
          <p:cNvPr id="9" name="Picture 8">
            <a:extLst>
              <a:ext uri="{FF2B5EF4-FFF2-40B4-BE49-F238E27FC236}">
                <a16:creationId xmlns:a16="http://schemas.microsoft.com/office/drawing/2014/main" id="{BC0BFB70-3426-4B5D-BA7D-5FC4D8AD47DA}"/>
              </a:ext>
            </a:extLst>
          </p:cNvPr>
          <p:cNvPicPr>
            <a:picLocks noChangeAspect="1"/>
          </p:cNvPicPr>
          <p:nvPr/>
        </p:nvPicPr>
        <p:blipFill>
          <a:blip r:embed="rId2"/>
          <a:stretch>
            <a:fillRect/>
          </a:stretch>
        </p:blipFill>
        <p:spPr>
          <a:xfrm>
            <a:off x="1338261" y="3507894"/>
            <a:ext cx="9515475" cy="2647950"/>
          </a:xfrm>
          <a:prstGeom prst="rect">
            <a:avLst/>
          </a:prstGeom>
        </p:spPr>
      </p:pic>
    </p:spTree>
    <p:extLst>
      <p:ext uri="{BB962C8B-B14F-4D97-AF65-F5344CB8AC3E}">
        <p14:creationId xmlns:p14="http://schemas.microsoft.com/office/powerpoint/2010/main" val="32616886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8797-C319-4963-8012-423FF0EE95A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B1FF4AA-C4BE-4C2D-8175-428AD527B2F4}"/>
              </a:ext>
            </a:extLst>
          </p:cNvPr>
          <p:cNvSpPr>
            <a:spLocks noGrp="1"/>
          </p:cNvSpPr>
          <p:nvPr>
            <p:ph idx="1"/>
          </p:nvPr>
        </p:nvSpPr>
        <p:spPr>
          <a:xfrm>
            <a:off x="581192" y="1954306"/>
            <a:ext cx="11029615" cy="3904493"/>
          </a:xfrm>
        </p:spPr>
        <p:txBody>
          <a:bodyPr anchor="t"/>
          <a:lstStyle/>
          <a:p>
            <a:pPr marL="0" indent="0" algn="l">
              <a:buNone/>
            </a:pPr>
            <a:r>
              <a:rPr lang="en-US" sz="1800" b="0" i="0" u="none" strike="noStrike" baseline="0" dirty="0">
                <a:latin typeface="BookAntiqua"/>
              </a:rPr>
              <a:t>The approach here is to just skip every car that is not black and consider all the others that are not older than make year 2020 or later. The code will output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Be careful with </a:t>
            </a:r>
            <a:r>
              <a:rPr lang="en-US" sz="1800" b="0" i="0" u="none" strike="noStrike" baseline="0" dirty="0">
                <a:latin typeface="Consolas" panose="020B0609020204030204" pitchFamily="49" charset="0"/>
              </a:rPr>
              <a:t>continue </a:t>
            </a:r>
            <a:r>
              <a:rPr lang="en-US" sz="1800" b="0" i="0" u="none" strike="noStrike" baseline="0" dirty="0">
                <a:latin typeface="BookAntiqua"/>
              </a:rPr>
              <a:t>in a </a:t>
            </a:r>
            <a:r>
              <a:rPr lang="en-US" sz="1800" b="0" i="0" u="none" strike="noStrike" baseline="0" dirty="0">
                <a:latin typeface="Consolas" panose="020B0609020204030204" pitchFamily="49" charset="0"/>
              </a:rPr>
              <a:t>while </a:t>
            </a:r>
            <a:r>
              <a:rPr lang="en-US" sz="1800" b="0" i="0" u="none" strike="noStrike" baseline="0" dirty="0">
                <a:latin typeface="BookAntiqua"/>
              </a:rPr>
              <a:t>loop. Without running it, what do you think the next code snippet does?</a:t>
            </a:r>
            <a:endParaRPr lang="en-US" dirty="0"/>
          </a:p>
        </p:txBody>
      </p:sp>
      <p:pic>
        <p:nvPicPr>
          <p:cNvPr id="5" name="Picture 4">
            <a:extLst>
              <a:ext uri="{FF2B5EF4-FFF2-40B4-BE49-F238E27FC236}">
                <a16:creationId xmlns:a16="http://schemas.microsoft.com/office/drawing/2014/main" id="{C7B715D6-3B8D-43E0-B5DA-071DEE6C0BB1}"/>
              </a:ext>
            </a:extLst>
          </p:cNvPr>
          <p:cNvPicPr>
            <a:picLocks noChangeAspect="1"/>
          </p:cNvPicPr>
          <p:nvPr/>
        </p:nvPicPr>
        <p:blipFill>
          <a:blip r:embed="rId2"/>
          <a:stretch>
            <a:fillRect/>
          </a:stretch>
        </p:blipFill>
        <p:spPr>
          <a:xfrm>
            <a:off x="2334043" y="2673746"/>
            <a:ext cx="7523911" cy="1026347"/>
          </a:xfrm>
          <a:prstGeom prst="rect">
            <a:avLst/>
          </a:prstGeom>
        </p:spPr>
      </p:pic>
      <p:pic>
        <p:nvPicPr>
          <p:cNvPr id="7" name="Picture 6">
            <a:extLst>
              <a:ext uri="{FF2B5EF4-FFF2-40B4-BE49-F238E27FC236}">
                <a16:creationId xmlns:a16="http://schemas.microsoft.com/office/drawing/2014/main" id="{1A055287-1950-4B4D-B153-854D0719026D}"/>
              </a:ext>
            </a:extLst>
          </p:cNvPr>
          <p:cNvPicPr>
            <a:picLocks noChangeAspect="1"/>
          </p:cNvPicPr>
          <p:nvPr/>
        </p:nvPicPr>
        <p:blipFill>
          <a:blip r:embed="rId3"/>
          <a:stretch>
            <a:fillRect/>
          </a:stretch>
        </p:blipFill>
        <p:spPr>
          <a:xfrm>
            <a:off x="2334043" y="4271755"/>
            <a:ext cx="7523911" cy="2306484"/>
          </a:xfrm>
          <a:prstGeom prst="rect">
            <a:avLst/>
          </a:prstGeom>
        </p:spPr>
      </p:pic>
    </p:spTree>
    <p:extLst>
      <p:ext uri="{BB962C8B-B14F-4D97-AF65-F5344CB8AC3E}">
        <p14:creationId xmlns:p14="http://schemas.microsoft.com/office/powerpoint/2010/main" val="26563930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8797-C319-4963-8012-423FF0EE95A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B1FF4AA-C4BE-4C2D-8175-428AD527B2F4}"/>
              </a:ext>
            </a:extLst>
          </p:cNvPr>
          <p:cNvSpPr>
            <a:spLocks noGrp="1"/>
          </p:cNvSpPr>
          <p:nvPr>
            <p:ph idx="1"/>
          </p:nvPr>
        </p:nvSpPr>
        <p:spPr>
          <a:xfrm>
            <a:off x="581192" y="2205318"/>
            <a:ext cx="11029615" cy="3653481"/>
          </a:xfrm>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It logs </a:t>
            </a:r>
            <a:r>
              <a:rPr lang="en-US" sz="1800" b="0" i="0" u="none" strike="noStrike" baseline="0" dirty="0">
                <a:latin typeface="Consolas" panose="020B0609020204030204" pitchFamily="49" charset="0"/>
              </a:rPr>
              <a:t>1</a:t>
            </a:r>
            <a:r>
              <a:rPr lang="en-US" sz="1800" b="0" i="0" u="none" strike="noStrike" baseline="0" dirty="0">
                <a:latin typeface="BookAntiqua"/>
              </a:rPr>
              <a:t>, and then it gets you stuck in an infinite loop, because </a:t>
            </a:r>
            <a:r>
              <a:rPr lang="en-US" sz="1800" b="0" i="0" u="none" strike="noStrike" baseline="0" dirty="0">
                <a:latin typeface="Consolas" panose="020B0609020204030204" pitchFamily="49" charset="0"/>
              </a:rPr>
              <a:t>continue </a:t>
            </a:r>
            <a:r>
              <a:rPr lang="en-US" sz="1800" b="0" i="0" u="none" strike="noStrike" baseline="0" dirty="0">
                <a:latin typeface="BookAntiqua"/>
              </a:rPr>
              <a:t>gets hit before the value of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changes, so it will run into </a:t>
            </a:r>
            <a:r>
              <a:rPr lang="en-US" sz="1800" b="0" i="0" u="none" strike="noStrike" baseline="0" dirty="0">
                <a:latin typeface="Consolas" panose="020B0609020204030204" pitchFamily="49" charset="0"/>
              </a:rPr>
              <a:t>continue </a:t>
            </a:r>
            <a:r>
              <a:rPr lang="en-US" sz="1800" b="0" i="0" u="none" strike="noStrike" baseline="0" dirty="0">
                <a:latin typeface="BookAntiqua"/>
              </a:rPr>
              <a:t>again, and again, and so on. This can be fixed by moving the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up and subtracting 1 from </a:t>
            </a:r>
            <a:r>
              <a:rPr lang="en-US" sz="1800" b="0" i="0" u="none" strike="noStrike" baseline="0" dirty="0" err="1">
                <a:latin typeface="Consolas" panose="020B0609020204030204" pitchFamily="49" charset="0"/>
              </a:rPr>
              <a:t>i</a:t>
            </a:r>
            <a:r>
              <a:rPr lang="en-US" sz="1800" b="0" i="0" u="none" strike="noStrike" baseline="0" dirty="0">
                <a:latin typeface="BookAntiqua"/>
              </a:rPr>
              <a:t>, like this:</a:t>
            </a:r>
            <a:endParaRPr lang="en-US" dirty="0"/>
          </a:p>
        </p:txBody>
      </p:sp>
      <p:pic>
        <p:nvPicPr>
          <p:cNvPr id="6" name="Picture 5">
            <a:extLst>
              <a:ext uri="{FF2B5EF4-FFF2-40B4-BE49-F238E27FC236}">
                <a16:creationId xmlns:a16="http://schemas.microsoft.com/office/drawing/2014/main" id="{8B8B0CDE-306A-4413-8161-FB20D8C9894A}"/>
              </a:ext>
            </a:extLst>
          </p:cNvPr>
          <p:cNvPicPr>
            <a:picLocks noChangeAspect="1"/>
          </p:cNvPicPr>
          <p:nvPr/>
        </p:nvPicPr>
        <p:blipFill>
          <a:blip r:embed="rId2"/>
          <a:stretch>
            <a:fillRect/>
          </a:stretch>
        </p:blipFill>
        <p:spPr>
          <a:xfrm>
            <a:off x="1557336" y="3755371"/>
            <a:ext cx="9077325" cy="2466975"/>
          </a:xfrm>
          <a:prstGeom prst="rect">
            <a:avLst/>
          </a:prstGeom>
        </p:spPr>
      </p:pic>
    </p:spTree>
    <p:extLst>
      <p:ext uri="{BB962C8B-B14F-4D97-AF65-F5344CB8AC3E}">
        <p14:creationId xmlns:p14="http://schemas.microsoft.com/office/powerpoint/2010/main" val="117781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p:txBody>
          <a:bodyPr anchor="t"/>
          <a:lstStyle/>
          <a:p>
            <a:pPr marL="0" indent="0">
              <a:buNone/>
            </a:pPr>
            <a:r>
              <a:rPr lang="en-US" sz="1800" b="0" i="0" u="none" strike="noStrike" baseline="0" dirty="0">
                <a:latin typeface="BookAntiqua"/>
              </a:rPr>
              <a:t>We can have a </a:t>
            </a:r>
            <a:r>
              <a:rPr lang="en-US" sz="1800" b="0" i="0" u="none" strike="noStrike" baseline="0" dirty="0">
                <a:latin typeface="Consolas" panose="020B0609020204030204" pitchFamily="49" charset="0"/>
              </a:rPr>
              <a:t>while </a:t>
            </a:r>
            <a:r>
              <a:rPr lang="en-US" sz="1800" b="0" i="0" u="none" strike="noStrike" baseline="0" dirty="0">
                <a:latin typeface="BookAntiqua"/>
              </a:rPr>
              <a:t>loop that looks for a value in an array, like this:</a:t>
            </a:r>
            <a:endParaRPr lang="en-US" sz="1800" dirty="0"/>
          </a:p>
        </p:txBody>
      </p:sp>
      <p:pic>
        <p:nvPicPr>
          <p:cNvPr id="5" name="Picture 4">
            <a:extLst>
              <a:ext uri="{FF2B5EF4-FFF2-40B4-BE49-F238E27FC236}">
                <a16:creationId xmlns:a16="http://schemas.microsoft.com/office/drawing/2014/main" id="{7D21D9C1-D244-4D00-8896-18E6C1792F3E}"/>
              </a:ext>
            </a:extLst>
          </p:cNvPr>
          <p:cNvPicPr>
            <a:picLocks noChangeAspect="1"/>
          </p:cNvPicPr>
          <p:nvPr/>
        </p:nvPicPr>
        <p:blipFill>
          <a:blip r:embed="rId2"/>
          <a:stretch>
            <a:fillRect/>
          </a:stretch>
        </p:blipFill>
        <p:spPr>
          <a:xfrm>
            <a:off x="1543049" y="2688744"/>
            <a:ext cx="9105900" cy="3467100"/>
          </a:xfrm>
          <a:prstGeom prst="rect">
            <a:avLst/>
          </a:prstGeom>
        </p:spPr>
      </p:pic>
    </p:spTree>
    <p:extLst>
      <p:ext uri="{BB962C8B-B14F-4D97-AF65-F5344CB8AC3E}">
        <p14:creationId xmlns:p14="http://schemas.microsoft.com/office/powerpoint/2010/main" val="681275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8797-C319-4963-8012-423FF0EE95A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B1FF4AA-C4BE-4C2D-8175-428AD527B2F4}"/>
              </a:ext>
            </a:extLst>
          </p:cNvPr>
          <p:cNvSpPr>
            <a:spLocks noGrp="1"/>
          </p:cNvSpPr>
          <p:nvPr>
            <p:ph idx="1"/>
          </p:nvPr>
        </p:nvSpPr>
        <p:spPr>
          <a:xfrm>
            <a:off x="581192" y="2205318"/>
            <a:ext cx="11029615" cy="4177553"/>
          </a:xfrm>
        </p:spPr>
        <p:txBody>
          <a:bodyPr anchor="ctr">
            <a:normAutofit/>
          </a:bodyPr>
          <a:lstStyle/>
          <a:p>
            <a:pPr marL="0" indent="0" algn="l">
              <a:buNone/>
            </a:pPr>
            <a:r>
              <a:rPr lang="en-US" sz="1800" b="0" i="0" u="none" strike="noStrike" baseline="0" dirty="0">
                <a:solidFill>
                  <a:srgbClr val="000000"/>
                </a:solidFill>
                <a:latin typeface="BookAntiqua"/>
              </a:rPr>
              <a:t>But again, there is a better way without </a:t>
            </a:r>
            <a:r>
              <a:rPr lang="en-US" sz="1800" b="0" i="0" u="none" strike="noStrike" baseline="0" dirty="0">
                <a:solidFill>
                  <a:srgbClr val="000000"/>
                </a:solidFill>
                <a:latin typeface="Consolas" panose="020B0609020204030204" pitchFamily="49" charset="0"/>
              </a:rPr>
              <a:t>continue </a:t>
            </a:r>
            <a:r>
              <a:rPr lang="en-US" sz="1800" b="0" i="0" u="none" strike="noStrike" baseline="0" dirty="0">
                <a:solidFill>
                  <a:srgbClr val="000000"/>
                </a:solidFill>
                <a:latin typeface="BookAntiqua"/>
              </a:rPr>
              <a:t>here. The chance of error is a lot smaller:</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And as you can see it is even shorter and more readable. The value of </a:t>
            </a:r>
            <a:r>
              <a:rPr lang="en-US" sz="1800" b="0" i="0" u="none" strike="noStrike" baseline="0" dirty="0">
                <a:solidFill>
                  <a:srgbClr val="000000"/>
                </a:solidFill>
                <a:latin typeface="Consolas" panose="020B0609020204030204" pitchFamily="49" charset="0"/>
              </a:rPr>
              <a:t>break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continue </a:t>
            </a:r>
            <a:r>
              <a:rPr lang="en-US" sz="1800" b="0" i="0" u="none" strike="noStrike" baseline="0" dirty="0">
                <a:solidFill>
                  <a:srgbClr val="000000"/>
                </a:solidFill>
                <a:latin typeface="BookAntiqua"/>
              </a:rPr>
              <a:t>usually comes in when you are looping over large data sets, possibly coming from outside your application. Here you'll have less influence to apply other types of control. Using </a:t>
            </a:r>
            <a:r>
              <a:rPr lang="en-US" sz="1800" b="0" i="0" u="none" strike="noStrike" baseline="0" dirty="0">
                <a:solidFill>
                  <a:srgbClr val="000000"/>
                </a:solidFill>
                <a:latin typeface="Consolas" panose="020B0609020204030204" pitchFamily="49" charset="0"/>
              </a:rPr>
              <a:t>break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continue </a:t>
            </a:r>
            <a:r>
              <a:rPr lang="en-US" sz="1800" b="0" i="0" u="none" strike="noStrike" baseline="0" dirty="0">
                <a:solidFill>
                  <a:srgbClr val="000000"/>
                </a:solidFill>
                <a:latin typeface="BookAntiqua"/>
              </a:rPr>
              <a:t>is not a best practice for simple basic examples, but it's a great way to get familiar with the concepts.</a:t>
            </a:r>
            <a:endParaRPr lang="en-US" dirty="0"/>
          </a:p>
        </p:txBody>
      </p:sp>
      <p:pic>
        <p:nvPicPr>
          <p:cNvPr id="5" name="Picture 4">
            <a:extLst>
              <a:ext uri="{FF2B5EF4-FFF2-40B4-BE49-F238E27FC236}">
                <a16:creationId xmlns:a16="http://schemas.microsoft.com/office/drawing/2014/main" id="{5620176B-DB15-4905-A6D5-EDD2F27871D0}"/>
              </a:ext>
            </a:extLst>
          </p:cNvPr>
          <p:cNvPicPr>
            <a:picLocks noChangeAspect="1"/>
          </p:cNvPicPr>
          <p:nvPr/>
        </p:nvPicPr>
        <p:blipFill>
          <a:blip r:embed="rId2"/>
          <a:stretch>
            <a:fillRect/>
          </a:stretch>
        </p:blipFill>
        <p:spPr>
          <a:xfrm>
            <a:off x="1538286" y="3345516"/>
            <a:ext cx="9115425" cy="1038225"/>
          </a:xfrm>
          <a:prstGeom prst="rect">
            <a:avLst/>
          </a:prstGeom>
        </p:spPr>
      </p:pic>
    </p:spTree>
    <p:extLst>
      <p:ext uri="{BB962C8B-B14F-4D97-AF65-F5344CB8AC3E}">
        <p14:creationId xmlns:p14="http://schemas.microsoft.com/office/powerpoint/2010/main" val="3076087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E8A9-240A-4E66-A22C-A8D9EEDB3A37}"/>
              </a:ext>
            </a:extLst>
          </p:cNvPr>
          <p:cNvSpPr>
            <a:spLocks noGrp="1"/>
          </p:cNvSpPr>
          <p:nvPr>
            <p:ph type="title"/>
          </p:nvPr>
        </p:nvSpPr>
        <p:spPr/>
        <p:txBody>
          <a:bodyPr/>
          <a:lstStyle/>
          <a:p>
            <a:r>
              <a:rPr lang="en-US" dirty="0"/>
              <a:t>Practice exercise 5.8</a:t>
            </a:r>
          </a:p>
        </p:txBody>
      </p:sp>
      <p:sp>
        <p:nvSpPr>
          <p:cNvPr id="3" name="Content Placeholder 2">
            <a:extLst>
              <a:ext uri="{FF2B5EF4-FFF2-40B4-BE49-F238E27FC236}">
                <a16:creationId xmlns:a16="http://schemas.microsoft.com/office/drawing/2014/main" id="{8F65402C-B845-45AC-819C-45FF64F208E0}"/>
              </a:ext>
            </a:extLst>
          </p:cNvPr>
          <p:cNvSpPr>
            <a:spLocks noGrp="1"/>
          </p:cNvSpPr>
          <p:nvPr>
            <p:ph idx="1"/>
          </p:nvPr>
        </p:nvSpPr>
        <p:spPr>
          <a:xfrm>
            <a:off x="581192" y="2180496"/>
            <a:ext cx="11029615" cy="4354775"/>
          </a:xfrm>
        </p:spPr>
        <p:txBody>
          <a:bodyPr>
            <a:normAutofit lnSpcReduction="10000"/>
          </a:bodyPr>
          <a:lstStyle/>
          <a:p>
            <a:pPr marL="0" indent="0" algn="l">
              <a:buNone/>
            </a:pPr>
            <a:r>
              <a:rPr lang="en-US" sz="1800" b="0" i="0" u="none" strike="noStrike" baseline="0" dirty="0">
                <a:latin typeface="BookAntiqua"/>
              </a:rPr>
              <a:t>This exercise will demonstrate how to create a string with all the digits as it loops through them. We can also set a value to skip by adding a condition that will use </a:t>
            </a:r>
            <a:r>
              <a:rPr lang="en-US" sz="1800" b="0" i="0" u="none" strike="noStrike" baseline="0" dirty="0">
                <a:latin typeface="Consolas" panose="020B0609020204030204" pitchFamily="49" charset="0"/>
              </a:rPr>
              <a:t>continue</a:t>
            </a:r>
            <a:r>
              <a:rPr lang="en-US" sz="1800" b="0" i="0" u="none" strike="noStrike" baseline="0" dirty="0">
                <a:latin typeface="BookAntiqua"/>
              </a:rPr>
              <a:t>, skipping the matching condition. A second option is to do the same exercise and use the </a:t>
            </a:r>
            <a:r>
              <a:rPr lang="en-US" sz="1800" b="0" i="0" u="none" strike="noStrike" baseline="0" dirty="0">
                <a:latin typeface="Consolas" panose="020B0609020204030204" pitchFamily="49" charset="0"/>
              </a:rPr>
              <a:t>break </a:t>
            </a:r>
            <a:r>
              <a:rPr lang="en-US" sz="1800" b="0" i="0" u="none" strike="noStrike" baseline="0" dirty="0">
                <a:latin typeface="BookAntiqua"/>
              </a:rPr>
              <a:t>keyword.</a:t>
            </a:r>
          </a:p>
          <a:p>
            <a:pPr marL="666900" lvl="1" indent="-342900">
              <a:buFont typeface="+mj-lt"/>
              <a:buAutoNum type="arabicPeriod"/>
            </a:pPr>
            <a:r>
              <a:rPr lang="en-US" sz="1800" b="0" i="0" u="none" strike="noStrike" baseline="0" dirty="0">
                <a:latin typeface="BookAntiqua"/>
              </a:rPr>
              <a:t>Set up a string variable to use as output.</a:t>
            </a:r>
          </a:p>
          <a:p>
            <a:pPr marL="666900" lvl="1" indent="-342900">
              <a:buFont typeface="+mj-lt"/>
              <a:buAutoNum type="arabicPeriod"/>
            </a:pPr>
            <a:r>
              <a:rPr lang="en-US" sz="1800" b="0" i="0" u="none" strike="noStrike" baseline="0" dirty="0">
                <a:latin typeface="BookAntiqua"/>
              </a:rPr>
              <a:t>Select a number to skip, and set that number as a variable.</a:t>
            </a:r>
          </a:p>
          <a:p>
            <a:pPr marL="666900" lvl="1" indent="-342900">
              <a:buFont typeface="+mj-lt"/>
              <a:buAutoNum type="arabicPeriod"/>
            </a:pPr>
            <a:r>
              <a:rPr lang="en-US" sz="1800" b="0" i="0" u="none" strike="noStrike" baseline="0" dirty="0">
                <a:latin typeface="BookAntiqua"/>
              </a:rPr>
              <a:t>Create a </a:t>
            </a:r>
            <a:r>
              <a:rPr lang="en-US" sz="1800" b="0" i="0" u="none" strike="noStrike" baseline="0" dirty="0">
                <a:latin typeface="Consolas" panose="020B0609020204030204" pitchFamily="49" charset="0"/>
              </a:rPr>
              <a:t>for </a:t>
            </a:r>
            <a:r>
              <a:rPr lang="en-US" sz="1800" b="0" i="0" u="none" strike="noStrike" baseline="0" dirty="0">
                <a:latin typeface="BookAntiqua"/>
              </a:rPr>
              <a:t>loop that counts to 10.</a:t>
            </a:r>
          </a:p>
          <a:p>
            <a:pPr marL="666900" lvl="1" indent="-342900">
              <a:buFont typeface="+mj-lt"/>
              <a:buAutoNum type="arabicPeriod"/>
            </a:pPr>
            <a:r>
              <a:rPr lang="en-US" sz="1800" b="0" i="0" u="none" strike="noStrike" baseline="0" dirty="0">
                <a:latin typeface="BookAntiqua"/>
              </a:rPr>
              <a:t>Add a condition to check if the value of the looped variable is equal to the number that should be skipped.</a:t>
            </a:r>
          </a:p>
          <a:p>
            <a:pPr marL="666900" lvl="1" indent="-342900">
              <a:buFont typeface="+mj-lt"/>
              <a:buAutoNum type="arabicPeriod"/>
            </a:pPr>
            <a:r>
              <a:rPr lang="en-US" sz="1800" b="0" i="0" u="none" strike="noStrike" baseline="0" dirty="0">
                <a:latin typeface="BookAntiqua"/>
              </a:rPr>
              <a:t>If the number is to be skipped in the condition, </a:t>
            </a:r>
            <a:r>
              <a:rPr lang="en-US" sz="1800" b="0" i="0" u="none" strike="noStrike" baseline="0" dirty="0">
                <a:latin typeface="Consolas" panose="020B0609020204030204" pitchFamily="49" charset="0"/>
              </a:rPr>
              <a:t>continue </a:t>
            </a:r>
            <a:r>
              <a:rPr lang="en-US" sz="1800" b="0" i="0" u="none" strike="noStrike" baseline="0" dirty="0">
                <a:latin typeface="BookAntiqua"/>
              </a:rPr>
              <a:t>to the next number.</a:t>
            </a:r>
          </a:p>
          <a:p>
            <a:pPr marL="666900" lvl="1" indent="-342900">
              <a:buFont typeface="+mj-lt"/>
              <a:buAutoNum type="arabicPeriod"/>
            </a:pPr>
            <a:r>
              <a:rPr lang="en-US" sz="1800" b="0" i="0" u="none" strike="noStrike" baseline="0" dirty="0">
                <a:latin typeface="BookAntiqua"/>
              </a:rPr>
              <a:t>As you iterate through the values, append the new count value to the end of the main output variable.</a:t>
            </a:r>
          </a:p>
          <a:p>
            <a:pPr marL="666900" lvl="1" indent="-342900">
              <a:buFont typeface="+mj-lt"/>
              <a:buAutoNum type="arabicPeriod"/>
            </a:pPr>
            <a:r>
              <a:rPr lang="en-US" sz="1800" b="0" i="0" u="none" strike="noStrike" baseline="0" dirty="0">
                <a:latin typeface="BookAntiqua"/>
              </a:rPr>
              <a:t>Output the main variable after the loop completes.</a:t>
            </a:r>
          </a:p>
          <a:p>
            <a:pPr marL="666900" lvl="1" indent="-342900">
              <a:buFont typeface="+mj-lt"/>
              <a:buAutoNum type="arabicPeriod"/>
            </a:pPr>
            <a:r>
              <a:rPr lang="en-US" sz="1800" b="0" i="0" u="none" strike="noStrike" baseline="0" dirty="0">
                <a:latin typeface="BookAntiqua"/>
              </a:rPr>
              <a:t>Reuse the code, but change the </a:t>
            </a:r>
            <a:r>
              <a:rPr lang="en-US" sz="1800" b="0" i="0" u="none" strike="noStrike" baseline="0" dirty="0">
                <a:latin typeface="Consolas" panose="020B0609020204030204" pitchFamily="49" charset="0"/>
              </a:rPr>
              <a:t>continue </a:t>
            </a:r>
            <a:r>
              <a:rPr lang="en-US" sz="1800" b="0" i="0" u="none" strike="noStrike" baseline="0" dirty="0">
                <a:latin typeface="BookAntiqua"/>
              </a:rPr>
              <a:t>to </a:t>
            </a:r>
            <a:r>
              <a:rPr lang="en-US" sz="1800" b="0" i="0" u="none" strike="noStrike" baseline="0" dirty="0">
                <a:latin typeface="Consolas" panose="020B0609020204030204" pitchFamily="49" charset="0"/>
              </a:rPr>
              <a:t>break </a:t>
            </a:r>
            <a:r>
              <a:rPr lang="en-US" sz="1800" b="0" i="0" u="none" strike="noStrike" baseline="0" dirty="0">
                <a:latin typeface="BookAntiqua"/>
              </a:rPr>
              <a:t>and see the difference. It should now stop at the skip value.</a:t>
            </a:r>
            <a:endParaRPr lang="en-US" sz="1800" dirty="0"/>
          </a:p>
        </p:txBody>
      </p:sp>
    </p:spTree>
    <p:extLst>
      <p:ext uri="{BB962C8B-B14F-4D97-AF65-F5344CB8AC3E}">
        <p14:creationId xmlns:p14="http://schemas.microsoft.com/office/powerpoint/2010/main" val="3063141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39DB-8785-4AB5-8E18-34EB9849F6C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64060A54-5B84-4D59-BAB0-CEE3F24251A6}"/>
              </a:ext>
            </a:extLst>
          </p:cNvPr>
          <p:cNvSpPr>
            <a:spLocks noGrp="1"/>
          </p:cNvSpPr>
          <p:nvPr>
            <p:ph idx="1"/>
          </p:nvPr>
        </p:nvSpPr>
        <p:spPr/>
        <p:txBody>
          <a:bodyPr anchor="t"/>
          <a:lstStyle/>
          <a:p>
            <a:pPr marL="0" indent="0" algn="l">
              <a:buNone/>
            </a:pPr>
            <a:endParaRPr lang="en-US" sz="1800" b="0" i="0" u="none" strike="noStrike" baseline="0" dirty="0">
              <a:latin typeface="Consolas" panose="020B0609020204030204" pitchFamily="49" charset="0"/>
            </a:endParaRPr>
          </a:p>
          <a:p>
            <a:pPr marL="0" indent="0" algn="l">
              <a:buNone/>
            </a:pP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 </a:t>
            </a:r>
            <a:r>
              <a:rPr lang="en-US" sz="1800" b="0" i="0" u="none" strike="noStrike" baseline="0" dirty="0">
                <a:latin typeface="BookAntiqua"/>
              </a:rPr>
              <a:t>can be used in nested loops as well, but it is important to know that when </a:t>
            </a:r>
            <a:r>
              <a:rPr lang="en-US" sz="1800" b="0" i="0" u="none" strike="noStrike" baseline="0" dirty="0">
                <a:latin typeface="Consolas" panose="020B0609020204030204" pitchFamily="49" charset="0"/>
              </a:rPr>
              <a:t>break </a:t>
            </a:r>
            <a:r>
              <a:rPr lang="en-US" sz="1800" b="0" i="0" u="none" strike="noStrike" baseline="0" dirty="0">
                <a:latin typeface="BookAntiqua"/>
              </a:rPr>
              <a:t>or </a:t>
            </a:r>
            <a:r>
              <a:rPr lang="en-US" sz="1800" b="0" i="0" u="none" strike="noStrike" baseline="0" dirty="0">
                <a:latin typeface="Consolas" panose="020B0609020204030204" pitchFamily="49" charset="0"/>
              </a:rPr>
              <a:t>continue </a:t>
            </a:r>
            <a:r>
              <a:rPr lang="en-US" sz="1800" b="0" i="0" u="none" strike="noStrike" baseline="0" dirty="0">
                <a:latin typeface="BookAntiqua"/>
              </a:rPr>
              <a:t>is used in a nested loop, the outer loop will not break.</a:t>
            </a:r>
          </a:p>
          <a:p>
            <a:pPr marL="0" indent="0" algn="l">
              <a:buNone/>
            </a:pPr>
            <a:r>
              <a:rPr lang="en-US" sz="1800" b="0" i="0" u="none" strike="noStrike" baseline="0" dirty="0">
                <a:latin typeface="BookAntiqua"/>
              </a:rPr>
              <a:t>We will use this array of arrays to discuss </a:t>
            </a: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 </a:t>
            </a:r>
            <a:r>
              <a:rPr lang="en-US" sz="1800" b="0" i="0" u="none" strike="noStrike" baseline="0" dirty="0">
                <a:latin typeface="BookAntiqua"/>
              </a:rPr>
              <a:t>in nested loops:</a:t>
            </a:r>
            <a:endParaRPr lang="en-US" dirty="0"/>
          </a:p>
        </p:txBody>
      </p:sp>
      <p:pic>
        <p:nvPicPr>
          <p:cNvPr id="5" name="Picture 4">
            <a:extLst>
              <a:ext uri="{FF2B5EF4-FFF2-40B4-BE49-F238E27FC236}">
                <a16:creationId xmlns:a16="http://schemas.microsoft.com/office/drawing/2014/main" id="{9127D099-8618-49B8-A2F2-6C87C7F5EF38}"/>
              </a:ext>
            </a:extLst>
          </p:cNvPr>
          <p:cNvPicPr>
            <a:picLocks noChangeAspect="1"/>
          </p:cNvPicPr>
          <p:nvPr/>
        </p:nvPicPr>
        <p:blipFill>
          <a:blip r:embed="rId2"/>
          <a:stretch>
            <a:fillRect/>
          </a:stretch>
        </p:blipFill>
        <p:spPr>
          <a:xfrm>
            <a:off x="1557336" y="3950353"/>
            <a:ext cx="9077325" cy="1628775"/>
          </a:xfrm>
          <a:prstGeom prst="rect">
            <a:avLst/>
          </a:prstGeom>
        </p:spPr>
      </p:pic>
    </p:spTree>
    <p:extLst>
      <p:ext uri="{BB962C8B-B14F-4D97-AF65-F5344CB8AC3E}">
        <p14:creationId xmlns:p14="http://schemas.microsoft.com/office/powerpoint/2010/main" val="3828221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39DB-8785-4AB5-8E18-34EB9849F6C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64060A54-5B84-4D59-BAB0-CEE3F24251A6}"/>
              </a:ext>
            </a:extLst>
          </p:cNvPr>
          <p:cNvSpPr>
            <a:spLocks noGrp="1"/>
          </p:cNvSpPr>
          <p:nvPr>
            <p:ph idx="1"/>
          </p:nvPr>
        </p:nvSpPr>
        <p:spPr>
          <a:xfrm>
            <a:off x="581192" y="2180496"/>
            <a:ext cx="2529561" cy="4448119"/>
          </a:xfrm>
        </p:spPr>
        <p:txBody>
          <a:bodyPr anchor="ctr"/>
          <a:lstStyle/>
          <a:p>
            <a:pPr marL="0" indent="0" algn="l">
              <a:buNone/>
            </a:pPr>
            <a:r>
              <a:rPr lang="en-US" sz="1800" b="0" i="0" u="none" strike="noStrike" baseline="0" dirty="0">
                <a:latin typeface="BookAntiqua"/>
              </a:rPr>
              <a:t>Let's break down this example. We are looking for all the groups that have two names starting with an </a:t>
            </a:r>
            <a:r>
              <a:rPr lang="en-US" sz="1800" b="0" i="0" u="none" strike="noStrike" baseline="0" dirty="0">
                <a:latin typeface="Consolas" panose="020B0609020204030204" pitchFamily="49" charset="0"/>
              </a:rPr>
              <a:t>M</a:t>
            </a:r>
            <a:r>
              <a:rPr lang="en-US" sz="1800" b="0" i="0" u="none" strike="noStrike" baseline="0" dirty="0">
                <a:latin typeface="BookAntiqua"/>
              </a:rPr>
              <a:t>. If we find such a group, we will log it.</a:t>
            </a:r>
            <a:endParaRPr lang="en-US" dirty="0"/>
          </a:p>
        </p:txBody>
      </p:sp>
      <p:pic>
        <p:nvPicPr>
          <p:cNvPr id="6" name="Picture 5">
            <a:extLst>
              <a:ext uri="{FF2B5EF4-FFF2-40B4-BE49-F238E27FC236}">
                <a16:creationId xmlns:a16="http://schemas.microsoft.com/office/drawing/2014/main" id="{0AFB85B3-8156-43DD-B087-9E87B6312B7B}"/>
              </a:ext>
            </a:extLst>
          </p:cNvPr>
          <p:cNvPicPr>
            <a:picLocks noChangeAspect="1"/>
          </p:cNvPicPr>
          <p:nvPr/>
        </p:nvPicPr>
        <p:blipFill>
          <a:blip r:embed="rId2"/>
          <a:stretch>
            <a:fillRect/>
          </a:stretch>
        </p:blipFill>
        <p:spPr>
          <a:xfrm>
            <a:off x="3279249" y="2054991"/>
            <a:ext cx="8521947" cy="4573624"/>
          </a:xfrm>
          <a:prstGeom prst="rect">
            <a:avLst/>
          </a:prstGeom>
        </p:spPr>
      </p:pic>
    </p:spTree>
    <p:extLst>
      <p:ext uri="{BB962C8B-B14F-4D97-AF65-F5344CB8AC3E}">
        <p14:creationId xmlns:p14="http://schemas.microsoft.com/office/powerpoint/2010/main" val="3611033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127-31D6-4DDD-B91E-E4A2ACCA8AE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2DBA43A9-A827-423F-8998-A270E51CA7A1}"/>
              </a:ext>
            </a:extLst>
          </p:cNvPr>
          <p:cNvSpPr>
            <a:spLocks noGrp="1"/>
          </p:cNvSpPr>
          <p:nvPr>
            <p:ph idx="1"/>
          </p:nvPr>
        </p:nvSpPr>
        <p:spPr>
          <a:xfrm>
            <a:off x="581192" y="2043954"/>
            <a:ext cx="11029615" cy="3814846"/>
          </a:xfrm>
        </p:spPr>
        <p:txBody>
          <a:bodyPr anchor="t"/>
          <a:lstStyle/>
          <a:p>
            <a:pPr marL="0" indent="0" algn="l">
              <a:buNone/>
            </a:pPr>
            <a:r>
              <a:rPr lang="en-US" sz="1800" b="0" i="0" u="none" strike="noStrike" baseline="0" dirty="0">
                <a:latin typeface="BookAntiqua"/>
              </a:rPr>
              <a:t>We first loop over the top-level arrays and set a counter, </a:t>
            </a:r>
            <a:r>
              <a:rPr lang="en-US" sz="1800" b="0" i="0" u="none" strike="noStrike" baseline="0" dirty="0">
                <a:latin typeface="Consolas" panose="020B0609020204030204" pitchFamily="49" charset="0"/>
              </a:rPr>
              <a:t>matches</a:t>
            </a:r>
            <a:r>
              <a:rPr lang="en-US" sz="1800" b="0" i="0" u="none" strike="noStrike" baseline="0" dirty="0">
                <a:latin typeface="BookAntiqua"/>
              </a:rPr>
              <a:t>, with a start value of </a:t>
            </a:r>
            <a:r>
              <a:rPr lang="en-US" sz="1800" b="0" i="0" u="none" strike="noStrike" baseline="0" dirty="0">
                <a:latin typeface="Consolas" panose="020B0609020204030204" pitchFamily="49" charset="0"/>
              </a:rPr>
              <a:t>0</a:t>
            </a:r>
            <a:r>
              <a:rPr lang="en-US" sz="1800" b="0" i="0" u="none" strike="noStrike" baseline="0" dirty="0">
                <a:latin typeface="BookAntiqua"/>
              </a:rPr>
              <a:t>, and for each of these top-level arrays, we are going to loop over the values. When a value starts with an M, we increase </a:t>
            </a:r>
            <a:r>
              <a:rPr lang="en-US" sz="1800" b="0" i="0" u="none" strike="noStrike" baseline="0" dirty="0">
                <a:latin typeface="Consolas" panose="020B0609020204030204" pitchFamily="49" charset="0"/>
              </a:rPr>
              <a:t>matches </a:t>
            </a:r>
            <a:r>
              <a:rPr lang="en-US" sz="1800" b="0" i="0" u="none" strike="noStrike" baseline="0" dirty="0">
                <a:latin typeface="BookAntiqua"/>
              </a:rPr>
              <a:t>by one and check whether we have found two matches already. If we find two </a:t>
            </a:r>
            <a:r>
              <a:rPr lang="en-US" sz="1800" b="0" i="0" u="none" strike="noStrike" baseline="0" dirty="0" err="1">
                <a:latin typeface="BookAntiqua"/>
              </a:rPr>
              <a:t>Ms</a:t>
            </a:r>
            <a:r>
              <a:rPr lang="en-US" sz="1800" b="0" i="0" u="none" strike="noStrike" baseline="0" dirty="0">
                <a:latin typeface="BookAntiqua"/>
              </a:rPr>
              <a:t>, we break out of the inner loop and continue in our outer loop. This one will move on to the next top-level array, since nothing is happening after the inner loop. </a:t>
            </a:r>
          </a:p>
          <a:p>
            <a:pPr marL="0" indent="0" algn="l">
              <a:buNone/>
            </a:pPr>
            <a:r>
              <a:rPr lang="en-US" sz="1800" b="0" i="0" u="none" strike="noStrike" baseline="0" dirty="0">
                <a:latin typeface="BookAntiqua"/>
              </a:rPr>
              <a:t>If the name does not start with an M, we do not need to check for </a:t>
            </a:r>
            <a:r>
              <a:rPr lang="en-US" sz="1800" b="0" i="0" u="none" strike="noStrike" baseline="0" dirty="0">
                <a:latin typeface="Consolas" panose="020B0609020204030204" pitchFamily="49" charset="0"/>
              </a:rPr>
              <a:t>matches </a:t>
            </a:r>
            <a:r>
              <a:rPr lang="en-US" sz="1800" b="0" i="0" u="none" strike="noStrike" baseline="0" dirty="0">
                <a:latin typeface="BookAntiqua"/>
              </a:rPr>
              <a:t>being </a:t>
            </a:r>
            <a:r>
              <a:rPr lang="en-US" sz="1800" b="0" i="0" u="none" strike="noStrike" baseline="0" dirty="0">
                <a:latin typeface="Consolas" panose="020B0609020204030204" pitchFamily="49" charset="0"/>
              </a:rPr>
              <a:t>2</a:t>
            </a:r>
            <a:r>
              <a:rPr lang="en-US" sz="1800" b="0" i="0" u="none" strike="noStrike" baseline="0" dirty="0">
                <a:latin typeface="BookAntiqua"/>
              </a:rPr>
              <a:t>, and we can continue to the next value in the inner array.</a:t>
            </a:r>
          </a:p>
          <a:p>
            <a:pPr marL="0" indent="0" algn="l">
              <a:buNone/>
            </a:pPr>
            <a:r>
              <a:rPr lang="en-US" sz="1800" b="0" i="0" u="none" strike="noStrike" baseline="0" dirty="0">
                <a:latin typeface="BookAntiqua"/>
              </a:rPr>
              <a:t>Take a look at this example: what do you think it will log?</a:t>
            </a:r>
            <a:endParaRPr lang="en-US" dirty="0"/>
          </a:p>
        </p:txBody>
      </p:sp>
      <p:pic>
        <p:nvPicPr>
          <p:cNvPr id="9" name="Picture 8">
            <a:extLst>
              <a:ext uri="{FF2B5EF4-FFF2-40B4-BE49-F238E27FC236}">
                <a16:creationId xmlns:a16="http://schemas.microsoft.com/office/drawing/2014/main" id="{F25EEE0D-95EE-4E41-A6BE-618E7B4DD117}"/>
              </a:ext>
            </a:extLst>
          </p:cNvPr>
          <p:cNvPicPr>
            <a:picLocks noChangeAspect="1"/>
          </p:cNvPicPr>
          <p:nvPr/>
        </p:nvPicPr>
        <p:blipFill>
          <a:blip r:embed="rId2"/>
          <a:stretch>
            <a:fillRect/>
          </a:stretch>
        </p:blipFill>
        <p:spPr>
          <a:xfrm>
            <a:off x="1990584" y="4362124"/>
            <a:ext cx="8210829" cy="2312196"/>
          </a:xfrm>
          <a:prstGeom prst="rect">
            <a:avLst/>
          </a:prstGeom>
        </p:spPr>
      </p:pic>
    </p:spTree>
    <p:extLst>
      <p:ext uri="{BB962C8B-B14F-4D97-AF65-F5344CB8AC3E}">
        <p14:creationId xmlns:p14="http://schemas.microsoft.com/office/powerpoint/2010/main" val="2890844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127-31D6-4DDD-B91E-E4A2ACCA8AE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2DBA43A9-A827-423F-8998-A270E51CA7A1}"/>
              </a:ext>
            </a:extLst>
          </p:cNvPr>
          <p:cNvSpPr>
            <a:spLocks noGrp="1"/>
          </p:cNvSpPr>
          <p:nvPr>
            <p:ph idx="1"/>
          </p:nvPr>
        </p:nvSpPr>
        <p:spPr>
          <a:xfrm>
            <a:off x="581192" y="2043953"/>
            <a:ext cx="11029615" cy="4374775"/>
          </a:xfrm>
        </p:spPr>
        <p:txBody>
          <a:bodyPr anchor="ctr">
            <a:normAutofit/>
          </a:bodyPr>
          <a:lstStyle/>
          <a:p>
            <a:pPr marL="0" indent="0" algn="l">
              <a:buNone/>
            </a:pPr>
            <a:r>
              <a:rPr lang="en-US" sz="1800" b="0" i="0" u="none" strike="noStrike" baseline="0" dirty="0">
                <a:latin typeface="BookAntiqua"/>
              </a:rPr>
              <a:t>It will loop over the arrays, and for every array it will check the value to see if it starts with an M. If it does, the inner loop will break. So, if one of the arrays in the array contains multiple values starting with M, only the first one will be found, since the iteration over that array breaks and we continue to the next array. </a:t>
            </a:r>
          </a:p>
          <a:p>
            <a:pPr marL="0" indent="0" algn="l">
              <a:buNone/>
            </a:pPr>
            <a:r>
              <a:rPr lang="en-US" sz="1800" b="0" i="0" u="none" strike="noStrike" baseline="0" dirty="0">
                <a:latin typeface="BookAntiqua"/>
              </a:rPr>
              <a:t>This one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can see that it finds Margot, the first one from the second array, but it skips Marina, because it is the second one in the array. And it breaks after having found one group, so it won't loop over the other elements in the inner array. It will continue with the next array, which doesn't contain names starting with an M.</a:t>
            </a:r>
            <a:endParaRPr lang="en-US" dirty="0"/>
          </a:p>
        </p:txBody>
      </p:sp>
      <p:pic>
        <p:nvPicPr>
          <p:cNvPr id="5" name="Picture 4">
            <a:extLst>
              <a:ext uri="{FF2B5EF4-FFF2-40B4-BE49-F238E27FC236}">
                <a16:creationId xmlns:a16="http://schemas.microsoft.com/office/drawing/2014/main" id="{4FC58100-6570-40CA-B0FA-DD77AAC2BBD3}"/>
              </a:ext>
            </a:extLst>
          </p:cNvPr>
          <p:cNvPicPr>
            <a:picLocks noChangeAspect="1"/>
          </p:cNvPicPr>
          <p:nvPr/>
        </p:nvPicPr>
        <p:blipFill>
          <a:blip r:embed="rId2"/>
          <a:stretch>
            <a:fillRect/>
          </a:stretch>
        </p:blipFill>
        <p:spPr>
          <a:xfrm>
            <a:off x="1552574" y="4022071"/>
            <a:ext cx="9086850" cy="714375"/>
          </a:xfrm>
          <a:prstGeom prst="rect">
            <a:avLst/>
          </a:prstGeom>
        </p:spPr>
      </p:pic>
    </p:spTree>
    <p:extLst>
      <p:ext uri="{BB962C8B-B14F-4D97-AF65-F5344CB8AC3E}">
        <p14:creationId xmlns:p14="http://schemas.microsoft.com/office/powerpoint/2010/main" val="839599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127-31D6-4DDD-B91E-E4A2ACCA8AE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2DBA43A9-A827-423F-8998-A270E51CA7A1}"/>
              </a:ext>
            </a:extLst>
          </p:cNvPr>
          <p:cNvSpPr>
            <a:spLocks noGrp="1"/>
          </p:cNvSpPr>
          <p:nvPr>
            <p:ph idx="1"/>
          </p:nvPr>
        </p:nvSpPr>
        <p:spPr>
          <a:xfrm>
            <a:off x="581192" y="2043953"/>
            <a:ext cx="11029615" cy="4374775"/>
          </a:xfrm>
        </p:spPr>
        <p:txBody>
          <a:bodyPr anchor="ctr">
            <a:normAutofit/>
          </a:bodyPr>
          <a:lstStyle/>
          <a:p>
            <a:pPr marL="0" indent="0" algn="l">
              <a:buNone/>
            </a:pPr>
            <a:r>
              <a:rPr lang="en-US" sz="1800" b="0" i="0" u="none" strike="noStrike" baseline="0" dirty="0">
                <a:latin typeface="BookAntiqua"/>
              </a:rPr>
              <a:t>If we wanted to find groups that have a member with a name that starts with an M, the previous code snippet would have been the way to go, because we are breaking the inner loop as soon as we find a hit. This can be useful whenever you want to make sure that an array in a data set contains at least one of something. Because of the nature of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it won't give the index or place where it found it. It will simply break, and you have the value of the element of the array to use. If you need to know more, you can work with counters, which are updated every iteration. </a:t>
            </a:r>
          </a:p>
          <a:p>
            <a:pPr marL="0" indent="0" algn="l">
              <a:buNone/>
            </a:pPr>
            <a:r>
              <a:rPr lang="en-US" sz="1800" b="0" i="0" u="none" strike="noStrike" baseline="0" dirty="0">
                <a:latin typeface="BookAntiqua"/>
              </a:rPr>
              <a:t>If we want to see whether only one of all the names in the array of arrays starts with an M, we would have to break out of the outer loop. This is something we can do with labeled loops.</a:t>
            </a:r>
            <a:endParaRPr lang="en-US" dirty="0"/>
          </a:p>
        </p:txBody>
      </p:sp>
    </p:spTree>
    <p:extLst>
      <p:ext uri="{BB962C8B-B14F-4D97-AF65-F5344CB8AC3E}">
        <p14:creationId xmlns:p14="http://schemas.microsoft.com/office/powerpoint/2010/main" val="3626119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B532-EBCF-43E6-9956-31F9EF138D2A}"/>
              </a:ext>
            </a:extLst>
          </p:cNvPr>
          <p:cNvSpPr>
            <a:spLocks noGrp="1"/>
          </p:cNvSpPr>
          <p:nvPr>
            <p:ph type="title"/>
          </p:nvPr>
        </p:nvSpPr>
        <p:spPr/>
        <p:txBody>
          <a:bodyPr/>
          <a:lstStyle/>
          <a:p>
            <a:r>
              <a:rPr lang="en-US" dirty="0"/>
              <a:t>break and continue and labeled blocks</a:t>
            </a:r>
          </a:p>
        </p:txBody>
      </p:sp>
      <p:sp>
        <p:nvSpPr>
          <p:cNvPr id="3" name="Content Placeholder 2">
            <a:extLst>
              <a:ext uri="{FF2B5EF4-FFF2-40B4-BE49-F238E27FC236}">
                <a16:creationId xmlns:a16="http://schemas.microsoft.com/office/drawing/2014/main" id="{B4B63895-9401-43B6-A131-B444EE477B52}"/>
              </a:ext>
            </a:extLst>
          </p:cNvPr>
          <p:cNvSpPr>
            <a:spLocks noGrp="1"/>
          </p:cNvSpPr>
          <p:nvPr>
            <p:ph idx="1"/>
          </p:nvPr>
        </p:nvSpPr>
        <p:spPr/>
        <p:txBody>
          <a:bodyPr anchor="t"/>
          <a:lstStyle/>
          <a:p>
            <a:pPr marL="0" indent="0" algn="l">
              <a:buNone/>
            </a:pPr>
            <a:r>
              <a:rPr lang="en-US" sz="1800" b="0" i="0" u="none" strike="noStrike" baseline="0" dirty="0">
                <a:latin typeface="BookAntiqua"/>
              </a:rPr>
              <a:t>We can break out of the outer loop from inside the inner loop, but only if we give a label to our loop. This can be done like this:</a:t>
            </a:r>
            <a:endParaRPr lang="en-US" dirty="0"/>
          </a:p>
        </p:txBody>
      </p:sp>
      <p:pic>
        <p:nvPicPr>
          <p:cNvPr id="9" name="Picture 8">
            <a:extLst>
              <a:ext uri="{FF2B5EF4-FFF2-40B4-BE49-F238E27FC236}">
                <a16:creationId xmlns:a16="http://schemas.microsoft.com/office/drawing/2014/main" id="{D6220341-057F-44B1-9047-B6C87C0F1452}"/>
              </a:ext>
            </a:extLst>
          </p:cNvPr>
          <p:cNvPicPr>
            <a:picLocks noChangeAspect="1"/>
          </p:cNvPicPr>
          <p:nvPr/>
        </p:nvPicPr>
        <p:blipFill>
          <a:blip r:embed="rId2"/>
          <a:stretch>
            <a:fillRect/>
          </a:stretch>
        </p:blipFill>
        <p:spPr>
          <a:xfrm>
            <a:off x="1704974" y="3075314"/>
            <a:ext cx="8782050" cy="3248025"/>
          </a:xfrm>
          <a:prstGeom prst="rect">
            <a:avLst/>
          </a:prstGeom>
        </p:spPr>
      </p:pic>
    </p:spTree>
    <p:extLst>
      <p:ext uri="{BB962C8B-B14F-4D97-AF65-F5344CB8AC3E}">
        <p14:creationId xmlns:p14="http://schemas.microsoft.com/office/powerpoint/2010/main" val="2299563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B532-EBCF-43E6-9956-31F9EF138D2A}"/>
              </a:ext>
            </a:extLst>
          </p:cNvPr>
          <p:cNvSpPr>
            <a:spLocks noGrp="1"/>
          </p:cNvSpPr>
          <p:nvPr>
            <p:ph type="title"/>
          </p:nvPr>
        </p:nvSpPr>
        <p:spPr/>
        <p:txBody>
          <a:bodyPr/>
          <a:lstStyle/>
          <a:p>
            <a:r>
              <a:rPr lang="en-US" dirty="0"/>
              <a:t>break and continue and labeled blocks</a:t>
            </a:r>
          </a:p>
        </p:txBody>
      </p:sp>
      <p:sp>
        <p:nvSpPr>
          <p:cNvPr id="3" name="Content Placeholder 2">
            <a:extLst>
              <a:ext uri="{FF2B5EF4-FFF2-40B4-BE49-F238E27FC236}">
                <a16:creationId xmlns:a16="http://schemas.microsoft.com/office/drawing/2014/main" id="{B4B63895-9401-43B6-A131-B444EE477B52}"/>
              </a:ext>
            </a:extLst>
          </p:cNvPr>
          <p:cNvSpPr>
            <a:spLocks noGrp="1"/>
          </p:cNvSpPr>
          <p:nvPr>
            <p:ph idx="1"/>
          </p:nvPr>
        </p:nvSpPr>
        <p:spPr>
          <a:xfrm>
            <a:off x="581192" y="2180496"/>
            <a:ext cx="11029615" cy="4381669"/>
          </a:xfrm>
        </p:spPr>
        <p:txBody>
          <a:bodyPr anchor="ctr">
            <a:normAutofit/>
          </a:bodyPr>
          <a:lstStyle/>
          <a:p>
            <a:pPr marL="0" indent="0" algn="l">
              <a:buNone/>
            </a:pPr>
            <a:r>
              <a:rPr lang="en-US" sz="1800" b="0" i="0" u="none" strike="noStrike" baseline="0" dirty="0">
                <a:solidFill>
                  <a:srgbClr val="000000"/>
                </a:solidFill>
                <a:latin typeface="BookAntiqua"/>
              </a:rPr>
              <a:t>We are giving our block a label by putting a word and a colon in front of a code block. These words can be pretty much anything (in our case, "outer" and "inner"), but not JavaScript's own reserved words, such as </a:t>
            </a:r>
            <a:r>
              <a:rPr lang="en-US" sz="1800" b="0" i="0" u="none" strike="noStrike" baseline="0" dirty="0">
                <a:solidFill>
                  <a:srgbClr val="000000"/>
                </a:solidFill>
                <a:latin typeface="Consolas" panose="020B0609020204030204" pitchFamily="49" charset="0"/>
              </a:rPr>
              <a:t>for</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if</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break</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else</a:t>
            </a:r>
            <a:r>
              <a:rPr lang="en-US" sz="1800" b="0" i="0" u="none" strike="noStrike" baseline="0" dirty="0">
                <a:solidFill>
                  <a:srgbClr val="000000"/>
                </a:solidFill>
                <a:latin typeface="BookAntiqua"/>
              </a:rPr>
              <a:t>, and others. </a:t>
            </a:r>
          </a:p>
          <a:p>
            <a:pPr marL="0" indent="0" algn="l">
              <a:buNone/>
            </a:pPr>
            <a:r>
              <a:rPr lang="en-US" sz="1800" b="0" i="0" u="none" strike="noStrike" baseline="0" dirty="0">
                <a:solidFill>
                  <a:srgbClr val="000000"/>
                </a:solidFill>
                <a:latin typeface="BookAntiqua"/>
              </a:rPr>
              <a:t>This will only log the first name starting with an </a:t>
            </a:r>
            <a:r>
              <a:rPr lang="en-US" sz="1800" b="0" i="0" u="none" strike="noStrike" baseline="0" dirty="0">
                <a:solidFill>
                  <a:srgbClr val="000000"/>
                </a:solidFill>
                <a:latin typeface="Consolas" panose="020B0609020204030204" pitchFamily="49" charset="0"/>
              </a:rPr>
              <a:t>M</a:t>
            </a:r>
            <a:r>
              <a:rPr lang="en-US" sz="1800" b="0" i="0" u="none" strike="noStrike" baseline="0" dirty="0">
                <a:solidFill>
                  <a:srgbClr val="000000"/>
                </a:solidFill>
                <a:latin typeface="BookAntiqua"/>
              </a:rPr>
              <a:t>:</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It will only log one, because it is breaking out of the outer loop and all the loops end as soon as they find one. In a similar fashion you can continue the outer loop as well. </a:t>
            </a:r>
          </a:p>
          <a:p>
            <a:pPr marL="0" indent="0" algn="l">
              <a:buNone/>
            </a:pPr>
            <a:r>
              <a:rPr lang="en-US" sz="1800" b="0" i="0" u="none" strike="noStrike" baseline="0" dirty="0">
                <a:solidFill>
                  <a:srgbClr val="000000"/>
                </a:solidFill>
                <a:latin typeface="BookAntiqua"/>
              </a:rPr>
              <a:t>Whenever you want to be done as soon as you find one hit, this is the option to use. So, for example, if you want check for errors and quit if there aren't any, this would be the way to go.</a:t>
            </a:r>
            <a:endParaRPr lang="en-US" dirty="0"/>
          </a:p>
        </p:txBody>
      </p:sp>
      <p:pic>
        <p:nvPicPr>
          <p:cNvPr id="5" name="Picture 4">
            <a:extLst>
              <a:ext uri="{FF2B5EF4-FFF2-40B4-BE49-F238E27FC236}">
                <a16:creationId xmlns:a16="http://schemas.microsoft.com/office/drawing/2014/main" id="{FEEAF616-35F7-4ECD-A365-3F7F5D1090BE}"/>
              </a:ext>
            </a:extLst>
          </p:cNvPr>
          <p:cNvPicPr>
            <a:picLocks noChangeAspect="1"/>
          </p:cNvPicPr>
          <p:nvPr/>
        </p:nvPicPr>
        <p:blipFill>
          <a:blip r:embed="rId2"/>
          <a:stretch>
            <a:fillRect/>
          </a:stretch>
        </p:blipFill>
        <p:spPr>
          <a:xfrm>
            <a:off x="1566861" y="4157017"/>
            <a:ext cx="9058275" cy="428625"/>
          </a:xfrm>
          <a:prstGeom prst="rect">
            <a:avLst/>
          </a:prstGeom>
        </p:spPr>
      </p:pic>
    </p:spTree>
    <p:extLst>
      <p:ext uri="{BB962C8B-B14F-4D97-AF65-F5344CB8AC3E}">
        <p14:creationId xmlns:p14="http://schemas.microsoft.com/office/powerpoint/2010/main" val="4142332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41D5-F439-451F-94B7-4ABD2A38EE6E}"/>
              </a:ext>
            </a:extLst>
          </p:cNvPr>
          <p:cNvSpPr>
            <a:spLocks noGrp="1"/>
          </p:cNvSpPr>
          <p:nvPr>
            <p:ph type="title"/>
          </p:nvPr>
        </p:nvSpPr>
        <p:spPr/>
        <p:txBody>
          <a:bodyPr/>
          <a:lstStyle/>
          <a:p>
            <a:r>
              <a:rPr lang="en-US" dirty="0"/>
              <a:t>Math multiplication table</a:t>
            </a:r>
          </a:p>
        </p:txBody>
      </p:sp>
      <p:sp>
        <p:nvSpPr>
          <p:cNvPr id="3" name="Content Placeholder 2">
            <a:extLst>
              <a:ext uri="{FF2B5EF4-FFF2-40B4-BE49-F238E27FC236}">
                <a16:creationId xmlns:a16="http://schemas.microsoft.com/office/drawing/2014/main" id="{D81ED259-97D9-4AA2-8AD6-94B12DD8B150}"/>
              </a:ext>
            </a:extLst>
          </p:cNvPr>
          <p:cNvSpPr>
            <a:spLocks noGrp="1"/>
          </p:cNvSpPr>
          <p:nvPr>
            <p:ph idx="1"/>
          </p:nvPr>
        </p:nvSpPr>
        <p:spPr>
          <a:xfrm>
            <a:off x="581192" y="2180496"/>
            <a:ext cx="11029615" cy="4345810"/>
          </a:xfrm>
        </p:spPr>
        <p:txBody>
          <a:bodyPr>
            <a:normAutofit/>
          </a:bodyPr>
          <a:lstStyle/>
          <a:p>
            <a:pPr marL="0" indent="0" algn="l">
              <a:buNone/>
            </a:pPr>
            <a:r>
              <a:rPr lang="en-US" sz="1800" b="0" i="0" u="none" strike="noStrike" baseline="0" dirty="0">
                <a:latin typeface="BookAntiqua"/>
              </a:rPr>
              <a:t>In this project, you will create a math multiplication table using loops. You can do this using your own creativity or by following some of the following suggested steps:</a:t>
            </a:r>
          </a:p>
          <a:p>
            <a:pPr marL="666900" lvl="1" indent="-342900">
              <a:buFont typeface="+mj-lt"/>
              <a:buAutoNum type="arabicPeriod"/>
            </a:pPr>
            <a:r>
              <a:rPr lang="en-US" sz="1800" b="0" i="0" u="none" strike="noStrike" baseline="0" dirty="0">
                <a:latin typeface="BookAntiqua"/>
              </a:rPr>
              <a:t>Set up a blank array to contain the final multiplication table.</a:t>
            </a:r>
          </a:p>
          <a:p>
            <a:pPr marL="666900" lvl="1" indent="-342900">
              <a:buFont typeface="+mj-lt"/>
              <a:buAutoNum type="arabicPeriod"/>
            </a:pPr>
            <a:r>
              <a:rPr lang="en-US" sz="1800" b="0" i="0" u="none" strike="noStrike" baseline="0" dirty="0">
                <a:latin typeface="BookAntiqua"/>
              </a:rPr>
              <a:t>Set a </a:t>
            </a:r>
            <a:r>
              <a:rPr lang="en-US" sz="1800" b="0" i="0" u="none" strike="noStrike" baseline="0" dirty="0">
                <a:latin typeface="Consolas" panose="020B0609020204030204" pitchFamily="49" charset="0"/>
              </a:rPr>
              <a:t>value </a:t>
            </a:r>
            <a:r>
              <a:rPr lang="en-US" sz="1800" b="0" i="0" u="none" strike="noStrike" baseline="0" dirty="0">
                <a:latin typeface="BookAntiqua"/>
              </a:rPr>
              <a:t>variable to specify how many values you want to multiply with one another and show the results for.</a:t>
            </a:r>
          </a:p>
          <a:p>
            <a:pPr marL="666900" lvl="1" indent="-342900">
              <a:buFont typeface="+mj-lt"/>
              <a:buAutoNum type="arabicPeriod"/>
            </a:pPr>
            <a:r>
              <a:rPr lang="en-US" sz="1800" b="0" i="0" u="none" strike="noStrike" baseline="0" dirty="0">
                <a:latin typeface="BookAntiqua"/>
              </a:rPr>
              <a:t>Create an outer </a:t>
            </a:r>
            <a:r>
              <a:rPr lang="en-US" sz="1800" b="0" i="0" u="none" strike="noStrike" baseline="0" dirty="0">
                <a:latin typeface="Consolas" panose="020B0609020204030204" pitchFamily="49" charset="0"/>
              </a:rPr>
              <a:t>for </a:t>
            </a:r>
            <a:r>
              <a:rPr lang="en-US" sz="1800" b="0" i="0" u="none" strike="noStrike" baseline="0" dirty="0">
                <a:latin typeface="BookAntiqua"/>
              </a:rPr>
              <a:t>loop to iterate through each row and a </a:t>
            </a:r>
            <a:r>
              <a:rPr lang="en-US" sz="1800" b="0" i="0" u="none" strike="noStrike" baseline="0" dirty="0">
                <a:latin typeface="Consolas" panose="020B0609020204030204" pitchFamily="49" charset="0"/>
              </a:rPr>
              <a:t>temp </a:t>
            </a:r>
            <a:r>
              <a:rPr lang="en-US" sz="1800" b="0" i="0" u="none" strike="noStrike" baseline="0" dirty="0">
                <a:latin typeface="BookAntiqua"/>
              </a:rPr>
              <a:t>array to store the row values. Each row will be an array of cells that will be nested into the final table.</a:t>
            </a:r>
          </a:p>
          <a:p>
            <a:pPr marL="666900" lvl="1" indent="-342900">
              <a:buFont typeface="+mj-lt"/>
              <a:buAutoNum type="arabicPeriod"/>
            </a:pPr>
            <a:r>
              <a:rPr lang="en-US" sz="1800" b="0" i="0" u="none" strike="noStrike" baseline="0" dirty="0">
                <a:latin typeface="BookAntiqua"/>
              </a:rPr>
              <a:t>Add an inner </a:t>
            </a:r>
            <a:r>
              <a:rPr lang="en-US" sz="1800" b="0" i="0" u="none" strike="noStrike" baseline="0" dirty="0">
                <a:latin typeface="Consolas" panose="020B0609020204030204" pitchFamily="49" charset="0"/>
              </a:rPr>
              <a:t>for </a:t>
            </a:r>
            <a:r>
              <a:rPr lang="en-US" sz="1800" b="0" i="0" u="none" strike="noStrike" baseline="0" dirty="0">
                <a:latin typeface="BookAntiqua"/>
              </a:rPr>
              <a:t>loop for the column values, which will push the multiplied row and column values to the </a:t>
            </a:r>
            <a:r>
              <a:rPr lang="en-US" sz="1800" b="0" i="0" u="none" strike="noStrike" baseline="0" dirty="0">
                <a:latin typeface="Consolas" panose="020B0609020204030204" pitchFamily="49" charset="0"/>
              </a:rPr>
              <a:t>temp </a:t>
            </a:r>
            <a:r>
              <a:rPr lang="en-US" sz="1800" b="0" i="0" u="none" strike="noStrike" baseline="0" dirty="0">
                <a:latin typeface="BookAntiqua"/>
              </a:rPr>
              <a:t>array.</a:t>
            </a:r>
          </a:p>
          <a:p>
            <a:pPr marL="666900" lvl="1" indent="-342900">
              <a:buFont typeface="+mj-lt"/>
              <a:buAutoNum type="arabicPeriod"/>
            </a:pPr>
            <a:r>
              <a:rPr lang="en-US" sz="1800" b="0" i="0" u="none" strike="noStrike" baseline="0" dirty="0">
                <a:latin typeface="BookAntiqua"/>
              </a:rPr>
              <a:t>Add the temporary row data that contains the calculated solutions to the main array of the final table. The final result will add a row of values for the calculations.</a:t>
            </a:r>
            <a:endParaRPr lang="en-US" sz="1800" dirty="0"/>
          </a:p>
        </p:txBody>
      </p:sp>
    </p:spTree>
    <p:extLst>
      <p:ext uri="{BB962C8B-B14F-4D97-AF65-F5344CB8AC3E}">
        <p14:creationId xmlns:p14="http://schemas.microsoft.com/office/powerpoint/2010/main" val="169311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a:xfrm>
            <a:off x="581192" y="2180496"/>
            <a:ext cx="11029615" cy="4309951"/>
          </a:xfrm>
        </p:spPr>
        <p:txBody>
          <a:bodyPr anchor="t">
            <a:normAutofit/>
          </a:bodyPr>
          <a:lstStyle/>
          <a:p>
            <a:pPr marL="0" indent="0" algn="l">
              <a:buNone/>
            </a:pPr>
            <a:r>
              <a:rPr lang="en-US" sz="1800" b="0" i="0" u="none" strike="noStrike" baseline="0" dirty="0">
                <a:latin typeface="BookAntiqua"/>
              </a:rPr>
              <a:t>It checks whether the first value of the array is a certain value, and when it is not, it deletes that value from the array using the </a:t>
            </a:r>
            <a:r>
              <a:rPr lang="en-US" sz="1800" b="0" i="0" u="none" strike="noStrike" baseline="0" dirty="0">
                <a:latin typeface="Consolas" panose="020B0609020204030204" pitchFamily="49" charset="0"/>
              </a:rPr>
              <a:t>shift </a:t>
            </a:r>
            <a:r>
              <a:rPr lang="en-US" sz="1800" b="0" i="0" u="none" strike="noStrike" baseline="0" dirty="0">
                <a:latin typeface="BookAntiqua"/>
              </a:rPr>
              <a:t>method. Remember this method? It removes the first element of the array. So, by the next iteration, the first value has changed and is checked again. If it stumbles upon the value, it will log this to the console and change the Boolean </a:t>
            </a:r>
            <a:r>
              <a:rPr lang="en-US" sz="1800" b="0" i="0" u="none" strike="noStrike" baseline="0" dirty="0" err="1">
                <a:latin typeface="Consolas" panose="020B0609020204030204" pitchFamily="49" charset="0"/>
              </a:rPr>
              <a:t>notFound</a:t>
            </a:r>
            <a:r>
              <a:rPr lang="en-US" sz="1800" b="0" i="0" u="none" strike="noStrike" baseline="0" dirty="0">
                <a:latin typeface="Consolas" panose="020B0609020204030204" pitchFamily="49" charset="0"/>
              </a:rPr>
              <a:t> </a:t>
            </a:r>
            <a:r>
              <a:rPr lang="en-US" sz="1800" b="0" i="0" u="none" strike="noStrike" baseline="0" dirty="0">
                <a:latin typeface="BookAntiqua"/>
              </a:rPr>
              <a:t>to </a:t>
            </a:r>
            <a:r>
              <a:rPr lang="en-US" sz="1800" b="0" i="0" u="none" strike="noStrike" baseline="0" dirty="0">
                <a:latin typeface="Consolas" panose="020B0609020204030204" pitchFamily="49" charset="0"/>
              </a:rPr>
              <a:t>false</a:t>
            </a:r>
            <a:r>
              <a:rPr lang="en-US" sz="1800" b="0" i="0" u="none" strike="noStrike" baseline="0" dirty="0">
                <a:latin typeface="BookAntiqua"/>
              </a:rPr>
              <a:t>, because it has found it. That was the last iteration and the loop is done. It will output: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Why do you think the </a:t>
            </a:r>
            <a:r>
              <a:rPr lang="en-US" sz="1800" b="0" i="0" u="none" strike="noStrike" baseline="0" dirty="0">
                <a:latin typeface="Consolas" panose="020B0609020204030204" pitchFamily="49" charset="0"/>
              </a:rPr>
              <a:t>&amp;&amp; </a:t>
            </a:r>
            <a:r>
              <a:rPr lang="en-US" sz="1800" b="0" i="0" u="none" strike="noStrike" baseline="0" dirty="0" err="1">
                <a:latin typeface="Consolas" panose="020B0609020204030204" pitchFamily="49" charset="0"/>
              </a:rPr>
              <a:t>someArray.length</a:t>
            </a:r>
            <a:r>
              <a:rPr lang="en-US" sz="1800" b="0" i="0" u="none" strike="noStrike" baseline="0" dirty="0">
                <a:latin typeface="Consolas" panose="020B0609020204030204" pitchFamily="49" charset="0"/>
              </a:rPr>
              <a:t> &gt; 0 </a:t>
            </a:r>
            <a:r>
              <a:rPr lang="en-US" sz="1800" b="0" i="0" u="none" strike="noStrike" baseline="0" dirty="0">
                <a:latin typeface="BookAntiqua"/>
              </a:rPr>
              <a:t>is added in the </a:t>
            </a:r>
            <a:r>
              <a:rPr lang="en-US" sz="1800" b="0" i="0" u="none" strike="noStrike" baseline="0" dirty="0">
                <a:latin typeface="Consolas" panose="020B0609020204030204" pitchFamily="49" charset="0"/>
              </a:rPr>
              <a:t>while </a:t>
            </a:r>
            <a:r>
              <a:rPr lang="en-US" sz="1800" b="0" i="0" u="none" strike="noStrike" baseline="0" dirty="0">
                <a:latin typeface="BookAntiqua"/>
              </a:rPr>
              <a:t>condition? If we were to leave it out, and the value we were looking for was not in the array, we would get stuck in an infinite loop. This is why we make sure that we also end things if our value is not present, so our code can continue.</a:t>
            </a:r>
            <a:endParaRPr lang="en-US" sz="1800" dirty="0"/>
          </a:p>
        </p:txBody>
      </p:sp>
      <p:pic>
        <p:nvPicPr>
          <p:cNvPr id="6" name="Picture 5">
            <a:extLst>
              <a:ext uri="{FF2B5EF4-FFF2-40B4-BE49-F238E27FC236}">
                <a16:creationId xmlns:a16="http://schemas.microsoft.com/office/drawing/2014/main" id="{503D301C-3855-4CED-B1DD-0B3DCBA16F22}"/>
              </a:ext>
            </a:extLst>
          </p:cNvPr>
          <p:cNvPicPr>
            <a:picLocks noChangeAspect="1"/>
          </p:cNvPicPr>
          <p:nvPr/>
        </p:nvPicPr>
        <p:blipFill>
          <a:blip r:embed="rId2"/>
          <a:stretch>
            <a:fillRect/>
          </a:stretch>
        </p:blipFill>
        <p:spPr>
          <a:xfrm>
            <a:off x="1681161" y="4120122"/>
            <a:ext cx="8829675" cy="733425"/>
          </a:xfrm>
          <a:prstGeom prst="rect">
            <a:avLst/>
          </a:prstGeom>
        </p:spPr>
      </p:pic>
    </p:spTree>
    <p:extLst>
      <p:ext uri="{BB962C8B-B14F-4D97-AF65-F5344CB8AC3E}">
        <p14:creationId xmlns:p14="http://schemas.microsoft.com/office/powerpoint/2010/main" val="18900462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9862-FBC6-4BCE-BD73-FD34A7EC2EF5}"/>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503FE1BE-3378-4553-B004-EB0E2EB8373E}"/>
              </a:ext>
            </a:extLst>
          </p:cNvPr>
          <p:cNvSpPr>
            <a:spLocks noGrp="1"/>
          </p:cNvSpPr>
          <p:nvPr>
            <p:ph idx="1"/>
          </p:nvPr>
        </p:nvSpPr>
        <p:spPr/>
        <p:txBody>
          <a:bodyPr/>
          <a:lstStyle/>
          <a:p>
            <a:pPr marL="342900" indent="-342900">
              <a:buFont typeface="+mj-lt"/>
              <a:buAutoNum type="arabicPeriod"/>
            </a:pPr>
            <a:r>
              <a:rPr lang="en-US" sz="1800" b="0" i="0" u="none" strike="noStrike" baseline="0" dirty="0">
                <a:latin typeface="BookAntiqua"/>
              </a:rPr>
              <a:t>What is the expected output for the following code?</a:t>
            </a:r>
          </a:p>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a:pPr>
            <a:endParaRPr lang="en-US" dirty="0">
              <a:latin typeface="BookAntiqua"/>
            </a:endParaRPr>
          </a:p>
          <a:p>
            <a:pPr marL="342900" indent="-342900">
              <a:buFont typeface="+mj-lt"/>
              <a:buAutoNum type="arabicPeriod"/>
            </a:pPr>
            <a:endParaRPr lang="en-US" dirty="0">
              <a:latin typeface="BookAntiqua"/>
            </a:endParaRPr>
          </a:p>
          <a:p>
            <a:pPr marL="342900" indent="-342900">
              <a:buFont typeface="+mj-lt"/>
              <a:buAutoNum type="arabicPeriod"/>
            </a:pPr>
            <a:endParaRPr lang="en-US" dirty="0"/>
          </a:p>
        </p:txBody>
      </p:sp>
      <p:pic>
        <p:nvPicPr>
          <p:cNvPr id="5" name="Picture 4">
            <a:extLst>
              <a:ext uri="{FF2B5EF4-FFF2-40B4-BE49-F238E27FC236}">
                <a16:creationId xmlns:a16="http://schemas.microsoft.com/office/drawing/2014/main" id="{490388D0-F963-4880-861E-0C61F985586C}"/>
              </a:ext>
            </a:extLst>
          </p:cNvPr>
          <p:cNvPicPr>
            <a:picLocks noChangeAspect="1"/>
          </p:cNvPicPr>
          <p:nvPr/>
        </p:nvPicPr>
        <p:blipFill>
          <a:blip r:embed="rId2"/>
          <a:stretch>
            <a:fillRect/>
          </a:stretch>
        </p:blipFill>
        <p:spPr>
          <a:xfrm>
            <a:off x="1985961" y="3429000"/>
            <a:ext cx="8220075" cy="2466975"/>
          </a:xfrm>
          <a:prstGeom prst="rect">
            <a:avLst/>
          </a:prstGeom>
        </p:spPr>
      </p:pic>
    </p:spTree>
    <p:extLst>
      <p:ext uri="{BB962C8B-B14F-4D97-AF65-F5344CB8AC3E}">
        <p14:creationId xmlns:p14="http://schemas.microsoft.com/office/powerpoint/2010/main" val="18492918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9862-FBC6-4BCE-BD73-FD34A7EC2EF5}"/>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503FE1BE-3378-4553-B004-EB0E2EB8373E}"/>
              </a:ext>
            </a:extLst>
          </p:cNvPr>
          <p:cNvSpPr>
            <a:spLocks noGrp="1"/>
          </p:cNvSpPr>
          <p:nvPr>
            <p:ph idx="1"/>
          </p:nvPr>
        </p:nvSpPr>
        <p:spPr/>
        <p:txBody>
          <a:bodyPr/>
          <a:lstStyle/>
          <a:p>
            <a:pPr marL="342900" indent="-342900">
              <a:buFont typeface="+mj-lt"/>
              <a:buAutoNum type="arabicPeriod" startAt="2"/>
            </a:pPr>
            <a:r>
              <a:rPr lang="en-US" sz="1800" b="0" i="0" u="none" strike="noStrike" baseline="0" dirty="0">
                <a:latin typeface="BookAntiqua"/>
              </a:rPr>
              <a:t>What is the final value for </a:t>
            </a:r>
            <a:r>
              <a:rPr lang="en-US" sz="1800" b="0" i="0" u="none" strike="noStrike" baseline="0" dirty="0" err="1">
                <a:latin typeface="Consolas" panose="020B0609020204030204" pitchFamily="49" charset="0"/>
              </a:rPr>
              <a:t>myArray</a:t>
            </a:r>
            <a:r>
              <a:rPr lang="en-US" sz="1800" b="0" i="0" u="none" strike="noStrike" baseline="0" dirty="0">
                <a:latin typeface="BookAntiqua"/>
              </a:rPr>
              <a:t>, and what is expected in the console?</a:t>
            </a:r>
          </a:p>
          <a:p>
            <a:pPr marL="342900" indent="-342900">
              <a:buFont typeface="+mj-lt"/>
              <a:buAutoNum type="arabicPeriod" startAt="2"/>
            </a:pPr>
            <a:endParaRPr lang="en-US" sz="1800" b="0" i="0" u="none" strike="noStrike" baseline="0" dirty="0">
              <a:latin typeface="BookAntiqua"/>
            </a:endParaRPr>
          </a:p>
          <a:p>
            <a:pPr marL="342900" indent="-342900">
              <a:buFont typeface="+mj-lt"/>
              <a:buAutoNum type="arabicPeriod" startAt="2"/>
            </a:pPr>
            <a:endParaRPr lang="en-US" sz="1800" b="0" i="0" u="none" strike="noStrike" baseline="0" dirty="0">
              <a:latin typeface="BookAntiqua"/>
            </a:endParaRPr>
          </a:p>
          <a:p>
            <a:pPr marL="342900" indent="-342900">
              <a:buFont typeface="+mj-lt"/>
              <a:buAutoNum type="arabicPeriod" startAt="2"/>
            </a:pPr>
            <a:endParaRPr lang="en-US" dirty="0">
              <a:latin typeface="BookAntiqua"/>
            </a:endParaRPr>
          </a:p>
          <a:p>
            <a:pPr marL="342900" indent="-342900">
              <a:buFont typeface="+mj-lt"/>
              <a:buAutoNum type="arabicPeriod" startAt="2"/>
            </a:pPr>
            <a:endParaRPr lang="en-US" dirty="0">
              <a:latin typeface="BookAntiqua"/>
            </a:endParaRPr>
          </a:p>
          <a:p>
            <a:pPr marL="342900" indent="-342900">
              <a:buFont typeface="+mj-lt"/>
              <a:buAutoNum type="arabicPeriod" startAt="2"/>
            </a:pPr>
            <a:endParaRPr lang="en-US" dirty="0"/>
          </a:p>
        </p:txBody>
      </p:sp>
      <p:pic>
        <p:nvPicPr>
          <p:cNvPr id="6" name="Picture 5">
            <a:extLst>
              <a:ext uri="{FF2B5EF4-FFF2-40B4-BE49-F238E27FC236}">
                <a16:creationId xmlns:a16="http://schemas.microsoft.com/office/drawing/2014/main" id="{86DD2850-E7C4-4C7D-89A4-9A8D1BCCCA80}"/>
              </a:ext>
            </a:extLst>
          </p:cNvPr>
          <p:cNvPicPr>
            <a:picLocks noChangeAspect="1"/>
          </p:cNvPicPr>
          <p:nvPr/>
        </p:nvPicPr>
        <p:blipFill>
          <a:blip r:embed="rId2"/>
          <a:stretch>
            <a:fillRect/>
          </a:stretch>
        </p:blipFill>
        <p:spPr>
          <a:xfrm>
            <a:off x="1962149" y="3626027"/>
            <a:ext cx="8267700" cy="2219325"/>
          </a:xfrm>
          <a:prstGeom prst="rect">
            <a:avLst/>
          </a:prstGeom>
        </p:spPr>
      </p:pic>
    </p:spTree>
    <p:extLst>
      <p:ext uri="{BB962C8B-B14F-4D97-AF65-F5344CB8AC3E}">
        <p14:creationId xmlns:p14="http://schemas.microsoft.com/office/powerpoint/2010/main" val="22132157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103763"/>
          </a:xfrm>
        </p:spPr>
        <p:txBody>
          <a:bodyPr>
            <a:normAutofit/>
          </a:bodyPr>
          <a:lstStyle/>
          <a:p>
            <a:pPr marL="0" indent="0" algn="l">
              <a:buNone/>
            </a:pPr>
            <a:r>
              <a:rPr lang="en-US" sz="1800" b="0" i="0" u="none" strike="noStrike" baseline="0" dirty="0">
                <a:latin typeface="BookAntiqua"/>
              </a:rPr>
              <a:t>In this chapter we introduced the concept of loops. Loops enable us to repeat a certain block of code. We need some sort of condition when we loop, and as long as that condition is true, we'll keep looping. As soon as it changes to false, we end our loop.</a:t>
            </a:r>
          </a:p>
          <a:p>
            <a:pPr marL="0" indent="0" algn="l">
              <a:buNone/>
            </a:pPr>
            <a:r>
              <a:rPr lang="en-US" sz="1800" b="0" i="0" u="none" strike="noStrike" baseline="0" dirty="0">
                <a:latin typeface="BookAntiqua"/>
              </a:rPr>
              <a:t>We have seen the </a:t>
            </a:r>
            <a:r>
              <a:rPr lang="en-US" sz="1800" b="0" i="0" u="none" strike="noStrike" baseline="0" dirty="0">
                <a:latin typeface="Consolas" panose="020B0609020204030204" pitchFamily="49" charset="0"/>
              </a:rPr>
              <a:t>while </a:t>
            </a:r>
            <a:r>
              <a:rPr lang="en-US" sz="1800" b="0" i="0" u="none" strike="noStrike" baseline="0" dirty="0">
                <a:latin typeface="BookAntiqua"/>
              </a:rPr>
              <a:t>loop, in which we just insert a condition, and as long as that condition is true we keep looping. If the condition is never true, we won't even execute the loop code once.</a:t>
            </a:r>
          </a:p>
          <a:p>
            <a:pPr marL="0" indent="0" algn="l">
              <a:buNone/>
            </a:pPr>
            <a:r>
              <a:rPr lang="en-US" sz="1800" b="0" i="0" u="none" strike="noStrike" baseline="0" dirty="0">
                <a:latin typeface="BookAntiqua"/>
              </a:rPr>
              <a:t>This is different for the </a:t>
            </a:r>
            <a:r>
              <a:rPr lang="en-US" sz="1800" b="0" i="0" u="none" strike="noStrike" baseline="0" dirty="0">
                <a:latin typeface="Consolas" panose="020B0609020204030204" pitchFamily="49" charset="0"/>
              </a:rPr>
              <a:t>do while </a:t>
            </a:r>
            <a:r>
              <a:rPr lang="en-US" sz="1800" b="0" i="0" u="none" strike="noStrike" baseline="0" dirty="0">
                <a:latin typeface="BookAntiqua"/>
              </a:rPr>
              <a:t>loop. We always execute the code once, and then we start to check a condition. If this condition is true, we execute the code again and do so until the condition becomes false. This can be useful when working with input from outside, such as user input. We would need to request it once, and then we can keep on requesting it again until it is valid.</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103763"/>
          </a:xfrm>
        </p:spPr>
        <p:txBody>
          <a:bodyPr>
            <a:normAutofit/>
          </a:bodyPr>
          <a:lstStyle/>
          <a:p>
            <a:pPr marL="0" indent="0" algn="l">
              <a:buNone/>
            </a:pPr>
            <a:r>
              <a:rPr lang="en-US" sz="1800" b="0" i="0" u="none" strike="noStrike" baseline="0" dirty="0">
                <a:latin typeface="BookAntiqua"/>
              </a:rPr>
              <a:t>Then we saw the </a:t>
            </a:r>
            <a:r>
              <a:rPr lang="en-US" sz="1800" b="0" i="0" u="none" strike="noStrike" baseline="0" dirty="0">
                <a:latin typeface="Consolas" panose="020B0609020204030204" pitchFamily="49" charset="0"/>
              </a:rPr>
              <a:t>for </a:t>
            </a:r>
            <a:r>
              <a:rPr lang="en-US" sz="1800" b="0" i="0" u="none" strike="noStrike" baseline="0" dirty="0">
                <a:latin typeface="BookAntiqua"/>
              </a:rPr>
              <a:t>loop, which has a slightly different syntax. We have to specify a variable, check a condition (preferably using that variable, but this is not mandatory), and then specify an action to be executed after every iteration. Again, it's preferable for the action to include the variable from the first part of the </a:t>
            </a:r>
            <a:r>
              <a:rPr lang="en-US" sz="1800" b="0" i="0" u="none" strike="noStrike" baseline="0" dirty="0">
                <a:latin typeface="Consolas" panose="020B0609020204030204" pitchFamily="49" charset="0"/>
              </a:rPr>
              <a:t>for </a:t>
            </a:r>
            <a:r>
              <a:rPr lang="en-US" sz="1800" b="0" i="0" u="none" strike="noStrike" baseline="0" dirty="0">
                <a:latin typeface="BookAntiqua"/>
              </a:rPr>
              <a:t>loop. This gives us code that is to be executed as long as a condition is true.</a:t>
            </a:r>
          </a:p>
          <a:p>
            <a:pPr marL="0" indent="0" algn="l">
              <a:buNone/>
            </a:pPr>
            <a:r>
              <a:rPr lang="en-US" sz="1800" b="0" i="0" u="none" strike="noStrike" baseline="0" dirty="0">
                <a:latin typeface="BookAntiqua"/>
              </a:rPr>
              <a:t>We also saw two ways to loop over arrays and objects, </a:t>
            </a:r>
            <a:r>
              <a:rPr lang="en-US" sz="1800" b="0" i="0" u="none" strike="noStrike" baseline="0" dirty="0">
                <a:latin typeface="Consolas" panose="020B0609020204030204" pitchFamily="49" charset="0"/>
              </a:rPr>
              <a:t>for in </a:t>
            </a:r>
            <a:r>
              <a:rPr lang="en-US" sz="1800" b="0" i="0" u="none" strike="noStrike" baseline="0" dirty="0">
                <a:latin typeface="BookAntiqua"/>
              </a:rPr>
              <a:t>and </a:t>
            </a:r>
            <a:r>
              <a:rPr lang="en-US" sz="1800" b="0" i="0" u="none" strike="noStrike" baseline="0" dirty="0">
                <a:latin typeface="Consolas" panose="020B0609020204030204" pitchFamily="49" charset="0"/>
              </a:rPr>
              <a:t>for of</a:t>
            </a:r>
            <a:r>
              <a:rPr lang="en-US" sz="1800" b="0" i="0" u="none" strike="noStrike" baseline="0" dirty="0">
                <a:latin typeface="BookAntiqua"/>
              </a:rPr>
              <a:t>.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loops over keys and </a:t>
            </a:r>
            <a:r>
              <a:rPr lang="en-US" sz="1800" b="0" i="0" u="none" strike="noStrike" baseline="0" dirty="0">
                <a:latin typeface="Consolas" panose="020B0609020204030204" pitchFamily="49" charset="0"/>
              </a:rPr>
              <a:t>for of </a:t>
            </a:r>
            <a:r>
              <a:rPr lang="en-US" sz="1800" b="0" i="0" u="none" strike="noStrike" baseline="0" dirty="0">
                <a:latin typeface="BookAntiqua"/>
              </a:rPr>
              <a:t>loops over values. They go over every element in a collection. The advantage of these loops is that JavaScript controls the execution: you can't miss an element or get stuck in an infinite loop.</a:t>
            </a:r>
          </a:p>
          <a:p>
            <a:pPr marL="0" indent="0" algn="l">
              <a:buNone/>
            </a:pPr>
            <a:r>
              <a:rPr lang="en-US" sz="1800" b="0" i="0" u="none" strike="noStrike" baseline="0" dirty="0">
                <a:latin typeface="BookAntiqua"/>
              </a:rPr>
              <a:t>Lastly, we saw </a:t>
            </a: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a:t>
            </a:r>
            <a:r>
              <a:rPr lang="en-US" sz="1800" b="0" i="0" u="none" strike="noStrike" baseline="0" dirty="0">
                <a:latin typeface="BookAntiqua"/>
              </a:rPr>
              <a:t>. We can use the </a:t>
            </a:r>
            <a:r>
              <a:rPr lang="en-US" sz="1800" b="0" i="0" u="none" strike="noStrike" baseline="0" dirty="0">
                <a:latin typeface="Consolas" panose="020B0609020204030204" pitchFamily="49" charset="0"/>
              </a:rPr>
              <a:t>break </a:t>
            </a:r>
            <a:r>
              <a:rPr lang="en-US" sz="1800" b="0" i="0" u="none" strike="noStrike" baseline="0" dirty="0">
                <a:latin typeface="BookAntiqua"/>
              </a:rPr>
              <a:t>keyword to end a loop immediately and the </a:t>
            </a:r>
            <a:r>
              <a:rPr lang="en-US" sz="1800" b="0" i="0" u="none" strike="noStrike" baseline="0" dirty="0">
                <a:latin typeface="Consolas" panose="020B0609020204030204" pitchFamily="49" charset="0"/>
              </a:rPr>
              <a:t>continue </a:t>
            </a:r>
            <a:r>
              <a:rPr lang="en-US" sz="1800" b="0" i="0" u="none" strike="noStrike" baseline="0" dirty="0">
                <a:latin typeface="BookAntiqua"/>
              </a:rPr>
              <a:t>keyword to end the current iteration and go back to the top and start the next iteration, if the condition is still true, that is. </a:t>
            </a:r>
          </a:p>
          <a:p>
            <a:pPr marL="0" indent="0" algn="l">
              <a:buNone/>
            </a:pPr>
            <a:r>
              <a:rPr lang="en-US" sz="1800" b="0" i="0" u="none" strike="noStrike" baseline="0" dirty="0">
                <a:latin typeface="BookAntiqua"/>
              </a:rPr>
              <a:t>In the next chapter we are going to be adding a really powerful tool to our JavaScript toolbox: functions! They allow us to take our coding skills to the next </a:t>
            </a:r>
            <a:r>
              <a:rPr lang="en-US" sz="1800" b="0" i="0" u="none" strike="noStrike" baseline="0">
                <a:latin typeface="BookAntiqua"/>
              </a:rPr>
              <a:t>level and structure </a:t>
            </a:r>
            <a:r>
              <a:rPr lang="en-US" sz="1800" b="0" i="0" u="none" strike="noStrike" baseline="0" dirty="0">
                <a:latin typeface="BookAntiqua"/>
              </a:rPr>
              <a:t>our code better.</a:t>
            </a:r>
            <a:endParaRPr lang="en-US" dirty="0"/>
          </a:p>
        </p:txBody>
      </p:sp>
    </p:spTree>
    <p:extLst>
      <p:ext uri="{BB962C8B-B14F-4D97-AF65-F5344CB8AC3E}">
        <p14:creationId xmlns:p14="http://schemas.microsoft.com/office/powerpoint/2010/main" val="312934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a:xfrm>
            <a:off x="581192" y="2180496"/>
            <a:ext cx="11029615" cy="4309951"/>
          </a:xfrm>
        </p:spPr>
        <p:txBody>
          <a:bodyPr anchor="t">
            <a:normAutofit/>
          </a:bodyPr>
          <a:lstStyle/>
          <a:p>
            <a:pPr marL="0" indent="0" algn="l">
              <a:buNone/>
            </a:pPr>
            <a:r>
              <a:rPr lang="en-US" sz="1800" b="0" i="0" u="none" strike="noStrike" baseline="0" dirty="0">
                <a:latin typeface="BookAntiqua"/>
              </a:rPr>
              <a:t>But we can also do more sophisticated things very easily with loops. Let's see how easy it is to fill an array with the Fibonacci sequence using a loop:</a:t>
            </a:r>
            <a:endParaRPr lang="en-US" sz="1800" dirty="0"/>
          </a:p>
        </p:txBody>
      </p:sp>
      <p:pic>
        <p:nvPicPr>
          <p:cNvPr id="10" name="Picture 9">
            <a:extLst>
              <a:ext uri="{FF2B5EF4-FFF2-40B4-BE49-F238E27FC236}">
                <a16:creationId xmlns:a16="http://schemas.microsoft.com/office/drawing/2014/main" id="{3E251847-A9B8-4C45-87EB-DBA78AEC79E0}"/>
              </a:ext>
            </a:extLst>
          </p:cNvPr>
          <p:cNvPicPr>
            <a:picLocks noChangeAspect="1"/>
          </p:cNvPicPr>
          <p:nvPr/>
        </p:nvPicPr>
        <p:blipFill>
          <a:blip r:embed="rId2"/>
          <a:stretch>
            <a:fillRect/>
          </a:stretch>
        </p:blipFill>
        <p:spPr>
          <a:xfrm>
            <a:off x="2078131" y="2918012"/>
            <a:ext cx="7677150" cy="3657600"/>
          </a:xfrm>
          <a:prstGeom prst="rect">
            <a:avLst/>
          </a:prstGeom>
        </p:spPr>
      </p:pic>
    </p:spTree>
    <p:extLst>
      <p:ext uri="{BB962C8B-B14F-4D97-AF65-F5344CB8AC3E}">
        <p14:creationId xmlns:p14="http://schemas.microsoft.com/office/powerpoint/2010/main" val="96397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a:xfrm>
            <a:off x="581192" y="2106706"/>
            <a:ext cx="11029615" cy="4383741"/>
          </a:xfrm>
        </p:spPr>
        <p:txBody>
          <a:bodyPr anchor="t">
            <a:normAutofit/>
          </a:bodyPr>
          <a:lstStyle/>
          <a:p>
            <a:pPr marL="0" indent="0" algn="l">
              <a:buNone/>
            </a:pPr>
            <a:r>
              <a:rPr lang="en-US" sz="1800" b="0" i="0" u="none" strike="noStrike" baseline="0" dirty="0">
                <a:latin typeface="BookAntiqua"/>
              </a:rPr>
              <a:t>In the Fibonacci sequence, each value is the sum of the two previous values, starting with the values 0 and 1. We can do this in a </a:t>
            </a:r>
            <a:r>
              <a:rPr lang="en-US" sz="1800" b="0" i="0" u="none" strike="noStrike" baseline="0" dirty="0">
                <a:latin typeface="Consolas" panose="020B0609020204030204" pitchFamily="49" charset="0"/>
              </a:rPr>
              <a:t>while </a:t>
            </a:r>
            <a:r>
              <a:rPr lang="en-US" sz="1800" b="0" i="0" u="none" strike="noStrike" baseline="0" dirty="0">
                <a:latin typeface="BookAntiqua"/>
              </a:rPr>
              <a:t>loop as stated above. We create two numbers and they change every iteration. We have limited our number of iterations to the length of the </a:t>
            </a:r>
            <a:r>
              <a:rPr lang="en-US" sz="1800" b="0" i="0" u="none" strike="noStrike" baseline="0" dirty="0" err="1">
                <a:latin typeface="Consolas" panose="020B0609020204030204" pitchFamily="49" charset="0"/>
              </a:rPr>
              <a:t>fibonacciArray</a:t>
            </a:r>
            <a:r>
              <a:rPr lang="en-US" sz="1800" b="0" i="0" u="none" strike="noStrike" baseline="0" dirty="0">
                <a:latin typeface="BookAntiqua"/>
              </a:rPr>
              <a:t>, because we don't want an infinite loop. In this case the loop will be done as soon as the length of the array is no longer smaller than 25.</a:t>
            </a:r>
          </a:p>
          <a:p>
            <a:pPr marL="0" indent="0" algn="l">
              <a:buNone/>
            </a:pPr>
            <a:r>
              <a:rPr lang="en-US" sz="1800" b="0" i="0" u="none" strike="noStrike" baseline="0" dirty="0">
                <a:latin typeface="BookAntiqua"/>
              </a:rPr>
              <a:t>We need a temporary variable that stores the next value for </a:t>
            </a:r>
            <a:r>
              <a:rPr lang="en-US" sz="1800" b="0" i="0" u="none" strike="noStrike" baseline="0" dirty="0">
                <a:latin typeface="Consolas" panose="020B0609020204030204" pitchFamily="49" charset="0"/>
              </a:rPr>
              <a:t>nr2</a:t>
            </a:r>
            <a:r>
              <a:rPr lang="en-US" sz="1800" b="0" i="0" u="none" strike="noStrike" baseline="0" dirty="0">
                <a:latin typeface="BookAntiqua"/>
              </a:rPr>
              <a:t>. And every iteration we push the value of the first number to the array. If we log the array, you can see the numbers getting rather high very quickly. Imagine having to generate these values one by one in your code!</a:t>
            </a:r>
            <a:endParaRPr lang="en-US" sz="1800" dirty="0"/>
          </a:p>
        </p:txBody>
      </p:sp>
      <p:pic>
        <p:nvPicPr>
          <p:cNvPr id="5" name="Picture 4">
            <a:extLst>
              <a:ext uri="{FF2B5EF4-FFF2-40B4-BE49-F238E27FC236}">
                <a16:creationId xmlns:a16="http://schemas.microsoft.com/office/drawing/2014/main" id="{991E771B-8DB2-4E6B-AAC0-B35213F0DF78}"/>
              </a:ext>
            </a:extLst>
          </p:cNvPr>
          <p:cNvPicPr>
            <a:picLocks noChangeAspect="1"/>
          </p:cNvPicPr>
          <p:nvPr/>
        </p:nvPicPr>
        <p:blipFill>
          <a:blip r:embed="rId2"/>
          <a:stretch>
            <a:fillRect/>
          </a:stretch>
        </p:blipFill>
        <p:spPr>
          <a:xfrm>
            <a:off x="1562099" y="4422962"/>
            <a:ext cx="9067800" cy="2171700"/>
          </a:xfrm>
          <a:prstGeom prst="rect">
            <a:avLst/>
          </a:prstGeom>
        </p:spPr>
      </p:pic>
    </p:spTree>
    <p:extLst>
      <p:ext uri="{BB962C8B-B14F-4D97-AF65-F5344CB8AC3E}">
        <p14:creationId xmlns:p14="http://schemas.microsoft.com/office/powerpoint/2010/main" val="12801494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9958</TotalTime>
  <Words>7259</Words>
  <Application>Microsoft Office PowerPoint</Application>
  <PresentationFormat>Widescreen</PresentationFormat>
  <Paragraphs>483</Paragraphs>
  <Slides>73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BookAntiqua</vt:lpstr>
      <vt:lpstr>BookAntiqua-Bold</vt:lpstr>
      <vt:lpstr>Calibri</vt:lpstr>
      <vt:lpstr>Consolas</vt:lpstr>
      <vt:lpstr>Gill Sans MT</vt:lpstr>
      <vt:lpstr>Wingdings 2</vt:lpstr>
      <vt:lpstr>Dividend</vt:lpstr>
      <vt:lpstr>JavaScript Chapter 05: Loops</vt:lpstr>
      <vt:lpstr>Introduction</vt:lpstr>
      <vt:lpstr>while loops</vt:lpstr>
      <vt:lpstr>while loops</vt:lpstr>
      <vt:lpstr>while loops</vt:lpstr>
      <vt:lpstr>while loops</vt:lpstr>
      <vt:lpstr>while loops</vt:lpstr>
      <vt:lpstr>while loops</vt:lpstr>
      <vt:lpstr>while loops</vt:lpstr>
      <vt:lpstr>Practice exercise 5.1</vt:lpstr>
      <vt:lpstr>do while loops</vt:lpstr>
      <vt:lpstr>do while loops</vt:lpstr>
      <vt:lpstr>Practice exercise 5.2</vt:lpstr>
      <vt:lpstr>for loops</vt:lpstr>
      <vt:lpstr>for loops</vt:lpstr>
      <vt:lpstr>for loops</vt:lpstr>
      <vt:lpstr>for loops</vt:lpstr>
      <vt:lpstr>for loops</vt:lpstr>
      <vt:lpstr>for loops</vt:lpstr>
      <vt:lpstr>for loops</vt:lpstr>
      <vt:lpstr>Practice exercise 5.3</vt:lpstr>
      <vt:lpstr>Nested loops</vt:lpstr>
      <vt:lpstr>Nested loops</vt:lpstr>
      <vt:lpstr>Nested loops</vt:lpstr>
      <vt:lpstr>Nested loops</vt:lpstr>
      <vt:lpstr>Practice exercise 5.4</vt:lpstr>
      <vt:lpstr>Practice exercise 5.4</vt:lpstr>
      <vt:lpstr>Loops and arrays</vt:lpstr>
      <vt:lpstr>Loops and arrays</vt:lpstr>
      <vt:lpstr>Loops and arrays</vt:lpstr>
      <vt:lpstr>Loops and arrays</vt:lpstr>
      <vt:lpstr>Loops and arrays</vt:lpstr>
      <vt:lpstr>Loops and arrays</vt:lpstr>
      <vt:lpstr>Loops and arrays</vt:lpstr>
      <vt:lpstr>Practice exercise 5.5</vt:lpstr>
      <vt:lpstr>Practice exercise 5.5</vt:lpstr>
      <vt:lpstr>for of loop</vt:lpstr>
      <vt:lpstr>for of loop</vt:lpstr>
      <vt:lpstr>Practice exercise 5.6</vt:lpstr>
      <vt:lpstr>Loops and objects</vt:lpstr>
      <vt:lpstr>for in loop</vt:lpstr>
      <vt:lpstr>for in loop</vt:lpstr>
      <vt:lpstr>for in loop</vt:lpstr>
      <vt:lpstr>Practice exercise 5.7</vt:lpstr>
      <vt:lpstr>Looping over objects by converting to an array</vt:lpstr>
      <vt:lpstr>Looping over objects by converting to an array</vt:lpstr>
      <vt:lpstr>Looping over objects by converting to an array</vt:lpstr>
      <vt:lpstr>Looping over objects by converting to an array</vt:lpstr>
      <vt:lpstr>Looping over objects by converting to an array</vt:lpstr>
      <vt:lpstr>Looping over objects by converting to an array</vt:lpstr>
      <vt:lpstr>break and continue</vt:lpstr>
      <vt:lpstr>break</vt:lpstr>
      <vt:lpstr>break</vt:lpstr>
      <vt:lpstr>break</vt:lpstr>
      <vt:lpstr>break</vt:lpstr>
      <vt:lpstr>break</vt:lpstr>
      <vt:lpstr>continue</vt:lpstr>
      <vt:lpstr>continue</vt:lpstr>
      <vt:lpstr>continue</vt:lpstr>
      <vt:lpstr>continue</vt:lpstr>
      <vt:lpstr>Practice exercise 5.8</vt:lpstr>
      <vt:lpstr>break, continue, and nested loops</vt:lpstr>
      <vt:lpstr>break, continue, and nested loops</vt:lpstr>
      <vt:lpstr>break, continue, and nested loops</vt:lpstr>
      <vt:lpstr>break, continue, and nested loops</vt:lpstr>
      <vt:lpstr>break, continue, and nested loops</vt:lpstr>
      <vt:lpstr>break and continue and labeled blocks</vt:lpstr>
      <vt:lpstr>break and continue and labeled blocks</vt:lpstr>
      <vt:lpstr>Math multiplication table</vt:lpstr>
      <vt:lpstr>Self-check quiz</vt:lpstr>
      <vt:lpstr>Self-check quiz</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146</cp:revision>
  <dcterms:created xsi:type="dcterms:W3CDTF">2022-01-06T00:17:01Z</dcterms:created>
  <dcterms:modified xsi:type="dcterms:W3CDTF">2023-02-09T02:51:10Z</dcterms:modified>
</cp:coreProperties>
</file>