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46"/>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43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Object-oriented programming" id="{C49F859E-F7C9-441F-8262-A4638B642CB6}">
          <p14:sldIdLst>
            <p14:sldId id="824"/>
          </p14:sldIdLst>
        </p14:section>
        <p14:section name="Classes and objects" id="{84F3A9F6-AAAE-44A5-8EA3-EC2C7382DC5B}">
          <p14:sldIdLst>
            <p14:sldId id="825"/>
            <p14:sldId id="826"/>
            <p14:sldId id="827"/>
            <p14:sldId id="828"/>
          </p14:sldIdLst>
        </p14:section>
        <p14:section name="Classes" id="{62EFDC0B-2CDB-47B1-8FA5-BC781D78DD2D}">
          <p14:sldIdLst>
            <p14:sldId id="829"/>
          </p14:sldIdLst>
        </p14:section>
        <p14:section name="Constructors" id="{5EE868F6-33DD-4B64-B381-FF27C56FF385}">
          <p14:sldIdLst>
            <p14:sldId id="830"/>
            <p14:sldId id="831"/>
            <p14:sldId id="832"/>
            <p14:sldId id="833"/>
          </p14:sldIdLst>
        </p14:section>
        <p14:section name="Practice exercise 7.1" id="{6B79EB70-0B01-4DED-BFE5-E9B820B7529D}">
          <p14:sldIdLst>
            <p14:sldId id="834"/>
          </p14:sldIdLst>
        </p14:section>
        <p14:section name="Methods" id="{233EA151-F4D6-44EB-ABEE-B7F37C2D09CA}">
          <p14:sldIdLst>
            <p14:sldId id="835"/>
            <p14:sldId id="836"/>
            <p14:sldId id="837"/>
            <p14:sldId id="838"/>
          </p14:sldIdLst>
        </p14:section>
        <p14:section name="Practice exercise 7.2" id="{B8222051-F9BE-45B9-A66B-11670E40A2D8}">
          <p14:sldIdLst>
            <p14:sldId id="839"/>
          </p14:sldIdLst>
        </p14:section>
        <p14:section name="Properties" id="{82694916-65F9-4D82-8546-06B27B26842E}">
          <p14:sldIdLst>
            <p14:sldId id="840"/>
            <p14:sldId id="841"/>
            <p14:sldId id="842"/>
            <p14:sldId id="843"/>
          </p14:sldIdLst>
        </p14:section>
        <p14:section name="Getters and setters" id="{F6D5EA6D-5FF3-4FFD-9F29-C2108FC18D18}">
          <p14:sldIdLst>
            <p14:sldId id="844"/>
            <p14:sldId id="845"/>
            <p14:sldId id="846"/>
            <p14:sldId id="847"/>
            <p14:sldId id="848"/>
          </p14:sldIdLst>
        </p14:section>
        <p14:section name="Inheritance" id="{E6C93EA9-04DC-4AD7-B210-5F69502E6127}">
          <p14:sldIdLst>
            <p14:sldId id="849"/>
            <p14:sldId id="850"/>
            <p14:sldId id="851"/>
            <p14:sldId id="852"/>
          </p14:sldIdLst>
        </p14:section>
        <p14:section name="Prototypes" id="{EE53A96C-3377-46AD-87FE-764C2306089B}">
          <p14:sldIdLst>
            <p14:sldId id="853"/>
            <p14:sldId id="854"/>
            <p14:sldId id="855"/>
            <p14:sldId id="856"/>
            <p14:sldId id="857"/>
          </p14:sldIdLst>
        </p14:section>
        <p14:section name="Practice exercise 7.3" id="{FE4C6133-46AF-4431-B30B-A797AA22EEC8}">
          <p14:sldIdLst>
            <p14:sldId id="858"/>
          </p14:sldIdLst>
        </p14:section>
        <p14:section name="Chapter projects" id="{AA58A0FA-782C-4104-93FA-0890E889EE0D}">
          <p14:sldIdLst>
            <p14:sldId id="859"/>
            <p14:sldId id="860"/>
          </p14:sldIdLst>
        </p14:section>
        <p14:section name="Self-check quiz" id="{17B75C62-542E-444A-9A17-06D66DF6E9F5}">
          <p14:sldIdLst>
            <p14:sldId id="861"/>
            <p14:sldId id="862"/>
            <p14:sldId id="863"/>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642EAAD6-1B69-4EA1-8663-1E4FCCE88D37}"/>
    <pc:docChg chg="undo custSel addSld delSld modSld addSection modSection">
      <pc:chgData name="Boban Srezovski" userId="d2c5dd452d77a740" providerId="LiveId" clId="{642EAAD6-1B69-4EA1-8663-1E4FCCE88D37}" dt="2022-05-18T02:32:15.283" v="1271" actId="6549"/>
      <pc:docMkLst>
        <pc:docMk/>
      </pc:docMkLst>
      <pc:sldChg chg="modSp mod">
        <pc:chgData name="Boban Srezovski" userId="d2c5dd452d77a740" providerId="LiveId" clId="{642EAAD6-1B69-4EA1-8663-1E4FCCE88D37}" dt="2022-05-18T01:37:51.517" v="21" actId="20577"/>
        <pc:sldMkLst>
          <pc:docMk/>
          <pc:sldMk cId="4120532793" sldId="269"/>
        </pc:sldMkLst>
        <pc:spChg chg="mod">
          <ac:chgData name="Boban Srezovski" userId="d2c5dd452d77a740" providerId="LiveId" clId="{642EAAD6-1B69-4EA1-8663-1E4FCCE88D37}" dt="2022-05-18T01:37:51.517" v="21" actId="20577"/>
          <ac:spMkLst>
            <pc:docMk/>
            <pc:sldMk cId="4120532793" sldId="269"/>
            <ac:spMk id="2" creationId="{D6A451ED-E201-46BE-B207-BB09860B7F38}"/>
          </ac:spMkLst>
        </pc:spChg>
      </pc:sldChg>
      <pc:sldChg chg="modSp mod">
        <pc:chgData name="Boban Srezovski" userId="d2c5dd452d77a740" providerId="LiveId" clId="{642EAAD6-1B69-4EA1-8663-1E4FCCE88D37}" dt="2022-05-18T02:32:15.283" v="1271" actId="6549"/>
        <pc:sldMkLst>
          <pc:docMk/>
          <pc:sldMk cId="31396738" sldId="435"/>
        </pc:sldMkLst>
        <pc:spChg chg="mod">
          <ac:chgData name="Boban Srezovski" userId="d2c5dd452d77a740" providerId="LiveId" clId="{642EAAD6-1B69-4EA1-8663-1E4FCCE88D37}" dt="2022-05-18T02:32:15.283" v="1271" actId="6549"/>
          <ac:spMkLst>
            <pc:docMk/>
            <pc:sldMk cId="31396738" sldId="435"/>
            <ac:spMk id="4" creationId="{87A9B92C-24E2-4FE5-8506-F035CE63EADF}"/>
          </ac:spMkLst>
        </pc:spChg>
      </pc:sldChg>
      <pc:sldChg chg="modSp mod">
        <pc:chgData name="Boban Srezovski" userId="d2c5dd452d77a740" providerId="LiveId" clId="{642EAAD6-1B69-4EA1-8663-1E4FCCE88D37}" dt="2022-05-18T01:38:15.917" v="31" actId="6549"/>
        <pc:sldMkLst>
          <pc:docMk/>
          <pc:sldMk cId="1269418464" sldId="822"/>
        </pc:sldMkLst>
        <pc:spChg chg="mod">
          <ac:chgData name="Boban Srezovski" userId="d2c5dd452d77a740" providerId="LiveId" clId="{642EAAD6-1B69-4EA1-8663-1E4FCCE88D37}" dt="2022-05-18T01:38:15.917" v="31" actId="6549"/>
          <ac:spMkLst>
            <pc:docMk/>
            <pc:sldMk cId="1269418464" sldId="822"/>
            <ac:spMk id="5" creationId="{4D529A59-3EF9-496E-86DF-8565800F4F12}"/>
          </ac:spMkLst>
        </pc:spChg>
      </pc:sldChg>
      <pc:sldChg chg="modSp add mod">
        <pc:chgData name="Boban Srezovski" userId="d2c5dd452d77a740" providerId="LiveId" clId="{642EAAD6-1B69-4EA1-8663-1E4FCCE88D37}" dt="2022-05-18T01:39:22.798" v="69" actId="6549"/>
        <pc:sldMkLst>
          <pc:docMk/>
          <pc:sldMk cId="3851383632" sldId="823"/>
        </pc:sldMkLst>
        <pc:spChg chg="mod">
          <ac:chgData name="Boban Srezovski" userId="d2c5dd452d77a740" providerId="LiveId" clId="{642EAAD6-1B69-4EA1-8663-1E4FCCE88D37}" dt="2022-05-18T01:39:22.798" v="69" actId="6549"/>
          <ac:spMkLst>
            <pc:docMk/>
            <pc:sldMk cId="3851383632" sldId="823"/>
            <ac:spMk id="5" creationId="{4D529A59-3EF9-496E-86DF-8565800F4F12}"/>
          </ac:spMkLst>
        </pc:spChg>
      </pc:sldChg>
      <pc:sldChg chg="modSp new mod">
        <pc:chgData name="Boban Srezovski" userId="d2c5dd452d77a740" providerId="LiveId" clId="{642EAAD6-1B69-4EA1-8663-1E4FCCE88D37}" dt="2022-05-18T01:40:08.030" v="122" actId="6549"/>
        <pc:sldMkLst>
          <pc:docMk/>
          <pc:sldMk cId="2379657940" sldId="824"/>
        </pc:sldMkLst>
        <pc:spChg chg="mod">
          <ac:chgData name="Boban Srezovski" userId="d2c5dd452d77a740" providerId="LiveId" clId="{642EAAD6-1B69-4EA1-8663-1E4FCCE88D37}" dt="2022-05-18T01:39:37.592" v="75"/>
          <ac:spMkLst>
            <pc:docMk/>
            <pc:sldMk cId="2379657940" sldId="824"/>
            <ac:spMk id="2" creationId="{3EC98D91-C9E0-44B4-8D3D-8C89C70491D2}"/>
          </ac:spMkLst>
        </pc:spChg>
        <pc:spChg chg="mod">
          <ac:chgData name="Boban Srezovski" userId="d2c5dd452d77a740" providerId="LiveId" clId="{642EAAD6-1B69-4EA1-8663-1E4FCCE88D37}" dt="2022-05-18T01:40:08.030" v="122" actId="6549"/>
          <ac:spMkLst>
            <pc:docMk/>
            <pc:sldMk cId="2379657940" sldId="824"/>
            <ac:spMk id="3" creationId="{37875389-6DC9-4FCF-B550-849CFFFF2800}"/>
          </ac:spMkLst>
        </pc:spChg>
      </pc:sldChg>
      <pc:sldChg chg="addSp delSp modSp new mod">
        <pc:chgData name="Boban Srezovski" userId="d2c5dd452d77a740" providerId="LiveId" clId="{642EAAD6-1B69-4EA1-8663-1E4FCCE88D37}" dt="2022-05-18T01:42:51.948" v="183" actId="1076"/>
        <pc:sldMkLst>
          <pc:docMk/>
          <pc:sldMk cId="1776077322" sldId="825"/>
        </pc:sldMkLst>
        <pc:spChg chg="mod">
          <ac:chgData name="Boban Srezovski" userId="d2c5dd452d77a740" providerId="LiveId" clId="{642EAAD6-1B69-4EA1-8663-1E4FCCE88D37}" dt="2022-05-18T01:40:30.634" v="128"/>
          <ac:spMkLst>
            <pc:docMk/>
            <pc:sldMk cId="1776077322" sldId="825"/>
            <ac:spMk id="2" creationId="{3E9F160B-7C8B-4B50-9B7C-704FF8DCB8A4}"/>
          </ac:spMkLst>
        </pc:spChg>
        <pc:spChg chg="mod">
          <ac:chgData name="Boban Srezovski" userId="d2c5dd452d77a740" providerId="LiveId" clId="{642EAAD6-1B69-4EA1-8663-1E4FCCE88D37}" dt="2022-05-18T01:42:43.645" v="182" actId="20577"/>
          <ac:spMkLst>
            <pc:docMk/>
            <pc:sldMk cId="1776077322" sldId="825"/>
            <ac:spMk id="3" creationId="{E9267ECB-EC6E-4AD0-A0BB-8E00C573B4B0}"/>
          </ac:spMkLst>
        </pc:spChg>
        <pc:picChg chg="add mod modCrop">
          <ac:chgData name="Boban Srezovski" userId="d2c5dd452d77a740" providerId="LiveId" clId="{642EAAD6-1B69-4EA1-8663-1E4FCCE88D37}" dt="2022-05-18T01:42:51.948" v="183" actId="1076"/>
          <ac:picMkLst>
            <pc:docMk/>
            <pc:sldMk cId="1776077322" sldId="825"/>
            <ac:picMk id="5" creationId="{49739F16-FBA6-4576-8701-736A99978C25}"/>
          </ac:picMkLst>
        </pc:picChg>
        <pc:picChg chg="add del mod">
          <ac:chgData name="Boban Srezovski" userId="d2c5dd452d77a740" providerId="LiveId" clId="{642EAAD6-1B69-4EA1-8663-1E4FCCE88D37}" dt="2022-05-18T01:41:39.868" v="155" actId="478"/>
          <ac:picMkLst>
            <pc:docMk/>
            <pc:sldMk cId="1776077322" sldId="825"/>
            <ac:picMk id="7" creationId="{666D4258-E628-4D8B-982A-58DEA855D162}"/>
          </ac:picMkLst>
        </pc:picChg>
        <pc:picChg chg="add del mod">
          <ac:chgData name="Boban Srezovski" userId="d2c5dd452d77a740" providerId="LiveId" clId="{642EAAD6-1B69-4EA1-8663-1E4FCCE88D37}" dt="2022-05-18T01:41:39.397" v="154" actId="478"/>
          <ac:picMkLst>
            <pc:docMk/>
            <pc:sldMk cId="1776077322" sldId="825"/>
            <ac:picMk id="9" creationId="{67B301E9-299A-457A-A499-9C99BDABFC96}"/>
          </ac:picMkLst>
        </pc:picChg>
        <pc:picChg chg="add mod modCrop">
          <ac:chgData name="Boban Srezovski" userId="d2c5dd452d77a740" providerId="LiveId" clId="{642EAAD6-1B69-4EA1-8663-1E4FCCE88D37}" dt="2022-05-18T01:42:36.260" v="179" actId="1076"/>
          <ac:picMkLst>
            <pc:docMk/>
            <pc:sldMk cId="1776077322" sldId="825"/>
            <ac:picMk id="11" creationId="{3B95FEBC-DEE1-4C57-96EC-940A26D48633}"/>
          </ac:picMkLst>
        </pc:picChg>
      </pc:sldChg>
      <pc:sldChg chg="addSp delSp modSp add mod">
        <pc:chgData name="Boban Srezovski" userId="d2c5dd452d77a740" providerId="LiveId" clId="{642EAAD6-1B69-4EA1-8663-1E4FCCE88D37}" dt="2022-05-18T01:43:39.109" v="208" actId="1076"/>
        <pc:sldMkLst>
          <pc:docMk/>
          <pc:sldMk cId="2353505133" sldId="826"/>
        </pc:sldMkLst>
        <pc:spChg chg="mod">
          <ac:chgData name="Boban Srezovski" userId="d2c5dd452d77a740" providerId="LiveId" clId="{642EAAD6-1B69-4EA1-8663-1E4FCCE88D37}" dt="2022-05-18T01:43:26.029" v="203" actId="6549"/>
          <ac:spMkLst>
            <pc:docMk/>
            <pc:sldMk cId="2353505133" sldId="826"/>
            <ac:spMk id="3" creationId="{E9267ECB-EC6E-4AD0-A0BB-8E00C573B4B0}"/>
          </ac:spMkLst>
        </pc:spChg>
        <pc:picChg chg="del">
          <ac:chgData name="Boban Srezovski" userId="d2c5dd452d77a740" providerId="LiveId" clId="{642EAAD6-1B69-4EA1-8663-1E4FCCE88D37}" dt="2022-05-18T01:43:15.052" v="186" actId="478"/>
          <ac:picMkLst>
            <pc:docMk/>
            <pc:sldMk cId="2353505133" sldId="826"/>
            <ac:picMk id="5" creationId="{49739F16-FBA6-4576-8701-736A99978C25}"/>
          </ac:picMkLst>
        </pc:picChg>
        <pc:picChg chg="add mod">
          <ac:chgData name="Boban Srezovski" userId="d2c5dd452d77a740" providerId="LiveId" clId="{642EAAD6-1B69-4EA1-8663-1E4FCCE88D37}" dt="2022-05-18T01:43:39.109" v="208" actId="1076"/>
          <ac:picMkLst>
            <pc:docMk/>
            <pc:sldMk cId="2353505133" sldId="826"/>
            <ac:picMk id="6" creationId="{93F5E949-98E7-42B6-A30E-0A1524FE4F0E}"/>
          </ac:picMkLst>
        </pc:picChg>
        <pc:picChg chg="del mod">
          <ac:chgData name="Boban Srezovski" userId="d2c5dd452d77a740" providerId="LiveId" clId="{642EAAD6-1B69-4EA1-8663-1E4FCCE88D37}" dt="2022-05-18T01:43:15.435" v="188" actId="478"/>
          <ac:picMkLst>
            <pc:docMk/>
            <pc:sldMk cId="2353505133" sldId="826"/>
            <ac:picMk id="11" creationId="{3B95FEBC-DEE1-4C57-96EC-940A26D48633}"/>
          </ac:picMkLst>
        </pc:picChg>
      </pc:sldChg>
      <pc:sldChg chg="addSp delSp modSp add mod">
        <pc:chgData name="Boban Srezovski" userId="d2c5dd452d77a740" providerId="LiveId" clId="{642EAAD6-1B69-4EA1-8663-1E4FCCE88D37}" dt="2022-05-18T01:44:05.579" v="219" actId="1076"/>
        <pc:sldMkLst>
          <pc:docMk/>
          <pc:sldMk cId="2811784155" sldId="827"/>
        </pc:sldMkLst>
        <pc:spChg chg="mod">
          <ac:chgData name="Boban Srezovski" userId="d2c5dd452d77a740" providerId="LiveId" clId="{642EAAD6-1B69-4EA1-8663-1E4FCCE88D37}" dt="2022-05-18T01:44:04.700" v="218" actId="20577"/>
          <ac:spMkLst>
            <pc:docMk/>
            <pc:sldMk cId="2811784155" sldId="827"/>
            <ac:spMk id="3" creationId="{E9267ECB-EC6E-4AD0-A0BB-8E00C573B4B0}"/>
          </ac:spMkLst>
        </pc:spChg>
        <pc:picChg chg="add mod">
          <ac:chgData name="Boban Srezovski" userId="d2c5dd452d77a740" providerId="LiveId" clId="{642EAAD6-1B69-4EA1-8663-1E4FCCE88D37}" dt="2022-05-18T01:44:05.579" v="219" actId="1076"/>
          <ac:picMkLst>
            <pc:docMk/>
            <pc:sldMk cId="2811784155" sldId="827"/>
            <ac:picMk id="5" creationId="{844296E5-4222-4BC9-82D3-0F81C6881968}"/>
          </ac:picMkLst>
        </pc:picChg>
        <pc:picChg chg="del">
          <ac:chgData name="Boban Srezovski" userId="d2c5dd452d77a740" providerId="LiveId" clId="{642EAAD6-1B69-4EA1-8663-1E4FCCE88D37}" dt="2022-05-18T01:43:50.797" v="214" actId="478"/>
          <ac:picMkLst>
            <pc:docMk/>
            <pc:sldMk cId="2811784155" sldId="827"/>
            <ac:picMk id="6" creationId="{93F5E949-98E7-42B6-A30E-0A1524FE4F0E}"/>
          </ac:picMkLst>
        </pc:picChg>
      </pc:sldChg>
      <pc:sldChg chg="addSp delSp modSp add mod">
        <pc:chgData name="Boban Srezovski" userId="d2c5dd452d77a740" providerId="LiveId" clId="{642EAAD6-1B69-4EA1-8663-1E4FCCE88D37}" dt="2022-05-18T01:44:51.980" v="246" actId="1076"/>
        <pc:sldMkLst>
          <pc:docMk/>
          <pc:sldMk cId="308185862" sldId="828"/>
        </pc:sldMkLst>
        <pc:spChg chg="mod">
          <ac:chgData name="Boban Srezovski" userId="d2c5dd452d77a740" providerId="LiveId" clId="{642EAAD6-1B69-4EA1-8663-1E4FCCE88D37}" dt="2022-05-18T01:44:47.112" v="245" actId="1076"/>
          <ac:spMkLst>
            <pc:docMk/>
            <pc:sldMk cId="308185862" sldId="828"/>
            <ac:spMk id="3" creationId="{E9267ECB-EC6E-4AD0-A0BB-8E00C573B4B0}"/>
          </ac:spMkLst>
        </pc:spChg>
        <pc:picChg chg="del mod">
          <ac:chgData name="Boban Srezovski" userId="d2c5dd452d77a740" providerId="LiveId" clId="{642EAAD6-1B69-4EA1-8663-1E4FCCE88D37}" dt="2022-05-18T01:44:12.095" v="223" actId="478"/>
          <ac:picMkLst>
            <pc:docMk/>
            <pc:sldMk cId="308185862" sldId="828"/>
            <ac:picMk id="5" creationId="{844296E5-4222-4BC9-82D3-0F81C6881968}"/>
          </ac:picMkLst>
        </pc:picChg>
        <pc:picChg chg="add mod">
          <ac:chgData name="Boban Srezovski" userId="d2c5dd452d77a740" providerId="LiveId" clId="{642EAAD6-1B69-4EA1-8663-1E4FCCE88D37}" dt="2022-05-18T01:44:51.980" v="246" actId="1076"/>
          <ac:picMkLst>
            <pc:docMk/>
            <pc:sldMk cId="308185862" sldId="828"/>
            <ac:picMk id="6" creationId="{69D3E522-493B-426B-87F6-EE90BA760D4F}"/>
          </ac:picMkLst>
        </pc:picChg>
        <pc:picChg chg="add mod">
          <ac:chgData name="Boban Srezovski" userId="d2c5dd452d77a740" providerId="LiveId" clId="{642EAAD6-1B69-4EA1-8663-1E4FCCE88D37}" dt="2022-05-18T01:44:43.852" v="243" actId="1076"/>
          <ac:picMkLst>
            <pc:docMk/>
            <pc:sldMk cId="308185862" sldId="828"/>
            <ac:picMk id="8" creationId="{73962BDA-3317-4B5A-8F90-C32E78490D8F}"/>
          </ac:picMkLst>
        </pc:picChg>
      </pc:sldChg>
      <pc:sldChg chg="modSp new mod">
        <pc:chgData name="Boban Srezovski" userId="d2c5dd452d77a740" providerId="LiveId" clId="{642EAAD6-1B69-4EA1-8663-1E4FCCE88D37}" dt="2022-05-18T01:56:31.609" v="260" actId="27636"/>
        <pc:sldMkLst>
          <pc:docMk/>
          <pc:sldMk cId="4249411970" sldId="829"/>
        </pc:sldMkLst>
        <pc:spChg chg="mod">
          <ac:chgData name="Boban Srezovski" userId="d2c5dd452d77a740" providerId="LiveId" clId="{642EAAD6-1B69-4EA1-8663-1E4FCCE88D37}" dt="2022-05-18T01:56:22.276" v="254"/>
          <ac:spMkLst>
            <pc:docMk/>
            <pc:sldMk cId="4249411970" sldId="829"/>
            <ac:spMk id="2" creationId="{3A10B954-7CF9-4627-946D-DC429BDB424D}"/>
          </ac:spMkLst>
        </pc:spChg>
        <pc:spChg chg="mod">
          <ac:chgData name="Boban Srezovski" userId="d2c5dd452d77a740" providerId="LiveId" clId="{642EAAD6-1B69-4EA1-8663-1E4FCCE88D37}" dt="2022-05-18T01:56:31.609" v="260" actId="27636"/>
          <ac:spMkLst>
            <pc:docMk/>
            <pc:sldMk cId="4249411970" sldId="829"/>
            <ac:spMk id="3" creationId="{9BB0A5E2-C117-4289-BBA9-9FCBB2E9BD8E}"/>
          </ac:spMkLst>
        </pc:spChg>
      </pc:sldChg>
      <pc:sldChg chg="addSp modSp new mod">
        <pc:chgData name="Boban Srezovski" userId="d2c5dd452d77a740" providerId="LiveId" clId="{642EAAD6-1B69-4EA1-8663-1E4FCCE88D37}" dt="2022-05-18T01:57:12.146" v="278" actId="1076"/>
        <pc:sldMkLst>
          <pc:docMk/>
          <pc:sldMk cId="1074531190" sldId="830"/>
        </pc:sldMkLst>
        <pc:spChg chg="mod">
          <ac:chgData name="Boban Srezovski" userId="d2c5dd452d77a740" providerId="LiveId" clId="{642EAAD6-1B69-4EA1-8663-1E4FCCE88D37}" dt="2022-05-18T01:56:46.097" v="266"/>
          <ac:spMkLst>
            <pc:docMk/>
            <pc:sldMk cId="1074531190" sldId="830"/>
            <ac:spMk id="2" creationId="{CA5C4484-17D8-45CA-90F6-8CAAD1729627}"/>
          </ac:spMkLst>
        </pc:spChg>
        <pc:spChg chg="mod">
          <ac:chgData name="Boban Srezovski" userId="d2c5dd452d77a740" providerId="LiveId" clId="{642EAAD6-1B69-4EA1-8663-1E4FCCE88D37}" dt="2022-05-18T01:57:06.558" v="277" actId="20577"/>
          <ac:spMkLst>
            <pc:docMk/>
            <pc:sldMk cId="1074531190" sldId="830"/>
            <ac:spMk id="3" creationId="{150BCFFA-CDA9-4587-AE78-958EF20CC664}"/>
          </ac:spMkLst>
        </pc:spChg>
        <pc:picChg chg="add mod">
          <ac:chgData name="Boban Srezovski" userId="d2c5dd452d77a740" providerId="LiveId" clId="{642EAAD6-1B69-4EA1-8663-1E4FCCE88D37}" dt="2022-05-18T01:57:12.146" v="278" actId="1076"/>
          <ac:picMkLst>
            <pc:docMk/>
            <pc:sldMk cId="1074531190" sldId="830"/>
            <ac:picMk id="5" creationId="{850F36F9-DE21-42C5-9F06-BE9A9739270A}"/>
          </ac:picMkLst>
        </pc:picChg>
      </pc:sldChg>
      <pc:sldChg chg="addSp delSp modSp add mod">
        <pc:chgData name="Boban Srezovski" userId="d2c5dd452d77a740" providerId="LiveId" clId="{642EAAD6-1B69-4EA1-8663-1E4FCCE88D37}" dt="2022-05-18T01:58:07.594" v="305" actId="1076"/>
        <pc:sldMkLst>
          <pc:docMk/>
          <pc:sldMk cId="3729626199" sldId="831"/>
        </pc:sldMkLst>
        <pc:spChg chg="mod">
          <ac:chgData name="Boban Srezovski" userId="d2c5dd452d77a740" providerId="LiveId" clId="{642EAAD6-1B69-4EA1-8663-1E4FCCE88D37}" dt="2022-05-18T01:58:05.891" v="304" actId="14100"/>
          <ac:spMkLst>
            <pc:docMk/>
            <pc:sldMk cId="3729626199" sldId="831"/>
            <ac:spMk id="3" creationId="{150BCFFA-CDA9-4587-AE78-958EF20CC664}"/>
          </ac:spMkLst>
        </pc:spChg>
        <pc:picChg chg="del">
          <ac:chgData name="Boban Srezovski" userId="d2c5dd452d77a740" providerId="LiveId" clId="{642EAAD6-1B69-4EA1-8663-1E4FCCE88D37}" dt="2022-05-18T01:57:26.019" v="287" actId="478"/>
          <ac:picMkLst>
            <pc:docMk/>
            <pc:sldMk cId="3729626199" sldId="831"/>
            <ac:picMk id="5" creationId="{850F36F9-DE21-42C5-9F06-BE9A9739270A}"/>
          </ac:picMkLst>
        </pc:picChg>
        <pc:picChg chg="add mod">
          <ac:chgData name="Boban Srezovski" userId="d2c5dd452d77a740" providerId="LiveId" clId="{642EAAD6-1B69-4EA1-8663-1E4FCCE88D37}" dt="2022-05-18T01:58:07.594" v="305" actId="1076"/>
          <ac:picMkLst>
            <pc:docMk/>
            <pc:sldMk cId="3729626199" sldId="831"/>
            <ac:picMk id="6" creationId="{A4C6F009-1F5F-43F6-B98E-7C1F33318FFF}"/>
          </ac:picMkLst>
        </pc:picChg>
      </pc:sldChg>
      <pc:sldChg chg="addSp delSp modSp add mod">
        <pc:chgData name="Boban Srezovski" userId="d2c5dd452d77a740" providerId="LiveId" clId="{642EAAD6-1B69-4EA1-8663-1E4FCCE88D37}" dt="2022-05-18T02:01:23.987" v="365" actId="1076"/>
        <pc:sldMkLst>
          <pc:docMk/>
          <pc:sldMk cId="2044318673" sldId="832"/>
        </pc:sldMkLst>
        <pc:spChg chg="mod">
          <ac:chgData name="Boban Srezovski" userId="d2c5dd452d77a740" providerId="LiveId" clId="{642EAAD6-1B69-4EA1-8663-1E4FCCE88D37}" dt="2022-05-18T02:01:03.730" v="357" actId="14100"/>
          <ac:spMkLst>
            <pc:docMk/>
            <pc:sldMk cId="2044318673" sldId="832"/>
            <ac:spMk id="3" creationId="{150BCFFA-CDA9-4587-AE78-958EF20CC664}"/>
          </ac:spMkLst>
        </pc:spChg>
        <pc:picChg chg="add mod">
          <ac:chgData name="Boban Srezovski" userId="d2c5dd452d77a740" providerId="LiveId" clId="{642EAAD6-1B69-4EA1-8663-1E4FCCE88D37}" dt="2022-05-18T02:01:06.059" v="358" actId="1076"/>
          <ac:picMkLst>
            <pc:docMk/>
            <pc:sldMk cId="2044318673" sldId="832"/>
            <ac:picMk id="5" creationId="{89744D0E-EABA-46A0-AF36-BBECD8F86723}"/>
          </ac:picMkLst>
        </pc:picChg>
        <pc:picChg chg="del">
          <ac:chgData name="Boban Srezovski" userId="d2c5dd452d77a740" providerId="LiveId" clId="{642EAAD6-1B69-4EA1-8663-1E4FCCE88D37}" dt="2022-05-18T01:58:21.828" v="311" actId="478"/>
          <ac:picMkLst>
            <pc:docMk/>
            <pc:sldMk cId="2044318673" sldId="832"/>
            <ac:picMk id="6" creationId="{A4C6F009-1F5F-43F6-B98E-7C1F33318FFF}"/>
          </ac:picMkLst>
        </pc:picChg>
        <pc:picChg chg="add mod">
          <ac:chgData name="Boban Srezovski" userId="d2c5dd452d77a740" providerId="LiveId" clId="{642EAAD6-1B69-4EA1-8663-1E4FCCE88D37}" dt="2022-05-18T02:01:23.987" v="365" actId="1076"/>
          <ac:picMkLst>
            <pc:docMk/>
            <pc:sldMk cId="2044318673" sldId="832"/>
            <ac:picMk id="8" creationId="{BC4865E2-F6C8-4A87-A9E3-7471A939D7AB}"/>
          </ac:picMkLst>
        </pc:picChg>
        <pc:picChg chg="add mod">
          <ac:chgData name="Boban Srezovski" userId="d2c5dd452d77a740" providerId="LiveId" clId="{642EAAD6-1B69-4EA1-8663-1E4FCCE88D37}" dt="2022-05-18T02:01:15.899" v="362" actId="1076"/>
          <ac:picMkLst>
            <pc:docMk/>
            <pc:sldMk cId="2044318673" sldId="832"/>
            <ac:picMk id="10" creationId="{73AD6645-DB76-4FA8-AB97-F3FD02076D7C}"/>
          </ac:picMkLst>
        </pc:picChg>
        <pc:picChg chg="add mod">
          <ac:chgData name="Boban Srezovski" userId="d2c5dd452d77a740" providerId="LiveId" clId="{642EAAD6-1B69-4EA1-8663-1E4FCCE88D37}" dt="2022-05-18T02:01:20.107" v="364" actId="1076"/>
          <ac:picMkLst>
            <pc:docMk/>
            <pc:sldMk cId="2044318673" sldId="832"/>
            <ac:picMk id="12" creationId="{68D0CC2A-EF43-4B2F-9E74-7208957D89F0}"/>
          </ac:picMkLst>
        </pc:picChg>
        <pc:picChg chg="add mod">
          <ac:chgData name="Boban Srezovski" userId="d2c5dd452d77a740" providerId="LiveId" clId="{642EAAD6-1B69-4EA1-8663-1E4FCCE88D37}" dt="2022-05-18T02:01:18.058" v="363" actId="1076"/>
          <ac:picMkLst>
            <pc:docMk/>
            <pc:sldMk cId="2044318673" sldId="832"/>
            <ac:picMk id="14" creationId="{8565CE1B-D4D8-4107-9A4D-6097B130A6CE}"/>
          </ac:picMkLst>
        </pc:picChg>
      </pc:sldChg>
      <pc:sldChg chg="addSp delSp modSp add mod">
        <pc:chgData name="Boban Srezovski" userId="d2c5dd452d77a740" providerId="LiveId" clId="{642EAAD6-1B69-4EA1-8663-1E4FCCE88D37}" dt="2022-05-18T02:01:56.379" v="381" actId="1076"/>
        <pc:sldMkLst>
          <pc:docMk/>
          <pc:sldMk cId="2537308243" sldId="833"/>
        </pc:sldMkLst>
        <pc:spChg chg="mod">
          <ac:chgData name="Boban Srezovski" userId="d2c5dd452d77a740" providerId="LiveId" clId="{642EAAD6-1B69-4EA1-8663-1E4FCCE88D37}" dt="2022-05-18T02:01:49.895" v="379"/>
          <ac:spMkLst>
            <pc:docMk/>
            <pc:sldMk cId="2537308243" sldId="833"/>
            <ac:spMk id="3" creationId="{150BCFFA-CDA9-4587-AE78-958EF20CC664}"/>
          </ac:spMkLst>
        </pc:spChg>
        <pc:picChg chg="del">
          <ac:chgData name="Boban Srezovski" userId="d2c5dd452d77a740" providerId="LiveId" clId="{642EAAD6-1B69-4EA1-8663-1E4FCCE88D37}" dt="2022-05-18T02:01:38.391" v="367" actId="478"/>
          <ac:picMkLst>
            <pc:docMk/>
            <pc:sldMk cId="2537308243" sldId="833"/>
            <ac:picMk id="5" creationId="{89744D0E-EABA-46A0-AF36-BBECD8F86723}"/>
          </ac:picMkLst>
        </pc:picChg>
        <pc:picChg chg="add mod">
          <ac:chgData name="Boban Srezovski" userId="d2c5dd452d77a740" providerId="LiveId" clId="{642EAAD6-1B69-4EA1-8663-1E4FCCE88D37}" dt="2022-05-18T02:01:56.379" v="381" actId="1076"/>
          <ac:picMkLst>
            <pc:docMk/>
            <pc:sldMk cId="2537308243" sldId="833"/>
            <ac:picMk id="6" creationId="{7EDE8EF6-C85F-447E-92EC-43019327633A}"/>
          </ac:picMkLst>
        </pc:picChg>
        <pc:picChg chg="del">
          <ac:chgData name="Boban Srezovski" userId="d2c5dd452d77a740" providerId="LiveId" clId="{642EAAD6-1B69-4EA1-8663-1E4FCCE88D37}" dt="2022-05-18T02:01:38.643" v="368" actId="478"/>
          <ac:picMkLst>
            <pc:docMk/>
            <pc:sldMk cId="2537308243" sldId="833"/>
            <ac:picMk id="8" creationId="{BC4865E2-F6C8-4A87-A9E3-7471A939D7AB}"/>
          </ac:picMkLst>
        </pc:picChg>
        <pc:picChg chg="del">
          <ac:chgData name="Boban Srezovski" userId="d2c5dd452d77a740" providerId="LiveId" clId="{642EAAD6-1B69-4EA1-8663-1E4FCCE88D37}" dt="2022-05-18T02:01:39.260" v="369" actId="478"/>
          <ac:picMkLst>
            <pc:docMk/>
            <pc:sldMk cId="2537308243" sldId="833"/>
            <ac:picMk id="10" creationId="{73AD6645-DB76-4FA8-AB97-F3FD02076D7C}"/>
          </ac:picMkLst>
        </pc:picChg>
        <pc:picChg chg="del">
          <ac:chgData name="Boban Srezovski" userId="d2c5dd452d77a740" providerId="LiveId" clId="{642EAAD6-1B69-4EA1-8663-1E4FCCE88D37}" dt="2022-05-18T02:01:39.773" v="370" actId="478"/>
          <ac:picMkLst>
            <pc:docMk/>
            <pc:sldMk cId="2537308243" sldId="833"/>
            <ac:picMk id="12" creationId="{68D0CC2A-EF43-4B2F-9E74-7208957D89F0}"/>
          </ac:picMkLst>
        </pc:picChg>
        <pc:picChg chg="del">
          <ac:chgData name="Boban Srezovski" userId="d2c5dd452d77a740" providerId="LiveId" clId="{642EAAD6-1B69-4EA1-8663-1E4FCCE88D37}" dt="2022-05-18T02:01:40.148" v="371" actId="478"/>
          <ac:picMkLst>
            <pc:docMk/>
            <pc:sldMk cId="2537308243" sldId="833"/>
            <ac:picMk id="14" creationId="{8565CE1B-D4D8-4107-9A4D-6097B130A6CE}"/>
          </ac:picMkLst>
        </pc:picChg>
      </pc:sldChg>
      <pc:sldChg chg="modSp new mod">
        <pc:chgData name="Boban Srezovski" userId="d2c5dd452d77a740" providerId="LiveId" clId="{642EAAD6-1B69-4EA1-8663-1E4FCCE88D37}" dt="2022-05-18T02:02:49.542" v="416" actId="6549"/>
        <pc:sldMkLst>
          <pc:docMk/>
          <pc:sldMk cId="733808384" sldId="834"/>
        </pc:sldMkLst>
        <pc:spChg chg="mod">
          <ac:chgData name="Boban Srezovski" userId="d2c5dd452d77a740" providerId="LiveId" clId="{642EAAD6-1B69-4EA1-8663-1E4FCCE88D37}" dt="2022-05-18T02:02:19.841" v="387"/>
          <ac:spMkLst>
            <pc:docMk/>
            <pc:sldMk cId="733808384" sldId="834"/>
            <ac:spMk id="2" creationId="{FABA6DFF-003D-4C83-A086-219FB15D1501}"/>
          </ac:spMkLst>
        </pc:spChg>
        <pc:spChg chg="mod">
          <ac:chgData name="Boban Srezovski" userId="d2c5dd452d77a740" providerId="LiveId" clId="{642EAAD6-1B69-4EA1-8663-1E4FCCE88D37}" dt="2022-05-18T02:02:49.542" v="416" actId="6549"/>
          <ac:spMkLst>
            <pc:docMk/>
            <pc:sldMk cId="733808384" sldId="834"/>
            <ac:spMk id="3" creationId="{C9DD100E-A800-4A3C-A931-F7443973C746}"/>
          </ac:spMkLst>
        </pc:spChg>
      </pc:sldChg>
      <pc:sldChg chg="addSp modSp new mod">
        <pc:chgData name="Boban Srezovski" userId="d2c5dd452d77a740" providerId="LiveId" clId="{642EAAD6-1B69-4EA1-8663-1E4FCCE88D37}" dt="2022-05-18T02:04:54.067" v="433" actId="1076"/>
        <pc:sldMkLst>
          <pc:docMk/>
          <pc:sldMk cId="976405882" sldId="835"/>
        </pc:sldMkLst>
        <pc:spChg chg="mod">
          <ac:chgData name="Boban Srezovski" userId="d2c5dd452d77a740" providerId="LiveId" clId="{642EAAD6-1B69-4EA1-8663-1E4FCCE88D37}" dt="2022-05-18T02:04:17.902" v="422"/>
          <ac:spMkLst>
            <pc:docMk/>
            <pc:sldMk cId="976405882" sldId="835"/>
            <ac:spMk id="2" creationId="{120AF201-CCA7-4E68-809E-F8B74C4D9147}"/>
          </ac:spMkLst>
        </pc:spChg>
        <pc:spChg chg="mod">
          <ac:chgData name="Boban Srezovski" userId="d2c5dd452d77a740" providerId="LiveId" clId="{642EAAD6-1B69-4EA1-8663-1E4FCCE88D37}" dt="2022-05-18T02:04:28.364" v="431" actId="6549"/>
          <ac:spMkLst>
            <pc:docMk/>
            <pc:sldMk cId="976405882" sldId="835"/>
            <ac:spMk id="3" creationId="{A6704DCD-3087-4790-949E-1264FA10CEB4}"/>
          </ac:spMkLst>
        </pc:spChg>
        <pc:picChg chg="add mod">
          <ac:chgData name="Boban Srezovski" userId="d2c5dd452d77a740" providerId="LiveId" clId="{642EAAD6-1B69-4EA1-8663-1E4FCCE88D37}" dt="2022-05-18T02:04:54.067" v="433" actId="1076"/>
          <ac:picMkLst>
            <pc:docMk/>
            <pc:sldMk cId="976405882" sldId="835"/>
            <ac:picMk id="5" creationId="{4CD6CA77-31DD-49D5-9BDA-DBD911EBF197}"/>
          </ac:picMkLst>
        </pc:picChg>
      </pc:sldChg>
      <pc:sldChg chg="addSp delSp modSp add mod">
        <pc:chgData name="Boban Srezovski" userId="d2c5dd452d77a740" providerId="LiveId" clId="{642EAAD6-1B69-4EA1-8663-1E4FCCE88D37}" dt="2022-05-18T02:06:17.211" v="463" actId="1076"/>
        <pc:sldMkLst>
          <pc:docMk/>
          <pc:sldMk cId="1854393297" sldId="836"/>
        </pc:sldMkLst>
        <pc:spChg chg="mod">
          <ac:chgData name="Boban Srezovski" userId="d2c5dd452d77a740" providerId="LiveId" clId="{642EAAD6-1B69-4EA1-8663-1E4FCCE88D37}" dt="2022-05-18T02:05:51.944" v="458" actId="27636"/>
          <ac:spMkLst>
            <pc:docMk/>
            <pc:sldMk cId="1854393297" sldId="836"/>
            <ac:spMk id="3" creationId="{A6704DCD-3087-4790-949E-1264FA10CEB4}"/>
          </ac:spMkLst>
        </pc:spChg>
        <pc:picChg chg="del">
          <ac:chgData name="Boban Srezovski" userId="d2c5dd452d77a740" providerId="LiveId" clId="{642EAAD6-1B69-4EA1-8663-1E4FCCE88D37}" dt="2022-05-18T02:05:09.395" v="436" actId="478"/>
          <ac:picMkLst>
            <pc:docMk/>
            <pc:sldMk cId="1854393297" sldId="836"/>
            <ac:picMk id="5" creationId="{4CD6CA77-31DD-49D5-9BDA-DBD911EBF197}"/>
          </ac:picMkLst>
        </pc:picChg>
        <pc:picChg chg="add mod">
          <ac:chgData name="Boban Srezovski" userId="d2c5dd452d77a740" providerId="LiveId" clId="{642EAAD6-1B69-4EA1-8663-1E4FCCE88D37}" dt="2022-05-18T02:06:17.211" v="463" actId="1076"/>
          <ac:picMkLst>
            <pc:docMk/>
            <pc:sldMk cId="1854393297" sldId="836"/>
            <ac:picMk id="6" creationId="{E2E51018-031A-4B91-9B28-42ADE27B9819}"/>
          </ac:picMkLst>
        </pc:picChg>
        <pc:picChg chg="add mod">
          <ac:chgData name="Boban Srezovski" userId="d2c5dd452d77a740" providerId="LiveId" clId="{642EAAD6-1B69-4EA1-8663-1E4FCCE88D37}" dt="2022-05-18T02:06:06.267" v="461" actId="1076"/>
          <ac:picMkLst>
            <pc:docMk/>
            <pc:sldMk cId="1854393297" sldId="836"/>
            <ac:picMk id="8" creationId="{51E3E245-BDFC-4EAB-93AB-EF07A2210DB3}"/>
          </ac:picMkLst>
        </pc:picChg>
        <pc:picChg chg="add mod">
          <ac:chgData name="Boban Srezovski" userId="d2c5dd452d77a740" providerId="LiveId" clId="{642EAAD6-1B69-4EA1-8663-1E4FCCE88D37}" dt="2022-05-18T02:06:03.724" v="460" actId="1076"/>
          <ac:picMkLst>
            <pc:docMk/>
            <pc:sldMk cId="1854393297" sldId="836"/>
            <ac:picMk id="10" creationId="{02764976-C0AC-433D-8262-C7A67E3CFE78}"/>
          </ac:picMkLst>
        </pc:picChg>
      </pc:sldChg>
      <pc:sldChg chg="addSp delSp modSp add mod">
        <pc:chgData name="Boban Srezovski" userId="d2c5dd452d77a740" providerId="LiveId" clId="{642EAAD6-1B69-4EA1-8663-1E4FCCE88D37}" dt="2022-05-18T02:06:48.171" v="472" actId="1076"/>
        <pc:sldMkLst>
          <pc:docMk/>
          <pc:sldMk cId="4082529968" sldId="837"/>
        </pc:sldMkLst>
        <pc:spChg chg="mod">
          <ac:chgData name="Boban Srezovski" userId="d2c5dd452d77a740" providerId="LiveId" clId="{642EAAD6-1B69-4EA1-8663-1E4FCCE88D37}" dt="2022-05-18T02:06:30.495" v="465"/>
          <ac:spMkLst>
            <pc:docMk/>
            <pc:sldMk cId="4082529968" sldId="837"/>
            <ac:spMk id="3" creationId="{A6704DCD-3087-4790-949E-1264FA10CEB4}"/>
          </ac:spMkLst>
        </pc:spChg>
        <pc:picChg chg="add mod">
          <ac:chgData name="Boban Srezovski" userId="d2c5dd452d77a740" providerId="LiveId" clId="{642EAAD6-1B69-4EA1-8663-1E4FCCE88D37}" dt="2022-05-18T02:06:48.171" v="472" actId="1076"/>
          <ac:picMkLst>
            <pc:docMk/>
            <pc:sldMk cId="4082529968" sldId="837"/>
            <ac:picMk id="5" creationId="{CD4DAF52-C0AF-41D0-BFA1-6AE0EE624266}"/>
          </ac:picMkLst>
        </pc:picChg>
        <pc:picChg chg="del">
          <ac:chgData name="Boban Srezovski" userId="d2c5dd452d77a740" providerId="LiveId" clId="{642EAAD6-1B69-4EA1-8663-1E4FCCE88D37}" dt="2022-05-18T02:06:32.016" v="466" actId="478"/>
          <ac:picMkLst>
            <pc:docMk/>
            <pc:sldMk cId="4082529968" sldId="837"/>
            <ac:picMk id="6" creationId="{E2E51018-031A-4B91-9B28-42ADE27B9819}"/>
          </ac:picMkLst>
        </pc:picChg>
        <pc:picChg chg="del">
          <ac:chgData name="Boban Srezovski" userId="d2c5dd452d77a740" providerId="LiveId" clId="{642EAAD6-1B69-4EA1-8663-1E4FCCE88D37}" dt="2022-05-18T02:06:32.204" v="467" actId="478"/>
          <ac:picMkLst>
            <pc:docMk/>
            <pc:sldMk cId="4082529968" sldId="837"/>
            <ac:picMk id="8" creationId="{51E3E245-BDFC-4EAB-93AB-EF07A2210DB3}"/>
          </ac:picMkLst>
        </pc:picChg>
        <pc:picChg chg="del">
          <ac:chgData name="Boban Srezovski" userId="d2c5dd452d77a740" providerId="LiveId" clId="{642EAAD6-1B69-4EA1-8663-1E4FCCE88D37}" dt="2022-05-18T02:06:33.760" v="468" actId="478"/>
          <ac:picMkLst>
            <pc:docMk/>
            <pc:sldMk cId="4082529968" sldId="837"/>
            <ac:picMk id="10" creationId="{02764976-C0AC-433D-8262-C7A67E3CFE78}"/>
          </ac:picMkLst>
        </pc:picChg>
      </pc:sldChg>
      <pc:sldChg chg="addSp delSp modSp add mod">
        <pc:chgData name="Boban Srezovski" userId="d2c5dd452d77a740" providerId="LiveId" clId="{642EAAD6-1B69-4EA1-8663-1E4FCCE88D37}" dt="2022-05-18T02:08:08.226" v="511" actId="1076"/>
        <pc:sldMkLst>
          <pc:docMk/>
          <pc:sldMk cId="2710186129" sldId="838"/>
        </pc:sldMkLst>
        <pc:spChg chg="mod">
          <ac:chgData name="Boban Srezovski" userId="d2c5dd452d77a740" providerId="LiveId" clId="{642EAAD6-1B69-4EA1-8663-1E4FCCE88D37}" dt="2022-05-18T02:08:04.208" v="509" actId="27636"/>
          <ac:spMkLst>
            <pc:docMk/>
            <pc:sldMk cId="2710186129" sldId="838"/>
            <ac:spMk id="3" creationId="{A6704DCD-3087-4790-949E-1264FA10CEB4}"/>
          </ac:spMkLst>
        </pc:spChg>
        <pc:picChg chg="del">
          <ac:chgData name="Boban Srezovski" userId="d2c5dd452d77a740" providerId="LiveId" clId="{642EAAD6-1B69-4EA1-8663-1E4FCCE88D37}" dt="2022-05-18T02:07:13.573" v="475" actId="478"/>
          <ac:picMkLst>
            <pc:docMk/>
            <pc:sldMk cId="2710186129" sldId="838"/>
            <ac:picMk id="5" creationId="{CD4DAF52-C0AF-41D0-BFA1-6AE0EE624266}"/>
          </ac:picMkLst>
        </pc:picChg>
        <pc:picChg chg="add mod">
          <ac:chgData name="Boban Srezovski" userId="d2c5dd452d77a740" providerId="LiveId" clId="{642EAAD6-1B69-4EA1-8663-1E4FCCE88D37}" dt="2022-05-18T02:08:05.459" v="510" actId="1076"/>
          <ac:picMkLst>
            <pc:docMk/>
            <pc:sldMk cId="2710186129" sldId="838"/>
            <ac:picMk id="6" creationId="{120FA725-8167-432E-A035-76D5298B1B67}"/>
          </ac:picMkLst>
        </pc:picChg>
        <pc:picChg chg="add mod">
          <ac:chgData name="Boban Srezovski" userId="d2c5dd452d77a740" providerId="LiveId" clId="{642EAAD6-1B69-4EA1-8663-1E4FCCE88D37}" dt="2022-05-18T02:08:08.226" v="511" actId="1076"/>
          <ac:picMkLst>
            <pc:docMk/>
            <pc:sldMk cId="2710186129" sldId="838"/>
            <ac:picMk id="8" creationId="{3087E9CD-B6BF-4963-B378-BA0F191A8B77}"/>
          </ac:picMkLst>
        </pc:picChg>
      </pc:sldChg>
      <pc:sldChg chg="modSp new mod">
        <pc:chgData name="Boban Srezovski" userId="d2c5dd452d77a740" providerId="LiveId" clId="{642EAAD6-1B69-4EA1-8663-1E4FCCE88D37}" dt="2022-05-18T02:08:43.059" v="537" actId="6549"/>
        <pc:sldMkLst>
          <pc:docMk/>
          <pc:sldMk cId="3085094715" sldId="839"/>
        </pc:sldMkLst>
        <pc:spChg chg="mod">
          <ac:chgData name="Boban Srezovski" userId="d2c5dd452d77a740" providerId="LiveId" clId="{642EAAD6-1B69-4EA1-8663-1E4FCCE88D37}" dt="2022-05-18T02:08:20.552" v="517"/>
          <ac:spMkLst>
            <pc:docMk/>
            <pc:sldMk cId="3085094715" sldId="839"/>
            <ac:spMk id="2" creationId="{26594D95-702E-471F-A33B-5383B608988A}"/>
          </ac:spMkLst>
        </pc:spChg>
        <pc:spChg chg="mod">
          <ac:chgData name="Boban Srezovski" userId="d2c5dd452d77a740" providerId="LiveId" clId="{642EAAD6-1B69-4EA1-8663-1E4FCCE88D37}" dt="2022-05-18T02:08:43.059" v="537" actId="6549"/>
          <ac:spMkLst>
            <pc:docMk/>
            <pc:sldMk cId="3085094715" sldId="839"/>
            <ac:spMk id="3" creationId="{63C5615A-1BB1-43D3-B06E-CDAA57EB2313}"/>
          </ac:spMkLst>
        </pc:spChg>
      </pc:sldChg>
      <pc:sldChg chg="addSp modSp new mod">
        <pc:chgData name="Boban Srezovski" userId="d2c5dd452d77a740" providerId="LiveId" clId="{642EAAD6-1B69-4EA1-8663-1E4FCCE88D37}" dt="2022-05-18T02:10:04.731" v="577" actId="1076"/>
        <pc:sldMkLst>
          <pc:docMk/>
          <pc:sldMk cId="1399043688" sldId="840"/>
        </pc:sldMkLst>
        <pc:spChg chg="mod">
          <ac:chgData name="Boban Srezovski" userId="d2c5dd452d77a740" providerId="LiveId" clId="{642EAAD6-1B69-4EA1-8663-1E4FCCE88D37}" dt="2022-05-18T02:08:55.745" v="543"/>
          <ac:spMkLst>
            <pc:docMk/>
            <pc:sldMk cId="1399043688" sldId="840"/>
            <ac:spMk id="2" creationId="{B23FE65D-FBFE-41F7-9B01-980A6C461CCF}"/>
          </ac:spMkLst>
        </pc:spChg>
        <pc:spChg chg="mod">
          <ac:chgData name="Boban Srezovski" userId="d2c5dd452d77a740" providerId="LiveId" clId="{642EAAD6-1B69-4EA1-8663-1E4FCCE88D37}" dt="2022-05-18T02:10:02.363" v="575" actId="14100"/>
          <ac:spMkLst>
            <pc:docMk/>
            <pc:sldMk cId="1399043688" sldId="840"/>
            <ac:spMk id="3" creationId="{D492BADF-AAA9-48C9-8949-C5D415FC5A54}"/>
          </ac:spMkLst>
        </pc:spChg>
        <pc:picChg chg="add mod">
          <ac:chgData name="Boban Srezovski" userId="d2c5dd452d77a740" providerId="LiveId" clId="{642EAAD6-1B69-4EA1-8663-1E4FCCE88D37}" dt="2022-05-18T02:10:03.556" v="576" actId="1076"/>
          <ac:picMkLst>
            <pc:docMk/>
            <pc:sldMk cId="1399043688" sldId="840"/>
            <ac:picMk id="5" creationId="{884C4694-2710-408D-B9A2-17EC5C80A6F1}"/>
          </ac:picMkLst>
        </pc:picChg>
        <pc:picChg chg="add mod">
          <ac:chgData name="Boban Srezovski" userId="d2c5dd452d77a740" providerId="LiveId" clId="{642EAAD6-1B69-4EA1-8663-1E4FCCE88D37}" dt="2022-05-18T02:10:04.731" v="577" actId="1076"/>
          <ac:picMkLst>
            <pc:docMk/>
            <pc:sldMk cId="1399043688" sldId="840"/>
            <ac:picMk id="7" creationId="{373FC2D2-9E84-42BF-8E64-8BFD8D9BECD4}"/>
          </ac:picMkLst>
        </pc:picChg>
      </pc:sldChg>
      <pc:sldChg chg="addSp delSp modSp add mod">
        <pc:chgData name="Boban Srezovski" userId="d2c5dd452d77a740" providerId="LiveId" clId="{642EAAD6-1B69-4EA1-8663-1E4FCCE88D37}" dt="2022-05-18T02:11:16.754" v="604" actId="1076"/>
        <pc:sldMkLst>
          <pc:docMk/>
          <pc:sldMk cId="2512914643" sldId="841"/>
        </pc:sldMkLst>
        <pc:spChg chg="mod">
          <ac:chgData name="Boban Srezovski" userId="d2c5dd452d77a740" providerId="LiveId" clId="{642EAAD6-1B69-4EA1-8663-1E4FCCE88D37}" dt="2022-05-18T02:11:13.963" v="603" actId="6549"/>
          <ac:spMkLst>
            <pc:docMk/>
            <pc:sldMk cId="2512914643" sldId="841"/>
            <ac:spMk id="3" creationId="{D492BADF-AAA9-48C9-8949-C5D415FC5A54}"/>
          </ac:spMkLst>
        </pc:spChg>
        <pc:picChg chg="del">
          <ac:chgData name="Boban Srezovski" userId="d2c5dd452d77a740" providerId="LiveId" clId="{642EAAD6-1B69-4EA1-8663-1E4FCCE88D37}" dt="2022-05-18T02:10:32.844" v="580" actId="478"/>
          <ac:picMkLst>
            <pc:docMk/>
            <pc:sldMk cId="2512914643" sldId="841"/>
            <ac:picMk id="5" creationId="{884C4694-2710-408D-B9A2-17EC5C80A6F1}"/>
          </ac:picMkLst>
        </pc:picChg>
        <pc:picChg chg="add del">
          <ac:chgData name="Boban Srezovski" userId="d2c5dd452d77a740" providerId="LiveId" clId="{642EAAD6-1B69-4EA1-8663-1E4FCCE88D37}" dt="2022-05-18T02:10:59.363" v="587" actId="478"/>
          <ac:picMkLst>
            <pc:docMk/>
            <pc:sldMk cId="2512914643" sldId="841"/>
            <ac:picMk id="6" creationId="{8C85AC86-1A55-40FC-B0FF-A684568A6292}"/>
          </ac:picMkLst>
        </pc:picChg>
        <pc:picChg chg="del">
          <ac:chgData name="Boban Srezovski" userId="d2c5dd452d77a740" providerId="LiveId" clId="{642EAAD6-1B69-4EA1-8663-1E4FCCE88D37}" dt="2022-05-18T02:10:33.079" v="581" actId="478"/>
          <ac:picMkLst>
            <pc:docMk/>
            <pc:sldMk cId="2512914643" sldId="841"/>
            <ac:picMk id="7" creationId="{373FC2D2-9E84-42BF-8E64-8BFD8D9BECD4}"/>
          </ac:picMkLst>
        </pc:picChg>
        <pc:picChg chg="add del mod">
          <ac:chgData name="Boban Srezovski" userId="d2c5dd452d77a740" providerId="LiveId" clId="{642EAAD6-1B69-4EA1-8663-1E4FCCE88D37}" dt="2022-05-18T02:10:59.068" v="586" actId="478"/>
          <ac:picMkLst>
            <pc:docMk/>
            <pc:sldMk cId="2512914643" sldId="841"/>
            <ac:picMk id="9" creationId="{94E6FF48-E5E2-44E7-852C-E5BAE04CD76F}"/>
          </ac:picMkLst>
        </pc:picChg>
        <pc:picChg chg="add mod">
          <ac:chgData name="Boban Srezovski" userId="d2c5dd452d77a740" providerId="LiveId" clId="{642EAAD6-1B69-4EA1-8663-1E4FCCE88D37}" dt="2022-05-18T02:11:16.754" v="604" actId="1076"/>
          <ac:picMkLst>
            <pc:docMk/>
            <pc:sldMk cId="2512914643" sldId="841"/>
            <ac:picMk id="11" creationId="{8D040808-BE54-4B33-AAF2-1A77F30D18B9}"/>
          </ac:picMkLst>
        </pc:picChg>
      </pc:sldChg>
      <pc:sldChg chg="addSp delSp modSp add mod">
        <pc:chgData name="Boban Srezovski" userId="d2c5dd452d77a740" providerId="LiveId" clId="{642EAAD6-1B69-4EA1-8663-1E4FCCE88D37}" dt="2022-05-18T02:13:03.699" v="649" actId="1076"/>
        <pc:sldMkLst>
          <pc:docMk/>
          <pc:sldMk cId="4198886705" sldId="842"/>
        </pc:sldMkLst>
        <pc:spChg chg="mod">
          <ac:chgData name="Boban Srezovski" userId="d2c5dd452d77a740" providerId="LiveId" clId="{642EAAD6-1B69-4EA1-8663-1E4FCCE88D37}" dt="2022-05-18T02:12:50.572" v="642" actId="20577"/>
          <ac:spMkLst>
            <pc:docMk/>
            <pc:sldMk cId="4198886705" sldId="842"/>
            <ac:spMk id="3" creationId="{D492BADF-AAA9-48C9-8949-C5D415FC5A54}"/>
          </ac:spMkLst>
        </pc:spChg>
        <pc:picChg chg="add mod">
          <ac:chgData name="Boban Srezovski" userId="d2c5dd452d77a740" providerId="LiveId" clId="{642EAAD6-1B69-4EA1-8663-1E4FCCE88D37}" dt="2022-05-18T02:12:49.091" v="640" actId="1076"/>
          <ac:picMkLst>
            <pc:docMk/>
            <pc:sldMk cId="4198886705" sldId="842"/>
            <ac:picMk id="5" creationId="{8E7D5725-D8A6-4F59-B864-5FADD960CB39}"/>
          </ac:picMkLst>
        </pc:picChg>
        <pc:picChg chg="add mod">
          <ac:chgData name="Boban Srezovski" userId="d2c5dd452d77a740" providerId="LiveId" clId="{642EAAD6-1B69-4EA1-8663-1E4FCCE88D37}" dt="2022-05-18T02:12:54.795" v="645" actId="1076"/>
          <ac:picMkLst>
            <pc:docMk/>
            <pc:sldMk cId="4198886705" sldId="842"/>
            <ac:picMk id="7" creationId="{1A5BEED9-9A37-45D8-ACB4-9E883DBC7BFE}"/>
          </ac:picMkLst>
        </pc:picChg>
        <pc:picChg chg="add mod">
          <ac:chgData name="Boban Srezovski" userId="d2c5dd452d77a740" providerId="LiveId" clId="{642EAAD6-1B69-4EA1-8663-1E4FCCE88D37}" dt="2022-05-18T02:13:03.699" v="649" actId="1076"/>
          <ac:picMkLst>
            <pc:docMk/>
            <pc:sldMk cId="4198886705" sldId="842"/>
            <ac:picMk id="9" creationId="{C0F7AC41-BDFB-497C-835E-53AAF57368B3}"/>
          </ac:picMkLst>
        </pc:picChg>
        <pc:picChg chg="del">
          <ac:chgData name="Boban Srezovski" userId="d2c5dd452d77a740" providerId="LiveId" clId="{642EAAD6-1B69-4EA1-8663-1E4FCCE88D37}" dt="2022-05-18T02:11:25.917" v="607" actId="478"/>
          <ac:picMkLst>
            <pc:docMk/>
            <pc:sldMk cId="4198886705" sldId="842"/>
            <ac:picMk id="11" creationId="{8D040808-BE54-4B33-AAF2-1A77F30D18B9}"/>
          </ac:picMkLst>
        </pc:picChg>
      </pc:sldChg>
      <pc:sldChg chg="addSp delSp modSp add mod">
        <pc:chgData name="Boban Srezovski" userId="d2c5dd452d77a740" providerId="LiveId" clId="{642EAAD6-1B69-4EA1-8663-1E4FCCE88D37}" dt="2022-05-18T02:13:46.234" v="671" actId="1076"/>
        <pc:sldMkLst>
          <pc:docMk/>
          <pc:sldMk cId="3039564884" sldId="843"/>
        </pc:sldMkLst>
        <pc:spChg chg="mod">
          <ac:chgData name="Boban Srezovski" userId="d2c5dd452d77a740" providerId="LiveId" clId="{642EAAD6-1B69-4EA1-8663-1E4FCCE88D37}" dt="2022-05-18T02:13:34.620" v="669" actId="20577"/>
          <ac:spMkLst>
            <pc:docMk/>
            <pc:sldMk cId="3039564884" sldId="843"/>
            <ac:spMk id="3" creationId="{D492BADF-AAA9-48C9-8949-C5D415FC5A54}"/>
          </ac:spMkLst>
        </pc:spChg>
        <pc:picChg chg="del">
          <ac:chgData name="Boban Srezovski" userId="d2c5dd452d77a740" providerId="LiveId" clId="{642EAAD6-1B69-4EA1-8663-1E4FCCE88D37}" dt="2022-05-18T02:13:15.404" v="653" actId="478"/>
          <ac:picMkLst>
            <pc:docMk/>
            <pc:sldMk cId="3039564884" sldId="843"/>
            <ac:picMk id="5" creationId="{8E7D5725-D8A6-4F59-B864-5FADD960CB39}"/>
          </ac:picMkLst>
        </pc:picChg>
        <pc:picChg chg="add mod">
          <ac:chgData name="Boban Srezovski" userId="d2c5dd452d77a740" providerId="LiveId" clId="{642EAAD6-1B69-4EA1-8663-1E4FCCE88D37}" dt="2022-05-18T02:13:46.234" v="671" actId="1076"/>
          <ac:picMkLst>
            <pc:docMk/>
            <pc:sldMk cId="3039564884" sldId="843"/>
            <ac:picMk id="6" creationId="{7A852B92-40AB-42FC-A80C-588DCD7B15D8}"/>
          </ac:picMkLst>
        </pc:picChg>
        <pc:picChg chg="del">
          <ac:chgData name="Boban Srezovski" userId="d2c5dd452d77a740" providerId="LiveId" clId="{642EAAD6-1B69-4EA1-8663-1E4FCCE88D37}" dt="2022-05-18T02:13:14.994" v="652" actId="478"/>
          <ac:picMkLst>
            <pc:docMk/>
            <pc:sldMk cId="3039564884" sldId="843"/>
            <ac:picMk id="7" creationId="{1A5BEED9-9A37-45D8-ACB4-9E883DBC7BFE}"/>
          </ac:picMkLst>
        </pc:picChg>
        <pc:picChg chg="del">
          <ac:chgData name="Boban Srezovski" userId="d2c5dd452d77a740" providerId="LiveId" clId="{642EAAD6-1B69-4EA1-8663-1E4FCCE88D37}" dt="2022-05-18T02:13:14.540" v="651" actId="478"/>
          <ac:picMkLst>
            <pc:docMk/>
            <pc:sldMk cId="3039564884" sldId="843"/>
            <ac:picMk id="9" creationId="{C0F7AC41-BDFB-497C-835E-53AAF57368B3}"/>
          </ac:picMkLst>
        </pc:picChg>
      </pc:sldChg>
      <pc:sldChg chg="modSp new mod">
        <pc:chgData name="Boban Srezovski" userId="d2c5dd452d77a740" providerId="LiveId" clId="{642EAAD6-1B69-4EA1-8663-1E4FCCE88D37}" dt="2022-05-18T02:14:26.140" v="701" actId="6549"/>
        <pc:sldMkLst>
          <pc:docMk/>
          <pc:sldMk cId="2644315888" sldId="844"/>
        </pc:sldMkLst>
        <pc:spChg chg="mod">
          <ac:chgData name="Boban Srezovski" userId="d2c5dd452d77a740" providerId="LiveId" clId="{642EAAD6-1B69-4EA1-8663-1E4FCCE88D37}" dt="2022-05-18T02:13:57.518" v="677"/>
          <ac:spMkLst>
            <pc:docMk/>
            <pc:sldMk cId="2644315888" sldId="844"/>
            <ac:spMk id="2" creationId="{C5E8DB88-2F28-4CA9-BEF8-703E93AD33D4}"/>
          </ac:spMkLst>
        </pc:spChg>
        <pc:spChg chg="mod">
          <ac:chgData name="Boban Srezovski" userId="d2c5dd452d77a740" providerId="LiveId" clId="{642EAAD6-1B69-4EA1-8663-1E4FCCE88D37}" dt="2022-05-18T02:14:26.140" v="701" actId="6549"/>
          <ac:spMkLst>
            <pc:docMk/>
            <pc:sldMk cId="2644315888" sldId="844"/>
            <ac:spMk id="3" creationId="{050E4EDA-A6C7-4BD5-A72A-F2CF6D1D9199}"/>
          </ac:spMkLst>
        </pc:spChg>
      </pc:sldChg>
      <pc:sldChg chg="addSp modSp add mod">
        <pc:chgData name="Boban Srezovski" userId="d2c5dd452d77a740" providerId="LiveId" clId="{642EAAD6-1B69-4EA1-8663-1E4FCCE88D37}" dt="2022-05-18T02:14:50.540" v="710" actId="20577"/>
        <pc:sldMkLst>
          <pc:docMk/>
          <pc:sldMk cId="3010569075" sldId="845"/>
        </pc:sldMkLst>
        <pc:spChg chg="mod">
          <ac:chgData name="Boban Srezovski" userId="d2c5dd452d77a740" providerId="LiveId" clId="{642EAAD6-1B69-4EA1-8663-1E4FCCE88D37}" dt="2022-05-18T02:14:50.540" v="710" actId="20577"/>
          <ac:spMkLst>
            <pc:docMk/>
            <pc:sldMk cId="3010569075" sldId="845"/>
            <ac:spMk id="3" creationId="{050E4EDA-A6C7-4BD5-A72A-F2CF6D1D9199}"/>
          </ac:spMkLst>
        </pc:spChg>
        <pc:picChg chg="add mod">
          <ac:chgData name="Boban Srezovski" userId="d2c5dd452d77a740" providerId="LiveId" clId="{642EAAD6-1B69-4EA1-8663-1E4FCCE88D37}" dt="2022-05-18T02:14:48.491" v="706" actId="1076"/>
          <ac:picMkLst>
            <pc:docMk/>
            <pc:sldMk cId="3010569075" sldId="845"/>
            <ac:picMk id="5" creationId="{A2519B4F-CADF-4B61-98E9-41EF2BE28F0B}"/>
          </ac:picMkLst>
        </pc:picChg>
      </pc:sldChg>
      <pc:sldChg chg="addSp delSp modSp add mod">
        <pc:chgData name="Boban Srezovski" userId="d2c5dd452d77a740" providerId="LiveId" clId="{642EAAD6-1B69-4EA1-8663-1E4FCCE88D37}" dt="2022-05-18T02:15:35.627" v="737" actId="1076"/>
        <pc:sldMkLst>
          <pc:docMk/>
          <pc:sldMk cId="88534393" sldId="846"/>
        </pc:sldMkLst>
        <pc:spChg chg="mod">
          <ac:chgData name="Boban Srezovski" userId="d2c5dd452d77a740" providerId="LiveId" clId="{642EAAD6-1B69-4EA1-8663-1E4FCCE88D37}" dt="2022-05-18T02:15:26.891" v="734" actId="20577"/>
          <ac:spMkLst>
            <pc:docMk/>
            <pc:sldMk cId="88534393" sldId="846"/>
            <ac:spMk id="3" creationId="{050E4EDA-A6C7-4BD5-A72A-F2CF6D1D9199}"/>
          </ac:spMkLst>
        </pc:spChg>
        <pc:picChg chg="del">
          <ac:chgData name="Boban Srezovski" userId="d2c5dd452d77a740" providerId="LiveId" clId="{642EAAD6-1B69-4EA1-8663-1E4FCCE88D37}" dt="2022-05-18T02:15:03.557" v="713" actId="478"/>
          <ac:picMkLst>
            <pc:docMk/>
            <pc:sldMk cId="88534393" sldId="846"/>
            <ac:picMk id="5" creationId="{A2519B4F-CADF-4B61-98E9-41EF2BE28F0B}"/>
          </ac:picMkLst>
        </pc:picChg>
        <pc:picChg chg="add mod">
          <ac:chgData name="Boban Srezovski" userId="d2c5dd452d77a740" providerId="LiveId" clId="{642EAAD6-1B69-4EA1-8663-1E4FCCE88D37}" dt="2022-05-18T02:15:28.051" v="735" actId="1076"/>
          <ac:picMkLst>
            <pc:docMk/>
            <pc:sldMk cId="88534393" sldId="846"/>
            <ac:picMk id="6" creationId="{68C8E58A-85C4-4D5C-8C7C-CD1A06E527A6}"/>
          </ac:picMkLst>
        </pc:picChg>
        <pc:picChg chg="add mod">
          <ac:chgData name="Boban Srezovski" userId="d2c5dd452d77a740" providerId="LiveId" clId="{642EAAD6-1B69-4EA1-8663-1E4FCCE88D37}" dt="2022-05-18T02:15:35.627" v="737" actId="1076"/>
          <ac:picMkLst>
            <pc:docMk/>
            <pc:sldMk cId="88534393" sldId="846"/>
            <ac:picMk id="8" creationId="{610C0A60-DA36-4157-ADEA-45B42892B00E}"/>
          </ac:picMkLst>
        </pc:picChg>
      </pc:sldChg>
      <pc:sldChg chg="addSp delSp modSp add mod">
        <pc:chgData name="Boban Srezovski" userId="d2c5dd452d77a740" providerId="LiveId" clId="{642EAAD6-1B69-4EA1-8663-1E4FCCE88D37}" dt="2022-05-18T02:16:48.740" v="770" actId="1076"/>
        <pc:sldMkLst>
          <pc:docMk/>
          <pc:sldMk cId="2075539526" sldId="847"/>
        </pc:sldMkLst>
        <pc:spChg chg="mod">
          <ac:chgData name="Boban Srezovski" userId="d2c5dd452d77a740" providerId="LiveId" clId="{642EAAD6-1B69-4EA1-8663-1E4FCCE88D37}" dt="2022-05-18T02:16:33.508" v="765" actId="20577"/>
          <ac:spMkLst>
            <pc:docMk/>
            <pc:sldMk cId="2075539526" sldId="847"/>
            <ac:spMk id="3" creationId="{050E4EDA-A6C7-4BD5-A72A-F2CF6D1D9199}"/>
          </ac:spMkLst>
        </pc:spChg>
        <pc:picChg chg="add mod modCrop">
          <ac:chgData name="Boban Srezovski" userId="d2c5dd452d77a740" providerId="LiveId" clId="{642EAAD6-1B69-4EA1-8663-1E4FCCE88D37}" dt="2022-05-18T02:16:47.323" v="769" actId="1076"/>
          <ac:picMkLst>
            <pc:docMk/>
            <pc:sldMk cId="2075539526" sldId="847"/>
            <ac:picMk id="5" creationId="{C87D4FA1-515D-43DA-887F-958AA6B963D5}"/>
          </ac:picMkLst>
        </pc:picChg>
        <pc:picChg chg="del">
          <ac:chgData name="Boban Srezovski" userId="d2c5dd452d77a740" providerId="LiveId" clId="{642EAAD6-1B69-4EA1-8663-1E4FCCE88D37}" dt="2022-05-18T02:15:42.853" v="740" actId="478"/>
          <ac:picMkLst>
            <pc:docMk/>
            <pc:sldMk cId="2075539526" sldId="847"/>
            <ac:picMk id="6" creationId="{68C8E58A-85C4-4D5C-8C7C-CD1A06E527A6}"/>
          </ac:picMkLst>
        </pc:picChg>
        <pc:picChg chg="del">
          <ac:chgData name="Boban Srezovski" userId="d2c5dd452d77a740" providerId="LiveId" clId="{642EAAD6-1B69-4EA1-8663-1E4FCCE88D37}" dt="2022-05-18T02:15:43.172" v="741" actId="478"/>
          <ac:picMkLst>
            <pc:docMk/>
            <pc:sldMk cId="2075539526" sldId="847"/>
            <ac:picMk id="8" creationId="{610C0A60-DA36-4157-ADEA-45B42892B00E}"/>
          </ac:picMkLst>
        </pc:picChg>
        <pc:picChg chg="add mod">
          <ac:chgData name="Boban Srezovski" userId="d2c5dd452d77a740" providerId="LiveId" clId="{642EAAD6-1B69-4EA1-8663-1E4FCCE88D37}" dt="2022-05-18T02:16:48.740" v="770" actId="1076"/>
          <ac:picMkLst>
            <pc:docMk/>
            <pc:sldMk cId="2075539526" sldId="847"/>
            <ac:picMk id="9" creationId="{4D93CF8B-94DD-49C5-9D3F-6C90D504F467}"/>
          </ac:picMkLst>
        </pc:picChg>
      </pc:sldChg>
      <pc:sldChg chg="delSp modSp add mod">
        <pc:chgData name="Boban Srezovski" userId="d2c5dd452d77a740" providerId="LiveId" clId="{642EAAD6-1B69-4EA1-8663-1E4FCCE88D37}" dt="2022-05-18T02:17:25.626" v="788" actId="1076"/>
        <pc:sldMkLst>
          <pc:docMk/>
          <pc:sldMk cId="3236444392" sldId="848"/>
        </pc:sldMkLst>
        <pc:spChg chg="mod">
          <ac:chgData name="Boban Srezovski" userId="d2c5dd452d77a740" providerId="LiveId" clId="{642EAAD6-1B69-4EA1-8663-1E4FCCE88D37}" dt="2022-05-18T02:17:23.299" v="787" actId="20577"/>
          <ac:spMkLst>
            <pc:docMk/>
            <pc:sldMk cId="3236444392" sldId="848"/>
            <ac:spMk id="3" creationId="{050E4EDA-A6C7-4BD5-A72A-F2CF6D1D9199}"/>
          </ac:spMkLst>
        </pc:spChg>
        <pc:picChg chg="del mod">
          <ac:chgData name="Boban Srezovski" userId="d2c5dd452d77a740" providerId="LiveId" clId="{642EAAD6-1B69-4EA1-8663-1E4FCCE88D37}" dt="2022-05-18T02:17:19.228" v="785" actId="478"/>
          <ac:picMkLst>
            <pc:docMk/>
            <pc:sldMk cId="3236444392" sldId="848"/>
            <ac:picMk id="5" creationId="{C87D4FA1-515D-43DA-887F-958AA6B963D5}"/>
          </ac:picMkLst>
        </pc:picChg>
        <pc:picChg chg="mod">
          <ac:chgData name="Boban Srezovski" userId="d2c5dd452d77a740" providerId="LiveId" clId="{642EAAD6-1B69-4EA1-8663-1E4FCCE88D37}" dt="2022-05-18T02:17:25.626" v="788" actId="1076"/>
          <ac:picMkLst>
            <pc:docMk/>
            <pc:sldMk cId="3236444392" sldId="848"/>
            <ac:picMk id="9" creationId="{4D93CF8B-94DD-49C5-9D3F-6C90D504F467}"/>
          </ac:picMkLst>
        </pc:picChg>
      </pc:sldChg>
      <pc:sldChg chg="addSp delSp modSp new mod">
        <pc:chgData name="Boban Srezovski" userId="d2c5dd452d77a740" providerId="LiveId" clId="{642EAAD6-1B69-4EA1-8663-1E4FCCE88D37}" dt="2022-05-18T02:18:47.331" v="822" actId="1076"/>
        <pc:sldMkLst>
          <pc:docMk/>
          <pc:sldMk cId="3770613508" sldId="849"/>
        </pc:sldMkLst>
        <pc:spChg chg="mod">
          <ac:chgData name="Boban Srezovski" userId="d2c5dd452d77a740" providerId="LiveId" clId="{642EAAD6-1B69-4EA1-8663-1E4FCCE88D37}" dt="2022-05-18T02:17:40.008" v="794"/>
          <ac:spMkLst>
            <pc:docMk/>
            <pc:sldMk cId="3770613508" sldId="849"/>
            <ac:spMk id="2" creationId="{D4AB5DE2-065D-422B-B03D-7E6C7EBB1F4D}"/>
          </ac:spMkLst>
        </pc:spChg>
        <pc:spChg chg="mod">
          <ac:chgData name="Boban Srezovski" userId="d2c5dd452d77a740" providerId="LiveId" clId="{642EAAD6-1B69-4EA1-8663-1E4FCCE88D37}" dt="2022-05-18T02:18:45.562" v="821" actId="14100"/>
          <ac:spMkLst>
            <pc:docMk/>
            <pc:sldMk cId="3770613508" sldId="849"/>
            <ac:spMk id="3" creationId="{BF71F3FB-6D02-4080-8AC0-6DCD541CE902}"/>
          </ac:spMkLst>
        </pc:spChg>
        <pc:picChg chg="add del mod">
          <ac:chgData name="Boban Srezovski" userId="d2c5dd452d77a740" providerId="LiveId" clId="{642EAAD6-1B69-4EA1-8663-1E4FCCE88D37}" dt="2022-05-18T02:18:32.220" v="815" actId="478"/>
          <ac:picMkLst>
            <pc:docMk/>
            <pc:sldMk cId="3770613508" sldId="849"/>
            <ac:picMk id="5" creationId="{EB0A4F38-FEB5-4643-8121-79F685876E81}"/>
          </ac:picMkLst>
        </pc:picChg>
        <pc:picChg chg="add del mod">
          <ac:chgData name="Boban Srezovski" userId="d2c5dd452d77a740" providerId="LiveId" clId="{642EAAD6-1B69-4EA1-8663-1E4FCCE88D37}" dt="2022-05-18T02:18:31.189" v="814" actId="478"/>
          <ac:picMkLst>
            <pc:docMk/>
            <pc:sldMk cId="3770613508" sldId="849"/>
            <ac:picMk id="7" creationId="{DCC50EE6-7DF0-4FD5-BF6B-ECD81214EC71}"/>
          </ac:picMkLst>
        </pc:picChg>
        <pc:picChg chg="add mod">
          <ac:chgData name="Boban Srezovski" userId="d2c5dd452d77a740" providerId="LiveId" clId="{642EAAD6-1B69-4EA1-8663-1E4FCCE88D37}" dt="2022-05-18T02:18:47.331" v="822" actId="1076"/>
          <ac:picMkLst>
            <pc:docMk/>
            <pc:sldMk cId="3770613508" sldId="849"/>
            <ac:picMk id="9" creationId="{CB6B48E2-945D-46AC-87A0-91E5390324A7}"/>
          </ac:picMkLst>
        </pc:picChg>
      </pc:sldChg>
      <pc:sldChg chg="addSp delSp modSp add mod">
        <pc:chgData name="Boban Srezovski" userId="d2c5dd452d77a740" providerId="LiveId" clId="{642EAAD6-1B69-4EA1-8663-1E4FCCE88D37}" dt="2022-05-18T02:19:31.275" v="832" actId="20577"/>
        <pc:sldMkLst>
          <pc:docMk/>
          <pc:sldMk cId="626770188" sldId="850"/>
        </pc:sldMkLst>
        <pc:spChg chg="mod">
          <ac:chgData name="Boban Srezovski" userId="d2c5dd452d77a740" providerId="LiveId" clId="{642EAAD6-1B69-4EA1-8663-1E4FCCE88D37}" dt="2022-05-18T02:19:31.275" v="832" actId="20577"/>
          <ac:spMkLst>
            <pc:docMk/>
            <pc:sldMk cId="626770188" sldId="850"/>
            <ac:spMk id="3" creationId="{BF71F3FB-6D02-4080-8AC0-6DCD541CE902}"/>
          </ac:spMkLst>
        </pc:spChg>
        <pc:picChg chg="add mod">
          <ac:chgData name="Boban Srezovski" userId="d2c5dd452d77a740" providerId="LiveId" clId="{642EAAD6-1B69-4EA1-8663-1E4FCCE88D37}" dt="2022-05-18T02:19:25.514" v="830" actId="1076"/>
          <ac:picMkLst>
            <pc:docMk/>
            <pc:sldMk cId="626770188" sldId="850"/>
            <ac:picMk id="5" creationId="{01B4063C-8A09-4F8D-B3AC-EC7F075EDF97}"/>
          </ac:picMkLst>
        </pc:picChg>
        <pc:picChg chg="del">
          <ac:chgData name="Boban Srezovski" userId="d2c5dd452d77a740" providerId="LiveId" clId="{642EAAD6-1B69-4EA1-8663-1E4FCCE88D37}" dt="2022-05-18T02:19:15.591" v="828" actId="478"/>
          <ac:picMkLst>
            <pc:docMk/>
            <pc:sldMk cId="626770188" sldId="850"/>
            <ac:picMk id="9" creationId="{CB6B48E2-945D-46AC-87A0-91E5390324A7}"/>
          </ac:picMkLst>
        </pc:picChg>
      </pc:sldChg>
      <pc:sldChg chg="delSp modSp add mod">
        <pc:chgData name="Boban Srezovski" userId="d2c5dd452d77a740" providerId="LiveId" clId="{642EAAD6-1B69-4EA1-8663-1E4FCCE88D37}" dt="2022-05-18T02:19:55.946" v="857" actId="242"/>
        <pc:sldMkLst>
          <pc:docMk/>
          <pc:sldMk cId="1147603233" sldId="851"/>
        </pc:sldMkLst>
        <pc:spChg chg="mod">
          <ac:chgData name="Boban Srezovski" userId="d2c5dd452d77a740" providerId="LiveId" clId="{642EAAD6-1B69-4EA1-8663-1E4FCCE88D37}" dt="2022-05-18T02:19:55.946" v="857" actId="242"/>
          <ac:spMkLst>
            <pc:docMk/>
            <pc:sldMk cId="1147603233" sldId="851"/>
            <ac:spMk id="3" creationId="{BF71F3FB-6D02-4080-8AC0-6DCD541CE902}"/>
          </ac:spMkLst>
        </pc:spChg>
        <pc:picChg chg="del">
          <ac:chgData name="Boban Srezovski" userId="d2c5dd452d77a740" providerId="LiveId" clId="{642EAAD6-1B69-4EA1-8663-1E4FCCE88D37}" dt="2022-05-18T02:19:42.389" v="834" actId="478"/>
          <ac:picMkLst>
            <pc:docMk/>
            <pc:sldMk cId="1147603233" sldId="851"/>
            <ac:picMk id="5" creationId="{01B4063C-8A09-4F8D-B3AC-EC7F075EDF97}"/>
          </ac:picMkLst>
        </pc:picChg>
      </pc:sldChg>
      <pc:sldChg chg="addSp delSp modSp add mod">
        <pc:chgData name="Boban Srezovski" userId="d2c5dd452d77a740" providerId="LiveId" clId="{642EAAD6-1B69-4EA1-8663-1E4FCCE88D37}" dt="2022-05-18T02:21:32.573" v="904" actId="27636"/>
        <pc:sldMkLst>
          <pc:docMk/>
          <pc:sldMk cId="3319879928" sldId="852"/>
        </pc:sldMkLst>
        <pc:spChg chg="mod">
          <ac:chgData name="Boban Srezovski" userId="d2c5dd452d77a740" providerId="LiveId" clId="{642EAAD6-1B69-4EA1-8663-1E4FCCE88D37}" dt="2022-05-18T02:21:32.573" v="904" actId="27636"/>
          <ac:spMkLst>
            <pc:docMk/>
            <pc:sldMk cId="3319879928" sldId="852"/>
            <ac:spMk id="3" creationId="{BF71F3FB-6D02-4080-8AC0-6DCD541CE902}"/>
          </ac:spMkLst>
        </pc:spChg>
        <pc:picChg chg="add del mod">
          <ac:chgData name="Boban Srezovski" userId="d2c5dd452d77a740" providerId="LiveId" clId="{642EAAD6-1B69-4EA1-8663-1E4FCCE88D37}" dt="2022-05-18T02:20:38.037" v="867" actId="478"/>
          <ac:picMkLst>
            <pc:docMk/>
            <pc:sldMk cId="3319879928" sldId="852"/>
            <ac:picMk id="5" creationId="{9F2983BE-44B5-4C05-AE57-19F31A283899}"/>
          </ac:picMkLst>
        </pc:picChg>
        <pc:picChg chg="add del mod">
          <ac:chgData name="Boban Srezovski" userId="d2c5dd452d77a740" providerId="LiveId" clId="{642EAAD6-1B69-4EA1-8663-1E4FCCE88D37}" dt="2022-05-18T02:20:37.693" v="866" actId="478"/>
          <ac:picMkLst>
            <pc:docMk/>
            <pc:sldMk cId="3319879928" sldId="852"/>
            <ac:picMk id="7" creationId="{7F258E49-8FF6-4D4A-A75D-1782FAE7B80B}"/>
          </ac:picMkLst>
        </pc:picChg>
        <pc:picChg chg="add mod">
          <ac:chgData name="Boban Srezovski" userId="d2c5dd452d77a740" providerId="LiveId" clId="{642EAAD6-1B69-4EA1-8663-1E4FCCE88D37}" dt="2022-05-18T02:21:01.610" v="879" actId="1076"/>
          <ac:picMkLst>
            <pc:docMk/>
            <pc:sldMk cId="3319879928" sldId="852"/>
            <ac:picMk id="9" creationId="{A6B17516-22D3-444D-B41E-46578191B3E1}"/>
          </ac:picMkLst>
        </pc:picChg>
        <pc:picChg chg="add mod">
          <ac:chgData name="Boban Srezovski" userId="d2c5dd452d77a740" providerId="LiveId" clId="{642EAAD6-1B69-4EA1-8663-1E4FCCE88D37}" dt="2022-05-18T02:21:13.347" v="883" actId="14100"/>
          <ac:picMkLst>
            <pc:docMk/>
            <pc:sldMk cId="3319879928" sldId="852"/>
            <ac:picMk id="11" creationId="{93F0E522-15AD-4DE3-8D57-AB35AC00F5B6}"/>
          </ac:picMkLst>
        </pc:picChg>
      </pc:sldChg>
      <pc:sldChg chg="addSp modSp new mod">
        <pc:chgData name="Boban Srezovski" userId="d2c5dd452d77a740" providerId="LiveId" clId="{642EAAD6-1B69-4EA1-8663-1E4FCCE88D37}" dt="2022-05-18T02:22:17.458" v="926" actId="1076"/>
        <pc:sldMkLst>
          <pc:docMk/>
          <pc:sldMk cId="1341943436" sldId="853"/>
        </pc:sldMkLst>
        <pc:spChg chg="mod">
          <ac:chgData name="Boban Srezovski" userId="d2c5dd452d77a740" providerId="LiveId" clId="{642EAAD6-1B69-4EA1-8663-1E4FCCE88D37}" dt="2022-05-18T02:21:47.222" v="910"/>
          <ac:spMkLst>
            <pc:docMk/>
            <pc:sldMk cId="1341943436" sldId="853"/>
            <ac:spMk id="2" creationId="{7540C938-9536-4186-A860-52A4BF2D114C}"/>
          </ac:spMkLst>
        </pc:spChg>
        <pc:spChg chg="mod">
          <ac:chgData name="Boban Srezovski" userId="d2c5dd452d77a740" providerId="LiveId" clId="{642EAAD6-1B69-4EA1-8663-1E4FCCE88D37}" dt="2022-05-18T02:22:06.211" v="924" actId="6549"/>
          <ac:spMkLst>
            <pc:docMk/>
            <pc:sldMk cId="1341943436" sldId="853"/>
            <ac:spMk id="3" creationId="{52803248-EAF1-4265-AEE0-BE96C6133903}"/>
          </ac:spMkLst>
        </pc:spChg>
        <pc:picChg chg="add mod">
          <ac:chgData name="Boban Srezovski" userId="d2c5dd452d77a740" providerId="LiveId" clId="{642EAAD6-1B69-4EA1-8663-1E4FCCE88D37}" dt="2022-05-18T02:22:17.458" v="926" actId="1076"/>
          <ac:picMkLst>
            <pc:docMk/>
            <pc:sldMk cId="1341943436" sldId="853"/>
            <ac:picMk id="5" creationId="{A53E8B54-C5BC-4DC8-860C-E5A4741F4F90}"/>
          </ac:picMkLst>
        </pc:picChg>
      </pc:sldChg>
      <pc:sldChg chg="addSp delSp modSp add mod">
        <pc:chgData name="Boban Srezovski" userId="d2c5dd452d77a740" providerId="LiveId" clId="{642EAAD6-1B69-4EA1-8663-1E4FCCE88D37}" dt="2022-05-18T02:22:46.556" v="939" actId="20577"/>
        <pc:sldMkLst>
          <pc:docMk/>
          <pc:sldMk cId="3787432276" sldId="854"/>
        </pc:sldMkLst>
        <pc:spChg chg="mod">
          <ac:chgData name="Boban Srezovski" userId="d2c5dd452d77a740" providerId="LiveId" clId="{642EAAD6-1B69-4EA1-8663-1E4FCCE88D37}" dt="2022-05-18T02:22:46.556" v="939" actId="20577"/>
          <ac:spMkLst>
            <pc:docMk/>
            <pc:sldMk cId="3787432276" sldId="854"/>
            <ac:spMk id="3" creationId="{52803248-EAF1-4265-AEE0-BE96C6133903}"/>
          </ac:spMkLst>
        </pc:spChg>
        <pc:picChg chg="del">
          <ac:chgData name="Boban Srezovski" userId="d2c5dd452d77a740" providerId="LiveId" clId="{642EAAD6-1B69-4EA1-8663-1E4FCCE88D37}" dt="2022-05-18T02:22:30.066" v="933" actId="478"/>
          <ac:picMkLst>
            <pc:docMk/>
            <pc:sldMk cId="3787432276" sldId="854"/>
            <ac:picMk id="5" creationId="{A53E8B54-C5BC-4DC8-860C-E5A4741F4F90}"/>
          </ac:picMkLst>
        </pc:picChg>
        <pc:picChg chg="add mod">
          <ac:chgData name="Boban Srezovski" userId="d2c5dd452d77a740" providerId="LiveId" clId="{642EAAD6-1B69-4EA1-8663-1E4FCCE88D37}" dt="2022-05-18T02:22:44.170" v="938" actId="1076"/>
          <ac:picMkLst>
            <pc:docMk/>
            <pc:sldMk cId="3787432276" sldId="854"/>
            <ac:picMk id="6" creationId="{12C39DD7-524B-4E59-AA24-4E7A6CAD869C}"/>
          </ac:picMkLst>
        </pc:picChg>
      </pc:sldChg>
      <pc:sldChg chg="addSp delSp modSp add mod">
        <pc:chgData name="Boban Srezovski" userId="d2c5dd452d77a740" providerId="LiveId" clId="{642EAAD6-1B69-4EA1-8663-1E4FCCE88D37}" dt="2022-05-18T02:24:29.714" v="976" actId="14100"/>
        <pc:sldMkLst>
          <pc:docMk/>
          <pc:sldMk cId="1519075807" sldId="855"/>
        </pc:sldMkLst>
        <pc:spChg chg="mod">
          <ac:chgData name="Boban Srezovski" userId="d2c5dd452d77a740" providerId="LiveId" clId="{642EAAD6-1B69-4EA1-8663-1E4FCCE88D37}" dt="2022-05-18T02:24:05.155" v="969" actId="20577"/>
          <ac:spMkLst>
            <pc:docMk/>
            <pc:sldMk cId="1519075807" sldId="855"/>
            <ac:spMk id="3" creationId="{52803248-EAF1-4265-AEE0-BE96C6133903}"/>
          </ac:spMkLst>
        </pc:spChg>
        <pc:picChg chg="add mod">
          <ac:chgData name="Boban Srezovski" userId="d2c5dd452d77a740" providerId="LiveId" clId="{642EAAD6-1B69-4EA1-8663-1E4FCCE88D37}" dt="2022-05-18T02:24:10.755" v="971" actId="1076"/>
          <ac:picMkLst>
            <pc:docMk/>
            <pc:sldMk cId="1519075807" sldId="855"/>
            <ac:picMk id="5" creationId="{5E1EDE00-F01D-443D-8911-436033553533}"/>
          </ac:picMkLst>
        </pc:picChg>
        <pc:picChg chg="del">
          <ac:chgData name="Boban Srezovski" userId="d2c5dd452d77a740" providerId="LiveId" clId="{642EAAD6-1B69-4EA1-8663-1E4FCCE88D37}" dt="2022-05-18T02:22:56.332" v="942" actId="478"/>
          <ac:picMkLst>
            <pc:docMk/>
            <pc:sldMk cId="1519075807" sldId="855"/>
            <ac:picMk id="6" creationId="{12C39DD7-524B-4E59-AA24-4E7A6CAD869C}"/>
          </ac:picMkLst>
        </pc:picChg>
        <pc:picChg chg="add mod modCrop">
          <ac:chgData name="Boban Srezovski" userId="d2c5dd452d77a740" providerId="LiveId" clId="{642EAAD6-1B69-4EA1-8663-1E4FCCE88D37}" dt="2022-05-18T02:24:29.714" v="976" actId="14100"/>
          <ac:picMkLst>
            <pc:docMk/>
            <pc:sldMk cId="1519075807" sldId="855"/>
            <ac:picMk id="8" creationId="{BDC5E942-2124-47CF-9A4B-9CBBFD81EE43}"/>
          </ac:picMkLst>
        </pc:picChg>
      </pc:sldChg>
      <pc:sldChg chg="addSp delSp modSp add mod">
        <pc:chgData name="Boban Srezovski" userId="d2c5dd452d77a740" providerId="LiveId" clId="{642EAAD6-1B69-4EA1-8663-1E4FCCE88D37}" dt="2022-05-18T02:25:28.092" v="1003" actId="6549"/>
        <pc:sldMkLst>
          <pc:docMk/>
          <pc:sldMk cId="4043889445" sldId="856"/>
        </pc:sldMkLst>
        <pc:spChg chg="mod">
          <ac:chgData name="Boban Srezovski" userId="d2c5dd452d77a740" providerId="LiveId" clId="{642EAAD6-1B69-4EA1-8663-1E4FCCE88D37}" dt="2022-05-18T02:25:28.092" v="1003" actId="6549"/>
          <ac:spMkLst>
            <pc:docMk/>
            <pc:sldMk cId="4043889445" sldId="856"/>
            <ac:spMk id="3" creationId="{52803248-EAF1-4265-AEE0-BE96C6133903}"/>
          </ac:spMkLst>
        </pc:spChg>
        <pc:picChg chg="del">
          <ac:chgData name="Boban Srezovski" userId="d2c5dd452d77a740" providerId="LiveId" clId="{642EAAD6-1B69-4EA1-8663-1E4FCCE88D37}" dt="2022-05-18T02:24:48.795" v="980" actId="478"/>
          <ac:picMkLst>
            <pc:docMk/>
            <pc:sldMk cId="4043889445" sldId="856"/>
            <ac:picMk id="5" creationId="{5E1EDE00-F01D-443D-8911-436033553533}"/>
          </ac:picMkLst>
        </pc:picChg>
        <pc:picChg chg="add mod">
          <ac:chgData name="Boban Srezovski" userId="d2c5dd452d77a740" providerId="LiveId" clId="{642EAAD6-1B69-4EA1-8663-1E4FCCE88D37}" dt="2022-05-18T02:24:56.690" v="983" actId="1076"/>
          <ac:picMkLst>
            <pc:docMk/>
            <pc:sldMk cId="4043889445" sldId="856"/>
            <ac:picMk id="6" creationId="{D5CC202B-E8EA-453C-8CDC-60C3AFA98730}"/>
          </ac:picMkLst>
        </pc:picChg>
        <pc:picChg chg="del">
          <ac:chgData name="Boban Srezovski" userId="d2c5dd452d77a740" providerId="LiveId" clId="{642EAAD6-1B69-4EA1-8663-1E4FCCE88D37}" dt="2022-05-18T02:24:49.050" v="981" actId="478"/>
          <ac:picMkLst>
            <pc:docMk/>
            <pc:sldMk cId="4043889445" sldId="856"/>
            <ac:picMk id="8" creationId="{BDC5E942-2124-47CF-9A4B-9CBBFD81EE43}"/>
          </ac:picMkLst>
        </pc:picChg>
        <pc:picChg chg="add mod">
          <ac:chgData name="Boban Srezovski" userId="d2c5dd452d77a740" providerId="LiveId" clId="{642EAAD6-1B69-4EA1-8663-1E4FCCE88D37}" dt="2022-05-18T02:25:13.402" v="991" actId="1076"/>
          <ac:picMkLst>
            <pc:docMk/>
            <pc:sldMk cId="4043889445" sldId="856"/>
            <ac:picMk id="9" creationId="{9EE40705-1F92-4F50-BBF8-2794911619E5}"/>
          </ac:picMkLst>
        </pc:picChg>
      </pc:sldChg>
      <pc:sldChg chg="delSp modSp add mod">
        <pc:chgData name="Boban Srezovski" userId="d2c5dd452d77a740" providerId="LiveId" clId="{642EAAD6-1B69-4EA1-8663-1E4FCCE88D37}" dt="2022-05-18T02:25:51.146" v="1030" actId="14100"/>
        <pc:sldMkLst>
          <pc:docMk/>
          <pc:sldMk cId="2583768726" sldId="857"/>
        </pc:sldMkLst>
        <pc:spChg chg="mod">
          <ac:chgData name="Boban Srezovski" userId="d2c5dd452d77a740" providerId="LiveId" clId="{642EAAD6-1B69-4EA1-8663-1E4FCCE88D37}" dt="2022-05-18T02:25:51.146" v="1030" actId="14100"/>
          <ac:spMkLst>
            <pc:docMk/>
            <pc:sldMk cId="2583768726" sldId="857"/>
            <ac:spMk id="3" creationId="{52803248-EAF1-4265-AEE0-BE96C6133903}"/>
          </ac:spMkLst>
        </pc:spChg>
        <pc:picChg chg="del">
          <ac:chgData name="Boban Srezovski" userId="d2c5dd452d77a740" providerId="LiveId" clId="{642EAAD6-1B69-4EA1-8663-1E4FCCE88D37}" dt="2022-05-18T02:25:33.994" v="1006" actId="478"/>
          <ac:picMkLst>
            <pc:docMk/>
            <pc:sldMk cId="2583768726" sldId="857"/>
            <ac:picMk id="6" creationId="{D5CC202B-E8EA-453C-8CDC-60C3AFA98730}"/>
          </ac:picMkLst>
        </pc:picChg>
        <pc:picChg chg="del">
          <ac:chgData name="Boban Srezovski" userId="d2c5dd452d77a740" providerId="LiveId" clId="{642EAAD6-1B69-4EA1-8663-1E4FCCE88D37}" dt="2022-05-18T02:25:33.742" v="1005" actId="478"/>
          <ac:picMkLst>
            <pc:docMk/>
            <pc:sldMk cId="2583768726" sldId="857"/>
            <ac:picMk id="9" creationId="{9EE40705-1F92-4F50-BBF8-2794911619E5}"/>
          </ac:picMkLst>
        </pc:picChg>
      </pc:sldChg>
      <pc:sldChg chg="modSp new mod">
        <pc:chgData name="Boban Srezovski" userId="d2c5dd452d77a740" providerId="LiveId" clId="{642EAAD6-1B69-4EA1-8663-1E4FCCE88D37}" dt="2022-05-18T02:26:22.331" v="1054" actId="6549"/>
        <pc:sldMkLst>
          <pc:docMk/>
          <pc:sldMk cId="3922706653" sldId="858"/>
        </pc:sldMkLst>
        <pc:spChg chg="mod">
          <ac:chgData name="Boban Srezovski" userId="d2c5dd452d77a740" providerId="LiveId" clId="{642EAAD6-1B69-4EA1-8663-1E4FCCE88D37}" dt="2022-05-18T02:26:03.718" v="1036"/>
          <ac:spMkLst>
            <pc:docMk/>
            <pc:sldMk cId="3922706653" sldId="858"/>
            <ac:spMk id="2" creationId="{987E4B0B-5F37-431E-ACAB-A6BCE70ED8CE}"/>
          </ac:spMkLst>
        </pc:spChg>
        <pc:spChg chg="mod">
          <ac:chgData name="Boban Srezovski" userId="d2c5dd452d77a740" providerId="LiveId" clId="{642EAAD6-1B69-4EA1-8663-1E4FCCE88D37}" dt="2022-05-18T02:26:22.331" v="1054" actId="6549"/>
          <ac:spMkLst>
            <pc:docMk/>
            <pc:sldMk cId="3922706653" sldId="858"/>
            <ac:spMk id="3" creationId="{FA11BC02-9AF5-49B6-9F8B-9E696B8D7B5F}"/>
          </ac:spMkLst>
        </pc:spChg>
      </pc:sldChg>
      <pc:sldChg chg="modSp new mod">
        <pc:chgData name="Boban Srezovski" userId="d2c5dd452d77a740" providerId="LiveId" clId="{642EAAD6-1B69-4EA1-8663-1E4FCCE88D37}" dt="2022-05-18T02:27:07.715" v="1092" actId="14100"/>
        <pc:sldMkLst>
          <pc:docMk/>
          <pc:sldMk cId="670947170" sldId="859"/>
        </pc:sldMkLst>
        <pc:spChg chg="mod">
          <ac:chgData name="Boban Srezovski" userId="d2c5dd452d77a740" providerId="LiveId" clId="{642EAAD6-1B69-4EA1-8663-1E4FCCE88D37}" dt="2022-05-18T02:26:39.248" v="1060"/>
          <ac:spMkLst>
            <pc:docMk/>
            <pc:sldMk cId="670947170" sldId="859"/>
            <ac:spMk id="2" creationId="{7DA3CC32-B238-4B80-8CE9-F5700F7D5950}"/>
          </ac:spMkLst>
        </pc:spChg>
        <pc:spChg chg="mod">
          <ac:chgData name="Boban Srezovski" userId="d2c5dd452d77a740" providerId="LiveId" clId="{642EAAD6-1B69-4EA1-8663-1E4FCCE88D37}" dt="2022-05-18T02:27:07.715" v="1092" actId="14100"/>
          <ac:spMkLst>
            <pc:docMk/>
            <pc:sldMk cId="670947170" sldId="859"/>
            <ac:spMk id="3" creationId="{753EA97C-CD0D-4918-88FC-E642E4761540}"/>
          </ac:spMkLst>
        </pc:spChg>
      </pc:sldChg>
      <pc:sldChg chg="modSp add mod">
        <pc:chgData name="Boban Srezovski" userId="d2c5dd452d77a740" providerId="LiveId" clId="{642EAAD6-1B69-4EA1-8663-1E4FCCE88D37}" dt="2022-05-18T02:27:47.283" v="1129" actId="6549"/>
        <pc:sldMkLst>
          <pc:docMk/>
          <pc:sldMk cId="2705741031" sldId="860"/>
        </pc:sldMkLst>
        <pc:spChg chg="mod">
          <ac:chgData name="Boban Srezovski" userId="d2c5dd452d77a740" providerId="LiveId" clId="{642EAAD6-1B69-4EA1-8663-1E4FCCE88D37}" dt="2022-05-18T02:27:16.976" v="1096"/>
          <ac:spMkLst>
            <pc:docMk/>
            <pc:sldMk cId="2705741031" sldId="860"/>
            <ac:spMk id="2" creationId="{7DA3CC32-B238-4B80-8CE9-F5700F7D5950}"/>
          </ac:spMkLst>
        </pc:spChg>
        <pc:spChg chg="mod">
          <ac:chgData name="Boban Srezovski" userId="d2c5dd452d77a740" providerId="LiveId" clId="{642EAAD6-1B69-4EA1-8663-1E4FCCE88D37}" dt="2022-05-18T02:27:47.283" v="1129" actId="6549"/>
          <ac:spMkLst>
            <pc:docMk/>
            <pc:sldMk cId="2705741031" sldId="860"/>
            <ac:spMk id="3" creationId="{753EA97C-CD0D-4918-88FC-E642E4761540}"/>
          </ac:spMkLst>
        </pc:spChg>
      </pc:sldChg>
      <pc:sldChg chg="modSp new mod">
        <pc:chgData name="Boban Srezovski" userId="d2c5dd452d77a740" providerId="LiveId" clId="{642EAAD6-1B69-4EA1-8663-1E4FCCE88D37}" dt="2022-05-18T02:28:54.631" v="1183" actId="27636"/>
        <pc:sldMkLst>
          <pc:docMk/>
          <pc:sldMk cId="3035413221" sldId="861"/>
        </pc:sldMkLst>
        <pc:spChg chg="mod">
          <ac:chgData name="Boban Srezovski" userId="d2c5dd452d77a740" providerId="LiveId" clId="{642EAAD6-1B69-4EA1-8663-1E4FCCE88D37}" dt="2022-05-18T02:28:04.231" v="1135"/>
          <ac:spMkLst>
            <pc:docMk/>
            <pc:sldMk cId="3035413221" sldId="861"/>
            <ac:spMk id="2" creationId="{56027C8B-BAB9-42D1-AE30-D4DB8C4E6D20}"/>
          </ac:spMkLst>
        </pc:spChg>
        <pc:spChg chg="mod">
          <ac:chgData name="Boban Srezovski" userId="d2c5dd452d77a740" providerId="LiveId" clId="{642EAAD6-1B69-4EA1-8663-1E4FCCE88D37}" dt="2022-05-18T02:28:54.631" v="1183" actId="27636"/>
          <ac:spMkLst>
            <pc:docMk/>
            <pc:sldMk cId="3035413221" sldId="861"/>
            <ac:spMk id="3" creationId="{ECE8CE65-9754-43B0-B8FF-F017D851BAA7}"/>
          </ac:spMkLst>
        </pc:spChg>
      </pc:sldChg>
      <pc:sldChg chg="addSp modSp add mod">
        <pc:chgData name="Boban Srezovski" userId="d2c5dd452d77a740" providerId="LiveId" clId="{642EAAD6-1B69-4EA1-8663-1E4FCCE88D37}" dt="2022-05-18T02:29:41.226" v="1199" actId="20577"/>
        <pc:sldMkLst>
          <pc:docMk/>
          <pc:sldMk cId="1750201317" sldId="862"/>
        </pc:sldMkLst>
        <pc:spChg chg="mod">
          <ac:chgData name="Boban Srezovski" userId="d2c5dd452d77a740" providerId="LiveId" clId="{642EAAD6-1B69-4EA1-8663-1E4FCCE88D37}" dt="2022-05-18T02:29:41.226" v="1199" actId="20577"/>
          <ac:spMkLst>
            <pc:docMk/>
            <pc:sldMk cId="1750201317" sldId="862"/>
            <ac:spMk id="3" creationId="{ECE8CE65-9754-43B0-B8FF-F017D851BAA7}"/>
          </ac:spMkLst>
        </pc:spChg>
        <pc:picChg chg="add mod">
          <ac:chgData name="Boban Srezovski" userId="d2c5dd452d77a740" providerId="LiveId" clId="{642EAAD6-1B69-4EA1-8663-1E4FCCE88D37}" dt="2022-05-18T02:29:40.243" v="1198" actId="1076"/>
          <ac:picMkLst>
            <pc:docMk/>
            <pc:sldMk cId="1750201317" sldId="862"/>
            <ac:picMk id="5" creationId="{9AC2CB65-8101-405A-A863-D12D5BB15C98}"/>
          </ac:picMkLst>
        </pc:picChg>
      </pc:sldChg>
      <pc:sldChg chg="addSp delSp modSp add mod">
        <pc:chgData name="Boban Srezovski" userId="d2c5dd452d77a740" providerId="LiveId" clId="{642EAAD6-1B69-4EA1-8663-1E4FCCE88D37}" dt="2022-05-18T02:31:40.618" v="1239" actId="1076"/>
        <pc:sldMkLst>
          <pc:docMk/>
          <pc:sldMk cId="782512945" sldId="863"/>
        </pc:sldMkLst>
        <pc:spChg chg="mod">
          <ac:chgData name="Boban Srezovski" userId="d2c5dd452d77a740" providerId="LiveId" clId="{642EAAD6-1B69-4EA1-8663-1E4FCCE88D37}" dt="2022-05-18T02:30:56.261" v="1228" actId="20577"/>
          <ac:spMkLst>
            <pc:docMk/>
            <pc:sldMk cId="782512945" sldId="863"/>
            <ac:spMk id="3" creationId="{ECE8CE65-9754-43B0-B8FF-F017D851BAA7}"/>
          </ac:spMkLst>
        </pc:spChg>
        <pc:picChg chg="del">
          <ac:chgData name="Boban Srezovski" userId="d2c5dd452d77a740" providerId="LiveId" clId="{642EAAD6-1B69-4EA1-8663-1E4FCCE88D37}" dt="2022-05-18T02:29:54.840" v="1201" actId="478"/>
          <ac:picMkLst>
            <pc:docMk/>
            <pc:sldMk cId="782512945" sldId="863"/>
            <ac:picMk id="5" creationId="{9AC2CB65-8101-405A-A863-D12D5BB15C98}"/>
          </ac:picMkLst>
        </pc:picChg>
        <pc:picChg chg="add mod">
          <ac:chgData name="Boban Srezovski" userId="d2c5dd452d77a740" providerId="LiveId" clId="{642EAAD6-1B69-4EA1-8663-1E4FCCE88D37}" dt="2022-05-18T02:31:27.842" v="1235" actId="1076"/>
          <ac:picMkLst>
            <pc:docMk/>
            <pc:sldMk cId="782512945" sldId="863"/>
            <ac:picMk id="6" creationId="{7540059E-DF73-43AD-9DFD-A9160DC94281}"/>
          </ac:picMkLst>
        </pc:picChg>
        <pc:picChg chg="add mod">
          <ac:chgData name="Boban Srezovski" userId="d2c5dd452d77a740" providerId="LiveId" clId="{642EAAD6-1B69-4EA1-8663-1E4FCCE88D37}" dt="2022-05-18T02:31:29.561" v="1236" actId="1076"/>
          <ac:picMkLst>
            <pc:docMk/>
            <pc:sldMk cId="782512945" sldId="863"/>
            <ac:picMk id="8" creationId="{E778BD6B-CC33-4231-AE2E-A8516056A99D}"/>
          </ac:picMkLst>
        </pc:picChg>
        <pc:picChg chg="add mod">
          <ac:chgData name="Boban Srezovski" userId="d2c5dd452d77a740" providerId="LiveId" clId="{642EAAD6-1B69-4EA1-8663-1E4FCCE88D37}" dt="2022-05-18T02:31:40.618" v="1239" actId="1076"/>
          <ac:picMkLst>
            <pc:docMk/>
            <pc:sldMk cId="782512945" sldId="863"/>
            <ac:picMk id="10" creationId="{CB40C752-66F3-45F8-A745-76C56F4A6C5A}"/>
          </ac:picMkLst>
        </pc:picChg>
      </pc:sldChg>
      <pc:sldChg chg="add del">
        <pc:chgData name="Boban Srezovski" userId="d2c5dd452d77a740" providerId="LiveId" clId="{642EAAD6-1B69-4EA1-8663-1E4FCCE88D37}" dt="2022-05-18T02:31:52.541" v="1241" actId="47"/>
        <pc:sldMkLst>
          <pc:docMk/>
          <pc:sldMk cId="1496227016" sldId="864"/>
        </pc:sldMkLst>
      </pc:sldChg>
    </pc:docChg>
  </pc:docChgLst>
  <pc:docChgLst>
    <pc:chgData name="Boban Srezovski" userId="d2c5dd452d77a740" providerId="LiveId" clId="{6A1B1DDE-54C7-4E3F-B32E-46B72731880D}"/>
    <pc:docChg chg="custSel modSld">
      <pc:chgData name="Boban Srezovski" userId="d2c5dd452d77a740" providerId="LiveId" clId="{6A1B1DDE-54C7-4E3F-B32E-46B72731880D}" dt="2023-02-05T16:08:17.866" v="1"/>
      <pc:docMkLst>
        <pc:docMk/>
      </pc:docMkLst>
      <pc:sldChg chg="addSp delSp modSp mod">
        <pc:chgData name="Boban Srezovski" userId="d2c5dd452d77a740" providerId="LiveId" clId="{6A1B1DDE-54C7-4E3F-B32E-46B72731880D}" dt="2023-02-05T16:08:17.866" v="1"/>
        <pc:sldMkLst>
          <pc:docMk/>
          <pc:sldMk cId="4120532793" sldId="269"/>
        </pc:sldMkLst>
        <pc:picChg chg="add mod">
          <ac:chgData name="Boban Srezovski" userId="d2c5dd452d77a740" providerId="LiveId" clId="{6A1B1DDE-54C7-4E3F-B32E-46B72731880D}" dt="2023-02-05T16:08:17.866" v="1"/>
          <ac:picMkLst>
            <pc:docMk/>
            <pc:sldMk cId="4120532793" sldId="269"/>
            <ac:picMk id="5" creationId="{774928D5-CA29-45F0-BF25-C7D8A2A1DE55}"/>
          </ac:picMkLst>
        </pc:picChg>
        <pc:picChg chg="del">
          <ac:chgData name="Boban Srezovski" userId="d2c5dd452d77a740" providerId="LiveId" clId="{6A1B1DDE-54C7-4E3F-B32E-46B72731880D}" dt="2023-02-05T16:08:17.712" v="0" actId="478"/>
          <ac:picMkLst>
            <pc:docMk/>
            <pc:sldMk cId="4120532793" sldId="269"/>
            <ac:picMk id="11" creationId="{6B4B924C-694C-4813-89BB-32F7E9F985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JavaScript</a:t>
            </a:r>
            <a:br>
              <a:rPr lang="en-US" sz="4000" dirty="0"/>
            </a:br>
            <a:r>
              <a:rPr lang="en-US" sz="2800" dirty="0"/>
              <a:t>Chapter 07: Classes</a:t>
            </a:r>
            <a:endParaRPr lang="en-US" sz="4000" dirty="0"/>
          </a:p>
        </p:txBody>
      </p:sp>
      <p:pic>
        <p:nvPicPr>
          <p:cNvPr id="5" name="Picture 4">
            <a:extLst>
              <a:ext uri="{FF2B5EF4-FFF2-40B4-BE49-F238E27FC236}">
                <a16:creationId xmlns:a16="http://schemas.microsoft.com/office/drawing/2014/main" id="{774928D5-CA29-45F0-BF25-C7D8A2A1D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p:txBody>
          <a:bodyPr/>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constructor </a:t>
            </a:r>
            <a:r>
              <a:rPr lang="en-US" sz="1800" b="0" i="0" u="none" strike="noStrike" baseline="0" dirty="0">
                <a:latin typeface="BookAntiqua"/>
              </a:rPr>
              <a:t>method is a special method that we use to initialize objects with our class blueprint. There can only be one constructor in a class. This constructor contains properties that will be set when initiating the class.</a:t>
            </a:r>
          </a:p>
          <a:p>
            <a:pPr marL="0" indent="0" algn="l">
              <a:buNone/>
            </a:pPr>
            <a:r>
              <a:rPr lang="en-US" sz="1800" b="0" i="0" u="none" strike="noStrike" baseline="0" dirty="0">
                <a:latin typeface="BookAntiqua"/>
              </a:rPr>
              <a:t>Here you can see an example of a constructor in a </a:t>
            </a:r>
            <a:r>
              <a:rPr lang="en-US" sz="1800" b="0" i="0" u="none" strike="noStrike" baseline="0" dirty="0">
                <a:latin typeface="Consolas" panose="020B0609020204030204" pitchFamily="49" charset="0"/>
              </a:rPr>
              <a:t>Person </a:t>
            </a:r>
            <a:r>
              <a:rPr lang="en-US" sz="1800" b="0" i="0" u="none" strike="noStrike" baseline="0" dirty="0">
                <a:latin typeface="BookAntiqua"/>
              </a:rPr>
              <a:t>class: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850F36F9-DE21-42C5-9F06-BE9A9739270A}"/>
              </a:ext>
            </a:extLst>
          </p:cNvPr>
          <p:cNvPicPr>
            <a:picLocks noChangeAspect="1"/>
          </p:cNvPicPr>
          <p:nvPr/>
        </p:nvPicPr>
        <p:blipFill>
          <a:blip r:embed="rId2"/>
          <a:stretch>
            <a:fillRect/>
          </a:stretch>
        </p:blipFill>
        <p:spPr>
          <a:xfrm>
            <a:off x="1557336" y="4108077"/>
            <a:ext cx="9077325" cy="1905000"/>
          </a:xfrm>
          <a:prstGeom prst="rect">
            <a:avLst/>
          </a:prstGeom>
        </p:spPr>
      </p:pic>
    </p:spTree>
    <p:extLst>
      <p:ext uri="{BB962C8B-B14F-4D97-AF65-F5344CB8AC3E}">
        <p14:creationId xmlns:p14="http://schemas.microsoft.com/office/powerpoint/2010/main" val="107453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a:xfrm>
            <a:off x="581192" y="2180496"/>
            <a:ext cx="11029615" cy="4166516"/>
          </a:xfrm>
        </p:spPr>
        <p:txBody>
          <a:bodyPr anchor="ctr">
            <a:normAutofit/>
          </a:bodyPr>
          <a:lstStyle/>
          <a:p>
            <a:pPr marL="0" indent="0" algn="l">
              <a:buNone/>
            </a:pPr>
            <a:r>
              <a:rPr lang="en-US" sz="1800" b="0" i="0" u="none" strike="noStrike" baseline="0" dirty="0">
                <a:latin typeface="BookAntiqua"/>
              </a:rPr>
              <a:t>Beneath the surface, JavaScript creates a special function based on this constructor. This function gets the class name, and it will create an object with the given properties. With this special function, you can create instances (objects) of the class.</a:t>
            </a:r>
          </a:p>
          <a:p>
            <a:pPr marL="0" indent="0" algn="l">
              <a:buNone/>
            </a:pPr>
            <a:r>
              <a:rPr lang="en-US" sz="1800" b="0" i="0" u="none" strike="noStrike" baseline="0" dirty="0">
                <a:latin typeface="BookAntiqua"/>
              </a:rPr>
              <a:t>Here is how you can create a new object from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new </a:t>
            </a:r>
            <a:r>
              <a:rPr lang="en-US" sz="1800" b="0" i="0" u="none" strike="noStrike" baseline="0" dirty="0">
                <a:latin typeface="BookAntiqua"/>
              </a:rPr>
              <a:t>word is what tells JavaScript to look for the special constructor function in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 and create a new object. The constructor gets called and returns an instance of the person object with the specified properties. This object gets stored in the </a:t>
            </a:r>
            <a:r>
              <a:rPr lang="en-US" sz="1800" b="0" i="0" u="none" strike="noStrike" baseline="0" dirty="0">
                <a:latin typeface="Consolas" panose="020B0609020204030204" pitchFamily="49" charset="0"/>
              </a:rPr>
              <a:t>p </a:t>
            </a:r>
            <a:r>
              <a:rPr lang="en-US" sz="1800" b="0" i="0" u="none" strike="noStrike" baseline="0" dirty="0">
                <a:latin typeface="BookAntiqua"/>
              </a:rPr>
              <a:t>variable.</a:t>
            </a:r>
            <a:endParaRPr lang="en-US" dirty="0"/>
          </a:p>
        </p:txBody>
      </p:sp>
      <p:pic>
        <p:nvPicPr>
          <p:cNvPr id="6" name="Picture 5">
            <a:extLst>
              <a:ext uri="{FF2B5EF4-FFF2-40B4-BE49-F238E27FC236}">
                <a16:creationId xmlns:a16="http://schemas.microsoft.com/office/drawing/2014/main" id="{A4C6F009-1F5F-43F6-B98E-7C1F33318FFF}"/>
              </a:ext>
            </a:extLst>
          </p:cNvPr>
          <p:cNvPicPr>
            <a:picLocks noChangeAspect="1"/>
          </p:cNvPicPr>
          <p:nvPr/>
        </p:nvPicPr>
        <p:blipFill>
          <a:blip r:embed="rId2"/>
          <a:stretch>
            <a:fillRect/>
          </a:stretch>
        </p:blipFill>
        <p:spPr>
          <a:xfrm>
            <a:off x="1552574" y="4263754"/>
            <a:ext cx="9086850" cy="447675"/>
          </a:xfrm>
          <a:prstGeom prst="rect">
            <a:avLst/>
          </a:prstGeom>
        </p:spPr>
      </p:pic>
    </p:spTree>
    <p:extLst>
      <p:ext uri="{BB962C8B-B14F-4D97-AF65-F5344CB8AC3E}">
        <p14:creationId xmlns:p14="http://schemas.microsoft.com/office/powerpoint/2010/main" val="372962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a:xfrm>
            <a:off x="581192" y="2034035"/>
            <a:ext cx="11029615" cy="4312977"/>
          </a:xfrm>
        </p:spPr>
        <p:txBody>
          <a:bodyPr anchor="t">
            <a:normAutofit/>
          </a:bodyPr>
          <a:lstStyle/>
          <a:p>
            <a:pPr marL="0" indent="0" algn="l">
              <a:buNone/>
            </a:pPr>
            <a:r>
              <a:rPr lang="en-US" sz="1800" b="0" i="0" u="none" strike="noStrike" baseline="0" dirty="0">
                <a:latin typeface="BookAntiqua"/>
              </a:rPr>
              <a:t>If we use our new </a:t>
            </a:r>
            <a:r>
              <a:rPr lang="en-US" sz="1800" b="0" i="0" u="none" strike="noStrike" baseline="0" dirty="0">
                <a:latin typeface="Consolas" panose="020B0609020204030204" pitchFamily="49" charset="0"/>
              </a:rPr>
              <a:t>p </a:t>
            </a:r>
            <a:r>
              <a:rPr lang="en-US" sz="1800" b="0" i="0" u="none" strike="noStrike" baseline="0" dirty="0">
                <a:latin typeface="BookAntiqua"/>
              </a:rPr>
              <a:t>variable in a logging statement, you can see that the properties are really set:</a:t>
            </a:r>
          </a:p>
          <a:p>
            <a:pPr marL="0" indent="0" algn="l">
              <a:buNone/>
            </a:pPr>
            <a:endParaRPr lang="en-US" dirty="0">
              <a:latin typeface="BookAntiqua"/>
            </a:endParaRPr>
          </a:p>
          <a:p>
            <a:pPr marL="0" indent="0" algn="l">
              <a:buNone/>
            </a:pPr>
            <a:r>
              <a:rPr lang="en-US" sz="1800" b="0" i="0" u="none" strike="noStrike" baseline="0" dirty="0">
                <a:latin typeface="BookAntiqua"/>
              </a:rPr>
              <a:t>This outputs:</a:t>
            </a:r>
          </a:p>
          <a:p>
            <a:pPr marL="0" indent="0" algn="l">
              <a:buNone/>
            </a:pPr>
            <a:endParaRPr lang="en-US" dirty="0">
              <a:latin typeface="BookAntiqua"/>
            </a:endParaRPr>
          </a:p>
          <a:p>
            <a:pPr marL="0" indent="0" algn="l">
              <a:buNone/>
            </a:pPr>
            <a:r>
              <a:rPr lang="en-US" sz="1800" b="0" i="0" u="none" strike="noStrike" baseline="0" dirty="0">
                <a:latin typeface="BookAntiqua"/>
              </a:rPr>
              <a:t>What do you think will happen when we create a class without all of the properties? Let's find out:</a:t>
            </a:r>
          </a:p>
          <a:p>
            <a:pPr marL="0" indent="0" algn="l">
              <a:buNone/>
            </a:pPr>
            <a:endParaRPr lang="en-US" dirty="0">
              <a:latin typeface="BookAntiqua"/>
            </a:endParaRPr>
          </a:p>
          <a:p>
            <a:pPr marL="0" indent="0" algn="l">
              <a:buNone/>
            </a:pPr>
            <a:r>
              <a:rPr lang="en-US" sz="1800" b="0" i="0" u="none" strike="noStrike" baseline="0" dirty="0">
                <a:latin typeface="BookAntiqua"/>
              </a:rPr>
              <a:t>Many languages would crash, but not JavaScript. It just sets the remaining properties to </a:t>
            </a:r>
            <a:r>
              <a:rPr lang="en-US" sz="1800" b="0" i="0" u="none" strike="noStrike" baseline="0" dirty="0">
                <a:latin typeface="Consolas" panose="020B0609020204030204" pitchFamily="49" charset="0"/>
              </a:rPr>
              <a:t>undefined</a:t>
            </a:r>
            <a:r>
              <a:rPr lang="en-US" sz="1800" b="0" i="0" u="none" strike="noStrike" baseline="0" dirty="0">
                <a:latin typeface="BookAntiqua"/>
              </a:rPr>
              <a:t>. You can see what happens by logging it:</a:t>
            </a:r>
          </a:p>
          <a:p>
            <a:pPr marL="0" indent="0" algn="l">
              <a:buNone/>
            </a:pPr>
            <a:endParaRPr lang="en-US" dirty="0">
              <a:latin typeface="BookAntiqua"/>
            </a:endParaRPr>
          </a:p>
          <a:p>
            <a:pPr marL="0" indent="0" algn="l">
              <a:buNone/>
            </a:pPr>
            <a:r>
              <a:rPr lang="en-US" sz="1800" b="0" i="0" u="none" strike="noStrike" baseline="0" dirty="0">
                <a:latin typeface="BookAntiqua"/>
              </a:rPr>
              <a:t>This results in:</a:t>
            </a:r>
            <a:endParaRPr lang="en-US" dirty="0"/>
          </a:p>
        </p:txBody>
      </p:sp>
      <p:pic>
        <p:nvPicPr>
          <p:cNvPr id="5" name="Picture 4">
            <a:extLst>
              <a:ext uri="{FF2B5EF4-FFF2-40B4-BE49-F238E27FC236}">
                <a16:creationId xmlns:a16="http://schemas.microsoft.com/office/drawing/2014/main" id="{89744D0E-EABA-46A0-AF36-BBECD8F86723}"/>
              </a:ext>
            </a:extLst>
          </p:cNvPr>
          <p:cNvPicPr>
            <a:picLocks noChangeAspect="1"/>
          </p:cNvPicPr>
          <p:nvPr/>
        </p:nvPicPr>
        <p:blipFill>
          <a:blip r:embed="rId2"/>
          <a:stretch>
            <a:fillRect/>
          </a:stretch>
        </p:blipFill>
        <p:spPr>
          <a:xfrm>
            <a:off x="1552567" y="2476979"/>
            <a:ext cx="9086850" cy="457200"/>
          </a:xfrm>
          <a:prstGeom prst="rect">
            <a:avLst/>
          </a:prstGeom>
        </p:spPr>
      </p:pic>
      <p:pic>
        <p:nvPicPr>
          <p:cNvPr id="8" name="Picture 7">
            <a:extLst>
              <a:ext uri="{FF2B5EF4-FFF2-40B4-BE49-F238E27FC236}">
                <a16:creationId xmlns:a16="http://schemas.microsoft.com/office/drawing/2014/main" id="{BC4865E2-F6C8-4A87-A9E3-7471A939D7AB}"/>
              </a:ext>
            </a:extLst>
          </p:cNvPr>
          <p:cNvPicPr>
            <a:picLocks noChangeAspect="1"/>
          </p:cNvPicPr>
          <p:nvPr/>
        </p:nvPicPr>
        <p:blipFill>
          <a:blip r:embed="rId3"/>
          <a:stretch>
            <a:fillRect/>
          </a:stretch>
        </p:blipFill>
        <p:spPr>
          <a:xfrm>
            <a:off x="1562092" y="3187574"/>
            <a:ext cx="9077325" cy="438150"/>
          </a:xfrm>
          <a:prstGeom prst="rect">
            <a:avLst/>
          </a:prstGeom>
        </p:spPr>
      </p:pic>
      <p:pic>
        <p:nvPicPr>
          <p:cNvPr id="10" name="Picture 9">
            <a:extLst>
              <a:ext uri="{FF2B5EF4-FFF2-40B4-BE49-F238E27FC236}">
                <a16:creationId xmlns:a16="http://schemas.microsoft.com/office/drawing/2014/main" id="{73AD6645-DB76-4FA8-AB97-F3FD02076D7C}"/>
              </a:ext>
            </a:extLst>
          </p:cNvPr>
          <p:cNvPicPr>
            <a:picLocks noChangeAspect="1"/>
          </p:cNvPicPr>
          <p:nvPr/>
        </p:nvPicPr>
        <p:blipFill>
          <a:blip r:embed="rId4"/>
          <a:stretch>
            <a:fillRect/>
          </a:stretch>
        </p:blipFill>
        <p:spPr>
          <a:xfrm>
            <a:off x="1562092" y="4068571"/>
            <a:ext cx="9077325" cy="457200"/>
          </a:xfrm>
          <a:prstGeom prst="rect">
            <a:avLst/>
          </a:prstGeom>
        </p:spPr>
      </p:pic>
      <p:pic>
        <p:nvPicPr>
          <p:cNvPr id="12" name="Picture 11">
            <a:extLst>
              <a:ext uri="{FF2B5EF4-FFF2-40B4-BE49-F238E27FC236}">
                <a16:creationId xmlns:a16="http://schemas.microsoft.com/office/drawing/2014/main" id="{68D0CC2A-EF43-4B2F-9E74-7208957D89F0}"/>
              </a:ext>
            </a:extLst>
          </p:cNvPr>
          <p:cNvPicPr>
            <a:picLocks noChangeAspect="1"/>
          </p:cNvPicPr>
          <p:nvPr/>
        </p:nvPicPr>
        <p:blipFill>
          <a:blip r:embed="rId5"/>
          <a:stretch>
            <a:fillRect/>
          </a:stretch>
        </p:blipFill>
        <p:spPr>
          <a:xfrm>
            <a:off x="1552565" y="5157505"/>
            <a:ext cx="9077325" cy="466725"/>
          </a:xfrm>
          <a:prstGeom prst="rect">
            <a:avLst/>
          </a:prstGeom>
        </p:spPr>
      </p:pic>
      <p:pic>
        <p:nvPicPr>
          <p:cNvPr id="14" name="Picture 13">
            <a:extLst>
              <a:ext uri="{FF2B5EF4-FFF2-40B4-BE49-F238E27FC236}">
                <a16:creationId xmlns:a16="http://schemas.microsoft.com/office/drawing/2014/main" id="{8565CE1B-D4D8-4107-9A4D-6097B130A6CE}"/>
              </a:ext>
            </a:extLst>
          </p:cNvPr>
          <p:cNvPicPr>
            <a:picLocks noChangeAspect="1"/>
          </p:cNvPicPr>
          <p:nvPr/>
        </p:nvPicPr>
        <p:blipFill>
          <a:blip r:embed="rId6"/>
          <a:stretch>
            <a:fillRect/>
          </a:stretch>
        </p:blipFill>
        <p:spPr>
          <a:xfrm>
            <a:off x="1552566" y="5942309"/>
            <a:ext cx="9077325" cy="428625"/>
          </a:xfrm>
          <a:prstGeom prst="rect">
            <a:avLst/>
          </a:prstGeom>
        </p:spPr>
      </p:pic>
    </p:spTree>
    <p:extLst>
      <p:ext uri="{BB962C8B-B14F-4D97-AF65-F5344CB8AC3E}">
        <p14:creationId xmlns:p14="http://schemas.microsoft.com/office/powerpoint/2010/main" val="204431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84-17D8-45CA-90F6-8CAAD1729627}"/>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150BCFFA-CDA9-4587-AE78-958EF20CC664}"/>
              </a:ext>
            </a:extLst>
          </p:cNvPr>
          <p:cNvSpPr>
            <a:spLocks noGrp="1"/>
          </p:cNvSpPr>
          <p:nvPr>
            <p:ph idx="1"/>
          </p:nvPr>
        </p:nvSpPr>
        <p:spPr>
          <a:xfrm>
            <a:off x="581192" y="2034035"/>
            <a:ext cx="11029615" cy="4312977"/>
          </a:xfrm>
        </p:spPr>
        <p:txBody>
          <a:bodyPr anchor="ctr">
            <a:normAutofit/>
          </a:bodyPr>
          <a:lstStyle/>
          <a:p>
            <a:pPr marL="0" indent="0" algn="l">
              <a:buNone/>
            </a:pPr>
            <a:r>
              <a:rPr lang="en-US" sz="1800" b="0" i="0" u="none" strike="noStrike" baseline="0" dirty="0">
                <a:latin typeface="BookAntiqua"/>
              </a:rPr>
              <a:t>You can specify default values in </a:t>
            </a:r>
            <a:r>
              <a:rPr lang="en-US" sz="1800" b="0" i="0" u="none" strike="noStrike" baseline="0" dirty="0">
                <a:latin typeface="Consolas" panose="020B0609020204030204" pitchFamily="49" charset="0"/>
              </a:rPr>
              <a:t>constructor</a:t>
            </a:r>
            <a:r>
              <a:rPr lang="en-US" sz="1800" b="0" i="0" u="none" strike="noStrike" baseline="0" dirty="0">
                <a:latin typeface="BookAntiqua"/>
              </a:rPr>
              <a:t>. You would do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way, it would not have printed </a:t>
            </a:r>
            <a:r>
              <a:rPr lang="en-US" sz="1800" b="0" i="0" u="none" strike="noStrike" baseline="0" dirty="0">
                <a:latin typeface="Consolas" panose="020B0609020204030204" pitchFamily="49" charset="0"/>
              </a:rPr>
              <a:t>Hi </a:t>
            </a:r>
            <a:r>
              <a:rPr lang="en-US" sz="1800" b="0" i="0" u="none" strike="noStrike" baseline="0" dirty="0" err="1">
                <a:latin typeface="Consolas" panose="020B0609020204030204" pitchFamily="49" charset="0"/>
              </a:rPr>
              <a:t>Maaike</a:t>
            </a:r>
            <a:r>
              <a:rPr lang="en-US" sz="1800" b="0" i="0" u="none" strike="noStrike" baseline="0" dirty="0">
                <a:latin typeface="Consolas" panose="020B0609020204030204" pitchFamily="49" charset="0"/>
              </a:rPr>
              <a:t> undefined</a:t>
            </a:r>
            <a:r>
              <a:rPr lang="en-US" sz="1800" b="0" i="0" u="none" strike="noStrike" baseline="0" dirty="0">
                <a:latin typeface="BookAntiqua"/>
              </a:rPr>
              <a:t>, but </a:t>
            </a:r>
            <a:r>
              <a:rPr lang="en-US" sz="1800" b="0" i="0" u="none" strike="noStrike" baseline="0" dirty="0">
                <a:latin typeface="Consolas" panose="020B0609020204030204" pitchFamily="49" charset="0"/>
              </a:rPr>
              <a:t>Hi </a:t>
            </a:r>
            <a:r>
              <a:rPr lang="en-US" sz="1800" b="0" i="0" u="none" strike="noStrike" baseline="0" dirty="0" err="1">
                <a:latin typeface="Consolas" panose="020B0609020204030204" pitchFamily="49" charset="0"/>
              </a:rPr>
              <a:t>Maaike</a:t>
            </a:r>
            <a:r>
              <a:rPr lang="en-US" sz="1800" b="0" i="0" u="none" strike="noStrike" baseline="0" dirty="0">
                <a:latin typeface="Consolas" panose="020B0609020204030204" pitchFamily="49" charset="0"/>
              </a:rPr>
              <a:t> Doe</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7EDE8EF6-C85F-447E-92EC-43019327633A}"/>
              </a:ext>
            </a:extLst>
          </p:cNvPr>
          <p:cNvPicPr>
            <a:picLocks noChangeAspect="1"/>
          </p:cNvPicPr>
          <p:nvPr/>
        </p:nvPicPr>
        <p:blipFill>
          <a:blip r:embed="rId2"/>
          <a:stretch>
            <a:fillRect/>
          </a:stretch>
        </p:blipFill>
        <p:spPr>
          <a:xfrm>
            <a:off x="1562099" y="3528535"/>
            <a:ext cx="9067800" cy="1323975"/>
          </a:xfrm>
          <a:prstGeom prst="rect">
            <a:avLst/>
          </a:prstGeom>
        </p:spPr>
      </p:pic>
    </p:spTree>
    <p:extLst>
      <p:ext uri="{BB962C8B-B14F-4D97-AF65-F5344CB8AC3E}">
        <p14:creationId xmlns:p14="http://schemas.microsoft.com/office/powerpoint/2010/main" val="253730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6DFF-003D-4C83-A086-219FB15D1501}"/>
              </a:ext>
            </a:extLst>
          </p:cNvPr>
          <p:cNvSpPr>
            <a:spLocks noGrp="1"/>
          </p:cNvSpPr>
          <p:nvPr>
            <p:ph type="title"/>
          </p:nvPr>
        </p:nvSpPr>
        <p:spPr/>
        <p:txBody>
          <a:bodyPr/>
          <a:lstStyle/>
          <a:p>
            <a:r>
              <a:rPr lang="en-US" dirty="0"/>
              <a:t>Practice exercise 7.1</a:t>
            </a:r>
          </a:p>
        </p:txBody>
      </p:sp>
      <p:sp>
        <p:nvSpPr>
          <p:cNvPr id="3" name="Content Placeholder 2">
            <a:extLst>
              <a:ext uri="{FF2B5EF4-FFF2-40B4-BE49-F238E27FC236}">
                <a16:creationId xmlns:a16="http://schemas.microsoft.com/office/drawing/2014/main" id="{C9DD100E-A800-4A3C-A931-F7443973C746}"/>
              </a:ext>
            </a:extLst>
          </p:cNvPr>
          <p:cNvSpPr>
            <a:spLocks noGrp="1"/>
          </p:cNvSpPr>
          <p:nvPr>
            <p:ph idx="1"/>
          </p:nvPr>
        </p:nvSpPr>
        <p:spPr>
          <a:xfrm>
            <a:off x="581192" y="2180496"/>
            <a:ext cx="11029615" cy="4067904"/>
          </a:xfrm>
        </p:spPr>
        <p:txBody>
          <a:bodyPr/>
          <a:lstStyle/>
          <a:p>
            <a:pPr marL="0" indent="0" algn="l">
              <a:buNone/>
            </a:pPr>
            <a:r>
              <a:rPr lang="en-US" sz="1800" b="0" i="0" u="none" strike="noStrike" baseline="0" dirty="0">
                <a:latin typeface="BookAntiqua"/>
              </a:rPr>
              <a:t>Take the following steps to create a person class, and print instances of friends’ names:</a:t>
            </a:r>
          </a:p>
          <a:p>
            <a:pPr marL="666900" lvl="1" indent="-342900">
              <a:buFont typeface="+mj-lt"/>
              <a:buAutoNum type="arabicPeriod"/>
            </a:pPr>
            <a:r>
              <a:rPr lang="en-US" sz="1800" b="0" i="0" u="none" strike="noStrike" baseline="0" dirty="0">
                <a:latin typeface="BookAntiqua"/>
              </a:rPr>
              <a:t>Create a class for </a:t>
            </a:r>
            <a:r>
              <a:rPr lang="en-US" sz="1800" b="0" i="0" u="none" strike="noStrike" baseline="0" dirty="0">
                <a:latin typeface="Consolas" panose="020B0609020204030204" pitchFamily="49" charset="0"/>
              </a:rPr>
              <a:t>Person </a:t>
            </a:r>
            <a:r>
              <a:rPr lang="en-US" sz="1800" b="0" i="0" u="none" strike="noStrike" baseline="0" dirty="0">
                <a:latin typeface="BookAntiqua"/>
              </a:rPr>
              <a:t>including the constructor for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variable and assign a value of the new </a:t>
            </a:r>
            <a:r>
              <a:rPr lang="en-US" sz="1800" b="0" i="0" u="none" strike="noStrike" baseline="0" dirty="0">
                <a:latin typeface="Consolas" panose="020B0609020204030204" pitchFamily="49" charset="0"/>
              </a:rPr>
              <a:t>Person </a:t>
            </a:r>
            <a:r>
              <a:rPr lang="en-US" sz="1800" b="0" i="0" u="none" strike="noStrike" baseline="0" dirty="0">
                <a:latin typeface="BookAntiqua"/>
              </a:rPr>
              <a:t>object using your friend's first and last names.</a:t>
            </a:r>
          </a:p>
          <a:p>
            <a:pPr marL="666900" lvl="1" indent="-342900">
              <a:buFont typeface="+mj-lt"/>
              <a:buAutoNum type="arabicPeriod"/>
            </a:pPr>
            <a:r>
              <a:rPr lang="en-US" sz="1800" b="0" i="0" u="none" strike="noStrike" baseline="0" dirty="0">
                <a:latin typeface="BookAntiqua"/>
              </a:rPr>
              <a:t>Now add a second variable with another friend's name using their first name and last name.</a:t>
            </a:r>
          </a:p>
          <a:p>
            <a:pPr marL="666900" lvl="1" indent="-342900">
              <a:buFont typeface="+mj-lt"/>
              <a:buAutoNum type="arabicPeriod"/>
            </a:pPr>
            <a:r>
              <a:rPr lang="en-US" sz="1800" b="0" i="0" u="none" strike="noStrike" baseline="0" dirty="0">
                <a:latin typeface="BookAntiqua"/>
              </a:rPr>
              <a:t>Output both friends into the console with a greeting of </a:t>
            </a:r>
            <a:r>
              <a:rPr lang="en-US" sz="1800" b="0" i="0" u="none" strike="noStrike" baseline="0" dirty="0">
                <a:latin typeface="Consolas" panose="020B0609020204030204" pitchFamily="49" charset="0"/>
              </a:rPr>
              <a:t>hello</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73380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p:txBody>
          <a:bodyPr anchor="t"/>
          <a:lstStyle/>
          <a:p>
            <a:pPr marL="0" indent="0" algn="l">
              <a:buNone/>
            </a:pPr>
            <a:r>
              <a:rPr lang="en-US" sz="1800" b="0" i="0" u="none" strike="noStrike" baseline="0" dirty="0">
                <a:latin typeface="BookAntiqua"/>
              </a:rPr>
              <a:t>In a class, we can specify functions. This means that our object can start doing things using the object's own properties—for example, printing a name. Functions on a class are called methods. When defining these methods, we don't use the </a:t>
            </a:r>
            <a:r>
              <a:rPr lang="en-US" sz="1800" b="0" i="0" u="none" strike="noStrike" baseline="0" dirty="0">
                <a:latin typeface="Consolas" panose="020B0609020204030204" pitchFamily="49" charset="0"/>
              </a:rPr>
              <a:t>function </a:t>
            </a:r>
            <a:r>
              <a:rPr lang="en-US" sz="1800" b="0" i="0" u="none" strike="noStrike" baseline="0" dirty="0">
                <a:latin typeface="BookAntiqua"/>
              </a:rPr>
              <a:t>keyword. We start directly with the name:</a:t>
            </a:r>
            <a:endParaRPr lang="en-US" dirty="0"/>
          </a:p>
        </p:txBody>
      </p:sp>
      <p:pic>
        <p:nvPicPr>
          <p:cNvPr id="5" name="Picture 4">
            <a:extLst>
              <a:ext uri="{FF2B5EF4-FFF2-40B4-BE49-F238E27FC236}">
                <a16:creationId xmlns:a16="http://schemas.microsoft.com/office/drawing/2014/main" id="{4CD6CA77-31DD-49D5-9BDA-DBD911EBF197}"/>
              </a:ext>
            </a:extLst>
          </p:cNvPr>
          <p:cNvPicPr>
            <a:picLocks noChangeAspect="1"/>
          </p:cNvPicPr>
          <p:nvPr/>
        </p:nvPicPr>
        <p:blipFill>
          <a:blip r:embed="rId2"/>
          <a:stretch>
            <a:fillRect/>
          </a:stretch>
        </p:blipFill>
        <p:spPr>
          <a:xfrm>
            <a:off x="1571624" y="3265814"/>
            <a:ext cx="9048750" cy="3057525"/>
          </a:xfrm>
          <a:prstGeom prst="rect">
            <a:avLst/>
          </a:prstGeom>
        </p:spPr>
      </p:pic>
    </p:spTree>
    <p:extLst>
      <p:ext uri="{BB962C8B-B14F-4D97-AF65-F5344CB8AC3E}">
        <p14:creationId xmlns:p14="http://schemas.microsoft.com/office/powerpoint/2010/main" val="97640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p:txBody>
          <a:bodyPr anchor="t">
            <a:normAutofit/>
          </a:bodyPr>
          <a:lstStyle/>
          <a:p>
            <a:pPr marL="0" indent="0" algn="l">
              <a:buNone/>
            </a:pPr>
            <a:r>
              <a:rPr lang="en-US" sz="1800" b="0" i="0" u="none" strike="noStrike" baseline="0" dirty="0">
                <a:latin typeface="BookAntiqua"/>
              </a:rPr>
              <a:t>We can call the </a:t>
            </a:r>
            <a:r>
              <a:rPr lang="en-US" sz="1800" b="0" i="0" u="none" strike="noStrike" baseline="0" dirty="0">
                <a:latin typeface="Consolas" panose="020B0609020204030204" pitchFamily="49" charset="0"/>
              </a:rPr>
              <a:t>greet </a:t>
            </a:r>
            <a:r>
              <a:rPr lang="en-US" sz="1800" b="0" i="0" u="none" strike="noStrike" baseline="0" dirty="0">
                <a:latin typeface="BookAntiqua"/>
              </a:rPr>
              <a:t>method on a </a:t>
            </a:r>
            <a:r>
              <a:rPr lang="en-US" sz="1800" b="0" i="0" u="none" strike="noStrike" baseline="0" dirty="0">
                <a:latin typeface="Consolas" panose="020B0609020204030204" pitchFamily="49" charset="0"/>
              </a:rPr>
              <a:t>Person </a:t>
            </a:r>
            <a:r>
              <a:rPr lang="en-US" sz="1800" b="0" i="0" u="none" strike="noStrike" baseline="0" dirty="0">
                <a:latin typeface="BookAntiqua"/>
              </a:rPr>
              <a:t>object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can specify as many methods on a class as you want. In this example, we are using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property. We do so by saying </a:t>
            </a:r>
            <a:r>
              <a:rPr lang="en-US" sz="1800" b="0" i="0" u="none" strike="noStrike" baseline="0" dirty="0" err="1">
                <a:latin typeface="Consolas" panose="020B0609020204030204" pitchFamily="49" charset="0"/>
              </a:rPr>
              <a:t>this.property</a:t>
            </a:r>
            <a:r>
              <a:rPr lang="en-US" sz="1800" b="0" i="0" u="none" strike="noStrike" baseline="0" dirty="0">
                <a:latin typeface="BookAntiqua"/>
              </a:rPr>
              <a:t>. If we had a person with a different value for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property, for example, </a:t>
            </a:r>
            <a:r>
              <a:rPr lang="en-US" sz="1800" b="0" i="0" u="none" strike="noStrike" baseline="0" dirty="0">
                <a:latin typeface="Consolas" panose="020B0609020204030204" pitchFamily="49" charset="0"/>
              </a:rPr>
              <a:t>Rob</a:t>
            </a:r>
            <a:r>
              <a:rPr lang="en-US" sz="1800" b="0" i="0" u="none" strike="noStrike" baseline="0" dirty="0">
                <a:latin typeface="BookAntiqua"/>
              </a:rPr>
              <a:t>, it would have printed:</a:t>
            </a:r>
            <a:endParaRPr lang="en-US" dirty="0"/>
          </a:p>
        </p:txBody>
      </p:sp>
      <p:pic>
        <p:nvPicPr>
          <p:cNvPr id="6" name="Picture 5">
            <a:extLst>
              <a:ext uri="{FF2B5EF4-FFF2-40B4-BE49-F238E27FC236}">
                <a16:creationId xmlns:a16="http://schemas.microsoft.com/office/drawing/2014/main" id="{E2E51018-031A-4B91-9B28-42ADE27B9819}"/>
              </a:ext>
            </a:extLst>
          </p:cNvPr>
          <p:cNvPicPr>
            <a:picLocks noChangeAspect="1"/>
          </p:cNvPicPr>
          <p:nvPr/>
        </p:nvPicPr>
        <p:blipFill>
          <a:blip r:embed="rId2"/>
          <a:stretch>
            <a:fillRect/>
          </a:stretch>
        </p:blipFill>
        <p:spPr>
          <a:xfrm>
            <a:off x="1447799" y="2689471"/>
            <a:ext cx="9144000" cy="685800"/>
          </a:xfrm>
          <a:prstGeom prst="rect">
            <a:avLst/>
          </a:prstGeom>
        </p:spPr>
      </p:pic>
      <p:pic>
        <p:nvPicPr>
          <p:cNvPr id="8" name="Picture 7">
            <a:extLst>
              <a:ext uri="{FF2B5EF4-FFF2-40B4-BE49-F238E27FC236}">
                <a16:creationId xmlns:a16="http://schemas.microsoft.com/office/drawing/2014/main" id="{51E3E245-BDFC-4EAB-93AB-EF07A2210DB3}"/>
              </a:ext>
            </a:extLst>
          </p:cNvPr>
          <p:cNvPicPr>
            <a:picLocks noChangeAspect="1"/>
          </p:cNvPicPr>
          <p:nvPr/>
        </p:nvPicPr>
        <p:blipFill>
          <a:blip r:embed="rId3"/>
          <a:stretch>
            <a:fillRect/>
          </a:stretch>
        </p:blipFill>
        <p:spPr>
          <a:xfrm>
            <a:off x="1514474" y="3991704"/>
            <a:ext cx="9077325" cy="428625"/>
          </a:xfrm>
          <a:prstGeom prst="rect">
            <a:avLst/>
          </a:prstGeom>
        </p:spPr>
      </p:pic>
      <p:pic>
        <p:nvPicPr>
          <p:cNvPr id="10" name="Picture 9">
            <a:extLst>
              <a:ext uri="{FF2B5EF4-FFF2-40B4-BE49-F238E27FC236}">
                <a16:creationId xmlns:a16="http://schemas.microsoft.com/office/drawing/2014/main" id="{02764976-C0AC-433D-8262-C7A67E3CFE78}"/>
              </a:ext>
            </a:extLst>
          </p:cNvPr>
          <p:cNvPicPr>
            <a:picLocks noChangeAspect="1"/>
          </p:cNvPicPr>
          <p:nvPr/>
        </p:nvPicPr>
        <p:blipFill>
          <a:blip r:embed="rId4"/>
          <a:stretch>
            <a:fillRect/>
          </a:stretch>
        </p:blipFill>
        <p:spPr>
          <a:xfrm>
            <a:off x="1514474" y="5736744"/>
            <a:ext cx="9086850" cy="419100"/>
          </a:xfrm>
          <a:prstGeom prst="rect">
            <a:avLst/>
          </a:prstGeom>
        </p:spPr>
      </p:pic>
    </p:spTree>
    <p:extLst>
      <p:ext uri="{BB962C8B-B14F-4D97-AF65-F5344CB8AC3E}">
        <p14:creationId xmlns:p14="http://schemas.microsoft.com/office/powerpoint/2010/main" val="185439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p:txBody>
          <a:bodyPr anchor="t">
            <a:normAutofit/>
          </a:bodyPr>
          <a:lstStyle/>
          <a:p>
            <a:pPr marL="0" indent="0" algn="l">
              <a:buNone/>
            </a:pPr>
            <a:r>
              <a:rPr lang="en-US" sz="1800" b="0" i="0" u="none" strike="noStrike" baseline="0" dirty="0">
                <a:latin typeface="BookAntiqua"/>
              </a:rPr>
              <a:t>Just like functions, methods can also take parameters and return results:</a:t>
            </a:r>
            <a:endParaRPr lang="en-US" dirty="0"/>
          </a:p>
        </p:txBody>
      </p:sp>
      <p:pic>
        <p:nvPicPr>
          <p:cNvPr id="5" name="Picture 4">
            <a:extLst>
              <a:ext uri="{FF2B5EF4-FFF2-40B4-BE49-F238E27FC236}">
                <a16:creationId xmlns:a16="http://schemas.microsoft.com/office/drawing/2014/main" id="{CD4DAF52-C0AF-41D0-BFA1-6AE0EE624266}"/>
              </a:ext>
            </a:extLst>
          </p:cNvPr>
          <p:cNvPicPr>
            <a:picLocks noChangeAspect="1"/>
          </p:cNvPicPr>
          <p:nvPr/>
        </p:nvPicPr>
        <p:blipFill>
          <a:blip r:embed="rId2"/>
          <a:stretch>
            <a:fillRect/>
          </a:stretch>
        </p:blipFill>
        <p:spPr>
          <a:xfrm>
            <a:off x="1917466" y="2706431"/>
            <a:ext cx="8357068" cy="3945661"/>
          </a:xfrm>
          <a:prstGeom prst="rect">
            <a:avLst/>
          </a:prstGeom>
        </p:spPr>
      </p:pic>
    </p:spTree>
    <p:extLst>
      <p:ext uri="{BB962C8B-B14F-4D97-AF65-F5344CB8AC3E}">
        <p14:creationId xmlns:p14="http://schemas.microsoft.com/office/powerpoint/2010/main" val="408252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01-CCA7-4E68-809E-F8B74C4D91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A6704DCD-3087-4790-949E-1264FA10CEB4}"/>
              </a:ext>
            </a:extLst>
          </p:cNvPr>
          <p:cNvSpPr>
            <a:spLocks noGrp="1"/>
          </p:cNvSpPr>
          <p:nvPr>
            <p:ph idx="1"/>
          </p:nvPr>
        </p:nvSpPr>
        <p:spPr>
          <a:xfrm>
            <a:off x="581192" y="2180496"/>
            <a:ext cx="11029615" cy="4363739"/>
          </a:xfrm>
        </p:spPr>
        <p:txBody>
          <a:bodyPr anchor="t">
            <a:normAutofit lnSpcReduction="10000"/>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compliment </a:t>
            </a:r>
            <a:r>
              <a:rPr lang="en-US" sz="1800" b="0" i="0" u="none" strike="noStrike" baseline="0" dirty="0">
                <a:latin typeface="BookAntiqua"/>
              </a:rPr>
              <a:t>function does not output anything itself, so we are logging it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we are sending parameters into our method, because you don't usually compliment your own properties (that's a nice sentence, </a:t>
            </a:r>
            <a:r>
              <a:rPr lang="en-US" sz="1800" b="0" i="0" u="none" strike="noStrike" baseline="0" dirty="0" err="1">
                <a:latin typeface="BookAntiqua"/>
              </a:rPr>
              <a:t>Maaike</a:t>
            </a:r>
            <a:r>
              <a:rPr lang="en-US" sz="1800" b="0" i="0" u="none" strike="noStrike" baseline="0" dirty="0">
                <a:latin typeface="BookAntiqua"/>
              </a:rPr>
              <a:t>!). However, whenever the method doesn't require external input but only the properties of the object, no parameters will work and the method can use its object's properties. Let's do an exercise and then move on to using the properties of classes outside the class.</a:t>
            </a:r>
            <a:endParaRPr lang="en-US" dirty="0"/>
          </a:p>
        </p:txBody>
      </p:sp>
      <p:pic>
        <p:nvPicPr>
          <p:cNvPr id="6" name="Picture 5">
            <a:extLst>
              <a:ext uri="{FF2B5EF4-FFF2-40B4-BE49-F238E27FC236}">
                <a16:creationId xmlns:a16="http://schemas.microsoft.com/office/drawing/2014/main" id="{120FA725-8167-432E-A035-76D5298B1B67}"/>
              </a:ext>
            </a:extLst>
          </p:cNvPr>
          <p:cNvPicPr>
            <a:picLocks noChangeAspect="1"/>
          </p:cNvPicPr>
          <p:nvPr/>
        </p:nvPicPr>
        <p:blipFill>
          <a:blip r:embed="rId2"/>
          <a:stretch>
            <a:fillRect/>
          </a:stretch>
        </p:blipFill>
        <p:spPr>
          <a:xfrm>
            <a:off x="1566861" y="3062287"/>
            <a:ext cx="9058275" cy="733425"/>
          </a:xfrm>
          <a:prstGeom prst="rect">
            <a:avLst/>
          </a:prstGeom>
        </p:spPr>
      </p:pic>
      <p:pic>
        <p:nvPicPr>
          <p:cNvPr id="8" name="Picture 7">
            <a:extLst>
              <a:ext uri="{FF2B5EF4-FFF2-40B4-BE49-F238E27FC236}">
                <a16:creationId xmlns:a16="http://schemas.microsoft.com/office/drawing/2014/main" id="{3087E9CD-B6BF-4963-B378-BA0F191A8B77}"/>
              </a:ext>
            </a:extLst>
          </p:cNvPr>
          <p:cNvPicPr>
            <a:picLocks noChangeAspect="1"/>
          </p:cNvPicPr>
          <p:nvPr/>
        </p:nvPicPr>
        <p:blipFill>
          <a:blip r:embed="rId3"/>
          <a:stretch>
            <a:fillRect/>
          </a:stretch>
        </p:blipFill>
        <p:spPr>
          <a:xfrm>
            <a:off x="1557335" y="4553369"/>
            <a:ext cx="9077325" cy="401731"/>
          </a:xfrm>
          <a:prstGeom prst="rect">
            <a:avLst/>
          </a:prstGeom>
        </p:spPr>
      </p:pic>
    </p:spTree>
    <p:extLst>
      <p:ext uri="{BB962C8B-B14F-4D97-AF65-F5344CB8AC3E}">
        <p14:creationId xmlns:p14="http://schemas.microsoft.com/office/powerpoint/2010/main" val="271018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4D95-702E-471F-A33B-5383B608988A}"/>
              </a:ext>
            </a:extLst>
          </p:cNvPr>
          <p:cNvSpPr>
            <a:spLocks noGrp="1"/>
          </p:cNvSpPr>
          <p:nvPr>
            <p:ph type="title"/>
          </p:nvPr>
        </p:nvSpPr>
        <p:spPr/>
        <p:txBody>
          <a:bodyPr/>
          <a:lstStyle/>
          <a:p>
            <a:r>
              <a:rPr lang="en-US" dirty="0"/>
              <a:t>Practice exercise 7.2</a:t>
            </a:r>
          </a:p>
        </p:txBody>
      </p:sp>
      <p:sp>
        <p:nvSpPr>
          <p:cNvPr id="3" name="Content Placeholder 2">
            <a:extLst>
              <a:ext uri="{FF2B5EF4-FFF2-40B4-BE49-F238E27FC236}">
                <a16:creationId xmlns:a16="http://schemas.microsoft.com/office/drawing/2014/main" id="{63C5615A-1BB1-43D3-B06E-CDAA57EB2313}"/>
              </a:ext>
            </a:extLst>
          </p:cNvPr>
          <p:cNvSpPr>
            <a:spLocks noGrp="1"/>
          </p:cNvSpPr>
          <p:nvPr>
            <p:ph idx="1"/>
          </p:nvPr>
        </p:nvSpPr>
        <p:spPr/>
        <p:txBody>
          <a:bodyPr/>
          <a:lstStyle/>
          <a:p>
            <a:pPr marL="0" indent="0" algn="l">
              <a:buNone/>
            </a:pPr>
            <a:r>
              <a:rPr lang="en-US" sz="1800" b="0" i="0" u="none" strike="noStrike" baseline="0" dirty="0">
                <a:latin typeface="BookAntiqua"/>
              </a:rPr>
              <a:t>Get your friend's full name:</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 from </a:t>
            </a:r>
            <a:r>
              <a:rPr lang="en-US" sz="1800" b="0" i="1" u="none" strike="noStrike" baseline="0" dirty="0">
                <a:latin typeface="BookAntiqua-Italic"/>
              </a:rPr>
              <a:t>Practice exercise 7.1</a:t>
            </a:r>
            <a:r>
              <a:rPr lang="en-US" sz="1800" b="0" i="0" u="none" strike="noStrike" baseline="0" dirty="0">
                <a:latin typeface="BookAntiqua"/>
              </a:rPr>
              <a:t>, add a method called </a:t>
            </a:r>
            <a:r>
              <a:rPr lang="en-US" sz="1800" b="0" i="0" u="none" strike="noStrike" baseline="0" dirty="0" err="1">
                <a:latin typeface="Consolas" panose="020B0609020204030204" pitchFamily="49" charset="0"/>
              </a:rPr>
              <a:t>fullname</a:t>
            </a:r>
            <a:r>
              <a:rPr lang="en-US" sz="1800" b="0" i="0" u="none" strike="noStrike" baseline="0" dirty="0">
                <a:latin typeface="BookAntiqua"/>
              </a:rPr>
              <a:t>, which returns the concatenated value of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when invoked.</a:t>
            </a:r>
          </a:p>
          <a:p>
            <a:pPr marL="666900" lvl="1" indent="-342900">
              <a:buFont typeface="+mj-lt"/>
              <a:buAutoNum type="arabicPeriod"/>
            </a:pPr>
            <a:r>
              <a:rPr lang="en-US" sz="1800" b="0" i="0" u="none" strike="noStrike" baseline="0" dirty="0">
                <a:latin typeface="BookAntiqua"/>
              </a:rPr>
              <a:t>Create values for </a:t>
            </a:r>
            <a:r>
              <a:rPr lang="en-US" sz="1800" b="0" i="0" u="none" strike="noStrike" baseline="0" dirty="0">
                <a:latin typeface="Consolas" panose="020B0609020204030204" pitchFamily="49" charset="0"/>
              </a:rPr>
              <a:t>person1 </a:t>
            </a:r>
            <a:r>
              <a:rPr lang="en-US" sz="1800" b="0" i="0" u="none" strike="noStrike" baseline="0" dirty="0">
                <a:latin typeface="BookAntiqua"/>
              </a:rPr>
              <a:t>and </a:t>
            </a:r>
            <a:r>
              <a:rPr lang="en-US" sz="1800" b="0" i="0" u="none" strike="noStrike" baseline="0" dirty="0">
                <a:latin typeface="Consolas" panose="020B0609020204030204" pitchFamily="49" charset="0"/>
              </a:rPr>
              <a:t>person2 </a:t>
            </a:r>
            <a:r>
              <a:rPr lang="en-US" sz="1800" b="0" i="0" u="none" strike="noStrike" baseline="0" dirty="0">
                <a:latin typeface="BookAntiqua"/>
              </a:rPr>
              <a:t>using two friends' first and last names.</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err="1">
                <a:latin typeface="Consolas" panose="020B0609020204030204" pitchFamily="49" charset="0"/>
              </a:rPr>
              <a:t>fullname</a:t>
            </a:r>
            <a:r>
              <a:rPr lang="en-US" sz="1800" b="0" i="0" u="none" strike="noStrike" baseline="0" dirty="0">
                <a:latin typeface="Consolas" panose="020B0609020204030204" pitchFamily="49" charset="0"/>
              </a:rPr>
              <a:t> </a:t>
            </a:r>
            <a:r>
              <a:rPr lang="en-US" sz="1800" b="0" i="0" u="none" strike="noStrike" baseline="0" dirty="0">
                <a:latin typeface="BookAntiqua"/>
              </a:rPr>
              <a:t>method within the class, return the full name of one or both people.</a:t>
            </a:r>
            <a:endParaRPr lang="en-US" sz="1800" dirty="0"/>
          </a:p>
        </p:txBody>
      </p:sp>
    </p:spTree>
    <p:extLst>
      <p:ext uri="{BB962C8B-B14F-4D97-AF65-F5344CB8AC3E}">
        <p14:creationId xmlns:p14="http://schemas.microsoft.com/office/powerpoint/2010/main" val="308509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p:txBody>
          <a:bodyPr/>
          <a:lstStyle/>
          <a:p>
            <a:pPr marL="0" indent="0" algn="l">
              <a:buNone/>
            </a:pPr>
            <a:r>
              <a:rPr lang="en-US" sz="1800" b="0" i="0" u="none" strike="noStrike" baseline="0" dirty="0">
                <a:latin typeface="BookAntiqua"/>
              </a:rPr>
              <a:t>In this chapter, we are going to discuss JavaScript classes. We have seen JavaScript objects already, and classes are a blueprint or template for object creation. So, many of the things discussed here should not sound too unfamiliar or revolutionary.</a:t>
            </a:r>
          </a:p>
          <a:p>
            <a:pPr marL="0" indent="0" algn="l">
              <a:buNone/>
            </a:pPr>
            <a:r>
              <a:rPr lang="en-US" sz="1800" b="0" i="0" u="none" strike="noStrike" baseline="0" dirty="0">
                <a:latin typeface="BookAntiqua"/>
              </a:rPr>
              <a:t>Classes enable object-oriented programming, which was one of the most important design advancements in software development. This development reduced the complexity of applications and increased maintainability by a huge margin.</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2061882"/>
            <a:ext cx="11029615" cy="3796917"/>
          </a:xfrm>
        </p:spPr>
        <p:txBody>
          <a:bodyPr anchor="t">
            <a:normAutofit/>
          </a:bodyPr>
          <a:lstStyle/>
          <a:p>
            <a:pPr marL="0" indent="0" algn="l">
              <a:buNone/>
            </a:pPr>
            <a:r>
              <a:rPr lang="en-US" sz="1800" b="0" i="0" u="none" strike="noStrike" baseline="0" dirty="0">
                <a:latin typeface="BookAntiqua"/>
              </a:rPr>
              <a:t>Properties, sometimes also called fields, hold the data of the class. We have seen one kind of property already, when we created them in our constructors: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Here, the </a:t>
            </a:r>
            <a:r>
              <a:rPr lang="en-US" sz="1800" b="0" i="0" u="none" strike="noStrike" baseline="0" dirty="0">
                <a:latin typeface="Consolas" panose="020B0609020204030204" pitchFamily="49" charset="0"/>
              </a:rPr>
              <a:t>Person </a:t>
            </a:r>
            <a:r>
              <a:rPr lang="en-US" sz="1800" b="0" i="0" u="none" strike="noStrike" baseline="0" dirty="0">
                <a:latin typeface="BookAntiqua"/>
              </a:rPr>
              <a:t>class gets two properties from the constructor: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BookAntiqua"/>
              </a:rPr>
              <a:t>. Properties can be added or removed just like we did for objects. These properties can be accessed from outside the class, as we saw when we logged them outside the class by accessing them on the instance:</a:t>
            </a:r>
            <a:endParaRPr lang="en-US" dirty="0"/>
          </a:p>
        </p:txBody>
      </p:sp>
      <p:pic>
        <p:nvPicPr>
          <p:cNvPr id="5" name="Picture 4">
            <a:extLst>
              <a:ext uri="{FF2B5EF4-FFF2-40B4-BE49-F238E27FC236}">
                <a16:creationId xmlns:a16="http://schemas.microsoft.com/office/drawing/2014/main" id="{884C4694-2710-408D-B9A2-17EC5C80A6F1}"/>
              </a:ext>
            </a:extLst>
          </p:cNvPr>
          <p:cNvPicPr>
            <a:picLocks noChangeAspect="1"/>
          </p:cNvPicPr>
          <p:nvPr/>
        </p:nvPicPr>
        <p:blipFill>
          <a:blip r:embed="rId2"/>
          <a:stretch>
            <a:fillRect/>
          </a:stretch>
        </p:blipFill>
        <p:spPr>
          <a:xfrm>
            <a:off x="1815351" y="2825565"/>
            <a:ext cx="8561293" cy="1801439"/>
          </a:xfrm>
          <a:prstGeom prst="rect">
            <a:avLst/>
          </a:prstGeom>
        </p:spPr>
      </p:pic>
      <p:pic>
        <p:nvPicPr>
          <p:cNvPr id="7" name="Picture 6">
            <a:extLst>
              <a:ext uri="{FF2B5EF4-FFF2-40B4-BE49-F238E27FC236}">
                <a16:creationId xmlns:a16="http://schemas.microsoft.com/office/drawing/2014/main" id="{373FC2D2-9E84-42BF-8E64-8BFD8D9BECD4}"/>
              </a:ext>
            </a:extLst>
          </p:cNvPr>
          <p:cNvPicPr>
            <a:picLocks noChangeAspect="1"/>
          </p:cNvPicPr>
          <p:nvPr/>
        </p:nvPicPr>
        <p:blipFill>
          <a:blip r:embed="rId3"/>
          <a:stretch>
            <a:fillRect/>
          </a:stretch>
        </p:blipFill>
        <p:spPr>
          <a:xfrm>
            <a:off x="1815350" y="5831259"/>
            <a:ext cx="8561293" cy="643437"/>
          </a:xfrm>
          <a:prstGeom prst="rect">
            <a:avLst/>
          </a:prstGeom>
        </p:spPr>
      </p:pic>
    </p:spTree>
    <p:extLst>
      <p:ext uri="{BB962C8B-B14F-4D97-AF65-F5344CB8AC3E}">
        <p14:creationId xmlns:p14="http://schemas.microsoft.com/office/powerpoint/2010/main" val="139904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2061882"/>
            <a:ext cx="11029615" cy="3796917"/>
          </a:xfrm>
        </p:spPr>
        <p:txBody>
          <a:bodyPr anchor="t">
            <a:normAutofit/>
          </a:bodyPr>
          <a:lstStyle/>
          <a:p>
            <a:pPr marL="0" indent="0" algn="l">
              <a:buNone/>
            </a:pPr>
            <a:r>
              <a:rPr lang="en-US" sz="1800" b="0" i="0" u="none" strike="noStrike" baseline="0" dirty="0">
                <a:latin typeface="BookAntiqua"/>
              </a:rPr>
              <a:t>Often, it is not desirable to provide direct access to our properties. We want our class to be in control of the values of properties for several reasons—perhaps we want to do validation on a property to assure it has a certain value. For example, imagine wanting to validate an age as not being lower than 18. We can achieve this by making direct access to the property from outside the class impossible. </a:t>
            </a:r>
          </a:p>
          <a:p>
            <a:pPr marL="0" indent="0" algn="l">
              <a:buNone/>
            </a:pPr>
            <a:r>
              <a:rPr lang="en-US" sz="1800" b="0" i="0" u="none" strike="noStrike" baseline="0" dirty="0">
                <a:latin typeface="BookAntiqua"/>
              </a:rPr>
              <a:t>This is how to add properties that aren't accessible from outside. We prefix them with a </a:t>
            </a:r>
            <a:r>
              <a:rPr lang="en-US" sz="1800" b="0" i="0" u="none" strike="noStrike" baseline="0" dirty="0">
                <a:latin typeface="Consolas" panose="020B0609020204030204" pitchFamily="49" charset="0"/>
              </a:rPr>
              <a:t># </a:t>
            </a:r>
            <a:r>
              <a:rPr lang="en-US" sz="1800" b="0" i="0" u="none" strike="noStrike" baseline="0" dirty="0">
                <a:latin typeface="BookAntiqua"/>
              </a:rPr>
              <a:t>symbol:</a:t>
            </a:r>
            <a:endParaRPr lang="en-US" dirty="0"/>
          </a:p>
        </p:txBody>
      </p:sp>
      <p:pic>
        <p:nvPicPr>
          <p:cNvPr id="11" name="Picture 10">
            <a:extLst>
              <a:ext uri="{FF2B5EF4-FFF2-40B4-BE49-F238E27FC236}">
                <a16:creationId xmlns:a16="http://schemas.microsoft.com/office/drawing/2014/main" id="{8D040808-BE54-4B33-AAF2-1A77F30D18B9}"/>
              </a:ext>
            </a:extLst>
          </p:cNvPr>
          <p:cNvPicPr>
            <a:picLocks noChangeAspect="1"/>
          </p:cNvPicPr>
          <p:nvPr/>
        </p:nvPicPr>
        <p:blipFill>
          <a:blip r:embed="rId2"/>
          <a:stretch>
            <a:fillRect/>
          </a:stretch>
        </p:blipFill>
        <p:spPr>
          <a:xfrm>
            <a:off x="1319211" y="3778624"/>
            <a:ext cx="9553575" cy="2743200"/>
          </a:xfrm>
          <a:prstGeom prst="rect">
            <a:avLst/>
          </a:prstGeom>
        </p:spPr>
      </p:pic>
    </p:spTree>
    <p:extLst>
      <p:ext uri="{BB962C8B-B14F-4D97-AF65-F5344CB8AC3E}">
        <p14:creationId xmlns:p14="http://schemas.microsoft.com/office/powerpoint/2010/main" val="251291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1862716"/>
            <a:ext cx="11029615" cy="3996084"/>
          </a:xfrm>
        </p:spPr>
        <p:txBody>
          <a:bodyPr anchor="t">
            <a:normAutofit/>
          </a:bodyPr>
          <a:lstStyle/>
          <a:p>
            <a:pPr marL="0" indent="0" algn="l">
              <a:buNone/>
            </a:pPr>
            <a:r>
              <a:rPr lang="en-US" sz="1800" b="0" i="0" u="none" strike="noStrike" baseline="0" dirty="0">
                <a:latin typeface="BookAntiqua"/>
              </a:rPr>
              <a:t>Right now,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properties cannot be accessed from outside the class. This is done by adding </a:t>
            </a:r>
            <a:r>
              <a:rPr lang="en-US" sz="1800" b="0" i="0" u="none" strike="noStrike" baseline="0" dirty="0">
                <a:latin typeface="Consolas" panose="020B0609020204030204" pitchFamily="49" charset="0"/>
              </a:rPr>
              <a:t># </a:t>
            </a:r>
            <a:r>
              <a:rPr lang="en-US" sz="1800" b="0" i="0" u="none" strike="noStrike" baseline="0" dirty="0">
                <a:latin typeface="BookAntiqua"/>
              </a:rPr>
              <a:t>in front of the property. If we try it:</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We'll get:</a:t>
            </a:r>
          </a:p>
          <a:p>
            <a:pPr marL="0" indent="0" algn="l">
              <a:buNone/>
            </a:pPr>
            <a:endParaRPr lang="en-US" dirty="0">
              <a:latin typeface="BookAntiqua"/>
            </a:endParaRPr>
          </a:p>
          <a:p>
            <a:pPr marL="0" indent="0" algn="l">
              <a:buNone/>
            </a:pPr>
            <a:r>
              <a:rPr lang="en-US" sz="1800" b="0" i="0" u="none" strike="noStrike" baseline="0" dirty="0">
                <a:latin typeface="BookAntiqua"/>
              </a:rPr>
              <a:t>If we wanted to make sure we could only create objects with names starting with an "M," we could modify our constructor a bit</a:t>
            </a:r>
            <a:endParaRPr lang="en-US" dirty="0">
              <a:latin typeface="BookAntiqua"/>
            </a:endParaRPr>
          </a:p>
        </p:txBody>
      </p:sp>
      <p:pic>
        <p:nvPicPr>
          <p:cNvPr id="5" name="Picture 4">
            <a:extLst>
              <a:ext uri="{FF2B5EF4-FFF2-40B4-BE49-F238E27FC236}">
                <a16:creationId xmlns:a16="http://schemas.microsoft.com/office/drawing/2014/main" id="{8E7D5725-D8A6-4F59-B864-5FADD960CB39}"/>
              </a:ext>
            </a:extLst>
          </p:cNvPr>
          <p:cNvPicPr>
            <a:picLocks noChangeAspect="1"/>
          </p:cNvPicPr>
          <p:nvPr/>
        </p:nvPicPr>
        <p:blipFill>
          <a:blip r:embed="rId2"/>
          <a:stretch>
            <a:fillRect/>
          </a:stretch>
        </p:blipFill>
        <p:spPr>
          <a:xfrm>
            <a:off x="2088777" y="2553707"/>
            <a:ext cx="8360708" cy="687906"/>
          </a:xfrm>
          <a:prstGeom prst="rect">
            <a:avLst/>
          </a:prstGeom>
        </p:spPr>
      </p:pic>
      <p:pic>
        <p:nvPicPr>
          <p:cNvPr id="7" name="Picture 6">
            <a:extLst>
              <a:ext uri="{FF2B5EF4-FFF2-40B4-BE49-F238E27FC236}">
                <a16:creationId xmlns:a16="http://schemas.microsoft.com/office/drawing/2014/main" id="{1A5BEED9-9A37-45D8-ACB4-9E883DBC7BFE}"/>
              </a:ext>
            </a:extLst>
          </p:cNvPr>
          <p:cNvPicPr>
            <a:picLocks noChangeAspect="1"/>
          </p:cNvPicPr>
          <p:nvPr/>
        </p:nvPicPr>
        <p:blipFill>
          <a:blip r:embed="rId3"/>
          <a:stretch>
            <a:fillRect/>
          </a:stretch>
        </p:blipFill>
        <p:spPr>
          <a:xfrm>
            <a:off x="2088777" y="3616388"/>
            <a:ext cx="8453157" cy="390282"/>
          </a:xfrm>
          <a:prstGeom prst="rect">
            <a:avLst/>
          </a:prstGeom>
        </p:spPr>
      </p:pic>
      <p:pic>
        <p:nvPicPr>
          <p:cNvPr id="9" name="Picture 8">
            <a:extLst>
              <a:ext uri="{FF2B5EF4-FFF2-40B4-BE49-F238E27FC236}">
                <a16:creationId xmlns:a16="http://schemas.microsoft.com/office/drawing/2014/main" id="{C0F7AC41-BDFB-497C-835E-53AAF57368B3}"/>
              </a:ext>
            </a:extLst>
          </p:cNvPr>
          <p:cNvPicPr>
            <a:picLocks noChangeAspect="1"/>
          </p:cNvPicPr>
          <p:nvPr/>
        </p:nvPicPr>
        <p:blipFill>
          <a:blip r:embed="rId4"/>
          <a:stretch>
            <a:fillRect/>
          </a:stretch>
        </p:blipFill>
        <p:spPr>
          <a:xfrm>
            <a:off x="2196352" y="4580964"/>
            <a:ext cx="7799295" cy="2152376"/>
          </a:xfrm>
          <a:prstGeom prst="rect">
            <a:avLst/>
          </a:prstGeom>
        </p:spPr>
      </p:pic>
    </p:spTree>
    <p:extLst>
      <p:ext uri="{BB962C8B-B14F-4D97-AF65-F5344CB8AC3E}">
        <p14:creationId xmlns:p14="http://schemas.microsoft.com/office/powerpoint/2010/main" val="419888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65D-FBFE-41F7-9B01-980A6C461CC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492BADF-AAA9-48C9-8949-C5D415FC5A54}"/>
              </a:ext>
            </a:extLst>
          </p:cNvPr>
          <p:cNvSpPr>
            <a:spLocks noGrp="1"/>
          </p:cNvSpPr>
          <p:nvPr>
            <p:ph idx="1"/>
          </p:nvPr>
        </p:nvSpPr>
        <p:spPr>
          <a:xfrm>
            <a:off x="581192" y="2205317"/>
            <a:ext cx="11029615" cy="4078941"/>
          </a:xfrm>
        </p:spPr>
        <p:txBody>
          <a:bodyPr anchor="ctr">
            <a:normAutofit/>
          </a:bodyPr>
          <a:lstStyle/>
          <a:p>
            <a:pPr marL="0" indent="0" algn="l">
              <a:buNone/>
            </a:pPr>
            <a:r>
              <a:rPr lang="en-US" sz="1800" b="0" i="0" u="none" strike="noStrike" baseline="0" dirty="0">
                <a:solidFill>
                  <a:srgbClr val="000000"/>
                </a:solidFill>
                <a:latin typeface="BookAntiqua"/>
              </a:rPr>
              <a:t>Now when you try to create a person that has a </a:t>
            </a:r>
            <a:r>
              <a:rPr lang="en-US" sz="1800" b="0" i="0" u="none" strike="noStrike" baseline="0" dirty="0" err="1">
                <a:solidFill>
                  <a:srgbClr val="000000"/>
                </a:solidFill>
                <a:latin typeface="Consolas" panose="020B0609020204030204" pitchFamily="49" charset="0"/>
              </a:rPr>
              <a:t>firstname</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value that doesn't start with an "M," it will add an </a:t>
            </a:r>
            <a:r>
              <a:rPr lang="en-US" sz="1800" b="0" i="0" u="none" strike="noStrike" baseline="0" dirty="0">
                <a:solidFill>
                  <a:srgbClr val="000000"/>
                </a:solidFill>
                <a:latin typeface="Consolas" panose="020B0609020204030204" pitchFamily="49" charset="0"/>
              </a:rPr>
              <a:t>M </a:t>
            </a:r>
            <a:r>
              <a:rPr lang="en-US" sz="1800" b="0" i="0" u="none" strike="noStrike" baseline="0" dirty="0">
                <a:solidFill>
                  <a:srgbClr val="000000"/>
                </a:solidFill>
                <a:latin typeface="BookAntiqua"/>
              </a:rPr>
              <a:t>in front. So for example, the value of the following first name is </a:t>
            </a:r>
            <a:r>
              <a:rPr lang="en-US" sz="1800" b="0" i="0" u="none" strike="noStrike" baseline="0" dirty="0" err="1">
                <a:solidFill>
                  <a:srgbClr val="000000"/>
                </a:solidFill>
                <a:latin typeface="Consolas" panose="020B0609020204030204" pitchFamily="49" charset="0"/>
              </a:rPr>
              <a:t>Mkay</a:t>
            </a:r>
            <a:r>
              <a:rPr lang="en-US" sz="1800" b="0" i="0" u="none" strike="noStrike" baseline="0" dirty="0">
                <a:solidFill>
                  <a:srgbClr val="000000"/>
                </a:solidFill>
                <a:latin typeface="BookAntiqua"/>
              </a:rPr>
              <a: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is a very silly example of validation. At this point, we cannot access it from outside the class at all after the constructor. We can only access it from inside the class. This is where getters and setters come into play.</a:t>
            </a:r>
            <a:endParaRPr lang="en-US" dirty="0">
              <a:latin typeface="BookAntiqua"/>
            </a:endParaRPr>
          </a:p>
        </p:txBody>
      </p:sp>
      <p:pic>
        <p:nvPicPr>
          <p:cNvPr id="6" name="Picture 5">
            <a:extLst>
              <a:ext uri="{FF2B5EF4-FFF2-40B4-BE49-F238E27FC236}">
                <a16:creationId xmlns:a16="http://schemas.microsoft.com/office/drawing/2014/main" id="{7A852B92-40AB-42FC-A80C-588DCD7B15D8}"/>
              </a:ext>
            </a:extLst>
          </p:cNvPr>
          <p:cNvPicPr>
            <a:picLocks noChangeAspect="1"/>
          </p:cNvPicPr>
          <p:nvPr/>
        </p:nvPicPr>
        <p:blipFill>
          <a:blip r:embed="rId2"/>
          <a:stretch>
            <a:fillRect/>
          </a:stretch>
        </p:blipFill>
        <p:spPr>
          <a:xfrm>
            <a:off x="1514474" y="4030474"/>
            <a:ext cx="9163050" cy="428625"/>
          </a:xfrm>
          <a:prstGeom prst="rect">
            <a:avLst/>
          </a:prstGeom>
        </p:spPr>
      </p:pic>
    </p:spTree>
    <p:extLst>
      <p:ext uri="{BB962C8B-B14F-4D97-AF65-F5344CB8AC3E}">
        <p14:creationId xmlns:p14="http://schemas.microsoft.com/office/powerpoint/2010/main" val="3039564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Getters and setters are special properties that we can use to get data from a class and to set data fields on the class. Getters and setters are computed properties. So, they are more like properties than they are like functions. We call them accessors. They do look a bit like functions, because they have </a:t>
            </a:r>
            <a:r>
              <a:rPr lang="en-US" sz="1800" b="0" i="0" u="none" strike="noStrike" baseline="0" dirty="0">
                <a:latin typeface="Consolas" panose="020B0609020204030204" pitchFamily="49" charset="0"/>
              </a:rPr>
              <a:t>() </a:t>
            </a:r>
            <a:r>
              <a:rPr lang="en-US" sz="1800" b="0" i="0" u="none" strike="noStrike" baseline="0" dirty="0">
                <a:latin typeface="BookAntiqua"/>
              </a:rPr>
              <a:t>behind them, but they are not!</a:t>
            </a:r>
          </a:p>
          <a:p>
            <a:pPr marL="0" indent="0" algn="l">
              <a:buNone/>
            </a:pPr>
            <a:endParaRPr lang="en-US" dirty="0">
              <a:latin typeface="BookAntiqua"/>
            </a:endParaRPr>
          </a:p>
          <a:p>
            <a:pPr marL="0" indent="0" algn="l">
              <a:buNone/>
            </a:pPr>
            <a:r>
              <a:rPr lang="en-US" sz="1800" b="0" i="0" u="none" strike="noStrike" baseline="0" dirty="0">
                <a:latin typeface="BookAntiqua"/>
              </a:rPr>
              <a:t>These accessors start with the </a:t>
            </a:r>
            <a:r>
              <a:rPr lang="en-US" sz="1800" b="0" i="0" u="none" strike="noStrike" baseline="0" dirty="0">
                <a:latin typeface="Consolas" panose="020B0609020204030204" pitchFamily="49" charset="0"/>
              </a:rPr>
              <a:t>get </a:t>
            </a:r>
            <a:r>
              <a:rPr lang="en-US" sz="1800" b="0" i="0" u="none" strike="noStrike" baseline="0" dirty="0">
                <a:latin typeface="BookAntiqua"/>
              </a:rPr>
              <a:t>and </a:t>
            </a:r>
            <a:r>
              <a:rPr lang="en-US" sz="1800" b="0" i="0" u="none" strike="noStrike" baseline="0" dirty="0">
                <a:latin typeface="Consolas" panose="020B0609020204030204" pitchFamily="49" charset="0"/>
              </a:rPr>
              <a:t>set </a:t>
            </a:r>
            <a:r>
              <a:rPr lang="en-US" sz="1800" b="0" i="0" u="none" strike="noStrike" baseline="0" dirty="0">
                <a:latin typeface="BookAntiqua"/>
              </a:rPr>
              <a:t>keywords. It is considered good practice to make fields private as much as possible and provide access to them using getters and setters. This way, the properties cannot be set from outside without the object itself being in control. This principle is called </a:t>
            </a:r>
            <a:r>
              <a:rPr lang="en-US" sz="1800" b="1" i="0" u="none" strike="noStrike" baseline="0" dirty="0">
                <a:latin typeface="BookAntiqua-Bold"/>
              </a:rPr>
              <a:t>encapsulation</a:t>
            </a:r>
            <a:r>
              <a:rPr lang="en-US" sz="1800" b="0" i="0" u="none" strike="noStrike" baseline="0" dirty="0">
                <a:latin typeface="BookAntiqua"/>
              </a:rPr>
              <a:t>. The class encapsulates the data, and the object is in control of its own fields.</a:t>
            </a:r>
            <a:endParaRPr lang="en-US" dirty="0"/>
          </a:p>
        </p:txBody>
      </p:sp>
    </p:spTree>
    <p:extLst>
      <p:ext uri="{BB962C8B-B14F-4D97-AF65-F5344CB8AC3E}">
        <p14:creationId xmlns:p14="http://schemas.microsoft.com/office/powerpoint/2010/main" val="2644315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				Here is how to do it:</a:t>
            </a:r>
            <a:endParaRPr lang="en-US" dirty="0"/>
          </a:p>
        </p:txBody>
      </p:sp>
      <p:pic>
        <p:nvPicPr>
          <p:cNvPr id="5" name="Picture 4">
            <a:extLst>
              <a:ext uri="{FF2B5EF4-FFF2-40B4-BE49-F238E27FC236}">
                <a16:creationId xmlns:a16="http://schemas.microsoft.com/office/drawing/2014/main" id="{A2519B4F-CADF-4B61-98E9-41EF2BE28F0B}"/>
              </a:ext>
            </a:extLst>
          </p:cNvPr>
          <p:cNvPicPr>
            <a:picLocks noChangeAspect="1"/>
          </p:cNvPicPr>
          <p:nvPr/>
        </p:nvPicPr>
        <p:blipFill>
          <a:blip r:embed="rId2"/>
          <a:stretch>
            <a:fillRect/>
          </a:stretch>
        </p:blipFill>
        <p:spPr>
          <a:xfrm>
            <a:off x="5813717" y="1811906"/>
            <a:ext cx="3734824" cy="4975412"/>
          </a:xfrm>
          <a:prstGeom prst="rect">
            <a:avLst/>
          </a:prstGeom>
        </p:spPr>
      </p:pic>
    </p:spTree>
    <p:extLst>
      <p:ext uri="{BB962C8B-B14F-4D97-AF65-F5344CB8AC3E}">
        <p14:creationId xmlns:p14="http://schemas.microsoft.com/office/powerpoint/2010/main" val="3010569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chor="t">
            <a:normAutofit/>
          </a:bodyPr>
          <a:lstStyle/>
          <a:p>
            <a:pPr marL="0" indent="0" algn="l">
              <a:buNone/>
            </a:pPr>
            <a:r>
              <a:rPr lang="en-US" sz="1800" b="0" i="0" u="none" strike="noStrike" baseline="0" dirty="0">
                <a:latin typeface="BookAntiqua"/>
              </a:rPr>
              <a:t>The getter is used to get the property. Therefore, it doesn't take any parameters, but simply returns the property. The setter is the other way around: it takes a parameter, assigns this new value to the property, and returns nothing. The setter can contain more logic, for example, some validation, as we'll see below. The getter can be used outside the object as if it were a property. The properties are no longer directly accessible from outside the class, but can be accessed via the getter to get the value and via the setter to update the value. Here is how to use it outside the class instance: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6" name="Picture 5">
            <a:extLst>
              <a:ext uri="{FF2B5EF4-FFF2-40B4-BE49-F238E27FC236}">
                <a16:creationId xmlns:a16="http://schemas.microsoft.com/office/drawing/2014/main" id="{68C8E58A-85C4-4D5C-8C7C-CD1A06E527A6}"/>
              </a:ext>
            </a:extLst>
          </p:cNvPr>
          <p:cNvPicPr>
            <a:picLocks noChangeAspect="1"/>
          </p:cNvPicPr>
          <p:nvPr/>
        </p:nvPicPr>
        <p:blipFill>
          <a:blip r:embed="rId2"/>
          <a:stretch>
            <a:fillRect/>
          </a:stretch>
        </p:blipFill>
        <p:spPr>
          <a:xfrm>
            <a:off x="1519236" y="4139648"/>
            <a:ext cx="9153525" cy="714375"/>
          </a:xfrm>
          <a:prstGeom prst="rect">
            <a:avLst/>
          </a:prstGeom>
        </p:spPr>
      </p:pic>
      <p:pic>
        <p:nvPicPr>
          <p:cNvPr id="8" name="Picture 7">
            <a:extLst>
              <a:ext uri="{FF2B5EF4-FFF2-40B4-BE49-F238E27FC236}">
                <a16:creationId xmlns:a16="http://schemas.microsoft.com/office/drawing/2014/main" id="{610C0A60-DA36-4157-ADEA-45B42892B00E}"/>
              </a:ext>
            </a:extLst>
          </p:cNvPr>
          <p:cNvPicPr>
            <a:picLocks noChangeAspect="1"/>
          </p:cNvPicPr>
          <p:nvPr/>
        </p:nvPicPr>
        <p:blipFill>
          <a:blip r:embed="rId3"/>
          <a:stretch>
            <a:fillRect/>
          </a:stretch>
        </p:blipFill>
        <p:spPr>
          <a:xfrm>
            <a:off x="1519236" y="5660544"/>
            <a:ext cx="9105900" cy="495300"/>
          </a:xfrm>
          <a:prstGeom prst="rect">
            <a:avLst/>
          </a:prstGeom>
        </p:spPr>
      </p:pic>
    </p:spTree>
    <p:extLst>
      <p:ext uri="{BB962C8B-B14F-4D97-AF65-F5344CB8AC3E}">
        <p14:creationId xmlns:p14="http://schemas.microsoft.com/office/powerpoint/2010/main" val="8853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chor="t">
            <a:normAutofit/>
          </a:bodyPr>
          <a:lstStyle/>
          <a:p>
            <a:pPr marL="0" indent="0" algn="l">
              <a:buNone/>
            </a:pPr>
            <a:r>
              <a:rPr lang="en-US" sz="1800" b="0" i="0" u="none" strike="noStrike" baseline="0" dirty="0">
                <a:latin typeface="BookAntiqua"/>
              </a:rPr>
              <a:t>We have created a new </a:t>
            </a:r>
            <a:r>
              <a:rPr lang="en-US" sz="1800" b="0" i="0" u="none" strike="noStrike" baseline="0" dirty="0">
                <a:latin typeface="Consolas" panose="020B0609020204030204" pitchFamily="49" charset="0"/>
              </a:rPr>
              <a:t>Person </a:t>
            </a:r>
            <a:r>
              <a:rPr lang="en-US" sz="1800" b="0" i="0" u="none" strike="noStrike" baseline="0" dirty="0">
                <a:latin typeface="BookAntiqua"/>
              </a:rPr>
              <a:t>object with a first name of </a:t>
            </a:r>
            <a:r>
              <a:rPr lang="en-US" sz="1800" b="0" i="0" u="none" strike="noStrike" baseline="0" dirty="0">
                <a:latin typeface="Consolas" panose="020B0609020204030204" pitchFamily="49" charset="0"/>
              </a:rPr>
              <a:t>Maria </a:t>
            </a:r>
            <a:r>
              <a:rPr lang="en-US" sz="1800" b="0" i="0" u="none" strike="noStrike" baseline="0" dirty="0">
                <a:latin typeface="BookAntiqua"/>
              </a:rPr>
              <a:t>and last name of </a:t>
            </a:r>
            <a:r>
              <a:rPr lang="en-US" sz="1800" b="0" i="0" u="none" strike="noStrike" baseline="0" dirty="0">
                <a:latin typeface="Consolas" panose="020B0609020204030204" pitchFamily="49" charset="0"/>
              </a:rPr>
              <a:t>Saga</a:t>
            </a:r>
            <a:r>
              <a:rPr lang="en-US" sz="1800" b="0" i="0" u="none" strike="noStrike" baseline="0" dirty="0">
                <a:latin typeface="BookAntiqua"/>
              </a:rPr>
              <a:t>. The output is showing the first name, which is only possible because we have a getter accessor. We can also set the value to something else, because there is a setter. </a:t>
            </a:r>
          </a:p>
          <a:p>
            <a:pPr marL="0" indent="0" algn="l">
              <a:buNone/>
            </a:pPr>
            <a:r>
              <a:rPr lang="en-US" sz="1800" b="0" i="0" u="none" strike="noStrike" baseline="0" dirty="0">
                <a:latin typeface="BookAntiqua"/>
              </a:rPr>
              <a:t>Here is how to update the first name, so the name is no longer </a:t>
            </a:r>
            <a:r>
              <a:rPr lang="en-US" sz="1800" b="0" i="0" u="none" strike="noStrike" baseline="0" dirty="0">
                <a:latin typeface="Consolas" panose="020B0609020204030204" pitchFamily="49" charset="0"/>
              </a:rPr>
              <a:t>Maria</a:t>
            </a:r>
            <a:r>
              <a:rPr lang="en-US" sz="1800" b="0" i="0" u="none" strike="noStrike" baseline="0" dirty="0">
                <a:latin typeface="BookAntiqua"/>
              </a:rPr>
              <a:t>, but </a:t>
            </a:r>
            <a:r>
              <a:rPr lang="en-US" sz="1800" b="0" i="0" u="none" strike="noStrike" baseline="0" dirty="0" err="1">
                <a:latin typeface="Consolas" panose="020B0609020204030204" pitchFamily="49" charset="0"/>
              </a:rPr>
              <a:t>Adnane</a:t>
            </a:r>
            <a:r>
              <a:rPr lang="en-US" sz="1800" b="0" i="0" u="none" strike="noStrike" baseline="0" dirty="0">
                <a:latin typeface="BookAntiqua"/>
              </a:rPr>
              <a:t>.</a:t>
            </a:r>
          </a:p>
          <a:p>
            <a:pPr marL="0" indent="0" algn="l">
              <a:buNone/>
            </a:pPr>
            <a:br>
              <a:rPr lang="en-US" dirty="0">
                <a:latin typeface="BookAntiqua"/>
              </a:rPr>
            </a:br>
            <a:br>
              <a:rPr lang="en-US" dirty="0">
                <a:latin typeface="BookAntiqua"/>
              </a:rPr>
            </a:br>
            <a:r>
              <a:rPr lang="en-US" sz="1800" b="0" i="0" u="none" strike="noStrike" baseline="0" dirty="0">
                <a:latin typeface="BookAntiqua"/>
              </a:rPr>
              <a:t>At this point, nothing special is happening in the setter. We could do a similar validation as in the constructor before, like this:</a:t>
            </a:r>
            <a:endParaRPr lang="en-US" dirty="0"/>
          </a:p>
        </p:txBody>
      </p:sp>
      <p:pic>
        <p:nvPicPr>
          <p:cNvPr id="5" name="Picture 4">
            <a:extLst>
              <a:ext uri="{FF2B5EF4-FFF2-40B4-BE49-F238E27FC236}">
                <a16:creationId xmlns:a16="http://schemas.microsoft.com/office/drawing/2014/main" id="{C87D4FA1-515D-43DA-887F-958AA6B963D5}"/>
              </a:ext>
            </a:extLst>
          </p:cNvPr>
          <p:cNvPicPr>
            <a:picLocks noChangeAspect="1"/>
          </p:cNvPicPr>
          <p:nvPr/>
        </p:nvPicPr>
        <p:blipFill rotWithShape="1">
          <a:blip r:embed="rId2"/>
          <a:srcRect t="2" r="7094" b="-2058"/>
          <a:stretch/>
        </p:blipFill>
        <p:spPr>
          <a:xfrm>
            <a:off x="1946322" y="3562269"/>
            <a:ext cx="8299355" cy="444955"/>
          </a:xfrm>
          <a:prstGeom prst="rect">
            <a:avLst/>
          </a:prstGeom>
        </p:spPr>
      </p:pic>
      <p:pic>
        <p:nvPicPr>
          <p:cNvPr id="9" name="Picture 8">
            <a:extLst>
              <a:ext uri="{FF2B5EF4-FFF2-40B4-BE49-F238E27FC236}">
                <a16:creationId xmlns:a16="http://schemas.microsoft.com/office/drawing/2014/main" id="{4D93CF8B-94DD-49C5-9D3F-6C90D504F467}"/>
              </a:ext>
            </a:extLst>
          </p:cNvPr>
          <p:cNvPicPr>
            <a:picLocks noChangeAspect="1"/>
          </p:cNvPicPr>
          <p:nvPr/>
        </p:nvPicPr>
        <p:blipFill>
          <a:blip r:embed="rId3"/>
          <a:stretch>
            <a:fillRect/>
          </a:stretch>
        </p:blipFill>
        <p:spPr>
          <a:xfrm>
            <a:off x="1946322" y="4634651"/>
            <a:ext cx="8299355" cy="1993220"/>
          </a:xfrm>
          <a:prstGeom prst="rect">
            <a:avLst/>
          </a:prstGeom>
        </p:spPr>
      </p:pic>
    </p:spTree>
    <p:extLst>
      <p:ext uri="{BB962C8B-B14F-4D97-AF65-F5344CB8AC3E}">
        <p14:creationId xmlns:p14="http://schemas.microsoft.com/office/powerpoint/2010/main" val="207553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DB88-2F28-4CA9-BEF8-703E93AD33D4}"/>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050E4EDA-A6C7-4BD5-A72A-F2CF6D1D9199}"/>
              </a:ext>
            </a:extLst>
          </p:cNvPr>
          <p:cNvSpPr>
            <a:spLocks noGrp="1"/>
          </p:cNvSpPr>
          <p:nvPr>
            <p:ph idx="1"/>
          </p:nvPr>
        </p:nvSpPr>
        <p:spPr>
          <a:xfrm>
            <a:off x="581192" y="2180496"/>
            <a:ext cx="11029615" cy="4238233"/>
          </a:xfrm>
        </p:spPr>
        <p:txBody>
          <a:bodyPr anchor="b">
            <a:normAutofit/>
          </a:bodyPr>
          <a:lstStyle/>
          <a:p>
            <a:pPr marL="0" indent="0" algn="l">
              <a:buNone/>
            </a:pPr>
            <a:r>
              <a:rPr lang="en-US" sz="1800" b="0" i="0" u="none" strike="noStrike" baseline="0" dirty="0">
                <a:latin typeface="BookAntiqua"/>
              </a:rPr>
              <a:t>This will check whether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starts with an </a:t>
            </a:r>
            <a:r>
              <a:rPr lang="en-US" sz="1800" b="0" i="0" u="none" strike="noStrike" baseline="0" dirty="0">
                <a:latin typeface="Consolas" panose="020B0609020204030204" pitchFamily="49" charset="0"/>
              </a:rPr>
              <a:t>M</a:t>
            </a:r>
            <a:r>
              <a:rPr lang="en-US" sz="1800" b="0" i="0" u="none" strike="noStrike" baseline="0" dirty="0">
                <a:latin typeface="BookAntiqua"/>
              </a:rPr>
              <a:t>, and if it does it will update the value to whatever the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parameter is. If it doesn't, it will concatenate an </a:t>
            </a:r>
            <a:r>
              <a:rPr lang="en-US" sz="1800" b="0" i="0" u="none" strike="noStrike" baseline="0" dirty="0">
                <a:latin typeface="Consolas" panose="020B0609020204030204" pitchFamily="49" charset="0"/>
              </a:rPr>
              <a:t>M </a:t>
            </a:r>
            <a:r>
              <a:rPr lang="en-US" sz="1800" b="0" i="0" u="none" strike="noStrike" baseline="0" dirty="0">
                <a:latin typeface="BookAntiqua"/>
              </a:rPr>
              <a:t>in front of the parameter. </a:t>
            </a:r>
          </a:p>
          <a:p>
            <a:pPr marL="0" indent="0" algn="l">
              <a:buNone/>
            </a:pPr>
            <a:r>
              <a:rPr lang="en-US" sz="1800" b="0" i="0" u="none" strike="noStrike" baseline="0" dirty="0">
                <a:latin typeface="BookAntiqua"/>
              </a:rPr>
              <a:t>Please note that we do not access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as if it was a function. If you put two parentheses </a:t>
            </a:r>
            <a:r>
              <a:rPr lang="en-US" sz="1800" b="0" i="0" u="none" strike="noStrike" baseline="0" dirty="0">
                <a:latin typeface="Consolas" panose="020B0609020204030204" pitchFamily="49" charset="0"/>
              </a:rPr>
              <a:t>() </a:t>
            </a:r>
            <a:r>
              <a:rPr lang="en-US" sz="1800" b="0" i="0" u="none" strike="noStrike" baseline="0" dirty="0">
                <a:latin typeface="BookAntiqua"/>
              </a:rPr>
              <a:t>after it, you would actually get an error telling you that it is not a function.</a:t>
            </a:r>
          </a:p>
          <a:p>
            <a:pPr marL="0" indent="0" algn="l">
              <a:buNone/>
            </a:pPr>
            <a:endParaRPr lang="en-US" dirty="0"/>
          </a:p>
        </p:txBody>
      </p:sp>
      <p:pic>
        <p:nvPicPr>
          <p:cNvPr id="9" name="Picture 8">
            <a:extLst>
              <a:ext uri="{FF2B5EF4-FFF2-40B4-BE49-F238E27FC236}">
                <a16:creationId xmlns:a16="http://schemas.microsoft.com/office/drawing/2014/main" id="{4D93CF8B-94DD-49C5-9D3F-6C90D504F467}"/>
              </a:ext>
            </a:extLst>
          </p:cNvPr>
          <p:cNvPicPr>
            <a:picLocks noChangeAspect="1"/>
          </p:cNvPicPr>
          <p:nvPr/>
        </p:nvPicPr>
        <p:blipFill>
          <a:blip r:embed="rId2"/>
          <a:stretch>
            <a:fillRect/>
          </a:stretch>
        </p:blipFill>
        <p:spPr>
          <a:xfrm>
            <a:off x="1946321" y="2432390"/>
            <a:ext cx="8299355" cy="1993220"/>
          </a:xfrm>
          <a:prstGeom prst="rect">
            <a:avLst/>
          </a:prstGeom>
        </p:spPr>
      </p:pic>
    </p:spTree>
    <p:extLst>
      <p:ext uri="{BB962C8B-B14F-4D97-AF65-F5344CB8AC3E}">
        <p14:creationId xmlns:p14="http://schemas.microsoft.com/office/powerpoint/2010/main" val="323644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180496"/>
            <a:ext cx="4618337" cy="4202375"/>
          </a:xfrm>
        </p:spPr>
        <p:txBody>
          <a:bodyPr anchor="t"/>
          <a:lstStyle/>
          <a:p>
            <a:pPr marL="0" indent="0" algn="l">
              <a:buNone/>
            </a:pPr>
            <a:r>
              <a:rPr lang="en-US" sz="1800" b="0" i="0" u="none" strike="noStrike" baseline="0" dirty="0">
                <a:latin typeface="BookAntiqua"/>
              </a:rPr>
              <a:t>Inheritance is one of the key concepts of OOP. It is the concept that classes can have child classes that inherit the properties and methods from the parent class. For example, if you needed all sorts of vehicle objects in your application, you could specify a class named </a:t>
            </a:r>
            <a:r>
              <a:rPr lang="en-US" sz="1800" b="0" i="0" u="none" strike="noStrike" baseline="0" dirty="0">
                <a:latin typeface="Consolas" panose="020B0609020204030204" pitchFamily="49" charset="0"/>
              </a:rPr>
              <a:t>Vehicle </a:t>
            </a:r>
            <a:r>
              <a:rPr lang="en-US" sz="1800" b="0" i="0" u="none" strike="noStrike" baseline="0" dirty="0">
                <a:latin typeface="BookAntiqua"/>
              </a:rPr>
              <a:t>in which you specify some shared properties and methods of vehicles. You would then go ahead and create the specific child classes based on this </a:t>
            </a:r>
            <a:r>
              <a:rPr lang="en-US" sz="1800" b="0" i="0" u="none" strike="noStrike" baseline="0" dirty="0">
                <a:latin typeface="Consolas" panose="020B0609020204030204" pitchFamily="49" charset="0"/>
              </a:rPr>
              <a:t>Vehicle </a:t>
            </a:r>
            <a:r>
              <a:rPr lang="en-US" sz="1800" b="0" i="0" u="none" strike="noStrike" baseline="0" dirty="0">
                <a:latin typeface="BookAntiqua"/>
              </a:rPr>
              <a:t>class, for example, </a:t>
            </a:r>
            <a:r>
              <a:rPr lang="en-US" sz="1800" b="0" i="0" u="none" strike="noStrike" baseline="0" dirty="0">
                <a:latin typeface="Consolas" panose="020B0609020204030204" pitchFamily="49" charset="0"/>
              </a:rPr>
              <a:t>boat</a:t>
            </a:r>
            <a:r>
              <a:rPr lang="en-US" sz="1800" b="0" i="0" u="none" strike="noStrike" baseline="0" dirty="0">
                <a:latin typeface="BookAntiqua"/>
              </a:rPr>
              <a:t>, </a:t>
            </a:r>
            <a:r>
              <a:rPr lang="en-US" sz="1800" b="0" i="0" u="none" strike="noStrike" baseline="0" dirty="0">
                <a:latin typeface="Consolas" panose="020B0609020204030204" pitchFamily="49" charset="0"/>
              </a:rPr>
              <a:t>car</a:t>
            </a:r>
            <a:r>
              <a:rPr lang="en-US" sz="1800" b="0" i="0" u="none" strike="noStrike" baseline="0" dirty="0">
                <a:latin typeface="BookAntiqua"/>
              </a:rPr>
              <a:t>, </a:t>
            </a:r>
            <a:r>
              <a:rPr lang="en-US" sz="1800" b="0" i="0" u="none" strike="noStrike" baseline="0" dirty="0">
                <a:latin typeface="Consolas" panose="020B0609020204030204" pitchFamily="49" charset="0"/>
              </a:rPr>
              <a:t>bicycle</a:t>
            </a:r>
            <a:r>
              <a:rPr lang="en-US" sz="1800" b="0" i="0" u="none" strike="noStrike" baseline="0" dirty="0">
                <a:latin typeface="BookAntiqua"/>
              </a:rPr>
              <a:t>, and </a:t>
            </a:r>
            <a:r>
              <a:rPr lang="en-US" sz="1800" b="0" i="0" u="none" strike="noStrike" baseline="0" dirty="0">
                <a:latin typeface="Consolas" panose="020B0609020204030204" pitchFamily="49" charset="0"/>
              </a:rPr>
              <a:t>motorcycle</a:t>
            </a:r>
            <a:r>
              <a:rPr lang="en-US" sz="1800" b="0" i="0" u="none" strike="noStrike" baseline="0" dirty="0">
                <a:latin typeface="BookAntiqua"/>
              </a:rPr>
              <a:t>.</a:t>
            </a:r>
          </a:p>
          <a:p>
            <a:pPr marL="0" indent="0" algn="l">
              <a:buNone/>
            </a:pPr>
            <a:r>
              <a:rPr lang="en-US" sz="1800" b="0" i="0" u="none" strike="noStrike" baseline="0" dirty="0">
                <a:latin typeface="BookAntiqua"/>
              </a:rPr>
              <a:t>This could be a very simple version of the </a:t>
            </a:r>
            <a:r>
              <a:rPr lang="en-US" sz="1800" b="0" i="0" u="none" strike="noStrike" baseline="0" dirty="0">
                <a:latin typeface="Consolas" panose="020B0609020204030204" pitchFamily="49" charset="0"/>
              </a:rPr>
              <a:t>Vehicle </a:t>
            </a:r>
            <a:r>
              <a:rPr lang="en-US" sz="1800" b="0" i="0" u="none" strike="noStrike" baseline="0" dirty="0">
                <a:latin typeface="BookAntiqua"/>
              </a:rPr>
              <a:t>class:</a:t>
            </a:r>
            <a:endParaRPr lang="en-US" dirty="0"/>
          </a:p>
        </p:txBody>
      </p:sp>
      <p:pic>
        <p:nvPicPr>
          <p:cNvPr id="9" name="Picture 8">
            <a:extLst>
              <a:ext uri="{FF2B5EF4-FFF2-40B4-BE49-F238E27FC236}">
                <a16:creationId xmlns:a16="http://schemas.microsoft.com/office/drawing/2014/main" id="{CB6B48E2-945D-46AC-87A0-91E5390324A7}"/>
              </a:ext>
            </a:extLst>
          </p:cNvPr>
          <p:cNvPicPr>
            <a:picLocks noChangeAspect="1"/>
          </p:cNvPicPr>
          <p:nvPr/>
        </p:nvPicPr>
        <p:blipFill>
          <a:blip r:embed="rId2"/>
          <a:stretch>
            <a:fillRect/>
          </a:stretch>
        </p:blipFill>
        <p:spPr>
          <a:xfrm>
            <a:off x="5488325" y="2180496"/>
            <a:ext cx="6227705" cy="4050799"/>
          </a:xfrm>
          <a:prstGeom prst="rect">
            <a:avLst/>
          </a:prstGeom>
        </p:spPr>
      </p:pic>
    </p:spTree>
    <p:extLst>
      <p:ext uri="{BB962C8B-B14F-4D97-AF65-F5344CB8AC3E}">
        <p14:creationId xmlns:p14="http://schemas.microsoft.com/office/powerpoint/2010/main" val="377061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390633"/>
          </a:xfrm>
        </p:spPr>
        <p:txBody>
          <a:bodyPr anchor="t">
            <a:normAutofit/>
          </a:bodyPr>
          <a:lstStyle/>
          <a:p>
            <a:pPr marL="0" indent="0" algn="l">
              <a:buNone/>
            </a:pPr>
            <a:r>
              <a:rPr lang="en-US" sz="1800" b="0" i="0" u="none" strike="noStrike" baseline="0" dirty="0">
                <a:latin typeface="BookAntiqua"/>
              </a:rPr>
              <a:t>So, object-oriented programming and classes are of great importance for computer science in general. This is not necessarily the case when we apply it to JavaScript though. JavaScript classes are something special compared to other programming languages. Beneath the surface, classes are wrapped in some sort of special function. This means that they are actually an alternative syntax for defining objects using a constructor function. In this chapter, we will learn what classes are and how we can create and use them. Along the way, we will cover the following topics:</a:t>
            </a:r>
          </a:p>
          <a:p>
            <a:pPr lvl="1">
              <a:buFont typeface="Arial" panose="020B0604020202020204" pitchFamily="34" charset="0"/>
              <a:buChar char="•"/>
            </a:pPr>
            <a:r>
              <a:rPr lang="en-US" sz="1800" b="0" i="0" u="none" strike="noStrike" baseline="0" dirty="0">
                <a:latin typeface="BookAntiqua"/>
              </a:rPr>
              <a:t>Object-oriented programming</a:t>
            </a:r>
          </a:p>
          <a:p>
            <a:pPr lvl="1">
              <a:buFont typeface="Arial" panose="020B0604020202020204" pitchFamily="34" charset="0"/>
              <a:buChar char="•"/>
            </a:pPr>
            <a:r>
              <a:rPr lang="en-US" sz="1800" b="0" i="0" u="none" strike="noStrike" baseline="0" dirty="0">
                <a:latin typeface="BookAntiqua"/>
              </a:rPr>
              <a:t>Classes and objects</a:t>
            </a:r>
          </a:p>
          <a:p>
            <a:pPr lvl="1">
              <a:buFont typeface="Arial" panose="020B0604020202020204" pitchFamily="34" charset="0"/>
              <a:buChar char="•"/>
            </a:pPr>
            <a:r>
              <a:rPr lang="en-US" sz="1800" b="0" i="0" u="none" strike="noStrike" baseline="0" dirty="0">
                <a:latin typeface="BookAntiqua"/>
              </a:rPr>
              <a:t>Classes</a:t>
            </a:r>
          </a:p>
          <a:p>
            <a:pPr lvl="1">
              <a:buFont typeface="Arial" panose="020B0604020202020204" pitchFamily="34" charset="0"/>
              <a:buChar char="•"/>
            </a:pPr>
            <a:r>
              <a:rPr lang="en-US" sz="1800" b="0" i="0" u="none" strike="noStrike" baseline="0" dirty="0">
                <a:latin typeface="BookAntiqua"/>
              </a:rPr>
              <a:t>Inheritance</a:t>
            </a:r>
          </a:p>
          <a:p>
            <a:pPr lvl="1">
              <a:buFont typeface="Arial" panose="020B0604020202020204" pitchFamily="34" charset="0"/>
              <a:buChar char="•"/>
            </a:pPr>
            <a:r>
              <a:rPr lang="en-US" sz="1800" b="0" i="0" u="none" strike="noStrike" baseline="0" dirty="0">
                <a:latin typeface="BookAntiqua"/>
              </a:rPr>
              <a:t>Prototypes</a:t>
            </a:r>
            <a:endParaRPr lang="en-US" sz="1800" dirty="0"/>
          </a:p>
        </p:txBody>
      </p:sp>
    </p:spTree>
    <p:extLst>
      <p:ext uri="{BB962C8B-B14F-4D97-AF65-F5344CB8AC3E}">
        <p14:creationId xmlns:p14="http://schemas.microsoft.com/office/powerpoint/2010/main" val="3851383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180496"/>
            <a:ext cx="11029616" cy="4202375"/>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Here we have two methods in our </a:t>
            </a:r>
            <a:r>
              <a:rPr lang="en-US" sz="1800" b="0" i="0" u="none" strike="noStrike" baseline="0" dirty="0">
                <a:latin typeface="Consolas" panose="020B0609020204030204" pitchFamily="49" charset="0"/>
              </a:rPr>
              <a:t>Vehicle </a:t>
            </a:r>
            <a:r>
              <a:rPr lang="en-US" sz="1800" b="0" i="0" u="none" strike="noStrike" baseline="0" dirty="0">
                <a:latin typeface="BookAntiqua"/>
              </a:rPr>
              <a:t>class: </a:t>
            </a:r>
            <a:r>
              <a:rPr lang="en-US" sz="1800" b="0" i="0" u="none" strike="noStrike" baseline="0" dirty="0">
                <a:latin typeface="Consolas" panose="020B0609020204030204" pitchFamily="49" charset="0"/>
              </a:rPr>
              <a:t>move </a:t>
            </a:r>
            <a:r>
              <a:rPr lang="en-US" sz="1800" b="0" i="0" u="none" strike="noStrike" baseline="0" dirty="0">
                <a:latin typeface="BookAntiqua"/>
              </a:rPr>
              <a:t>and </a:t>
            </a:r>
            <a:r>
              <a:rPr lang="en-US" sz="1800" b="0" i="0" u="none" strike="noStrike" baseline="0" dirty="0">
                <a:latin typeface="Consolas" panose="020B0609020204030204" pitchFamily="49" charset="0"/>
              </a:rPr>
              <a:t>accelerate</a:t>
            </a:r>
            <a:r>
              <a:rPr lang="en-US" sz="1800" b="0" i="0" u="none" strike="noStrike" baseline="0" dirty="0">
                <a:latin typeface="BookAntiqua"/>
              </a:rPr>
              <a:t>. And this could be a </a:t>
            </a:r>
            <a:r>
              <a:rPr lang="en-US" sz="1800" b="0" i="0" u="none" strike="noStrike" baseline="0" dirty="0" err="1">
                <a:latin typeface="Consolas" panose="020B0609020204030204" pitchFamily="49" charset="0"/>
              </a:rPr>
              <a:t>Motorcyle</a:t>
            </a:r>
            <a:r>
              <a:rPr lang="en-US" sz="1800" b="0" i="0" u="none" strike="noStrike" baseline="0" dirty="0">
                <a:latin typeface="Consolas" panose="020B0609020204030204" pitchFamily="49" charset="0"/>
              </a:rPr>
              <a:t> </a:t>
            </a:r>
            <a:r>
              <a:rPr lang="en-US" sz="1800" b="0" i="0" u="none" strike="noStrike" baseline="0" dirty="0">
                <a:latin typeface="BookAntiqua"/>
              </a:rPr>
              <a:t>class inheriting from this class using the </a:t>
            </a:r>
            <a:r>
              <a:rPr lang="en-US" sz="1800" b="0" i="0" u="none" strike="noStrike" baseline="0" dirty="0">
                <a:latin typeface="Consolas" panose="020B0609020204030204" pitchFamily="49" charset="0"/>
              </a:rPr>
              <a:t>extends </a:t>
            </a:r>
            <a:r>
              <a:rPr lang="en-US" sz="1800" b="0" i="0" u="none" strike="noStrike" baseline="0" dirty="0">
                <a:latin typeface="BookAntiqua"/>
              </a:rPr>
              <a:t>keyword:</a:t>
            </a:r>
            <a:endParaRPr lang="en-US" dirty="0"/>
          </a:p>
        </p:txBody>
      </p:sp>
      <p:pic>
        <p:nvPicPr>
          <p:cNvPr id="5" name="Picture 4">
            <a:extLst>
              <a:ext uri="{FF2B5EF4-FFF2-40B4-BE49-F238E27FC236}">
                <a16:creationId xmlns:a16="http://schemas.microsoft.com/office/drawing/2014/main" id="{01B4063C-8A09-4F8D-B3AC-EC7F075EDF97}"/>
              </a:ext>
            </a:extLst>
          </p:cNvPr>
          <p:cNvPicPr>
            <a:picLocks noChangeAspect="1"/>
          </p:cNvPicPr>
          <p:nvPr/>
        </p:nvPicPr>
        <p:blipFill>
          <a:blip r:embed="rId2"/>
          <a:stretch>
            <a:fillRect/>
          </a:stretch>
        </p:blipFill>
        <p:spPr>
          <a:xfrm>
            <a:off x="1557337" y="3601571"/>
            <a:ext cx="9077325" cy="2781300"/>
          </a:xfrm>
          <a:prstGeom prst="rect">
            <a:avLst/>
          </a:prstGeom>
        </p:spPr>
      </p:pic>
    </p:spTree>
    <p:extLst>
      <p:ext uri="{BB962C8B-B14F-4D97-AF65-F5344CB8AC3E}">
        <p14:creationId xmlns:p14="http://schemas.microsoft.com/office/powerpoint/2010/main" val="626770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180496"/>
            <a:ext cx="11029616" cy="4202375"/>
          </a:xfrm>
        </p:spPr>
        <p:txBody>
          <a:bodyPr anchor="ctr">
            <a:normAutofit/>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extends </a:t>
            </a:r>
            <a:r>
              <a:rPr lang="en-US" sz="1800" b="0" i="0" u="none" strike="noStrike" baseline="0" dirty="0">
                <a:latin typeface="BookAntiqua"/>
              </a:rPr>
              <a:t>keyword we specify that a certain class is the child of another class. In this case, </a:t>
            </a:r>
            <a:r>
              <a:rPr lang="en-US" sz="1800" b="0" i="0" u="none" strike="noStrike" baseline="0" dirty="0">
                <a:latin typeface="Consolas" panose="020B0609020204030204" pitchFamily="49" charset="0"/>
              </a:rPr>
              <a:t>Motorcycle </a:t>
            </a:r>
            <a:r>
              <a:rPr lang="en-US" sz="1800" b="0" i="0" u="none" strike="noStrike" baseline="0" dirty="0">
                <a:latin typeface="BookAntiqua"/>
              </a:rPr>
              <a:t>is a child class of </a:t>
            </a:r>
            <a:r>
              <a:rPr lang="en-US" sz="1800" b="0" i="0" u="none" strike="noStrike" baseline="0" dirty="0">
                <a:latin typeface="Consolas" panose="020B0609020204030204" pitchFamily="49" charset="0"/>
              </a:rPr>
              <a:t>Vehicle</a:t>
            </a:r>
            <a:r>
              <a:rPr lang="en-US" sz="1800" b="0" i="0" u="none" strike="noStrike" baseline="0" dirty="0">
                <a:latin typeface="BookAntiqua"/>
              </a:rPr>
              <a:t>. This means that we'll have access to properties and methods from </a:t>
            </a:r>
            <a:r>
              <a:rPr lang="en-US" sz="1800" b="0" i="0" u="none" strike="noStrike" baseline="0" dirty="0">
                <a:latin typeface="Consolas" panose="020B0609020204030204" pitchFamily="49" charset="0"/>
              </a:rPr>
              <a:t>Vehicle </a:t>
            </a:r>
            <a:r>
              <a:rPr lang="en-US" sz="1800" b="0" i="0" u="none" strike="noStrike" baseline="0" dirty="0">
                <a:latin typeface="BookAntiqua"/>
              </a:rPr>
              <a:t>in our </a:t>
            </a:r>
            <a:r>
              <a:rPr lang="en-US" sz="1800" b="0" i="0" u="none" strike="noStrike" baseline="0" dirty="0">
                <a:latin typeface="Consolas" panose="020B0609020204030204" pitchFamily="49" charset="0"/>
              </a:rPr>
              <a:t>Motorcycle </a:t>
            </a:r>
            <a:r>
              <a:rPr lang="en-US" sz="1800" b="0" i="0" u="none" strike="noStrike" baseline="0" dirty="0">
                <a:latin typeface="BookAntiqua"/>
              </a:rPr>
              <a:t>class. We have added a special </a:t>
            </a:r>
            <a:r>
              <a:rPr lang="en-US" sz="1800" b="0" i="0" u="none" strike="noStrike" baseline="0" dirty="0" err="1">
                <a:latin typeface="Consolas" panose="020B0609020204030204" pitchFamily="49" charset="0"/>
              </a:rPr>
              <a:t>doWheelie</a:t>
            </a:r>
            <a:r>
              <a:rPr lang="en-US" sz="1800" b="0" i="0" u="none" strike="noStrike" baseline="0" dirty="0">
                <a:latin typeface="Consolas" panose="020B0609020204030204" pitchFamily="49" charset="0"/>
              </a:rPr>
              <a:t>() </a:t>
            </a:r>
            <a:r>
              <a:rPr lang="en-US" sz="1800" b="0" i="0" u="none" strike="noStrike" baseline="0" dirty="0">
                <a:latin typeface="BookAntiqua"/>
              </a:rPr>
              <a:t>method. This is not something that makes sense to add to the </a:t>
            </a:r>
            <a:r>
              <a:rPr lang="en-US" sz="1800" b="0" i="0" u="none" strike="noStrike" baseline="0" dirty="0">
                <a:latin typeface="Consolas" panose="020B0609020204030204" pitchFamily="49" charset="0"/>
              </a:rPr>
              <a:t>Vehicle </a:t>
            </a:r>
            <a:r>
              <a:rPr lang="en-US" sz="1800" b="0" i="0" u="none" strike="noStrike" baseline="0" dirty="0">
                <a:latin typeface="BookAntiqua"/>
              </a:rPr>
              <a:t>class, because this is an action that is specific to certain vehicles.</a:t>
            </a:r>
          </a:p>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super </a:t>
            </a:r>
            <a:r>
              <a:rPr lang="en-US" sz="1800" b="0" i="0" u="none" strike="noStrike" baseline="0" dirty="0">
                <a:latin typeface="BookAntiqua"/>
              </a:rPr>
              <a:t>word in the constructor is calling the constructor from the parent, the </a:t>
            </a:r>
            <a:r>
              <a:rPr lang="en-US" sz="1800" b="0" i="0" u="none" strike="noStrike" baseline="0" dirty="0">
                <a:latin typeface="Consolas" panose="020B0609020204030204" pitchFamily="49" charset="0"/>
              </a:rPr>
              <a:t>Vehicle </a:t>
            </a:r>
            <a:r>
              <a:rPr lang="en-US" sz="1800" b="0" i="0" u="none" strike="noStrike" baseline="0" dirty="0">
                <a:latin typeface="BookAntiqua"/>
              </a:rPr>
              <a:t>constructor in this case. This makes sure that the fields from the parent are set as well and that the methods are available without having to do anything else: they are automatically inherited. Calling </a:t>
            </a:r>
            <a:r>
              <a:rPr lang="en-US" sz="1800" b="0" i="0" u="none" strike="noStrike" baseline="0" dirty="0">
                <a:latin typeface="Consolas" panose="020B0609020204030204" pitchFamily="49" charset="0"/>
              </a:rPr>
              <a:t>super() </a:t>
            </a:r>
            <a:r>
              <a:rPr lang="en-US" sz="1800" b="0" i="0" u="none" strike="noStrike" baseline="0" dirty="0">
                <a:latin typeface="BookAntiqua"/>
              </a:rPr>
              <a:t>is not optional, you must do it when you are in a class that is inheriting from another class, else you will get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spTree>
    <p:extLst>
      <p:ext uri="{BB962C8B-B14F-4D97-AF65-F5344CB8AC3E}">
        <p14:creationId xmlns:p14="http://schemas.microsoft.com/office/powerpoint/2010/main" val="1147603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DE2-065D-422B-B03D-7E6C7EBB1F4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F71F3FB-6D02-4080-8AC0-6DCD541CE902}"/>
              </a:ext>
            </a:extLst>
          </p:cNvPr>
          <p:cNvSpPr>
            <a:spLocks noGrp="1"/>
          </p:cNvSpPr>
          <p:nvPr>
            <p:ph idx="1"/>
          </p:nvPr>
        </p:nvSpPr>
        <p:spPr>
          <a:xfrm>
            <a:off x="581192" y="2061882"/>
            <a:ext cx="11029616" cy="4607859"/>
          </a:xfrm>
        </p:spPr>
        <p:txBody>
          <a:bodyPr anchor="t">
            <a:normAutofit/>
          </a:bodyPr>
          <a:lstStyle/>
          <a:p>
            <a:pPr marL="0" indent="0" algn="l">
              <a:buNone/>
            </a:pPr>
            <a:r>
              <a:rPr lang="en-US" sz="1800" b="0" i="0" u="none" strike="noStrike" baseline="0" dirty="0">
                <a:latin typeface="BookAntiqua"/>
              </a:rPr>
              <a:t>Because we have access to the fields of </a:t>
            </a:r>
            <a:r>
              <a:rPr lang="en-US" sz="1800" b="0" i="0" u="none" strike="noStrike" baseline="0" dirty="0">
                <a:latin typeface="Consolas" panose="020B0609020204030204" pitchFamily="49" charset="0"/>
              </a:rPr>
              <a:t>Vehicle </a:t>
            </a:r>
            <a:r>
              <a:rPr lang="en-US" sz="1800" b="0" i="0" u="none" strike="noStrike" baseline="0" dirty="0">
                <a:latin typeface="BookAntiqua"/>
              </a:rPr>
              <a:t>in </a:t>
            </a:r>
            <a:r>
              <a:rPr lang="en-US" sz="1800" b="0" i="0" u="none" strike="noStrike" baseline="0" dirty="0">
                <a:latin typeface="Consolas" panose="020B0609020204030204" pitchFamily="49" charset="0"/>
              </a:rPr>
              <a:t>Motorcycle</a:t>
            </a:r>
            <a:r>
              <a:rPr lang="en-US" sz="1800" b="0" i="0" u="none" strike="noStrike" baseline="0" dirty="0">
                <a:latin typeface="BookAntiqua"/>
              </a:rPr>
              <a:t>, this will work:</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this is what 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cannot access any </a:t>
            </a:r>
            <a:r>
              <a:rPr lang="en-US" sz="1800" b="0" i="0" u="none" strike="noStrike" baseline="0" dirty="0">
                <a:latin typeface="Consolas" panose="020B0609020204030204" pitchFamily="49" charset="0"/>
              </a:rPr>
              <a:t>Motorcycle </a:t>
            </a:r>
            <a:r>
              <a:rPr lang="en-US" sz="1800" b="0" i="0" u="none" strike="noStrike" baseline="0" dirty="0">
                <a:latin typeface="BookAntiqua"/>
              </a:rPr>
              <a:t>specific properties or methods in our </a:t>
            </a:r>
            <a:r>
              <a:rPr lang="en-US" sz="1800" b="0" i="0" u="none" strike="noStrike" baseline="0" dirty="0">
                <a:latin typeface="Consolas" panose="020B0609020204030204" pitchFamily="49" charset="0"/>
              </a:rPr>
              <a:t>Vehicle </a:t>
            </a:r>
            <a:r>
              <a:rPr lang="en-US" sz="1800" b="0" i="0" u="none" strike="noStrike" baseline="0" dirty="0">
                <a:latin typeface="BookAntiqua"/>
              </a:rPr>
              <a:t>class. This is because not all vehicles are motorcycles, so we cannot be sure that we would have the properties or methods from a child.</a:t>
            </a:r>
          </a:p>
          <a:p>
            <a:pPr marL="0" indent="0" algn="l">
              <a:buNone/>
            </a:pPr>
            <a:r>
              <a:rPr lang="en-US" sz="1800" b="0" i="0" u="none" strike="noStrike" baseline="0" dirty="0">
                <a:latin typeface="BookAntiqua"/>
              </a:rPr>
              <a:t>Right now, we don't use any getters and setters here, but we clearly could. If there are getters and setters in the parent class, they are inherited by the child class as well. This way we could influence which properties could be fetched and changed (and how) outside our class. This is generally a good practice.</a:t>
            </a:r>
            <a:endParaRPr lang="en-US" dirty="0"/>
          </a:p>
        </p:txBody>
      </p:sp>
      <p:pic>
        <p:nvPicPr>
          <p:cNvPr id="9" name="Picture 8">
            <a:extLst>
              <a:ext uri="{FF2B5EF4-FFF2-40B4-BE49-F238E27FC236}">
                <a16:creationId xmlns:a16="http://schemas.microsoft.com/office/drawing/2014/main" id="{A6B17516-22D3-444D-B41E-46578191B3E1}"/>
              </a:ext>
            </a:extLst>
          </p:cNvPr>
          <p:cNvPicPr>
            <a:picLocks noChangeAspect="1"/>
          </p:cNvPicPr>
          <p:nvPr/>
        </p:nvPicPr>
        <p:blipFill>
          <a:blip r:embed="rId2"/>
          <a:stretch>
            <a:fillRect/>
          </a:stretch>
        </p:blipFill>
        <p:spPr>
          <a:xfrm>
            <a:off x="2085274" y="2500592"/>
            <a:ext cx="8021451" cy="1159536"/>
          </a:xfrm>
          <a:prstGeom prst="rect">
            <a:avLst/>
          </a:prstGeom>
        </p:spPr>
      </p:pic>
      <p:pic>
        <p:nvPicPr>
          <p:cNvPr id="11" name="Picture 10">
            <a:extLst>
              <a:ext uri="{FF2B5EF4-FFF2-40B4-BE49-F238E27FC236}">
                <a16:creationId xmlns:a16="http://schemas.microsoft.com/office/drawing/2014/main" id="{93F0E522-15AD-4DE3-8D57-AB35AC00F5B6}"/>
              </a:ext>
            </a:extLst>
          </p:cNvPr>
          <p:cNvPicPr>
            <a:picLocks noChangeAspect="1"/>
          </p:cNvPicPr>
          <p:nvPr/>
        </p:nvPicPr>
        <p:blipFill>
          <a:blip r:embed="rId3"/>
          <a:stretch>
            <a:fillRect/>
          </a:stretch>
        </p:blipFill>
        <p:spPr>
          <a:xfrm>
            <a:off x="2085274" y="4098838"/>
            <a:ext cx="8021451" cy="621557"/>
          </a:xfrm>
          <a:prstGeom prst="rect">
            <a:avLst/>
          </a:prstGeom>
        </p:spPr>
      </p:pic>
    </p:spTree>
    <p:extLst>
      <p:ext uri="{BB962C8B-B14F-4D97-AF65-F5344CB8AC3E}">
        <p14:creationId xmlns:p14="http://schemas.microsoft.com/office/powerpoint/2010/main" val="3319879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p:txBody>
          <a:bodyPr/>
          <a:lstStyle/>
          <a:p>
            <a:pPr marL="0" indent="0" algn="l">
              <a:buNone/>
            </a:pPr>
            <a:r>
              <a:rPr lang="en-US" sz="1800" b="0" i="0" u="none" strike="noStrike" baseline="0" dirty="0">
                <a:latin typeface="BookAntiqua"/>
              </a:rPr>
              <a:t>A prototype is the mechanism in JavaScript that makes it possible to have objects. When nothing is specified when creating a class, the objects inherit from the </a:t>
            </a:r>
            <a:r>
              <a:rPr lang="en-US" sz="1800" b="0" i="0" u="none" strike="noStrike" baseline="0" dirty="0" err="1">
                <a:latin typeface="Consolas" panose="020B0609020204030204" pitchFamily="49" charset="0"/>
              </a:rPr>
              <a:t>Object.prototype</a:t>
            </a:r>
            <a:r>
              <a:rPr lang="en-US" sz="1800" b="0" i="0" u="none" strike="noStrike" baseline="0" dirty="0">
                <a:latin typeface="Consolas" panose="020B0609020204030204" pitchFamily="49" charset="0"/>
              </a:rPr>
              <a:t> </a:t>
            </a:r>
            <a:r>
              <a:rPr lang="en-US" sz="1800" b="0" i="0" u="none" strike="noStrike" baseline="0" dirty="0">
                <a:latin typeface="BookAntiqua"/>
              </a:rPr>
              <a:t>prototype. This is a rather complex built-in JavaScript class that we can use. We don't need to look at how this is implemented in JavaScript, as we can consider it the base object that is always on top of the inheritance tree and therefore always present in our objects.</a:t>
            </a:r>
          </a:p>
          <a:p>
            <a:pPr marL="0" indent="0" algn="l">
              <a:buNone/>
            </a:pPr>
            <a:r>
              <a:rPr lang="en-US" sz="1800" b="0" i="0" u="none" strike="noStrike" baseline="0" dirty="0">
                <a:latin typeface="BookAntiqua"/>
              </a:rPr>
              <a:t>There is a </a:t>
            </a:r>
            <a:r>
              <a:rPr lang="en-US" sz="1800" b="0" i="0" u="none" strike="noStrike" baseline="0" dirty="0">
                <a:latin typeface="Consolas" panose="020B0609020204030204" pitchFamily="49" charset="0"/>
              </a:rPr>
              <a:t>prototype </a:t>
            </a:r>
            <a:r>
              <a:rPr lang="en-US" sz="1800" b="0" i="0" u="none" strike="noStrike" baseline="0" dirty="0">
                <a:latin typeface="BookAntiqua"/>
              </a:rPr>
              <a:t>property available on all classes, and it is always named "prototype." We can access it like this:</a:t>
            </a:r>
            <a:endParaRPr lang="en-US" dirty="0"/>
          </a:p>
        </p:txBody>
      </p:sp>
      <p:pic>
        <p:nvPicPr>
          <p:cNvPr id="5" name="Picture 4">
            <a:extLst>
              <a:ext uri="{FF2B5EF4-FFF2-40B4-BE49-F238E27FC236}">
                <a16:creationId xmlns:a16="http://schemas.microsoft.com/office/drawing/2014/main" id="{A53E8B54-C5BC-4DC8-860C-E5A4741F4F90}"/>
              </a:ext>
            </a:extLst>
          </p:cNvPr>
          <p:cNvPicPr>
            <a:picLocks noChangeAspect="1"/>
          </p:cNvPicPr>
          <p:nvPr/>
        </p:nvPicPr>
        <p:blipFill>
          <a:blip r:embed="rId2"/>
          <a:stretch>
            <a:fillRect/>
          </a:stretch>
        </p:blipFill>
        <p:spPr>
          <a:xfrm>
            <a:off x="1543049" y="5141538"/>
            <a:ext cx="9105900" cy="447675"/>
          </a:xfrm>
          <a:prstGeom prst="rect">
            <a:avLst/>
          </a:prstGeom>
        </p:spPr>
      </p:pic>
    </p:spTree>
    <p:extLst>
      <p:ext uri="{BB962C8B-B14F-4D97-AF65-F5344CB8AC3E}">
        <p14:creationId xmlns:p14="http://schemas.microsoft.com/office/powerpoint/2010/main" val="1341943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Let's give an example of how to add a function to a class using the </a:t>
            </a:r>
            <a:r>
              <a:rPr lang="en-US" sz="1800" b="0" i="0" u="none" strike="noStrike" baseline="0" dirty="0">
                <a:latin typeface="Consolas" panose="020B0609020204030204" pitchFamily="49" charset="0"/>
              </a:rPr>
              <a:t>prototype </a:t>
            </a:r>
            <a:r>
              <a:rPr lang="en-US" sz="1800" b="0" i="0" u="none" strike="noStrike" baseline="0" dirty="0">
                <a:latin typeface="BookAntiqua"/>
              </a:rPr>
              <a:t>property. In order to do so, we'll be using this </a:t>
            </a:r>
            <a:r>
              <a:rPr lang="en-US" sz="1800" b="0" i="0" u="none" strike="noStrike" baseline="0" dirty="0">
                <a:latin typeface="Consolas" panose="020B0609020204030204" pitchFamily="49" charset="0"/>
              </a:rPr>
              <a:t>Person </a:t>
            </a:r>
            <a:r>
              <a:rPr lang="en-US" sz="1800" b="0" i="0" u="none" strike="noStrike" baseline="0" dirty="0">
                <a:latin typeface="BookAntiqua"/>
              </a:rPr>
              <a:t>class:</a:t>
            </a:r>
            <a:endParaRPr lang="en-US" dirty="0"/>
          </a:p>
        </p:txBody>
      </p:sp>
      <p:pic>
        <p:nvPicPr>
          <p:cNvPr id="6" name="Picture 5">
            <a:extLst>
              <a:ext uri="{FF2B5EF4-FFF2-40B4-BE49-F238E27FC236}">
                <a16:creationId xmlns:a16="http://schemas.microsoft.com/office/drawing/2014/main" id="{12C39DD7-524B-4E59-AA24-4E7A6CAD869C}"/>
              </a:ext>
            </a:extLst>
          </p:cNvPr>
          <p:cNvPicPr>
            <a:picLocks noChangeAspect="1"/>
          </p:cNvPicPr>
          <p:nvPr/>
        </p:nvPicPr>
        <p:blipFill>
          <a:blip r:embed="rId2"/>
          <a:stretch>
            <a:fillRect/>
          </a:stretch>
        </p:blipFill>
        <p:spPr>
          <a:xfrm>
            <a:off x="2015798" y="3569861"/>
            <a:ext cx="8160402" cy="2585983"/>
          </a:xfrm>
          <a:prstGeom prst="rect">
            <a:avLst/>
          </a:prstGeom>
        </p:spPr>
      </p:pic>
    </p:spTree>
    <p:extLst>
      <p:ext uri="{BB962C8B-B14F-4D97-AF65-F5344CB8AC3E}">
        <p14:creationId xmlns:p14="http://schemas.microsoft.com/office/powerpoint/2010/main" val="3787432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p:txBody>
          <a:bodyPr anchor="ctr"/>
          <a:lstStyle/>
          <a:p>
            <a:pPr marL="0" indent="0" algn="l">
              <a:buNone/>
            </a:pPr>
            <a:r>
              <a:rPr lang="en-US" sz="1800" b="0" i="0" u="none" strike="noStrike" baseline="0" dirty="0">
                <a:latin typeface="BookAntiqua"/>
              </a:rPr>
              <a:t>And here is how to add a function to this class using </a:t>
            </a:r>
            <a:r>
              <a:rPr lang="en-US" sz="1800" b="0" i="0" u="none" strike="noStrike" baseline="0" dirty="0">
                <a:latin typeface="Consolas" panose="020B0609020204030204" pitchFamily="49" charset="0"/>
              </a:rPr>
              <a:t>prototype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r>
              <a:rPr lang="en-US" sz="1800" b="0" i="0" u="none" strike="noStrike" baseline="0" dirty="0">
                <a:latin typeface="Consolas" panose="020B0609020204030204" pitchFamily="49" charset="0"/>
              </a:rPr>
              <a:t>prototype </a:t>
            </a:r>
            <a:r>
              <a:rPr lang="en-US" sz="1800" b="0" i="0" u="none" strike="noStrike" baseline="0" dirty="0">
                <a:latin typeface="BookAntiqua"/>
              </a:rPr>
              <a:t>is a property holding all the properties and methods of an object. So, adding a function to </a:t>
            </a:r>
            <a:r>
              <a:rPr lang="en-US" sz="1800" b="0" i="0" u="none" strike="noStrike" baseline="0" dirty="0">
                <a:latin typeface="Consolas" panose="020B0609020204030204" pitchFamily="49" charset="0"/>
              </a:rPr>
              <a:t>prototype </a:t>
            </a:r>
            <a:r>
              <a:rPr lang="en-US" sz="1800" b="0" i="0" u="none" strike="noStrike" baseline="0" dirty="0">
                <a:latin typeface="BookAntiqua"/>
              </a:rPr>
              <a:t>is adding a function to the class. You can use </a:t>
            </a:r>
            <a:r>
              <a:rPr lang="en-US" sz="1800" b="0" i="0" u="none" strike="noStrike" baseline="0" dirty="0">
                <a:latin typeface="Consolas" panose="020B0609020204030204" pitchFamily="49" charset="0"/>
              </a:rPr>
              <a:t>prototype </a:t>
            </a:r>
            <a:r>
              <a:rPr lang="en-US" sz="1800" b="0" i="0" u="none" strike="noStrike" baseline="0" dirty="0">
                <a:latin typeface="BookAntiqua"/>
              </a:rPr>
              <a:t>to add properties or methods to an object, like we did in the above example in our code with the </a:t>
            </a:r>
            <a:r>
              <a:rPr lang="en-US" sz="1800" b="0" i="0" u="none" strike="noStrike" baseline="0" dirty="0">
                <a:latin typeface="Consolas" panose="020B0609020204030204" pitchFamily="49" charset="0"/>
              </a:rPr>
              <a:t>introduce </a:t>
            </a:r>
            <a:r>
              <a:rPr lang="en-US" sz="1800" b="0" i="0" u="none" strike="noStrike" baseline="0" dirty="0">
                <a:latin typeface="BookAntiqua"/>
              </a:rPr>
              <a:t>function. You can also do this for properties:</a:t>
            </a:r>
            <a:endParaRPr lang="en-US" dirty="0"/>
          </a:p>
        </p:txBody>
      </p:sp>
      <p:pic>
        <p:nvPicPr>
          <p:cNvPr id="5" name="Picture 4">
            <a:extLst>
              <a:ext uri="{FF2B5EF4-FFF2-40B4-BE49-F238E27FC236}">
                <a16:creationId xmlns:a16="http://schemas.microsoft.com/office/drawing/2014/main" id="{5E1EDE00-F01D-443D-8911-436033553533}"/>
              </a:ext>
            </a:extLst>
          </p:cNvPr>
          <p:cNvPicPr>
            <a:picLocks noChangeAspect="1"/>
          </p:cNvPicPr>
          <p:nvPr/>
        </p:nvPicPr>
        <p:blipFill>
          <a:blip r:embed="rId2"/>
          <a:stretch>
            <a:fillRect/>
          </a:stretch>
        </p:blipFill>
        <p:spPr>
          <a:xfrm>
            <a:off x="1671407" y="3156136"/>
            <a:ext cx="8849186" cy="1021417"/>
          </a:xfrm>
          <a:prstGeom prst="rect">
            <a:avLst/>
          </a:prstGeom>
        </p:spPr>
      </p:pic>
      <p:pic>
        <p:nvPicPr>
          <p:cNvPr id="8" name="Picture 7">
            <a:extLst>
              <a:ext uri="{FF2B5EF4-FFF2-40B4-BE49-F238E27FC236}">
                <a16:creationId xmlns:a16="http://schemas.microsoft.com/office/drawing/2014/main" id="{BDC5E942-2124-47CF-9A4B-9CBBFD81EE43}"/>
              </a:ext>
            </a:extLst>
          </p:cNvPr>
          <p:cNvPicPr>
            <a:picLocks noChangeAspect="1"/>
          </p:cNvPicPr>
          <p:nvPr/>
        </p:nvPicPr>
        <p:blipFill rotWithShape="1">
          <a:blip r:embed="rId3"/>
          <a:srcRect r="5808" b="3501"/>
          <a:stretch/>
        </p:blipFill>
        <p:spPr>
          <a:xfrm>
            <a:off x="1671407" y="5623534"/>
            <a:ext cx="8849186" cy="465648"/>
          </a:xfrm>
          <a:prstGeom prst="rect">
            <a:avLst/>
          </a:prstGeom>
        </p:spPr>
      </p:pic>
    </p:spTree>
    <p:extLst>
      <p:ext uri="{BB962C8B-B14F-4D97-AF65-F5344CB8AC3E}">
        <p14:creationId xmlns:p14="http://schemas.microsoft.com/office/powerpoint/2010/main" val="151907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a:xfrm>
            <a:off x="581192" y="2180496"/>
            <a:ext cx="11029615" cy="4551998"/>
          </a:xfrm>
        </p:spPr>
        <p:txBody>
          <a:bodyPr anchor="t"/>
          <a:lstStyle/>
          <a:p>
            <a:pPr marL="0" indent="0" algn="l">
              <a:buNone/>
            </a:pPr>
            <a:r>
              <a:rPr lang="en-US" sz="1800" b="0" i="0" u="none" strike="noStrike" baseline="0" dirty="0">
                <a:latin typeface="BookAntiqua"/>
              </a:rPr>
              <a:t>And then you can call them from instances of </a:t>
            </a:r>
            <a:r>
              <a:rPr lang="en-US" sz="1800" b="0" i="0" u="none" strike="noStrike" baseline="0" dirty="0">
                <a:latin typeface="Consolas" panose="020B0609020204030204" pitchFamily="49" charset="0"/>
              </a:rPr>
              <a:t>Person</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it will be as if you had defined the class with a favorite color holding a default value, and a function, </a:t>
            </a:r>
            <a:r>
              <a:rPr lang="en-US" sz="1800" b="0" i="0" u="none" strike="noStrike" baseline="0" dirty="0">
                <a:latin typeface="Consolas" panose="020B0609020204030204" pitchFamily="49" charset="0"/>
              </a:rPr>
              <a:t>introduce</a:t>
            </a:r>
            <a:r>
              <a:rPr lang="en-US" sz="1800" b="0" i="0" u="none" strike="noStrike" baseline="0" dirty="0">
                <a:latin typeface="BookAntiqua"/>
              </a:rPr>
              <a:t>. They have been added to the class and are available for all instances and future instances.</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D5CC202B-E8EA-453C-8CDC-60C3AFA98730}"/>
              </a:ext>
            </a:extLst>
          </p:cNvPr>
          <p:cNvPicPr>
            <a:picLocks noChangeAspect="1"/>
          </p:cNvPicPr>
          <p:nvPr/>
        </p:nvPicPr>
        <p:blipFill>
          <a:blip r:embed="rId2"/>
          <a:stretch>
            <a:fillRect/>
          </a:stretch>
        </p:blipFill>
        <p:spPr>
          <a:xfrm>
            <a:off x="1538286" y="2672603"/>
            <a:ext cx="9115425" cy="1028700"/>
          </a:xfrm>
          <a:prstGeom prst="rect">
            <a:avLst/>
          </a:prstGeom>
        </p:spPr>
      </p:pic>
      <p:pic>
        <p:nvPicPr>
          <p:cNvPr id="9" name="Picture 8">
            <a:extLst>
              <a:ext uri="{FF2B5EF4-FFF2-40B4-BE49-F238E27FC236}">
                <a16:creationId xmlns:a16="http://schemas.microsoft.com/office/drawing/2014/main" id="{9EE40705-1F92-4F50-BBF8-2794911619E5}"/>
              </a:ext>
            </a:extLst>
          </p:cNvPr>
          <p:cNvPicPr>
            <a:picLocks noChangeAspect="1"/>
          </p:cNvPicPr>
          <p:nvPr/>
        </p:nvPicPr>
        <p:blipFill>
          <a:blip r:embed="rId3"/>
          <a:stretch>
            <a:fillRect/>
          </a:stretch>
        </p:blipFill>
        <p:spPr>
          <a:xfrm>
            <a:off x="1538286" y="4316785"/>
            <a:ext cx="9086850" cy="752475"/>
          </a:xfrm>
          <a:prstGeom prst="rect">
            <a:avLst/>
          </a:prstGeom>
        </p:spPr>
      </p:pic>
    </p:spTree>
    <p:extLst>
      <p:ext uri="{BB962C8B-B14F-4D97-AF65-F5344CB8AC3E}">
        <p14:creationId xmlns:p14="http://schemas.microsoft.com/office/powerpoint/2010/main" val="4043889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C938-9536-4186-A860-52A4BF2D114C}"/>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52803248-EAF1-4265-AEE0-BE96C6133903}"/>
              </a:ext>
            </a:extLst>
          </p:cNvPr>
          <p:cNvSpPr>
            <a:spLocks noGrp="1"/>
          </p:cNvSpPr>
          <p:nvPr>
            <p:ph idx="1"/>
          </p:nvPr>
        </p:nvSpPr>
        <p:spPr>
          <a:xfrm>
            <a:off x="581192" y="2180496"/>
            <a:ext cx="11029615" cy="4139622"/>
          </a:xfrm>
        </p:spPr>
        <p:txBody>
          <a:bodyPr anchor="ctr"/>
          <a:lstStyle/>
          <a:p>
            <a:pPr marL="0" indent="0" algn="l">
              <a:buNone/>
            </a:pPr>
            <a:r>
              <a:rPr lang="en-US" sz="1800" b="0" i="0" u="none" strike="noStrike" baseline="0" dirty="0">
                <a:latin typeface="BookAntiqua"/>
              </a:rPr>
              <a:t>So the methods and properties defined via </a:t>
            </a:r>
            <a:r>
              <a:rPr lang="en-US" sz="1800" b="0" i="0" u="none" strike="noStrike" baseline="0" dirty="0">
                <a:latin typeface="Consolas" panose="020B0609020204030204" pitchFamily="49" charset="0"/>
              </a:rPr>
              <a:t>prototype </a:t>
            </a:r>
            <a:r>
              <a:rPr lang="en-US" sz="1800" b="0" i="0" u="none" strike="noStrike" baseline="0" dirty="0">
                <a:latin typeface="BookAntiqua"/>
              </a:rPr>
              <a:t>are really as if they were defined in the class. This means that overwriting them for a certain instance doesn’t overwrite them for all instances. For example, if we were to have a second </a:t>
            </a:r>
            <a:r>
              <a:rPr lang="en-US" sz="1800" b="0" i="0" u="none" strike="noStrike" baseline="0" dirty="0">
                <a:latin typeface="Consolas" panose="020B0609020204030204" pitchFamily="49" charset="0"/>
              </a:rPr>
              <a:t>Person </a:t>
            </a:r>
            <a:r>
              <a:rPr lang="en-US" sz="1800" b="0" i="0" u="none" strike="noStrike" baseline="0" dirty="0">
                <a:latin typeface="BookAntiqua"/>
              </a:rPr>
              <a:t>object, this person could overwrite the </a:t>
            </a:r>
            <a:r>
              <a:rPr lang="en-US" sz="1800" b="0" i="0" u="none" strike="noStrike" baseline="0" dirty="0" err="1">
                <a:latin typeface="Consolas" panose="020B0609020204030204" pitchFamily="49" charset="0"/>
              </a:rPr>
              <a:t>favoriteColor</a:t>
            </a:r>
            <a:r>
              <a:rPr lang="en-US" sz="1800" b="0" i="0" u="none" strike="noStrike" baseline="0" dirty="0">
                <a:latin typeface="Consolas" panose="020B0609020204030204" pitchFamily="49" charset="0"/>
              </a:rPr>
              <a:t> </a:t>
            </a:r>
            <a:r>
              <a:rPr lang="en-US" sz="1800" b="0" i="0" u="none" strike="noStrike" baseline="0" dirty="0">
                <a:latin typeface="BookAntiqua"/>
              </a:rPr>
              <a:t>value and this wouldn’t change the value for our object with </a:t>
            </a:r>
            <a:r>
              <a:rPr lang="en-US" sz="1800" b="0" i="0" u="none" strike="noStrike" baseline="0" dirty="0" err="1">
                <a:latin typeface="Consolas" panose="020B0609020204030204" pitchFamily="49" charset="0"/>
              </a:rPr>
              <a:t>firstname</a:t>
            </a:r>
            <a:r>
              <a:rPr lang="en-US" sz="1800" b="0" i="0" u="none" strike="noStrike" baseline="0" dirty="0">
                <a:latin typeface="Consolas" panose="020B0609020204030204" pitchFamily="49" charset="0"/>
              </a:rPr>
              <a:t> </a:t>
            </a:r>
            <a:r>
              <a:rPr lang="en-US" sz="1800" b="0" i="0" u="none" strike="noStrike" baseline="0" dirty="0">
                <a:latin typeface="BookAntiqua"/>
              </a:rPr>
              <a:t>as </a:t>
            </a:r>
            <a:r>
              <a:rPr lang="en-US" sz="1800" b="0" i="0" u="none" strike="noStrike" baseline="0" dirty="0">
                <a:latin typeface="Consolas" panose="020B0609020204030204" pitchFamily="49" charset="0"/>
              </a:rPr>
              <a:t>Maria</a:t>
            </a:r>
            <a:r>
              <a:rPr lang="en-US" sz="1800" b="0" i="0" u="none" strike="noStrike" baseline="0" dirty="0">
                <a:latin typeface="BookAntiqua"/>
              </a:rPr>
              <a:t>.</a:t>
            </a:r>
          </a:p>
          <a:p>
            <a:pPr marL="0" indent="0" algn="l">
              <a:buNone/>
            </a:pPr>
            <a:r>
              <a:rPr lang="en-US" sz="1800" b="0" i="0" u="none" strike="noStrike" baseline="0" dirty="0">
                <a:latin typeface="BookAntiqua"/>
              </a:rPr>
              <a:t>This is something you should not be using when you have control over the class code and you want to change it permanently. In that case, just change the class. However, you can expand existing objects like this and even expand existing objects conditionally. It is also important to know that the JavaScript built-in objects have prototypes and inherit from </a:t>
            </a:r>
            <a:r>
              <a:rPr lang="en-US" sz="1800" b="0" i="0" u="none" strike="noStrike" baseline="0" dirty="0" err="1">
                <a:latin typeface="Consolas" panose="020B0609020204030204" pitchFamily="49" charset="0"/>
              </a:rPr>
              <a:t>Object.prototype</a:t>
            </a:r>
            <a:r>
              <a:rPr lang="en-US" sz="1800" b="0" i="0" u="none" strike="noStrike" baseline="0" dirty="0">
                <a:latin typeface="BookAntiqua"/>
              </a:rPr>
              <a:t>. However, be sure not to modify this prototype since it will affect how our JavaScript works.</a:t>
            </a:r>
            <a:endParaRPr lang="en-US" dirty="0"/>
          </a:p>
        </p:txBody>
      </p:sp>
    </p:spTree>
    <p:extLst>
      <p:ext uri="{BB962C8B-B14F-4D97-AF65-F5344CB8AC3E}">
        <p14:creationId xmlns:p14="http://schemas.microsoft.com/office/powerpoint/2010/main" val="2583768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4B0B-5F37-431E-ACAB-A6BCE70ED8CE}"/>
              </a:ext>
            </a:extLst>
          </p:cNvPr>
          <p:cNvSpPr>
            <a:spLocks noGrp="1"/>
          </p:cNvSpPr>
          <p:nvPr>
            <p:ph type="title"/>
          </p:nvPr>
        </p:nvSpPr>
        <p:spPr/>
        <p:txBody>
          <a:bodyPr/>
          <a:lstStyle/>
          <a:p>
            <a:r>
              <a:rPr lang="en-US" dirty="0"/>
              <a:t>Practice exercise 7.3</a:t>
            </a:r>
          </a:p>
        </p:txBody>
      </p:sp>
      <p:sp>
        <p:nvSpPr>
          <p:cNvPr id="3" name="Content Placeholder 2">
            <a:extLst>
              <a:ext uri="{FF2B5EF4-FFF2-40B4-BE49-F238E27FC236}">
                <a16:creationId xmlns:a16="http://schemas.microsoft.com/office/drawing/2014/main" id="{FA11BC02-9AF5-49B6-9F8B-9E696B8D7B5F}"/>
              </a:ext>
            </a:extLst>
          </p:cNvPr>
          <p:cNvSpPr>
            <a:spLocks noGrp="1"/>
          </p:cNvSpPr>
          <p:nvPr>
            <p:ph idx="1"/>
          </p:nvPr>
        </p:nvSpPr>
        <p:spPr/>
        <p:txBody>
          <a:bodyPr/>
          <a:lstStyle/>
          <a:p>
            <a:pPr marL="0" indent="0" algn="l">
              <a:buNone/>
            </a:pPr>
            <a:r>
              <a:rPr lang="en-US" sz="1800" b="0" i="0" u="none" strike="noStrike" baseline="0" dirty="0">
                <a:latin typeface="BookAntiqua"/>
              </a:rPr>
              <a:t>Create a class that contains properties for different animal species and the sound that each species makes, and create two (or more) animals:</a:t>
            </a:r>
          </a:p>
          <a:p>
            <a:pPr marL="666900" lvl="1" indent="-342900">
              <a:buFont typeface="+mj-lt"/>
              <a:buAutoNum type="arabicPeriod"/>
            </a:pPr>
            <a:r>
              <a:rPr lang="en-US" sz="1800" b="0" i="0" u="none" strike="noStrike" baseline="0" dirty="0">
                <a:latin typeface="BookAntiqua"/>
              </a:rPr>
              <a:t>Create a method that prints a given animal and its sound.</a:t>
            </a:r>
          </a:p>
          <a:p>
            <a:pPr marL="666900" lvl="1" indent="-342900">
              <a:buFont typeface="+mj-lt"/>
              <a:buAutoNum type="arabicPeriod"/>
            </a:pPr>
            <a:r>
              <a:rPr lang="en-US" sz="1800" b="0" i="0" u="none" strike="noStrike" baseline="0" dirty="0">
                <a:latin typeface="BookAntiqua"/>
              </a:rPr>
              <a:t>Add a prototype with another action for the animal.</a:t>
            </a:r>
          </a:p>
          <a:p>
            <a:pPr marL="666900" lvl="1" indent="-342900">
              <a:buFont typeface="+mj-lt"/>
              <a:buAutoNum type="arabicPeriod"/>
            </a:pPr>
            <a:r>
              <a:rPr lang="en-US" sz="1800" b="0" i="0" u="none" strike="noStrike" baseline="0" dirty="0">
                <a:latin typeface="BookAntiqua"/>
              </a:rPr>
              <a:t>Output an entire animal object into the console.</a:t>
            </a:r>
            <a:endParaRPr lang="en-US" sz="1800" dirty="0"/>
          </a:p>
        </p:txBody>
      </p:sp>
    </p:spTree>
    <p:extLst>
      <p:ext uri="{BB962C8B-B14F-4D97-AF65-F5344CB8AC3E}">
        <p14:creationId xmlns:p14="http://schemas.microsoft.com/office/powerpoint/2010/main" val="3922706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C32-B238-4B80-8CE9-F5700F7D5950}"/>
              </a:ext>
            </a:extLst>
          </p:cNvPr>
          <p:cNvSpPr>
            <a:spLocks noGrp="1"/>
          </p:cNvSpPr>
          <p:nvPr>
            <p:ph type="title"/>
          </p:nvPr>
        </p:nvSpPr>
        <p:spPr/>
        <p:txBody>
          <a:bodyPr/>
          <a:lstStyle/>
          <a:p>
            <a:r>
              <a:rPr lang="en-US" dirty="0"/>
              <a:t>Employee tracking app</a:t>
            </a:r>
          </a:p>
        </p:txBody>
      </p:sp>
      <p:sp>
        <p:nvSpPr>
          <p:cNvPr id="3" name="Content Placeholder 2">
            <a:extLst>
              <a:ext uri="{FF2B5EF4-FFF2-40B4-BE49-F238E27FC236}">
                <a16:creationId xmlns:a16="http://schemas.microsoft.com/office/drawing/2014/main" id="{753EA97C-CD0D-4918-88FC-E642E4761540}"/>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Create a class to track the employees of a company:</a:t>
            </a:r>
          </a:p>
          <a:p>
            <a:pPr marL="666900" lvl="1" indent="-342900">
              <a:buFont typeface="+mj-lt"/>
              <a:buAutoNum type="arabicPeriod"/>
            </a:pPr>
            <a:r>
              <a:rPr lang="en-US" sz="1800" b="0" i="0" u="none" strike="noStrike" baseline="0" dirty="0">
                <a:latin typeface="BookAntiqua"/>
              </a:rPr>
              <a:t>Use first names, last names, and the number of years worked as values in the constructor.</a:t>
            </a:r>
          </a:p>
          <a:p>
            <a:pPr marL="666900" lvl="1" indent="-342900">
              <a:buFont typeface="+mj-lt"/>
              <a:buAutoNum type="arabicPeriod"/>
            </a:pPr>
            <a:r>
              <a:rPr lang="en-US" sz="1800" b="0" i="0" u="none" strike="noStrike" baseline="0" dirty="0">
                <a:latin typeface="BookAntiqua"/>
              </a:rPr>
              <a:t>Create two or more people with values for their first names, last names, and the number of years they've worked at the company. Add the people into an array.</a:t>
            </a:r>
          </a:p>
          <a:p>
            <a:pPr marL="666900" lvl="1" indent="-342900">
              <a:buFont typeface="+mj-lt"/>
              <a:buAutoNum type="arabicPeriod"/>
            </a:pPr>
            <a:r>
              <a:rPr lang="en-US" sz="1800" b="0" i="0" u="none" strike="noStrike" baseline="0" dirty="0">
                <a:latin typeface="BookAntiqua"/>
              </a:rPr>
              <a:t>Set up a prototype to return the details of the person's first and last names and how long they've worked at the company.</a:t>
            </a:r>
          </a:p>
          <a:p>
            <a:pPr marL="666900" lvl="1" indent="-342900">
              <a:buFont typeface="+mj-lt"/>
              <a:buAutoNum type="arabicPeriod"/>
            </a:pPr>
            <a:r>
              <a:rPr lang="en-US" sz="1800" b="0" i="0" u="none" strike="noStrike" baseline="0" dirty="0">
                <a:latin typeface="BookAntiqua"/>
              </a:rPr>
              <a:t>Iterate the contents of the array to output the results into the console, adding some text to make the output a full sentence.</a:t>
            </a:r>
            <a:endParaRPr lang="en-US" sz="1800" dirty="0"/>
          </a:p>
        </p:txBody>
      </p:sp>
    </p:spTree>
    <p:extLst>
      <p:ext uri="{BB962C8B-B14F-4D97-AF65-F5344CB8AC3E}">
        <p14:creationId xmlns:p14="http://schemas.microsoft.com/office/powerpoint/2010/main" val="67094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8D91-C9E0-44B4-8D3D-8C89C70491D2}"/>
              </a:ext>
            </a:extLst>
          </p:cNvPr>
          <p:cNvSpPr>
            <a:spLocks noGrp="1"/>
          </p:cNvSpPr>
          <p:nvPr>
            <p:ph type="title"/>
          </p:nvPr>
        </p:nvSpPr>
        <p:spPr/>
        <p:txBody>
          <a:bodyPr/>
          <a:lstStyle/>
          <a:p>
            <a:r>
              <a:rPr lang="en-US" dirty="0"/>
              <a:t>Object-oriented programming</a:t>
            </a:r>
          </a:p>
        </p:txBody>
      </p:sp>
      <p:sp>
        <p:nvSpPr>
          <p:cNvPr id="3" name="Content Placeholder 2">
            <a:extLst>
              <a:ext uri="{FF2B5EF4-FFF2-40B4-BE49-F238E27FC236}">
                <a16:creationId xmlns:a16="http://schemas.microsoft.com/office/drawing/2014/main" id="{37875389-6DC9-4FCF-B550-849CFFFF2800}"/>
              </a:ext>
            </a:extLst>
          </p:cNvPr>
          <p:cNvSpPr>
            <a:spLocks noGrp="1"/>
          </p:cNvSpPr>
          <p:nvPr>
            <p:ph idx="1"/>
          </p:nvPr>
        </p:nvSpPr>
        <p:spPr>
          <a:xfrm>
            <a:off x="581192" y="2180496"/>
            <a:ext cx="11029615" cy="4453386"/>
          </a:xfrm>
        </p:spPr>
        <p:txBody>
          <a:bodyPr>
            <a:normAutofit/>
          </a:bodyPr>
          <a:lstStyle/>
          <a:p>
            <a:pPr marL="0" indent="0" algn="l">
              <a:buNone/>
            </a:pPr>
            <a:r>
              <a:rPr lang="en-US" sz="1800" b="0" i="0" u="none" strike="noStrike" baseline="0" dirty="0">
                <a:latin typeface="BookAntiqua"/>
              </a:rPr>
              <a:t>Before we start diving right into the fun of classes, let's briefly say something about </a:t>
            </a:r>
            <a:r>
              <a:rPr lang="en-US" sz="1800" b="1" i="0" u="none" strike="noStrike" baseline="0" dirty="0">
                <a:latin typeface="BookAntiqua-Bold"/>
              </a:rPr>
              <a:t>object-oriented programming </a:t>
            </a:r>
            <a:r>
              <a:rPr lang="en-US" sz="1800" b="0" i="0" u="none" strike="noStrike" baseline="0" dirty="0">
                <a:latin typeface="BookAntiqua"/>
              </a:rPr>
              <a:t>(</a:t>
            </a:r>
            <a:r>
              <a:rPr lang="en-US" sz="1800" b="1" i="0" u="none" strike="noStrike" baseline="0" dirty="0">
                <a:latin typeface="BookAntiqua-Bold"/>
              </a:rPr>
              <a:t>OOP</a:t>
            </a:r>
            <a:r>
              <a:rPr lang="en-US" sz="1800" b="0" i="0" u="none" strike="noStrike" baseline="0" dirty="0">
                <a:latin typeface="BookAntiqua"/>
              </a:rPr>
              <a:t>). OOP is a very important programming paradigm wherein code is structured in objects, leading to more maintainable and reusable code. Working with OOP teaches you to really try to think of all sorts of topics in objects, by bundling properties in such a way that they can be wrapped in a blueprint called a class. This in turn might be inheriting properties from a parent class.</a:t>
            </a:r>
          </a:p>
          <a:p>
            <a:pPr marL="0" indent="0" algn="l">
              <a:buNone/>
            </a:pPr>
            <a:r>
              <a:rPr lang="en-US" sz="1800" b="0" i="0" u="none" strike="noStrike" baseline="0" dirty="0">
                <a:latin typeface="BookAntiqua"/>
              </a:rPr>
              <a:t>For example, if we are thinking of an animal, we can come up with certain properties: name, weight, height, maximum speed, colors, and a lot more. And then if we think of a specific species of fish, we can reuse all the properties of "animal" and add a few fish-specific properties in there as well. The same for dogs; if we then think of a dog, we can reuse all the properties of "animal" and add a few dog-specific ones to it. This way we have reusable code of our animal class. And when we realize we forgot a very important property for the many animals in our application, we only need to add it to the animal class.</a:t>
            </a:r>
          </a:p>
          <a:p>
            <a:pPr marL="0" indent="0" algn="l">
              <a:buNone/>
            </a:pPr>
            <a:r>
              <a:rPr lang="en-US" sz="1800" b="0" i="0" u="none" strike="noStrike" baseline="0" dirty="0">
                <a:latin typeface="BookAntiqua"/>
              </a:rPr>
              <a:t>This is very important for Java, .NET, and other classic object-oriented ways of writing code. JavaScript doesn't necessarily revolve around objects. We will need them and we will use them, but they are not the star of our code, so to speak.</a:t>
            </a:r>
            <a:endParaRPr lang="en-US" dirty="0"/>
          </a:p>
        </p:txBody>
      </p:sp>
    </p:spTree>
    <p:extLst>
      <p:ext uri="{BB962C8B-B14F-4D97-AF65-F5344CB8AC3E}">
        <p14:creationId xmlns:p14="http://schemas.microsoft.com/office/powerpoint/2010/main" val="2379657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C32-B238-4B80-8CE9-F5700F7D5950}"/>
              </a:ext>
            </a:extLst>
          </p:cNvPr>
          <p:cNvSpPr>
            <a:spLocks noGrp="1"/>
          </p:cNvSpPr>
          <p:nvPr>
            <p:ph type="title"/>
          </p:nvPr>
        </p:nvSpPr>
        <p:spPr/>
        <p:txBody>
          <a:bodyPr/>
          <a:lstStyle/>
          <a:p>
            <a:r>
              <a:rPr lang="en-US" dirty="0"/>
              <a:t>Menu items price calculator</a:t>
            </a:r>
          </a:p>
        </p:txBody>
      </p:sp>
      <p:sp>
        <p:nvSpPr>
          <p:cNvPr id="3" name="Content Placeholder 2">
            <a:extLst>
              <a:ext uri="{FF2B5EF4-FFF2-40B4-BE49-F238E27FC236}">
                <a16:creationId xmlns:a16="http://schemas.microsoft.com/office/drawing/2014/main" id="{753EA97C-CD0D-4918-88FC-E642E4761540}"/>
              </a:ext>
            </a:extLst>
          </p:cNvPr>
          <p:cNvSpPr>
            <a:spLocks noGrp="1"/>
          </p:cNvSpPr>
          <p:nvPr>
            <p:ph idx="1"/>
          </p:nvPr>
        </p:nvSpPr>
        <p:spPr>
          <a:xfrm>
            <a:off x="581192" y="2180496"/>
            <a:ext cx="11029615" cy="4103763"/>
          </a:xfrm>
        </p:spPr>
        <p:txBody>
          <a:bodyPr>
            <a:normAutofit/>
          </a:bodyPr>
          <a:lstStyle/>
          <a:p>
            <a:pPr marL="0" indent="0" algn="l">
              <a:buNone/>
            </a:pPr>
            <a:r>
              <a:rPr lang="en-US" sz="1800" b="0" i="0" u="none" strike="noStrike" baseline="0" dirty="0">
                <a:latin typeface="BookAntiqua"/>
              </a:rPr>
              <a:t>Create a class which will allow you to work out the combined price of a number of items, and interact with it to work out the total cost of different orders.</a:t>
            </a:r>
          </a:p>
          <a:p>
            <a:pPr marL="666900" lvl="1" indent="-342900">
              <a:buFont typeface="+mj-lt"/>
              <a:buAutoNum type="arabicPeriod"/>
            </a:pPr>
            <a:r>
              <a:rPr lang="en-US" sz="1800" b="0" i="0" u="none" strike="noStrike" baseline="0" dirty="0">
                <a:latin typeface="BookAntiqua"/>
              </a:rPr>
              <a:t>Create a class that contains the prices of two menu items as private field declarations.</a:t>
            </a:r>
          </a:p>
          <a:p>
            <a:pPr marL="666900" lvl="1" indent="-342900">
              <a:buFont typeface="+mj-lt"/>
              <a:buAutoNum type="arabicPeriod"/>
            </a:pPr>
            <a:r>
              <a:rPr lang="en-US" sz="1800" b="0" i="0" u="none" strike="noStrike" baseline="0" dirty="0">
                <a:latin typeface="BookAntiqua"/>
              </a:rPr>
              <a:t>Use the constructor in the class to get the argument values (how many of each item are being bought).</a:t>
            </a:r>
          </a:p>
          <a:p>
            <a:pPr marL="666900" lvl="1" indent="-342900">
              <a:buFont typeface="+mj-lt"/>
              <a:buAutoNum type="arabicPeriod"/>
            </a:pPr>
            <a:r>
              <a:rPr lang="en-US" sz="1800" b="0" i="0" u="none" strike="noStrike" baseline="0" dirty="0">
                <a:latin typeface="BookAntiqua"/>
              </a:rPr>
              <a:t>Create a method to calculate and return the total cost depending on how many of each item the user selects.</a:t>
            </a:r>
          </a:p>
          <a:p>
            <a:pPr marL="666900" lvl="1" indent="-342900">
              <a:buFont typeface="+mj-lt"/>
              <a:buAutoNum type="arabicPeriod"/>
            </a:pPr>
            <a:r>
              <a:rPr lang="en-US" sz="1800" b="0" i="0" u="none" strike="noStrike" baseline="0" dirty="0">
                <a:latin typeface="BookAntiqua"/>
              </a:rPr>
              <a:t>Use a getter property to grab the value output by the calculation method.</a:t>
            </a:r>
          </a:p>
          <a:p>
            <a:pPr marL="666900" lvl="1" indent="-342900">
              <a:buFont typeface="+mj-lt"/>
              <a:buAutoNum type="arabicPeriod"/>
            </a:pPr>
            <a:r>
              <a:rPr lang="en-US" sz="1800" b="0" i="0" u="none" strike="noStrike" baseline="0" dirty="0">
                <a:latin typeface="BookAntiqua"/>
              </a:rPr>
              <a:t>Create two or three objects with different combinations of menu selections, and output the total cost in the console.</a:t>
            </a:r>
            <a:endParaRPr lang="en-US" sz="1800" dirty="0"/>
          </a:p>
        </p:txBody>
      </p:sp>
    </p:spTree>
    <p:extLst>
      <p:ext uri="{BB962C8B-B14F-4D97-AF65-F5344CB8AC3E}">
        <p14:creationId xmlns:p14="http://schemas.microsoft.com/office/powerpoint/2010/main" val="2705741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C8B-BAB9-42D1-AE30-D4DB8C4E6D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ECE8CE65-9754-43B0-B8FF-F017D851BAA7}"/>
              </a:ext>
            </a:extLst>
          </p:cNvPr>
          <p:cNvSpPr>
            <a:spLocks noGrp="1"/>
          </p:cNvSpPr>
          <p:nvPr>
            <p:ph idx="1"/>
          </p:nvPr>
        </p:nvSpPr>
        <p:spPr>
          <a:xfrm>
            <a:off x="581192" y="2180496"/>
            <a:ext cx="11029615" cy="4417528"/>
          </a:xfrm>
        </p:spPr>
        <p:txBody>
          <a:bodyPr>
            <a:normAutofit/>
          </a:bodyPr>
          <a:lstStyle/>
          <a:p>
            <a:pPr marL="666900" lvl="1" indent="-342900">
              <a:buFont typeface="+mj-lt"/>
              <a:buAutoNum type="arabicPeriod"/>
            </a:pPr>
            <a:r>
              <a:rPr lang="en-US" sz="1800" b="0" i="0" u="none" strike="noStrike" baseline="0" dirty="0">
                <a:latin typeface="BookAntiqua"/>
              </a:rPr>
              <a:t>What is the keyword used to create a class?</a:t>
            </a:r>
          </a:p>
          <a:p>
            <a:pPr marL="666900" lvl="1" indent="-342900">
              <a:buFont typeface="+mj-lt"/>
              <a:buAutoNum type="arabicPeriod"/>
            </a:pPr>
            <a:r>
              <a:rPr lang="en-US" sz="1800" b="0" i="0" u="none" strike="noStrike" baseline="0" dirty="0">
                <a:latin typeface="BookAntiqua"/>
              </a:rPr>
              <a:t>How would you set up a class for a person's first and last names that could include </a:t>
            </a:r>
            <a:r>
              <a:rPr lang="en-US" sz="1800" b="0" i="0" u="none" strike="noStrike" baseline="0" dirty="0">
                <a:latin typeface="Consolas" panose="020B0609020204030204" pitchFamily="49" charset="0"/>
              </a:rPr>
              <a:t>first </a:t>
            </a:r>
            <a:r>
              <a:rPr lang="en-US" sz="1800" b="0" i="0" u="none" strike="noStrike" baseline="0" dirty="0">
                <a:latin typeface="BookAntiqua"/>
              </a:rPr>
              <a:t>and </a:t>
            </a:r>
            <a:r>
              <a:rPr lang="en-US" sz="1800" b="0" i="0" u="none" strike="noStrike" baseline="0" dirty="0">
                <a:latin typeface="Consolas" panose="020B0609020204030204" pitchFamily="49" charset="0"/>
              </a:rPr>
              <a:t>last </a:t>
            </a:r>
            <a:r>
              <a:rPr lang="en-US" sz="1800" b="0" i="0" u="none" strike="noStrike" baseline="0" dirty="0">
                <a:latin typeface="BookAntiqua"/>
              </a:rPr>
              <a:t>as initial properties?</a:t>
            </a:r>
          </a:p>
          <a:p>
            <a:pPr marL="666900" lvl="1" indent="-342900">
              <a:buFont typeface="+mj-lt"/>
              <a:buAutoNum type="arabicPeriod"/>
            </a:pPr>
            <a:r>
              <a:rPr lang="en-US" sz="1800" b="0" i="0" u="none" strike="noStrike" baseline="0" dirty="0">
                <a:latin typeface="BookAntiqua"/>
              </a:rPr>
              <a:t>What is the concept of one thing gaining the properties and behaviors of another thing called?</a:t>
            </a:r>
          </a:p>
          <a:p>
            <a:pPr marL="666900" lvl="1" indent="-342900">
              <a:buFont typeface="+mj-lt"/>
              <a:buAutoNum type="arabicPeriod"/>
            </a:pPr>
            <a:r>
              <a:rPr lang="en-US" sz="1800" b="0" i="0" u="none" strike="noStrike" baseline="0" dirty="0">
                <a:latin typeface="BookAntiqua"/>
              </a:rPr>
              <a:t>Which of the following are true about the </a:t>
            </a:r>
            <a:r>
              <a:rPr lang="en-US" sz="1800" b="0" i="0" u="none" strike="noStrike" baseline="0" dirty="0">
                <a:latin typeface="Consolas" panose="020B0609020204030204" pitchFamily="49" charset="0"/>
              </a:rPr>
              <a:t>constructor </a:t>
            </a:r>
            <a:r>
              <a:rPr lang="en-US" sz="1800" b="0" i="0" u="none" strike="noStrike" baseline="0" dirty="0">
                <a:latin typeface="BookAntiqua"/>
              </a:rPr>
              <a:t>method?</a:t>
            </a:r>
          </a:p>
          <a:p>
            <a:pPr lvl="2">
              <a:buFont typeface="Arial" panose="020B0604020202020204" pitchFamily="34" charset="0"/>
              <a:buChar char="•"/>
            </a:pPr>
            <a:r>
              <a:rPr lang="en-US" sz="1800" b="0" i="0" u="none" strike="noStrike" baseline="0" dirty="0">
                <a:latin typeface="BookAntiqua"/>
              </a:rPr>
              <a:t>It gets executed automatically when a new object is created.</a:t>
            </a:r>
          </a:p>
          <a:p>
            <a:pPr lvl="2">
              <a:buFont typeface="Arial" panose="020B0604020202020204" pitchFamily="34" charset="0"/>
              <a:buChar char="•"/>
            </a:pPr>
            <a:r>
              <a:rPr lang="en-US" sz="1800" b="0" i="0" u="none" strike="noStrike" baseline="0" dirty="0">
                <a:latin typeface="BookAntiqua"/>
              </a:rPr>
              <a:t>It should only be added afterward.</a:t>
            </a:r>
          </a:p>
          <a:p>
            <a:pPr lvl="2">
              <a:buFont typeface="Arial" panose="020B0604020202020204" pitchFamily="34" charset="0"/>
              <a:buChar char="•"/>
            </a:pPr>
            <a:r>
              <a:rPr lang="en-US" sz="1800" b="0" i="0" u="none" strike="noStrike" baseline="0" dirty="0">
                <a:latin typeface="BookAntiqua"/>
              </a:rPr>
              <a:t>It has to include the </a:t>
            </a:r>
            <a:r>
              <a:rPr lang="en-US" sz="1800" b="0" i="0" u="none" strike="noStrike" baseline="0" dirty="0">
                <a:latin typeface="Consolas" panose="020B0609020204030204" pitchFamily="49" charset="0"/>
              </a:rPr>
              <a:t>constructor </a:t>
            </a:r>
            <a:r>
              <a:rPr lang="en-US" sz="1800" b="0" i="0" u="none" strike="noStrike" baseline="0" dirty="0">
                <a:latin typeface="BookAntiqua"/>
              </a:rPr>
              <a:t>keyword.</a:t>
            </a:r>
          </a:p>
          <a:p>
            <a:pPr lvl="2">
              <a:buFont typeface="Arial" panose="020B0604020202020204" pitchFamily="34" charset="0"/>
              <a:buChar char="•"/>
            </a:pPr>
            <a:r>
              <a:rPr lang="en-US" sz="1800" b="0" i="0" u="none" strike="noStrike" baseline="0" dirty="0">
                <a:latin typeface="BookAntiqua"/>
              </a:rPr>
              <a:t>It is used to initialize object properties.</a:t>
            </a:r>
          </a:p>
          <a:p>
            <a:pPr lvl="2">
              <a:buFont typeface="Arial" panose="020B0604020202020204" pitchFamily="34" charset="0"/>
              <a:buChar char="•"/>
            </a:pPr>
            <a:r>
              <a:rPr lang="en-US" sz="1800" b="0" i="0" u="none" strike="noStrike" baseline="0" dirty="0">
                <a:latin typeface="BookAntiqua"/>
              </a:rPr>
              <a:t>It can be used when you have multiple values.</a:t>
            </a:r>
            <a:endParaRPr lang="en-US" sz="1800" dirty="0"/>
          </a:p>
        </p:txBody>
      </p:sp>
    </p:spTree>
    <p:extLst>
      <p:ext uri="{BB962C8B-B14F-4D97-AF65-F5344CB8AC3E}">
        <p14:creationId xmlns:p14="http://schemas.microsoft.com/office/powerpoint/2010/main" val="3035413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C8B-BAB9-42D1-AE30-D4DB8C4E6D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ECE8CE65-9754-43B0-B8FF-F017D851BAA7}"/>
              </a:ext>
            </a:extLst>
          </p:cNvPr>
          <p:cNvSpPr>
            <a:spLocks noGrp="1"/>
          </p:cNvSpPr>
          <p:nvPr>
            <p:ph idx="1"/>
          </p:nvPr>
        </p:nvSpPr>
        <p:spPr>
          <a:xfrm>
            <a:off x="581192" y="2180496"/>
            <a:ext cx="11029615" cy="4417528"/>
          </a:xfrm>
        </p:spPr>
        <p:txBody>
          <a:bodyPr anchor="t">
            <a:normAutofit/>
          </a:bodyPr>
          <a:lstStyle/>
          <a:p>
            <a:pPr marL="342900" indent="-342900" algn="l">
              <a:buFont typeface="+mj-lt"/>
              <a:buAutoNum type="arabicPeriod" startAt="5"/>
            </a:pPr>
            <a:endParaRPr lang="en-US" sz="1800" b="0" i="0" u="none" strike="noStrike" baseline="0" dirty="0">
              <a:latin typeface="BookAntiqua"/>
            </a:endParaRPr>
          </a:p>
          <a:p>
            <a:pPr marL="342900" indent="-342900" algn="l">
              <a:buFont typeface="+mj-lt"/>
              <a:buAutoNum type="arabicPeriod" startAt="5"/>
            </a:pPr>
            <a:r>
              <a:rPr lang="en-US" sz="1800" b="0" i="0" u="none" strike="noStrike" baseline="0" dirty="0">
                <a:latin typeface="BookAntiqua"/>
              </a:rPr>
              <a:t>Troubleshoot the following code so that the prototype outputs the first and last name of the </a:t>
            </a:r>
            <a:r>
              <a:rPr lang="en-US" sz="1800" b="0" i="0" u="none" strike="noStrike" baseline="0" dirty="0">
                <a:latin typeface="Consolas" panose="020B0609020204030204" pitchFamily="49" charset="0"/>
              </a:rPr>
              <a:t>Person </a:t>
            </a:r>
            <a:r>
              <a:rPr lang="en-US" sz="1800" b="0" i="0" u="none" strike="noStrike" baseline="0" dirty="0">
                <a:latin typeface="BookAntiqua"/>
              </a:rPr>
              <a:t>into the console. Which is the correct syntax for the </a:t>
            </a:r>
            <a:r>
              <a:rPr lang="en-US" sz="1800" b="0" i="0" u="none" strike="noStrike" baseline="0" dirty="0">
                <a:latin typeface="Consolas" panose="020B0609020204030204" pitchFamily="49" charset="0"/>
              </a:rPr>
              <a:t>Person </a:t>
            </a:r>
            <a:r>
              <a:rPr lang="en-US" sz="1800" b="0" i="0" u="none" strike="noStrike" baseline="0" dirty="0">
                <a:latin typeface="BookAntiqua"/>
              </a:rPr>
              <a:t>prototype?</a:t>
            </a:r>
            <a:endParaRPr lang="en-US" sz="1800" dirty="0"/>
          </a:p>
        </p:txBody>
      </p:sp>
      <p:pic>
        <p:nvPicPr>
          <p:cNvPr id="5" name="Picture 4">
            <a:extLst>
              <a:ext uri="{FF2B5EF4-FFF2-40B4-BE49-F238E27FC236}">
                <a16:creationId xmlns:a16="http://schemas.microsoft.com/office/drawing/2014/main" id="{9AC2CB65-8101-405A-A863-D12D5BB15C98}"/>
              </a:ext>
            </a:extLst>
          </p:cNvPr>
          <p:cNvPicPr>
            <a:picLocks noChangeAspect="1"/>
          </p:cNvPicPr>
          <p:nvPr/>
        </p:nvPicPr>
        <p:blipFill>
          <a:blip r:embed="rId2"/>
          <a:stretch>
            <a:fillRect/>
          </a:stretch>
        </p:blipFill>
        <p:spPr>
          <a:xfrm>
            <a:off x="2392447" y="3532095"/>
            <a:ext cx="7407105" cy="1941585"/>
          </a:xfrm>
          <a:prstGeom prst="rect">
            <a:avLst/>
          </a:prstGeom>
        </p:spPr>
      </p:pic>
    </p:spTree>
    <p:extLst>
      <p:ext uri="{BB962C8B-B14F-4D97-AF65-F5344CB8AC3E}">
        <p14:creationId xmlns:p14="http://schemas.microsoft.com/office/powerpoint/2010/main" val="1750201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C8B-BAB9-42D1-AE30-D4DB8C4E6D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ECE8CE65-9754-43B0-B8FF-F017D851BAA7}"/>
              </a:ext>
            </a:extLst>
          </p:cNvPr>
          <p:cNvSpPr>
            <a:spLocks noGrp="1"/>
          </p:cNvSpPr>
          <p:nvPr>
            <p:ph idx="1"/>
          </p:nvPr>
        </p:nvSpPr>
        <p:spPr>
          <a:xfrm>
            <a:off x="581192" y="2180496"/>
            <a:ext cx="11029615" cy="4417528"/>
          </a:xfrm>
        </p:spPr>
        <p:txBody>
          <a:bodyPr anchor="t">
            <a:normAutofit/>
          </a:bodyPr>
          <a:lstStyle/>
          <a:p>
            <a:pPr marL="666900" lvl="1" indent="-342900">
              <a:buFont typeface="+mj-lt"/>
              <a:buAutoNum type="alphaUcPeriod"/>
            </a:pPr>
            <a:r>
              <a:rPr lang="en-US" sz="1800" b="0" i="0" u="none" strike="noStrike" baseline="0" dirty="0">
                <a:latin typeface="BookAntiqua"/>
              </a:rPr>
              <a:t> </a:t>
            </a:r>
          </a:p>
          <a:p>
            <a:pPr marL="666900" lvl="1" indent="-342900">
              <a:buFont typeface="+mj-lt"/>
              <a:buAutoNum type="alphaUcPeriod"/>
            </a:pPr>
            <a:endParaRPr lang="en-US" sz="1800" dirty="0">
              <a:latin typeface="BookAntiqua"/>
            </a:endParaRP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r>
              <a:rPr lang="en-US" sz="1800" dirty="0">
                <a:latin typeface="BookAntiqua"/>
              </a:rPr>
              <a:t> </a:t>
            </a: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endParaRPr lang="en-US" sz="1800" dirty="0">
              <a:latin typeface="BookAntiqua"/>
            </a:endParaRPr>
          </a:p>
          <a:p>
            <a:pPr marL="666900" lvl="1" indent="-342900">
              <a:buFont typeface="+mj-lt"/>
              <a:buAutoNum type="alphaUcPeriod"/>
            </a:pPr>
            <a:endParaRPr lang="en-US" sz="1800" b="0" i="0" u="none" strike="noStrike" baseline="0" dirty="0">
              <a:latin typeface="BookAntiqua"/>
            </a:endParaRPr>
          </a:p>
          <a:p>
            <a:pPr marL="666900" lvl="1" indent="-342900">
              <a:buFont typeface="+mj-lt"/>
              <a:buAutoNum type="alphaUcPeriod"/>
            </a:pPr>
            <a:r>
              <a:rPr lang="en-US" sz="1800" dirty="0">
                <a:latin typeface="BookAntiqua"/>
              </a:rPr>
              <a:t> </a:t>
            </a:r>
            <a:endParaRPr lang="en-US" sz="1800" b="0" i="0" u="none" strike="noStrike" baseline="0" dirty="0">
              <a:latin typeface="BookAntiqua"/>
            </a:endParaRPr>
          </a:p>
        </p:txBody>
      </p:sp>
      <p:pic>
        <p:nvPicPr>
          <p:cNvPr id="6" name="Picture 5">
            <a:extLst>
              <a:ext uri="{FF2B5EF4-FFF2-40B4-BE49-F238E27FC236}">
                <a16:creationId xmlns:a16="http://schemas.microsoft.com/office/drawing/2014/main" id="{7540059E-DF73-43AD-9DFD-A9160DC94281}"/>
              </a:ext>
            </a:extLst>
          </p:cNvPr>
          <p:cNvPicPr>
            <a:picLocks noChangeAspect="1"/>
          </p:cNvPicPr>
          <p:nvPr/>
        </p:nvPicPr>
        <p:blipFill>
          <a:blip r:embed="rId2"/>
          <a:stretch>
            <a:fillRect/>
          </a:stretch>
        </p:blipFill>
        <p:spPr>
          <a:xfrm>
            <a:off x="1246656" y="2180496"/>
            <a:ext cx="8210550" cy="1057275"/>
          </a:xfrm>
          <a:prstGeom prst="rect">
            <a:avLst/>
          </a:prstGeom>
        </p:spPr>
      </p:pic>
      <p:pic>
        <p:nvPicPr>
          <p:cNvPr id="8" name="Picture 7">
            <a:extLst>
              <a:ext uri="{FF2B5EF4-FFF2-40B4-BE49-F238E27FC236}">
                <a16:creationId xmlns:a16="http://schemas.microsoft.com/office/drawing/2014/main" id="{E778BD6B-CC33-4231-AE2E-A8516056A99D}"/>
              </a:ext>
            </a:extLst>
          </p:cNvPr>
          <p:cNvPicPr>
            <a:picLocks noChangeAspect="1"/>
          </p:cNvPicPr>
          <p:nvPr/>
        </p:nvPicPr>
        <p:blipFill>
          <a:blip r:embed="rId3"/>
          <a:stretch>
            <a:fillRect/>
          </a:stretch>
        </p:blipFill>
        <p:spPr>
          <a:xfrm>
            <a:off x="1246656" y="3837511"/>
            <a:ext cx="8258175" cy="1028700"/>
          </a:xfrm>
          <a:prstGeom prst="rect">
            <a:avLst/>
          </a:prstGeom>
        </p:spPr>
      </p:pic>
      <p:pic>
        <p:nvPicPr>
          <p:cNvPr id="10" name="Picture 9">
            <a:extLst>
              <a:ext uri="{FF2B5EF4-FFF2-40B4-BE49-F238E27FC236}">
                <a16:creationId xmlns:a16="http://schemas.microsoft.com/office/drawing/2014/main" id="{CB40C752-66F3-45F8-A745-76C56F4A6C5A}"/>
              </a:ext>
            </a:extLst>
          </p:cNvPr>
          <p:cNvPicPr>
            <a:picLocks noChangeAspect="1"/>
          </p:cNvPicPr>
          <p:nvPr/>
        </p:nvPicPr>
        <p:blipFill>
          <a:blip r:embed="rId4"/>
          <a:stretch>
            <a:fillRect/>
          </a:stretch>
        </p:blipFill>
        <p:spPr>
          <a:xfrm>
            <a:off x="1237130" y="5465951"/>
            <a:ext cx="8277225" cy="1000125"/>
          </a:xfrm>
          <a:prstGeom prst="rect">
            <a:avLst/>
          </a:prstGeom>
        </p:spPr>
      </p:pic>
    </p:spTree>
    <p:extLst>
      <p:ext uri="{BB962C8B-B14F-4D97-AF65-F5344CB8AC3E}">
        <p14:creationId xmlns:p14="http://schemas.microsoft.com/office/powerpoint/2010/main" val="78251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256163"/>
          </a:xfrm>
        </p:spPr>
        <p:txBody>
          <a:bodyPr>
            <a:normAutofit/>
          </a:bodyPr>
          <a:lstStyle/>
          <a:p>
            <a:pPr marL="0" indent="0" algn="l">
              <a:buNone/>
            </a:pPr>
            <a:r>
              <a:rPr lang="en-US" sz="1800" b="0" i="0" u="none" strike="noStrike" baseline="0" dirty="0">
                <a:latin typeface="BookAntiqua"/>
              </a:rPr>
              <a:t>In this chapter, we introduced you to the concept of OOP. This means that we structure our code in such a way that objects are the central players of the logic. Classes are blueprints for objects. We can make a template for an object and create an instance easily by using the </a:t>
            </a:r>
            <a:r>
              <a:rPr lang="en-US" sz="1800" b="0" i="0" u="none" strike="noStrike" baseline="0" dirty="0">
                <a:latin typeface="Consolas" panose="020B0609020204030204" pitchFamily="49" charset="0"/>
              </a:rPr>
              <a:t>new </a:t>
            </a:r>
            <a:r>
              <a:rPr lang="en-US" sz="1800" b="0" i="0" u="none" strike="noStrike" baseline="0" dirty="0">
                <a:latin typeface="BookAntiqua"/>
              </a:rPr>
              <a:t>keyword. </a:t>
            </a:r>
          </a:p>
          <a:p>
            <a:pPr marL="0" indent="0" algn="l">
              <a:buNone/>
            </a:pPr>
            <a:r>
              <a:rPr lang="en-US" sz="1800" b="0" i="0" u="none" strike="noStrike" baseline="0" dirty="0">
                <a:latin typeface="BookAntiqua"/>
              </a:rPr>
              <a:t>We then saw that classes can inherit from each other by using the </a:t>
            </a:r>
            <a:r>
              <a:rPr lang="en-US" sz="1800" b="0" i="0" u="none" strike="noStrike" baseline="0" dirty="0">
                <a:latin typeface="Consolas" panose="020B0609020204030204" pitchFamily="49" charset="0"/>
              </a:rPr>
              <a:t>extends </a:t>
            </a:r>
            <a:r>
              <a:rPr lang="en-US" sz="1800" b="0" i="0" u="none" strike="noStrike" baseline="0" dirty="0">
                <a:latin typeface="BookAntiqua"/>
              </a:rPr>
              <a:t>keyword. Classes that extend from another class will have to call the constructor of this class with </a:t>
            </a:r>
            <a:r>
              <a:rPr lang="en-US" sz="1800" b="0" i="0" u="none" strike="noStrike" baseline="0" dirty="0">
                <a:latin typeface="Consolas" panose="020B0609020204030204" pitchFamily="49" charset="0"/>
              </a:rPr>
              <a:t>super() </a:t>
            </a:r>
            <a:r>
              <a:rPr lang="en-US" sz="1800" b="0" i="0" u="none" strike="noStrike" baseline="0" dirty="0">
                <a:latin typeface="BookAntiqua"/>
              </a:rPr>
              <a:t>and will then automatically have access to all the properties and methods of the parent. This is great for reusable and highly maintainable code.</a:t>
            </a:r>
          </a:p>
          <a:p>
            <a:pPr marL="0" indent="0" algn="l">
              <a:buNone/>
            </a:pPr>
            <a:r>
              <a:rPr lang="en-US" sz="1800" b="0" i="0" u="none" strike="noStrike" baseline="0" dirty="0">
                <a:latin typeface="BookAntiqua"/>
              </a:rPr>
              <a:t>Lastly, we encountered prototypes. This is the built-in JavaScript concept that makes classes possible. By adding properties and methods to a class using </a:t>
            </a:r>
            <a:r>
              <a:rPr lang="en-US" sz="1800" b="0" i="0" u="none" strike="noStrike" baseline="0" dirty="0">
                <a:latin typeface="Consolas" panose="020B0609020204030204" pitchFamily="49" charset="0"/>
              </a:rPr>
              <a:t>prototype</a:t>
            </a:r>
            <a:r>
              <a:rPr lang="en-US" sz="1800" b="0" i="0" u="none" strike="noStrike" baseline="0" dirty="0">
                <a:latin typeface="BookAntiqua"/>
              </a:rPr>
              <a:t>, we can modify the blueprint of that class.</a:t>
            </a:r>
          </a:p>
          <a:p>
            <a:pPr marL="0" indent="0" algn="l">
              <a:buNone/>
            </a:pPr>
            <a:r>
              <a:rPr lang="en-US" sz="1800" b="0" i="0" u="none" strike="noStrike" baseline="0" dirty="0">
                <a:latin typeface="BookAntiqua"/>
              </a:rPr>
              <a:t>In the next chapter, we will consider some of JavaScript's built-in methods</a:t>
            </a:r>
            <a:r>
              <a:rPr lang="en-US" sz="1800" b="0" i="0" u="none" strike="noStrike" baseline="0">
                <a:latin typeface="BookAntiqua"/>
              </a:rPr>
              <a:t>, which can </a:t>
            </a:r>
            <a:r>
              <a:rPr lang="en-US" sz="1800" b="0" i="0" u="none" strike="noStrike" baseline="0" dirty="0">
                <a:latin typeface="BookAntiqua"/>
              </a:rPr>
              <a:t>be used to manipulate and add complexity to your code!</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2" y="2043953"/>
            <a:ext cx="11029615" cy="4419599"/>
          </a:xfrm>
        </p:spPr>
        <p:txBody>
          <a:bodyPr anchor="t"/>
          <a:lstStyle/>
          <a:p>
            <a:pPr marL="0" indent="0" algn="l">
              <a:buNone/>
            </a:pPr>
            <a:r>
              <a:rPr lang="en-US" sz="1800" b="0" i="0" u="none" strike="noStrike" baseline="0" dirty="0">
                <a:latin typeface="BookAntiqua"/>
              </a:rPr>
              <a:t>As a quick refresher, objects are a collection of properties and methods. We saw them in </a:t>
            </a:r>
            <a:r>
              <a:rPr lang="en-US" sz="1800" b="0" i="1" u="none" strike="noStrike" baseline="0" dirty="0">
                <a:latin typeface="BookAntiqua-Italic"/>
              </a:rPr>
              <a:t>Chapter 3</a:t>
            </a:r>
            <a:r>
              <a:rPr lang="en-US" sz="1800" b="0" i="0" u="none" strike="noStrike" baseline="0" dirty="0">
                <a:latin typeface="BookAntiqua"/>
              </a:rPr>
              <a:t>, </a:t>
            </a:r>
            <a:r>
              <a:rPr lang="en-US" sz="1800" b="0" i="1" u="none" strike="noStrike" baseline="0" dirty="0">
                <a:latin typeface="BookAntiqua-Italic"/>
              </a:rPr>
              <a:t>JavaScript Multiple Values</a:t>
            </a:r>
            <a:r>
              <a:rPr lang="en-US" sz="1800" b="0" i="0" u="none" strike="noStrike" baseline="0" dirty="0">
                <a:latin typeface="BookAntiqua"/>
              </a:rPr>
              <a:t>. The properties of an object should have sensible names. So for example, if we have a </a:t>
            </a:r>
            <a:r>
              <a:rPr lang="en-US" sz="1800" b="0" i="0" u="none" strike="noStrike" baseline="0" dirty="0">
                <a:latin typeface="Consolas" panose="020B0609020204030204" pitchFamily="49" charset="0"/>
              </a:rPr>
              <a:t>person </a:t>
            </a:r>
            <a:r>
              <a:rPr lang="en-US" sz="1800" b="0" i="0" u="none" strike="noStrike" baseline="0" dirty="0">
                <a:latin typeface="BookAntiqua"/>
              </a:rPr>
              <a:t>object, this object could have properties called </a:t>
            </a:r>
            <a:r>
              <a:rPr lang="en-US" sz="1800" b="0" i="0" u="none" strike="noStrike" baseline="0" dirty="0">
                <a:latin typeface="Consolas" panose="020B0609020204030204" pitchFamily="49" charset="0"/>
              </a:rPr>
              <a:t>age </a:t>
            </a:r>
            <a:r>
              <a:rPr lang="en-US" sz="1800" b="0" i="0" u="none" strike="noStrike" baseline="0" dirty="0">
                <a:latin typeface="BookAntiqua"/>
              </a:rPr>
              <a:t>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that contain values. Here is an example of an object: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Classes in JavaScript encapsulate data and functions that are </a:t>
            </a:r>
            <a:br>
              <a:rPr lang="en-US" sz="1800" b="0" i="0" u="none" strike="noStrike" baseline="0" dirty="0">
                <a:latin typeface="BookAntiqua"/>
              </a:rPr>
            </a:br>
            <a:r>
              <a:rPr lang="en-US" sz="1800" b="0" i="0" u="none" strike="noStrike" baseline="0" dirty="0">
                <a:latin typeface="BookAntiqua"/>
              </a:rPr>
              <a:t>part of that class. If you create a class, you can later create </a:t>
            </a:r>
            <a:br>
              <a:rPr lang="en-US" sz="1800" b="0" i="0" u="none" strike="noStrike" baseline="0" dirty="0">
                <a:latin typeface="BookAntiqua"/>
              </a:rPr>
            </a:br>
            <a:r>
              <a:rPr lang="en-US" sz="1800" b="0" i="0" u="none" strike="noStrike" baseline="0" dirty="0">
                <a:latin typeface="BookAntiqua"/>
              </a:rPr>
              <a:t>objects using that class using the following syntax:</a:t>
            </a:r>
            <a:endParaRPr lang="en-US" dirty="0"/>
          </a:p>
        </p:txBody>
      </p:sp>
      <p:pic>
        <p:nvPicPr>
          <p:cNvPr id="5" name="Picture 4">
            <a:extLst>
              <a:ext uri="{FF2B5EF4-FFF2-40B4-BE49-F238E27FC236}">
                <a16:creationId xmlns:a16="http://schemas.microsoft.com/office/drawing/2014/main" id="{49739F16-FBA6-4576-8701-736A99978C25}"/>
              </a:ext>
            </a:extLst>
          </p:cNvPr>
          <p:cNvPicPr>
            <a:picLocks noChangeAspect="1"/>
          </p:cNvPicPr>
          <p:nvPr/>
        </p:nvPicPr>
        <p:blipFill rotWithShape="1">
          <a:blip r:embed="rId2"/>
          <a:srcRect l="-195" r="49972"/>
          <a:stretch/>
        </p:blipFill>
        <p:spPr>
          <a:xfrm>
            <a:off x="1263334" y="3340701"/>
            <a:ext cx="4034807" cy="1400456"/>
          </a:xfrm>
          <a:prstGeom prst="rect">
            <a:avLst/>
          </a:prstGeom>
        </p:spPr>
      </p:pic>
      <p:pic>
        <p:nvPicPr>
          <p:cNvPr id="11" name="Picture 10">
            <a:extLst>
              <a:ext uri="{FF2B5EF4-FFF2-40B4-BE49-F238E27FC236}">
                <a16:creationId xmlns:a16="http://schemas.microsoft.com/office/drawing/2014/main" id="{3B95FEBC-DEE1-4C57-96EC-940A26D48633}"/>
              </a:ext>
            </a:extLst>
          </p:cNvPr>
          <p:cNvPicPr>
            <a:picLocks noChangeAspect="1"/>
          </p:cNvPicPr>
          <p:nvPr/>
        </p:nvPicPr>
        <p:blipFill rotWithShape="1">
          <a:blip r:embed="rId3"/>
          <a:srcRect r="40866"/>
          <a:stretch/>
        </p:blipFill>
        <p:spPr>
          <a:xfrm>
            <a:off x="6651814" y="4534969"/>
            <a:ext cx="4759977" cy="2146524"/>
          </a:xfrm>
          <a:prstGeom prst="rect">
            <a:avLst/>
          </a:prstGeom>
        </p:spPr>
      </p:pic>
    </p:spTree>
    <p:extLst>
      <p:ext uri="{BB962C8B-B14F-4D97-AF65-F5344CB8AC3E}">
        <p14:creationId xmlns:p14="http://schemas.microsoft.com/office/powerpoint/2010/main" val="177607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2" y="2043953"/>
            <a:ext cx="11029615" cy="4419599"/>
          </a:xfrm>
        </p:spPr>
        <p:txBody>
          <a:bodyPr anchor="t"/>
          <a:lstStyle/>
          <a:p>
            <a:pPr marL="0" indent="0" algn="l">
              <a:buNone/>
            </a:pPr>
            <a:r>
              <a:rPr lang="en-US" sz="1800" b="0" i="0" u="none" strike="noStrike" baseline="0" dirty="0">
                <a:latin typeface="BookAntiqua"/>
              </a:rPr>
              <a:t>This code defines a class with </a:t>
            </a:r>
            <a:r>
              <a:rPr lang="en-US" sz="1800" b="0" i="0" u="none" strike="noStrike" baseline="0" dirty="0" err="1">
                <a:latin typeface="Consolas" panose="020B0609020204030204" pitchFamily="49" charset="0"/>
              </a:rPr>
              <a:t>ClassName</a:t>
            </a:r>
            <a:r>
              <a:rPr lang="en-US" sz="1800" b="0" i="0" u="none" strike="noStrike" baseline="0" dirty="0">
                <a:latin typeface="Consolas" panose="020B0609020204030204" pitchFamily="49" charset="0"/>
              </a:rPr>
              <a:t> </a:t>
            </a:r>
            <a:r>
              <a:rPr lang="en-US" sz="1800" b="0" i="0" u="none" strike="noStrike" baseline="0" dirty="0">
                <a:latin typeface="BookAntiqua"/>
              </a:rPr>
              <a:t>as a name, declares an </a:t>
            </a:r>
            <a:r>
              <a:rPr lang="en-US" sz="1800" b="0" i="0" u="none" strike="noStrike" baseline="0" dirty="0">
                <a:latin typeface="Consolas" panose="020B0609020204030204" pitchFamily="49" charset="0"/>
              </a:rPr>
              <a:t>obj </a:t>
            </a:r>
            <a:r>
              <a:rPr lang="en-US" sz="1800" b="0" i="0" u="none" strike="noStrike" baseline="0" dirty="0">
                <a:latin typeface="BookAntiqua"/>
              </a:rPr>
              <a:t>variable, and initializes this with a new instance of the object. Two arguments are provided. These arguments will be used by the constructor to initialize the properties. As you can see, the parameters of the constructor and the properties of the class (</a:t>
            </a:r>
            <a:r>
              <a:rPr lang="en-US" sz="1800" b="0" i="0" u="none" strike="noStrike" baseline="0" dirty="0">
                <a:latin typeface="Consolas" panose="020B0609020204030204" pitchFamily="49" charset="0"/>
              </a:rPr>
              <a:t>prop1 </a:t>
            </a:r>
            <a:r>
              <a:rPr lang="en-US" sz="1800" b="0" i="0" u="none" strike="noStrike" baseline="0" dirty="0">
                <a:latin typeface="BookAntiqua"/>
              </a:rPr>
              <a:t>and </a:t>
            </a:r>
            <a:r>
              <a:rPr lang="en-US" sz="1800" b="0" i="0" u="none" strike="noStrike" baseline="0" dirty="0">
                <a:latin typeface="Consolas" panose="020B0609020204030204" pitchFamily="49" charset="0"/>
              </a:rPr>
              <a:t>prop2</a:t>
            </a:r>
            <a:r>
              <a:rPr lang="en-US" sz="1800" b="0" i="0" u="none" strike="noStrike" baseline="0" dirty="0">
                <a:latin typeface="BookAntiqua"/>
              </a:rPr>
              <a:t>) have the same name. The properties of the class can be recognized by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in front of them. The </a:t>
            </a:r>
            <a:r>
              <a:rPr lang="en-US" sz="1800" b="0" i="0" u="none" strike="noStrike" baseline="0" dirty="0">
                <a:latin typeface="Consolas" panose="020B0609020204030204" pitchFamily="49" charset="0"/>
              </a:rPr>
              <a:t>this </a:t>
            </a:r>
            <a:r>
              <a:rPr lang="en-US" sz="1800" b="0" i="0" u="none" strike="noStrike" baseline="0" dirty="0">
                <a:latin typeface="BookAntiqua"/>
              </a:rPr>
              <a:t>keyword refers to the object it belongs to, so it is the first property of the instance of </a:t>
            </a:r>
            <a:r>
              <a:rPr lang="en-US" sz="1800" b="0" i="0" u="none" strike="noStrike" baseline="0" dirty="0" err="1">
                <a:latin typeface="Consolas" panose="020B0609020204030204" pitchFamily="49" charset="0"/>
              </a:rPr>
              <a:t>ClassName</a:t>
            </a:r>
            <a:r>
              <a:rPr lang="en-US" sz="1800" b="0" i="0" u="none" strike="noStrike" baseline="0" dirty="0">
                <a:latin typeface="BookAntiqua"/>
              </a:rPr>
              <a:t>.</a:t>
            </a:r>
          </a:p>
          <a:p>
            <a:pPr marL="0" indent="0" algn="l">
              <a:buNone/>
            </a:pPr>
            <a:r>
              <a:rPr lang="en-US" sz="1800" b="0" i="0" u="none" strike="noStrike" baseline="0" dirty="0">
                <a:latin typeface="BookAntiqua"/>
              </a:rPr>
              <a:t>Remember we said that classes are just some special function beneath the surface. We could create the object with a special function like this:</a:t>
            </a:r>
            <a:endParaRPr lang="en-US" dirty="0"/>
          </a:p>
        </p:txBody>
      </p:sp>
      <p:pic>
        <p:nvPicPr>
          <p:cNvPr id="6" name="Picture 5">
            <a:extLst>
              <a:ext uri="{FF2B5EF4-FFF2-40B4-BE49-F238E27FC236}">
                <a16:creationId xmlns:a16="http://schemas.microsoft.com/office/drawing/2014/main" id="{93F5E949-98E7-42B6-A30E-0A1524FE4F0E}"/>
              </a:ext>
            </a:extLst>
          </p:cNvPr>
          <p:cNvPicPr>
            <a:picLocks noChangeAspect="1"/>
          </p:cNvPicPr>
          <p:nvPr/>
        </p:nvPicPr>
        <p:blipFill>
          <a:blip r:embed="rId2"/>
          <a:stretch>
            <a:fillRect/>
          </a:stretch>
        </p:blipFill>
        <p:spPr>
          <a:xfrm>
            <a:off x="1909761" y="4253752"/>
            <a:ext cx="8372475" cy="2272279"/>
          </a:xfrm>
          <a:prstGeom prst="rect">
            <a:avLst/>
          </a:prstGeom>
        </p:spPr>
      </p:pic>
    </p:spTree>
    <p:extLst>
      <p:ext uri="{BB962C8B-B14F-4D97-AF65-F5344CB8AC3E}">
        <p14:creationId xmlns:p14="http://schemas.microsoft.com/office/powerpoint/2010/main" val="235350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2" y="2043953"/>
            <a:ext cx="11029615" cy="4419599"/>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dog example could have been made using a class syntax as well. It would have looked like this</a:t>
            </a:r>
            <a:endParaRPr lang="en-US" dirty="0"/>
          </a:p>
        </p:txBody>
      </p:sp>
      <p:pic>
        <p:nvPicPr>
          <p:cNvPr id="5" name="Picture 4">
            <a:extLst>
              <a:ext uri="{FF2B5EF4-FFF2-40B4-BE49-F238E27FC236}">
                <a16:creationId xmlns:a16="http://schemas.microsoft.com/office/drawing/2014/main" id="{844296E5-4222-4BC9-82D3-0F81C6881968}"/>
              </a:ext>
            </a:extLst>
          </p:cNvPr>
          <p:cNvPicPr>
            <a:picLocks noChangeAspect="1"/>
          </p:cNvPicPr>
          <p:nvPr/>
        </p:nvPicPr>
        <p:blipFill>
          <a:blip r:embed="rId2"/>
          <a:stretch>
            <a:fillRect/>
          </a:stretch>
        </p:blipFill>
        <p:spPr>
          <a:xfrm>
            <a:off x="1523999" y="3069744"/>
            <a:ext cx="9144000" cy="3086100"/>
          </a:xfrm>
          <a:prstGeom prst="rect">
            <a:avLst/>
          </a:prstGeom>
        </p:spPr>
      </p:pic>
    </p:spTree>
    <p:extLst>
      <p:ext uri="{BB962C8B-B14F-4D97-AF65-F5344CB8AC3E}">
        <p14:creationId xmlns:p14="http://schemas.microsoft.com/office/powerpoint/2010/main" val="281178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60B-7C8B-4B50-9B7C-704FF8DCB8A4}"/>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E9267ECB-EC6E-4AD0-A0BB-8E00C573B4B0}"/>
              </a:ext>
            </a:extLst>
          </p:cNvPr>
          <p:cNvSpPr>
            <a:spLocks noGrp="1"/>
          </p:cNvSpPr>
          <p:nvPr>
            <p:ph idx="1"/>
          </p:nvPr>
        </p:nvSpPr>
        <p:spPr>
          <a:xfrm>
            <a:off x="581190" y="2043953"/>
            <a:ext cx="11029615" cy="4419599"/>
          </a:xfrm>
        </p:spPr>
        <p:txBody>
          <a:bodyPr anchor="ctr"/>
          <a:lstStyle/>
          <a:p>
            <a:pPr marL="0" indent="0" algn="l">
              <a:buNone/>
            </a:pPr>
            <a:r>
              <a:rPr lang="en-US" sz="1800" b="0" i="0" u="none" strike="noStrike" baseline="0" dirty="0">
                <a:solidFill>
                  <a:srgbClr val="000000"/>
                </a:solidFill>
                <a:latin typeface="BookAntiqua"/>
              </a:rPr>
              <a:t>This results in an object with the same properties. If we do some logging as follows, we will be able to see it: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output: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In the next section, we will dive into all the parts of classes.</a:t>
            </a:r>
            <a:endParaRPr lang="en-US" dirty="0"/>
          </a:p>
        </p:txBody>
      </p:sp>
      <p:pic>
        <p:nvPicPr>
          <p:cNvPr id="6" name="Picture 5">
            <a:extLst>
              <a:ext uri="{FF2B5EF4-FFF2-40B4-BE49-F238E27FC236}">
                <a16:creationId xmlns:a16="http://schemas.microsoft.com/office/drawing/2014/main" id="{69D3E522-493B-426B-87F6-EE90BA760D4F}"/>
              </a:ext>
            </a:extLst>
          </p:cNvPr>
          <p:cNvPicPr>
            <a:picLocks noChangeAspect="1"/>
          </p:cNvPicPr>
          <p:nvPr/>
        </p:nvPicPr>
        <p:blipFill>
          <a:blip r:embed="rId2"/>
          <a:stretch>
            <a:fillRect/>
          </a:stretch>
        </p:blipFill>
        <p:spPr>
          <a:xfrm>
            <a:off x="1547811" y="3341033"/>
            <a:ext cx="9096375" cy="666750"/>
          </a:xfrm>
          <a:prstGeom prst="rect">
            <a:avLst/>
          </a:prstGeom>
        </p:spPr>
      </p:pic>
      <p:pic>
        <p:nvPicPr>
          <p:cNvPr id="8" name="Picture 7">
            <a:extLst>
              <a:ext uri="{FF2B5EF4-FFF2-40B4-BE49-F238E27FC236}">
                <a16:creationId xmlns:a16="http://schemas.microsoft.com/office/drawing/2014/main" id="{73962BDA-3317-4B5A-8F90-C32E78490D8F}"/>
              </a:ext>
            </a:extLst>
          </p:cNvPr>
          <p:cNvPicPr>
            <a:picLocks noChangeAspect="1"/>
          </p:cNvPicPr>
          <p:nvPr/>
        </p:nvPicPr>
        <p:blipFill>
          <a:blip r:embed="rId3"/>
          <a:stretch>
            <a:fillRect/>
          </a:stretch>
        </p:blipFill>
        <p:spPr>
          <a:xfrm>
            <a:off x="1547811" y="4668930"/>
            <a:ext cx="9115425" cy="466725"/>
          </a:xfrm>
          <a:prstGeom prst="rect">
            <a:avLst/>
          </a:prstGeom>
        </p:spPr>
      </p:pic>
    </p:spTree>
    <p:extLst>
      <p:ext uri="{BB962C8B-B14F-4D97-AF65-F5344CB8AC3E}">
        <p14:creationId xmlns:p14="http://schemas.microsoft.com/office/powerpoint/2010/main" val="30818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B954-7CF9-4627-946D-DC429BDB424D}"/>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9BB0A5E2-C117-4289-BBA9-9FCBB2E9BD8E}"/>
              </a:ext>
            </a:extLst>
          </p:cNvPr>
          <p:cNvSpPr>
            <a:spLocks noGrp="1"/>
          </p:cNvSpPr>
          <p:nvPr>
            <p:ph idx="1"/>
          </p:nvPr>
        </p:nvSpPr>
        <p:spPr>
          <a:xfrm>
            <a:off x="581192" y="2180496"/>
            <a:ext cx="11029615" cy="4354775"/>
          </a:xfrm>
        </p:spPr>
        <p:txBody>
          <a:bodyPr>
            <a:normAutofit lnSpcReduction="10000"/>
          </a:bodyPr>
          <a:lstStyle/>
          <a:p>
            <a:pPr marL="0" indent="0" algn="ctr">
              <a:buNone/>
            </a:pPr>
            <a:r>
              <a:rPr lang="en-US" sz="1800" b="0" i="0" u="none" strike="noStrike" baseline="0" dirty="0">
                <a:latin typeface="BookAntiqua"/>
              </a:rPr>
              <a:t>You may wonder, if classes do the exact same thing as simply defining an object,</a:t>
            </a:r>
          </a:p>
          <a:p>
            <a:pPr marL="0" indent="0" algn="ctr">
              <a:buNone/>
            </a:pPr>
            <a:r>
              <a:rPr lang="en-US" sz="1800" b="0" i="0" u="none" strike="noStrike" baseline="0" dirty="0">
                <a:latin typeface="BookAntiqua"/>
              </a:rPr>
              <a:t>why do we even need classes? The answer is that classes are essentially blueprints</a:t>
            </a:r>
          </a:p>
          <a:p>
            <a:pPr marL="0" indent="0" algn="ctr">
              <a:buNone/>
            </a:pPr>
            <a:r>
              <a:rPr lang="en-US" sz="1800" b="0" i="0" u="none" strike="noStrike" baseline="0" dirty="0">
                <a:latin typeface="BookAntiqua"/>
              </a:rPr>
              <a:t>for object creation. This means that we need to do much less typing if we need</a:t>
            </a:r>
          </a:p>
          <a:p>
            <a:pPr marL="0" indent="0" algn="ctr">
              <a:buNone/>
            </a:pPr>
            <a:r>
              <a:rPr lang="en-US" sz="1800" b="0" i="0" u="none" strike="noStrike" baseline="0" dirty="0">
                <a:latin typeface="BookAntiqua"/>
              </a:rPr>
              <a:t>to create 20 dogs when we have a </a:t>
            </a:r>
            <a:r>
              <a:rPr lang="en-US" sz="1800" b="0" i="0" u="none" strike="noStrike" baseline="0" dirty="0">
                <a:latin typeface="Consolas" panose="020B0609020204030204" pitchFamily="49" charset="0"/>
              </a:rPr>
              <a:t>dog </a:t>
            </a:r>
            <a:r>
              <a:rPr lang="en-US" sz="1800" b="0" i="0" u="none" strike="noStrike" baseline="0" dirty="0">
                <a:latin typeface="BookAntiqua"/>
              </a:rPr>
              <a:t>class. If we have to create the objects, we</a:t>
            </a:r>
          </a:p>
          <a:p>
            <a:pPr marL="0" indent="0" algn="ctr">
              <a:buNone/>
            </a:pPr>
            <a:r>
              <a:rPr lang="en-US" sz="1800" b="0" i="0" u="none" strike="noStrike" baseline="0" dirty="0">
                <a:latin typeface="BookAntiqua"/>
              </a:rPr>
              <a:t>will have to specify all the properties' names each time. And it would be easy to</a:t>
            </a:r>
          </a:p>
          <a:p>
            <a:pPr marL="0" indent="0" algn="ctr">
              <a:buNone/>
            </a:pPr>
            <a:r>
              <a:rPr lang="en-US" sz="1800" b="0" i="0" u="none" strike="noStrike" baseline="0" dirty="0">
                <a:latin typeface="BookAntiqua"/>
              </a:rPr>
              <a:t>make a typo and misspell a property name. Classes come in handy in these sorts</a:t>
            </a:r>
          </a:p>
          <a:p>
            <a:pPr marL="0" indent="0" algn="ctr">
              <a:buNone/>
            </a:pPr>
            <a:r>
              <a:rPr lang="en-US" sz="1800" b="0" i="0" u="none" strike="noStrike" baseline="0" dirty="0">
                <a:latin typeface="BookAntiqua"/>
              </a:rPr>
              <a:t>of situations.</a:t>
            </a:r>
          </a:p>
          <a:p>
            <a:pPr marL="0" indent="0" algn="ctr">
              <a:buNone/>
            </a:pPr>
            <a:r>
              <a:rPr lang="en-US" sz="1800" b="0" i="0" u="none" strike="noStrike" baseline="0" dirty="0">
                <a:latin typeface="BookAntiqua"/>
              </a:rPr>
              <a:t>As shown in the previous section, we use the </a:t>
            </a:r>
            <a:r>
              <a:rPr lang="en-US" sz="1800" b="0" i="0" u="none" strike="noStrike" baseline="0" dirty="0">
                <a:latin typeface="Consolas" panose="020B0609020204030204" pitchFamily="49" charset="0"/>
              </a:rPr>
              <a:t>class </a:t>
            </a:r>
            <a:r>
              <a:rPr lang="en-US" sz="1800" b="0" i="0" u="none" strike="noStrike" baseline="0" dirty="0">
                <a:latin typeface="BookAntiqua"/>
              </a:rPr>
              <a:t>keyword to tell JavaScript we</a:t>
            </a:r>
          </a:p>
          <a:p>
            <a:pPr marL="0" indent="0" algn="ctr">
              <a:buNone/>
            </a:pPr>
            <a:r>
              <a:rPr lang="en-US" sz="1800" b="0" i="0" u="none" strike="noStrike" baseline="0" dirty="0">
                <a:latin typeface="BookAntiqua"/>
              </a:rPr>
              <a:t>want to create a class. Next, we give the class a name. It is the convention to start</a:t>
            </a:r>
          </a:p>
          <a:p>
            <a:pPr marL="0" indent="0" algn="ctr">
              <a:buNone/>
            </a:pPr>
            <a:r>
              <a:rPr lang="en-US" sz="1800" b="0" i="0" u="none" strike="noStrike" baseline="0" dirty="0">
                <a:latin typeface="BookAntiqua"/>
              </a:rPr>
              <a:t>class names with a capital letter.</a:t>
            </a:r>
          </a:p>
          <a:p>
            <a:pPr marL="0" indent="0" algn="ctr">
              <a:buNone/>
            </a:pPr>
            <a:r>
              <a:rPr lang="en-US" sz="1800" b="0" i="0" u="none" strike="noStrike" baseline="0" dirty="0">
                <a:latin typeface="BookAntiqua"/>
              </a:rPr>
              <a:t>Let's have a look at all the different elements of a class.</a:t>
            </a:r>
            <a:endParaRPr lang="en-US" dirty="0"/>
          </a:p>
        </p:txBody>
      </p:sp>
    </p:spTree>
    <p:extLst>
      <p:ext uri="{BB962C8B-B14F-4D97-AF65-F5344CB8AC3E}">
        <p14:creationId xmlns:p14="http://schemas.microsoft.com/office/powerpoint/2010/main" val="42494119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9808</TotalTime>
  <Words>3972</Words>
  <Application>Microsoft Office PowerPoint</Application>
  <PresentationFormat>Widescreen</PresentationFormat>
  <Paragraphs>239</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BookAntiqua</vt:lpstr>
      <vt:lpstr>BookAntiqua-Bold</vt:lpstr>
      <vt:lpstr>BookAntiqua-Italic</vt:lpstr>
      <vt:lpstr>Calibri</vt:lpstr>
      <vt:lpstr>Consolas</vt:lpstr>
      <vt:lpstr>Gill Sans MT</vt:lpstr>
      <vt:lpstr>Wingdings 2</vt:lpstr>
      <vt:lpstr>Dividend</vt:lpstr>
      <vt:lpstr>JavaScript Chapter 07: Classes</vt:lpstr>
      <vt:lpstr>Introduction</vt:lpstr>
      <vt:lpstr>Introduction</vt:lpstr>
      <vt:lpstr>Object-oriented programming</vt:lpstr>
      <vt:lpstr>Classes and objects</vt:lpstr>
      <vt:lpstr>Classes and objects</vt:lpstr>
      <vt:lpstr>Classes and objects</vt:lpstr>
      <vt:lpstr>Classes and objects</vt:lpstr>
      <vt:lpstr>Classes</vt:lpstr>
      <vt:lpstr>Constructors</vt:lpstr>
      <vt:lpstr>Constructors</vt:lpstr>
      <vt:lpstr>Constructors</vt:lpstr>
      <vt:lpstr>Constructors</vt:lpstr>
      <vt:lpstr>Practice exercise 7.1</vt:lpstr>
      <vt:lpstr>Methods</vt:lpstr>
      <vt:lpstr>Methods</vt:lpstr>
      <vt:lpstr>Methods</vt:lpstr>
      <vt:lpstr>Methods</vt:lpstr>
      <vt:lpstr>Practice exercise 7.2</vt:lpstr>
      <vt:lpstr>Properties</vt:lpstr>
      <vt:lpstr>Properties</vt:lpstr>
      <vt:lpstr>Properties</vt:lpstr>
      <vt:lpstr>Properties</vt:lpstr>
      <vt:lpstr>Getters and setters</vt:lpstr>
      <vt:lpstr>Getters and setters</vt:lpstr>
      <vt:lpstr>Getters and setters</vt:lpstr>
      <vt:lpstr>Getters and setters</vt:lpstr>
      <vt:lpstr>Getters and setters</vt:lpstr>
      <vt:lpstr>Inheritance</vt:lpstr>
      <vt:lpstr>Inheritance</vt:lpstr>
      <vt:lpstr>Inheritance</vt:lpstr>
      <vt:lpstr>Inheritance</vt:lpstr>
      <vt:lpstr>Prototypes</vt:lpstr>
      <vt:lpstr>Prototypes</vt:lpstr>
      <vt:lpstr>Prototypes</vt:lpstr>
      <vt:lpstr>Prototypes</vt:lpstr>
      <vt:lpstr>Prototypes</vt:lpstr>
      <vt:lpstr>Practice exercise 7.3</vt:lpstr>
      <vt:lpstr>Employee tracking app</vt:lpstr>
      <vt:lpstr>Menu items price calculator</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147</cp:revision>
  <dcterms:created xsi:type="dcterms:W3CDTF">2022-01-06T00:17:01Z</dcterms:created>
  <dcterms:modified xsi:type="dcterms:W3CDTF">2023-02-09T02:52:03Z</dcterms:modified>
</cp:coreProperties>
</file>