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104"/>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8" r:id="rId26"/>
    <p:sldId id="849" r:id="rId27"/>
    <p:sldId id="850" r:id="rId28"/>
    <p:sldId id="851" r:id="rId29"/>
    <p:sldId id="852" r:id="rId30"/>
    <p:sldId id="853" r:id="rId31"/>
    <p:sldId id="854" r:id="rId32"/>
    <p:sldId id="855" r:id="rId33"/>
    <p:sldId id="856" r:id="rId34"/>
    <p:sldId id="857" r:id="rId35"/>
    <p:sldId id="858" r:id="rId36"/>
    <p:sldId id="859" r:id="rId37"/>
    <p:sldId id="860" r:id="rId38"/>
    <p:sldId id="861" r:id="rId39"/>
    <p:sldId id="862" r:id="rId40"/>
    <p:sldId id="863" r:id="rId41"/>
    <p:sldId id="864" r:id="rId42"/>
    <p:sldId id="865" r:id="rId43"/>
    <p:sldId id="866" r:id="rId44"/>
    <p:sldId id="867" r:id="rId45"/>
    <p:sldId id="868" r:id="rId46"/>
    <p:sldId id="871" r:id="rId47"/>
    <p:sldId id="869" r:id="rId48"/>
    <p:sldId id="872" r:id="rId49"/>
    <p:sldId id="873" r:id="rId50"/>
    <p:sldId id="874" r:id="rId51"/>
    <p:sldId id="875" r:id="rId52"/>
    <p:sldId id="876" r:id="rId53"/>
    <p:sldId id="877" r:id="rId54"/>
    <p:sldId id="878" r:id="rId55"/>
    <p:sldId id="879" r:id="rId56"/>
    <p:sldId id="880" r:id="rId57"/>
    <p:sldId id="881" r:id="rId58"/>
    <p:sldId id="882" r:id="rId59"/>
    <p:sldId id="883" r:id="rId60"/>
    <p:sldId id="884" r:id="rId61"/>
    <p:sldId id="885" r:id="rId62"/>
    <p:sldId id="886" r:id="rId63"/>
    <p:sldId id="887" r:id="rId64"/>
    <p:sldId id="888" r:id="rId65"/>
    <p:sldId id="889" r:id="rId66"/>
    <p:sldId id="890" r:id="rId67"/>
    <p:sldId id="891" r:id="rId68"/>
    <p:sldId id="892" r:id="rId69"/>
    <p:sldId id="893" r:id="rId70"/>
    <p:sldId id="894" r:id="rId71"/>
    <p:sldId id="895" r:id="rId72"/>
    <p:sldId id="896" r:id="rId73"/>
    <p:sldId id="897" r:id="rId74"/>
    <p:sldId id="898" r:id="rId75"/>
    <p:sldId id="899" r:id="rId76"/>
    <p:sldId id="900" r:id="rId77"/>
    <p:sldId id="901" r:id="rId78"/>
    <p:sldId id="902" r:id="rId79"/>
    <p:sldId id="903" r:id="rId80"/>
    <p:sldId id="904" r:id="rId81"/>
    <p:sldId id="905" r:id="rId82"/>
    <p:sldId id="906" r:id="rId83"/>
    <p:sldId id="907" r:id="rId84"/>
    <p:sldId id="908" r:id="rId85"/>
    <p:sldId id="909" r:id="rId86"/>
    <p:sldId id="910" r:id="rId87"/>
    <p:sldId id="911" r:id="rId88"/>
    <p:sldId id="912" r:id="rId89"/>
    <p:sldId id="913" r:id="rId90"/>
    <p:sldId id="914" r:id="rId91"/>
    <p:sldId id="915" r:id="rId92"/>
    <p:sldId id="916" r:id="rId93"/>
    <p:sldId id="917" r:id="rId94"/>
    <p:sldId id="918" r:id="rId95"/>
    <p:sldId id="919" r:id="rId96"/>
    <p:sldId id="920" r:id="rId97"/>
    <p:sldId id="921" r:id="rId98"/>
    <p:sldId id="922" r:id="rId99"/>
    <p:sldId id="923" r:id="rId100"/>
    <p:sldId id="924" r:id="rId101"/>
    <p:sldId id="925" r:id="rId102"/>
    <p:sldId id="435"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Introduction to built-in JavaScript methods" id="{2AB58F6F-AAF8-4C56-B156-C4D0C59CE0A3}">
          <p14:sldIdLst>
            <p14:sldId id="824"/>
            <p14:sldId id="825"/>
          </p14:sldIdLst>
        </p14:section>
        <p14:section name="Global methods" id="{1F1F08A5-DF2B-4031-B894-88FA09245222}">
          <p14:sldIdLst>
            <p14:sldId id="826"/>
            <p14:sldId id="827"/>
          </p14:sldIdLst>
        </p14:section>
        <p14:section name="Decoding and encoding URIs" id="{B61CBB50-A465-4AF7-97B1-FE674ACD7CB3}">
          <p14:sldIdLst>
            <p14:sldId id="828"/>
            <p14:sldId id="829"/>
          </p14:sldIdLst>
        </p14:section>
        <p14:section name="decodeUri() and encodeUri()" id="{9F9DC078-75D4-40BF-90C2-CF818A14602F}">
          <p14:sldIdLst>
            <p14:sldId id="830"/>
            <p14:sldId id="831"/>
          </p14:sldIdLst>
        </p14:section>
        <p14:section name="decodeUriComponent() and encodeUriComponent()" id="{985AA299-CF78-4D2C-BEB6-122BD8373825}">
          <p14:sldIdLst>
            <p14:sldId id="832"/>
            <p14:sldId id="833"/>
            <p14:sldId id="834"/>
          </p14:sldIdLst>
        </p14:section>
        <p14:section name="Encoding with escape() and unescape()" id="{52BC8C50-20A9-4288-A32A-54A9DB783B7B}">
          <p14:sldIdLst>
            <p14:sldId id="835"/>
          </p14:sldIdLst>
        </p14:section>
        <p14:section name="Practice exercise 8.1" id="{11A3DF49-E9B8-41C3-A762-EFC449EF489C}">
          <p14:sldIdLst>
            <p14:sldId id="836"/>
          </p14:sldIdLst>
        </p14:section>
        <p14:section name="Parsing numbers" id="{E6B9BB12-A229-4B5D-B894-31CBF3CE195C}">
          <p14:sldIdLst>
            <p14:sldId id="837"/>
          </p14:sldIdLst>
        </p14:section>
        <p14:section name="Making integers with parseInt()" id="{34290F95-575A-41C1-8C07-AB441E27224E}">
          <p14:sldIdLst>
            <p14:sldId id="838"/>
            <p14:sldId id="839"/>
            <p14:sldId id="840"/>
          </p14:sldIdLst>
        </p14:section>
        <p14:section name="Making floats with parseFloat()" id="{22088D8B-41B3-4087-AD9F-804F0F40F813}">
          <p14:sldIdLst>
            <p14:sldId id="841"/>
            <p14:sldId id="842"/>
            <p14:sldId id="843"/>
            <p14:sldId id="844"/>
          </p14:sldIdLst>
        </p14:section>
        <p14:section name="Array methods" id="{DBCB28EF-E85B-4B8A-A6FF-23D0A67F42B9}">
          <p14:sldIdLst>
            <p14:sldId id="848"/>
          </p14:sldIdLst>
        </p14:section>
        <p14:section name="Performing a certain action for every item" id="{53421438-94A3-4AE6-A154-9E96CB18E8B8}">
          <p14:sldIdLst>
            <p14:sldId id="849"/>
            <p14:sldId id="850"/>
          </p14:sldIdLst>
        </p14:section>
        <p14:section name="Filtering an array" id="{F7C947CA-8CC0-42AB-95B1-BBC6D64C4362}">
          <p14:sldIdLst>
            <p14:sldId id="851"/>
          </p14:sldIdLst>
        </p14:section>
        <p14:section name="Checking a condition for all elements" id="{43DDAE22-DF56-4DDD-AC25-651522A3B728}">
          <p14:sldIdLst>
            <p14:sldId id="852"/>
          </p14:sldIdLst>
        </p14:section>
        <p14:section name="Replacing part of an array with another part of the array" id="{7E21E261-C9CD-4EDF-809E-9DB5C0BDC901}">
          <p14:sldIdLst>
            <p14:sldId id="853"/>
            <p14:sldId id="854"/>
          </p14:sldIdLst>
        </p14:section>
        <p14:section name="Mapping the values of an array" id="{C21060FD-243E-4F4A-80CE-B7F065BA588E}">
          <p14:sldIdLst>
            <p14:sldId id="855"/>
          </p14:sldIdLst>
        </p14:section>
        <p14:section name="Finding the last occurrence in an array" id="{C1BC0B75-671C-48BD-AF81-CF5FF4881581}">
          <p14:sldIdLst>
            <p14:sldId id="856"/>
          </p14:sldIdLst>
        </p14:section>
        <p14:section name="Practice exercise 8.2" id="{7016CE1A-C435-4A89-B6EA-3506BF6EC146}">
          <p14:sldIdLst>
            <p14:sldId id="857"/>
            <p14:sldId id="858"/>
          </p14:sldIdLst>
        </p14:section>
        <p14:section name="Practice exercise 8.3" id="{34419AB4-B4A2-4C6A-B7B1-17AC6CC19B01}">
          <p14:sldIdLst>
            <p14:sldId id="859"/>
          </p14:sldIdLst>
        </p14:section>
        <p14:section name="String methods" id="{59709A43-6C19-411A-B279-43C22922816F}">
          <p14:sldIdLst>
            <p14:sldId id="860"/>
          </p14:sldIdLst>
        </p14:section>
        <p14:section name="Combining strings" id="{9FD70A10-D8C0-4030-825E-96FD7EC67C98}">
          <p14:sldIdLst>
            <p14:sldId id="861"/>
          </p14:sldIdLst>
        </p14:section>
        <p14:section name="Converting a string to an array" id="{3E685233-76E6-4C5B-8796-CE48DADFD3DF}">
          <p14:sldIdLst>
            <p14:sldId id="862"/>
            <p14:sldId id="863"/>
          </p14:sldIdLst>
        </p14:section>
        <p14:section name="Converting an array to a string" id="{3B6B6534-2605-435D-BA24-1F819ABAF6BD}">
          <p14:sldIdLst>
            <p14:sldId id="864"/>
            <p14:sldId id="865"/>
          </p14:sldIdLst>
        </p14:section>
        <p14:section name="Converting an array to a string" id="{A20BEF6B-B6DA-428A-BE09-DC21971A87A7}">
          <p14:sldIdLst>
            <p14:sldId id="866"/>
            <p14:sldId id="867"/>
          </p14:sldIdLst>
        </p14:section>
        <p14:section name="Working with index and positions" id="{AB953DD2-DBCE-47D8-AA74-55A2C93A5691}">
          <p14:sldIdLst>
            <p14:sldId id="868"/>
            <p14:sldId id="871"/>
            <p14:sldId id="869"/>
            <p14:sldId id="872"/>
          </p14:sldIdLst>
        </p14:section>
        <p14:section name="Creating substrings" id="{76118889-4060-4B36-B8F7-1102EA09C4B5}">
          <p14:sldIdLst>
            <p14:sldId id="873"/>
            <p14:sldId id="874"/>
          </p14:sldIdLst>
        </p14:section>
        <p14:section name="Replacing parts of the string" id="{BD1EDA1C-1A2E-44E4-892A-DAAD8755A60D}">
          <p14:sldIdLst>
            <p14:sldId id="875"/>
            <p14:sldId id="876"/>
          </p14:sldIdLst>
        </p14:section>
        <p14:section name="Uppercase and lowercase" id="{40913CF6-2978-4FFD-9D1C-40CC50C27918}">
          <p14:sldIdLst>
            <p14:sldId id="877"/>
            <p14:sldId id="878"/>
            <p14:sldId id="879"/>
          </p14:sldIdLst>
        </p14:section>
        <p14:section name="The start and end of a string" id="{8A9F7A0F-2443-4BB6-90F4-9FB7C70AFDA2}">
          <p14:sldIdLst>
            <p14:sldId id="880"/>
            <p14:sldId id="881"/>
          </p14:sldIdLst>
        </p14:section>
        <p14:section name="Practice exercise 8.4" id="{00451DAB-8AB8-40B9-A119-67242AD2ACB7}">
          <p14:sldIdLst>
            <p14:sldId id="882"/>
            <p14:sldId id="883"/>
          </p14:sldIdLst>
        </p14:section>
        <p14:section name="Practice exercise 8.5" id="{2F2D790E-3D47-4985-A666-E99808EFBD59}">
          <p14:sldIdLst>
            <p14:sldId id="884"/>
            <p14:sldId id="885"/>
          </p14:sldIdLst>
        </p14:section>
        <p14:section name="Number methods" id="{37702C7E-24C2-43B9-A9FA-07D8417F12FA}">
          <p14:sldIdLst>
            <p14:sldId id="886"/>
          </p14:sldIdLst>
        </p14:section>
        <p14:section name="Checking if something is (not) a number" id="{40EE3DEE-2219-4095-A0DE-B12419CA127E}">
          <p14:sldIdLst>
            <p14:sldId id="887"/>
            <p14:sldId id="888"/>
          </p14:sldIdLst>
        </p14:section>
        <p14:section name="Checking if something is finite" id="{1AC08C63-8EE8-4BD3-A23A-EEE49252DD76}">
          <p14:sldIdLst>
            <p14:sldId id="889"/>
          </p14:sldIdLst>
        </p14:section>
        <p14:section name="Checking if something is an integer" id="{45D3D2FE-82D8-4E12-BE95-05FE123BBC20}">
          <p14:sldIdLst>
            <p14:sldId id="890"/>
          </p14:sldIdLst>
        </p14:section>
        <p14:section name="Specifying a number of decimals" id="{BA1DAFC8-B03D-4620-93DF-1093A5085EC1}">
          <p14:sldIdLst>
            <p14:sldId id="891"/>
          </p14:sldIdLst>
        </p14:section>
        <p14:section name="Specifying precision" id="{1675617F-E8BA-410F-B1A6-DE044BF47767}">
          <p14:sldIdLst>
            <p14:sldId id="892"/>
          </p14:sldIdLst>
        </p14:section>
        <p14:section name="Math methods" id="{FF235819-1432-47F6-BE9F-3A2EA47DB57B}">
          <p14:sldIdLst>
            <p14:sldId id="893"/>
          </p14:sldIdLst>
        </p14:section>
        <p14:section name="Finding the highest and lowest number" id="{0384059B-F858-4D71-B031-914941A024FB}">
          <p14:sldIdLst>
            <p14:sldId id="894"/>
          </p14:sldIdLst>
        </p14:section>
        <p14:section name="Square root and raising to the power of" id="{2A25B39C-A9E5-4D98-B45A-107EC1DA656E}">
          <p14:sldIdLst>
            <p14:sldId id="895"/>
          </p14:sldIdLst>
        </p14:section>
        <p14:section name="Turning decimals into integers" id="{0BA4A79A-5181-4B74-A5C5-4F9B5A2B9D59}">
          <p14:sldIdLst>
            <p14:sldId id="896"/>
            <p14:sldId id="897"/>
            <p14:sldId id="898"/>
            <p14:sldId id="899"/>
            <p14:sldId id="900"/>
          </p14:sldIdLst>
        </p14:section>
        <p14:section name="Exponent and logarithm" id="{C9988690-6D8B-4399-B4FA-35467C8DD756}">
          <p14:sldIdLst>
            <p14:sldId id="901"/>
          </p14:sldIdLst>
        </p14:section>
        <p14:section name="Practice exercise 8.6" id="{85A02E68-008E-439B-A046-06B44CA06B4F}">
          <p14:sldIdLst>
            <p14:sldId id="902"/>
          </p14:sldIdLst>
        </p14:section>
        <p14:section name="Date methods" id="{09C3672B-CEBB-4E87-A77E-CD3BF13754EF}">
          <p14:sldIdLst>
            <p14:sldId id="903"/>
          </p14:sldIdLst>
        </p14:section>
        <p14:section name="Creating dates" id="{51BA06C1-3082-4516-A788-15E6C93E2CF7}">
          <p14:sldIdLst>
            <p14:sldId id="904"/>
            <p14:sldId id="905"/>
            <p14:sldId id="906"/>
            <p14:sldId id="907"/>
            <p14:sldId id="908"/>
          </p14:sldIdLst>
        </p14:section>
        <p14:section name="Methods to get and set the elements of a date" id="{EB6919E6-152F-4271-AFEC-0AB7CAB9FD52}">
          <p14:sldIdLst>
            <p14:sldId id="909"/>
            <p14:sldId id="910"/>
            <p14:sldId id="911"/>
            <p14:sldId id="912"/>
            <p14:sldId id="913"/>
            <p14:sldId id="914"/>
            <p14:sldId id="915"/>
          </p14:sldIdLst>
        </p14:section>
        <p14:section name="Parsing dates" id="{015D7C38-30EA-452A-BE49-B9277FF89D8F}">
          <p14:sldIdLst>
            <p14:sldId id="916"/>
            <p14:sldId id="917"/>
          </p14:sldIdLst>
        </p14:section>
        <p14:section name="Converting a date to a string" id="{F6F3EA93-E6D4-472B-A02B-7E9C5B93F92E}">
          <p14:sldIdLst>
            <p14:sldId id="918"/>
          </p14:sldIdLst>
        </p14:section>
        <p14:section name="Practice exercise 8.7" id="{39B27A32-755C-4BAD-8EE0-D24AC2F417E8}">
          <p14:sldIdLst>
            <p14:sldId id="919"/>
          </p14:sldIdLst>
        </p14:section>
        <p14:section name="Chapter projects" id="{694749B7-2A5B-449D-AA38-1EC53B257692}">
          <p14:sldIdLst>
            <p14:sldId id="920"/>
            <p14:sldId id="921"/>
            <p14:sldId id="922"/>
            <p14:sldId id="923"/>
          </p14:sldIdLst>
        </p14:section>
        <p14:section name="Self-check quiz" id="{ED5ABB5B-78C8-41DC-8D03-8D8BCB4BC96B}">
          <p14:sldIdLst>
            <p14:sldId id="924"/>
            <p14:sldId id="925"/>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6EAE6215-EBC3-4D9E-80B2-00660B8D2099}"/>
    <pc:docChg chg="custSel modSld">
      <pc:chgData name="Boban Srezovski" userId="d2c5dd452d77a740" providerId="LiveId" clId="{6EAE6215-EBC3-4D9E-80B2-00660B8D2099}" dt="2023-02-05T16:08:23.635" v="1"/>
      <pc:docMkLst>
        <pc:docMk/>
      </pc:docMkLst>
      <pc:sldChg chg="addSp delSp modSp mod">
        <pc:chgData name="Boban Srezovski" userId="d2c5dd452d77a740" providerId="LiveId" clId="{6EAE6215-EBC3-4D9E-80B2-00660B8D2099}" dt="2023-02-05T16:08:23.635" v="1"/>
        <pc:sldMkLst>
          <pc:docMk/>
          <pc:sldMk cId="4120532793" sldId="269"/>
        </pc:sldMkLst>
        <pc:picChg chg="add mod">
          <ac:chgData name="Boban Srezovski" userId="d2c5dd452d77a740" providerId="LiveId" clId="{6EAE6215-EBC3-4D9E-80B2-00660B8D2099}" dt="2023-02-05T16:08:23.635" v="1"/>
          <ac:picMkLst>
            <pc:docMk/>
            <pc:sldMk cId="4120532793" sldId="269"/>
            <ac:picMk id="5" creationId="{2811202C-DBEC-4C28-8B3D-ADCAC4C6C095}"/>
          </ac:picMkLst>
        </pc:picChg>
        <pc:picChg chg="del">
          <ac:chgData name="Boban Srezovski" userId="d2c5dd452d77a740" providerId="LiveId" clId="{6EAE6215-EBC3-4D9E-80B2-00660B8D2099}" dt="2023-02-05T16:08:23.478" v="0" actId="478"/>
          <ac:picMkLst>
            <pc:docMk/>
            <pc:sldMk cId="4120532793" sldId="269"/>
            <ac:picMk id="11" creationId="{6B4B924C-694C-4813-89BB-32F7E9F985FE}"/>
          </ac:picMkLst>
        </pc:picChg>
      </pc:sldChg>
    </pc:docChg>
  </pc:docChgLst>
  <pc:docChgLst>
    <pc:chgData name="Boban Srezovski" userId="d2c5dd452d77a740" providerId="LiveId" clId="{097BF132-2091-44E4-81AB-FA143EEB861C}"/>
    <pc:docChg chg="undo redo custSel addSld delSld modSld sldOrd addSection delSection modSection">
      <pc:chgData name="Boban Srezovski" userId="d2c5dd452d77a740" providerId="LiveId" clId="{097BF132-2091-44E4-81AB-FA143EEB861C}" dt="2022-06-10T23:36:48.662" v="3640" actId="6549"/>
      <pc:docMkLst>
        <pc:docMk/>
      </pc:docMkLst>
      <pc:sldChg chg="modSp mod">
        <pc:chgData name="Boban Srezovski" userId="d2c5dd452d77a740" providerId="LiveId" clId="{097BF132-2091-44E4-81AB-FA143EEB861C}" dt="2022-05-18T02:33:38.130" v="48" actId="20577"/>
        <pc:sldMkLst>
          <pc:docMk/>
          <pc:sldMk cId="4120532793" sldId="269"/>
        </pc:sldMkLst>
        <pc:spChg chg="mod">
          <ac:chgData name="Boban Srezovski" userId="d2c5dd452d77a740" providerId="LiveId" clId="{097BF132-2091-44E4-81AB-FA143EEB861C}" dt="2022-05-18T02:33:38.130" v="48" actId="20577"/>
          <ac:spMkLst>
            <pc:docMk/>
            <pc:sldMk cId="4120532793" sldId="269"/>
            <ac:spMk id="2" creationId="{D6A451ED-E201-46BE-B207-BB09860B7F38}"/>
          </ac:spMkLst>
        </pc:spChg>
      </pc:sldChg>
      <pc:sldChg chg="modSp mod">
        <pc:chgData name="Boban Srezovski" userId="d2c5dd452d77a740" providerId="LiveId" clId="{097BF132-2091-44E4-81AB-FA143EEB861C}" dt="2022-06-10T23:36:48.662" v="3640" actId="6549"/>
        <pc:sldMkLst>
          <pc:docMk/>
          <pc:sldMk cId="31396738" sldId="435"/>
        </pc:sldMkLst>
        <pc:spChg chg="mod">
          <ac:chgData name="Boban Srezovski" userId="d2c5dd452d77a740" providerId="LiveId" clId="{097BF132-2091-44E4-81AB-FA143EEB861C}" dt="2022-06-10T23:36:48.662" v="3640" actId="6549"/>
          <ac:spMkLst>
            <pc:docMk/>
            <pc:sldMk cId="31396738" sldId="435"/>
            <ac:spMk id="4" creationId="{87A9B92C-24E2-4FE5-8506-F035CE63EADF}"/>
          </ac:spMkLst>
        </pc:spChg>
      </pc:sldChg>
      <pc:sldChg chg="modSp mod">
        <pc:chgData name="Boban Srezovski" userId="d2c5dd452d77a740" providerId="LiveId" clId="{097BF132-2091-44E4-81AB-FA143EEB861C}" dt="2022-05-18T02:34:08.242" v="68" actId="14100"/>
        <pc:sldMkLst>
          <pc:docMk/>
          <pc:sldMk cId="1269418464" sldId="822"/>
        </pc:sldMkLst>
        <pc:spChg chg="mod">
          <ac:chgData name="Boban Srezovski" userId="d2c5dd452d77a740" providerId="LiveId" clId="{097BF132-2091-44E4-81AB-FA143EEB861C}" dt="2022-05-18T02:34:08.242" v="68" actId="14100"/>
          <ac:spMkLst>
            <pc:docMk/>
            <pc:sldMk cId="1269418464" sldId="822"/>
            <ac:spMk id="5" creationId="{4D529A59-3EF9-496E-86DF-8565800F4F12}"/>
          </ac:spMkLst>
        </pc:spChg>
      </pc:sldChg>
      <pc:sldChg chg="modSp add mod">
        <pc:chgData name="Boban Srezovski" userId="d2c5dd452d77a740" providerId="LiveId" clId="{097BF132-2091-44E4-81AB-FA143EEB861C}" dt="2022-05-18T02:34:38.483" v="101" actId="6549"/>
        <pc:sldMkLst>
          <pc:docMk/>
          <pc:sldMk cId="3328824647" sldId="823"/>
        </pc:sldMkLst>
        <pc:spChg chg="mod">
          <ac:chgData name="Boban Srezovski" userId="d2c5dd452d77a740" providerId="LiveId" clId="{097BF132-2091-44E4-81AB-FA143EEB861C}" dt="2022-05-18T02:34:38.483" v="101" actId="6549"/>
          <ac:spMkLst>
            <pc:docMk/>
            <pc:sldMk cId="3328824647" sldId="823"/>
            <ac:spMk id="5" creationId="{4D529A59-3EF9-496E-86DF-8565800F4F12}"/>
          </ac:spMkLst>
        </pc:spChg>
      </pc:sldChg>
      <pc:sldChg chg="addSp modSp new mod">
        <pc:chgData name="Boban Srezovski" userId="d2c5dd452d77a740" providerId="LiveId" clId="{097BF132-2091-44E4-81AB-FA143EEB861C}" dt="2022-05-18T02:35:47.634" v="133" actId="1076"/>
        <pc:sldMkLst>
          <pc:docMk/>
          <pc:sldMk cId="3670099003" sldId="824"/>
        </pc:sldMkLst>
        <pc:spChg chg="mod">
          <ac:chgData name="Boban Srezovski" userId="d2c5dd452d77a740" providerId="LiveId" clId="{097BF132-2091-44E4-81AB-FA143EEB861C}" dt="2022-05-18T02:35:03.276" v="109" actId="6549"/>
          <ac:spMkLst>
            <pc:docMk/>
            <pc:sldMk cId="3670099003" sldId="824"/>
            <ac:spMk id="2" creationId="{1F07EDEF-92A0-4C23-9F6C-254531D097AE}"/>
          </ac:spMkLst>
        </pc:spChg>
        <pc:spChg chg="mod">
          <ac:chgData name="Boban Srezovski" userId="d2c5dd452d77a740" providerId="LiveId" clId="{097BF132-2091-44E4-81AB-FA143EEB861C}" dt="2022-05-18T02:35:45.539" v="132" actId="14100"/>
          <ac:spMkLst>
            <pc:docMk/>
            <pc:sldMk cId="3670099003" sldId="824"/>
            <ac:spMk id="3" creationId="{847B6229-AD84-4730-883B-1F1E43F03E94}"/>
          </ac:spMkLst>
        </pc:spChg>
        <pc:picChg chg="add mod">
          <ac:chgData name="Boban Srezovski" userId="d2c5dd452d77a740" providerId="LiveId" clId="{097BF132-2091-44E4-81AB-FA143EEB861C}" dt="2022-05-18T02:35:47.634" v="133" actId="1076"/>
          <ac:picMkLst>
            <pc:docMk/>
            <pc:sldMk cId="3670099003" sldId="824"/>
            <ac:picMk id="5" creationId="{15B38EFF-34DE-422E-9E08-4DD210FECCCA}"/>
          </ac:picMkLst>
        </pc:picChg>
      </pc:sldChg>
      <pc:sldChg chg="add del">
        <pc:chgData name="Boban Srezovski" userId="d2c5dd452d77a740" providerId="LiveId" clId="{097BF132-2091-44E4-81AB-FA143EEB861C}" dt="2022-05-18T02:37:14.029" v="135"/>
        <pc:sldMkLst>
          <pc:docMk/>
          <pc:sldMk cId="315004008" sldId="825"/>
        </pc:sldMkLst>
      </pc:sldChg>
      <pc:sldChg chg="addSp delSp modSp add mod">
        <pc:chgData name="Boban Srezovski" userId="d2c5dd452d77a740" providerId="LiveId" clId="{097BF132-2091-44E4-81AB-FA143EEB861C}" dt="2022-05-18T02:38:14.098" v="164" actId="1076"/>
        <pc:sldMkLst>
          <pc:docMk/>
          <pc:sldMk cId="1776417404" sldId="825"/>
        </pc:sldMkLst>
        <pc:spChg chg="mod">
          <ac:chgData name="Boban Srezovski" userId="d2c5dd452d77a740" providerId="LiveId" clId="{097BF132-2091-44E4-81AB-FA143EEB861C}" dt="2022-05-18T02:38:12.083" v="163" actId="242"/>
          <ac:spMkLst>
            <pc:docMk/>
            <pc:sldMk cId="1776417404" sldId="825"/>
            <ac:spMk id="3" creationId="{847B6229-AD84-4730-883B-1F1E43F03E94}"/>
          </ac:spMkLst>
        </pc:spChg>
        <pc:picChg chg="del">
          <ac:chgData name="Boban Srezovski" userId="d2c5dd452d77a740" providerId="LiveId" clId="{097BF132-2091-44E4-81AB-FA143EEB861C}" dt="2022-05-18T02:37:23.014" v="138" actId="478"/>
          <ac:picMkLst>
            <pc:docMk/>
            <pc:sldMk cId="1776417404" sldId="825"/>
            <ac:picMk id="5" creationId="{15B38EFF-34DE-422E-9E08-4DD210FECCCA}"/>
          </ac:picMkLst>
        </pc:picChg>
        <pc:picChg chg="add mod">
          <ac:chgData name="Boban Srezovski" userId="d2c5dd452d77a740" providerId="LiveId" clId="{097BF132-2091-44E4-81AB-FA143EEB861C}" dt="2022-05-18T02:38:14.098" v="164" actId="1076"/>
          <ac:picMkLst>
            <pc:docMk/>
            <pc:sldMk cId="1776417404" sldId="825"/>
            <ac:picMk id="6" creationId="{2ADA9A4D-2E54-45D1-92D7-B7F3C4B3B5EE}"/>
          </ac:picMkLst>
        </pc:picChg>
      </pc:sldChg>
      <pc:sldChg chg="addSp modSp new mod">
        <pc:chgData name="Boban Srezovski" userId="d2c5dd452d77a740" providerId="LiveId" clId="{097BF132-2091-44E4-81AB-FA143EEB861C}" dt="2022-05-18T02:39:18.394" v="194" actId="1076"/>
        <pc:sldMkLst>
          <pc:docMk/>
          <pc:sldMk cId="2788796970" sldId="826"/>
        </pc:sldMkLst>
        <pc:spChg chg="mod">
          <ac:chgData name="Boban Srezovski" userId="d2c5dd452d77a740" providerId="LiveId" clId="{097BF132-2091-44E4-81AB-FA143EEB861C}" dt="2022-05-18T02:38:29.351" v="170"/>
          <ac:spMkLst>
            <pc:docMk/>
            <pc:sldMk cId="2788796970" sldId="826"/>
            <ac:spMk id="2" creationId="{0A7ECE08-8F14-4DB3-834F-6D12716E2A13}"/>
          </ac:spMkLst>
        </pc:spChg>
        <pc:spChg chg="mod">
          <ac:chgData name="Boban Srezovski" userId="d2c5dd452d77a740" providerId="LiveId" clId="{097BF132-2091-44E4-81AB-FA143EEB861C}" dt="2022-05-18T02:39:13.500" v="192" actId="242"/>
          <ac:spMkLst>
            <pc:docMk/>
            <pc:sldMk cId="2788796970" sldId="826"/>
            <ac:spMk id="3" creationId="{BE05B001-ED8D-4B10-AF74-4CB17BD1BEC9}"/>
          </ac:spMkLst>
        </pc:spChg>
        <pc:picChg chg="add mod">
          <ac:chgData name="Boban Srezovski" userId="d2c5dd452d77a740" providerId="LiveId" clId="{097BF132-2091-44E4-81AB-FA143EEB861C}" dt="2022-05-18T02:39:18.394" v="194" actId="1076"/>
          <ac:picMkLst>
            <pc:docMk/>
            <pc:sldMk cId="2788796970" sldId="826"/>
            <ac:picMk id="5" creationId="{B503C5D5-641B-4CC6-A2A5-60C3852285EC}"/>
          </ac:picMkLst>
        </pc:picChg>
        <pc:picChg chg="add mod">
          <ac:chgData name="Boban Srezovski" userId="d2c5dd452d77a740" providerId="LiveId" clId="{097BF132-2091-44E4-81AB-FA143EEB861C}" dt="2022-05-18T02:39:15.379" v="193" actId="1076"/>
          <ac:picMkLst>
            <pc:docMk/>
            <pc:sldMk cId="2788796970" sldId="826"/>
            <ac:picMk id="7" creationId="{FD2F3232-6E8B-4886-85AF-B99AB223315F}"/>
          </ac:picMkLst>
        </pc:picChg>
      </pc:sldChg>
      <pc:sldChg chg="delSp modSp add mod">
        <pc:chgData name="Boban Srezovski" userId="d2c5dd452d77a740" providerId="LiveId" clId="{097BF132-2091-44E4-81AB-FA143EEB861C}" dt="2022-05-18T02:39:44.114" v="226" actId="6549"/>
        <pc:sldMkLst>
          <pc:docMk/>
          <pc:sldMk cId="172089559" sldId="827"/>
        </pc:sldMkLst>
        <pc:spChg chg="mod">
          <ac:chgData name="Boban Srezovski" userId="d2c5dd452d77a740" providerId="LiveId" clId="{097BF132-2091-44E4-81AB-FA143EEB861C}" dt="2022-05-18T02:39:44.114" v="226" actId="6549"/>
          <ac:spMkLst>
            <pc:docMk/>
            <pc:sldMk cId="172089559" sldId="827"/>
            <ac:spMk id="3" creationId="{BE05B001-ED8D-4B10-AF74-4CB17BD1BEC9}"/>
          </ac:spMkLst>
        </pc:spChg>
        <pc:picChg chg="del">
          <ac:chgData name="Boban Srezovski" userId="d2c5dd452d77a740" providerId="LiveId" clId="{097BF132-2091-44E4-81AB-FA143EEB861C}" dt="2022-05-18T02:39:27.547" v="198" actId="478"/>
          <ac:picMkLst>
            <pc:docMk/>
            <pc:sldMk cId="172089559" sldId="827"/>
            <ac:picMk id="5" creationId="{B503C5D5-641B-4CC6-A2A5-60C3852285EC}"/>
          </ac:picMkLst>
        </pc:picChg>
        <pc:picChg chg="del">
          <ac:chgData name="Boban Srezovski" userId="d2c5dd452d77a740" providerId="LiveId" clId="{097BF132-2091-44E4-81AB-FA143EEB861C}" dt="2022-05-18T02:39:27.843" v="199" actId="478"/>
          <ac:picMkLst>
            <pc:docMk/>
            <pc:sldMk cId="172089559" sldId="827"/>
            <ac:picMk id="7" creationId="{FD2F3232-6E8B-4886-85AF-B99AB223315F}"/>
          </ac:picMkLst>
        </pc:picChg>
      </pc:sldChg>
      <pc:sldChg chg="modSp new mod">
        <pc:chgData name="Boban Srezovski" userId="d2c5dd452d77a740" providerId="LiveId" clId="{097BF132-2091-44E4-81AB-FA143EEB861C}" dt="2022-05-18T02:44:53.589" v="261"/>
        <pc:sldMkLst>
          <pc:docMk/>
          <pc:sldMk cId="610011374" sldId="828"/>
        </pc:sldMkLst>
        <pc:spChg chg="mod">
          <ac:chgData name="Boban Srezovski" userId="d2c5dd452d77a740" providerId="LiveId" clId="{097BF132-2091-44E4-81AB-FA143EEB861C}" dt="2022-05-18T02:44:10.207" v="232"/>
          <ac:spMkLst>
            <pc:docMk/>
            <pc:sldMk cId="610011374" sldId="828"/>
            <ac:spMk id="2" creationId="{7C7C928D-10DA-45AF-B658-A467A8ECE5AC}"/>
          </ac:spMkLst>
        </pc:spChg>
        <pc:spChg chg="mod">
          <ac:chgData name="Boban Srezovski" userId="d2c5dd452d77a740" providerId="LiveId" clId="{097BF132-2091-44E4-81AB-FA143EEB861C}" dt="2022-05-18T02:44:53.589" v="261"/>
          <ac:spMkLst>
            <pc:docMk/>
            <pc:sldMk cId="610011374" sldId="828"/>
            <ac:spMk id="3" creationId="{EE5F9B85-7F08-46D2-9CBA-4EFD5CAFF346}"/>
          </ac:spMkLst>
        </pc:spChg>
      </pc:sldChg>
      <pc:sldChg chg="modSp add mod">
        <pc:chgData name="Boban Srezovski" userId="d2c5dd452d77a740" providerId="LiveId" clId="{097BF132-2091-44E4-81AB-FA143EEB861C}" dt="2022-05-18T02:45:12.555" v="272" actId="6549"/>
        <pc:sldMkLst>
          <pc:docMk/>
          <pc:sldMk cId="3790359718" sldId="829"/>
        </pc:sldMkLst>
        <pc:spChg chg="mod">
          <ac:chgData name="Boban Srezovski" userId="d2c5dd452d77a740" providerId="LiveId" clId="{097BF132-2091-44E4-81AB-FA143EEB861C}" dt="2022-05-18T02:45:12.555" v="272" actId="6549"/>
          <ac:spMkLst>
            <pc:docMk/>
            <pc:sldMk cId="3790359718" sldId="829"/>
            <ac:spMk id="3" creationId="{EE5F9B85-7F08-46D2-9CBA-4EFD5CAFF346}"/>
          </ac:spMkLst>
        </pc:spChg>
      </pc:sldChg>
      <pc:sldChg chg="addSp modSp new mod">
        <pc:chgData name="Boban Srezovski" userId="d2c5dd452d77a740" providerId="LiveId" clId="{097BF132-2091-44E4-81AB-FA143EEB861C}" dt="2022-05-18T02:46:59.393" v="304" actId="1076"/>
        <pc:sldMkLst>
          <pc:docMk/>
          <pc:sldMk cId="3132898261" sldId="830"/>
        </pc:sldMkLst>
        <pc:spChg chg="mod">
          <ac:chgData name="Boban Srezovski" userId="d2c5dd452d77a740" providerId="LiveId" clId="{097BF132-2091-44E4-81AB-FA143EEB861C}" dt="2022-05-18T02:46:05.846" v="278"/>
          <ac:spMkLst>
            <pc:docMk/>
            <pc:sldMk cId="3132898261" sldId="830"/>
            <ac:spMk id="2" creationId="{9C17F2E4-0D57-46C9-A80C-DC169526095D}"/>
          </ac:spMkLst>
        </pc:spChg>
        <pc:spChg chg="mod">
          <ac:chgData name="Boban Srezovski" userId="d2c5dd452d77a740" providerId="LiveId" clId="{097BF132-2091-44E4-81AB-FA143EEB861C}" dt="2022-05-18T02:46:47.818" v="299" actId="20577"/>
          <ac:spMkLst>
            <pc:docMk/>
            <pc:sldMk cId="3132898261" sldId="830"/>
            <ac:spMk id="3" creationId="{5B46EC05-2F22-4241-96FB-505301265A9C}"/>
          </ac:spMkLst>
        </pc:spChg>
        <pc:picChg chg="add mod">
          <ac:chgData name="Boban Srezovski" userId="d2c5dd452d77a740" providerId="LiveId" clId="{097BF132-2091-44E4-81AB-FA143EEB861C}" dt="2022-05-18T02:46:59.393" v="304" actId="1076"/>
          <ac:picMkLst>
            <pc:docMk/>
            <pc:sldMk cId="3132898261" sldId="830"/>
            <ac:picMk id="5" creationId="{E85BBBB1-B175-4322-B7F7-EF90C27F0590}"/>
          </ac:picMkLst>
        </pc:picChg>
        <pc:picChg chg="add mod">
          <ac:chgData name="Boban Srezovski" userId="d2c5dd452d77a740" providerId="LiveId" clId="{097BF132-2091-44E4-81AB-FA143EEB861C}" dt="2022-05-18T02:46:57.632" v="303" actId="1076"/>
          <ac:picMkLst>
            <pc:docMk/>
            <pc:sldMk cId="3132898261" sldId="830"/>
            <ac:picMk id="7" creationId="{F1FED72A-CB40-4315-BFD7-07C64B6A160F}"/>
          </ac:picMkLst>
        </pc:picChg>
      </pc:sldChg>
      <pc:sldChg chg="delSp modSp add mod">
        <pc:chgData name="Boban Srezovski" userId="d2c5dd452d77a740" providerId="LiveId" clId="{097BF132-2091-44E4-81AB-FA143EEB861C}" dt="2022-05-18T02:47:35.634" v="331" actId="14100"/>
        <pc:sldMkLst>
          <pc:docMk/>
          <pc:sldMk cId="2173981648" sldId="831"/>
        </pc:sldMkLst>
        <pc:spChg chg="mod">
          <ac:chgData name="Boban Srezovski" userId="d2c5dd452d77a740" providerId="LiveId" clId="{097BF132-2091-44E4-81AB-FA143EEB861C}" dt="2022-05-18T02:47:35.634" v="331" actId="14100"/>
          <ac:spMkLst>
            <pc:docMk/>
            <pc:sldMk cId="2173981648" sldId="831"/>
            <ac:spMk id="3" creationId="{5B46EC05-2F22-4241-96FB-505301265A9C}"/>
          </ac:spMkLst>
        </pc:spChg>
        <pc:picChg chg="del">
          <ac:chgData name="Boban Srezovski" userId="d2c5dd452d77a740" providerId="LiveId" clId="{097BF132-2091-44E4-81AB-FA143EEB861C}" dt="2022-05-18T02:47:11.178" v="307" actId="478"/>
          <ac:picMkLst>
            <pc:docMk/>
            <pc:sldMk cId="2173981648" sldId="831"/>
            <ac:picMk id="5" creationId="{E85BBBB1-B175-4322-B7F7-EF90C27F0590}"/>
          </ac:picMkLst>
        </pc:picChg>
        <pc:picChg chg="mod">
          <ac:chgData name="Boban Srezovski" userId="d2c5dd452d77a740" providerId="LiveId" clId="{097BF132-2091-44E4-81AB-FA143EEB861C}" dt="2022-05-18T02:47:12.824" v="308" actId="1076"/>
          <ac:picMkLst>
            <pc:docMk/>
            <pc:sldMk cId="2173981648" sldId="831"/>
            <ac:picMk id="7" creationId="{F1FED72A-CB40-4315-BFD7-07C64B6A160F}"/>
          </ac:picMkLst>
        </pc:picChg>
      </pc:sldChg>
      <pc:sldChg chg="modSp new mod">
        <pc:chgData name="Boban Srezovski" userId="d2c5dd452d77a740" providerId="LiveId" clId="{097BF132-2091-44E4-81AB-FA143EEB861C}" dt="2022-05-18T02:48:21.490" v="358" actId="6549"/>
        <pc:sldMkLst>
          <pc:docMk/>
          <pc:sldMk cId="3304672740" sldId="832"/>
        </pc:sldMkLst>
        <pc:spChg chg="mod">
          <ac:chgData name="Boban Srezovski" userId="d2c5dd452d77a740" providerId="LiveId" clId="{097BF132-2091-44E4-81AB-FA143EEB861C}" dt="2022-05-18T02:47:49.215" v="337"/>
          <ac:spMkLst>
            <pc:docMk/>
            <pc:sldMk cId="3304672740" sldId="832"/>
            <ac:spMk id="2" creationId="{88C6DA72-EB5A-4647-82AD-A26C2B1F82B6}"/>
          </ac:spMkLst>
        </pc:spChg>
        <pc:spChg chg="mod">
          <ac:chgData name="Boban Srezovski" userId="d2c5dd452d77a740" providerId="LiveId" clId="{097BF132-2091-44E4-81AB-FA143EEB861C}" dt="2022-05-18T02:48:21.490" v="358" actId="6549"/>
          <ac:spMkLst>
            <pc:docMk/>
            <pc:sldMk cId="3304672740" sldId="832"/>
            <ac:spMk id="3" creationId="{9C30BCCD-B66E-4D2D-9CEE-1EAD26FC6E7B}"/>
          </ac:spMkLst>
        </pc:spChg>
      </pc:sldChg>
      <pc:sldChg chg="addSp delSp modSp add mod">
        <pc:chgData name="Boban Srezovski" userId="d2c5dd452d77a740" providerId="LiveId" clId="{097BF132-2091-44E4-81AB-FA143EEB861C}" dt="2022-05-18T02:51:06.097" v="412" actId="14100"/>
        <pc:sldMkLst>
          <pc:docMk/>
          <pc:sldMk cId="3309540820" sldId="833"/>
        </pc:sldMkLst>
        <pc:spChg chg="mod">
          <ac:chgData name="Boban Srezovski" userId="d2c5dd452d77a740" providerId="LiveId" clId="{097BF132-2091-44E4-81AB-FA143EEB861C}" dt="2022-05-18T02:51:06.097" v="412" actId="14100"/>
          <ac:spMkLst>
            <pc:docMk/>
            <pc:sldMk cId="3309540820" sldId="833"/>
            <ac:spMk id="3" creationId="{9C30BCCD-B66E-4D2D-9CEE-1EAD26FC6E7B}"/>
          </ac:spMkLst>
        </pc:spChg>
        <pc:picChg chg="add mod">
          <ac:chgData name="Boban Srezovski" userId="d2c5dd452d77a740" providerId="LiveId" clId="{097BF132-2091-44E4-81AB-FA143EEB861C}" dt="2022-05-18T02:51:03.328" v="411" actId="1076"/>
          <ac:picMkLst>
            <pc:docMk/>
            <pc:sldMk cId="3309540820" sldId="833"/>
            <ac:picMk id="5" creationId="{C292A540-9E0E-4F08-B3EB-42B4EA416931}"/>
          </ac:picMkLst>
        </pc:picChg>
        <pc:picChg chg="add del mod">
          <ac:chgData name="Boban Srezovski" userId="d2c5dd452d77a740" providerId="LiveId" clId="{097BF132-2091-44E4-81AB-FA143EEB861C}" dt="2022-05-18T02:50:57.156" v="407" actId="478"/>
          <ac:picMkLst>
            <pc:docMk/>
            <pc:sldMk cId="3309540820" sldId="833"/>
            <ac:picMk id="7" creationId="{5A61C5CA-B2A6-497B-B034-ACED349B1E61}"/>
          </ac:picMkLst>
        </pc:picChg>
      </pc:sldChg>
      <pc:sldChg chg="delSp modSp add mod">
        <pc:chgData name="Boban Srezovski" userId="d2c5dd452d77a740" providerId="LiveId" clId="{097BF132-2091-44E4-81AB-FA143EEB861C}" dt="2022-05-18T02:51:45.473" v="436" actId="1076"/>
        <pc:sldMkLst>
          <pc:docMk/>
          <pc:sldMk cId="2587696546" sldId="834"/>
        </pc:sldMkLst>
        <pc:spChg chg="mod">
          <ac:chgData name="Boban Srezovski" userId="d2c5dd452d77a740" providerId="LiveId" clId="{097BF132-2091-44E4-81AB-FA143EEB861C}" dt="2022-05-18T02:51:42.851" v="434" actId="20577"/>
          <ac:spMkLst>
            <pc:docMk/>
            <pc:sldMk cId="2587696546" sldId="834"/>
            <ac:spMk id="3" creationId="{9C30BCCD-B66E-4D2D-9CEE-1EAD26FC6E7B}"/>
          </ac:spMkLst>
        </pc:spChg>
        <pc:picChg chg="del">
          <ac:chgData name="Boban Srezovski" userId="d2c5dd452d77a740" providerId="LiveId" clId="{097BF132-2091-44E4-81AB-FA143EEB861C}" dt="2022-05-18T02:51:10.114" v="413" actId="478"/>
          <ac:picMkLst>
            <pc:docMk/>
            <pc:sldMk cId="2587696546" sldId="834"/>
            <ac:picMk id="5" creationId="{C292A540-9E0E-4F08-B3EB-42B4EA416931}"/>
          </ac:picMkLst>
        </pc:picChg>
        <pc:picChg chg="mod">
          <ac:chgData name="Boban Srezovski" userId="d2c5dd452d77a740" providerId="LiveId" clId="{097BF132-2091-44E4-81AB-FA143EEB861C}" dt="2022-05-18T02:51:45.473" v="436" actId="1076"/>
          <ac:picMkLst>
            <pc:docMk/>
            <pc:sldMk cId="2587696546" sldId="834"/>
            <ac:picMk id="7" creationId="{5A61C5CA-B2A6-497B-B034-ACED349B1E61}"/>
          </ac:picMkLst>
        </pc:picChg>
      </pc:sldChg>
      <pc:sldChg chg="modSp new mod">
        <pc:chgData name="Boban Srezovski" userId="d2c5dd452d77a740" providerId="LiveId" clId="{097BF132-2091-44E4-81AB-FA143EEB861C}" dt="2022-05-18T02:52:05.557" v="445" actId="12"/>
        <pc:sldMkLst>
          <pc:docMk/>
          <pc:sldMk cId="2180562829" sldId="835"/>
        </pc:sldMkLst>
        <pc:spChg chg="mod">
          <ac:chgData name="Boban Srezovski" userId="d2c5dd452d77a740" providerId="LiveId" clId="{097BF132-2091-44E4-81AB-FA143EEB861C}" dt="2022-05-18T02:51:59.101" v="442"/>
          <ac:spMkLst>
            <pc:docMk/>
            <pc:sldMk cId="2180562829" sldId="835"/>
            <ac:spMk id="2" creationId="{3A3D8AD3-512A-4CD4-A097-58882C142D27}"/>
          </ac:spMkLst>
        </pc:spChg>
        <pc:spChg chg="mod">
          <ac:chgData name="Boban Srezovski" userId="d2c5dd452d77a740" providerId="LiveId" clId="{097BF132-2091-44E4-81AB-FA143EEB861C}" dt="2022-05-18T02:52:05.557" v="445" actId="12"/>
          <ac:spMkLst>
            <pc:docMk/>
            <pc:sldMk cId="2180562829" sldId="835"/>
            <ac:spMk id="3" creationId="{40B1CEEE-1202-4B87-AB95-3FF1FA00C8B5}"/>
          </ac:spMkLst>
        </pc:spChg>
      </pc:sldChg>
      <pc:sldChg chg="modSp new mod">
        <pc:chgData name="Boban Srezovski" userId="d2c5dd452d77a740" providerId="LiveId" clId="{097BF132-2091-44E4-81AB-FA143EEB861C}" dt="2022-05-18T02:53:09.530" v="489" actId="6549"/>
        <pc:sldMkLst>
          <pc:docMk/>
          <pc:sldMk cId="1645887150" sldId="836"/>
        </pc:sldMkLst>
        <pc:spChg chg="mod">
          <ac:chgData name="Boban Srezovski" userId="d2c5dd452d77a740" providerId="LiveId" clId="{097BF132-2091-44E4-81AB-FA143EEB861C}" dt="2022-05-18T02:52:16.878" v="451"/>
          <ac:spMkLst>
            <pc:docMk/>
            <pc:sldMk cId="1645887150" sldId="836"/>
            <ac:spMk id="2" creationId="{823A3801-A11E-42D2-9AFF-EB164075C34A}"/>
          </ac:spMkLst>
        </pc:spChg>
        <pc:spChg chg="mod">
          <ac:chgData name="Boban Srezovski" userId="d2c5dd452d77a740" providerId="LiveId" clId="{097BF132-2091-44E4-81AB-FA143EEB861C}" dt="2022-05-18T02:53:09.530" v="489" actId="6549"/>
          <ac:spMkLst>
            <pc:docMk/>
            <pc:sldMk cId="1645887150" sldId="836"/>
            <ac:spMk id="3" creationId="{C46F2294-B5F2-4A81-86FE-60B968698064}"/>
          </ac:spMkLst>
        </pc:spChg>
      </pc:sldChg>
      <pc:sldChg chg="modSp new mod">
        <pc:chgData name="Boban Srezovski" userId="d2c5dd452d77a740" providerId="LiveId" clId="{097BF132-2091-44E4-81AB-FA143EEB861C}" dt="2022-05-18T02:53:28.092" v="498" actId="122"/>
        <pc:sldMkLst>
          <pc:docMk/>
          <pc:sldMk cId="807735775" sldId="837"/>
        </pc:sldMkLst>
        <pc:spChg chg="mod">
          <ac:chgData name="Boban Srezovski" userId="d2c5dd452d77a740" providerId="LiveId" clId="{097BF132-2091-44E4-81AB-FA143EEB861C}" dt="2022-05-18T02:53:22.391" v="495"/>
          <ac:spMkLst>
            <pc:docMk/>
            <pc:sldMk cId="807735775" sldId="837"/>
            <ac:spMk id="2" creationId="{BA0C6AEF-8A19-4D02-ADD0-EB7844327981}"/>
          </ac:spMkLst>
        </pc:spChg>
        <pc:spChg chg="mod">
          <ac:chgData name="Boban Srezovski" userId="d2c5dd452d77a740" providerId="LiveId" clId="{097BF132-2091-44E4-81AB-FA143EEB861C}" dt="2022-05-18T02:53:28.092" v="498" actId="122"/>
          <ac:spMkLst>
            <pc:docMk/>
            <pc:sldMk cId="807735775" sldId="837"/>
            <ac:spMk id="3" creationId="{21371415-6C02-4727-AD58-CAC29F0B597D}"/>
          </ac:spMkLst>
        </pc:spChg>
      </pc:sldChg>
      <pc:sldChg chg="addSp modSp new mod">
        <pc:chgData name="Boban Srezovski" userId="d2c5dd452d77a740" providerId="LiveId" clId="{097BF132-2091-44E4-81AB-FA143EEB861C}" dt="2022-05-18T02:54:19.106" v="522" actId="1076"/>
        <pc:sldMkLst>
          <pc:docMk/>
          <pc:sldMk cId="4185871307" sldId="838"/>
        </pc:sldMkLst>
        <pc:spChg chg="mod">
          <ac:chgData name="Boban Srezovski" userId="d2c5dd452d77a740" providerId="LiveId" clId="{097BF132-2091-44E4-81AB-FA143EEB861C}" dt="2022-05-18T02:53:38.318" v="504"/>
          <ac:spMkLst>
            <pc:docMk/>
            <pc:sldMk cId="4185871307" sldId="838"/>
            <ac:spMk id="2" creationId="{DF2DC0BB-1D7D-4787-AFE8-467D6272C5AB}"/>
          </ac:spMkLst>
        </pc:spChg>
        <pc:spChg chg="mod">
          <ac:chgData name="Boban Srezovski" userId="d2c5dd452d77a740" providerId="LiveId" clId="{097BF132-2091-44E4-81AB-FA143EEB861C}" dt="2022-05-18T02:54:10.242" v="520" actId="20577"/>
          <ac:spMkLst>
            <pc:docMk/>
            <pc:sldMk cId="4185871307" sldId="838"/>
            <ac:spMk id="3" creationId="{E5019CEA-6201-44E4-8BFF-6F6A932E5AC3}"/>
          </ac:spMkLst>
        </pc:spChg>
        <pc:picChg chg="add mod">
          <ac:chgData name="Boban Srezovski" userId="d2c5dd452d77a740" providerId="LiveId" clId="{097BF132-2091-44E4-81AB-FA143EEB861C}" dt="2022-05-18T02:53:53.865" v="512" actId="1076"/>
          <ac:picMkLst>
            <pc:docMk/>
            <pc:sldMk cId="4185871307" sldId="838"/>
            <ac:picMk id="5" creationId="{6FD96DBE-E5D7-4CC3-B30D-0C12D4F86ABC}"/>
          </ac:picMkLst>
        </pc:picChg>
        <pc:picChg chg="add mod">
          <ac:chgData name="Boban Srezovski" userId="d2c5dd452d77a740" providerId="LiveId" clId="{097BF132-2091-44E4-81AB-FA143EEB861C}" dt="2022-05-18T02:54:19.106" v="522" actId="1076"/>
          <ac:picMkLst>
            <pc:docMk/>
            <pc:sldMk cId="4185871307" sldId="838"/>
            <ac:picMk id="7" creationId="{FAA77124-AB80-4ACE-88B4-69CC76AE082B}"/>
          </ac:picMkLst>
        </pc:picChg>
      </pc:sldChg>
      <pc:sldChg chg="addSp delSp modSp add mod">
        <pc:chgData name="Boban Srezovski" userId="d2c5dd452d77a740" providerId="LiveId" clId="{097BF132-2091-44E4-81AB-FA143EEB861C}" dt="2022-05-18T02:55:17.243" v="552" actId="1076"/>
        <pc:sldMkLst>
          <pc:docMk/>
          <pc:sldMk cId="1045517254" sldId="839"/>
        </pc:sldMkLst>
        <pc:spChg chg="mod">
          <ac:chgData name="Boban Srezovski" userId="d2c5dd452d77a740" providerId="LiveId" clId="{097BF132-2091-44E4-81AB-FA143EEB861C}" dt="2022-05-18T02:55:09.498" v="548" actId="27636"/>
          <ac:spMkLst>
            <pc:docMk/>
            <pc:sldMk cId="1045517254" sldId="839"/>
            <ac:spMk id="3" creationId="{E5019CEA-6201-44E4-8BFF-6F6A932E5AC3}"/>
          </ac:spMkLst>
        </pc:spChg>
        <pc:picChg chg="del">
          <ac:chgData name="Boban Srezovski" userId="d2c5dd452d77a740" providerId="LiveId" clId="{097BF132-2091-44E4-81AB-FA143EEB861C}" dt="2022-05-18T02:54:31.185" v="526" actId="478"/>
          <ac:picMkLst>
            <pc:docMk/>
            <pc:sldMk cId="1045517254" sldId="839"/>
            <ac:picMk id="5" creationId="{6FD96DBE-E5D7-4CC3-B30D-0C12D4F86ABC}"/>
          </ac:picMkLst>
        </pc:picChg>
        <pc:picChg chg="add mod">
          <ac:chgData name="Boban Srezovski" userId="d2c5dd452d77a740" providerId="LiveId" clId="{097BF132-2091-44E4-81AB-FA143EEB861C}" dt="2022-05-18T02:55:15.865" v="551" actId="1076"/>
          <ac:picMkLst>
            <pc:docMk/>
            <pc:sldMk cId="1045517254" sldId="839"/>
            <ac:picMk id="6" creationId="{C67C675A-A9C7-40F9-94B4-FDEE0BB7ABD1}"/>
          </ac:picMkLst>
        </pc:picChg>
        <pc:picChg chg="del">
          <ac:chgData name="Boban Srezovski" userId="d2c5dd452d77a740" providerId="LiveId" clId="{097BF132-2091-44E4-81AB-FA143EEB861C}" dt="2022-05-18T02:54:31.850" v="527" actId="478"/>
          <ac:picMkLst>
            <pc:docMk/>
            <pc:sldMk cId="1045517254" sldId="839"/>
            <ac:picMk id="7" creationId="{FAA77124-AB80-4ACE-88B4-69CC76AE082B}"/>
          </ac:picMkLst>
        </pc:picChg>
        <pc:picChg chg="add mod">
          <ac:chgData name="Boban Srezovski" userId="d2c5dd452d77a740" providerId="LiveId" clId="{097BF132-2091-44E4-81AB-FA143EEB861C}" dt="2022-05-18T02:55:17.243" v="552" actId="1076"/>
          <ac:picMkLst>
            <pc:docMk/>
            <pc:sldMk cId="1045517254" sldId="839"/>
            <ac:picMk id="9" creationId="{4A7891EE-96F1-42E2-866A-919CD3EB5022}"/>
          </ac:picMkLst>
        </pc:picChg>
      </pc:sldChg>
      <pc:sldChg chg="addSp delSp modSp add mod">
        <pc:chgData name="Boban Srezovski" userId="d2c5dd452d77a740" providerId="LiveId" clId="{097BF132-2091-44E4-81AB-FA143EEB861C}" dt="2022-05-18T02:58:21.873" v="606" actId="1076"/>
        <pc:sldMkLst>
          <pc:docMk/>
          <pc:sldMk cId="3819135254" sldId="840"/>
        </pc:sldMkLst>
        <pc:spChg chg="mod">
          <ac:chgData name="Boban Srezovski" userId="d2c5dd452d77a740" providerId="LiveId" clId="{097BF132-2091-44E4-81AB-FA143EEB861C}" dt="2022-05-18T02:58:13.090" v="603" actId="6549"/>
          <ac:spMkLst>
            <pc:docMk/>
            <pc:sldMk cId="3819135254" sldId="840"/>
            <ac:spMk id="3" creationId="{E5019CEA-6201-44E4-8BFF-6F6A932E5AC3}"/>
          </ac:spMkLst>
        </pc:spChg>
        <pc:picChg chg="add mod">
          <ac:chgData name="Boban Srezovski" userId="d2c5dd452d77a740" providerId="LiveId" clId="{097BF132-2091-44E4-81AB-FA143EEB861C}" dt="2022-05-18T02:58:15.962" v="604" actId="1076"/>
          <ac:picMkLst>
            <pc:docMk/>
            <pc:sldMk cId="3819135254" sldId="840"/>
            <ac:picMk id="5" creationId="{B54168A7-6AB8-4D16-915C-55C5C2A03994}"/>
          </ac:picMkLst>
        </pc:picChg>
        <pc:picChg chg="del">
          <ac:chgData name="Boban Srezovski" userId="d2c5dd452d77a740" providerId="LiveId" clId="{097BF132-2091-44E4-81AB-FA143EEB861C}" dt="2022-05-18T02:56:47.371" v="554" actId="478"/>
          <ac:picMkLst>
            <pc:docMk/>
            <pc:sldMk cId="3819135254" sldId="840"/>
            <ac:picMk id="6" creationId="{C67C675A-A9C7-40F9-94B4-FDEE0BB7ABD1}"/>
          </ac:picMkLst>
        </pc:picChg>
        <pc:picChg chg="add mod">
          <ac:chgData name="Boban Srezovski" userId="d2c5dd452d77a740" providerId="LiveId" clId="{097BF132-2091-44E4-81AB-FA143EEB861C}" dt="2022-05-18T02:58:21.873" v="606" actId="1076"/>
          <ac:picMkLst>
            <pc:docMk/>
            <pc:sldMk cId="3819135254" sldId="840"/>
            <ac:picMk id="8" creationId="{E64A526A-6242-4F30-9F22-21C26B9745AB}"/>
          </ac:picMkLst>
        </pc:picChg>
        <pc:picChg chg="del">
          <ac:chgData name="Boban Srezovski" userId="d2c5dd452d77a740" providerId="LiveId" clId="{097BF132-2091-44E4-81AB-FA143EEB861C}" dt="2022-05-18T02:56:47.914" v="555" actId="478"/>
          <ac:picMkLst>
            <pc:docMk/>
            <pc:sldMk cId="3819135254" sldId="840"/>
            <ac:picMk id="9" creationId="{4A7891EE-96F1-42E2-866A-919CD3EB5022}"/>
          </ac:picMkLst>
        </pc:picChg>
      </pc:sldChg>
      <pc:sldChg chg="addSp modSp new mod">
        <pc:chgData name="Boban Srezovski" userId="d2c5dd452d77a740" providerId="LiveId" clId="{097BF132-2091-44E4-81AB-FA143EEB861C}" dt="2022-05-18T02:59:59.601" v="636" actId="1076"/>
        <pc:sldMkLst>
          <pc:docMk/>
          <pc:sldMk cId="3948049010" sldId="841"/>
        </pc:sldMkLst>
        <pc:spChg chg="mod">
          <ac:chgData name="Boban Srezovski" userId="d2c5dd452d77a740" providerId="LiveId" clId="{097BF132-2091-44E4-81AB-FA143EEB861C}" dt="2022-05-18T02:58:40.334" v="612"/>
          <ac:spMkLst>
            <pc:docMk/>
            <pc:sldMk cId="3948049010" sldId="841"/>
            <ac:spMk id="2" creationId="{6CE9F887-6B08-40F0-A13F-D7B88298833D}"/>
          </ac:spMkLst>
        </pc:spChg>
        <pc:spChg chg="mod">
          <ac:chgData name="Boban Srezovski" userId="d2c5dd452d77a740" providerId="LiveId" clId="{097BF132-2091-44E4-81AB-FA143EEB861C}" dt="2022-05-18T02:59:52.598" v="633" actId="242"/>
          <ac:spMkLst>
            <pc:docMk/>
            <pc:sldMk cId="3948049010" sldId="841"/>
            <ac:spMk id="3" creationId="{FFBFA59A-AACA-4DE5-B5B9-5305F4B8D5CE}"/>
          </ac:spMkLst>
        </pc:spChg>
        <pc:picChg chg="add mod">
          <ac:chgData name="Boban Srezovski" userId="d2c5dd452d77a740" providerId="LiveId" clId="{097BF132-2091-44E4-81AB-FA143EEB861C}" dt="2022-05-18T02:59:57.233" v="635" actId="1076"/>
          <ac:picMkLst>
            <pc:docMk/>
            <pc:sldMk cId="3948049010" sldId="841"/>
            <ac:picMk id="5" creationId="{CCE43C4E-34F1-4653-B400-1B7C0FF2B819}"/>
          </ac:picMkLst>
        </pc:picChg>
        <pc:picChg chg="add mod modCrop">
          <ac:chgData name="Boban Srezovski" userId="d2c5dd452d77a740" providerId="LiveId" clId="{097BF132-2091-44E4-81AB-FA143EEB861C}" dt="2022-05-18T02:59:59.601" v="636" actId="1076"/>
          <ac:picMkLst>
            <pc:docMk/>
            <pc:sldMk cId="3948049010" sldId="841"/>
            <ac:picMk id="7" creationId="{8500FC17-932C-40EA-8CA6-936E64C9DB07}"/>
          </ac:picMkLst>
        </pc:picChg>
      </pc:sldChg>
      <pc:sldChg chg="addSp delSp modSp add mod">
        <pc:chgData name="Boban Srezovski" userId="d2c5dd452d77a740" providerId="LiveId" clId="{097BF132-2091-44E4-81AB-FA143EEB861C}" dt="2022-05-18T03:00:45.554" v="657" actId="1076"/>
        <pc:sldMkLst>
          <pc:docMk/>
          <pc:sldMk cId="82792718" sldId="842"/>
        </pc:sldMkLst>
        <pc:spChg chg="mod">
          <ac:chgData name="Boban Srezovski" userId="d2c5dd452d77a740" providerId="LiveId" clId="{097BF132-2091-44E4-81AB-FA143EEB861C}" dt="2022-05-18T03:00:33.343" v="654"/>
          <ac:spMkLst>
            <pc:docMk/>
            <pc:sldMk cId="82792718" sldId="842"/>
            <ac:spMk id="3" creationId="{FFBFA59A-AACA-4DE5-B5B9-5305F4B8D5CE}"/>
          </ac:spMkLst>
        </pc:spChg>
        <pc:picChg chg="del">
          <ac:chgData name="Boban Srezovski" userId="d2c5dd452d77a740" providerId="LiveId" clId="{097BF132-2091-44E4-81AB-FA143EEB861C}" dt="2022-05-18T03:00:18.602" v="646" actId="478"/>
          <ac:picMkLst>
            <pc:docMk/>
            <pc:sldMk cId="82792718" sldId="842"/>
            <ac:picMk id="5" creationId="{CCE43C4E-34F1-4653-B400-1B7C0FF2B819}"/>
          </ac:picMkLst>
        </pc:picChg>
        <pc:picChg chg="add mod">
          <ac:chgData name="Boban Srezovski" userId="d2c5dd452d77a740" providerId="LiveId" clId="{097BF132-2091-44E4-81AB-FA143EEB861C}" dt="2022-05-18T03:00:35.144" v="655" actId="1076"/>
          <ac:picMkLst>
            <pc:docMk/>
            <pc:sldMk cId="82792718" sldId="842"/>
            <ac:picMk id="6" creationId="{A8622615-1BE1-428D-8ED9-4CB27D9CBB05}"/>
          </ac:picMkLst>
        </pc:picChg>
        <pc:picChg chg="del">
          <ac:chgData name="Boban Srezovski" userId="d2c5dd452d77a740" providerId="LiveId" clId="{097BF132-2091-44E4-81AB-FA143EEB861C}" dt="2022-05-18T03:00:19.010" v="647" actId="478"/>
          <ac:picMkLst>
            <pc:docMk/>
            <pc:sldMk cId="82792718" sldId="842"/>
            <ac:picMk id="7" creationId="{8500FC17-932C-40EA-8CA6-936E64C9DB07}"/>
          </ac:picMkLst>
        </pc:picChg>
        <pc:picChg chg="add mod">
          <ac:chgData name="Boban Srezovski" userId="d2c5dd452d77a740" providerId="LiveId" clId="{097BF132-2091-44E4-81AB-FA143EEB861C}" dt="2022-05-18T03:00:45.554" v="657" actId="1076"/>
          <ac:picMkLst>
            <pc:docMk/>
            <pc:sldMk cId="82792718" sldId="842"/>
            <ac:picMk id="9" creationId="{900983EA-3983-4A0C-BFBF-4EFE8E34B2B0}"/>
          </ac:picMkLst>
        </pc:picChg>
      </pc:sldChg>
      <pc:sldChg chg="addSp delSp modSp add mod">
        <pc:chgData name="Boban Srezovski" userId="d2c5dd452d77a740" providerId="LiveId" clId="{097BF132-2091-44E4-81AB-FA143EEB861C}" dt="2022-05-18T03:01:27.832" v="677" actId="1076"/>
        <pc:sldMkLst>
          <pc:docMk/>
          <pc:sldMk cId="1031047175" sldId="843"/>
        </pc:sldMkLst>
        <pc:spChg chg="mod">
          <ac:chgData name="Boban Srezovski" userId="d2c5dd452d77a740" providerId="LiveId" clId="{097BF132-2091-44E4-81AB-FA143EEB861C}" dt="2022-05-18T03:01:15.864" v="674"/>
          <ac:spMkLst>
            <pc:docMk/>
            <pc:sldMk cId="1031047175" sldId="843"/>
            <ac:spMk id="3" creationId="{FFBFA59A-AACA-4DE5-B5B9-5305F4B8D5CE}"/>
          </ac:spMkLst>
        </pc:spChg>
        <pc:picChg chg="add mod">
          <ac:chgData name="Boban Srezovski" userId="d2c5dd452d77a740" providerId="LiveId" clId="{097BF132-2091-44E4-81AB-FA143EEB861C}" dt="2022-05-18T03:01:18.786" v="675" actId="1076"/>
          <ac:picMkLst>
            <pc:docMk/>
            <pc:sldMk cId="1031047175" sldId="843"/>
            <ac:picMk id="5" creationId="{C17DA54E-6A1D-45D8-A7BC-85613AFACE8B}"/>
          </ac:picMkLst>
        </pc:picChg>
        <pc:picChg chg="del">
          <ac:chgData name="Boban Srezovski" userId="d2c5dd452d77a740" providerId="LiveId" clId="{097BF132-2091-44E4-81AB-FA143EEB861C}" dt="2022-05-18T03:01:02.946" v="667" actId="478"/>
          <ac:picMkLst>
            <pc:docMk/>
            <pc:sldMk cId="1031047175" sldId="843"/>
            <ac:picMk id="6" creationId="{A8622615-1BE1-428D-8ED9-4CB27D9CBB05}"/>
          </ac:picMkLst>
        </pc:picChg>
        <pc:picChg chg="add mod">
          <ac:chgData name="Boban Srezovski" userId="d2c5dd452d77a740" providerId="LiveId" clId="{097BF132-2091-44E4-81AB-FA143EEB861C}" dt="2022-05-18T03:01:27.832" v="677" actId="1076"/>
          <ac:picMkLst>
            <pc:docMk/>
            <pc:sldMk cId="1031047175" sldId="843"/>
            <ac:picMk id="8" creationId="{F1EBB533-90B3-440F-861D-F8FB55FA7A5A}"/>
          </ac:picMkLst>
        </pc:picChg>
        <pc:picChg chg="del">
          <ac:chgData name="Boban Srezovski" userId="d2c5dd452d77a740" providerId="LiveId" clId="{097BF132-2091-44E4-81AB-FA143EEB861C}" dt="2022-05-18T03:01:03.521" v="668" actId="478"/>
          <ac:picMkLst>
            <pc:docMk/>
            <pc:sldMk cId="1031047175" sldId="843"/>
            <ac:picMk id="9" creationId="{900983EA-3983-4A0C-BFBF-4EFE8E34B2B0}"/>
          </ac:picMkLst>
        </pc:picChg>
      </pc:sldChg>
      <pc:sldChg chg="addSp delSp modSp add mod">
        <pc:chgData name="Boban Srezovski" userId="d2c5dd452d77a740" providerId="LiveId" clId="{097BF132-2091-44E4-81AB-FA143EEB861C}" dt="2022-05-18T03:03:25.264" v="726" actId="1076"/>
        <pc:sldMkLst>
          <pc:docMk/>
          <pc:sldMk cId="2252248991" sldId="844"/>
        </pc:sldMkLst>
        <pc:spChg chg="mod">
          <ac:chgData name="Boban Srezovski" userId="d2c5dd452d77a740" providerId="LiveId" clId="{097BF132-2091-44E4-81AB-FA143EEB861C}" dt="2022-05-18T03:03:21.611" v="724" actId="27636"/>
          <ac:spMkLst>
            <pc:docMk/>
            <pc:sldMk cId="2252248991" sldId="844"/>
            <ac:spMk id="3" creationId="{FFBFA59A-AACA-4DE5-B5B9-5305F4B8D5CE}"/>
          </ac:spMkLst>
        </pc:spChg>
        <pc:picChg chg="del">
          <ac:chgData name="Boban Srezovski" userId="d2c5dd452d77a740" providerId="LiveId" clId="{097BF132-2091-44E4-81AB-FA143EEB861C}" dt="2022-05-18T03:01:41.931" v="681" actId="478"/>
          <ac:picMkLst>
            <pc:docMk/>
            <pc:sldMk cId="2252248991" sldId="844"/>
            <ac:picMk id="5" creationId="{C17DA54E-6A1D-45D8-A7BC-85613AFACE8B}"/>
          </ac:picMkLst>
        </pc:picChg>
        <pc:picChg chg="add mod">
          <ac:chgData name="Boban Srezovski" userId="d2c5dd452d77a740" providerId="LiveId" clId="{097BF132-2091-44E4-81AB-FA143EEB861C}" dt="2022-05-18T03:03:25.264" v="726" actId="1076"/>
          <ac:picMkLst>
            <pc:docMk/>
            <pc:sldMk cId="2252248991" sldId="844"/>
            <ac:picMk id="6" creationId="{2C0833F4-6C22-4142-A424-CCBE146FC33A}"/>
          </ac:picMkLst>
        </pc:picChg>
        <pc:picChg chg="del">
          <ac:chgData name="Boban Srezovski" userId="d2c5dd452d77a740" providerId="LiveId" clId="{097BF132-2091-44E4-81AB-FA143EEB861C}" dt="2022-05-18T03:01:46.833" v="684" actId="478"/>
          <ac:picMkLst>
            <pc:docMk/>
            <pc:sldMk cId="2252248991" sldId="844"/>
            <ac:picMk id="8" creationId="{F1EBB533-90B3-440F-861D-F8FB55FA7A5A}"/>
          </ac:picMkLst>
        </pc:picChg>
        <pc:picChg chg="add mod modCrop">
          <ac:chgData name="Boban Srezovski" userId="d2c5dd452d77a740" providerId="LiveId" clId="{097BF132-2091-44E4-81AB-FA143EEB861C}" dt="2022-05-18T03:03:23.554" v="725" actId="1076"/>
          <ac:picMkLst>
            <pc:docMk/>
            <pc:sldMk cId="2252248991" sldId="844"/>
            <ac:picMk id="9" creationId="{75D226E4-6781-42AC-B4ED-1EF3130ABBF5}"/>
          </ac:picMkLst>
        </pc:picChg>
      </pc:sldChg>
      <pc:sldChg chg="addSp delSp modSp new del mod">
        <pc:chgData name="Boban Srezovski" userId="d2c5dd452d77a740" providerId="LiveId" clId="{097BF132-2091-44E4-81AB-FA143EEB861C}" dt="2022-06-10T21:51:47.092" v="2343" actId="47"/>
        <pc:sldMkLst>
          <pc:docMk/>
          <pc:sldMk cId="1407728005" sldId="845"/>
        </pc:sldMkLst>
        <pc:spChg chg="mod">
          <ac:chgData name="Boban Srezovski" userId="d2c5dd452d77a740" providerId="LiveId" clId="{097BF132-2091-44E4-81AB-FA143EEB861C}" dt="2022-05-18T03:04:02.175" v="734"/>
          <ac:spMkLst>
            <pc:docMk/>
            <pc:sldMk cId="1407728005" sldId="845"/>
            <ac:spMk id="2" creationId="{2BBC29F8-A141-49D0-AF8B-7ED2C736CFCD}"/>
          </ac:spMkLst>
        </pc:spChg>
        <pc:spChg chg="mod">
          <ac:chgData name="Boban Srezovski" userId="d2c5dd452d77a740" providerId="LiveId" clId="{097BF132-2091-44E4-81AB-FA143EEB861C}" dt="2022-05-18T03:04:49.087" v="758"/>
          <ac:spMkLst>
            <pc:docMk/>
            <pc:sldMk cId="1407728005" sldId="845"/>
            <ac:spMk id="3" creationId="{7E2CB7A5-DF4B-4585-B637-1A5E7436AD23}"/>
          </ac:spMkLst>
        </pc:spChg>
        <pc:spChg chg="add del">
          <ac:chgData name="Boban Srezovski" userId="d2c5dd452d77a740" providerId="LiveId" clId="{097BF132-2091-44E4-81AB-FA143EEB861C}" dt="2022-05-18T03:03:59.508" v="731" actId="22"/>
          <ac:spMkLst>
            <pc:docMk/>
            <pc:sldMk cId="1407728005" sldId="845"/>
            <ac:spMk id="5" creationId="{824960DB-A2A5-49AE-B0B8-D0F932F5AD2A}"/>
          </ac:spMkLst>
        </pc:spChg>
        <pc:picChg chg="add mod">
          <ac:chgData name="Boban Srezovski" userId="d2c5dd452d77a740" providerId="LiveId" clId="{097BF132-2091-44E4-81AB-FA143EEB861C}" dt="2022-05-18T03:04:51.849" v="759" actId="1076"/>
          <ac:picMkLst>
            <pc:docMk/>
            <pc:sldMk cId="1407728005" sldId="845"/>
            <ac:picMk id="7" creationId="{3B9EAA40-CC66-4F92-B91F-B8C8D5E92D14}"/>
          </ac:picMkLst>
        </pc:picChg>
      </pc:sldChg>
      <pc:sldChg chg="addSp delSp modSp add del mod">
        <pc:chgData name="Boban Srezovski" userId="d2c5dd452d77a740" providerId="LiveId" clId="{097BF132-2091-44E4-81AB-FA143EEB861C}" dt="2022-06-10T21:51:47.092" v="2343" actId="47"/>
        <pc:sldMkLst>
          <pc:docMk/>
          <pc:sldMk cId="2186890359" sldId="846"/>
        </pc:sldMkLst>
        <pc:spChg chg="mod">
          <ac:chgData name="Boban Srezovski" userId="d2c5dd452d77a740" providerId="LiveId" clId="{097BF132-2091-44E4-81AB-FA143EEB861C}" dt="2022-05-18T03:06:39.420" v="832" actId="242"/>
          <ac:spMkLst>
            <pc:docMk/>
            <pc:sldMk cId="2186890359" sldId="846"/>
            <ac:spMk id="3" creationId="{7E2CB7A5-DF4B-4585-B637-1A5E7436AD23}"/>
          </ac:spMkLst>
        </pc:spChg>
        <pc:picChg chg="add mod">
          <ac:chgData name="Boban Srezovski" userId="d2c5dd452d77a740" providerId="LiveId" clId="{097BF132-2091-44E4-81AB-FA143EEB861C}" dt="2022-05-18T03:06:45.168" v="833" actId="1076"/>
          <ac:picMkLst>
            <pc:docMk/>
            <pc:sldMk cId="2186890359" sldId="846"/>
            <ac:picMk id="5" creationId="{2E79D38F-BB92-4E56-AA33-8E20A51F291D}"/>
          </ac:picMkLst>
        </pc:picChg>
        <pc:picChg chg="del">
          <ac:chgData name="Boban Srezovski" userId="d2c5dd452d77a740" providerId="LiveId" clId="{097BF132-2091-44E4-81AB-FA143EEB861C}" dt="2022-05-18T03:05:14.522" v="765" actId="478"/>
          <ac:picMkLst>
            <pc:docMk/>
            <pc:sldMk cId="2186890359" sldId="846"/>
            <ac:picMk id="7" creationId="{3B9EAA40-CC66-4F92-B91F-B8C8D5E92D14}"/>
          </ac:picMkLst>
        </pc:picChg>
      </pc:sldChg>
      <pc:sldChg chg="delSp modSp add del mod">
        <pc:chgData name="Boban Srezovski" userId="d2c5dd452d77a740" providerId="LiveId" clId="{097BF132-2091-44E4-81AB-FA143EEB861C}" dt="2022-06-10T21:51:47.092" v="2343" actId="47"/>
        <pc:sldMkLst>
          <pc:docMk/>
          <pc:sldMk cId="1989099861" sldId="847"/>
        </pc:sldMkLst>
        <pc:spChg chg="mod">
          <ac:chgData name="Boban Srezovski" userId="d2c5dd452d77a740" providerId="LiveId" clId="{097BF132-2091-44E4-81AB-FA143EEB861C}" dt="2022-05-18T03:06:33.587" v="830" actId="242"/>
          <ac:spMkLst>
            <pc:docMk/>
            <pc:sldMk cId="1989099861" sldId="847"/>
            <ac:spMk id="3" creationId="{7E2CB7A5-DF4B-4585-B637-1A5E7436AD23}"/>
          </ac:spMkLst>
        </pc:spChg>
        <pc:picChg chg="del">
          <ac:chgData name="Boban Srezovski" userId="d2c5dd452d77a740" providerId="LiveId" clId="{097BF132-2091-44E4-81AB-FA143EEB861C}" dt="2022-05-18T03:06:29.290" v="828" actId="478"/>
          <ac:picMkLst>
            <pc:docMk/>
            <pc:sldMk cId="1989099861" sldId="847"/>
            <ac:picMk id="5" creationId="{2E79D38F-BB92-4E56-AA33-8E20A51F291D}"/>
          </ac:picMkLst>
        </pc:picChg>
      </pc:sldChg>
      <pc:sldChg chg="modSp new mod">
        <pc:chgData name="Boban Srezovski" userId="d2c5dd452d77a740" providerId="LiveId" clId="{097BF132-2091-44E4-81AB-FA143EEB861C}" dt="2022-05-18T03:07:12.515" v="842" actId="122"/>
        <pc:sldMkLst>
          <pc:docMk/>
          <pc:sldMk cId="349443352" sldId="848"/>
        </pc:sldMkLst>
        <pc:spChg chg="mod">
          <ac:chgData name="Boban Srezovski" userId="d2c5dd452d77a740" providerId="LiveId" clId="{097BF132-2091-44E4-81AB-FA143EEB861C}" dt="2022-05-18T03:07:07.598" v="839"/>
          <ac:spMkLst>
            <pc:docMk/>
            <pc:sldMk cId="349443352" sldId="848"/>
            <ac:spMk id="2" creationId="{29448AD2-CB2C-4C92-9158-F777E3B6CA0E}"/>
          </ac:spMkLst>
        </pc:spChg>
        <pc:spChg chg="mod">
          <ac:chgData name="Boban Srezovski" userId="d2c5dd452d77a740" providerId="LiveId" clId="{097BF132-2091-44E4-81AB-FA143EEB861C}" dt="2022-05-18T03:07:12.515" v="842" actId="122"/>
          <ac:spMkLst>
            <pc:docMk/>
            <pc:sldMk cId="349443352" sldId="848"/>
            <ac:spMk id="3" creationId="{6BD51BC8-8B7A-41CD-87EE-DAED2FCC1868}"/>
          </ac:spMkLst>
        </pc:spChg>
      </pc:sldChg>
      <pc:sldChg chg="addSp delSp modSp new mod">
        <pc:chgData name="Boban Srezovski" userId="d2c5dd452d77a740" providerId="LiveId" clId="{097BF132-2091-44E4-81AB-FA143EEB861C}" dt="2022-05-18T03:09:33.793" v="926" actId="1076"/>
        <pc:sldMkLst>
          <pc:docMk/>
          <pc:sldMk cId="2315425920" sldId="849"/>
        </pc:sldMkLst>
        <pc:spChg chg="mod">
          <ac:chgData name="Boban Srezovski" userId="d2c5dd452d77a740" providerId="LiveId" clId="{097BF132-2091-44E4-81AB-FA143EEB861C}" dt="2022-05-18T03:07:23.927" v="848"/>
          <ac:spMkLst>
            <pc:docMk/>
            <pc:sldMk cId="2315425920" sldId="849"/>
            <ac:spMk id="2" creationId="{E25B4D68-AAE6-460C-A7A4-99780F99BDA0}"/>
          </ac:spMkLst>
        </pc:spChg>
        <pc:spChg chg="mod">
          <ac:chgData name="Boban Srezovski" userId="d2c5dd452d77a740" providerId="LiveId" clId="{097BF132-2091-44E4-81AB-FA143EEB861C}" dt="2022-05-18T03:09:24.996" v="923" actId="242"/>
          <ac:spMkLst>
            <pc:docMk/>
            <pc:sldMk cId="2315425920" sldId="849"/>
            <ac:spMk id="3" creationId="{04169AF1-DBAD-4134-9532-33A5522E1461}"/>
          </ac:spMkLst>
        </pc:spChg>
        <pc:picChg chg="add mod">
          <ac:chgData name="Boban Srezovski" userId="d2c5dd452d77a740" providerId="LiveId" clId="{097BF132-2091-44E4-81AB-FA143EEB861C}" dt="2022-05-18T03:09:33.793" v="926" actId="1076"/>
          <ac:picMkLst>
            <pc:docMk/>
            <pc:sldMk cId="2315425920" sldId="849"/>
            <ac:picMk id="5" creationId="{DDF95542-401D-4C62-BA00-8A524F389F2C}"/>
          </ac:picMkLst>
        </pc:picChg>
        <pc:picChg chg="add del mod">
          <ac:chgData name="Boban Srezovski" userId="d2c5dd452d77a740" providerId="LiveId" clId="{097BF132-2091-44E4-81AB-FA143EEB861C}" dt="2022-05-18T03:09:21.578" v="920" actId="478"/>
          <ac:picMkLst>
            <pc:docMk/>
            <pc:sldMk cId="2315425920" sldId="849"/>
            <ac:picMk id="7" creationId="{8D731A94-6BAB-41ED-9AEE-73DF8FDD3218}"/>
          </ac:picMkLst>
        </pc:picChg>
      </pc:sldChg>
      <pc:sldChg chg="delSp modSp add mod">
        <pc:chgData name="Boban Srezovski" userId="d2c5dd452d77a740" providerId="LiveId" clId="{097BF132-2091-44E4-81AB-FA143EEB861C}" dt="2022-05-18T03:09:19.625" v="919" actId="1076"/>
        <pc:sldMkLst>
          <pc:docMk/>
          <pc:sldMk cId="3638783310" sldId="850"/>
        </pc:sldMkLst>
        <pc:spChg chg="mod">
          <ac:chgData name="Boban Srezovski" userId="d2c5dd452d77a740" providerId="LiveId" clId="{097BF132-2091-44E4-81AB-FA143EEB861C}" dt="2022-05-18T03:09:18.462" v="918" actId="27636"/>
          <ac:spMkLst>
            <pc:docMk/>
            <pc:sldMk cId="3638783310" sldId="850"/>
            <ac:spMk id="3" creationId="{04169AF1-DBAD-4134-9532-33A5522E1461}"/>
          </ac:spMkLst>
        </pc:spChg>
        <pc:picChg chg="del">
          <ac:chgData name="Boban Srezovski" userId="d2c5dd452d77a740" providerId="LiveId" clId="{097BF132-2091-44E4-81AB-FA143EEB861C}" dt="2022-05-18T03:08:46.579" v="885" actId="478"/>
          <ac:picMkLst>
            <pc:docMk/>
            <pc:sldMk cId="3638783310" sldId="850"/>
            <ac:picMk id="5" creationId="{DDF95542-401D-4C62-BA00-8A524F389F2C}"/>
          </ac:picMkLst>
        </pc:picChg>
        <pc:picChg chg="mod">
          <ac:chgData name="Boban Srezovski" userId="d2c5dd452d77a740" providerId="LiveId" clId="{097BF132-2091-44E4-81AB-FA143EEB861C}" dt="2022-05-18T03:09:19.625" v="919" actId="1076"/>
          <ac:picMkLst>
            <pc:docMk/>
            <pc:sldMk cId="3638783310" sldId="850"/>
            <ac:picMk id="7" creationId="{8D731A94-6BAB-41ED-9AEE-73DF8FDD3218}"/>
          </ac:picMkLst>
        </pc:picChg>
      </pc:sldChg>
      <pc:sldChg chg="addSp modSp new mod">
        <pc:chgData name="Boban Srezovski" userId="d2c5dd452d77a740" providerId="LiveId" clId="{097BF132-2091-44E4-81AB-FA143EEB861C}" dt="2022-05-18T03:13:22.753" v="988" actId="1076"/>
        <pc:sldMkLst>
          <pc:docMk/>
          <pc:sldMk cId="1473376377" sldId="851"/>
        </pc:sldMkLst>
        <pc:spChg chg="mod">
          <ac:chgData name="Boban Srezovski" userId="d2c5dd452d77a740" providerId="LiveId" clId="{097BF132-2091-44E4-81AB-FA143EEB861C}" dt="2022-05-18T03:11:47.416" v="932"/>
          <ac:spMkLst>
            <pc:docMk/>
            <pc:sldMk cId="1473376377" sldId="851"/>
            <ac:spMk id="2" creationId="{CE8D2DE2-AE06-43B0-9161-3A20FCAA885A}"/>
          </ac:spMkLst>
        </pc:spChg>
        <pc:spChg chg="mod">
          <ac:chgData name="Boban Srezovski" userId="d2c5dd452d77a740" providerId="LiveId" clId="{097BF132-2091-44E4-81AB-FA143EEB861C}" dt="2022-05-18T03:13:19.833" v="987" actId="14100"/>
          <ac:spMkLst>
            <pc:docMk/>
            <pc:sldMk cId="1473376377" sldId="851"/>
            <ac:spMk id="3" creationId="{81836034-7816-46A8-84BF-CCED1EEFB9EC}"/>
          </ac:spMkLst>
        </pc:spChg>
        <pc:picChg chg="add mod">
          <ac:chgData name="Boban Srezovski" userId="d2c5dd452d77a740" providerId="LiveId" clId="{097BF132-2091-44E4-81AB-FA143EEB861C}" dt="2022-05-18T03:13:13.393" v="985" actId="1076"/>
          <ac:picMkLst>
            <pc:docMk/>
            <pc:sldMk cId="1473376377" sldId="851"/>
            <ac:picMk id="5" creationId="{6388331E-4FEE-4B5A-81AA-CCCFE0623A3F}"/>
          </ac:picMkLst>
        </pc:picChg>
        <pc:picChg chg="add mod modCrop">
          <ac:chgData name="Boban Srezovski" userId="d2c5dd452d77a740" providerId="LiveId" clId="{097BF132-2091-44E4-81AB-FA143EEB861C}" dt="2022-05-18T03:13:22.753" v="988" actId="1076"/>
          <ac:picMkLst>
            <pc:docMk/>
            <pc:sldMk cId="1473376377" sldId="851"/>
            <ac:picMk id="7" creationId="{A66C00C7-C0A3-4475-9CA1-57615BB31E2D}"/>
          </ac:picMkLst>
        </pc:picChg>
      </pc:sldChg>
      <pc:sldChg chg="addSp modSp new mod">
        <pc:chgData name="Boban Srezovski" userId="d2c5dd452d77a740" providerId="LiveId" clId="{097BF132-2091-44E4-81AB-FA143EEB861C}" dt="2022-05-18T03:14:05.154" v="1007" actId="1076"/>
        <pc:sldMkLst>
          <pc:docMk/>
          <pc:sldMk cId="3461219096" sldId="852"/>
        </pc:sldMkLst>
        <pc:spChg chg="mod">
          <ac:chgData name="Boban Srezovski" userId="d2c5dd452d77a740" providerId="LiveId" clId="{097BF132-2091-44E4-81AB-FA143EEB861C}" dt="2022-05-18T03:13:35.590" v="994"/>
          <ac:spMkLst>
            <pc:docMk/>
            <pc:sldMk cId="3461219096" sldId="852"/>
            <ac:spMk id="2" creationId="{546DAC34-F979-443A-973C-FB875A31FD69}"/>
          </ac:spMkLst>
        </pc:spChg>
        <pc:spChg chg="mod">
          <ac:chgData name="Boban Srezovski" userId="d2c5dd452d77a740" providerId="LiveId" clId="{097BF132-2091-44E4-81AB-FA143EEB861C}" dt="2022-05-18T03:14:03.473" v="1006" actId="20577"/>
          <ac:spMkLst>
            <pc:docMk/>
            <pc:sldMk cId="3461219096" sldId="852"/>
            <ac:spMk id="3" creationId="{215772A1-099D-4668-90F0-8AD7E4C36BFE}"/>
          </ac:spMkLst>
        </pc:spChg>
        <pc:picChg chg="add mod">
          <ac:chgData name="Boban Srezovski" userId="d2c5dd452d77a740" providerId="LiveId" clId="{097BF132-2091-44E4-81AB-FA143EEB861C}" dt="2022-05-18T03:14:05.154" v="1007" actId="1076"/>
          <ac:picMkLst>
            <pc:docMk/>
            <pc:sldMk cId="3461219096" sldId="852"/>
            <ac:picMk id="5" creationId="{98216478-3855-48D6-8B72-DC64059C51F4}"/>
          </ac:picMkLst>
        </pc:picChg>
      </pc:sldChg>
      <pc:sldChg chg="addSp modSp new mod">
        <pc:chgData name="Boban Srezovski" userId="d2c5dd452d77a740" providerId="LiveId" clId="{097BF132-2091-44E4-81AB-FA143EEB861C}" dt="2022-05-18T03:15:04.241" v="1040" actId="1076"/>
        <pc:sldMkLst>
          <pc:docMk/>
          <pc:sldMk cId="1140502680" sldId="853"/>
        </pc:sldMkLst>
        <pc:spChg chg="mod">
          <ac:chgData name="Boban Srezovski" userId="d2c5dd452d77a740" providerId="LiveId" clId="{097BF132-2091-44E4-81AB-FA143EEB861C}" dt="2022-05-18T03:14:19.058" v="1015" actId="6549"/>
          <ac:spMkLst>
            <pc:docMk/>
            <pc:sldMk cId="1140502680" sldId="853"/>
            <ac:spMk id="2" creationId="{58CF5F54-3E55-494A-ABCD-3F7BBDFD6E32}"/>
          </ac:spMkLst>
        </pc:spChg>
        <pc:spChg chg="mod">
          <ac:chgData name="Boban Srezovski" userId="d2c5dd452d77a740" providerId="LiveId" clId="{097BF132-2091-44E4-81AB-FA143EEB861C}" dt="2022-05-18T03:15:00.312" v="1038" actId="20577"/>
          <ac:spMkLst>
            <pc:docMk/>
            <pc:sldMk cId="1140502680" sldId="853"/>
            <ac:spMk id="3" creationId="{72678D69-FFA6-424D-A517-5925F418B965}"/>
          </ac:spMkLst>
        </pc:spChg>
        <pc:picChg chg="add mod">
          <ac:chgData name="Boban Srezovski" userId="d2c5dd452d77a740" providerId="LiveId" clId="{097BF132-2091-44E4-81AB-FA143EEB861C}" dt="2022-05-18T03:15:04.241" v="1040" actId="1076"/>
          <ac:picMkLst>
            <pc:docMk/>
            <pc:sldMk cId="1140502680" sldId="853"/>
            <ac:picMk id="5" creationId="{F821D892-C10E-4336-A0C5-510F8DF3F0CB}"/>
          </ac:picMkLst>
        </pc:picChg>
        <pc:picChg chg="add mod">
          <ac:chgData name="Boban Srezovski" userId="d2c5dd452d77a740" providerId="LiveId" clId="{097BF132-2091-44E4-81AB-FA143EEB861C}" dt="2022-05-18T03:15:01.706" v="1039" actId="1076"/>
          <ac:picMkLst>
            <pc:docMk/>
            <pc:sldMk cId="1140502680" sldId="853"/>
            <ac:picMk id="7" creationId="{39349D49-9283-4ED1-B825-5A5478E999F6}"/>
          </ac:picMkLst>
        </pc:picChg>
      </pc:sldChg>
      <pc:sldChg chg="addSp delSp modSp add mod">
        <pc:chgData name="Boban Srezovski" userId="d2c5dd452d77a740" providerId="LiveId" clId="{097BF132-2091-44E4-81AB-FA143EEB861C}" dt="2022-05-18T03:17:51.113" v="1107" actId="732"/>
        <pc:sldMkLst>
          <pc:docMk/>
          <pc:sldMk cId="1502899538" sldId="854"/>
        </pc:sldMkLst>
        <pc:spChg chg="mod">
          <ac:chgData name="Boban Srezovski" userId="d2c5dd452d77a740" providerId="LiveId" clId="{097BF132-2091-44E4-81AB-FA143EEB861C}" dt="2022-05-18T03:16:51.274" v="1087" actId="6549"/>
          <ac:spMkLst>
            <pc:docMk/>
            <pc:sldMk cId="1502899538" sldId="854"/>
            <ac:spMk id="3" creationId="{72678D69-FFA6-424D-A517-5925F418B965}"/>
          </ac:spMkLst>
        </pc:spChg>
        <pc:picChg chg="del">
          <ac:chgData name="Boban Srezovski" userId="d2c5dd452d77a740" providerId="LiveId" clId="{097BF132-2091-44E4-81AB-FA143EEB861C}" dt="2022-05-18T03:15:25.609" v="1044" actId="478"/>
          <ac:picMkLst>
            <pc:docMk/>
            <pc:sldMk cId="1502899538" sldId="854"/>
            <ac:picMk id="5" creationId="{F821D892-C10E-4336-A0C5-510F8DF3F0CB}"/>
          </ac:picMkLst>
        </pc:picChg>
        <pc:picChg chg="add mod modCrop">
          <ac:chgData name="Boban Srezovski" userId="d2c5dd452d77a740" providerId="LiveId" clId="{097BF132-2091-44E4-81AB-FA143EEB861C}" dt="2022-05-18T03:17:51.113" v="1107" actId="732"/>
          <ac:picMkLst>
            <pc:docMk/>
            <pc:sldMk cId="1502899538" sldId="854"/>
            <ac:picMk id="6" creationId="{77E948D6-2EC5-4473-9DAB-0106FA7201B8}"/>
          </ac:picMkLst>
        </pc:picChg>
        <pc:picChg chg="del">
          <ac:chgData name="Boban Srezovski" userId="d2c5dd452d77a740" providerId="LiveId" clId="{097BF132-2091-44E4-81AB-FA143EEB861C}" dt="2022-05-18T03:15:26.129" v="1045" actId="478"/>
          <ac:picMkLst>
            <pc:docMk/>
            <pc:sldMk cId="1502899538" sldId="854"/>
            <ac:picMk id="7" creationId="{39349D49-9283-4ED1-B825-5A5478E999F6}"/>
          </ac:picMkLst>
        </pc:picChg>
        <pc:picChg chg="add mod modCrop">
          <ac:chgData name="Boban Srezovski" userId="d2c5dd452d77a740" providerId="LiveId" clId="{097BF132-2091-44E4-81AB-FA143EEB861C}" dt="2022-05-18T03:17:44.968" v="1106" actId="732"/>
          <ac:picMkLst>
            <pc:docMk/>
            <pc:sldMk cId="1502899538" sldId="854"/>
            <ac:picMk id="9" creationId="{BB10262A-275C-491A-812E-E9B60DBF9BE1}"/>
          </ac:picMkLst>
        </pc:picChg>
        <pc:picChg chg="add mod">
          <ac:chgData name="Boban Srezovski" userId="d2c5dd452d77a740" providerId="LiveId" clId="{097BF132-2091-44E4-81AB-FA143EEB861C}" dt="2022-05-18T03:17:13.856" v="1097" actId="1076"/>
          <ac:picMkLst>
            <pc:docMk/>
            <pc:sldMk cId="1502899538" sldId="854"/>
            <ac:picMk id="11" creationId="{18B79CEE-C92F-40AF-88D2-55224F104280}"/>
          </ac:picMkLst>
        </pc:picChg>
        <pc:picChg chg="add mod">
          <ac:chgData name="Boban Srezovski" userId="d2c5dd452d77a740" providerId="LiveId" clId="{097BF132-2091-44E4-81AB-FA143EEB861C}" dt="2022-05-18T03:17:32.721" v="1103" actId="14100"/>
          <ac:picMkLst>
            <pc:docMk/>
            <pc:sldMk cId="1502899538" sldId="854"/>
            <ac:picMk id="13" creationId="{F2E2F44E-A9DB-40BF-8890-C6D43CDBCA32}"/>
          </ac:picMkLst>
        </pc:picChg>
      </pc:sldChg>
      <pc:sldChg chg="addSp modSp new mod">
        <pc:chgData name="Boban Srezovski" userId="d2c5dd452d77a740" providerId="LiveId" clId="{097BF132-2091-44E4-81AB-FA143EEB861C}" dt="2022-05-18T03:19:16.699" v="1148"/>
        <pc:sldMkLst>
          <pc:docMk/>
          <pc:sldMk cId="1779326288" sldId="855"/>
        </pc:sldMkLst>
        <pc:spChg chg="mod">
          <ac:chgData name="Boban Srezovski" userId="d2c5dd452d77a740" providerId="LiveId" clId="{097BF132-2091-44E4-81AB-FA143EEB861C}" dt="2022-05-18T03:18:22.344" v="1113"/>
          <ac:spMkLst>
            <pc:docMk/>
            <pc:sldMk cId="1779326288" sldId="855"/>
            <ac:spMk id="2" creationId="{FB8884EB-959E-4FE8-8ED0-3D970A3CF71F}"/>
          </ac:spMkLst>
        </pc:spChg>
        <pc:spChg chg="mod">
          <ac:chgData name="Boban Srezovski" userId="d2c5dd452d77a740" providerId="LiveId" clId="{097BF132-2091-44E4-81AB-FA143EEB861C}" dt="2022-05-18T03:19:10.698" v="1144" actId="27636"/>
          <ac:spMkLst>
            <pc:docMk/>
            <pc:sldMk cId="1779326288" sldId="855"/>
            <ac:spMk id="3" creationId="{1199556B-A2F8-4AA0-8161-678DC695D757}"/>
          </ac:spMkLst>
        </pc:spChg>
        <pc:picChg chg="add mod">
          <ac:chgData name="Boban Srezovski" userId="d2c5dd452d77a740" providerId="LiveId" clId="{097BF132-2091-44E4-81AB-FA143EEB861C}" dt="2022-05-18T03:19:14.712" v="1146" actId="1076"/>
          <ac:picMkLst>
            <pc:docMk/>
            <pc:sldMk cId="1779326288" sldId="855"/>
            <ac:picMk id="5" creationId="{CFE68486-3147-4671-A210-AA471758FF97}"/>
          </ac:picMkLst>
        </pc:picChg>
        <pc:picChg chg="add mod">
          <ac:chgData name="Boban Srezovski" userId="d2c5dd452d77a740" providerId="LiveId" clId="{097BF132-2091-44E4-81AB-FA143EEB861C}" dt="2022-05-18T03:19:13.440" v="1145" actId="1076"/>
          <ac:picMkLst>
            <pc:docMk/>
            <pc:sldMk cId="1779326288" sldId="855"/>
            <ac:picMk id="7" creationId="{CEF61194-7210-4B19-9C5F-69AFA19735D0}"/>
          </ac:picMkLst>
        </pc:picChg>
        <pc:picChg chg="add mod">
          <ac:chgData name="Boban Srezovski" userId="d2c5dd452d77a740" providerId="LiveId" clId="{097BF132-2091-44E4-81AB-FA143EEB861C}" dt="2022-05-18T03:19:16.699" v="1148"/>
          <ac:picMkLst>
            <pc:docMk/>
            <pc:sldMk cId="1779326288" sldId="855"/>
            <ac:picMk id="8" creationId="{47DB16E8-457C-4583-9C24-F3D25B91834D}"/>
          </ac:picMkLst>
        </pc:picChg>
      </pc:sldChg>
      <pc:sldChg chg="addSp modSp new mod">
        <pc:chgData name="Boban Srezovski" userId="d2c5dd452d77a740" providerId="LiveId" clId="{097BF132-2091-44E4-81AB-FA143EEB861C}" dt="2022-05-18T03:20:35.721" v="1182" actId="1076"/>
        <pc:sldMkLst>
          <pc:docMk/>
          <pc:sldMk cId="687716332" sldId="856"/>
        </pc:sldMkLst>
        <pc:spChg chg="mod">
          <ac:chgData name="Boban Srezovski" userId="d2c5dd452d77a740" providerId="LiveId" clId="{097BF132-2091-44E4-81AB-FA143EEB861C}" dt="2022-05-18T03:19:30.007" v="1154"/>
          <ac:spMkLst>
            <pc:docMk/>
            <pc:sldMk cId="687716332" sldId="856"/>
            <ac:spMk id="2" creationId="{BFC8F367-44DF-4914-A9FC-53B50B572CB9}"/>
          </ac:spMkLst>
        </pc:spChg>
        <pc:spChg chg="mod">
          <ac:chgData name="Boban Srezovski" userId="d2c5dd452d77a740" providerId="LiveId" clId="{097BF132-2091-44E4-81AB-FA143EEB861C}" dt="2022-05-18T03:20:26.656" v="1180" actId="14100"/>
          <ac:spMkLst>
            <pc:docMk/>
            <pc:sldMk cId="687716332" sldId="856"/>
            <ac:spMk id="3" creationId="{BDEAE147-CA75-46FB-9255-7430C3E3FF92}"/>
          </ac:spMkLst>
        </pc:spChg>
        <pc:picChg chg="add mod">
          <ac:chgData name="Boban Srezovski" userId="d2c5dd452d77a740" providerId="LiveId" clId="{097BF132-2091-44E4-81AB-FA143EEB861C}" dt="2022-05-18T03:20:30.840" v="1181" actId="1076"/>
          <ac:picMkLst>
            <pc:docMk/>
            <pc:sldMk cId="687716332" sldId="856"/>
            <ac:picMk id="5" creationId="{0DCCDD8D-7FF1-48C5-8FA4-431528D03A6E}"/>
          </ac:picMkLst>
        </pc:picChg>
        <pc:picChg chg="add mod">
          <ac:chgData name="Boban Srezovski" userId="d2c5dd452d77a740" providerId="LiveId" clId="{097BF132-2091-44E4-81AB-FA143EEB861C}" dt="2022-05-18T03:20:35.721" v="1182" actId="1076"/>
          <ac:picMkLst>
            <pc:docMk/>
            <pc:sldMk cId="687716332" sldId="856"/>
            <ac:picMk id="7" creationId="{92119FFD-A17A-4BBA-ACC2-79E9E87D483B}"/>
          </ac:picMkLst>
        </pc:picChg>
      </pc:sldChg>
      <pc:sldChg chg="addSp modSp new mod">
        <pc:chgData name="Boban Srezovski" userId="d2c5dd452d77a740" providerId="LiveId" clId="{097BF132-2091-44E4-81AB-FA143EEB861C}" dt="2022-05-18T03:21:46.776" v="1207" actId="1076"/>
        <pc:sldMkLst>
          <pc:docMk/>
          <pc:sldMk cId="118134496" sldId="857"/>
        </pc:sldMkLst>
        <pc:spChg chg="mod">
          <ac:chgData name="Boban Srezovski" userId="d2c5dd452d77a740" providerId="LiveId" clId="{097BF132-2091-44E4-81AB-FA143EEB861C}" dt="2022-05-18T03:20:58.206" v="1188"/>
          <ac:spMkLst>
            <pc:docMk/>
            <pc:sldMk cId="118134496" sldId="857"/>
            <ac:spMk id="2" creationId="{B07F9065-7321-4AC4-BDC4-99A796C94E90}"/>
          </ac:spMkLst>
        </pc:spChg>
        <pc:spChg chg="mod">
          <ac:chgData name="Boban Srezovski" userId="d2c5dd452d77a740" providerId="LiveId" clId="{097BF132-2091-44E4-81AB-FA143EEB861C}" dt="2022-05-18T03:21:43.402" v="1206" actId="6549"/>
          <ac:spMkLst>
            <pc:docMk/>
            <pc:sldMk cId="118134496" sldId="857"/>
            <ac:spMk id="3" creationId="{07E6CCC6-46E4-4A1C-8901-34604AC0C1A9}"/>
          </ac:spMkLst>
        </pc:spChg>
        <pc:picChg chg="add mod">
          <ac:chgData name="Boban Srezovski" userId="d2c5dd452d77a740" providerId="LiveId" clId="{097BF132-2091-44E4-81AB-FA143EEB861C}" dt="2022-05-18T03:21:41.938" v="1204" actId="1076"/>
          <ac:picMkLst>
            <pc:docMk/>
            <pc:sldMk cId="118134496" sldId="857"/>
            <ac:picMk id="5" creationId="{8AEB8029-98C9-4179-8876-573F95005525}"/>
          </ac:picMkLst>
        </pc:picChg>
        <pc:picChg chg="add mod">
          <ac:chgData name="Boban Srezovski" userId="d2c5dd452d77a740" providerId="LiveId" clId="{097BF132-2091-44E4-81AB-FA143EEB861C}" dt="2022-05-18T03:21:46.776" v="1207" actId="1076"/>
          <ac:picMkLst>
            <pc:docMk/>
            <pc:sldMk cId="118134496" sldId="857"/>
            <ac:picMk id="7" creationId="{6C208032-2187-4DB0-A892-ACFF7674AEEA}"/>
          </ac:picMkLst>
        </pc:picChg>
      </pc:sldChg>
      <pc:sldChg chg="delSp modSp add mod">
        <pc:chgData name="Boban Srezovski" userId="d2c5dd452d77a740" providerId="LiveId" clId="{097BF132-2091-44E4-81AB-FA143EEB861C}" dt="2022-05-18T03:22:46.249" v="1277" actId="14100"/>
        <pc:sldMkLst>
          <pc:docMk/>
          <pc:sldMk cId="326060436" sldId="858"/>
        </pc:sldMkLst>
        <pc:spChg chg="mod">
          <ac:chgData name="Boban Srezovski" userId="d2c5dd452d77a740" providerId="LiveId" clId="{097BF132-2091-44E4-81AB-FA143EEB861C}" dt="2022-05-18T03:22:46.249" v="1277" actId="14100"/>
          <ac:spMkLst>
            <pc:docMk/>
            <pc:sldMk cId="326060436" sldId="858"/>
            <ac:spMk id="3" creationId="{07E6CCC6-46E4-4A1C-8901-34604AC0C1A9}"/>
          </ac:spMkLst>
        </pc:spChg>
        <pc:picChg chg="del">
          <ac:chgData name="Boban Srezovski" userId="d2c5dd452d77a740" providerId="LiveId" clId="{097BF132-2091-44E4-81AB-FA143EEB861C}" dt="2022-05-18T03:21:55.906" v="1209" actId="478"/>
          <ac:picMkLst>
            <pc:docMk/>
            <pc:sldMk cId="326060436" sldId="858"/>
            <ac:picMk id="5" creationId="{8AEB8029-98C9-4179-8876-573F95005525}"/>
          </ac:picMkLst>
        </pc:picChg>
        <pc:picChg chg="del">
          <ac:chgData name="Boban Srezovski" userId="d2c5dd452d77a740" providerId="LiveId" clId="{097BF132-2091-44E4-81AB-FA143EEB861C}" dt="2022-05-18T03:21:56.493" v="1210" actId="478"/>
          <ac:picMkLst>
            <pc:docMk/>
            <pc:sldMk cId="326060436" sldId="858"/>
            <ac:picMk id="7" creationId="{6C208032-2187-4DB0-A892-ACFF7674AEEA}"/>
          </ac:picMkLst>
        </pc:picChg>
      </pc:sldChg>
      <pc:sldChg chg="modSp new mod">
        <pc:chgData name="Boban Srezovski" userId="d2c5dd452d77a740" providerId="LiveId" clId="{097BF132-2091-44E4-81AB-FA143EEB861C}" dt="2022-05-18T03:23:21.025" v="1306" actId="6549"/>
        <pc:sldMkLst>
          <pc:docMk/>
          <pc:sldMk cId="2558401175" sldId="859"/>
        </pc:sldMkLst>
        <pc:spChg chg="mod">
          <ac:chgData name="Boban Srezovski" userId="d2c5dd452d77a740" providerId="LiveId" clId="{097BF132-2091-44E4-81AB-FA143EEB861C}" dt="2022-05-18T03:22:57.934" v="1283"/>
          <ac:spMkLst>
            <pc:docMk/>
            <pc:sldMk cId="2558401175" sldId="859"/>
            <ac:spMk id="2" creationId="{001C2AF3-1F4E-482F-BEF6-D7C342BA94DA}"/>
          </ac:spMkLst>
        </pc:spChg>
        <pc:spChg chg="mod">
          <ac:chgData name="Boban Srezovski" userId="d2c5dd452d77a740" providerId="LiveId" clId="{097BF132-2091-44E4-81AB-FA143EEB861C}" dt="2022-05-18T03:23:21.025" v="1306" actId="6549"/>
          <ac:spMkLst>
            <pc:docMk/>
            <pc:sldMk cId="2558401175" sldId="859"/>
            <ac:spMk id="3" creationId="{9BEE3F2B-488E-4DAC-9C21-CFD71406AB4F}"/>
          </ac:spMkLst>
        </pc:spChg>
      </pc:sldChg>
      <pc:sldChg chg="modSp new mod">
        <pc:chgData name="Boban Srezovski" userId="d2c5dd452d77a740" providerId="LiveId" clId="{097BF132-2091-44E4-81AB-FA143EEB861C}" dt="2022-05-18T03:23:42.059" v="1315" actId="12"/>
        <pc:sldMkLst>
          <pc:docMk/>
          <pc:sldMk cId="3117767241" sldId="860"/>
        </pc:sldMkLst>
        <pc:spChg chg="mod">
          <ac:chgData name="Boban Srezovski" userId="d2c5dd452d77a740" providerId="LiveId" clId="{097BF132-2091-44E4-81AB-FA143EEB861C}" dt="2022-05-18T03:23:34.574" v="1312"/>
          <ac:spMkLst>
            <pc:docMk/>
            <pc:sldMk cId="3117767241" sldId="860"/>
            <ac:spMk id="2" creationId="{0756779E-0341-4DFF-BDEE-4877EBCDDCF4}"/>
          </ac:spMkLst>
        </pc:spChg>
        <pc:spChg chg="mod">
          <ac:chgData name="Boban Srezovski" userId="d2c5dd452d77a740" providerId="LiveId" clId="{097BF132-2091-44E4-81AB-FA143EEB861C}" dt="2022-05-18T03:23:42.059" v="1315" actId="12"/>
          <ac:spMkLst>
            <pc:docMk/>
            <pc:sldMk cId="3117767241" sldId="860"/>
            <ac:spMk id="3" creationId="{88AE8EA4-90EC-450F-8FB6-3344CC53EAAE}"/>
          </ac:spMkLst>
        </pc:spChg>
      </pc:sldChg>
      <pc:sldChg chg="addSp modSp new mod">
        <pc:chgData name="Boban Srezovski" userId="d2c5dd452d77a740" providerId="LiveId" clId="{097BF132-2091-44E4-81AB-FA143EEB861C}" dt="2022-05-18T03:24:34.472" v="1337" actId="1076"/>
        <pc:sldMkLst>
          <pc:docMk/>
          <pc:sldMk cId="2846379814" sldId="861"/>
        </pc:sldMkLst>
        <pc:spChg chg="mod">
          <ac:chgData name="Boban Srezovski" userId="d2c5dd452d77a740" providerId="LiveId" clId="{097BF132-2091-44E4-81AB-FA143EEB861C}" dt="2022-05-18T03:23:53.502" v="1321"/>
          <ac:spMkLst>
            <pc:docMk/>
            <pc:sldMk cId="2846379814" sldId="861"/>
            <ac:spMk id="2" creationId="{622301A9-70AF-46E3-AF50-FB1805EE8C23}"/>
          </ac:spMkLst>
        </pc:spChg>
        <pc:spChg chg="mod">
          <ac:chgData name="Boban Srezovski" userId="d2c5dd452d77a740" providerId="LiveId" clId="{097BF132-2091-44E4-81AB-FA143EEB861C}" dt="2022-05-18T03:24:21.686" v="1335"/>
          <ac:spMkLst>
            <pc:docMk/>
            <pc:sldMk cId="2846379814" sldId="861"/>
            <ac:spMk id="3" creationId="{1053B044-F620-41EA-A579-3A351B6261BC}"/>
          </ac:spMkLst>
        </pc:spChg>
        <pc:picChg chg="add mod">
          <ac:chgData name="Boban Srezovski" userId="d2c5dd452d77a740" providerId="LiveId" clId="{097BF132-2091-44E4-81AB-FA143EEB861C}" dt="2022-05-18T03:24:15.680" v="1333" actId="1076"/>
          <ac:picMkLst>
            <pc:docMk/>
            <pc:sldMk cId="2846379814" sldId="861"/>
            <ac:picMk id="5" creationId="{8F63F6B5-AED7-4B8D-BFAA-9361595E2131}"/>
          </ac:picMkLst>
        </pc:picChg>
        <pc:picChg chg="add mod">
          <ac:chgData name="Boban Srezovski" userId="d2c5dd452d77a740" providerId="LiveId" clId="{097BF132-2091-44E4-81AB-FA143EEB861C}" dt="2022-05-18T03:24:34.472" v="1337" actId="1076"/>
          <ac:picMkLst>
            <pc:docMk/>
            <pc:sldMk cId="2846379814" sldId="861"/>
            <ac:picMk id="7" creationId="{5B4F1B52-D8D4-4D6A-BF2E-560A66492DB1}"/>
          </ac:picMkLst>
        </pc:picChg>
      </pc:sldChg>
      <pc:sldChg chg="addSp modSp new mod">
        <pc:chgData name="Boban Srezovski" userId="d2c5dd452d77a740" providerId="LiveId" clId="{097BF132-2091-44E4-81AB-FA143EEB861C}" dt="2022-05-18T03:26:10.456" v="1379" actId="1076"/>
        <pc:sldMkLst>
          <pc:docMk/>
          <pc:sldMk cId="1447846131" sldId="862"/>
        </pc:sldMkLst>
        <pc:spChg chg="mod">
          <ac:chgData name="Boban Srezovski" userId="d2c5dd452d77a740" providerId="LiveId" clId="{097BF132-2091-44E4-81AB-FA143EEB861C}" dt="2022-05-18T03:24:51.415" v="1343"/>
          <ac:spMkLst>
            <pc:docMk/>
            <pc:sldMk cId="1447846131" sldId="862"/>
            <ac:spMk id="2" creationId="{997D271D-2045-417F-A8BC-1B43E556C6AA}"/>
          </ac:spMkLst>
        </pc:spChg>
        <pc:spChg chg="mod">
          <ac:chgData name="Boban Srezovski" userId="d2c5dd452d77a740" providerId="LiveId" clId="{097BF132-2091-44E4-81AB-FA143EEB861C}" dt="2022-05-18T03:26:05.148" v="1377" actId="27636"/>
          <ac:spMkLst>
            <pc:docMk/>
            <pc:sldMk cId="1447846131" sldId="862"/>
            <ac:spMk id="3" creationId="{BF9C3FB1-EFAC-4652-BEF4-6A4B2929AC4E}"/>
          </ac:spMkLst>
        </pc:spChg>
        <pc:picChg chg="add mod">
          <ac:chgData name="Boban Srezovski" userId="d2c5dd452d77a740" providerId="LiveId" clId="{097BF132-2091-44E4-81AB-FA143EEB861C}" dt="2022-05-18T03:26:10.456" v="1379" actId="1076"/>
          <ac:picMkLst>
            <pc:docMk/>
            <pc:sldMk cId="1447846131" sldId="862"/>
            <ac:picMk id="5" creationId="{F57C026D-FB0A-4B94-B8D4-F5AF5F796803}"/>
          </ac:picMkLst>
        </pc:picChg>
        <pc:picChg chg="add mod">
          <ac:chgData name="Boban Srezovski" userId="d2c5dd452d77a740" providerId="LiveId" clId="{097BF132-2091-44E4-81AB-FA143EEB861C}" dt="2022-05-18T03:26:07.521" v="1378" actId="1076"/>
          <ac:picMkLst>
            <pc:docMk/>
            <pc:sldMk cId="1447846131" sldId="862"/>
            <ac:picMk id="7" creationId="{885ED56E-F628-4513-BBD1-719EE8BA0E81}"/>
          </ac:picMkLst>
        </pc:picChg>
      </pc:sldChg>
      <pc:sldChg chg="addSp delSp modSp add mod">
        <pc:chgData name="Boban Srezovski" userId="d2c5dd452d77a740" providerId="LiveId" clId="{097BF132-2091-44E4-81AB-FA143EEB861C}" dt="2022-05-18T03:27:13.039" v="1412" actId="1076"/>
        <pc:sldMkLst>
          <pc:docMk/>
          <pc:sldMk cId="1139578277" sldId="863"/>
        </pc:sldMkLst>
        <pc:spChg chg="mod">
          <ac:chgData name="Boban Srezovski" userId="d2c5dd452d77a740" providerId="LiveId" clId="{097BF132-2091-44E4-81AB-FA143EEB861C}" dt="2022-05-18T03:27:09.729" v="1410" actId="6549"/>
          <ac:spMkLst>
            <pc:docMk/>
            <pc:sldMk cId="1139578277" sldId="863"/>
            <ac:spMk id="3" creationId="{BF9C3FB1-EFAC-4652-BEF4-6A4B2929AC4E}"/>
          </ac:spMkLst>
        </pc:spChg>
        <pc:picChg chg="del">
          <ac:chgData name="Boban Srezovski" userId="d2c5dd452d77a740" providerId="LiveId" clId="{097BF132-2091-44E4-81AB-FA143EEB861C}" dt="2022-05-18T03:26:21.304" v="1383" actId="478"/>
          <ac:picMkLst>
            <pc:docMk/>
            <pc:sldMk cId="1139578277" sldId="863"/>
            <ac:picMk id="5" creationId="{F57C026D-FB0A-4B94-B8D4-F5AF5F796803}"/>
          </ac:picMkLst>
        </pc:picChg>
        <pc:picChg chg="add mod">
          <ac:chgData name="Boban Srezovski" userId="d2c5dd452d77a740" providerId="LiveId" clId="{097BF132-2091-44E4-81AB-FA143EEB861C}" dt="2022-05-18T03:27:11.736" v="1411" actId="1076"/>
          <ac:picMkLst>
            <pc:docMk/>
            <pc:sldMk cId="1139578277" sldId="863"/>
            <ac:picMk id="6" creationId="{EED94DD1-351C-4FC6-A61A-A67151F53E87}"/>
          </ac:picMkLst>
        </pc:picChg>
        <pc:picChg chg="del mod">
          <ac:chgData name="Boban Srezovski" userId="d2c5dd452d77a740" providerId="LiveId" clId="{097BF132-2091-44E4-81AB-FA143EEB861C}" dt="2022-05-18T03:26:21.592" v="1385" actId="478"/>
          <ac:picMkLst>
            <pc:docMk/>
            <pc:sldMk cId="1139578277" sldId="863"/>
            <ac:picMk id="7" creationId="{885ED56E-F628-4513-BBD1-719EE8BA0E81}"/>
          </ac:picMkLst>
        </pc:picChg>
        <pc:picChg chg="add mod">
          <ac:chgData name="Boban Srezovski" userId="d2c5dd452d77a740" providerId="LiveId" clId="{097BF132-2091-44E4-81AB-FA143EEB861C}" dt="2022-05-18T03:27:13.039" v="1412" actId="1076"/>
          <ac:picMkLst>
            <pc:docMk/>
            <pc:sldMk cId="1139578277" sldId="863"/>
            <ac:picMk id="9" creationId="{537F0964-67C9-4B85-97F2-023400929841}"/>
          </ac:picMkLst>
        </pc:picChg>
      </pc:sldChg>
      <pc:sldChg chg="addSp modSp new mod">
        <pc:chgData name="Boban Srezovski" userId="d2c5dd452d77a740" providerId="LiveId" clId="{097BF132-2091-44E4-81AB-FA143EEB861C}" dt="2022-05-18T22:37:52.909" v="1453" actId="1076"/>
        <pc:sldMkLst>
          <pc:docMk/>
          <pc:sldMk cId="2744467221" sldId="864"/>
        </pc:sldMkLst>
        <pc:spChg chg="mod">
          <ac:chgData name="Boban Srezovski" userId="d2c5dd452d77a740" providerId="LiveId" clId="{097BF132-2091-44E4-81AB-FA143EEB861C}" dt="2022-05-18T03:27:24.310" v="1418"/>
          <ac:spMkLst>
            <pc:docMk/>
            <pc:sldMk cId="2744467221" sldId="864"/>
            <ac:spMk id="2" creationId="{4C143237-1D07-413E-94F4-584BE3BDCEA1}"/>
          </ac:spMkLst>
        </pc:spChg>
        <pc:spChg chg="mod">
          <ac:chgData name="Boban Srezovski" userId="d2c5dd452d77a740" providerId="LiveId" clId="{097BF132-2091-44E4-81AB-FA143EEB861C}" dt="2022-05-18T22:37:51.134" v="1452" actId="20577"/>
          <ac:spMkLst>
            <pc:docMk/>
            <pc:sldMk cId="2744467221" sldId="864"/>
            <ac:spMk id="3" creationId="{53F0FFD3-E646-4C98-9821-E71DCEE4448F}"/>
          </ac:spMkLst>
        </pc:spChg>
        <pc:picChg chg="add mod">
          <ac:chgData name="Boban Srezovski" userId="d2c5dd452d77a740" providerId="LiveId" clId="{097BF132-2091-44E4-81AB-FA143EEB861C}" dt="2022-05-18T22:37:37.494" v="1447" actId="1076"/>
          <ac:picMkLst>
            <pc:docMk/>
            <pc:sldMk cId="2744467221" sldId="864"/>
            <ac:picMk id="5" creationId="{35E8F2E6-27F0-4CCE-A8E8-F08CB5066708}"/>
          </ac:picMkLst>
        </pc:picChg>
        <pc:picChg chg="add mod">
          <ac:chgData name="Boban Srezovski" userId="d2c5dd452d77a740" providerId="LiveId" clId="{097BF132-2091-44E4-81AB-FA143EEB861C}" dt="2022-05-18T22:37:52.909" v="1453" actId="1076"/>
          <ac:picMkLst>
            <pc:docMk/>
            <pc:sldMk cId="2744467221" sldId="864"/>
            <ac:picMk id="7" creationId="{663D00C8-134B-48DB-801A-54CEA14520E1}"/>
          </ac:picMkLst>
        </pc:picChg>
      </pc:sldChg>
      <pc:sldChg chg="addSp delSp modSp add mod">
        <pc:chgData name="Boban Srezovski" userId="d2c5dd452d77a740" providerId="LiveId" clId="{097BF132-2091-44E4-81AB-FA143EEB861C}" dt="2022-05-18T22:46:39.496" v="1478" actId="20577"/>
        <pc:sldMkLst>
          <pc:docMk/>
          <pc:sldMk cId="2965944520" sldId="865"/>
        </pc:sldMkLst>
        <pc:spChg chg="mod">
          <ac:chgData name="Boban Srezovski" userId="d2c5dd452d77a740" providerId="LiveId" clId="{097BF132-2091-44E4-81AB-FA143EEB861C}" dt="2022-05-18T22:46:39.496" v="1478" actId="20577"/>
          <ac:spMkLst>
            <pc:docMk/>
            <pc:sldMk cId="2965944520" sldId="865"/>
            <ac:spMk id="3" creationId="{53F0FFD3-E646-4C98-9821-E71DCEE4448F}"/>
          </ac:spMkLst>
        </pc:spChg>
        <pc:picChg chg="del">
          <ac:chgData name="Boban Srezovski" userId="d2c5dd452d77a740" providerId="LiveId" clId="{097BF132-2091-44E4-81AB-FA143EEB861C}" dt="2022-05-18T22:38:05.871" v="1456" actId="478"/>
          <ac:picMkLst>
            <pc:docMk/>
            <pc:sldMk cId="2965944520" sldId="865"/>
            <ac:picMk id="5" creationId="{35E8F2E6-27F0-4CCE-A8E8-F08CB5066708}"/>
          </ac:picMkLst>
        </pc:picChg>
        <pc:picChg chg="add mod">
          <ac:chgData name="Boban Srezovski" userId="d2c5dd452d77a740" providerId="LiveId" clId="{097BF132-2091-44E4-81AB-FA143EEB861C}" dt="2022-05-18T22:38:30.973" v="1474" actId="1076"/>
          <ac:picMkLst>
            <pc:docMk/>
            <pc:sldMk cId="2965944520" sldId="865"/>
            <ac:picMk id="6" creationId="{DEE71804-02E2-4FC9-9F4E-5D1FAA93C14D}"/>
          </ac:picMkLst>
        </pc:picChg>
        <pc:picChg chg="del">
          <ac:chgData name="Boban Srezovski" userId="d2c5dd452d77a740" providerId="LiveId" clId="{097BF132-2091-44E4-81AB-FA143EEB861C}" dt="2022-05-18T22:38:06.253" v="1457" actId="478"/>
          <ac:picMkLst>
            <pc:docMk/>
            <pc:sldMk cId="2965944520" sldId="865"/>
            <ac:picMk id="7" creationId="{663D00C8-134B-48DB-801A-54CEA14520E1}"/>
          </ac:picMkLst>
        </pc:picChg>
        <pc:picChg chg="add mod">
          <ac:chgData name="Boban Srezovski" userId="d2c5dd452d77a740" providerId="LiveId" clId="{097BF132-2091-44E4-81AB-FA143EEB861C}" dt="2022-05-18T22:38:40.990" v="1477" actId="1076"/>
          <ac:picMkLst>
            <pc:docMk/>
            <pc:sldMk cId="2965944520" sldId="865"/>
            <ac:picMk id="9" creationId="{9E2AA517-559F-4070-9484-2AAB249B8C85}"/>
          </ac:picMkLst>
        </pc:picChg>
      </pc:sldChg>
      <pc:sldChg chg="add del">
        <pc:chgData name="Boban Srezovski" userId="d2c5dd452d77a740" providerId="LiveId" clId="{097BF132-2091-44E4-81AB-FA143EEB861C}" dt="2022-05-18T22:49:11.065" v="1480"/>
        <pc:sldMkLst>
          <pc:docMk/>
          <pc:sldMk cId="1752729156" sldId="866"/>
        </pc:sldMkLst>
      </pc:sldChg>
      <pc:sldChg chg="addSp modSp new mod">
        <pc:chgData name="Boban Srezovski" userId="d2c5dd452d77a740" providerId="LiveId" clId="{097BF132-2091-44E4-81AB-FA143EEB861C}" dt="2022-05-18T22:50:02.797" v="1500" actId="1076"/>
        <pc:sldMkLst>
          <pc:docMk/>
          <pc:sldMk cId="1785674670" sldId="866"/>
        </pc:sldMkLst>
        <pc:spChg chg="mod">
          <ac:chgData name="Boban Srezovski" userId="d2c5dd452d77a740" providerId="LiveId" clId="{097BF132-2091-44E4-81AB-FA143EEB861C}" dt="2022-05-18T22:49:24.138" v="1486"/>
          <ac:spMkLst>
            <pc:docMk/>
            <pc:sldMk cId="1785674670" sldId="866"/>
            <ac:spMk id="2" creationId="{2B6586F7-F094-45D4-9EB0-DA076CAD4132}"/>
          </ac:spMkLst>
        </pc:spChg>
        <pc:spChg chg="mod">
          <ac:chgData name="Boban Srezovski" userId="d2c5dd452d77a740" providerId="LiveId" clId="{097BF132-2091-44E4-81AB-FA143EEB861C}" dt="2022-05-18T22:49:44.330" v="1497"/>
          <ac:spMkLst>
            <pc:docMk/>
            <pc:sldMk cId="1785674670" sldId="866"/>
            <ac:spMk id="3" creationId="{B9185DE2-CE85-4392-9FDC-8161BD3E169B}"/>
          </ac:spMkLst>
        </pc:spChg>
        <pc:picChg chg="add mod">
          <ac:chgData name="Boban Srezovski" userId="d2c5dd452d77a740" providerId="LiveId" clId="{097BF132-2091-44E4-81AB-FA143EEB861C}" dt="2022-05-18T22:49:50.174" v="1498" actId="1076"/>
          <ac:picMkLst>
            <pc:docMk/>
            <pc:sldMk cId="1785674670" sldId="866"/>
            <ac:picMk id="5" creationId="{00D76514-E36F-445C-8878-3FF3485BC9EE}"/>
          </ac:picMkLst>
        </pc:picChg>
        <pc:picChg chg="add mod">
          <ac:chgData name="Boban Srezovski" userId="d2c5dd452d77a740" providerId="LiveId" clId="{097BF132-2091-44E4-81AB-FA143EEB861C}" dt="2022-05-18T22:50:02.797" v="1500" actId="1076"/>
          <ac:picMkLst>
            <pc:docMk/>
            <pc:sldMk cId="1785674670" sldId="866"/>
            <ac:picMk id="7" creationId="{B2972CF0-4E97-4F58-AAAF-531646772154}"/>
          </ac:picMkLst>
        </pc:picChg>
      </pc:sldChg>
      <pc:sldChg chg="addSp delSp modSp add mod">
        <pc:chgData name="Boban Srezovski" userId="d2c5dd452d77a740" providerId="LiveId" clId="{097BF132-2091-44E4-81AB-FA143EEB861C}" dt="2022-05-18T22:51:28.236" v="1535" actId="1076"/>
        <pc:sldMkLst>
          <pc:docMk/>
          <pc:sldMk cId="81720842" sldId="867"/>
        </pc:sldMkLst>
        <pc:spChg chg="mod">
          <ac:chgData name="Boban Srezovski" userId="d2c5dd452d77a740" providerId="LiveId" clId="{097BF132-2091-44E4-81AB-FA143EEB861C}" dt="2022-05-18T22:51:10.565" v="1532" actId="6549"/>
          <ac:spMkLst>
            <pc:docMk/>
            <pc:sldMk cId="81720842" sldId="867"/>
            <ac:spMk id="3" creationId="{B9185DE2-CE85-4392-9FDC-8161BD3E169B}"/>
          </ac:spMkLst>
        </pc:spChg>
        <pc:picChg chg="del">
          <ac:chgData name="Boban Srezovski" userId="d2c5dd452d77a740" providerId="LiveId" clId="{097BF132-2091-44E4-81AB-FA143EEB861C}" dt="2022-05-18T22:50:11.860" v="1504" actId="478"/>
          <ac:picMkLst>
            <pc:docMk/>
            <pc:sldMk cId="81720842" sldId="867"/>
            <ac:picMk id="5" creationId="{00D76514-E36F-445C-8878-3FF3485BC9EE}"/>
          </ac:picMkLst>
        </pc:picChg>
        <pc:picChg chg="add mod">
          <ac:chgData name="Boban Srezovski" userId="d2c5dd452d77a740" providerId="LiveId" clId="{097BF132-2091-44E4-81AB-FA143EEB861C}" dt="2022-05-18T22:51:25.036" v="1534" actId="1076"/>
          <ac:picMkLst>
            <pc:docMk/>
            <pc:sldMk cId="81720842" sldId="867"/>
            <ac:picMk id="6" creationId="{E8223B08-90F6-472A-9F9C-976C6E5795DC}"/>
          </ac:picMkLst>
        </pc:picChg>
        <pc:picChg chg="del">
          <ac:chgData name="Boban Srezovski" userId="d2c5dd452d77a740" providerId="LiveId" clId="{097BF132-2091-44E4-81AB-FA143EEB861C}" dt="2022-05-18T22:50:12.678" v="1505" actId="478"/>
          <ac:picMkLst>
            <pc:docMk/>
            <pc:sldMk cId="81720842" sldId="867"/>
            <ac:picMk id="7" creationId="{B2972CF0-4E97-4F58-AAAF-531646772154}"/>
          </ac:picMkLst>
        </pc:picChg>
        <pc:picChg chg="add mod">
          <ac:chgData name="Boban Srezovski" userId="d2c5dd452d77a740" providerId="LiveId" clId="{097BF132-2091-44E4-81AB-FA143EEB861C}" dt="2022-05-18T22:51:28.236" v="1535" actId="1076"/>
          <ac:picMkLst>
            <pc:docMk/>
            <pc:sldMk cId="81720842" sldId="867"/>
            <ac:picMk id="9" creationId="{A417B7DF-4ABE-4451-A3DA-58DFFCF6F4B0}"/>
          </ac:picMkLst>
        </pc:picChg>
      </pc:sldChg>
      <pc:sldChg chg="addSp delSp modSp new mod">
        <pc:chgData name="Boban Srezovski" userId="d2c5dd452d77a740" providerId="LiveId" clId="{097BF132-2091-44E4-81AB-FA143EEB861C}" dt="2022-05-18T22:56:32.284" v="1611" actId="1076"/>
        <pc:sldMkLst>
          <pc:docMk/>
          <pc:sldMk cId="3579662157" sldId="868"/>
        </pc:sldMkLst>
        <pc:spChg chg="mod">
          <ac:chgData name="Boban Srezovski" userId="d2c5dd452d77a740" providerId="LiveId" clId="{097BF132-2091-44E4-81AB-FA143EEB861C}" dt="2022-05-18T22:52:09.962" v="1541"/>
          <ac:spMkLst>
            <pc:docMk/>
            <pc:sldMk cId="3579662157" sldId="868"/>
            <ac:spMk id="2" creationId="{42CE736C-D07C-4EF9-ADCB-AE6859B53BD8}"/>
          </ac:spMkLst>
        </pc:spChg>
        <pc:spChg chg="mod">
          <ac:chgData name="Boban Srezovski" userId="d2c5dd452d77a740" providerId="LiveId" clId="{097BF132-2091-44E4-81AB-FA143EEB861C}" dt="2022-05-18T22:56:30.373" v="1610" actId="20577"/>
          <ac:spMkLst>
            <pc:docMk/>
            <pc:sldMk cId="3579662157" sldId="868"/>
            <ac:spMk id="3" creationId="{B1AF40FB-79D0-42CD-83E9-162D48071EAC}"/>
          </ac:spMkLst>
        </pc:spChg>
        <pc:picChg chg="add mod">
          <ac:chgData name="Boban Srezovski" userId="d2c5dd452d77a740" providerId="LiveId" clId="{097BF132-2091-44E4-81AB-FA143EEB861C}" dt="2022-05-18T22:56:32.284" v="1611" actId="1076"/>
          <ac:picMkLst>
            <pc:docMk/>
            <pc:sldMk cId="3579662157" sldId="868"/>
            <ac:picMk id="5" creationId="{C6A3A493-AC92-40A0-9616-D0AB7D00C326}"/>
          </ac:picMkLst>
        </pc:picChg>
        <pc:picChg chg="add del mod">
          <ac:chgData name="Boban Srezovski" userId="d2c5dd452d77a740" providerId="LiveId" clId="{097BF132-2091-44E4-81AB-FA143EEB861C}" dt="2022-05-18T22:56:26.486" v="1607" actId="478"/>
          <ac:picMkLst>
            <pc:docMk/>
            <pc:sldMk cId="3579662157" sldId="868"/>
            <ac:picMk id="7" creationId="{259568FE-C350-46CD-B532-5A994E3F3CF8}"/>
          </ac:picMkLst>
        </pc:picChg>
        <pc:picChg chg="add del mod">
          <ac:chgData name="Boban Srezovski" userId="d2c5dd452d77a740" providerId="LiveId" clId="{097BF132-2091-44E4-81AB-FA143EEB861C}" dt="2022-05-18T22:53:57.474" v="1575"/>
          <ac:picMkLst>
            <pc:docMk/>
            <pc:sldMk cId="3579662157" sldId="868"/>
            <ac:picMk id="8" creationId="{58F550B4-BA26-4C79-ABBF-10A956E943F8}"/>
          </ac:picMkLst>
        </pc:picChg>
      </pc:sldChg>
      <pc:sldChg chg="addSp delSp modSp add mod">
        <pc:chgData name="Boban Srezovski" userId="d2c5dd452d77a740" providerId="LiveId" clId="{097BF132-2091-44E4-81AB-FA143EEB861C}" dt="2022-05-18T22:58:48.493" v="1662" actId="1076"/>
        <pc:sldMkLst>
          <pc:docMk/>
          <pc:sldMk cId="1719667117" sldId="869"/>
        </pc:sldMkLst>
        <pc:spChg chg="mod">
          <ac:chgData name="Boban Srezovski" userId="d2c5dd452d77a740" providerId="LiveId" clId="{097BF132-2091-44E4-81AB-FA143EEB861C}" dt="2022-05-18T22:58:46.791" v="1661" actId="20577"/>
          <ac:spMkLst>
            <pc:docMk/>
            <pc:sldMk cId="1719667117" sldId="869"/>
            <ac:spMk id="3" creationId="{B1AF40FB-79D0-42CD-83E9-162D48071EAC}"/>
          </ac:spMkLst>
        </pc:spChg>
        <pc:picChg chg="del">
          <ac:chgData name="Boban Srezovski" userId="d2c5dd452d77a740" providerId="LiveId" clId="{097BF132-2091-44E4-81AB-FA143EEB861C}" dt="2022-05-18T22:54:03.993" v="1578" actId="478"/>
          <ac:picMkLst>
            <pc:docMk/>
            <pc:sldMk cId="1719667117" sldId="869"/>
            <ac:picMk id="5" creationId="{C6A3A493-AC92-40A0-9616-D0AB7D00C326}"/>
          </ac:picMkLst>
        </pc:picChg>
        <pc:picChg chg="add del mod">
          <ac:chgData name="Boban Srezovski" userId="d2c5dd452d77a740" providerId="LiveId" clId="{097BF132-2091-44E4-81AB-FA143EEB861C}" dt="2022-05-18T22:57:01.233" v="1623" actId="21"/>
          <ac:picMkLst>
            <pc:docMk/>
            <pc:sldMk cId="1719667117" sldId="869"/>
            <ac:picMk id="6" creationId="{D175132B-99B1-409F-B9AE-A1D10CFFFFE0}"/>
          </ac:picMkLst>
        </pc:picChg>
        <pc:picChg chg="del">
          <ac:chgData name="Boban Srezovski" userId="d2c5dd452d77a740" providerId="LiveId" clId="{097BF132-2091-44E4-81AB-FA143EEB861C}" dt="2022-05-18T22:54:04.229" v="1579" actId="478"/>
          <ac:picMkLst>
            <pc:docMk/>
            <pc:sldMk cId="1719667117" sldId="869"/>
            <ac:picMk id="7" creationId="{259568FE-C350-46CD-B532-5A994E3F3CF8}"/>
          </ac:picMkLst>
        </pc:picChg>
        <pc:picChg chg="add mod">
          <ac:chgData name="Boban Srezovski" userId="d2c5dd452d77a740" providerId="LiveId" clId="{097BF132-2091-44E4-81AB-FA143EEB861C}" dt="2022-05-18T22:58:18.174" v="1644" actId="1076"/>
          <ac:picMkLst>
            <pc:docMk/>
            <pc:sldMk cId="1719667117" sldId="869"/>
            <ac:picMk id="9" creationId="{E4C6C5E7-A07F-49A8-B1B5-1C38A4FD1CFB}"/>
          </ac:picMkLst>
        </pc:picChg>
        <pc:picChg chg="add mod">
          <ac:chgData name="Boban Srezovski" userId="d2c5dd452d77a740" providerId="LiveId" clId="{097BF132-2091-44E4-81AB-FA143EEB861C}" dt="2022-05-18T22:58:48.493" v="1662" actId="1076"/>
          <ac:picMkLst>
            <pc:docMk/>
            <pc:sldMk cId="1719667117" sldId="869"/>
            <ac:picMk id="11" creationId="{A3D1A515-B678-4588-B209-008C56BF0B1C}"/>
          </ac:picMkLst>
        </pc:picChg>
      </pc:sldChg>
      <pc:sldChg chg="add del">
        <pc:chgData name="Boban Srezovski" userId="d2c5dd452d77a740" providerId="LiveId" clId="{097BF132-2091-44E4-81AB-FA143EEB861C}" dt="2022-05-18T23:02:21.026" v="1725" actId="47"/>
        <pc:sldMkLst>
          <pc:docMk/>
          <pc:sldMk cId="142033686" sldId="870"/>
        </pc:sldMkLst>
      </pc:sldChg>
      <pc:sldChg chg="addSp delSp modSp add mod">
        <pc:chgData name="Boban Srezovski" userId="d2c5dd452d77a740" providerId="LiveId" clId="{097BF132-2091-44E4-81AB-FA143EEB861C}" dt="2022-05-18T22:57:11.309" v="1628" actId="1076"/>
        <pc:sldMkLst>
          <pc:docMk/>
          <pc:sldMk cId="4269821463" sldId="871"/>
        </pc:sldMkLst>
        <pc:spChg chg="mod">
          <ac:chgData name="Boban Srezovski" userId="d2c5dd452d77a740" providerId="LiveId" clId="{097BF132-2091-44E4-81AB-FA143EEB861C}" dt="2022-05-18T22:57:07.694" v="1626" actId="20577"/>
          <ac:spMkLst>
            <pc:docMk/>
            <pc:sldMk cId="4269821463" sldId="871"/>
            <ac:spMk id="3" creationId="{B1AF40FB-79D0-42CD-83E9-162D48071EAC}"/>
          </ac:spMkLst>
        </pc:spChg>
        <pc:picChg chg="del">
          <ac:chgData name="Boban Srezovski" userId="d2c5dd452d77a740" providerId="LiveId" clId="{097BF132-2091-44E4-81AB-FA143EEB861C}" dt="2022-05-18T22:56:35.566" v="1612" actId="478"/>
          <ac:picMkLst>
            <pc:docMk/>
            <pc:sldMk cId="4269821463" sldId="871"/>
            <ac:picMk id="5" creationId="{C6A3A493-AC92-40A0-9616-D0AB7D00C326}"/>
          </ac:picMkLst>
        </pc:picChg>
        <pc:picChg chg="add mod">
          <ac:chgData name="Boban Srezovski" userId="d2c5dd452d77a740" providerId="LiveId" clId="{097BF132-2091-44E4-81AB-FA143EEB861C}" dt="2022-05-18T22:57:11.309" v="1628" actId="1076"/>
          <ac:picMkLst>
            <pc:docMk/>
            <pc:sldMk cId="4269821463" sldId="871"/>
            <ac:picMk id="6" creationId="{06613A25-2B27-463C-B5EB-C038268B9DCC}"/>
          </ac:picMkLst>
        </pc:picChg>
        <pc:picChg chg="mod">
          <ac:chgData name="Boban Srezovski" userId="d2c5dd452d77a740" providerId="LiveId" clId="{097BF132-2091-44E4-81AB-FA143EEB861C}" dt="2022-05-18T22:57:10.020" v="1627" actId="1076"/>
          <ac:picMkLst>
            <pc:docMk/>
            <pc:sldMk cId="4269821463" sldId="871"/>
            <ac:picMk id="7" creationId="{259568FE-C350-46CD-B532-5A994E3F3CF8}"/>
          </ac:picMkLst>
        </pc:picChg>
      </pc:sldChg>
      <pc:sldChg chg="addSp delSp modSp add mod">
        <pc:chgData name="Boban Srezovski" userId="d2c5dd452d77a740" providerId="LiveId" clId="{097BF132-2091-44E4-81AB-FA143EEB861C}" dt="2022-05-18T23:02:12.692" v="1724" actId="1076"/>
        <pc:sldMkLst>
          <pc:docMk/>
          <pc:sldMk cId="1850657406" sldId="872"/>
        </pc:sldMkLst>
        <pc:spChg chg="mod">
          <ac:chgData name="Boban Srezovski" userId="d2c5dd452d77a740" providerId="LiveId" clId="{097BF132-2091-44E4-81AB-FA143EEB861C}" dt="2022-05-18T23:02:07.813" v="1722" actId="20577"/>
          <ac:spMkLst>
            <pc:docMk/>
            <pc:sldMk cId="1850657406" sldId="872"/>
            <ac:spMk id="3" creationId="{B1AF40FB-79D0-42CD-83E9-162D48071EAC}"/>
          </ac:spMkLst>
        </pc:spChg>
        <pc:picChg chg="add del mod">
          <ac:chgData name="Boban Srezovski" userId="d2c5dd452d77a740" providerId="LiveId" clId="{097BF132-2091-44E4-81AB-FA143EEB861C}" dt="2022-05-18T23:01:41.644" v="1707" actId="478"/>
          <ac:picMkLst>
            <pc:docMk/>
            <pc:sldMk cId="1850657406" sldId="872"/>
            <ac:picMk id="5" creationId="{86DADFB6-AF95-4346-99C2-2D2014AD26C2}"/>
          </ac:picMkLst>
        </pc:picChg>
        <pc:picChg chg="add del mod">
          <ac:chgData name="Boban Srezovski" userId="d2c5dd452d77a740" providerId="LiveId" clId="{097BF132-2091-44E4-81AB-FA143EEB861C}" dt="2022-05-18T23:01:41.925" v="1708" actId="478"/>
          <ac:picMkLst>
            <pc:docMk/>
            <pc:sldMk cId="1850657406" sldId="872"/>
            <ac:picMk id="7" creationId="{69B5282A-12CF-49BE-9065-9B32DFEB8C67}"/>
          </ac:picMkLst>
        </pc:picChg>
        <pc:picChg chg="del">
          <ac:chgData name="Boban Srezovski" userId="d2c5dd452d77a740" providerId="LiveId" clId="{097BF132-2091-44E4-81AB-FA143EEB861C}" dt="2022-05-18T22:59:26.945" v="1665" actId="478"/>
          <ac:picMkLst>
            <pc:docMk/>
            <pc:sldMk cId="1850657406" sldId="872"/>
            <ac:picMk id="9" creationId="{E4C6C5E7-A07F-49A8-B1B5-1C38A4FD1CFB}"/>
          </ac:picMkLst>
        </pc:picChg>
        <pc:picChg chg="add mod">
          <ac:chgData name="Boban Srezovski" userId="d2c5dd452d77a740" providerId="LiveId" clId="{097BF132-2091-44E4-81AB-FA143EEB861C}" dt="2022-05-18T23:02:12.692" v="1724" actId="1076"/>
          <ac:picMkLst>
            <pc:docMk/>
            <pc:sldMk cId="1850657406" sldId="872"/>
            <ac:picMk id="10" creationId="{B20B57E3-0D72-45B2-B3FA-D452E0DEBB89}"/>
          </ac:picMkLst>
        </pc:picChg>
        <pc:picChg chg="del mod">
          <ac:chgData name="Boban Srezovski" userId="d2c5dd452d77a740" providerId="LiveId" clId="{097BF132-2091-44E4-81AB-FA143EEB861C}" dt="2022-05-18T22:59:27.309" v="1667" actId="478"/>
          <ac:picMkLst>
            <pc:docMk/>
            <pc:sldMk cId="1850657406" sldId="872"/>
            <ac:picMk id="11" creationId="{A3D1A515-B678-4588-B209-008C56BF0B1C}"/>
          </ac:picMkLst>
        </pc:picChg>
      </pc:sldChg>
      <pc:sldChg chg="addSp modSp new mod">
        <pc:chgData name="Boban Srezovski" userId="d2c5dd452d77a740" providerId="LiveId" clId="{097BF132-2091-44E4-81AB-FA143EEB861C}" dt="2022-05-18T23:03:06.476" v="1744" actId="1076"/>
        <pc:sldMkLst>
          <pc:docMk/>
          <pc:sldMk cId="710207547" sldId="873"/>
        </pc:sldMkLst>
        <pc:spChg chg="mod">
          <ac:chgData name="Boban Srezovski" userId="d2c5dd452d77a740" providerId="LiveId" clId="{097BF132-2091-44E4-81AB-FA143EEB861C}" dt="2022-05-18T23:02:30.617" v="1731"/>
          <ac:spMkLst>
            <pc:docMk/>
            <pc:sldMk cId="710207547" sldId="873"/>
            <ac:spMk id="2" creationId="{85321076-49C5-497C-98D8-0A82267366CD}"/>
          </ac:spMkLst>
        </pc:spChg>
        <pc:spChg chg="mod">
          <ac:chgData name="Boban Srezovski" userId="d2c5dd452d77a740" providerId="LiveId" clId="{097BF132-2091-44E4-81AB-FA143EEB861C}" dt="2022-05-18T23:03:05.205" v="1743" actId="20577"/>
          <ac:spMkLst>
            <pc:docMk/>
            <pc:sldMk cId="710207547" sldId="873"/>
            <ac:spMk id="3" creationId="{D0C7365E-C21B-4919-BD28-76295635D827}"/>
          </ac:spMkLst>
        </pc:spChg>
        <pc:picChg chg="add mod">
          <ac:chgData name="Boban Srezovski" userId="d2c5dd452d77a740" providerId="LiveId" clId="{097BF132-2091-44E4-81AB-FA143EEB861C}" dt="2022-05-18T23:03:06.476" v="1744" actId="1076"/>
          <ac:picMkLst>
            <pc:docMk/>
            <pc:sldMk cId="710207547" sldId="873"/>
            <ac:picMk id="5" creationId="{DE879E9C-F9AB-4B23-8032-CCAF7C29C686}"/>
          </ac:picMkLst>
        </pc:picChg>
      </pc:sldChg>
      <pc:sldChg chg="addSp delSp modSp add mod">
        <pc:chgData name="Boban Srezovski" userId="d2c5dd452d77a740" providerId="LiveId" clId="{097BF132-2091-44E4-81AB-FA143EEB861C}" dt="2022-05-18T23:03:43.164" v="1765" actId="1076"/>
        <pc:sldMkLst>
          <pc:docMk/>
          <pc:sldMk cId="3076466556" sldId="874"/>
        </pc:sldMkLst>
        <pc:spChg chg="mod">
          <ac:chgData name="Boban Srezovski" userId="d2c5dd452d77a740" providerId="LiveId" clId="{097BF132-2091-44E4-81AB-FA143EEB861C}" dt="2022-05-18T23:03:41.380" v="1764" actId="20577"/>
          <ac:spMkLst>
            <pc:docMk/>
            <pc:sldMk cId="3076466556" sldId="874"/>
            <ac:spMk id="3" creationId="{D0C7365E-C21B-4919-BD28-76295635D827}"/>
          </ac:spMkLst>
        </pc:spChg>
        <pc:picChg chg="del">
          <ac:chgData name="Boban Srezovski" userId="d2c5dd452d77a740" providerId="LiveId" clId="{097BF132-2091-44E4-81AB-FA143EEB861C}" dt="2022-05-18T23:03:27.324" v="1754" actId="478"/>
          <ac:picMkLst>
            <pc:docMk/>
            <pc:sldMk cId="3076466556" sldId="874"/>
            <ac:picMk id="5" creationId="{DE879E9C-F9AB-4B23-8032-CCAF7C29C686}"/>
          </ac:picMkLst>
        </pc:picChg>
        <pc:picChg chg="add mod">
          <ac:chgData name="Boban Srezovski" userId="d2c5dd452d77a740" providerId="LiveId" clId="{097BF132-2091-44E4-81AB-FA143EEB861C}" dt="2022-05-18T23:03:43.164" v="1765" actId="1076"/>
          <ac:picMkLst>
            <pc:docMk/>
            <pc:sldMk cId="3076466556" sldId="874"/>
            <ac:picMk id="6" creationId="{8061F1DD-B191-4B1F-962B-D804377E0081}"/>
          </ac:picMkLst>
        </pc:picChg>
      </pc:sldChg>
      <pc:sldChg chg="addSp modSp new mod">
        <pc:chgData name="Boban Srezovski" userId="d2c5dd452d77a740" providerId="LiveId" clId="{097BF132-2091-44E4-81AB-FA143EEB861C}" dt="2022-05-18T23:05:04.530" v="1805"/>
        <pc:sldMkLst>
          <pc:docMk/>
          <pc:sldMk cId="2878461792" sldId="875"/>
        </pc:sldMkLst>
        <pc:spChg chg="mod">
          <ac:chgData name="Boban Srezovski" userId="d2c5dd452d77a740" providerId="LiveId" clId="{097BF132-2091-44E4-81AB-FA143EEB861C}" dt="2022-05-18T23:03:54.321" v="1771"/>
          <ac:spMkLst>
            <pc:docMk/>
            <pc:sldMk cId="2878461792" sldId="875"/>
            <ac:spMk id="2" creationId="{0D14B89B-7518-498C-AC1C-560F3EDCF044}"/>
          </ac:spMkLst>
        </pc:spChg>
        <pc:spChg chg="mod">
          <ac:chgData name="Boban Srezovski" userId="d2c5dd452d77a740" providerId="LiveId" clId="{097BF132-2091-44E4-81AB-FA143EEB861C}" dt="2022-05-18T23:04:41.861" v="1800" actId="20577"/>
          <ac:spMkLst>
            <pc:docMk/>
            <pc:sldMk cId="2878461792" sldId="875"/>
            <ac:spMk id="3" creationId="{E6C4C185-208F-4AA8-B94F-95457CA706B7}"/>
          </ac:spMkLst>
        </pc:spChg>
        <pc:picChg chg="add mod">
          <ac:chgData name="Boban Srezovski" userId="d2c5dd452d77a740" providerId="LiveId" clId="{097BF132-2091-44E4-81AB-FA143EEB861C}" dt="2022-05-18T23:04:55.276" v="1802" actId="1076"/>
          <ac:picMkLst>
            <pc:docMk/>
            <pc:sldMk cId="2878461792" sldId="875"/>
            <ac:picMk id="5" creationId="{21C51AEB-BC3B-4C88-B2C6-FB1653ABC8BF}"/>
          </ac:picMkLst>
        </pc:picChg>
        <pc:picChg chg="add mod">
          <ac:chgData name="Boban Srezovski" userId="d2c5dd452d77a740" providerId="LiveId" clId="{097BF132-2091-44E4-81AB-FA143EEB861C}" dt="2022-05-18T23:05:00.958" v="1803" actId="1076"/>
          <ac:picMkLst>
            <pc:docMk/>
            <pc:sldMk cId="2878461792" sldId="875"/>
            <ac:picMk id="7" creationId="{E5A3560D-D23E-4287-8B97-24F3BF177B50}"/>
          </ac:picMkLst>
        </pc:picChg>
        <pc:picChg chg="add mod">
          <ac:chgData name="Boban Srezovski" userId="d2c5dd452d77a740" providerId="LiveId" clId="{097BF132-2091-44E4-81AB-FA143EEB861C}" dt="2022-05-18T23:05:04.530" v="1805"/>
          <ac:picMkLst>
            <pc:docMk/>
            <pc:sldMk cId="2878461792" sldId="875"/>
            <ac:picMk id="8" creationId="{BE94595C-C3DC-4EDE-B725-46DB8E26B0E9}"/>
          </ac:picMkLst>
        </pc:picChg>
      </pc:sldChg>
      <pc:sldChg chg="addSp delSp modSp add mod">
        <pc:chgData name="Boban Srezovski" userId="d2c5dd452d77a740" providerId="LiveId" clId="{097BF132-2091-44E4-81AB-FA143EEB861C}" dt="2022-05-18T23:06:54.100" v="1843" actId="20577"/>
        <pc:sldMkLst>
          <pc:docMk/>
          <pc:sldMk cId="1961265603" sldId="876"/>
        </pc:sldMkLst>
        <pc:spChg chg="mod">
          <ac:chgData name="Boban Srezovski" userId="d2c5dd452d77a740" providerId="LiveId" clId="{097BF132-2091-44E4-81AB-FA143EEB861C}" dt="2022-05-18T23:06:54.100" v="1843" actId="20577"/>
          <ac:spMkLst>
            <pc:docMk/>
            <pc:sldMk cId="1961265603" sldId="876"/>
            <ac:spMk id="3" creationId="{E6C4C185-208F-4AA8-B94F-95457CA706B7}"/>
          </ac:spMkLst>
        </pc:spChg>
        <pc:picChg chg="del">
          <ac:chgData name="Boban Srezovski" userId="d2c5dd452d77a740" providerId="LiveId" clId="{097BF132-2091-44E4-81AB-FA143EEB861C}" dt="2022-05-18T23:05:18.622" v="1808" actId="478"/>
          <ac:picMkLst>
            <pc:docMk/>
            <pc:sldMk cId="1961265603" sldId="876"/>
            <ac:picMk id="5" creationId="{21C51AEB-BC3B-4C88-B2C6-FB1653ABC8BF}"/>
          </ac:picMkLst>
        </pc:picChg>
        <pc:picChg chg="add mod">
          <ac:chgData name="Boban Srezovski" userId="d2c5dd452d77a740" providerId="LiveId" clId="{097BF132-2091-44E4-81AB-FA143EEB861C}" dt="2022-05-18T23:05:58.868" v="1832" actId="1076"/>
          <ac:picMkLst>
            <pc:docMk/>
            <pc:sldMk cId="1961265603" sldId="876"/>
            <ac:picMk id="6" creationId="{08BF544C-F4DF-4FD3-A91D-8443FBE39829}"/>
          </ac:picMkLst>
        </pc:picChg>
        <pc:picChg chg="del">
          <ac:chgData name="Boban Srezovski" userId="d2c5dd452d77a740" providerId="LiveId" clId="{097BF132-2091-44E4-81AB-FA143EEB861C}" dt="2022-05-18T23:05:19.207" v="1809" actId="478"/>
          <ac:picMkLst>
            <pc:docMk/>
            <pc:sldMk cId="1961265603" sldId="876"/>
            <ac:picMk id="7" creationId="{E5A3560D-D23E-4287-8B97-24F3BF177B50}"/>
          </ac:picMkLst>
        </pc:picChg>
        <pc:picChg chg="add mod">
          <ac:chgData name="Boban Srezovski" userId="d2c5dd452d77a740" providerId="LiveId" clId="{097BF132-2091-44E4-81AB-FA143EEB861C}" dt="2022-05-18T23:05:57.836" v="1831" actId="1076"/>
          <ac:picMkLst>
            <pc:docMk/>
            <pc:sldMk cId="1961265603" sldId="876"/>
            <ac:picMk id="9" creationId="{F88DB1FD-E98D-4D46-9509-4F5DF9C266AD}"/>
          </ac:picMkLst>
        </pc:picChg>
      </pc:sldChg>
      <pc:sldChg chg="addSp modSp new mod">
        <pc:chgData name="Boban Srezovski" userId="d2c5dd452d77a740" providerId="LiveId" clId="{097BF132-2091-44E4-81AB-FA143EEB861C}" dt="2022-05-18T23:07:48.884" v="1866" actId="1076"/>
        <pc:sldMkLst>
          <pc:docMk/>
          <pc:sldMk cId="4166436815" sldId="877"/>
        </pc:sldMkLst>
        <pc:spChg chg="mod">
          <ac:chgData name="Boban Srezovski" userId="d2c5dd452d77a740" providerId="LiveId" clId="{097BF132-2091-44E4-81AB-FA143EEB861C}" dt="2022-05-18T23:07:07.747" v="1849"/>
          <ac:spMkLst>
            <pc:docMk/>
            <pc:sldMk cId="4166436815" sldId="877"/>
            <ac:spMk id="2" creationId="{9F283F15-7BB0-4091-8D32-FE57D63A4BDF}"/>
          </ac:spMkLst>
        </pc:spChg>
        <pc:spChg chg="mod">
          <ac:chgData name="Boban Srezovski" userId="d2c5dd452d77a740" providerId="LiveId" clId="{097BF132-2091-44E4-81AB-FA143EEB861C}" dt="2022-05-18T23:07:29.844" v="1862" actId="20577"/>
          <ac:spMkLst>
            <pc:docMk/>
            <pc:sldMk cId="4166436815" sldId="877"/>
            <ac:spMk id="3" creationId="{BC02680B-80F0-4A41-90B1-B7C3FA2B6F39}"/>
          </ac:spMkLst>
        </pc:spChg>
        <pc:picChg chg="add mod">
          <ac:chgData name="Boban Srezovski" userId="d2c5dd452d77a740" providerId="LiveId" clId="{097BF132-2091-44E4-81AB-FA143EEB861C}" dt="2022-05-18T23:07:38.220" v="1864" actId="1076"/>
          <ac:picMkLst>
            <pc:docMk/>
            <pc:sldMk cId="4166436815" sldId="877"/>
            <ac:picMk id="5" creationId="{69C6FF62-8BF6-4594-B0E6-B5D68F1C30F7}"/>
          </ac:picMkLst>
        </pc:picChg>
        <pc:picChg chg="add mod">
          <ac:chgData name="Boban Srezovski" userId="d2c5dd452d77a740" providerId="LiveId" clId="{097BF132-2091-44E4-81AB-FA143EEB861C}" dt="2022-05-18T23:07:48.884" v="1866" actId="1076"/>
          <ac:picMkLst>
            <pc:docMk/>
            <pc:sldMk cId="4166436815" sldId="877"/>
            <ac:picMk id="7" creationId="{F92FE902-1211-48D9-916A-1896DBA06323}"/>
          </ac:picMkLst>
        </pc:picChg>
      </pc:sldChg>
      <pc:sldChg chg="addSp delSp modSp add mod">
        <pc:chgData name="Boban Srezovski" userId="d2c5dd452d77a740" providerId="LiveId" clId="{097BF132-2091-44E4-81AB-FA143EEB861C}" dt="2022-05-18T23:08:29.644" v="1875" actId="1076"/>
        <pc:sldMkLst>
          <pc:docMk/>
          <pc:sldMk cId="155097042" sldId="878"/>
        </pc:sldMkLst>
        <pc:spChg chg="mod">
          <ac:chgData name="Boban Srezovski" userId="d2c5dd452d77a740" providerId="LiveId" clId="{097BF132-2091-44E4-81AB-FA143EEB861C}" dt="2022-05-18T23:08:05.774" v="1869" actId="20577"/>
          <ac:spMkLst>
            <pc:docMk/>
            <pc:sldMk cId="155097042" sldId="878"/>
            <ac:spMk id="3" creationId="{BC02680B-80F0-4A41-90B1-B7C3FA2B6F39}"/>
          </ac:spMkLst>
        </pc:spChg>
        <pc:picChg chg="del">
          <ac:chgData name="Boban Srezovski" userId="d2c5dd452d77a740" providerId="LiveId" clId="{097BF132-2091-44E4-81AB-FA143EEB861C}" dt="2022-05-18T23:08:07.820" v="1870" actId="478"/>
          <ac:picMkLst>
            <pc:docMk/>
            <pc:sldMk cId="155097042" sldId="878"/>
            <ac:picMk id="5" creationId="{69C6FF62-8BF6-4594-B0E6-B5D68F1C30F7}"/>
          </ac:picMkLst>
        </pc:picChg>
        <pc:picChg chg="add mod">
          <ac:chgData name="Boban Srezovski" userId="d2c5dd452d77a740" providerId="LiveId" clId="{097BF132-2091-44E4-81AB-FA143EEB861C}" dt="2022-05-18T23:08:15.163" v="1872" actId="1076"/>
          <ac:picMkLst>
            <pc:docMk/>
            <pc:sldMk cId="155097042" sldId="878"/>
            <ac:picMk id="6" creationId="{8C2C0153-1108-43D4-B53A-62DDAC08B456}"/>
          </ac:picMkLst>
        </pc:picChg>
        <pc:picChg chg="del">
          <ac:chgData name="Boban Srezovski" userId="d2c5dd452d77a740" providerId="LiveId" clId="{097BF132-2091-44E4-81AB-FA143EEB861C}" dt="2022-05-18T23:08:17.717" v="1873" actId="478"/>
          <ac:picMkLst>
            <pc:docMk/>
            <pc:sldMk cId="155097042" sldId="878"/>
            <ac:picMk id="7" creationId="{F92FE902-1211-48D9-916A-1896DBA06323}"/>
          </ac:picMkLst>
        </pc:picChg>
        <pc:picChg chg="add mod">
          <ac:chgData name="Boban Srezovski" userId="d2c5dd452d77a740" providerId="LiveId" clId="{097BF132-2091-44E4-81AB-FA143EEB861C}" dt="2022-05-18T23:08:29.644" v="1875" actId="1076"/>
          <ac:picMkLst>
            <pc:docMk/>
            <pc:sldMk cId="155097042" sldId="878"/>
            <ac:picMk id="9" creationId="{74584BE7-3219-4179-97AC-E416D18C3499}"/>
          </ac:picMkLst>
        </pc:picChg>
      </pc:sldChg>
      <pc:sldChg chg="addSp delSp modSp add mod">
        <pc:chgData name="Boban Srezovski" userId="d2c5dd452d77a740" providerId="LiveId" clId="{097BF132-2091-44E4-81AB-FA143EEB861C}" dt="2022-05-18T23:09:13.260" v="1900" actId="1076"/>
        <pc:sldMkLst>
          <pc:docMk/>
          <pc:sldMk cId="3248464254" sldId="879"/>
        </pc:sldMkLst>
        <pc:spChg chg="mod">
          <ac:chgData name="Boban Srezovski" userId="d2c5dd452d77a740" providerId="LiveId" clId="{097BF132-2091-44E4-81AB-FA143EEB861C}" dt="2022-05-18T23:09:11.460" v="1899" actId="20577"/>
          <ac:spMkLst>
            <pc:docMk/>
            <pc:sldMk cId="3248464254" sldId="879"/>
            <ac:spMk id="3" creationId="{BC02680B-80F0-4A41-90B1-B7C3FA2B6F39}"/>
          </ac:spMkLst>
        </pc:spChg>
        <pc:picChg chg="add mod">
          <ac:chgData name="Boban Srezovski" userId="d2c5dd452d77a740" providerId="LiveId" clId="{097BF132-2091-44E4-81AB-FA143EEB861C}" dt="2022-05-18T23:09:13.260" v="1900" actId="1076"/>
          <ac:picMkLst>
            <pc:docMk/>
            <pc:sldMk cId="3248464254" sldId="879"/>
            <ac:picMk id="5" creationId="{78D0BF0E-58DC-4285-9927-D2ED0EA2D055}"/>
          </ac:picMkLst>
        </pc:picChg>
        <pc:picChg chg="del">
          <ac:chgData name="Boban Srezovski" userId="d2c5dd452d77a740" providerId="LiveId" clId="{097BF132-2091-44E4-81AB-FA143EEB861C}" dt="2022-05-18T23:08:46.660" v="1880" actId="478"/>
          <ac:picMkLst>
            <pc:docMk/>
            <pc:sldMk cId="3248464254" sldId="879"/>
            <ac:picMk id="6" creationId="{8C2C0153-1108-43D4-B53A-62DDAC08B456}"/>
          </ac:picMkLst>
        </pc:picChg>
        <pc:picChg chg="del">
          <ac:chgData name="Boban Srezovski" userId="d2c5dd452d77a740" providerId="LiveId" clId="{097BF132-2091-44E4-81AB-FA143EEB861C}" dt="2022-05-18T23:08:46.350" v="1879" actId="478"/>
          <ac:picMkLst>
            <pc:docMk/>
            <pc:sldMk cId="3248464254" sldId="879"/>
            <ac:picMk id="9" creationId="{74584BE7-3219-4179-97AC-E416D18C3499}"/>
          </ac:picMkLst>
        </pc:picChg>
      </pc:sldChg>
      <pc:sldChg chg="addSp modSp new mod">
        <pc:chgData name="Boban Srezovski" userId="d2c5dd452d77a740" providerId="LiveId" clId="{097BF132-2091-44E4-81AB-FA143EEB861C}" dt="2022-05-18T23:10:17.605" v="1927" actId="1076"/>
        <pc:sldMkLst>
          <pc:docMk/>
          <pc:sldMk cId="3623923545" sldId="880"/>
        </pc:sldMkLst>
        <pc:spChg chg="mod">
          <ac:chgData name="Boban Srezovski" userId="d2c5dd452d77a740" providerId="LiveId" clId="{097BF132-2091-44E4-81AB-FA143EEB861C}" dt="2022-05-18T23:09:34.779" v="1906"/>
          <ac:spMkLst>
            <pc:docMk/>
            <pc:sldMk cId="3623923545" sldId="880"/>
            <ac:spMk id="2" creationId="{F3EC445A-5F0D-42A5-948F-4AC84A63ADA1}"/>
          </ac:spMkLst>
        </pc:spChg>
        <pc:spChg chg="mod">
          <ac:chgData name="Boban Srezovski" userId="d2c5dd452d77a740" providerId="LiveId" clId="{097BF132-2091-44E4-81AB-FA143EEB861C}" dt="2022-05-18T23:09:57.901" v="1922" actId="20577"/>
          <ac:spMkLst>
            <pc:docMk/>
            <pc:sldMk cId="3623923545" sldId="880"/>
            <ac:spMk id="3" creationId="{CBB7716D-BDE9-45F2-8ACF-E1EB318F9372}"/>
          </ac:spMkLst>
        </pc:spChg>
        <pc:picChg chg="add mod">
          <ac:chgData name="Boban Srezovski" userId="d2c5dd452d77a740" providerId="LiveId" clId="{097BF132-2091-44E4-81AB-FA143EEB861C}" dt="2022-05-18T23:10:07.500" v="1925" actId="1076"/>
          <ac:picMkLst>
            <pc:docMk/>
            <pc:sldMk cId="3623923545" sldId="880"/>
            <ac:picMk id="5" creationId="{C619FE14-BF44-4D58-8D2C-DAED62EA4ED5}"/>
          </ac:picMkLst>
        </pc:picChg>
        <pc:picChg chg="add mod">
          <ac:chgData name="Boban Srezovski" userId="d2c5dd452d77a740" providerId="LiveId" clId="{097BF132-2091-44E4-81AB-FA143EEB861C}" dt="2022-05-18T23:10:17.605" v="1927" actId="1076"/>
          <ac:picMkLst>
            <pc:docMk/>
            <pc:sldMk cId="3623923545" sldId="880"/>
            <ac:picMk id="7" creationId="{B0673EEE-6CD4-4E3A-8D85-C42C2FF9613C}"/>
          </ac:picMkLst>
        </pc:picChg>
      </pc:sldChg>
      <pc:sldChg chg="addSp delSp modSp add mod">
        <pc:chgData name="Boban Srezovski" userId="d2c5dd452d77a740" providerId="LiveId" clId="{097BF132-2091-44E4-81AB-FA143EEB861C}" dt="2022-05-18T23:11:44.315" v="1966" actId="1076"/>
        <pc:sldMkLst>
          <pc:docMk/>
          <pc:sldMk cId="208679551" sldId="881"/>
        </pc:sldMkLst>
        <pc:spChg chg="mod">
          <ac:chgData name="Boban Srezovski" userId="d2c5dd452d77a740" providerId="LiveId" clId="{097BF132-2091-44E4-81AB-FA143EEB861C}" dt="2022-05-18T23:11:33.953" v="1964" actId="27636"/>
          <ac:spMkLst>
            <pc:docMk/>
            <pc:sldMk cId="208679551" sldId="881"/>
            <ac:spMk id="3" creationId="{CBB7716D-BDE9-45F2-8ACF-E1EB318F9372}"/>
          </ac:spMkLst>
        </pc:spChg>
        <pc:picChg chg="del">
          <ac:chgData name="Boban Srezovski" userId="d2c5dd452d77a740" providerId="LiveId" clId="{097BF132-2091-44E4-81AB-FA143EEB861C}" dt="2022-05-18T23:10:44.533" v="1930" actId="478"/>
          <ac:picMkLst>
            <pc:docMk/>
            <pc:sldMk cId="208679551" sldId="881"/>
            <ac:picMk id="5" creationId="{C619FE14-BF44-4D58-8D2C-DAED62EA4ED5}"/>
          </ac:picMkLst>
        </pc:picChg>
        <pc:picChg chg="add">
          <ac:chgData name="Boban Srezovski" userId="d2c5dd452d77a740" providerId="LiveId" clId="{097BF132-2091-44E4-81AB-FA143EEB861C}" dt="2022-05-18T23:11:06.954" v="1946" actId="22"/>
          <ac:picMkLst>
            <pc:docMk/>
            <pc:sldMk cId="208679551" sldId="881"/>
            <ac:picMk id="6" creationId="{77A59665-D6EC-457D-BC32-7425E2D80E36}"/>
          </ac:picMkLst>
        </pc:picChg>
        <pc:picChg chg="del">
          <ac:chgData name="Boban Srezovski" userId="d2c5dd452d77a740" providerId="LiveId" clId="{097BF132-2091-44E4-81AB-FA143EEB861C}" dt="2022-05-18T23:10:44.812" v="1931" actId="478"/>
          <ac:picMkLst>
            <pc:docMk/>
            <pc:sldMk cId="208679551" sldId="881"/>
            <ac:picMk id="7" creationId="{B0673EEE-6CD4-4E3A-8D85-C42C2FF9613C}"/>
          </ac:picMkLst>
        </pc:picChg>
        <pc:picChg chg="add mod">
          <ac:chgData name="Boban Srezovski" userId="d2c5dd452d77a740" providerId="LiveId" clId="{097BF132-2091-44E4-81AB-FA143EEB861C}" dt="2022-05-18T23:11:44.315" v="1966" actId="1076"/>
          <ac:picMkLst>
            <pc:docMk/>
            <pc:sldMk cId="208679551" sldId="881"/>
            <ac:picMk id="9" creationId="{B50A433B-387C-4BC7-9CF6-B046BBBF0E94}"/>
          </ac:picMkLst>
        </pc:picChg>
      </pc:sldChg>
      <pc:sldChg chg="modSp new mod">
        <pc:chgData name="Boban Srezovski" userId="d2c5dd452d77a740" providerId="LiveId" clId="{097BF132-2091-44E4-81AB-FA143EEB861C}" dt="2022-05-18T23:12:47.932" v="2023" actId="6549"/>
        <pc:sldMkLst>
          <pc:docMk/>
          <pc:sldMk cId="3106904430" sldId="882"/>
        </pc:sldMkLst>
        <pc:spChg chg="mod">
          <ac:chgData name="Boban Srezovski" userId="d2c5dd452d77a740" providerId="LiveId" clId="{097BF132-2091-44E4-81AB-FA143EEB861C}" dt="2022-05-18T23:12:05.578" v="1972"/>
          <ac:spMkLst>
            <pc:docMk/>
            <pc:sldMk cId="3106904430" sldId="882"/>
            <ac:spMk id="2" creationId="{AA485ED0-A715-4E72-B2A8-95F31BA0503D}"/>
          </ac:spMkLst>
        </pc:spChg>
        <pc:spChg chg="mod">
          <ac:chgData name="Boban Srezovski" userId="d2c5dd452d77a740" providerId="LiveId" clId="{097BF132-2091-44E4-81AB-FA143EEB861C}" dt="2022-05-18T23:12:47.932" v="2023" actId="6549"/>
          <ac:spMkLst>
            <pc:docMk/>
            <pc:sldMk cId="3106904430" sldId="882"/>
            <ac:spMk id="3" creationId="{3BC6B04E-B144-42D2-8B67-4B16601F7923}"/>
          </ac:spMkLst>
        </pc:spChg>
      </pc:sldChg>
      <pc:sldChg chg="modSp add mod">
        <pc:chgData name="Boban Srezovski" userId="d2c5dd452d77a740" providerId="LiveId" clId="{097BF132-2091-44E4-81AB-FA143EEB861C}" dt="2022-05-18T23:13:31.720" v="2059" actId="403"/>
        <pc:sldMkLst>
          <pc:docMk/>
          <pc:sldMk cId="4084174593" sldId="883"/>
        </pc:sldMkLst>
        <pc:spChg chg="mod">
          <ac:chgData name="Boban Srezovski" userId="d2c5dd452d77a740" providerId="LiveId" clId="{097BF132-2091-44E4-81AB-FA143EEB861C}" dt="2022-05-18T23:13:31.720" v="2059" actId="403"/>
          <ac:spMkLst>
            <pc:docMk/>
            <pc:sldMk cId="4084174593" sldId="883"/>
            <ac:spMk id="3" creationId="{3BC6B04E-B144-42D2-8B67-4B16601F7923}"/>
          </ac:spMkLst>
        </pc:spChg>
      </pc:sldChg>
      <pc:sldChg chg="addSp modSp new mod">
        <pc:chgData name="Boban Srezovski" userId="d2c5dd452d77a740" providerId="LiveId" clId="{097BF132-2091-44E4-81AB-FA143EEB861C}" dt="2022-05-18T23:14:24.843" v="2082" actId="1076"/>
        <pc:sldMkLst>
          <pc:docMk/>
          <pc:sldMk cId="3527212547" sldId="884"/>
        </pc:sldMkLst>
        <pc:spChg chg="mod">
          <ac:chgData name="Boban Srezovski" userId="d2c5dd452d77a740" providerId="LiveId" clId="{097BF132-2091-44E4-81AB-FA143EEB861C}" dt="2022-05-18T23:13:43.745" v="2065"/>
          <ac:spMkLst>
            <pc:docMk/>
            <pc:sldMk cId="3527212547" sldId="884"/>
            <ac:spMk id="2" creationId="{DB548321-2265-4E2F-82BD-CBBA63FEAAE6}"/>
          </ac:spMkLst>
        </pc:spChg>
        <pc:spChg chg="mod">
          <ac:chgData name="Boban Srezovski" userId="d2c5dd452d77a740" providerId="LiveId" clId="{097BF132-2091-44E4-81AB-FA143EEB861C}" dt="2022-05-18T23:14:13.796" v="2079" actId="20577"/>
          <ac:spMkLst>
            <pc:docMk/>
            <pc:sldMk cId="3527212547" sldId="884"/>
            <ac:spMk id="3" creationId="{F1F778CD-4E50-47D0-A9D7-13E0126421ED}"/>
          </ac:spMkLst>
        </pc:spChg>
        <pc:picChg chg="add mod">
          <ac:chgData name="Boban Srezovski" userId="d2c5dd452d77a740" providerId="LiveId" clId="{097BF132-2091-44E4-81AB-FA143EEB861C}" dt="2022-05-18T23:14:16.051" v="2080" actId="1076"/>
          <ac:picMkLst>
            <pc:docMk/>
            <pc:sldMk cId="3527212547" sldId="884"/>
            <ac:picMk id="5" creationId="{01FF6FDA-DCE3-48D2-9AD7-9C7716520FD1}"/>
          </ac:picMkLst>
        </pc:picChg>
        <pc:picChg chg="add mod">
          <ac:chgData name="Boban Srezovski" userId="d2c5dd452d77a740" providerId="LiveId" clId="{097BF132-2091-44E4-81AB-FA143EEB861C}" dt="2022-05-18T23:14:24.843" v="2082" actId="1076"/>
          <ac:picMkLst>
            <pc:docMk/>
            <pc:sldMk cId="3527212547" sldId="884"/>
            <ac:picMk id="7" creationId="{2C08680C-9AC4-495C-8CF8-E9CA17135625}"/>
          </ac:picMkLst>
        </pc:picChg>
      </pc:sldChg>
      <pc:sldChg chg="addSp delSp modSp add mod">
        <pc:chgData name="Boban Srezovski" userId="d2c5dd452d77a740" providerId="LiveId" clId="{097BF132-2091-44E4-81AB-FA143EEB861C}" dt="2022-05-18T23:15:40.948" v="2130" actId="1076"/>
        <pc:sldMkLst>
          <pc:docMk/>
          <pc:sldMk cId="363412728" sldId="885"/>
        </pc:sldMkLst>
        <pc:spChg chg="mod">
          <ac:chgData name="Boban Srezovski" userId="d2c5dd452d77a740" providerId="LiveId" clId="{097BF132-2091-44E4-81AB-FA143EEB861C}" dt="2022-05-18T23:15:29.382" v="2127" actId="27636"/>
          <ac:spMkLst>
            <pc:docMk/>
            <pc:sldMk cId="363412728" sldId="885"/>
            <ac:spMk id="3" creationId="{F1F778CD-4E50-47D0-A9D7-13E0126421ED}"/>
          </ac:spMkLst>
        </pc:spChg>
        <pc:picChg chg="del">
          <ac:chgData name="Boban Srezovski" userId="d2c5dd452d77a740" providerId="LiveId" clId="{097BF132-2091-44E4-81AB-FA143EEB861C}" dt="2022-05-18T23:14:35.653" v="2085" actId="478"/>
          <ac:picMkLst>
            <pc:docMk/>
            <pc:sldMk cId="363412728" sldId="885"/>
            <ac:picMk id="5" creationId="{01FF6FDA-DCE3-48D2-9AD7-9C7716520FD1}"/>
          </ac:picMkLst>
        </pc:picChg>
        <pc:picChg chg="add mod">
          <ac:chgData name="Boban Srezovski" userId="d2c5dd452d77a740" providerId="LiveId" clId="{097BF132-2091-44E4-81AB-FA143EEB861C}" dt="2022-05-18T23:15:40.948" v="2130" actId="1076"/>
          <ac:picMkLst>
            <pc:docMk/>
            <pc:sldMk cId="363412728" sldId="885"/>
            <ac:picMk id="6" creationId="{C3D6A85E-49DF-4A2E-9879-DF222401C6E5}"/>
          </ac:picMkLst>
        </pc:picChg>
        <pc:picChg chg="del">
          <ac:chgData name="Boban Srezovski" userId="d2c5dd452d77a740" providerId="LiveId" clId="{097BF132-2091-44E4-81AB-FA143EEB861C}" dt="2022-05-18T23:14:35.884" v="2086" actId="478"/>
          <ac:picMkLst>
            <pc:docMk/>
            <pc:sldMk cId="363412728" sldId="885"/>
            <ac:picMk id="7" creationId="{2C08680C-9AC4-495C-8CF8-E9CA17135625}"/>
          </ac:picMkLst>
        </pc:picChg>
      </pc:sldChg>
      <pc:sldChg chg="modSp new mod">
        <pc:chgData name="Boban Srezovski" userId="d2c5dd452d77a740" providerId="LiveId" clId="{097BF132-2091-44E4-81AB-FA143EEB861C}" dt="2022-05-18T23:18:41.692" v="2139" actId="122"/>
        <pc:sldMkLst>
          <pc:docMk/>
          <pc:sldMk cId="2185741758" sldId="886"/>
        </pc:sldMkLst>
        <pc:spChg chg="mod">
          <ac:chgData name="Boban Srezovski" userId="d2c5dd452d77a740" providerId="LiveId" clId="{097BF132-2091-44E4-81AB-FA143EEB861C}" dt="2022-05-18T23:18:36.744" v="2136"/>
          <ac:spMkLst>
            <pc:docMk/>
            <pc:sldMk cId="2185741758" sldId="886"/>
            <ac:spMk id="2" creationId="{19FEDD57-5040-4303-AFE5-7ADF20A90E1D}"/>
          </ac:spMkLst>
        </pc:spChg>
        <pc:spChg chg="mod">
          <ac:chgData name="Boban Srezovski" userId="d2c5dd452d77a740" providerId="LiveId" clId="{097BF132-2091-44E4-81AB-FA143EEB861C}" dt="2022-05-18T23:18:41.692" v="2139" actId="122"/>
          <ac:spMkLst>
            <pc:docMk/>
            <pc:sldMk cId="2185741758" sldId="886"/>
            <ac:spMk id="3" creationId="{DF54B128-4686-40A6-B386-16CCD1210909}"/>
          </ac:spMkLst>
        </pc:spChg>
      </pc:sldChg>
      <pc:sldChg chg="addSp modSp new mod">
        <pc:chgData name="Boban Srezovski" userId="d2c5dd452d77a740" providerId="LiveId" clId="{097BF132-2091-44E4-81AB-FA143EEB861C}" dt="2022-05-18T23:19:45.411" v="2168" actId="1076"/>
        <pc:sldMkLst>
          <pc:docMk/>
          <pc:sldMk cId="2548015654" sldId="887"/>
        </pc:sldMkLst>
        <pc:spChg chg="mod">
          <ac:chgData name="Boban Srezovski" userId="d2c5dd452d77a740" providerId="LiveId" clId="{097BF132-2091-44E4-81AB-FA143EEB861C}" dt="2022-05-18T23:18:54.778" v="2145"/>
          <ac:spMkLst>
            <pc:docMk/>
            <pc:sldMk cId="2548015654" sldId="887"/>
            <ac:spMk id="2" creationId="{4504E2AC-BB73-4011-A44A-D84B70B37979}"/>
          </ac:spMkLst>
        </pc:spChg>
        <pc:spChg chg="mod">
          <ac:chgData name="Boban Srezovski" userId="d2c5dd452d77a740" providerId="LiveId" clId="{097BF132-2091-44E4-81AB-FA143EEB861C}" dt="2022-05-18T23:19:37.324" v="2164" actId="20577"/>
          <ac:spMkLst>
            <pc:docMk/>
            <pc:sldMk cId="2548015654" sldId="887"/>
            <ac:spMk id="3" creationId="{AA2EE2E7-7BA6-42F2-9CAA-26693A39E72A}"/>
          </ac:spMkLst>
        </pc:spChg>
        <pc:picChg chg="add mod">
          <ac:chgData name="Boban Srezovski" userId="d2c5dd452d77a740" providerId="LiveId" clId="{097BF132-2091-44E4-81AB-FA143EEB861C}" dt="2022-05-18T23:19:38.179" v="2165" actId="1076"/>
          <ac:picMkLst>
            <pc:docMk/>
            <pc:sldMk cId="2548015654" sldId="887"/>
            <ac:picMk id="5" creationId="{36E9E273-5F8D-4E5B-833B-077D1FA2E680}"/>
          </ac:picMkLst>
        </pc:picChg>
        <pc:picChg chg="add mod">
          <ac:chgData name="Boban Srezovski" userId="d2c5dd452d77a740" providerId="LiveId" clId="{097BF132-2091-44E4-81AB-FA143EEB861C}" dt="2022-05-18T23:19:45.411" v="2168" actId="1076"/>
          <ac:picMkLst>
            <pc:docMk/>
            <pc:sldMk cId="2548015654" sldId="887"/>
            <ac:picMk id="7" creationId="{57AE1E62-6DBB-4709-8ABB-D87136B20AD3}"/>
          </ac:picMkLst>
        </pc:picChg>
      </pc:sldChg>
      <pc:sldChg chg="addSp delSp modSp add mod">
        <pc:chgData name="Boban Srezovski" userId="d2c5dd452d77a740" providerId="LiveId" clId="{097BF132-2091-44E4-81AB-FA143EEB861C}" dt="2022-05-18T23:20:19.195" v="2191" actId="1076"/>
        <pc:sldMkLst>
          <pc:docMk/>
          <pc:sldMk cId="337487270" sldId="888"/>
        </pc:sldMkLst>
        <pc:spChg chg="mod">
          <ac:chgData name="Boban Srezovski" userId="d2c5dd452d77a740" providerId="LiveId" clId="{097BF132-2091-44E4-81AB-FA143EEB861C}" dt="2022-05-18T23:20:12.589" v="2189" actId="20577"/>
          <ac:spMkLst>
            <pc:docMk/>
            <pc:sldMk cId="337487270" sldId="888"/>
            <ac:spMk id="3" creationId="{AA2EE2E7-7BA6-42F2-9CAA-26693A39E72A}"/>
          </ac:spMkLst>
        </pc:spChg>
        <pc:picChg chg="del">
          <ac:chgData name="Boban Srezovski" userId="d2c5dd452d77a740" providerId="LiveId" clId="{097BF132-2091-44E4-81AB-FA143EEB861C}" dt="2022-05-18T23:19:55.004" v="2171" actId="478"/>
          <ac:picMkLst>
            <pc:docMk/>
            <pc:sldMk cId="337487270" sldId="888"/>
            <ac:picMk id="5" creationId="{36E9E273-5F8D-4E5B-833B-077D1FA2E680}"/>
          </ac:picMkLst>
        </pc:picChg>
        <pc:picChg chg="add mod">
          <ac:chgData name="Boban Srezovski" userId="d2c5dd452d77a740" providerId="LiveId" clId="{097BF132-2091-44E4-81AB-FA143EEB861C}" dt="2022-05-18T23:20:19.195" v="2191" actId="1076"/>
          <ac:picMkLst>
            <pc:docMk/>
            <pc:sldMk cId="337487270" sldId="888"/>
            <ac:picMk id="6" creationId="{24F05CD0-86E0-4E43-AC18-C644EACE43B5}"/>
          </ac:picMkLst>
        </pc:picChg>
        <pc:picChg chg="del">
          <ac:chgData name="Boban Srezovski" userId="d2c5dd452d77a740" providerId="LiveId" clId="{097BF132-2091-44E4-81AB-FA143EEB861C}" dt="2022-05-18T23:19:55.243" v="2172" actId="478"/>
          <ac:picMkLst>
            <pc:docMk/>
            <pc:sldMk cId="337487270" sldId="888"/>
            <ac:picMk id="7" creationId="{57AE1E62-6DBB-4709-8ABB-D87136B20AD3}"/>
          </ac:picMkLst>
        </pc:picChg>
      </pc:sldChg>
      <pc:sldChg chg="addSp modSp new mod">
        <pc:chgData name="Boban Srezovski" userId="d2c5dd452d77a740" providerId="LiveId" clId="{097BF132-2091-44E4-81AB-FA143EEB861C}" dt="2022-05-18T23:22:14.596" v="2286" actId="1076"/>
        <pc:sldMkLst>
          <pc:docMk/>
          <pc:sldMk cId="1127392504" sldId="889"/>
        </pc:sldMkLst>
        <pc:spChg chg="mod">
          <ac:chgData name="Boban Srezovski" userId="d2c5dd452d77a740" providerId="LiveId" clId="{097BF132-2091-44E4-81AB-FA143EEB861C}" dt="2022-05-18T23:20:32.891" v="2197"/>
          <ac:spMkLst>
            <pc:docMk/>
            <pc:sldMk cId="1127392504" sldId="889"/>
            <ac:spMk id="2" creationId="{38BA0296-9EC2-4153-A5BA-39B108F39053}"/>
          </ac:spMkLst>
        </pc:spChg>
        <pc:spChg chg="mod">
          <ac:chgData name="Boban Srezovski" userId="d2c5dd452d77a740" providerId="LiveId" clId="{097BF132-2091-44E4-81AB-FA143EEB861C}" dt="2022-05-18T23:22:10.908" v="2285" actId="6549"/>
          <ac:spMkLst>
            <pc:docMk/>
            <pc:sldMk cId="1127392504" sldId="889"/>
            <ac:spMk id="3" creationId="{06E0F8BD-FAC9-4B2B-80E3-C2278FB64B1E}"/>
          </ac:spMkLst>
        </pc:spChg>
        <pc:picChg chg="add mod">
          <ac:chgData name="Boban Srezovski" userId="d2c5dd452d77a740" providerId="LiveId" clId="{097BF132-2091-44E4-81AB-FA143EEB861C}" dt="2022-05-18T23:20:47.595" v="2201" actId="1076"/>
          <ac:picMkLst>
            <pc:docMk/>
            <pc:sldMk cId="1127392504" sldId="889"/>
            <ac:picMk id="5" creationId="{3D314093-58CA-47F6-B30D-F357F563FDE4}"/>
          </ac:picMkLst>
        </pc:picChg>
        <pc:picChg chg="add mod">
          <ac:chgData name="Boban Srezovski" userId="d2c5dd452d77a740" providerId="LiveId" clId="{097BF132-2091-44E4-81AB-FA143EEB861C}" dt="2022-05-18T23:22:14.596" v="2286" actId="1076"/>
          <ac:picMkLst>
            <pc:docMk/>
            <pc:sldMk cId="1127392504" sldId="889"/>
            <ac:picMk id="7" creationId="{CC79A002-2DC6-46DD-B86D-880F6A3BF362}"/>
          </ac:picMkLst>
        </pc:picChg>
      </pc:sldChg>
      <pc:sldChg chg="addSp modSp new mod">
        <pc:chgData name="Boban Srezovski" userId="d2c5dd452d77a740" providerId="LiveId" clId="{097BF132-2091-44E4-81AB-FA143EEB861C}" dt="2022-05-18T23:24:20.460" v="2342" actId="20577"/>
        <pc:sldMkLst>
          <pc:docMk/>
          <pc:sldMk cId="2965160195" sldId="890"/>
        </pc:sldMkLst>
        <pc:spChg chg="mod">
          <ac:chgData name="Boban Srezovski" userId="d2c5dd452d77a740" providerId="LiveId" clId="{097BF132-2091-44E4-81AB-FA143EEB861C}" dt="2022-05-18T23:22:50.842" v="2292"/>
          <ac:spMkLst>
            <pc:docMk/>
            <pc:sldMk cId="2965160195" sldId="890"/>
            <ac:spMk id="2" creationId="{F8E37B6A-B4F2-45B7-A64F-667F76A7FD41}"/>
          </ac:spMkLst>
        </pc:spChg>
        <pc:spChg chg="mod">
          <ac:chgData name="Boban Srezovski" userId="d2c5dd452d77a740" providerId="LiveId" clId="{097BF132-2091-44E4-81AB-FA143EEB861C}" dt="2022-05-18T23:24:20.460" v="2342" actId="20577"/>
          <ac:spMkLst>
            <pc:docMk/>
            <pc:sldMk cId="2965160195" sldId="890"/>
            <ac:spMk id="3" creationId="{ED969FE6-4537-4A52-8B89-E11F2BEACAD7}"/>
          </ac:spMkLst>
        </pc:spChg>
        <pc:picChg chg="add mod">
          <ac:chgData name="Boban Srezovski" userId="d2c5dd452d77a740" providerId="LiveId" clId="{097BF132-2091-44E4-81AB-FA143EEB861C}" dt="2022-05-18T23:23:37.492" v="2318" actId="1076"/>
          <ac:picMkLst>
            <pc:docMk/>
            <pc:sldMk cId="2965160195" sldId="890"/>
            <ac:picMk id="5" creationId="{7278DA6B-E5A9-4CDF-9EFA-AD69EDDA41E6}"/>
          </ac:picMkLst>
        </pc:picChg>
        <pc:picChg chg="add mod">
          <ac:chgData name="Boban Srezovski" userId="d2c5dd452d77a740" providerId="LiveId" clId="{097BF132-2091-44E4-81AB-FA143EEB861C}" dt="2022-05-18T23:24:14.579" v="2336" actId="1076"/>
          <ac:picMkLst>
            <pc:docMk/>
            <pc:sldMk cId="2965160195" sldId="890"/>
            <ac:picMk id="7" creationId="{2A8C2B3D-BB1A-43E3-A603-B8E10A1177D6}"/>
          </ac:picMkLst>
        </pc:picChg>
      </pc:sldChg>
      <pc:sldChg chg="addSp modSp new mod">
        <pc:chgData name="Boban Srezovski" userId="d2c5dd452d77a740" providerId="LiveId" clId="{097BF132-2091-44E4-81AB-FA143EEB861C}" dt="2022-06-10T22:23:23.822" v="2382" actId="1076"/>
        <pc:sldMkLst>
          <pc:docMk/>
          <pc:sldMk cId="4237364980" sldId="891"/>
        </pc:sldMkLst>
        <pc:spChg chg="mod">
          <ac:chgData name="Boban Srezovski" userId="d2c5dd452d77a740" providerId="LiveId" clId="{097BF132-2091-44E4-81AB-FA143EEB861C}" dt="2022-06-10T22:22:30.763" v="2351"/>
          <ac:spMkLst>
            <pc:docMk/>
            <pc:sldMk cId="4237364980" sldId="891"/>
            <ac:spMk id="2" creationId="{64C327E2-C687-40A2-9099-62B809079BF4}"/>
          </ac:spMkLst>
        </pc:spChg>
        <pc:spChg chg="mod">
          <ac:chgData name="Boban Srezovski" userId="d2c5dd452d77a740" providerId="LiveId" clId="{097BF132-2091-44E4-81AB-FA143EEB861C}" dt="2022-06-10T22:23:16.486" v="2380" actId="27636"/>
          <ac:spMkLst>
            <pc:docMk/>
            <pc:sldMk cId="4237364980" sldId="891"/>
            <ac:spMk id="3" creationId="{60C4B99D-DA5E-4484-8EAB-9A288B4A324B}"/>
          </ac:spMkLst>
        </pc:spChg>
        <pc:picChg chg="add mod">
          <ac:chgData name="Boban Srezovski" userId="d2c5dd452d77a740" providerId="LiveId" clId="{097BF132-2091-44E4-81AB-FA143EEB861C}" dt="2022-06-10T22:23:05.960" v="2374" actId="1076"/>
          <ac:picMkLst>
            <pc:docMk/>
            <pc:sldMk cId="4237364980" sldId="891"/>
            <ac:picMk id="5" creationId="{E270C8F9-A6D7-4147-8B0B-2828BDD2CDC8}"/>
          </ac:picMkLst>
        </pc:picChg>
        <pc:picChg chg="add mod">
          <ac:chgData name="Boban Srezovski" userId="d2c5dd452d77a740" providerId="LiveId" clId="{097BF132-2091-44E4-81AB-FA143EEB861C}" dt="2022-06-10T22:23:23.822" v="2382" actId="1076"/>
          <ac:picMkLst>
            <pc:docMk/>
            <pc:sldMk cId="4237364980" sldId="891"/>
            <ac:picMk id="7" creationId="{D019C8C7-4DF4-46E7-A007-813F343815AD}"/>
          </ac:picMkLst>
        </pc:picChg>
      </pc:sldChg>
      <pc:sldChg chg="addSp delSp modSp new mod">
        <pc:chgData name="Boban Srezovski" userId="d2c5dd452d77a740" providerId="LiveId" clId="{097BF132-2091-44E4-81AB-FA143EEB861C}" dt="2022-06-10T22:24:23.998" v="2414" actId="1076"/>
        <pc:sldMkLst>
          <pc:docMk/>
          <pc:sldMk cId="1074562768" sldId="892"/>
        </pc:sldMkLst>
        <pc:spChg chg="mod">
          <ac:chgData name="Boban Srezovski" userId="d2c5dd452d77a740" providerId="LiveId" clId="{097BF132-2091-44E4-81AB-FA143EEB861C}" dt="2022-06-10T22:23:37.832" v="2388"/>
          <ac:spMkLst>
            <pc:docMk/>
            <pc:sldMk cId="1074562768" sldId="892"/>
            <ac:spMk id="2" creationId="{08DB4485-4C6B-4C94-8E40-63D9B53D46E4}"/>
          </ac:spMkLst>
        </pc:spChg>
        <pc:spChg chg="mod">
          <ac:chgData name="Boban Srezovski" userId="d2c5dd452d77a740" providerId="LiveId" clId="{097BF132-2091-44E4-81AB-FA143EEB861C}" dt="2022-06-10T22:24:01.240" v="2408" actId="27636"/>
          <ac:spMkLst>
            <pc:docMk/>
            <pc:sldMk cId="1074562768" sldId="892"/>
            <ac:spMk id="3" creationId="{F1FC3D7E-3461-45C8-91F4-89215938C360}"/>
          </ac:spMkLst>
        </pc:spChg>
        <pc:picChg chg="add">
          <ac:chgData name="Boban Srezovski" userId="d2c5dd452d77a740" providerId="LiveId" clId="{097BF132-2091-44E4-81AB-FA143EEB861C}" dt="2022-06-10T22:24:07.028" v="2409" actId="22"/>
          <ac:picMkLst>
            <pc:docMk/>
            <pc:sldMk cId="1074562768" sldId="892"/>
            <ac:picMk id="5" creationId="{B1D16C34-5F0E-4D89-BBD4-D29674CB2B1B}"/>
          </ac:picMkLst>
        </pc:picChg>
        <pc:picChg chg="add del mod">
          <ac:chgData name="Boban Srezovski" userId="d2c5dd452d77a740" providerId="LiveId" clId="{097BF132-2091-44E4-81AB-FA143EEB861C}" dt="2022-06-10T22:24:15.425" v="2412" actId="478"/>
          <ac:picMkLst>
            <pc:docMk/>
            <pc:sldMk cId="1074562768" sldId="892"/>
            <ac:picMk id="7" creationId="{0A3ED957-755D-41F1-8BB5-0A0B1021A06A}"/>
          </ac:picMkLst>
        </pc:picChg>
        <pc:picChg chg="add mod">
          <ac:chgData name="Boban Srezovski" userId="d2c5dd452d77a740" providerId="LiveId" clId="{097BF132-2091-44E4-81AB-FA143EEB861C}" dt="2022-06-10T22:24:23.998" v="2414" actId="1076"/>
          <ac:picMkLst>
            <pc:docMk/>
            <pc:sldMk cId="1074562768" sldId="892"/>
            <ac:picMk id="9" creationId="{F732E0AE-2E8E-449D-AB5F-26A0F1A35429}"/>
          </ac:picMkLst>
        </pc:picChg>
      </pc:sldChg>
      <pc:sldChg chg="modSp new mod">
        <pc:chgData name="Boban Srezovski" userId="d2c5dd452d77a740" providerId="LiveId" clId="{097BF132-2091-44E4-81AB-FA143EEB861C}" dt="2022-06-10T22:25:10.521" v="2423"/>
        <pc:sldMkLst>
          <pc:docMk/>
          <pc:sldMk cId="3381652768" sldId="893"/>
        </pc:sldMkLst>
        <pc:spChg chg="mod">
          <ac:chgData name="Boban Srezovski" userId="d2c5dd452d77a740" providerId="LiveId" clId="{097BF132-2091-44E4-81AB-FA143EEB861C}" dt="2022-06-10T22:25:10.521" v="2423"/>
          <ac:spMkLst>
            <pc:docMk/>
            <pc:sldMk cId="3381652768" sldId="893"/>
            <ac:spMk id="2" creationId="{2E29A7E1-6125-48E6-B9F6-FE6C5F2B0D01}"/>
          </ac:spMkLst>
        </pc:spChg>
        <pc:spChg chg="mod">
          <ac:chgData name="Boban Srezovski" userId="d2c5dd452d77a740" providerId="LiveId" clId="{097BF132-2091-44E4-81AB-FA143EEB861C}" dt="2022-06-10T22:25:05.768" v="2420" actId="122"/>
          <ac:spMkLst>
            <pc:docMk/>
            <pc:sldMk cId="3381652768" sldId="893"/>
            <ac:spMk id="3" creationId="{E646D14B-3DB7-4434-9699-B386F9691D43}"/>
          </ac:spMkLst>
        </pc:spChg>
      </pc:sldChg>
      <pc:sldChg chg="addSp modSp new mod">
        <pc:chgData name="Boban Srezovski" userId="d2c5dd452d77a740" providerId="LiveId" clId="{097BF132-2091-44E4-81AB-FA143EEB861C}" dt="2022-06-10T22:26:46.717" v="2475" actId="1076"/>
        <pc:sldMkLst>
          <pc:docMk/>
          <pc:sldMk cId="4064500676" sldId="894"/>
        </pc:sldMkLst>
        <pc:spChg chg="mod">
          <ac:chgData name="Boban Srezovski" userId="d2c5dd452d77a740" providerId="LiveId" clId="{097BF132-2091-44E4-81AB-FA143EEB861C}" dt="2022-06-10T22:25:22.422" v="2429"/>
          <ac:spMkLst>
            <pc:docMk/>
            <pc:sldMk cId="4064500676" sldId="894"/>
            <ac:spMk id="2" creationId="{5B8A4CFC-CA90-40BA-AA62-1CE8B47EF766}"/>
          </ac:spMkLst>
        </pc:spChg>
        <pc:spChg chg="mod">
          <ac:chgData name="Boban Srezovski" userId="d2c5dd452d77a740" providerId="LiveId" clId="{097BF132-2091-44E4-81AB-FA143EEB861C}" dt="2022-06-10T22:26:25.949" v="2470" actId="14100"/>
          <ac:spMkLst>
            <pc:docMk/>
            <pc:sldMk cId="4064500676" sldId="894"/>
            <ac:spMk id="3" creationId="{1CF75D08-5AFF-4864-A516-15FE6BBC6493}"/>
          </ac:spMkLst>
        </pc:spChg>
        <pc:picChg chg="add mod">
          <ac:chgData name="Boban Srezovski" userId="d2c5dd452d77a740" providerId="LiveId" clId="{097BF132-2091-44E4-81AB-FA143EEB861C}" dt="2022-06-10T22:26:46.717" v="2475" actId="1076"/>
          <ac:picMkLst>
            <pc:docMk/>
            <pc:sldMk cId="4064500676" sldId="894"/>
            <ac:picMk id="5" creationId="{DC5F4661-74A5-4D9F-9CD4-E14A31D3432B}"/>
          </ac:picMkLst>
        </pc:picChg>
        <pc:picChg chg="add mod">
          <ac:chgData name="Boban Srezovski" userId="d2c5dd452d77a740" providerId="LiveId" clId="{097BF132-2091-44E4-81AB-FA143EEB861C}" dt="2022-06-10T22:26:29.781" v="2472" actId="1076"/>
          <ac:picMkLst>
            <pc:docMk/>
            <pc:sldMk cId="4064500676" sldId="894"/>
            <ac:picMk id="7" creationId="{22B9D992-BF4E-4667-AEA9-9260E2502927}"/>
          </ac:picMkLst>
        </pc:picChg>
        <pc:picChg chg="add mod">
          <ac:chgData name="Boban Srezovski" userId="d2c5dd452d77a740" providerId="LiveId" clId="{097BF132-2091-44E4-81AB-FA143EEB861C}" dt="2022-06-10T22:26:40.470" v="2474" actId="1076"/>
          <ac:picMkLst>
            <pc:docMk/>
            <pc:sldMk cId="4064500676" sldId="894"/>
            <ac:picMk id="9" creationId="{EBB69523-F8FC-4888-8FF1-ACF44132E8B3}"/>
          </ac:picMkLst>
        </pc:picChg>
      </pc:sldChg>
      <pc:sldChg chg="addSp modSp new mod">
        <pc:chgData name="Boban Srezovski" userId="d2c5dd452d77a740" providerId="LiveId" clId="{097BF132-2091-44E4-81AB-FA143EEB861C}" dt="2022-06-10T22:29:50.013" v="2508" actId="1076"/>
        <pc:sldMkLst>
          <pc:docMk/>
          <pc:sldMk cId="959173676" sldId="895"/>
        </pc:sldMkLst>
        <pc:spChg chg="mod">
          <ac:chgData name="Boban Srezovski" userId="d2c5dd452d77a740" providerId="LiveId" clId="{097BF132-2091-44E4-81AB-FA143EEB861C}" dt="2022-06-10T22:28:31.282" v="2482"/>
          <ac:spMkLst>
            <pc:docMk/>
            <pc:sldMk cId="959173676" sldId="895"/>
            <ac:spMk id="2" creationId="{E97D8B51-020A-43DA-9505-6A605D0E608A}"/>
          </ac:spMkLst>
        </pc:spChg>
        <pc:spChg chg="mod">
          <ac:chgData name="Boban Srezovski" userId="d2c5dd452d77a740" providerId="LiveId" clId="{097BF132-2091-44E4-81AB-FA143EEB861C}" dt="2022-06-10T22:29:33.502" v="2504" actId="20577"/>
          <ac:spMkLst>
            <pc:docMk/>
            <pc:sldMk cId="959173676" sldId="895"/>
            <ac:spMk id="3" creationId="{18FE0A92-EB90-4B32-AFF2-0AF2295E1011}"/>
          </ac:spMkLst>
        </pc:spChg>
        <pc:picChg chg="add mod">
          <ac:chgData name="Boban Srezovski" userId="d2c5dd452d77a740" providerId="LiveId" clId="{097BF132-2091-44E4-81AB-FA143EEB861C}" dt="2022-06-10T22:29:41.221" v="2506" actId="1076"/>
          <ac:picMkLst>
            <pc:docMk/>
            <pc:sldMk cId="959173676" sldId="895"/>
            <ac:picMk id="5" creationId="{A5BD45D6-53B0-4C9A-8715-121E065C1EE7}"/>
          </ac:picMkLst>
        </pc:picChg>
        <pc:picChg chg="add mod">
          <ac:chgData name="Boban Srezovski" userId="d2c5dd452d77a740" providerId="LiveId" clId="{097BF132-2091-44E4-81AB-FA143EEB861C}" dt="2022-06-10T22:29:50.013" v="2508" actId="1076"/>
          <ac:picMkLst>
            <pc:docMk/>
            <pc:sldMk cId="959173676" sldId="895"/>
            <ac:picMk id="7" creationId="{6B19CB80-CB42-4A75-8B7A-4176F46A96F1}"/>
          </ac:picMkLst>
        </pc:picChg>
      </pc:sldChg>
      <pc:sldChg chg="add del">
        <pc:chgData name="Boban Srezovski" userId="d2c5dd452d77a740" providerId="LiveId" clId="{097BF132-2091-44E4-81AB-FA143EEB861C}" dt="2022-06-10T22:28:22.045" v="2476" actId="47"/>
        <pc:sldMkLst>
          <pc:docMk/>
          <pc:sldMk cId="1921733990" sldId="895"/>
        </pc:sldMkLst>
      </pc:sldChg>
      <pc:sldChg chg="addSp modSp new mod">
        <pc:chgData name="Boban Srezovski" userId="d2c5dd452d77a740" providerId="LiveId" clId="{097BF132-2091-44E4-81AB-FA143EEB861C}" dt="2022-06-10T22:31:28.382" v="2559" actId="1076"/>
        <pc:sldMkLst>
          <pc:docMk/>
          <pc:sldMk cId="2577176966" sldId="896"/>
        </pc:sldMkLst>
        <pc:spChg chg="mod">
          <ac:chgData name="Boban Srezovski" userId="d2c5dd452d77a740" providerId="LiveId" clId="{097BF132-2091-44E4-81AB-FA143EEB861C}" dt="2022-06-10T22:30:03" v="2514"/>
          <ac:spMkLst>
            <pc:docMk/>
            <pc:sldMk cId="2577176966" sldId="896"/>
            <ac:spMk id="2" creationId="{B4A8B521-8BED-457C-BE79-3E9C5903922D}"/>
          </ac:spMkLst>
        </pc:spChg>
        <pc:spChg chg="mod">
          <ac:chgData name="Boban Srezovski" userId="d2c5dd452d77a740" providerId="LiveId" clId="{097BF132-2091-44E4-81AB-FA143EEB861C}" dt="2022-06-10T22:31:25.433" v="2557" actId="242"/>
          <ac:spMkLst>
            <pc:docMk/>
            <pc:sldMk cId="2577176966" sldId="896"/>
            <ac:spMk id="3" creationId="{6A90234F-3DCD-4280-A1BF-611EFF1FBBE0}"/>
          </ac:spMkLst>
        </pc:spChg>
        <pc:picChg chg="add mod">
          <ac:chgData name="Boban Srezovski" userId="d2c5dd452d77a740" providerId="LiveId" clId="{097BF132-2091-44E4-81AB-FA143EEB861C}" dt="2022-06-10T22:31:26.701" v="2558" actId="1076"/>
          <ac:picMkLst>
            <pc:docMk/>
            <pc:sldMk cId="2577176966" sldId="896"/>
            <ac:picMk id="5" creationId="{D9B3DA2F-93CC-4F8F-92D4-B6B4AC340E1C}"/>
          </ac:picMkLst>
        </pc:picChg>
        <pc:picChg chg="add mod">
          <ac:chgData name="Boban Srezovski" userId="d2c5dd452d77a740" providerId="LiveId" clId="{097BF132-2091-44E4-81AB-FA143EEB861C}" dt="2022-06-10T22:31:28.382" v="2559" actId="1076"/>
          <ac:picMkLst>
            <pc:docMk/>
            <pc:sldMk cId="2577176966" sldId="896"/>
            <ac:picMk id="7" creationId="{9CC08C20-49E6-4613-8744-3D0F3237F159}"/>
          </ac:picMkLst>
        </pc:picChg>
      </pc:sldChg>
      <pc:sldChg chg="addSp delSp modSp add mod">
        <pc:chgData name="Boban Srezovski" userId="d2c5dd452d77a740" providerId="LiveId" clId="{097BF132-2091-44E4-81AB-FA143EEB861C}" dt="2022-06-10T22:31:22.221" v="2556" actId="1076"/>
        <pc:sldMkLst>
          <pc:docMk/>
          <pc:sldMk cId="3072604619" sldId="897"/>
        </pc:sldMkLst>
        <pc:spChg chg="mod">
          <ac:chgData name="Boban Srezovski" userId="d2c5dd452d77a740" providerId="LiveId" clId="{097BF132-2091-44E4-81AB-FA143EEB861C}" dt="2022-06-10T22:31:15.089" v="2554"/>
          <ac:spMkLst>
            <pc:docMk/>
            <pc:sldMk cId="3072604619" sldId="897"/>
            <ac:spMk id="3" creationId="{6A90234F-3DCD-4280-A1BF-611EFF1FBBE0}"/>
          </ac:spMkLst>
        </pc:spChg>
        <pc:picChg chg="del">
          <ac:chgData name="Boban Srezovski" userId="d2c5dd452d77a740" providerId="LiveId" clId="{097BF132-2091-44E4-81AB-FA143EEB861C}" dt="2022-06-10T22:30:48.060" v="2531" actId="478"/>
          <ac:picMkLst>
            <pc:docMk/>
            <pc:sldMk cId="3072604619" sldId="897"/>
            <ac:picMk id="5" creationId="{D9B3DA2F-93CC-4F8F-92D4-B6B4AC340E1C}"/>
          </ac:picMkLst>
        </pc:picChg>
        <pc:picChg chg="add mod">
          <ac:chgData name="Boban Srezovski" userId="d2c5dd452d77a740" providerId="LiveId" clId="{097BF132-2091-44E4-81AB-FA143EEB861C}" dt="2022-06-10T22:31:09.437" v="2549" actId="1076"/>
          <ac:picMkLst>
            <pc:docMk/>
            <pc:sldMk cId="3072604619" sldId="897"/>
            <ac:picMk id="6" creationId="{386DB474-138D-4411-B83B-83E8B4B274B8}"/>
          </ac:picMkLst>
        </pc:picChg>
        <pc:picChg chg="del mod">
          <ac:chgData name="Boban Srezovski" userId="d2c5dd452d77a740" providerId="LiveId" clId="{097BF132-2091-44E4-81AB-FA143EEB861C}" dt="2022-06-10T22:30:48.286" v="2533" actId="478"/>
          <ac:picMkLst>
            <pc:docMk/>
            <pc:sldMk cId="3072604619" sldId="897"/>
            <ac:picMk id="7" creationId="{9CC08C20-49E6-4613-8744-3D0F3237F159}"/>
          </ac:picMkLst>
        </pc:picChg>
        <pc:picChg chg="add mod">
          <ac:chgData name="Boban Srezovski" userId="d2c5dd452d77a740" providerId="LiveId" clId="{097BF132-2091-44E4-81AB-FA143EEB861C}" dt="2022-06-10T22:31:22.221" v="2556" actId="1076"/>
          <ac:picMkLst>
            <pc:docMk/>
            <pc:sldMk cId="3072604619" sldId="897"/>
            <ac:picMk id="9" creationId="{4811B362-02BD-4DF4-A33D-4C5BD67AE06F}"/>
          </ac:picMkLst>
        </pc:picChg>
      </pc:sldChg>
      <pc:sldChg chg="addSp delSp modSp add mod">
        <pc:chgData name="Boban Srezovski" userId="d2c5dd452d77a740" providerId="LiveId" clId="{097BF132-2091-44E4-81AB-FA143EEB861C}" dt="2022-06-10T22:35:30.797" v="2584" actId="1076"/>
        <pc:sldMkLst>
          <pc:docMk/>
          <pc:sldMk cId="598524051" sldId="898"/>
        </pc:sldMkLst>
        <pc:spChg chg="mod">
          <ac:chgData name="Boban Srezovski" userId="d2c5dd452d77a740" providerId="LiveId" clId="{097BF132-2091-44E4-81AB-FA143EEB861C}" dt="2022-06-10T22:34:25.902" v="2582" actId="20577"/>
          <ac:spMkLst>
            <pc:docMk/>
            <pc:sldMk cId="598524051" sldId="898"/>
            <ac:spMk id="3" creationId="{6A90234F-3DCD-4280-A1BF-611EFF1FBBE0}"/>
          </ac:spMkLst>
        </pc:spChg>
        <pc:picChg chg="add mod">
          <ac:chgData name="Boban Srezovski" userId="d2c5dd452d77a740" providerId="LiveId" clId="{097BF132-2091-44E4-81AB-FA143EEB861C}" dt="2022-06-10T22:35:30.797" v="2584" actId="1076"/>
          <ac:picMkLst>
            <pc:docMk/>
            <pc:sldMk cId="598524051" sldId="898"/>
            <ac:picMk id="5" creationId="{BA0E4D92-EB79-487F-959A-56446BD1B9EF}"/>
          </ac:picMkLst>
        </pc:picChg>
        <pc:picChg chg="del">
          <ac:chgData name="Boban Srezovski" userId="d2c5dd452d77a740" providerId="LiveId" clId="{097BF132-2091-44E4-81AB-FA143EEB861C}" dt="2022-06-10T22:33:33.343" v="2562" actId="478"/>
          <ac:picMkLst>
            <pc:docMk/>
            <pc:sldMk cId="598524051" sldId="898"/>
            <ac:picMk id="6" creationId="{386DB474-138D-4411-B83B-83E8B4B274B8}"/>
          </ac:picMkLst>
        </pc:picChg>
        <pc:picChg chg="add mod">
          <ac:chgData name="Boban Srezovski" userId="d2c5dd452d77a740" providerId="LiveId" clId="{097BF132-2091-44E4-81AB-FA143EEB861C}" dt="2022-06-10T22:34:27.877" v="2583" actId="1076"/>
          <ac:picMkLst>
            <pc:docMk/>
            <pc:sldMk cId="598524051" sldId="898"/>
            <ac:picMk id="8" creationId="{E5D93FEF-AEB1-469B-8A7A-A0FB9661C246}"/>
          </ac:picMkLst>
        </pc:picChg>
        <pc:picChg chg="del">
          <ac:chgData name="Boban Srezovski" userId="d2c5dd452d77a740" providerId="LiveId" clId="{097BF132-2091-44E4-81AB-FA143EEB861C}" dt="2022-06-10T22:33:33.734" v="2563" actId="478"/>
          <ac:picMkLst>
            <pc:docMk/>
            <pc:sldMk cId="598524051" sldId="898"/>
            <ac:picMk id="9" creationId="{4811B362-02BD-4DF4-A33D-4C5BD67AE06F}"/>
          </ac:picMkLst>
        </pc:picChg>
      </pc:sldChg>
      <pc:sldChg chg="addSp delSp modSp add mod">
        <pc:chgData name="Boban Srezovski" userId="d2c5dd452d77a740" providerId="LiveId" clId="{097BF132-2091-44E4-81AB-FA143EEB861C}" dt="2022-06-10T22:37:38.086" v="2633" actId="14100"/>
        <pc:sldMkLst>
          <pc:docMk/>
          <pc:sldMk cId="1889497332" sldId="899"/>
        </pc:sldMkLst>
        <pc:spChg chg="mod">
          <ac:chgData name="Boban Srezovski" userId="d2c5dd452d77a740" providerId="LiveId" clId="{097BF132-2091-44E4-81AB-FA143EEB861C}" dt="2022-06-10T22:37:19.696" v="2629" actId="20577"/>
          <ac:spMkLst>
            <pc:docMk/>
            <pc:sldMk cId="1889497332" sldId="899"/>
            <ac:spMk id="3" creationId="{6A90234F-3DCD-4280-A1BF-611EFF1FBBE0}"/>
          </ac:spMkLst>
        </pc:spChg>
        <pc:picChg chg="del">
          <ac:chgData name="Boban Srezovski" userId="d2c5dd452d77a740" providerId="LiveId" clId="{097BF132-2091-44E4-81AB-FA143EEB861C}" dt="2022-06-10T22:35:50.527" v="2591" actId="478"/>
          <ac:picMkLst>
            <pc:docMk/>
            <pc:sldMk cId="1889497332" sldId="899"/>
            <ac:picMk id="5" creationId="{BA0E4D92-EB79-487F-959A-56446BD1B9EF}"/>
          </ac:picMkLst>
        </pc:picChg>
        <pc:picChg chg="add mod">
          <ac:chgData name="Boban Srezovski" userId="d2c5dd452d77a740" providerId="LiveId" clId="{097BF132-2091-44E4-81AB-FA143EEB861C}" dt="2022-06-10T22:36:42.318" v="2615" actId="14100"/>
          <ac:picMkLst>
            <pc:docMk/>
            <pc:sldMk cId="1889497332" sldId="899"/>
            <ac:picMk id="6" creationId="{E54890B2-7B86-4F6E-9190-CA8CAD91A071}"/>
          </ac:picMkLst>
        </pc:picChg>
        <pc:picChg chg="del">
          <ac:chgData name="Boban Srezovski" userId="d2c5dd452d77a740" providerId="LiveId" clId="{097BF132-2091-44E4-81AB-FA143EEB861C}" dt="2022-06-10T22:35:51.413" v="2592" actId="478"/>
          <ac:picMkLst>
            <pc:docMk/>
            <pc:sldMk cId="1889497332" sldId="899"/>
            <ac:picMk id="8" creationId="{E5D93FEF-AEB1-469B-8A7A-A0FB9661C246}"/>
          </ac:picMkLst>
        </pc:picChg>
        <pc:picChg chg="add mod">
          <ac:chgData name="Boban Srezovski" userId="d2c5dd452d77a740" providerId="LiveId" clId="{097BF132-2091-44E4-81AB-FA143EEB861C}" dt="2022-06-10T22:36:45.797" v="2616" actId="1076"/>
          <ac:picMkLst>
            <pc:docMk/>
            <pc:sldMk cId="1889497332" sldId="899"/>
            <ac:picMk id="9" creationId="{5AEE7B65-D214-437F-8B7E-98772063079F}"/>
          </ac:picMkLst>
        </pc:picChg>
        <pc:picChg chg="add mod">
          <ac:chgData name="Boban Srezovski" userId="d2c5dd452d77a740" providerId="LiveId" clId="{097BF132-2091-44E4-81AB-FA143EEB861C}" dt="2022-06-10T22:37:22.182" v="2630" actId="1076"/>
          <ac:picMkLst>
            <pc:docMk/>
            <pc:sldMk cId="1889497332" sldId="899"/>
            <ac:picMk id="11" creationId="{B700BCDE-A730-4677-A2AF-F4A0C4293281}"/>
          </ac:picMkLst>
        </pc:picChg>
        <pc:picChg chg="add mod">
          <ac:chgData name="Boban Srezovski" userId="d2c5dd452d77a740" providerId="LiveId" clId="{097BF132-2091-44E4-81AB-FA143EEB861C}" dt="2022-06-10T22:37:38.086" v="2633" actId="14100"/>
          <ac:picMkLst>
            <pc:docMk/>
            <pc:sldMk cId="1889497332" sldId="899"/>
            <ac:picMk id="13" creationId="{3CFB788A-88AD-4627-9E40-DF2D8A462234}"/>
          </ac:picMkLst>
        </pc:picChg>
      </pc:sldChg>
      <pc:sldChg chg="addSp delSp modSp add mod ord">
        <pc:chgData name="Boban Srezovski" userId="d2c5dd452d77a740" providerId="LiveId" clId="{097BF132-2091-44E4-81AB-FA143EEB861C}" dt="2022-06-10T22:40:50.975" v="2684" actId="1076"/>
        <pc:sldMkLst>
          <pc:docMk/>
          <pc:sldMk cId="1055757051" sldId="900"/>
        </pc:sldMkLst>
        <pc:spChg chg="mod">
          <ac:chgData name="Boban Srezovski" userId="d2c5dd452d77a740" providerId="LiveId" clId="{097BF132-2091-44E4-81AB-FA143EEB861C}" dt="2022-06-10T22:39:59.735" v="2678" actId="20577"/>
          <ac:spMkLst>
            <pc:docMk/>
            <pc:sldMk cId="1055757051" sldId="900"/>
            <ac:spMk id="3" creationId="{6A90234F-3DCD-4280-A1BF-611EFF1FBBE0}"/>
          </ac:spMkLst>
        </pc:spChg>
        <pc:picChg chg="del">
          <ac:chgData name="Boban Srezovski" userId="d2c5dd452d77a740" providerId="LiveId" clId="{097BF132-2091-44E4-81AB-FA143EEB861C}" dt="2022-06-10T22:38:41.694" v="2638" actId="478"/>
          <ac:picMkLst>
            <pc:docMk/>
            <pc:sldMk cId="1055757051" sldId="900"/>
            <ac:picMk id="5" creationId="{BA0E4D92-EB79-487F-959A-56446BD1B9EF}"/>
          </ac:picMkLst>
        </pc:picChg>
        <pc:picChg chg="add mod">
          <ac:chgData name="Boban Srezovski" userId="d2c5dd452d77a740" providerId="LiveId" clId="{097BF132-2091-44E4-81AB-FA143EEB861C}" dt="2022-06-10T22:40:50.975" v="2684" actId="1076"/>
          <ac:picMkLst>
            <pc:docMk/>
            <pc:sldMk cId="1055757051" sldId="900"/>
            <ac:picMk id="6" creationId="{AD04777E-A902-41DF-B0ED-6F6427139DA7}"/>
          </ac:picMkLst>
        </pc:picChg>
        <pc:picChg chg="del">
          <ac:chgData name="Boban Srezovski" userId="d2c5dd452d77a740" providerId="LiveId" clId="{097BF132-2091-44E4-81AB-FA143EEB861C}" dt="2022-06-10T22:38:41.927" v="2639" actId="478"/>
          <ac:picMkLst>
            <pc:docMk/>
            <pc:sldMk cId="1055757051" sldId="900"/>
            <ac:picMk id="8" creationId="{E5D93FEF-AEB1-469B-8A7A-A0FB9661C246}"/>
          </ac:picMkLst>
        </pc:picChg>
        <pc:picChg chg="add mod">
          <ac:chgData name="Boban Srezovski" userId="d2c5dd452d77a740" providerId="LiveId" clId="{097BF132-2091-44E4-81AB-FA143EEB861C}" dt="2022-06-10T22:40:04.078" v="2681" actId="1076"/>
          <ac:picMkLst>
            <pc:docMk/>
            <pc:sldMk cId="1055757051" sldId="900"/>
            <ac:picMk id="9" creationId="{7344DD66-B06A-4F05-B34C-753FC7907A50}"/>
          </ac:picMkLst>
        </pc:picChg>
        <pc:picChg chg="add mod">
          <ac:chgData name="Boban Srezovski" userId="d2c5dd452d77a740" providerId="LiveId" clId="{097BF132-2091-44E4-81AB-FA143EEB861C}" dt="2022-06-10T22:40:10.989" v="2683" actId="1076"/>
          <ac:picMkLst>
            <pc:docMk/>
            <pc:sldMk cId="1055757051" sldId="900"/>
            <ac:picMk id="11" creationId="{BF0A7DDE-A175-45CC-BE06-24427759A3D9}"/>
          </ac:picMkLst>
        </pc:picChg>
      </pc:sldChg>
      <pc:sldChg chg="addSp modSp new mod">
        <pc:chgData name="Boban Srezovski" userId="d2c5dd452d77a740" providerId="LiveId" clId="{097BF132-2091-44E4-81AB-FA143EEB861C}" dt="2022-06-10T22:42:54.661" v="2738" actId="1076"/>
        <pc:sldMkLst>
          <pc:docMk/>
          <pc:sldMk cId="3450153006" sldId="901"/>
        </pc:sldMkLst>
        <pc:spChg chg="mod">
          <ac:chgData name="Boban Srezovski" userId="d2c5dd452d77a740" providerId="LiveId" clId="{097BF132-2091-44E4-81AB-FA143EEB861C}" dt="2022-06-10T22:41:07.466" v="2692"/>
          <ac:spMkLst>
            <pc:docMk/>
            <pc:sldMk cId="3450153006" sldId="901"/>
            <ac:spMk id="2" creationId="{88D46109-9D11-4573-AE74-B14CAE130C51}"/>
          </ac:spMkLst>
        </pc:spChg>
        <pc:spChg chg="mod">
          <ac:chgData name="Boban Srezovski" userId="d2c5dd452d77a740" providerId="LiveId" clId="{097BF132-2091-44E4-81AB-FA143EEB861C}" dt="2022-06-10T22:42:51.109" v="2736" actId="14100"/>
          <ac:spMkLst>
            <pc:docMk/>
            <pc:sldMk cId="3450153006" sldId="901"/>
            <ac:spMk id="3" creationId="{82B55A3D-F1A2-4306-BB35-14FD76B03CA5}"/>
          </ac:spMkLst>
        </pc:spChg>
        <pc:picChg chg="add mod">
          <ac:chgData name="Boban Srezovski" userId="d2c5dd452d77a740" providerId="LiveId" clId="{097BF132-2091-44E4-81AB-FA143EEB861C}" dt="2022-06-10T22:42:53.077" v="2737" actId="1076"/>
          <ac:picMkLst>
            <pc:docMk/>
            <pc:sldMk cId="3450153006" sldId="901"/>
            <ac:picMk id="5" creationId="{3427DDB8-9811-4CFB-B2CE-C6C770C6B42A}"/>
          </ac:picMkLst>
        </pc:picChg>
        <pc:picChg chg="add mod">
          <ac:chgData name="Boban Srezovski" userId="d2c5dd452d77a740" providerId="LiveId" clId="{097BF132-2091-44E4-81AB-FA143EEB861C}" dt="2022-06-10T22:42:54.661" v="2738" actId="1076"/>
          <ac:picMkLst>
            <pc:docMk/>
            <pc:sldMk cId="3450153006" sldId="901"/>
            <ac:picMk id="7" creationId="{F023B4B5-278D-4CC5-8C05-F4B49EE80FA1}"/>
          </ac:picMkLst>
        </pc:picChg>
      </pc:sldChg>
      <pc:sldChg chg="modSp new mod">
        <pc:chgData name="Boban Srezovski" userId="d2c5dd452d77a740" providerId="LiveId" clId="{097BF132-2091-44E4-81AB-FA143EEB861C}" dt="2022-06-10T22:44:57.750" v="2782" actId="6549"/>
        <pc:sldMkLst>
          <pc:docMk/>
          <pc:sldMk cId="3216376907" sldId="902"/>
        </pc:sldMkLst>
        <pc:spChg chg="mod">
          <ac:chgData name="Boban Srezovski" userId="d2c5dd452d77a740" providerId="LiveId" clId="{097BF132-2091-44E4-81AB-FA143EEB861C}" dt="2022-06-10T22:44:23.697" v="2744"/>
          <ac:spMkLst>
            <pc:docMk/>
            <pc:sldMk cId="3216376907" sldId="902"/>
            <ac:spMk id="2" creationId="{4BE61181-38BC-4EB9-9FD6-BA0DD1F54BCF}"/>
          </ac:spMkLst>
        </pc:spChg>
        <pc:spChg chg="mod">
          <ac:chgData name="Boban Srezovski" userId="d2c5dd452d77a740" providerId="LiveId" clId="{097BF132-2091-44E4-81AB-FA143EEB861C}" dt="2022-06-10T22:44:57.750" v="2782" actId="6549"/>
          <ac:spMkLst>
            <pc:docMk/>
            <pc:sldMk cId="3216376907" sldId="902"/>
            <ac:spMk id="3" creationId="{90B53934-336D-4F15-BF1A-4855ACA15C43}"/>
          </ac:spMkLst>
        </pc:spChg>
      </pc:sldChg>
      <pc:sldChg chg="modSp new mod">
        <pc:chgData name="Boban Srezovski" userId="d2c5dd452d77a740" providerId="LiveId" clId="{097BF132-2091-44E4-81AB-FA143EEB861C}" dt="2022-06-10T22:46:01.512" v="2791"/>
        <pc:sldMkLst>
          <pc:docMk/>
          <pc:sldMk cId="161698944" sldId="903"/>
        </pc:sldMkLst>
        <pc:spChg chg="mod">
          <ac:chgData name="Boban Srezovski" userId="d2c5dd452d77a740" providerId="LiveId" clId="{097BF132-2091-44E4-81AB-FA143EEB861C}" dt="2022-06-10T22:46:01.512" v="2791"/>
          <ac:spMkLst>
            <pc:docMk/>
            <pc:sldMk cId="161698944" sldId="903"/>
            <ac:spMk id="2" creationId="{CD76372E-6686-4089-931C-789665B58678}"/>
          </ac:spMkLst>
        </pc:spChg>
        <pc:spChg chg="mod">
          <ac:chgData name="Boban Srezovski" userId="d2c5dd452d77a740" providerId="LiveId" clId="{097BF132-2091-44E4-81AB-FA143EEB861C}" dt="2022-06-10T22:45:56.895" v="2788" actId="122"/>
          <ac:spMkLst>
            <pc:docMk/>
            <pc:sldMk cId="161698944" sldId="903"/>
            <ac:spMk id="3" creationId="{C4234E74-A256-4848-BDA9-9090A98D2E9F}"/>
          </ac:spMkLst>
        </pc:spChg>
      </pc:sldChg>
      <pc:sldChg chg="addSp modSp new mod">
        <pc:chgData name="Boban Srezovski" userId="d2c5dd452d77a740" providerId="LiveId" clId="{097BF132-2091-44E4-81AB-FA143EEB861C}" dt="2022-06-10T22:48:45.526" v="2811" actId="1076"/>
        <pc:sldMkLst>
          <pc:docMk/>
          <pc:sldMk cId="461434406" sldId="904"/>
        </pc:sldMkLst>
        <pc:spChg chg="mod">
          <ac:chgData name="Boban Srezovski" userId="d2c5dd452d77a740" providerId="LiveId" clId="{097BF132-2091-44E4-81AB-FA143EEB861C}" dt="2022-06-10T22:48:14.017" v="2798"/>
          <ac:spMkLst>
            <pc:docMk/>
            <pc:sldMk cId="461434406" sldId="904"/>
            <ac:spMk id="2" creationId="{A4E065E0-7F2A-4FAD-8B2B-7C8C35052097}"/>
          </ac:spMkLst>
        </pc:spChg>
        <pc:spChg chg="mod">
          <ac:chgData name="Boban Srezovski" userId="d2c5dd452d77a740" providerId="LiveId" clId="{097BF132-2091-44E4-81AB-FA143EEB861C}" dt="2022-06-10T22:48:31.374" v="2807" actId="20577"/>
          <ac:spMkLst>
            <pc:docMk/>
            <pc:sldMk cId="461434406" sldId="904"/>
            <ac:spMk id="3" creationId="{B5389CB0-98FE-42A2-AED4-E202B2CFABEA}"/>
          </ac:spMkLst>
        </pc:spChg>
        <pc:picChg chg="add mod">
          <ac:chgData name="Boban Srezovski" userId="d2c5dd452d77a740" providerId="LiveId" clId="{097BF132-2091-44E4-81AB-FA143EEB861C}" dt="2022-06-10T22:48:38.838" v="2809" actId="1076"/>
          <ac:picMkLst>
            <pc:docMk/>
            <pc:sldMk cId="461434406" sldId="904"/>
            <ac:picMk id="5" creationId="{0BF2AFFC-4E1C-4325-907C-1FC8FCBF252C}"/>
          </ac:picMkLst>
        </pc:picChg>
        <pc:picChg chg="add mod">
          <ac:chgData name="Boban Srezovski" userId="d2c5dd452d77a740" providerId="LiveId" clId="{097BF132-2091-44E4-81AB-FA143EEB861C}" dt="2022-06-10T22:48:45.526" v="2811" actId="1076"/>
          <ac:picMkLst>
            <pc:docMk/>
            <pc:sldMk cId="461434406" sldId="904"/>
            <ac:picMk id="7" creationId="{CA739926-0F26-47FC-A4F1-2B8DF8C57304}"/>
          </ac:picMkLst>
        </pc:picChg>
      </pc:sldChg>
      <pc:sldChg chg="addSp delSp modSp add mod">
        <pc:chgData name="Boban Srezovski" userId="d2c5dd452d77a740" providerId="LiveId" clId="{097BF132-2091-44E4-81AB-FA143EEB861C}" dt="2022-06-10T22:49:33.916" v="2836" actId="1076"/>
        <pc:sldMkLst>
          <pc:docMk/>
          <pc:sldMk cId="738271840" sldId="905"/>
        </pc:sldMkLst>
        <pc:spChg chg="mod">
          <ac:chgData name="Boban Srezovski" userId="d2c5dd452d77a740" providerId="LiveId" clId="{097BF132-2091-44E4-81AB-FA143EEB861C}" dt="2022-06-10T22:49:19.736" v="2833" actId="6549"/>
          <ac:spMkLst>
            <pc:docMk/>
            <pc:sldMk cId="738271840" sldId="905"/>
            <ac:spMk id="3" creationId="{B5389CB0-98FE-42A2-AED4-E202B2CFABEA}"/>
          </ac:spMkLst>
        </pc:spChg>
        <pc:picChg chg="del">
          <ac:chgData name="Boban Srezovski" userId="d2c5dd452d77a740" providerId="LiveId" clId="{097BF132-2091-44E4-81AB-FA143EEB861C}" dt="2022-06-10T22:48:56.535" v="2815" actId="478"/>
          <ac:picMkLst>
            <pc:docMk/>
            <pc:sldMk cId="738271840" sldId="905"/>
            <ac:picMk id="5" creationId="{0BF2AFFC-4E1C-4325-907C-1FC8FCBF252C}"/>
          </ac:picMkLst>
        </pc:picChg>
        <pc:picChg chg="add mod">
          <ac:chgData name="Boban Srezovski" userId="d2c5dd452d77a740" providerId="LiveId" clId="{097BF132-2091-44E4-81AB-FA143EEB861C}" dt="2022-06-10T22:49:15.141" v="2830" actId="1076"/>
          <ac:picMkLst>
            <pc:docMk/>
            <pc:sldMk cId="738271840" sldId="905"/>
            <ac:picMk id="6" creationId="{6BEE5DA2-E05C-4B35-A5D5-66B5462F7471}"/>
          </ac:picMkLst>
        </pc:picChg>
        <pc:picChg chg="del mod">
          <ac:chgData name="Boban Srezovski" userId="d2c5dd452d77a740" providerId="LiveId" clId="{097BF132-2091-44E4-81AB-FA143EEB861C}" dt="2022-06-10T22:48:57.495" v="2817" actId="478"/>
          <ac:picMkLst>
            <pc:docMk/>
            <pc:sldMk cId="738271840" sldId="905"/>
            <ac:picMk id="7" creationId="{CA739926-0F26-47FC-A4F1-2B8DF8C57304}"/>
          </ac:picMkLst>
        </pc:picChg>
        <pc:picChg chg="add mod">
          <ac:chgData name="Boban Srezovski" userId="d2c5dd452d77a740" providerId="LiveId" clId="{097BF132-2091-44E4-81AB-FA143EEB861C}" dt="2022-06-10T22:49:33.916" v="2836" actId="1076"/>
          <ac:picMkLst>
            <pc:docMk/>
            <pc:sldMk cId="738271840" sldId="905"/>
            <ac:picMk id="9" creationId="{D51E6A70-DCBB-4E97-959A-B33C6C78EAA8}"/>
          </ac:picMkLst>
        </pc:picChg>
      </pc:sldChg>
      <pc:sldChg chg="addSp delSp modSp add mod">
        <pc:chgData name="Boban Srezovski" userId="d2c5dd452d77a740" providerId="LiveId" clId="{097BF132-2091-44E4-81AB-FA143EEB861C}" dt="2022-06-10T22:51:03.165" v="2855" actId="1076"/>
        <pc:sldMkLst>
          <pc:docMk/>
          <pc:sldMk cId="167304253" sldId="906"/>
        </pc:sldMkLst>
        <pc:spChg chg="mod">
          <ac:chgData name="Boban Srezovski" userId="d2c5dd452d77a740" providerId="LiveId" clId="{097BF132-2091-44E4-81AB-FA143EEB861C}" dt="2022-06-10T22:51:00.311" v="2853" actId="20577"/>
          <ac:spMkLst>
            <pc:docMk/>
            <pc:sldMk cId="167304253" sldId="906"/>
            <ac:spMk id="3" creationId="{B5389CB0-98FE-42A2-AED4-E202B2CFABEA}"/>
          </ac:spMkLst>
        </pc:spChg>
        <pc:picChg chg="add mod">
          <ac:chgData name="Boban Srezovski" userId="d2c5dd452d77a740" providerId="LiveId" clId="{097BF132-2091-44E4-81AB-FA143EEB861C}" dt="2022-06-10T22:51:01.589" v="2854" actId="1076"/>
          <ac:picMkLst>
            <pc:docMk/>
            <pc:sldMk cId="167304253" sldId="906"/>
            <ac:picMk id="5" creationId="{6D53C445-E789-4870-8A2B-CA3D9CABD12D}"/>
          </ac:picMkLst>
        </pc:picChg>
        <pc:picChg chg="del">
          <ac:chgData name="Boban Srezovski" userId="d2c5dd452d77a740" providerId="LiveId" clId="{097BF132-2091-44E4-81AB-FA143EEB861C}" dt="2022-06-10T22:49:42.958" v="2839" actId="478"/>
          <ac:picMkLst>
            <pc:docMk/>
            <pc:sldMk cId="167304253" sldId="906"/>
            <ac:picMk id="6" creationId="{6BEE5DA2-E05C-4B35-A5D5-66B5462F7471}"/>
          </ac:picMkLst>
        </pc:picChg>
        <pc:picChg chg="add mod">
          <ac:chgData name="Boban Srezovski" userId="d2c5dd452d77a740" providerId="LiveId" clId="{097BF132-2091-44E4-81AB-FA143EEB861C}" dt="2022-06-10T22:51:03.165" v="2855" actId="1076"/>
          <ac:picMkLst>
            <pc:docMk/>
            <pc:sldMk cId="167304253" sldId="906"/>
            <ac:picMk id="8" creationId="{46155339-3152-4F67-9794-6EC4372FE8D4}"/>
          </ac:picMkLst>
        </pc:picChg>
        <pc:picChg chg="del">
          <ac:chgData name="Boban Srezovski" userId="d2c5dd452d77a740" providerId="LiveId" clId="{097BF132-2091-44E4-81AB-FA143EEB861C}" dt="2022-06-10T22:49:43.200" v="2840" actId="478"/>
          <ac:picMkLst>
            <pc:docMk/>
            <pc:sldMk cId="167304253" sldId="906"/>
            <ac:picMk id="9" creationId="{D51E6A70-DCBB-4E97-959A-B33C6C78EAA8}"/>
          </ac:picMkLst>
        </pc:picChg>
      </pc:sldChg>
      <pc:sldChg chg="addSp delSp modSp add mod">
        <pc:chgData name="Boban Srezovski" userId="d2c5dd452d77a740" providerId="LiveId" clId="{097BF132-2091-44E4-81AB-FA143EEB861C}" dt="2022-06-10T22:52:21.197" v="2880" actId="1076"/>
        <pc:sldMkLst>
          <pc:docMk/>
          <pc:sldMk cId="1583281973" sldId="907"/>
        </pc:sldMkLst>
        <pc:spChg chg="mod">
          <ac:chgData name="Boban Srezovski" userId="d2c5dd452d77a740" providerId="LiveId" clId="{097BF132-2091-44E4-81AB-FA143EEB861C}" dt="2022-06-10T22:52:09.430" v="2877" actId="6549"/>
          <ac:spMkLst>
            <pc:docMk/>
            <pc:sldMk cId="1583281973" sldId="907"/>
            <ac:spMk id="3" creationId="{B5389CB0-98FE-42A2-AED4-E202B2CFABEA}"/>
          </ac:spMkLst>
        </pc:spChg>
        <pc:picChg chg="del">
          <ac:chgData name="Boban Srezovski" userId="d2c5dd452d77a740" providerId="LiveId" clId="{097BF132-2091-44E4-81AB-FA143EEB861C}" dt="2022-06-10T22:51:15.606" v="2858" actId="478"/>
          <ac:picMkLst>
            <pc:docMk/>
            <pc:sldMk cId="1583281973" sldId="907"/>
            <ac:picMk id="5" creationId="{6D53C445-E789-4870-8A2B-CA3D9CABD12D}"/>
          </ac:picMkLst>
        </pc:picChg>
        <pc:picChg chg="add mod">
          <ac:chgData name="Boban Srezovski" userId="d2c5dd452d77a740" providerId="LiveId" clId="{097BF132-2091-44E4-81AB-FA143EEB861C}" dt="2022-06-10T22:52:12.302" v="2878" actId="1076"/>
          <ac:picMkLst>
            <pc:docMk/>
            <pc:sldMk cId="1583281973" sldId="907"/>
            <ac:picMk id="6" creationId="{7CE870EA-DBDD-4BDB-9792-4ADD2C4E18BA}"/>
          </ac:picMkLst>
        </pc:picChg>
        <pc:picChg chg="del">
          <ac:chgData name="Boban Srezovski" userId="d2c5dd452d77a740" providerId="LiveId" clId="{097BF132-2091-44E4-81AB-FA143EEB861C}" dt="2022-06-10T22:51:15.823" v="2859" actId="478"/>
          <ac:picMkLst>
            <pc:docMk/>
            <pc:sldMk cId="1583281973" sldId="907"/>
            <ac:picMk id="8" creationId="{46155339-3152-4F67-9794-6EC4372FE8D4}"/>
          </ac:picMkLst>
        </pc:picChg>
        <pc:picChg chg="add mod">
          <ac:chgData name="Boban Srezovski" userId="d2c5dd452d77a740" providerId="LiveId" clId="{097BF132-2091-44E4-81AB-FA143EEB861C}" dt="2022-06-10T22:52:21.197" v="2880" actId="1076"/>
          <ac:picMkLst>
            <pc:docMk/>
            <pc:sldMk cId="1583281973" sldId="907"/>
            <ac:picMk id="9" creationId="{F137C9B9-F888-4908-BD57-D056E2D80306}"/>
          </ac:picMkLst>
        </pc:picChg>
      </pc:sldChg>
      <pc:sldChg chg="addSp delSp modSp add mod">
        <pc:chgData name="Boban Srezovski" userId="d2c5dd452d77a740" providerId="LiveId" clId="{097BF132-2091-44E4-81AB-FA143EEB861C}" dt="2022-06-10T22:54:12.765" v="2916" actId="1076"/>
        <pc:sldMkLst>
          <pc:docMk/>
          <pc:sldMk cId="603609332" sldId="908"/>
        </pc:sldMkLst>
        <pc:spChg chg="mod">
          <ac:chgData name="Boban Srezovski" userId="d2c5dd452d77a740" providerId="LiveId" clId="{097BF132-2091-44E4-81AB-FA143EEB861C}" dt="2022-06-10T22:54:08.420" v="2914" actId="14100"/>
          <ac:spMkLst>
            <pc:docMk/>
            <pc:sldMk cId="603609332" sldId="908"/>
            <ac:spMk id="3" creationId="{B5389CB0-98FE-42A2-AED4-E202B2CFABEA}"/>
          </ac:spMkLst>
        </pc:spChg>
        <pc:picChg chg="add mod">
          <ac:chgData name="Boban Srezovski" userId="d2c5dd452d77a740" providerId="LiveId" clId="{097BF132-2091-44E4-81AB-FA143EEB861C}" dt="2022-06-10T22:54:12.765" v="2916" actId="1076"/>
          <ac:picMkLst>
            <pc:docMk/>
            <pc:sldMk cId="603609332" sldId="908"/>
            <ac:picMk id="5" creationId="{54AB8A18-F989-4B76-BE53-B3AB2491CA3E}"/>
          </ac:picMkLst>
        </pc:picChg>
        <pc:picChg chg="del">
          <ac:chgData name="Boban Srezovski" userId="d2c5dd452d77a740" providerId="LiveId" clId="{097BF132-2091-44E4-81AB-FA143EEB861C}" dt="2022-06-10T22:52:52.022" v="2891" actId="478"/>
          <ac:picMkLst>
            <pc:docMk/>
            <pc:sldMk cId="603609332" sldId="908"/>
            <ac:picMk id="6" creationId="{7CE870EA-DBDD-4BDB-9792-4ADD2C4E18BA}"/>
          </ac:picMkLst>
        </pc:picChg>
        <pc:picChg chg="add mod">
          <ac:chgData name="Boban Srezovski" userId="d2c5dd452d77a740" providerId="LiveId" clId="{097BF132-2091-44E4-81AB-FA143EEB861C}" dt="2022-06-10T22:54:11.134" v="2915" actId="1076"/>
          <ac:picMkLst>
            <pc:docMk/>
            <pc:sldMk cId="603609332" sldId="908"/>
            <ac:picMk id="8" creationId="{D7AC3535-C3C7-4B36-BB6F-0EAF6E6C378B}"/>
          </ac:picMkLst>
        </pc:picChg>
        <pc:picChg chg="del">
          <ac:chgData name="Boban Srezovski" userId="d2c5dd452d77a740" providerId="LiveId" clId="{097BF132-2091-44E4-81AB-FA143EEB861C}" dt="2022-06-10T22:52:53.414" v="2892" actId="478"/>
          <ac:picMkLst>
            <pc:docMk/>
            <pc:sldMk cId="603609332" sldId="908"/>
            <ac:picMk id="9" creationId="{F137C9B9-F888-4908-BD57-D056E2D80306}"/>
          </ac:picMkLst>
        </pc:picChg>
      </pc:sldChg>
      <pc:sldChg chg="add del">
        <pc:chgData name="Boban Srezovski" userId="d2c5dd452d77a740" providerId="LiveId" clId="{097BF132-2091-44E4-81AB-FA143EEB861C}" dt="2022-06-10T22:52:27.799" v="2883"/>
        <pc:sldMkLst>
          <pc:docMk/>
          <pc:sldMk cId="860959510" sldId="909"/>
        </pc:sldMkLst>
      </pc:sldChg>
      <pc:sldChg chg="addSp modSp new mod">
        <pc:chgData name="Boban Srezovski" userId="d2c5dd452d77a740" providerId="LiveId" clId="{097BF132-2091-44E4-81AB-FA143EEB861C}" dt="2022-06-10T22:56:18.374" v="2935" actId="1076"/>
        <pc:sldMkLst>
          <pc:docMk/>
          <pc:sldMk cId="2336547397" sldId="909"/>
        </pc:sldMkLst>
        <pc:spChg chg="mod">
          <ac:chgData name="Boban Srezovski" userId="d2c5dd452d77a740" providerId="LiveId" clId="{097BF132-2091-44E4-81AB-FA143EEB861C}" dt="2022-06-10T22:55:30.715" v="2921"/>
          <ac:spMkLst>
            <pc:docMk/>
            <pc:sldMk cId="2336547397" sldId="909"/>
            <ac:spMk id="2" creationId="{40197F95-C2C4-4134-BE3A-5ECC6EB421D7}"/>
          </ac:spMkLst>
        </pc:spChg>
        <pc:spChg chg="mod">
          <ac:chgData name="Boban Srezovski" userId="d2c5dd452d77a740" providerId="LiveId" clId="{097BF132-2091-44E4-81AB-FA143EEB861C}" dt="2022-06-10T22:56:03.230" v="2932" actId="20577"/>
          <ac:spMkLst>
            <pc:docMk/>
            <pc:sldMk cId="2336547397" sldId="909"/>
            <ac:spMk id="3" creationId="{4E39491D-AFC0-4D60-B822-423F645E959A}"/>
          </ac:spMkLst>
        </pc:spChg>
        <pc:picChg chg="add mod">
          <ac:chgData name="Boban Srezovski" userId="d2c5dd452d77a740" providerId="LiveId" clId="{097BF132-2091-44E4-81AB-FA143EEB861C}" dt="2022-06-10T22:56:18.374" v="2935" actId="1076"/>
          <ac:picMkLst>
            <pc:docMk/>
            <pc:sldMk cId="2336547397" sldId="909"/>
            <ac:picMk id="5" creationId="{8275A87C-546B-4B80-987B-4F7FC147864C}"/>
          </ac:picMkLst>
        </pc:picChg>
      </pc:sldChg>
      <pc:sldChg chg="addSp delSp modSp add mod">
        <pc:chgData name="Boban Srezovski" userId="d2c5dd452d77a740" providerId="LiveId" clId="{097BF132-2091-44E4-81AB-FA143EEB861C}" dt="2022-06-10T22:56:38.805" v="2943" actId="1076"/>
        <pc:sldMkLst>
          <pc:docMk/>
          <pc:sldMk cId="2500288344" sldId="910"/>
        </pc:sldMkLst>
        <pc:spChg chg="mod">
          <ac:chgData name="Boban Srezovski" userId="d2c5dd452d77a740" providerId="LiveId" clId="{097BF132-2091-44E4-81AB-FA143EEB861C}" dt="2022-06-10T22:56:28.669" v="2939" actId="14100"/>
          <ac:spMkLst>
            <pc:docMk/>
            <pc:sldMk cId="2500288344" sldId="910"/>
            <ac:spMk id="3" creationId="{4E39491D-AFC0-4D60-B822-423F645E959A}"/>
          </ac:spMkLst>
        </pc:spChg>
        <pc:picChg chg="del">
          <ac:chgData name="Boban Srezovski" userId="d2c5dd452d77a740" providerId="LiveId" clId="{097BF132-2091-44E4-81AB-FA143EEB861C}" dt="2022-06-10T22:56:29.294" v="2940" actId="478"/>
          <ac:picMkLst>
            <pc:docMk/>
            <pc:sldMk cId="2500288344" sldId="910"/>
            <ac:picMk id="5" creationId="{8275A87C-546B-4B80-987B-4F7FC147864C}"/>
          </ac:picMkLst>
        </pc:picChg>
        <pc:picChg chg="add mod">
          <ac:chgData name="Boban Srezovski" userId="d2c5dd452d77a740" providerId="LiveId" clId="{097BF132-2091-44E4-81AB-FA143EEB861C}" dt="2022-06-10T22:56:38.805" v="2943" actId="1076"/>
          <ac:picMkLst>
            <pc:docMk/>
            <pc:sldMk cId="2500288344" sldId="910"/>
            <ac:picMk id="6" creationId="{8C73260D-919B-4425-AA93-DBE3B43C266F}"/>
          </ac:picMkLst>
        </pc:picChg>
      </pc:sldChg>
      <pc:sldChg chg="addSp delSp modSp add mod">
        <pc:chgData name="Boban Srezovski" userId="d2c5dd452d77a740" providerId="LiveId" clId="{097BF132-2091-44E4-81AB-FA143EEB861C}" dt="2022-06-10T22:57:47.117" v="2965" actId="1076"/>
        <pc:sldMkLst>
          <pc:docMk/>
          <pc:sldMk cId="1552723924" sldId="911"/>
        </pc:sldMkLst>
        <pc:spChg chg="mod">
          <ac:chgData name="Boban Srezovski" userId="d2c5dd452d77a740" providerId="LiveId" clId="{097BF132-2091-44E4-81AB-FA143EEB861C}" dt="2022-06-10T22:57:43.399" v="2963" actId="20577"/>
          <ac:spMkLst>
            <pc:docMk/>
            <pc:sldMk cId="1552723924" sldId="911"/>
            <ac:spMk id="3" creationId="{4E39491D-AFC0-4D60-B822-423F645E959A}"/>
          </ac:spMkLst>
        </pc:spChg>
        <pc:picChg chg="add mod">
          <ac:chgData name="Boban Srezovski" userId="d2c5dd452d77a740" providerId="LiveId" clId="{097BF132-2091-44E4-81AB-FA143EEB861C}" dt="2022-06-10T22:57:47.117" v="2965" actId="1076"/>
          <ac:picMkLst>
            <pc:docMk/>
            <pc:sldMk cId="1552723924" sldId="911"/>
            <ac:picMk id="5" creationId="{EF3ECBB7-21A7-4733-A51B-0B921D5EB60B}"/>
          </ac:picMkLst>
        </pc:picChg>
        <pc:picChg chg="del">
          <ac:chgData name="Boban Srezovski" userId="d2c5dd452d77a740" providerId="LiveId" clId="{097BF132-2091-44E4-81AB-FA143EEB861C}" dt="2022-06-10T22:56:49.873" v="2945" actId="478"/>
          <ac:picMkLst>
            <pc:docMk/>
            <pc:sldMk cId="1552723924" sldId="911"/>
            <ac:picMk id="6" creationId="{8C73260D-919B-4425-AA93-DBE3B43C266F}"/>
          </ac:picMkLst>
        </pc:picChg>
        <pc:picChg chg="add mod">
          <ac:chgData name="Boban Srezovski" userId="d2c5dd452d77a740" providerId="LiveId" clId="{097BF132-2091-44E4-81AB-FA143EEB861C}" dt="2022-06-10T22:57:46.086" v="2964" actId="1076"/>
          <ac:picMkLst>
            <pc:docMk/>
            <pc:sldMk cId="1552723924" sldId="911"/>
            <ac:picMk id="8" creationId="{30FF8844-0AE3-4EE4-A23E-5513D9566F87}"/>
          </ac:picMkLst>
        </pc:picChg>
      </pc:sldChg>
      <pc:sldChg chg="addSp delSp modSp add mod">
        <pc:chgData name="Boban Srezovski" userId="d2c5dd452d77a740" providerId="LiveId" clId="{097BF132-2091-44E4-81AB-FA143EEB861C}" dt="2022-06-10T23:02:29.501" v="2986" actId="1076"/>
        <pc:sldMkLst>
          <pc:docMk/>
          <pc:sldMk cId="1830232317" sldId="912"/>
        </pc:sldMkLst>
        <pc:spChg chg="mod">
          <ac:chgData name="Boban Srezovski" userId="d2c5dd452d77a740" providerId="LiveId" clId="{097BF132-2091-44E4-81AB-FA143EEB861C}" dt="2022-06-10T23:02:20.047" v="2983" actId="20577"/>
          <ac:spMkLst>
            <pc:docMk/>
            <pc:sldMk cId="1830232317" sldId="912"/>
            <ac:spMk id="3" creationId="{4E39491D-AFC0-4D60-B822-423F645E959A}"/>
          </ac:spMkLst>
        </pc:spChg>
        <pc:picChg chg="del">
          <ac:chgData name="Boban Srezovski" userId="d2c5dd452d77a740" providerId="LiveId" clId="{097BF132-2091-44E4-81AB-FA143EEB861C}" dt="2022-06-10T23:01:42.416" v="2973" actId="478"/>
          <ac:picMkLst>
            <pc:docMk/>
            <pc:sldMk cId="1830232317" sldId="912"/>
            <ac:picMk id="5" creationId="{EF3ECBB7-21A7-4733-A51B-0B921D5EB60B}"/>
          </ac:picMkLst>
        </pc:picChg>
        <pc:picChg chg="add mod">
          <ac:chgData name="Boban Srezovski" userId="d2c5dd452d77a740" providerId="LiveId" clId="{097BF132-2091-44E4-81AB-FA143EEB861C}" dt="2022-06-10T23:02:21.117" v="2984" actId="1076"/>
          <ac:picMkLst>
            <pc:docMk/>
            <pc:sldMk cId="1830232317" sldId="912"/>
            <ac:picMk id="6" creationId="{AF9A7364-1635-433F-B1C9-A64D8848BBBE}"/>
          </ac:picMkLst>
        </pc:picChg>
        <pc:picChg chg="del">
          <ac:chgData name="Boban Srezovski" userId="d2c5dd452d77a740" providerId="LiveId" clId="{097BF132-2091-44E4-81AB-FA143EEB861C}" dt="2022-06-10T23:01:42.757" v="2974" actId="478"/>
          <ac:picMkLst>
            <pc:docMk/>
            <pc:sldMk cId="1830232317" sldId="912"/>
            <ac:picMk id="8" creationId="{30FF8844-0AE3-4EE4-A23E-5513D9566F87}"/>
          </ac:picMkLst>
        </pc:picChg>
        <pc:picChg chg="add mod">
          <ac:chgData name="Boban Srezovski" userId="d2c5dd452d77a740" providerId="LiveId" clId="{097BF132-2091-44E4-81AB-FA143EEB861C}" dt="2022-06-10T23:02:29.501" v="2986" actId="1076"/>
          <ac:picMkLst>
            <pc:docMk/>
            <pc:sldMk cId="1830232317" sldId="912"/>
            <ac:picMk id="9" creationId="{FF490690-F1D4-4987-A882-8BADC82DE686}"/>
          </ac:picMkLst>
        </pc:picChg>
      </pc:sldChg>
      <pc:sldChg chg="addSp delSp modSp add mod">
        <pc:chgData name="Boban Srezovski" userId="d2c5dd452d77a740" providerId="LiveId" clId="{097BF132-2091-44E4-81AB-FA143EEB861C}" dt="2022-06-10T23:03:45.132" v="3012" actId="1076"/>
        <pc:sldMkLst>
          <pc:docMk/>
          <pc:sldMk cId="853953656" sldId="913"/>
        </pc:sldMkLst>
        <pc:spChg chg="mod">
          <ac:chgData name="Boban Srezovski" userId="d2c5dd452d77a740" providerId="LiveId" clId="{097BF132-2091-44E4-81AB-FA143EEB861C}" dt="2022-06-10T23:03:43.189" v="3010" actId="1076"/>
          <ac:spMkLst>
            <pc:docMk/>
            <pc:sldMk cId="853953656" sldId="913"/>
            <ac:spMk id="3" creationId="{4E39491D-AFC0-4D60-B822-423F645E959A}"/>
          </ac:spMkLst>
        </pc:spChg>
        <pc:picChg chg="add mod">
          <ac:chgData name="Boban Srezovski" userId="d2c5dd452d77a740" providerId="LiveId" clId="{097BF132-2091-44E4-81AB-FA143EEB861C}" dt="2022-06-10T23:03:37.485" v="3009" actId="1076"/>
          <ac:picMkLst>
            <pc:docMk/>
            <pc:sldMk cId="853953656" sldId="913"/>
            <ac:picMk id="5" creationId="{9EFE6370-17A7-4579-A203-E32247E9148E}"/>
          </ac:picMkLst>
        </pc:picChg>
        <pc:picChg chg="del">
          <ac:chgData name="Boban Srezovski" userId="d2c5dd452d77a740" providerId="LiveId" clId="{097BF132-2091-44E4-81AB-FA143EEB861C}" dt="2022-06-10T23:02:58.294" v="2999" actId="478"/>
          <ac:picMkLst>
            <pc:docMk/>
            <pc:sldMk cId="853953656" sldId="913"/>
            <ac:picMk id="6" creationId="{AF9A7364-1635-433F-B1C9-A64D8848BBBE}"/>
          </ac:picMkLst>
        </pc:picChg>
        <pc:picChg chg="add mod">
          <ac:chgData name="Boban Srezovski" userId="d2c5dd452d77a740" providerId="LiveId" clId="{097BF132-2091-44E4-81AB-FA143EEB861C}" dt="2022-06-10T23:03:45.132" v="3012" actId="1076"/>
          <ac:picMkLst>
            <pc:docMk/>
            <pc:sldMk cId="853953656" sldId="913"/>
            <ac:picMk id="8" creationId="{A1B3B058-2DD0-4A4F-82B1-5B4EE6A8DD2D}"/>
          </ac:picMkLst>
        </pc:picChg>
        <pc:picChg chg="del">
          <ac:chgData name="Boban Srezovski" userId="d2c5dd452d77a740" providerId="LiveId" clId="{097BF132-2091-44E4-81AB-FA143EEB861C}" dt="2022-06-10T23:02:58.870" v="3000" actId="478"/>
          <ac:picMkLst>
            <pc:docMk/>
            <pc:sldMk cId="853953656" sldId="913"/>
            <ac:picMk id="9" creationId="{FF490690-F1D4-4987-A882-8BADC82DE686}"/>
          </ac:picMkLst>
        </pc:picChg>
      </pc:sldChg>
      <pc:sldChg chg="addSp delSp modSp add mod">
        <pc:chgData name="Boban Srezovski" userId="d2c5dd452d77a740" providerId="LiveId" clId="{097BF132-2091-44E4-81AB-FA143EEB861C}" dt="2022-06-10T23:04:40.100" v="3021" actId="1076"/>
        <pc:sldMkLst>
          <pc:docMk/>
          <pc:sldMk cId="4200389840" sldId="914"/>
        </pc:sldMkLst>
        <pc:spChg chg="mod">
          <ac:chgData name="Boban Srezovski" userId="d2c5dd452d77a740" providerId="LiveId" clId="{097BF132-2091-44E4-81AB-FA143EEB861C}" dt="2022-06-10T23:04:20.686" v="3015" actId="20577"/>
          <ac:spMkLst>
            <pc:docMk/>
            <pc:sldMk cId="4200389840" sldId="914"/>
            <ac:spMk id="3" creationId="{4E39491D-AFC0-4D60-B822-423F645E959A}"/>
          </ac:spMkLst>
        </pc:spChg>
        <pc:picChg chg="del">
          <ac:chgData name="Boban Srezovski" userId="d2c5dd452d77a740" providerId="LiveId" clId="{097BF132-2091-44E4-81AB-FA143EEB861C}" dt="2022-06-10T23:04:21.382" v="3016" actId="478"/>
          <ac:picMkLst>
            <pc:docMk/>
            <pc:sldMk cId="4200389840" sldId="914"/>
            <ac:picMk id="5" creationId="{9EFE6370-17A7-4579-A203-E32247E9148E}"/>
          </ac:picMkLst>
        </pc:picChg>
        <pc:picChg chg="add mod">
          <ac:chgData name="Boban Srezovski" userId="d2c5dd452d77a740" providerId="LiveId" clId="{097BF132-2091-44E4-81AB-FA143EEB861C}" dt="2022-06-10T23:04:30.590" v="3018" actId="1076"/>
          <ac:picMkLst>
            <pc:docMk/>
            <pc:sldMk cId="4200389840" sldId="914"/>
            <ac:picMk id="6" creationId="{B58DD2E1-115D-4ADB-9E27-D1E14FDAE3FF}"/>
          </ac:picMkLst>
        </pc:picChg>
        <pc:picChg chg="del">
          <ac:chgData name="Boban Srezovski" userId="d2c5dd452d77a740" providerId="LiveId" clId="{097BF132-2091-44E4-81AB-FA143EEB861C}" dt="2022-06-10T23:04:31.652" v="3019" actId="478"/>
          <ac:picMkLst>
            <pc:docMk/>
            <pc:sldMk cId="4200389840" sldId="914"/>
            <ac:picMk id="8" creationId="{A1B3B058-2DD0-4A4F-82B1-5B4EE6A8DD2D}"/>
          </ac:picMkLst>
        </pc:picChg>
        <pc:picChg chg="add mod">
          <ac:chgData name="Boban Srezovski" userId="d2c5dd452d77a740" providerId="LiveId" clId="{097BF132-2091-44E4-81AB-FA143EEB861C}" dt="2022-06-10T23:04:40.100" v="3021" actId="1076"/>
          <ac:picMkLst>
            <pc:docMk/>
            <pc:sldMk cId="4200389840" sldId="914"/>
            <ac:picMk id="9" creationId="{78B085CF-EF48-43A5-8D69-D7EE73BA62AB}"/>
          </ac:picMkLst>
        </pc:picChg>
      </pc:sldChg>
      <pc:sldChg chg="addSp delSp modSp add mod">
        <pc:chgData name="Boban Srezovski" userId="d2c5dd452d77a740" providerId="LiveId" clId="{097BF132-2091-44E4-81AB-FA143EEB861C}" dt="2022-06-10T23:05:36.542" v="3045" actId="1076"/>
        <pc:sldMkLst>
          <pc:docMk/>
          <pc:sldMk cId="2540284969" sldId="915"/>
        </pc:sldMkLst>
        <pc:spChg chg="mod">
          <ac:chgData name="Boban Srezovski" userId="d2c5dd452d77a740" providerId="LiveId" clId="{097BF132-2091-44E4-81AB-FA143EEB861C}" dt="2022-06-10T23:05:20.170" v="3041"/>
          <ac:spMkLst>
            <pc:docMk/>
            <pc:sldMk cId="2540284969" sldId="915"/>
            <ac:spMk id="3" creationId="{4E39491D-AFC0-4D60-B822-423F645E959A}"/>
          </ac:spMkLst>
        </pc:spChg>
        <pc:picChg chg="add mod">
          <ac:chgData name="Boban Srezovski" userId="d2c5dd452d77a740" providerId="LiveId" clId="{097BF132-2091-44E4-81AB-FA143EEB861C}" dt="2022-06-10T23:05:28.805" v="3043" actId="1076"/>
          <ac:picMkLst>
            <pc:docMk/>
            <pc:sldMk cId="2540284969" sldId="915"/>
            <ac:picMk id="5" creationId="{4464BA8E-D8AB-43A6-8ED7-14DACF92013C}"/>
          </ac:picMkLst>
        </pc:picChg>
        <pc:picChg chg="del">
          <ac:chgData name="Boban Srezovski" userId="d2c5dd452d77a740" providerId="LiveId" clId="{097BF132-2091-44E4-81AB-FA143EEB861C}" dt="2022-06-10T23:05:00.761" v="3024" actId="478"/>
          <ac:picMkLst>
            <pc:docMk/>
            <pc:sldMk cId="2540284969" sldId="915"/>
            <ac:picMk id="6" creationId="{B58DD2E1-115D-4ADB-9E27-D1E14FDAE3FF}"/>
          </ac:picMkLst>
        </pc:picChg>
        <pc:picChg chg="add mod">
          <ac:chgData name="Boban Srezovski" userId="d2c5dd452d77a740" providerId="LiveId" clId="{097BF132-2091-44E4-81AB-FA143EEB861C}" dt="2022-06-10T23:05:36.542" v="3045" actId="1076"/>
          <ac:picMkLst>
            <pc:docMk/>
            <pc:sldMk cId="2540284969" sldId="915"/>
            <ac:picMk id="8" creationId="{3EAF9C81-6DE9-4B14-8E4A-1E3054A57F15}"/>
          </ac:picMkLst>
        </pc:picChg>
        <pc:picChg chg="del">
          <ac:chgData name="Boban Srezovski" userId="d2c5dd452d77a740" providerId="LiveId" clId="{097BF132-2091-44E4-81AB-FA143EEB861C}" dt="2022-06-10T23:05:01.134" v="3025" actId="478"/>
          <ac:picMkLst>
            <pc:docMk/>
            <pc:sldMk cId="2540284969" sldId="915"/>
            <ac:picMk id="9" creationId="{78B085CF-EF48-43A5-8D69-D7EE73BA62AB}"/>
          </ac:picMkLst>
        </pc:picChg>
      </pc:sldChg>
      <pc:sldChg chg="addSp modSp new mod">
        <pc:chgData name="Boban Srezovski" userId="d2c5dd452d77a740" providerId="LiveId" clId="{097BF132-2091-44E4-81AB-FA143EEB861C}" dt="2022-06-10T23:07:13.502" v="3066" actId="1076"/>
        <pc:sldMkLst>
          <pc:docMk/>
          <pc:sldMk cId="718116020" sldId="916"/>
        </pc:sldMkLst>
        <pc:spChg chg="mod">
          <ac:chgData name="Boban Srezovski" userId="d2c5dd452d77a740" providerId="LiveId" clId="{097BF132-2091-44E4-81AB-FA143EEB861C}" dt="2022-06-10T23:06:19.384" v="3051"/>
          <ac:spMkLst>
            <pc:docMk/>
            <pc:sldMk cId="718116020" sldId="916"/>
            <ac:spMk id="2" creationId="{B0788B37-1059-4069-BB99-E476ED0922F2}"/>
          </ac:spMkLst>
        </pc:spChg>
        <pc:spChg chg="mod">
          <ac:chgData name="Boban Srezovski" userId="d2c5dd452d77a740" providerId="LiveId" clId="{097BF132-2091-44E4-81AB-FA143EEB861C}" dt="2022-06-10T23:06:59.222" v="3063" actId="20577"/>
          <ac:spMkLst>
            <pc:docMk/>
            <pc:sldMk cId="718116020" sldId="916"/>
            <ac:spMk id="3" creationId="{FB9BA53D-CED2-4737-AC45-EE19021459B2}"/>
          </ac:spMkLst>
        </pc:spChg>
        <pc:picChg chg="add mod">
          <ac:chgData name="Boban Srezovski" userId="d2c5dd452d77a740" providerId="LiveId" clId="{097BF132-2091-44E4-81AB-FA143EEB861C}" dt="2022-06-10T23:07:02.422" v="3064" actId="1076"/>
          <ac:picMkLst>
            <pc:docMk/>
            <pc:sldMk cId="718116020" sldId="916"/>
            <ac:picMk id="5" creationId="{FB868362-52F8-480E-AA9D-0D6711FF351B}"/>
          </ac:picMkLst>
        </pc:picChg>
        <pc:picChg chg="add mod">
          <ac:chgData name="Boban Srezovski" userId="d2c5dd452d77a740" providerId="LiveId" clId="{097BF132-2091-44E4-81AB-FA143EEB861C}" dt="2022-06-10T23:07:13.502" v="3066" actId="1076"/>
          <ac:picMkLst>
            <pc:docMk/>
            <pc:sldMk cId="718116020" sldId="916"/>
            <ac:picMk id="7" creationId="{A88E8B15-E8E3-4F63-B5DB-C5D328219E36}"/>
          </ac:picMkLst>
        </pc:picChg>
      </pc:sldChg>
      <pc:sldChg chg="addSp delSp modSp add mod">
        <pc:chgData name="Boban Srezovski" userId="d2c5dd452d77a740" providerId="LiveId" clId="{097BF132-2091-44E4-81AB-FA143EEB861C}" dt="2022-06-10T23:09:47.118" v="3111" actId="1076"/>
        <pc:sldMkLst>
          <pc:docMk/>
          <pc:sldMk cId="1789636007" sldId="917"/>
        </pc:sldMkLst>
        <pc:spChg chg="mod">
          <ac:chgData name="Boban Srezovski" userId="d2c5dd452d77a740" providerId="LiveId" clId="{097BF132-2091-44E4-81AB-FA143EEB861C}" dt="2022-06-10T23:09:33.286" v="3107" actId="20577"/>
          <ac:spMkLst>
            <pc:docMk/>
            <pc:sldMk cId="1789636007" sldId="917"/>
            <ac:spMk id="3" creationId="{FB9BA53D-CED2-4737-AC45-EE19021459B2}"/>
          </ac:spMkLst>
        </pc:spChg>
        <pc:picChg chg="del">
          <ac:chgData name="Boban Srezovski" userId="d2c5dd452d77a740" providerId="LiveId" clId="{097BF132-2091-44E4-81AB-FA143EEB861C}" dt="2022-06-10T23:09:00.473" v="3070" actId="478"/>
          <ac:picMkLst>
            <pc:docMk/>
            <pc:sldMk cId="1789636007" sldId="917"/>
            <ac:picMk id="5" creationId="{FB868362-52F8-480E-AA9D-0D6711FF351B}"/>
          </ac:picMkLst>
        </pc:picChg>
        <pc:picChg chg="add mod">
          <ac:chgData name="Boban Srezovski" userId="d2c5dd452d77a740" providerId="LiveId" clId="{097BF132-2091-44E4-81AB-FA143EEB861C}" dt="2022-06-10T23:09:39.493" v="3109" actId="1076"/>
          <ac:picMkLst>
            <pc:docMk/>
            <pc:sldMk cId="1789636007" sldId="917"/>
            <ac:picMk id="6" creationId="{36EA4B2A-F162-4048-9792-643CD4910657}"/>
          </ac:picMkLst>
        </pc:picChg>
        <pc:picChg chg="del">
          <ac:chgData name="Boban Srezovski" userId="d2c5dd452d77a740" providerId="LiveId" clId="{097BF132-2091-44E4-81AB-FA143EEB861C}" dt="2022-06-10T23:09:00.694" v="3071" actId="478"/>
          <ac:picMkLst>
            <pc:docMk/>
            <pc:sldMk cId="1789636007" sldId="917"/>
            <ac:picMk id="7" creationId="{A88E8B15-E8E3-4F63-B5DB-C5D328219E36}"/>
          </ac:picMkLst>
        </pc:picChg>
        <pc:picChg chg="add mod">
          <ac:chgData name="Boban Srezovski" userId="d2c5dd452d77a740" providerId="LiveId" clId="{097BF132-2091-44E4-81AB-FA143EEB861C}" dt="2022-06-10T23:09:47.118" v="3111" actId="1076"/>
          <ac:picMkLst>
            <pc:docMk/>
            <pc:sldMk cId="1789636007" sldId="917"/>
            <ac:picMk id="9" creationId="{39761DF8-2458-4C94-BF46-B66F51CEE66C}"/>
          </ac:picMkLst>
        </pc:picChg>
      </pc:sldChg>
      <pc:sldChg chg="addSp modSp new mod">
        <pc:chgData name="Boban Srezovski" userId="d2c5dd452d77a740" providerId="LiveId" clId="{097BF132-2091-44E4-81AB-FA143EEB861C}" dt="2022-06-10T23:12:01.469" v="3151" actId="1076"/>
        <pc:sldMkLst>
          <pc:docMk/>
          <pc:sldMk cId="4294150508" sldId="918"/>
        </pc:sldMkLst>
        <pc:spChg chg="mod">
          <ac:chgData name="Boban Srezovski" userId="d2c5dd452d77a740" providerId="LiveId" clId="{097BF132-2091-44E4-81AB-FA143EEB861C}" dt="2022-06-10T23:10:22.795" v="3117"/>
          <ac:spMkLst>
            <pc:docMk/>
            <pc:sldMk cId="4294150508" sldId="918"/>
            <ac:spMk id="2" creationId="{4A1CBBC6-0682-4048-8B16-E4ED3A3F9BFA}"/>
          </ac:spMkLst>
        </pc:spChg>
        <pc:spChg chg="mod">
          <ac:chgData name="Boban Srezovski" userId="d2c5dd452d77a740" providerId="LiveId" clId="{097BF132-2091-44E4-81AB-FA143EEB861C}" dt="2022-06-10T23:11:36.062" v="3144" actId="20577"/>
          <ac:spMkLst>
            <pc:docMk/>
            <pc:sldMk cId="4294150508" sldId="918"/>
            <ac:spMk id="3" creationId="{1335B141-D61B-4741-BBB2-955657A1142D}"/>
          </ac:spMkLst>
        </pc:spChg>
        <pc:picChg chg="add mod">
          <ac:chgData name="Boban Srezovski" userId="d2c5dd452d77a740" providerId="LiveId" clId="{097BF132-2091-44E4-81AB-FA143EEB861C}" dt="2022-06-10T23:11:51.502" v="3147" actId="1076"/>
          <ac:picMkLst>
            <pc:docMk/>
            <pc:sldMk cId="4294150508" sldId="918"/>
            <ac:picMk id="5" creationId="{E4501EB7-950E-48B7-BE8A-8E6443A1C92F}"/>
          </ac:picMkLst>
        </pc:picChg>
        <pc:picChg chg="add mod">
          <ac:chgData name="Boban Srezovski" userId="d2c5dd452d77a740" providerId="LiveId" clId="{097BF132-2091-44E4-81AB-FA143EEB861C}" dt="2022-06-10T23:11:55.933" v="3149" actId="1076"/>
          <ac:picMkLst>
            <pc:docMk/>
            <pc:sldMk cId="4294150508" sldId="918"/>
            <ac:picMk id="7" creationId="{7D5C2DF3-5B5D-4E68-877C-AAF3E2D2570F}"/>
          </ac:picMkLst>
        </pc:picChg>
        <pc:picChg chg="add mod">
          <ac:chgData name="Boban Srezovski" userId="d2c5dd452d77a740" providerId="LiveId" clId="{097BF132-2091-44E4-81AB-FA143EEB861C}" dt="2022-06-10T23:12:00.317" v="3150" actId="1076"/>
          <ac:picMkLst>
            <pc:docMk/>
            <pc:sldMk cId="4294150508" sldId="918"/>
            <ac:picMk id="9" creationId="{77704963-97D6-45C5-9274-6ECAC6B0930E}"/>
          </ac:picMkLst>
        </pc:picChg>
        <pc:picChg chg="add mod">
          <ac:chgData name="Boban Srezovski" userId="d2c5dd452d77a740" providerId="LiveId" clId="{097BF132-2091-44E4-81AB-FA143EEB861C}" dt="2022-06-10T23:12:01.469" v="3151" actId="1076"/>
          <ac:picMkLst>
            <pc:docMk/>
            <pc:sldMk cId="4294150508" sldId="918"/>
            <ac:picMk id="11" creationId="{74485D3E-B768-4789-BBE6-626E16AC64C2}"/>
          </ac:picMkLst>
        </pc:picChg>
      </pc:sldChg>
      <pc:sldChg chg="modSp new mod">
        <pc:chgData name="Boban Srezovski" userId="d2c5dd452d77a740" providerId="LiveId" clId="{097BF132-2091-44E4-81AB-FA143EEB861C}" dt="2022-06-10T23:15:30.235" v="3210" actId="27636"/>
        <pc:sldMkLst>
          <pc:docMk/>
          <pc:sldMk cId="2983357019" sldId="919"/>
        </pc:sldMkLst>
        <pc:spChg chg="mod">
          <ac:chgData name="Boban Srezovski" userId="d2c5dd452d77a740" providerId="LiveId" clId="{097BF132-2091-44E4-81AB-FA143EEB861C}" dt="2022-06-10T23:14:33.249" v="3157"/>
          <ac:spMkLst>
            <pc:docMk/>
            <pc:sldMk cId="2983357019" sldId="919"/>
            <ac:spMk id="2" creationId="{3434312D-68BD-4ED9-985B-E3505FF57305}"/>
          </ac:spMkLst>
        </pc:spChg>
        <pc:spChg chg="mod">
          <ac:chgData name="Boban Srezovski" userId="d2c5dd452d77a740" providerId="LiveId" clId="{097BF132-2091-44E4-81AB-FA143EEB861C}" dt="2022-06-10T23:15:30.235" v="3210" actId="27636"/>
          <ac:spMkLst>
            <pc:docMk/>
            <pc:sldMk cId="2983357019" sldId="919"/>
            <ac:spMk id="3" creationId="{1084FD6E-8BC2-4AAC-B037-FA05970FC32E}"/>
          </ac:spMkLst>
        </pc:spChg>
      </pc:sldChg>
      <pc:sldChg chg="addSp modSp new mod">
        <pc:chgData name="Boban Srezovski" userId="d2c5dd452d77a740" providerId="LiveId" clId="{097BF132-2091-44E4-81AB-FA143EEB861C}" dt="2022-06-10T23:26:40.134" v="3498" actId="5793"/>
        <pc:sldMkLst>
          <pc:docMk/>
          <pc:sldMk cId="3069342023" sldId="920"/>
        </pc:sldMkLst>
        <pc:spChg chg="mod">
          <ac:chgData name="Boban Srezovski" userId="d2c5dd452d77a740" providerId="LiveId" clId="{097BF132-2091-44E4-81AB-FA143EEB861C}" dt="2022-06-10T23:18:27.603" v="3216"/>
          <ac:spMkLst>
            <pc:docMk/>
            <pc:sldMk cId="3069342023" sldId="920"/>
            <ac:spMk id="2" creationId="{085BEA1F-CFDA-4BA2-9A72-2D11025E1CA7}"/>
          </ac:spMkLst>
        </pc:spChg>
        <pc:spChg chg="mod">
          <ac:chgData name="Boban Srezovski" userId="d2c5dd452d77a740" providerId="LiveId" clId="{097BF132-2091-44E4-81AB-FA143EEB861C}" dt="2022-06-10T23:19:30.913" v="3263" actId="403"/>
          <ac:spMkLst>
            <pc:docMk/>
            <pc:sldMk cId="3069342023" sldId="920"/>
            <ac:spMk id="3" creationId="{FFED3CF3-E147-41A5-95DD-07ACCEDC1C43}"/>
          </ac:spMkLst>
        </pc:spChg>
        <pc:spChg chg="add mod">
          <ac:chgData name="Boban Srezovski" userId="d2c5dd452d77a740" providerId="LiveId" clId="{097BF132-2091-44E4-81AB-FA143EEB861C}" dt="2022-06-10T23:26:40.134" v="3498" actId="5793"/>
          <ac:spMkLst>
            <pc:docMk/>
            <pc:sldMk cId="3069342023" sldId="920"/>
            <ac:spMk id="5" creationId="{CC3467F8-279C-49C5-B694-E5A96BC4DF6E}"/>
          </ac:spMkLst>
        </pc:spChg>
      </pc:sldChg>
      <pc:sldChg chg="modSp add mod">
        <pc:chgData name="Boban Srezovski" userId="d2c5dd452d77a740" providerId="LiveId" clId="{097BF132-2091-44E4-81AB-FA143EEB861C}" dt="2022-06-10T23:21:11.788" v="3344" actId="14100"/>
        <pc:sldMkLst>
          <pc:docMk/>
          <pc:sldMk cId="1686631032" sldId="921"/>
        </pc:sldMkLst>
        <pc:spChg chg="mod">
          <ac:chgData name="Boban Srezovski" userId="d2c5dd452d77a740" providerId="LiveId" clId="{097BF132-2091-44E4-81AB-FA143EEB861C}" dt="2022-06-10T23:21:11.788" v="3344" actId="14100"/>
          <ac:spMkLst>
            <pc:docMk/>
            <pc:sldMk cId="1686631032" sldId="921"/>
            <ac:spMk id="3" creationId="{FFED3CF3-E147-41A5-95DD-07ACCEDC1C43}"/>
          </ac:spMkLst>
        </pc:spChg>
      </pc:sldChg>
      <pc:sldChg chg="addSp modSp new mod">
        <pc:chgData name="Boban Srezovski" userId="d2c5dd452d77a740" providerId="LiveId" clId="{097BF132-2091-44E4-81AB-FA143EEB861C}" dt="2022-06-10T23:26:59.092" v="3504" actId="1076"/>
        <pc:sldMkLst>
          <pc:docMk/>
          <pc:sldMk cId="1958027881" sldId="922"/>
        </pc:sldMkLst>
        <pc:spChg chg="mod">
          <ac:chgData name="Boban Srezovski" userId="d2c5dd452d77a740" providerId="LiveId" clId="{097BF132-2091-44E4-81AB-FA143EEB861C}" dt="2022-06-10T23:21:56.818" v="3348"/>
          <ac:spMkLst>
            <pc:docMk/>
            <pc:sldMk cId="1958027881" sldId="922"/>
            <ac:spMk id="2" creationId="{B8E20794-8ABB-4D28-B98F-6FF2E5B7C2C9}"/>
          </ac:spMkLst>
        </pc:spChg>
        <pc:spChg chg="mod">
          <ac:chgData name="Boban Srezovski" userId="d2c5dd452d77a740" providerId="LiveId" clId="{097BF132-2091-44E4-81AB-FA143EEB861C}" dt="2022-06-10T23:26:56.542" v="3503" actId="14100"/>
          <ac:spMkLst>
            <pc:docMk/>
            <pc:sldMk cId="1958027881" sldId="922"/>
            <ac:spMk id="3" creationId="{79FBF664-D15A-4CCD-9727-6A616E25AF75}"/>
          </ac:spMkLst>
        </pc:spChg>
        <pc:spChg chg="add mod">
          <ac:chgData name="Boban Srezovski" userId="d2c5dd452d77a740" providerId="LiveId" clId="{097BF132-2091-44E4-81AB-FA143EEB861C}" dt="2022-06-10T23:26:59.092" v="3504" actId="1076"/>
          <ac:spMkLst>
            <pc:docMk/>
            <pc:sldMk cId="1958027881" sldId="922"/>
            <ac:spMk id="4" creationId="{BAB657A6-AEA7-401A-BCCC-1A438803C1E4}"/>
          </ac:spMkLst>
        </pc:spChg>
      </pc:sldChg>
      <pc:sldChg chg="modSp add mod">
        <pc:chgData name="Boban Srezovski" userId="d2c5dd452d77a740" providerId="LiveId" clId="{097BF132-2091-44E4-81AB-FA143EEB861C}" dt="2022-06-10T23:25:58.871" v="3458" actId="6549"/>
        <pc:sldMkLst>
          <pc:docMk/>
          <pc:sldMk cId="840816975" sldId="923"/>
        </pc:sldMkLst>
        <pc:spChg chg="mod">
          <ac:chgData name="Boban Srezovski" userId="d2c5dd452d77a740" providerId="LiveId" clId="{097BF132-2091-44E4-81AB-FA143EEB861C}" dt="2022-06-10T23:25:58.871" v="3458" actId="6549"/>
          <ac:spMkLst>
            <pc:docMk/>
            <pc:sldMk cId="840816975" sldId="923"/>
            <ac:spMk id="3" creationId="{79FBF664-D15A-4CCD-9727-6A616E25AF75}"/>
          </ac:spMkLst>
        </pc:spChg>
      </pc:sldChg>
      <pc:sldChg chg="addSp modSp new mod">
        <pc:chgData name="Boban Srezovski" userId="d2c5dd452d77a740" providerId="LiveId" clId="{097BF132-2091-44E4-81AB-FA143EEB861C}" dt="2022-06-10T23:30:54.373" v="3541" actId="1076"/>
        <pc:sldMkLst>
          <pc:docMk/>
          <pc:sldMk cId="207153636" sldId="924"/>
        </pc:sldMkLst>
        <pc:spChg chg="mod">
          <ac:chgData name="Boban Srezovski" userId="d2c5dd452d77a740" providerId="LiveId" clId="{097BF132-2091-44E4-81AB-FA143EEB861C}" dt="2022-06-10T23:29:49.320" v="3510"/>
          <ac:spMkLst>
            <pc:docMk/>
            <pc:sldMk cId="207153636" sldId="924"/>
            <ac:spMk id="2" creationId="{716453D2-2537-4E5B-BC4C-E45C5D66A9E8}"/>
          </ac:spMkLst>
        </pc:spChg>
        <pc:spChg chg="mod">
          <ac:chgData name="Boban Srezovski" userId="d2c5dd452d77a740" providerId="LiveId" clId="{097BF132-2091-44E4-81AB-FA143EEB861C}" dt="2022-06-10T23:30:53.013" v="3540" actId="14100"/>
          <ac:spMkLst>
            <pc:docMk/>
            <pc:sldMk cId="207153636" sldId="924"/>
            <ac:spMk id="3" creationId="{7EEF8734-D6D4-4684-BC0C-FC06ACAD18E7}"/>
          </ac:spMkLst>
        </pc:spChg>
        <pc:picChg chg="add mod">
          <ac:chgData name="Boban Srezovski" userId="d2c5dd452d77a740" providerId="LiveId" clId="{097BF132-2091-44E4-81AB-FA143EEB861C}" dt="2022-06-10T23:30:54.373" v="3541" actId="1076"/>
          <ac:picMkLst>
            <pc:docMk/>
            <pc:sldMk cId="207153636" sldId="924"/>
            <ac:picMk id="5" creationId="{DDC99AAD-E1A1-4B0B-8E9D-8427D7D87827}"/>
          </ac:picMkLst>
        </pc:picChg>
      </pc:sldChg>
      <pc:sldChg chg="addSp delSp modSp add mod">
        <pc:chgData name="Boban Srezovski" userId="d2c5dd452d77a740" providerId="LiveId" clId="{097BF132-2091-44E4-81AB-FA143EEB861C}" dt="2022-06-10T23:36:16.973" v="3615" actId="14100"/>
        <pc:sldMkLst>
          <pc:docMk/>
          <pc:sldMk cId="699468610" sldId="925"/>
        </pc:sldMkLst>
        <pc:spChg chg="mod">
          <ac:chgData name="Boban Srezovski" userId="d2c5dd452d77a740" providerId="LiveId" clId="{097BF132-2091-44E4-81AB-FA143EEB861C}" dt="2022-06-10T23:35:05.022" v="3613" actId="20577"/>
          <ac:spMkLst>
            <pc:docMk/>
            <pc:sldMk cId="699468610" sldId="925"/>
            <ac:spMk id="3" creationId="{7EEF8734-D6D4-4684-BC0C-FC06ACAD18E7}"/>
          </ac:spMkLst>
        </pc:spChg>
        <pc:picChg chg="del mod">
          <ac:chgData name="Boban Srezovski" userId="d2c5dd452d77a740" providerId="LiveId" clId="{097BF132-2091-44E4-81AB-FA143EEB861C}" dt="2022-06-10T23:32:29.374" v="3545" actId="478"/>
          <ac:picMkLst>
            <pc:docMk/>
            <pc:sldMk cId="699468610" sldId="925"/>
            <ac:picMk id="5" creationId="{DDC99AAD-E1A1-4B0B-8E9D-8427D7D87827}"/>
          </ac:picMkLst>
        </pc:picChg>
        <pc:picChg chg="add mod modCrop">
          <ac:chgData name="Boban Srezovski" userId="d2c5dd452d77a740" providerId="LiveId" clId="{097BF132-2091-44E4-81AB-FA143EEB861C}" dt="2022-06-10T23:36:16.973" v="3615" actId="14100"/>
          <ac:picMkLst>
            <pc:docMk/>
            <pc:sldMk cId="699468610" sldId="925"/>
            <ac:picMk id="6" creationId="{0C8F6373-E7A7-4EB7-84BD-9E8C51B98721}"/>
          </ac:picMkLst>
        </pc:picChg>
        <pc:picChg chg="add mod">
          <ac:chgData name="Boban Srezovski" userId="d2c5dd452d77a740" providerId="LiveId" clId="{097BF132-2091-44E4-81AB-FA143EEB861C}" dt="2022-06-10T23:34:54.316" v="3609" actId="1076"/>
          <ac:picMkLst>
            <pc:docMk/>
            <pc:sldMk cId="699468610" sldId="925"/>
            <ac:picMk id="8" creationId="{C2A8F16E-C2F6-441A-A301-3B2D1A6D4142}"/>
          </ac:picMkLst>
        </pc:picChg>
        <pc:picChg chg="add mod">
          <ac:chgData name="Boban Srezovski" userId="d2c5dd452d77a740" providerId="LiveId" clId="{097BF132-2091-44E4-81AB-FA143EEB861C}" dt="2022-06-10T23:35:12.764" v="3614" actId="14100"/>
          <ac:picMkLst>
            <pc:docMk/>
            <pc:sldMk cId="699468610" sldId="925"/>
            <ac:picMk id="10" creationId="{6777D7C5-239E-4308-9CBF-DFA8ECB4EB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2/9/2023</a:t>
            </a:fld>
            <a:endParaRPr lang="en-US" dirty="0"/>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dirty="0"/>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dirty="0"/>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xample.com/submit?name=this&amp;that=some%20thing&amp;code=lov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basescripts.com/?=Hello%20World%2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7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_rels/slide7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7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xample.com/submit?name=maaike%20van%20putten&amp;love=codin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xample.com/submit?name=maaike%20van%20putte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5" Type="http://schemas.openxmlformats.org/officeDocument/2006/relationships/image" Target="../media/image139.png"/><Relationship Id="rId4" Type="http://schemas.openxmlformats.org/officeDocument/2006/relationships/image" Target="../media/image13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a:t>JavaScript</a:t>
            </a:r>
            <a:br>
              <a:rPr lang="en-US" sz="4000" dirty="0"/>
            </a:br>
            <a:r>
              <a:rPr lang="en-US" sz="2800" dirty="0"/>
              <a:t>Chapter 08: Bult-in JavaScript Methods</a:t>
            </a:r>
            <a:endParaRPr lang="en-US" sz="4000" dirty="0"/>
          </a:p>
        </p:txBody>
      </p:sp>
      <p:pic>
        <p:nvPicPr>
          <p:cNvPr id="5" name="Picture 4">
            <a:extLst>
              <a:ext uri="{FF2B5EF4-FFF2-40B4-BE49-F238E27FC236}">
                <a16:creationId xmlns:a16="http://schemas.microsoft.com/office/drawing/2014/main" id="{2811202C-DBEC-4C28-8B3D-ADCAC4C6C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4" y="3160774"/>
            <a:ext cx="5283208" cy="3169924"/>
          </a:xfrm>
          <a:prstGeom prst="rect">
            <a:avLst/>
          </a:prstGeom>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F2E4-0D57-46C9-A80C-DC169526095D}"/>
              </a:ext>
            </a:extLst>
          </p:cNvPr>
          <p:cNvSpPr>
            <a:spLocks noGrp="1"/>
          </p:cNvSpPr>
          <p:nvPr>
            <p:ph type="title"/>
          </p:nvPr>
        </p:nvSpPr>
        <p:spPr/>
        <p:txBody>
          <a:bodyPr/>
          <a:lstStyle/>
          <a:p>
            <a:r>
              <a:rPr lang="en-US" dirty="0" err="1"/>
              <a:t>decodeUri</a:t>
            </a:r>
            <a:r>
              <a:rPr lang="en-US" dirty="0"/>
              <a:t>() and </a:t>
            </a:r>
            <a:r>
              <a:rPr lang="en-US" dirty="0" err="1"/>
              <a:t>encodeUri</a:t>
            </a:r>
            <a:r>
              <a:rPr lang="en-US" dirty="0"/>
              <a:t>()</a:t>
            </a:r>
          </a:p>
        </p:txBody>
      </p:sp>
      <p:sp>
        <p:nvSpPr>
          <p:cNvPr id="3" name="Content Placeholder 2">
            <a:extLst>
              <a:ext uri="{FF2B5EF4-FFF2-40B4-BE49-F238E27FC236}">
                <a16:creationId xmlns:a16="http://schemas.microsoft.com/office/drawing/2014/main" id="{5B46EC05-2F22-4241-96FB-505301265A9C}"/>
              </a:ext>
            </a:extLst>
          </p:cNvPr>
          <p:cNvSpPr>
            <a:spLocks noGrp="1"/>
          </p:cNvSpPr>
          <p:nvPr>
            <p:ph idx="1"/>
          </p:nvPr>
        </p:nvSpPr>
        <p:spPr/>
        <p:txBody>
          <a:bodyPr/>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decodeUri</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encodeUri</a:t>
            </a:r>
            <a:r>
              <a:rPr lang="en-US" sz="1800" b="0" i="0" u="none" strike="noStrike" baseline="0" dirty="0">
                <a:latin typeface="Consolas" panose="020B0609020204030204" pitchFamily="49" charset="0"/>
              </a:rPr>
              <a:t>() </a:t>
            </a:r>
            <a:r>
              <a:rPr lang="en-US" sz="1800" b="0" i="0" u="none" strike="noStrike" baseline="0" dirty="0">
                <a:latin typeface="BookAntiqua"/>
              </a:rPr>
              <a:t>are actually not really encoding and decoding, they are more so fixing broken URIs. It is like the previous example with the spaces. This method pair is really good at fixing broken URIs and decoding them back into a string. Here you can see them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here is the output:</a:t>
            </a:r>
          </a:p>
          <a:p>
            <a:pPr marL="0" indent="0" algn="l">
              <a:buNone/>
            </a:pPr>
            <a:endParaRPr lang="en-US" dirty="0"/>
          </a:p>
        </p:txBody>
      </p:sp>
      <p:pic>
        <p:nvPicPr>
          <p:cNvPr id="5" name="Picture 4">
            <a:extLst>
              <a:ext uri="{FF2B5EF4-FFF2-40B4-BE49-F238E27FC236}">
                <a16:creationId xmlns:a16="http://schemas.microsoft.com/office/drawing/2014/main" id="{E85BBBB1-B175-4322-B7F7-EF90C27F0590}"/>
              </a:ext>
            </a:extLst>
          </p:cNvPr>
          <p:cNvPicPr>
            <a:picLocks noChangeAspect="1"/>
          </p:cNvPicPr>
          <p:nvPr/>
        </p:nvPicPr>
        <p:blipFill>
          <a:blip r:embed="rId2"/>
          <a:stretch>
            <a:fillRect/>
          </a:stretch>
        </p:blipFill>
        <p:spPr>
          <a:xfrm>
            <a:off x="1443317" y="3252884"/>
            <a:ext cx="9115425" cy="1533525"/>
          </a:xfrm>
          <a:prstGeom prst="rect">
            <a:avLst/>
          </a:prstGeom>
        </p:spPr>
      </p:pic>
      <p:pic>
        <p:nvPicPr>
          <p:cNvPr id="7" name="Picture 6">
            <a:extLst>
              <a:ext uri="{FF2B5EF4-FFF2-40B4-BE49-F238E27FC236}">
                <a16:creationId xmlns:a16="http://schemas.microsoft.com/office/drawing/2014/main" id="{F1FED72A-CB40-4315-BFD7-07C64B6A160F}"/>
              </a:ext>
            </a:extLst>
          </p:cNvPr>
          <p:cNvPicPr>
            <a:picLocks noChangeAspect="1"/>
          </p:cNvPicPr>
          <p:nvPr/>
        </p:nvPicPr>
        <p:blipFill>
          <a:blip r:embed="rId3"/>
          <a:stretch>
            <a:fillRect/>
          </a:stretch>
        </p:blipFill>
        <p:spPr>
          <a:xfrm>
            <a:off x="1452842" y="5652044"/>
            <a:ext cx="9105900" cy="742950"/>
          </a:xfrm>
          <a:prstGeom prst="rect">
            <a:avLst/>
          </a:prstGeom>
        </p:spPr>
      </p:pic>
    </p:spTree>
    <p:extLst>
      <p:ext uri="{BB962C8B-B14F-4D97-AF65-F5344CB8AC3E}">
        <p14:creationId xmlns:p14="http://schemas.microsoft.com/office/powerpoint/2010/main" val="31328982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53D2-2537-4E5B-BC4C-E45C5D66A9E8}"/>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7EEF8734-D6D4-4684-BC0C-FC06ACAD18E7}"/>
              </a:ext>
            </a:extLst>
          </p:cNvPr>
          <p:cNvSpPr>
            <a:spLocks noGrp="1"/>
          </p:cNvSpPr>
          <p:nvPr>
            <p:ph idx="1"/>
          </p:nvPr>
        </p:nvSpPr>
        <p:spPr>
          <a:xfrm>
            <a:off x="581192" y="2180496"/>
            <a:ext cx="11029615" cy="4058939"/>
          </a:xfrm>
        </p:spPr>
        <p:txBody>
          <a:bodyPr>
            <a:normAutofit/>
          </a:bodyPr>
          <a:lstStyle/>
          <a:p>
            <a:pPr marL="666900" lvl="1" indent="-342900">
              <a:buFont typeface="+mj-lt"/>
              <a:buAutoNum type="arabicPeriod"/>
            </a:pPr>
            <a:r>
              <a:rPr lang="en-US" sz="1800" b="0" i="0" u="none" strike="noStrike" baseline="0" dirty="0">
                <a:latin typeface="BookAntiqua"/>
              </a:rPr>
              <a:t>Which method will decode the following?</a:t>
            </a:r>
          </a:p>
          <a:p>
            <a:pPr marL="324000" lvl="1" indent="0">
              <a:buNone/>
            </a:pPr>
            <a:br>
              <a:rPr lang="en-US" sz="1800" dirty="0">
                <a:latin typeface="BookAntiqua"/>
              </a:rPr>
            </a:br>
            <a:endParaRPr lang="en-US" sz="1800" dirty="0">
              <a:latin typeface="BookAntiqua"/>
            </a:endParaRPr>
          </a:p>
          <a:p>
            <a:pPr marL="324000" lvl="1" indent="0">
              <a:buNone/>
            </a:pPr>
            <a:endParaRPr lang="en-US" sz="1800" dirty="0">
              <a:latin typeface="BookAntiqua"/>
            </a:endParaRPr>
          </a:p>
          <a:p>
            <a:pPr marL="936900" lvl="2" indent="-342900">
              <a:buFont typeface="+mj-lt"/>
              <a:buAutoNum type="alphaLcParenR"/>
            </a:pP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(e)</a:t>
            </a:r>
          </a:p>
          <a:p>
            <a:pPr marL="936900" lvl="2" indent="-342900">
              <a:buFont typeface="+mj-lt"/>
              <a:buAutoNum type="alphaLcParenR"/>
            </a:pPr>
            <a:r>
              <a:rPr lang="en-US" sz="1800" b="0" i="0" u="none" strike="noStrike" baseline="0" dirty="0" err="1">
                <a:latin typeface="Consolas" panose="020B0609020204030204" pitchFamily="49" charset="0"/>
              </a:rPr>
              <a:t>e.decodeUriComponent</a:t>
            </a:r>
            <a:r>
              <a:rPr lang="en-US" sz="1800" b="0" i="0" u="none" strike="noStrike" baseline="0" dirty="0">
                <a:latin typeface="Consolas" panose="020B0609020204030204" pitchFamily="49" charset="0"/>
              </a:rPr>
              <a:t>()</a:t>
            </a:r>
          </a:p>
          <a:p>
            <a:pPr marL="936900" lvl="2" indent="-342900">
              <a:buFont typeface="+mj-lt"/>
              <a:buAutoNum type="alphaLcParenR"/>
            </a:pPr>
            <a:r>
              <a:rPr lang="en-US" sz="1800" b="0" i="0" u="none" strike="noStrike" baseline="0" dirty="0" err="1">
                <a:latin typeface="Consolas" panose="020B0609020204030204" pitchFamily="49" charset="0"/>
              </a:rPr>
              <a:t>decoderURIComponent</a:t>
            </a:r>
            <a:r>
              <a:rPr lang="en-US" sz="1800" b="0" i="0" u="none" strike="noStrike" baseline="0" dirty="0">
                <a:latin typeface="Consolas" panose="020B0609020204030204" pitchFamily="49" charset="0"/>
              </a:rPr>
              <a:t>(c)</a:t>
            </a:r>
          </a:p>
          <a:p>
            <a:pPr marL="936900" lvl="2" indent="-342900">
              <a:buFont typeface="+mj-lt"/>
              <a:buAutoNum type="alphaLcParenR"/>
            </a:pPr>
            <a:r>
              <a:rPr lang="en-US" sz="1800" b="0" i="0" u="none" strike="noStrike" baseline="0" dirty="0" err="1">
                <a:latin typeface="Consolas" panose="020B0609020204030204" pitchFamily="49" charset="0"/>
              </a:rPr>
              <a:t>decoderURIComponent</a:t>
            </a:r>
            <a:r>
              <a:rPr lang="en-US" sz="1800" b="0" i="0" u="none" strike="noStrike" baseline="0" dirty="0">
                <a:latin typeface="Consolas" panose="020B0609020204030204" pitchFamily="49" charset="0"/>
              </a:rPr>
              <a:t>(e)</a:t>
            </a:r>
            <a:endParaRPr lang="en-US" sz="1800" dirty="0"/>
          </a:p>
        </p:txBody>
      </p:sp>
      <p:pic>
        <p:nvPicPr>
          <p:cNvPr id="5" name="Picture 4">
            <a:extLst>
              <a:ext uri="{FF2B5EF4-FFF2-40B4-BE49-F238E27FC236}">
                <a16:creationId xmlns:a16="http://schemas.microsoft.com/office/drawing/2014/main" id="{DDC99AAD-E1A1-4B0B-8E9D-8427D7D87827}"/>
              </a:ext>
            </a:extLst>
          </p:cNvPr>
          <p:cNvPicPr>
            <a:picLocks noChangeAspect="1"/>
          </p:cNvPicPr>
          <p:nvPr/>
        </p:nvPicPr>
        <p:blipFill>
          <a:blip r:embed="rId2"/>
          <a:stretch>
            <a:fillRect/>
          </a:stretch>
        </p:blipFill>
        <p:spPr>
          <a:xfrm>
            <a:off x="1914524" y="3163981"/>
            <a:ext cx="8362950" cy="781050"/>
          </a:xfrm>
          <a:prstGeom prst="rect">
            <a:avLst/>
          </a:prstGeom>
        </p:spPr>
      </p:pic>
    </p:spTree>
    <p:extLst>
      <p:ext uri="{BB962C8B-B14F-4D97-AF65-F5344CB8AC3E}">
        <p14:creationId xmlns:p14="http://schemas.microsoft.com/office/powerpoint/2010/main" val="2071536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53D2-2537-4E5B-BC4C-E45C5D66A9E8}"/>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7EEF8734-D6D4-4684-BC0C-FC06ACAD18E7}"/>
              </a:ext>
            </a:extLst>
          </p:cNvPr>
          <p:cNvSpPr>
            <a:spLocks noGrp="1"/>
          </p:cNvSpPr>
          <p:nvPr>
            <p:ph idx="1"/>
          </p:nvPr>
        </p:nvSpPr>
        <p:spPr>
          <a:xfrm>
            <a:off x="581192" y="2051124"/>
            <a:ext cx="11029615" cy="4188311"/>
          </a:xfrm>
        </p:spPr>
        <p:txBody>
          <a:bodyPr anchor="t">
            <a:normAutofit/>
          </a:bodyPr>
          <a:lstStyle/>
          <a:p>
            <a:pPr marL="666900" lvl="1" indent="-342900">
              <a:buFont typeface="+mj-lt"/>
              <a:buAutoNum type="arabicPeriod" startAt="2"/>
            </a:pPr>
            <a:r>
              <a:rPr lang="en-US" sz="1800" b="0" i="0" u="none" strike="noStrike" baseline="0" dirty="0">
                <a:latin typeface="BookAntiqua"/>
              </a:rPr>
              <a:t>What will be output into the console from the following syntax?</a:t>
            </a:r>
          </a:p>
          <a:p>
            <a:pPr marL="324000" lvl="1" indent="0">
              <a:buNone/>
            </a:pPr>
            <a:br>
              <a:rPr lang="en-US" sz="1800" dirty="0">
                <a:latin typeface="BookAntiqua"/>
              </a:rPr>
            </a:br>
            <a:endParaRPr lang="en-US" sz="1800" b="0" i="0" u="none" strike="noStrike" baseline="0" dirty="0">
              <a:latin typeface="BookAntiqua"/>
            </a:endParaRPr>
          </a:p>
          <a:p>
            <a:pPr marL="666900" lvl="1" indent="-342900">
              <a:buFont typeface="+mj-lt"/>
              <a:buAutoNum type="arabicPeriod" startAt="3"/>
            </a:pPr>
            <a:r>
              <a:rPr lang="en-US" sz="1800" b="0" i="0" u="none" strike="noStrike" baseline="0" dirty="0">
                <a:latin typeface="BookAntiqua"/>
              </a:rPr>
              <a:t>What is the result of the below code in the console?</a:t>
            </a:r>
          </a:p>
          <a:p>
            <a:pPr marL="324000" lvl="1" indent="0">
              <a:buNone/>
            </a:pPr>
            <a:br>
              <a:rPr lang="en-US" sz="1800" dirty="0">
                <a:latin typeface="BookAntiqua"/>
              </a:rPr>
            </a:br>
            <a:br>
              <a:rPr lang="en-US" sz="1800" dirty="0">
                <a:latin typeface="BookAntiqua"/>
              </a:rPr>
            </a:br>
            <a:endParaRPr lang="en-US" sz="1800" b="0" i="0" u="none" strike="noStrike" baseline="0" dirty="0">
              <a:latin typeface="BookAntiqua"/>
            </a:endParaRPr>
          </a:p>
          <a:p>
            <a:pPr marL="666900" lvl="1" indent="-342900">
              <a:buFont typeface="+mj-lt"/>
              <a:buAutoNum type="arabicPeriod" startAt="4"/>
            </a:pPr>
            <a:r>
              <a:rPr lang="en-US" sz="1800" b="0" i="0" u="none" strike="noStrike" baseline="0" dirty="0">
                <a:latin typeface="BookAntiqua"/>
              </a:rPr>
              <a:t>What is the result of the below code in the console?</a:t>
            </a:r>
            <a:endParaRPr lang="en-US" sz="1800" dirty="0">
              <a:latin typeface="BookAntiqua"/>
            </a:endParaRPr>
          </a:p>
          <a:p>
            <a:pPr marL="666900" lvl="1" indent="-342900">
              <a:buFont typeface="+mj-lt"/>
              <a:buAutoNum type="arabicPeriod" startAt="4"/>
            </a:pPr>
            <a:endParaRPr lang="en-US" sz="1800" dirty="0">
              <a:latin typeface="BookAntiqua"/>
            </a:endParaRPr>
          </a:p>
        </p:txBody>
      </p:sp>
      <p:pic>
        <p:nvPicPr>
          <p:cNvPr id="6" name="Picture 5">
            <a:extLst>
              <a:ext uri="{FF2B5EF4-FFF2-40B4-BE49-F238E27FC236}">
                <a16:creationId xmlns:a16="http://schemas.microsoft.com/office/drawing/2014/main" id="{0C8F6373-E7A7-4EB7-84BD-9E8C51B98721}"/>
              </a:ext>
            </a:extLst>
          </p:cNvPr>
          <p:cNvPicPr>
            <a:picLocks noChangeAspect="1"/>
          </p:cNvPicPr>
          <p:nvPr/>
        </p:nvPicPr>
        <p:blipFill rotWithShape="1">
          <a:blip r:embed="rId2"/>
          <a:srcRect t="3544" b="1"/>
          <a:stretch/>
        </p:blipFill>
        <p:spPr>
          <a:xfrm>
            <a:off x="2220445" y="2429435"/>
            <a:ext cx="7776266" cy="661821"/>
          </a:xfrm>
          <a:prstGeom prst="rect">
            <a:avLst/>
          </a:prstGeom>
        </p:spPr>
      </p:pic>
      <p:pic>
        <p:nvPicPr>
          <p:cNvPr id="8" name="Picture 7">
            <a:extLst>
              <a:ext uri="{FF2B5EF4-FFF2-40B4-BE49-F238E27FC236}">
                <a16:creationId xmlns:a16="http://schemas.microsoft.com/office/drawing/2014/main" id="{C2A8F16E-C2F6-441A-A301-3B2D1A6D4142}"/>
              </a:ext>
            </a:extLst>
          </p:cNvPr>
          <p:cNvPicPr>
            <a:picLocks noChangeAspect="1"/>
          </p:cNvPicPr>
          <p:nvPr/>
        </p:nvPicPr>
        <p:blipFill>
          <a:blip r:embed="rId3"/>
          <a:stretch>
            <a:fillRect/>
          </a:stretch>
        </p:blipFill>
        <p:spPr>
          <a:xfrm>
            <a:off x="2180104" y="3472664"/>
            <a:ext cx="7831792" cy="999044"/>
          </a:xfrm>
          <a:prstGeom prst="rect">
            <a:avLst/>
          </a:prstGeom>
        </p:spPr>
      </p:pic>
      <p:pic>
        <p:nvPicPr>
          <p:cNvPr id="10" name="Picture 9">
            <a:extLst>
              <a:ext uri="{FF2B5EF4-FFF2-40B4-BE49-F238E27FC236}">
                <a16:creationId xmlns:a16="http://schemas.microsoft.com/office/drawing/2014/main" id="{6777D7C5-239E-4308-9CBF-DFA8ECB4EB77}"/>
              </a:ext>
            </a:extLst>
          </p:cNvPr>
          <p:cNvPicPr>
            <a:picLocks noChangeAspect="1"/>
          </p:cNvPicPr>
          <p:nvPr/>
        </p:nvPicPr>
        <p:blipFill>
          <a:blip r:embed="rId4"/>
          <a:stretch>
            <a:fillRect/>
          </a:stretch>
        </p:blipFill>
        <p:spPr>
          <a:xfrm>
            <a:off x="2180104" y="4957824"/>
            <a:ext cx="7791451" cy="1840147"/>
          </a:xfrm>
          <a:prstGeom prst="rect">
            <a:avLst/>
          </a:prstGeom>
        </p:spPr>
      </p:pic>
    </p:spTree>
    <p:extLst>
      <p:ext uri="{BB962C8B-B14F-4D97-AF65-F5344CB8AC3E}">
        <p14:creationId xmlns:p14="http://schemas.microsoft.com/office/powerpoint/2010/main" val="6994686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80496"/>
            <a:ext cx="11029615" cy="4041010"/>
          </a:xfrm>
        </p:spPr>
        <p:txBody>
          <a:bodyPr>
            <a:normAutofit/>
          </a:bodyPr>
          <a:lstStyle/>
          <a:p>
            <a:pPr marL="0" indent="0">
              <a:buNone/>
            </a:pPr>
            <a:r>
              <a:rPr lang="en-US" sz="1800" b="0" i="0" u="none" strike="noStrike" baseline="0" dirty="0">
                <a:latin typeface="BookAntiqua"/>
              </a:rPr>
              <a:t>In this chapter we have dealt with many built-in methods. These are methods that are handed to us by JavaScript and that we can use for things that we'll often need. We went over the most used global built-in methods, which are so common they can be used without being prepended by the object they belong to. </a:t>
            </a:r>
          </a:p>
          <a:p>
            <a:pPr marL="0" indent="0">
              <a:buNone/>
            </a:pPr>
            <a:r>
              <a:rPr lang="en-US" sz="1800" b="0" i="0" u="none" strike="noStrike" baseline="0" dirty="0">
                <a:latin typeface="BookAntiqua"/>
              </a:rPr>
              <a:t>We also discussed array methods, string methods, number methods, math methods, and date methods. You'll find yourself using these methods a lot and chaining them (whenever they return a result) when you get more comfortable with JavaScript. </a:t>
            </a:r>
          </a:p>
          <a:p>
            <a:pPr marL="0" indent="0">
              <a:buNone/>
            </a:pPr>
            <a:r>
              <a:rPr lang="en-US" sz="1800" b="0" i="0" u="none" strike="noStrike" baseline="0" dirty="0">
                <a:latin typeface="BookAntiqua"/>
              </a:rPr>
              <a:t>Now we've become familiar with many of JavaScript's core features, we'll </a:t>
            </a:r>
            <a:r>
              <a:rPr lang="en-US" sz="1800" b="0" i="0" u="none" strike="noStrike" baseline="0">
                <a:latin typeface="BookAntiqua"/>
              </a:rPr>
              <a:t>spend the next </a:t>
            </a:r>
            <a:r>
              <a:rPr lang="en-US" sz="1800" b="0" i="0" u="none" strike="noStrike" baseline="0" dirty="0">
                <a:latin typeface="BookAntiqua"/>
              </a:rPr>
              <a:t>couple of chapters diving into how it works alongside HTML and </a:t>
            </a:r>
            <a:r>
              <a:rPr lang="en-US" sz="1800" b="0" i="0" u="none" strike="noStrike" baseline="0">
                <a:latin typeface="BookAntiqua"/>
              </a:rPr>
              <a:t>the browser to </a:t>
            </a:r>
            <a:r>
              <a:rPr lang="en-US" sz="1800" b="0" i="0" u="none" strike="noStrike" baseline="0" dirty="0">
                <a:latin typeface="BookAntiqua"/>
              </a:rPr>
              <a:t>bring web pages to life!</a:t>
            </a:r>
            <a:endParaRPr lang="en-US" dirty="0"/>
          </a:p>
        </p:txBody>
      </p:sp>
    </p:spTree>
    <p:extLst>
      <p:ext uri="{BB962C8B-B14F-4D97-AF65-F5344CB8AC3E}">
        <p14:creationId xmlns:p14="http://schemas.microsoft.com/office/powerpoint/2010/main" val="3139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F2E4-0D57-46C9-A80C-DC169526095D}"/>
              </a:ext>
            </a:extLst>
          </p:cNvPr>
          <p:cNvSpPr>
            <a:spLocks noGrp="1"/>
          </p:cNvSpPr>
          <p:nvPr>
            <p:ph type="title"/>
          </p:nvPr>
        </p:nvSpPr>
        <p:spPr/>
        <p:txBody>
          <a:bodyPr/>
          <a:lstStyle/>
          <a:p>
            <a:r>
              <a:rPr lang="en-US" dirty="0" err="1"/>
              <a:t>decodeUri</a:t>
            </a:r>
            <a:r>
              <a:rPr lang="en-US" dirty="0"/>
              <a:t>() and </a:t>
            </a:r>
            <a:r>
              <a:rPr lang="en-US" dirty="0" err="1"/>
              <a:t>encodeUri</a:t>
            </a:r>
            <a:r>
              <a:rPr lang="en-US" dirty="0"/>
              <a:t>()</a:t>
            </a:r>
          </a:p>
        </p:txBody>
      </p:sp>
      <p:sp>
        <p:nvSpPr>
          <p:cNvPr id="3" name="Content Placeholder 2">
            <a:extLst>
              <a:ext uri="{FF2B5EF4-FFF2-40B4-BE49-F238E27FC236}">
                <a16:creationId xmlns:a16="http://schemas.microsoft.com/office/drawing/2014/main" id="{5B46EC05-2F22-4241-96FB-505301265A9C}"/>
              </a:ext>
            </a:extLst>
          </p:cNvPr>
          <p:cNvSpPr>
            <a:spLocks noGrp="1"/>
          </p:cNvSpPr>
          <p:nvPr>
            <p:ph idx="1"/>
          </p:nvPr>
        </p:nvSpPr>
        <p:spPr>
          <a:xfrm>
            <a:off x="581192" y="2617694"/>
            <a:ext cx="11029615" cy="3845859"/>
          </a:xfrm>
        </p:spPr>
        <p:txBody>
          <a:bodyPr>
            <a:normAutofit/>
          </a:bodyPr>
          <a:lstStyle/>
          <a:p>
            <a:pPr marL="0" indent="0" algn="l">
              <a:buNone/>
            </a:pPr>
            <a:r>
              <a:rPr lang="en-US" sz="1800" b="0" i="0" u="none" strike="noStrike" baseline="0" dirty="0">
                <a:latin typeface="BookAntiqua"/>
              </a:rPr>
              <a:t>As you can see, it has replaced the spaces in the encoded version and removed them again in the decoded version. All the other characters get to stay the same—this encode and decode do not take special characters into account, and therefore leave them in the URI. Colons, question marks, equal signs, slashes, and ampersands can be expected.</a:t>
            </a:r>
          </a:p>
          <a:p>
            <a:pPr marL="0" indent="0" algn="l">
              <a:buNone/>
            </a:pPr>
            <a:r>
              <a:rPr lang="en-US" sz="1800" b="0" i="0" u="none" strike="noStrike" baseline="0" dirty="0">
                <a:latin typeface="BookAntiqua"/>
              </a:rPr>
              <a:t>This is great for fixing broken URIs, but it's actually a bit useless whenever you need to encode strings that contain any of these characters: </a:t>
            </a:r>
            <a:r>
              <a:rPr lang="en-US" sz="1800" b="0" i="0" u="none" strike="noStrike" baseline="0" dirty="0">
                <a:latin typeface="Consolas" panose="020B0609020204030204" pitchFamily="49" charset="0"/>
              </a:rPr>
              <a:t>/ , ? : @ &amp; = + $ #</a:t>
            </a:r>
            <a:r>
              <a:rPr lang="en-US" sz="1800" b="0" i="0" u="none" strike="noStrike" baseline="0" dirty="0">
                <a:latin typeface="BookAntiqua"/>
              </a:rPr>
              <a:t>. These can be used in URIs as part of the URI and are therefore skipped. This is where the next two built-in methods come in handy.</a:t>
            </a:r>
            <a:endParaRPr lang="en-US" dirty="0"/>
          </a:p>
        </p:txBody>
      </p:sp>
      <p:pic>
        <p:nvPicPr>
          <p:cNvPr id="7" name="Picture 6">
            <a:extLst>
              <a:ext uri="{FF2B5EF4-FFF2-40B4-BE49-F238E27FC236}">
                <a16:creationId xmlns:a16="http://schemas.microsoft.com/office/drawing/2014/main" id="{F1FED72A-CB40-4315-BFD7-07C64B6A160F}"/>
              </a:ext>
            </a:extLst>
          </p:cNvPr>
          <p:cNvPicPr>
            <a:picLocks noChangeAspect="1"/>
          </p:cNvPicPr>
          <p:nvPr/>
        </p:nvPicPr>
        <p:blipFill>
          <a:blip r:embed="rId2"/>
          <a:stretch>
            <a:fillRect/>
          </a:stretch>
        </p:blipFill>
        <p:spPr>
          <a:xfrm>
            <a:off x="1543049" y="2541291"/>
            <a:ext cx="9105900" cy="742950"/>
          </a:xfrm>
          <a:prstGeom prst="rect">
            <a:avLst/>
          </a:prstGeom>
        </p:spPr>
      </p:pic>
    </p:spTree>
    <p:extLst>
      <p:ext uri="{BB962C8B-B14F-4D97-AF65-F5344CB8AC3E}">
        <p14:creationId xmlns:p14="http://schemas.microsoft.com/office/powerpoint/2010/main" val="217398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A72-EB5A-4647-82AD-A26C2B1F82B6}"/>
              </a:ext>
            </a:extLst>
          </p:cNvPr>
          <p:cNvSpPr>
            <a:spLocks noGrp="1"/>
          </p:cNvSpPr>
          <p:nvPr>
            <p:ph type="title"/>
          </p:nvPr>
        </p:nvSpPr>
        <p:spPr/>
        <p:txBody>
          <a:bodyPr/>
          <a:lstStyle/>
          <a:p>
            <a:r>
              <a:rPr lang="en-US" dirty="0" err="1"/>
              <a:t>decodeUriComponent</a:t>
            </a:r>
            <a:r>
              <a:rPr lang="en-US" dirty="0"/>
              <a:t>() and </a:t>
            </a:r>
            <a:r>
              <a:rPr lang="en-US" dirty="0" err="1"/>
              <a:t>encodeUriComponent</a:t>
            </a:r>
            <a:r>
              <a:rPr lang="en-US" dirty="0"/>
              <a:t>()</a:t>
            </a:r>
          </a:p>
        </p:txBody>
      </p:sp>
      <p:sp>
        <p:nvSpPr>
          <p:cNvPr id="3" name="Content Placeholder 2">
            <a:extLst>
              <a:ext uri="{FF2B5EF4-FFF2-40B4-BE49-F238E27FC236}">
                <a16:creationId xmlns:a16="http://schemas.microsoft.com/office/drawing/2014/main" id="{9C30BCCD-B66E-4D2D-9CEE-1EAD26FC6E7B}"/>
              </a:ext>
            </a:extLst>
          </p:cNvPr>
          <p:cNvSpPr>
            <a:spLocks noGrp="1"/>
          </p:cNvSpPr>
          <p:nvPr>
            <p:ph idx="1"/>
          </p:nvPr>
        </p:nvSpPr>
        <p:spPr>
          <a:xfrm>
            <a:off x="581192" y="2180496"/>
            <a:ext cx="11029615" cy="4408563"/>
          </a:xfrm>
        </p:spPr>
        <p:txBody>
          <a:bodyPr>
            <a:normAutofit/>
          </a:bodyPr>
          <a:lstStyle/>
          <a:p>
            <a:pPr marL="0" indent="0" algn="l">
              <a:buNone/>
            </a:pPr>
            <a:r>
              <a:rPr lang="en-US" sz="1800" b="0" i="0" u="none" strike="noStrike" baseline="0" dirty="0">
                <a:latin typeface="BookAntiqua"/>
              </a:rPr>
              <a:t>So, the methods </a:t>
            </a:r>
            <a:r>
              <a:rPr lang="en-US" sz="1800" b="0" i="0" u="none" strike="noStrike" baseline="0" dirty="0" err="1">
                <a:latin typeface="Consolas" panose="020B0609020204030204" pitchFamily="49" charset="0"/>
              </a:rPr>
              <a:t>decodeURI</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encodeURI</a:t>
            </a:r>
            <a:r>
              <a:rPr lang="en-US" sz="1800" b="0" i="0" u="none" strike="noStrike" baseline="0" dirty="0">
                <a:latin typeface="Consolas" panose="020B0609020204030204" pitchFamily="49" charset="0"/>
              </a:rPr>
              <a:t>() </a:t>
            </a:r>
            <a:r>
              <a:rPr lang="en-US" sz="1800" b="0" i="0" u="none" strike="noStrike" baseline="0" dirty="0">
                <a:latin typeface="BookAntiqua"/>
              </a:rPr>
              <a:t>can be very useful to fix a broken URI, but they are useless when you only want to encode or decode a string that contains a character with a special meaning, such as </a:t>
            </a:r>
            <a:r>
              <a:rPr lang="en-US" sz="1800" b="0" i="0" u="none" strike="noStrike" baseline="0" dirty="0">
                <a:latin typeface="Consolas" panose="020B0609020204030204" pitchFamily="49" charset="0"/>
              </a:rPr>
              <a:t>= </a:t>
            </a:r>
            <a:r>
              <a:rPr lang="en-US" sz="1800" b="0" i="0" u="none" strike="noStrike" baseline="0" dirty="0">
                <a:latin typeface="BookAntiqua"/>
              </a:rPr>
              <a:t>or </a:t>
            </a:r>
            <a:r>
              <a:rPr lang="en-US" sz="1800" b="0" i="0" u="none" strike="noStrike" baseline="0" dirty="0">
                <a:latin typeface="Consolas" panose="020B0609020204030204" pitchFamily="49" charset="0"/>
              </a:rPr>
              <a:t>&amp;</a:t>
            </a:r>
            <a:r>
              <a:rPr lang="en-US" sz="1800" b="0" i="0" u="none" strike="noStrike" baseline="0" dirty="0">
                <a:latin typeface="BookAntiqua"/>
              </a:rPr>
              <a:t>. Take the following example:</a:t>
            </a:r>
          </a:p>
          <a:p>
            <a:pPr marL="0" indent="0" algn="l">
              <a:buNone/>
            </a:pPr>
            <a:r>
              <a:rPr lang="en-US" sz="1800" b="0" i="0" u="none" strike="noStrike" baseline="0" dirty="0">
                <a:latin typeface="Consolas" panose="020B0609020204030204" pitchFamily="49" charset="0"/>
                <a:hlinkClick r:id="rId2"/>
              </a:rPr>
              <a:t>https://www.example.com/submit?name=this&amp;that=some </a:t>
            </a:r>
            <a:r>
              <a:rPr lang="en-US" sz="1800" b="0" i="0" u="none" strike="noStrike" baseline="0" dirty="0" err="1">
                <a:latin typeface="Consolas" panose="020B0609020204030204" pitchFamily="49" charset="0"/>
                <a:hlinkClick r:id="rId2"/>
              </a:rPr>
              <a:t>thing&amp;code</a:t>
            </a:r>
            <a:r>
              <a:rPr lang="en-US" sz="1800" b="0" i="0" u="none" strike="noStrike" baseline="0" dirty="0">
                <a:latin typeface="Consolas" panose="020B0609020204030204" pitchFamily="49" charset="0"/>
                <a:hlinkClick r:id="rId2"/>
              </a:rPr>
              <a:t>=love</a:t>
            </a: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Weird value, we can agree on that, but it will demonstrate our problem. Using </a:t>
            </a:r>
            <a:r>
              <a:rPr lang="en-US" sz="1800" b="0" i="0" u="none" strike="noStrike" baseline="0" dirty="0" err="1">
                <a:latin typeface="BookAntiqua"/>
              </a:rPr>
              <a:t>encodeURI</a:t>
            </a:r>
            <a:r>
              <a:rPr lang="en-US" sz="1800" b="0" i="0" u="none" strike="noStrike" baseline="0" dirty="0">
                <a:latin typeface="BookAntiqua"/>
              </a:rPr>
              <a:t> on this will leave us with:</a:t>
            </a:r>
          </a:p>
          <a:p>
            <a:pPr marL="0" indent="0" algn="l">
              <a:buNone/>
            </a:pPr>
            <a:r>
              <a:rPr lang="en-US" sz="1800" b="0" i="0" u="none" strike="noStrike" baseline="0" dirty="0">
                <a:latin typeface="Consolas" panose="020B0609020204030204" pitchFamily="49" charset="0"/>
                <a:hlinkClick r:id="rId2"/>
              </a:rPr>
              <a:t>https://www.example.com/submit?name=this&amp;that=some%20thing&amp;code=love</a:t>
            </a: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There are actually 3 variables in here according to URI standards:</a:t>
            </a:r>
          </a:p>
          <a:p>
            <a:pPr lvl="1">
              <a:buFont typeface="Arial" panose="020B0604020202020204" pitchFamily="34" charset="0"/>
              <a:buChar char="•"/>
            </a:pPr>
            <a:r>
              <a:rPr lang="en-US" sz="1800" b="0" i="0" u="none" strike="noStrike" baseline="0" dirty="0">
                <a:latin typeface="Consolas" panose="020B0609020204030204" pitchFamily="49" charset="0"/>
              </a:rPr>
              <a:t>name </a:t>
            </a:r>
            <a:r>
              <a:rPr lang="en-US" sz="1800" b="0" i="0" u="none" strike="noStrike" baseline="0" dirty="0">
                <a:latin typeface="BookAntiqua"/>
              </a:rPr>
              <a:t>(value is </a:t>
            </a:r>
            <a:r>
              <a:rPr lang="en-US" sz="1800" b="0" i="0" u="none" strike="noStrike" baseline="0" dirty="0">
                <a:latin typeface="Consolas" panose="020B0609020204030204" pitchFamily="49" charset="0"/>
              </a:rPr>
              <a:t>this</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Consolas" panose="020B0609020204030204" pitchFamily="49" charset="0"/>
              </a:rPr>
              <a:t>that </a:t>
            </a:r>
            <a:r>
              <a:rPr lang="en-US" sz="1800" b="0" i="0" u="none" strike="noStrike" baseline="0" dirty="0">
                <a:latin typeface="BookAntiqua"/>
              </a:rPr>
              <a:t>(value is </a:t>
            </a:r>
            <a:r>
              <a:rPr lang="en-US" sz="1800" b="0" i="0" u="none" strike="noStrike" baseline="0" dirty="0">
                <a:latin typeface="Consolas" panose="020B0609020204030204" pitchFamily="49" charset="0"/>
              </a:rPr>
              <a:t>some thing</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Consolas" panose="020B0609020204030204" pitchFamily="49" charset="0"/>
              </a:rPr>
              <a:t>code </a:t>
            </a:r>
            <a:r>
              <a:rPr lang="en-US" sz="1800" b="0" i="0" u="none" strike="noStrike" baseline="0" dirty="0">
                <a:latin typeface="BookAntiqua"/>
              </a:rPr>
              <a:t>(value is </a:t>
            </a:r>
            <a:r>
              <a:rPr lang="en-US" sz="1800" b="0" i="0" u="none" strike="noStrike" baseline="0" dirty="0">
                <a:latin typeface="Consolas" panose="020B0609020204030204" pitchFamily="49" charset="0"/>
              </a:rPr>
              <a:t>love</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330467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A72-EB5A-4647-82AD-A26C2B1F82B6}"/>
              </a:ext>
            </a:extLst>
          </p:cNvPr>
          <p:cNvSpPr>
            <a:spLocks noGrp="1"/>
          </p:cNvSpPr>
          <p:nvPr>
            <p:ph type="title"/>
          </p:nvPr>
        </p:nvSpPr>
        <p:spPr/>
        <p:txBody>
          <a:bodyPr/>
          <a:lstStyle/>
          <a:p>
            <a:r>
              <a:rPr lang="en-US" dirty="0" err="1"/>
              <a:t>decodeUriComponent</a:t>
            </a:r>
            <a:r>
              <a:rPr lang="en-US" dirty="0"/>
              <a:t>() and </a:t>
            </a:r>
            <a:r>
              <a:rPr lang="en-US" dirty="0" err="1"/>
              <a:t>encodeUriComponent</a:t>
            </a:r>
            <a:r>
              <a:rPr lang="en-US" dirty="0"/>
              <a:t>()</a:t>
            </a:r>
          </a:p>
        </p:txBody>
      </p:sp>
      <p:sp>
        <p:nvSpPr>
          <p:cNvPr id="3" name="Content Placeholder 2">
            <a:extLst>
              <a:ext uri="{FF2B5EF4-FFF2-40B4-BE49-F238E27FC236}">
                <a16:creationId xmlns:a16="http://schemas.microsoft.com/office/drawing/2014/main" id="{9C30BCCD-B66E-4D2D-9CEE-1EAD26FC6E7B}"/>
              </a:ext>
            </a:extLst>
          </p:cNvPr>
          <p:cNvSpPr>
            <a:spLocks noGrp="1"/>
          </p:cNvSpPr>
          <p:nvPr>
            <p:ph idx="1"/>
          </p:nvPr>
        </p:nvSpPr>
        <p:spPr>
          <a:xfrm>
            <a:off x="581192" y="2169459"/>
            <a:ext cx="11029615" cy="4419600"/>
          </a:xfrm>
        </p:spPr>
        <p:txBody>
          <a:bodyPr anchor="t">
            <a:normAutofit/>
          </a:bodyPr>
          <a:lstStyle/>
          <a:p>
            <a:pPr marL="0" indent="0" algn="l">
              <a:buNone/>
            </a:pPr>
            <a:r>
              <a:rPr lang="en-US" sz="1800" b="0" i="0" u="none" strike="noStrike" baseline="0" dirty="0">
                <a:latin typeface="BookAntiqua"/>
              </a:rPr>
              <a:t>While we intended to send in one variable, </a:t>
            </a:r>
            <a:r>
              <a:rPr lang="en-US" sz="1800" b="0" i="0" u="none" strike="noStrike" baseline="0" dirty="0">
                <a:latin typeface="Consolas" panose="020B0609020204030204" pitchFamily="49" charset="0"/>
              </a:rPr>
              <a:t>name</a:t>
            </a:r>
            <a:r>
              <a:rPr lang="en-US" sz="1800" b="0" i="0" u="none" strike="noStrike" baseline="0" dirty="0">
                <a:latin typeface="BookAntiqua"/>
              </a:rPr>
              <a:t>, with the value </a:t>
            </a:r>
            <a:r>
              <a:rPr lang="en-US" sz="1800" b="0" i="0" u="none" strike="noStrike" baseline="0" dirty="0" err="1">
                <a:latin typeface="Consolas" panose="020B0609020204030204" pitchFamily="49" charset="0"/>
              </a:rPr>
              <a:t>this&amp;that</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something&amp;code</a:t>
            </a:r>
            <a:r>
              <a:rPr lang="en-US" sz="1800" b="0" i="0" u="none" strike="noStrike" baseline="0" dirty="0">
                <a:latin typeface="Consolas" panose="020B0609020204030204" pitchFamily="49" charset="0"/>
              </a:rPr>
              <a:t>=love</a:t>
            </a:r>
            <a:r>
              <a:rPr lang="en-US" sz="1800" b="0" i="0" u="none" strike="noStrike" baseline="0" dirty="0">
                <a:latin typeface="BookAntiqua"/>
              </a:rPr>
              <a:t>. In this case, you will need </a:t>
            </a: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encodeUriComponent</a:t>
            </a:r>
            <a:r>
              <a:rPr lang="en-US" sz="1800" b="0" i="0" u="none" strike="noStrike" baseline="0" dirty="0">
                <a:latin typeface="Consolas" panose="020B0609020204030204" pitchFamily="49" charset="0"/>
              </a:rPr>
              <a:t>()</a:t>
            </a:r>
            <a:r>
              <a:rPr lang="en-US" sz="1800" b="0" i="0" u="none" strike="noStrike" baseline="0" dirty="0">
                <a:latin typeface="BookAntiqua"/>
              </a:rPr>
              <a:t>, because you would need the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&amp; </a:t>
            </a:r>
            <a:r>
              <a:rPr lang="en-US" sz="1800" b="0" i="0" u="none" strike="noStrike" baseline="0" dirty="0">
                <a:latin typeface="BookAntiqua"/>
              </a:rPr>
              <a:t>in the variable part encoded as well. Right now, this is not the case and it will actually cause problems in interpreting the query parameters (the variables after the </a:t>
            </a:r>
            <a:r>
              <a:rPr lang="en-US" sz="1800" b="0" i="0" u="none" strike="noStrike" baseline="0" dirty="0">
                <a:latin typeface="Consolas" panose="020B0609020204030204" pitchFamily="49" charset="0"/>
              </a:rPr>
              <a:t>?</a:t>
            </a:r>
            <a:r>
              <a:rPr lang="en-US" sz="1800" b="0" i="0" u="none" strike="noStrike" baseline="0" dirty="0">
                <a:latin typeface="BookAntiqua"/>
              </a:rPr>
              <a:t>). We only wanted to send in one parameter: </a:t>
            </a:r>
            <a:r>
              <a:rPr lang="en-US" sz="1800" b="0" i="0" u="none" strike="noStrike" baseline="0" dirty="0">
                <a:latin typeface="Consolas" panose="020B0609020204030204" pitchFamily="49" charset="0"/>
              </a:rPr>
              <a:t>name</a:t>
            </a:r>
            <a:r>
              <a:rPr lang="en-US" sz="1800" b="0" i="0" u="none" strike="noStrike" baseline="0" dirty="0">
                <a:latin typeface="BookAntiqua"/>
              </a:rPr>
              <a:t>. But instead we sent in three.</a:t>
            </a:r>
          </a:p>
          <a:p>
            <a:pPr marL="0" indent="0" algn="l">
              <a:buNone/>
            </a:pPr>
            <a:r>
              <a:rPr lang="en-US" sz="1800" b="0" i="0" u="none" strike="noStrike" baseline="0" dirty="0">
                <a:latin typeface="BookAntiqua"/>
              </a:rPr>
              <a:t>Let's have a look at another example. Here is what the example of the previous section would have done with this component encoding:</a:t>
            </a:r>
          </a:p>
          <a:p>
            <a:pPr marL="0" indent="0" algn="l">
              <a:buNone/>
            </a:pPr>
            <a:br>
              <a:rPr lang="en-US" dirty="0">
                <a:latin typeface="BookAntiqua"/>
              </a:rPr>
            </a:br>
            <a:endParaRPr lang="en-US" sz="1800" dirty="0">
              <a:latin typeface="BookAntiqua"/>
            </a:endParaRPr>
          </a:p>
          <a:p>
            <a:pPr marL="0" indent="0" algn="l">
              <a:buNone/>
            </a:pPr>
            <a:br>
              <a:rPr lang="en-US" dirty="0">
                <a:latin typeface="BookAntiqua"/>
              </a:rPr>
            </a:br>
            <a:endParaRPr lang="en-US" dirty="0">
              <a:latin typeface="BookAntiqua"/>
            </a:endParaRPr>
          </a:p>
        </p:txBody>
      </p:sp>
      <p:pic>
        <p:nvPicPr>
          <p:cNvPr id="5" name="Picture 4">
            <a:extLst>
              <a:ext uri="{FF2B5EF4-FFF2-40B4-BE49-F238E27FC236}">
                <a16:creationId xmlns:a16="http://schemas.microsoft.com/office/drawing/2014/main" id="{C292A540-9E0E-4F08-B3EB-42B4EA416931}"/>
              </a:ext>
            </a:extLst>
          </p:cNvPr>
          <p:cNvPicPr>
            <a:picLocks noChangeAspect="1"/>
          </p:cNvPicPr>
          <p:nvPr/>
        </p:nvPicPr>
        <p:blipFill>
          <a:blip r:embed="rId2"/>
          <a:stretch>
            <a:fillRect/>
          </a:stretch>
        </p:blipFill>
        <p:spPr>
          <a:xfrm>
            <a:off x="1724817" y="4662900"/>
            <a:ext cx="8742365" cy="1573626"/>
          </a:xfrm>
          <a:prstGeom prst="rect">
            <a:avLst/>
          </a:prstGeom>
        </p:spPr>
      </p:pic>
    </p:spTree>
    <p:extLst>
      <p:ext uri="{BB962C8B-B14F-4D97-AF65-F5344CB8AC3E}">
        <p14:creationId xmlns:p14="http://schemas.microsoft.com/office/powerpoint/2010/main" val="330954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A72-EB5A-4647-82AD-A26C2B1F82B6}"/>
              </a:ext>
            </a:extLst>
          </p:cNvPr>
          <p:cNvSpPr>
            <a:spLocks noGrp="1"/>
          </p:cNvSpPr>
          <p:nvPr>
            <p:ph type="title"/>
          </p:nvPr>
        </p:nvSpPr>
        <p:spPr/>
        <p:txBody>
          <a:bodyPr/>
          <a:lstStyle/>
          <a:p>
            <a:r>
              <a:rPr lang="en-US" dirty="0" err="1"/>
              <a:t>decodeUriComponent</a:t>
            </a:r>
            <a:r>
              <a:rPr lang="en-US" dirty="0"/>
              <a:t>() and </a:t>
            </a:r>
            <a:r>
              <a:rPr lang="en-US" dirty="0" err="1"/>
              <a:t>encodeUriComponent</a:t>
            </a:r>
            <a:r>
              <a:rPr lang="en-US" dirty="0"/>
              <a:t>()</a:t>
            </a:r>
          </a:p>
        </p:txBody>
      </p:sp>
      <p:sp>
        <p:nvSpPr>
          <p:cNvPr id="3" name="Content Placeholder 2">
            <a:extLst>
              <a:ext uri="{FF2B5EF4-FFF2-40B4-BE49-F238E27FC236}">
                <a16:creationId xmlns:a16="http://schemas.microsoft.com/office/drawing/2014/main" id="{9C30BCCD-B66E-4D2D-9CEE-1EAD26FC6E7B}"/>
              </a:ext>
            </a:extLst>
          </p:cNvPr>
          <p:cNvSpPr>
            <a:spLocks noGrp="1"/>
          </p:cNvSpPr>
          <p:nvPr>
            <p:ph idx="1"/>
          </p:nvPr>
        </p:nvSpPr>
        <p:spPr>
          <a:xfrm>
            <a:off x="581192" y="2653553"/>
            <a:ext cx="11029615" cy="3935506"/>
          </a:xfrm>
        </p:spPr>
        <p:txBody>
          <a:bodyPr anchor="t">
            <a:normAutofit/>
          </a:bodyPr>
          <a:lstStyle/>
          <a:p>
            <a:pPr marL="0" indent="0" algn="l">
              <a:buNone/>
            </a:pPr>
            <a:r>
              <a:rPr lang="en-US" sz="1800" b="0" i="0" u="none" strike="noStrike" baseline="0" dirty="0">
                <a:latin typeface="BookAntiqua"/>
              </a:rPr>
              <a:t>The resulting output is as follows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Clearly, you don't want this as your URI, but the component methods are useful to encode, for example, a URL variable. If the URL variable were to contain a special character, like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&amp;, </a:t>
            </a:r>
            <a:r>
              <a:rPr lang="en-US" sz="1800" b="0" i="0" u="none" strike="noStrike" baseline="0" dirty="0">
                <a:latin typeface="BookAntiqua"/>
              </a:rPr>
              <a:t>this would change the meaning and break the URI if these characters don't get encoded.</a:t>
            </a:r>
            <a:endParaRPr lang="en-US" sz="1800" dirty="0"/>
          </a:p>
        </p:txBody>
      </p:sp>
      <p:pic>
        <p:nvPicPr>
          <p:cNvPr id="7" name="Picture 6">
            <a:extLst>
              <a:ext uri="{FF2B5EF4-FFF2-40B4-BE49-F238E27FC236}">
                <a16:creationId xmlns:a16="http://schemas.microsoft.com/office/drawing/2014/main" id="{5A61C5CA-B2A6-497B-B034-ACED349B1E61}"/>
              </a:ext>
            </a:extLst>
          </p:cNvPr>
          <p:cNvPicPr>
            <a:picLocks noChangeAspect="1"/>
          </p:cNvPicPr>
          <p:nvPr/>
        </p:nvPicPr>
        <p:blipFill>
          <a:blip r:embed="rId2"/>
          <a:stretch>
            <a:fillRect/>
          </a:stretch>
        </p:blipFill>
        <p:spPr>
          <a:xfrm>
            <a:off x="2109632" y="3429000"/>
            <a:ext cx="7972734" cy="877502"/>
          </a:xfrm>
          <a:prstGeom prst="rect">
            <a:avLst/>
          </a:prstGeom>
        </p:spPr>
      </p:pic>
    </p:spTree>
    <p:extLst>
      <p:ext uri="{BB962C8B-B14F-4D97-AF65-F5344CB8AC3E}">
        <p14:creationId xmlns:p14="http://schemas.microsoft.com/office/powerpoint/2010/main" val="258769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8AD3-512A-4CD4-A097-58882C142D27}"/>
              </a:ext>
            </a:extLst>
          </p:cNvPr>
          <p:cNvSpPr>
            <a:spLocks noGrp="1"/>
          </p:cNvSpPr>
          <p:nvPr>
            <p:ph type="title"/>
          </p:nvPr>
        </p:nvSpPr>
        <p:spPr/>
        <p:txBody>
          <a:bodyPr/>
          <a:lstStyle/>
          <a:p>
            <a:r>
              <a:rPr lang="en-US" dirty="0"/>
              <a:t>Encoding with escape() and </a:t>
            </a:r>
            <a:r>
              <a:rPr lang="en-US" dirty="0" err="1"/>
              <a:t>unescape</a:t>
            </a:r>
            <a:r>
              <a:rPr lang="en-US" dirty="0"/>
              <a:t>()</a:t>
            </a:r>
          </a:p>
        </p:txBody>
      </p:sp>
      <p:sp>
        <p:nvSpPr>
          <p:cNvPr id="3" name="Content Placeholder 2">
            <a:extLst>
              <a:ext uri="{FF2B5EF4-FFF2-40B4-BE49-F238E27FC236}">
                <a16:creationId xmlns:a16="http://schemas.microsoft.com/office/drawing/2014/main" id="{40B1CEEE-1202-4B87-AB95-3FF1FA00C8B5}"/>
              </a:ext>
            </a:extLst>
          </p:cNvPr>
          <p:cNvSpPr>
            <a:spLocks noGrp="1"/>
          </p:cNvSpPr>
          <p:nvPr>
            <p:ph idx="1"/>
          </p:nvPr>
        </p:nvSpPr>
        <p:spPr/>
        <p:txBody>
          <a:bodyPr/>
          <a:lstStyle/>
          <a:p>
            <a:pPr marL="0" indent="0" algn="ctr">
              <a:buNone/>
            </a:pPr>
            <a:r>
              <a:rPr lang="en-US" sz="1800" b="0" i="0" u="none" strike="noStrike" baseline="0" dirty="0">
                <a:latin typeface="BookAntiqua"/>
              </a:rPr>
              <a:t>These are still global methods available to do something similar to encode (escape)</a:t>
            </a:r>
          </a:p>
          <a:p>
            <a:pPr marL="0" indent="0" algn="ctr">
              <a:buNone/>
            </a:pPr>
            <a:r>
              <a:rPr lang="en-US" sz="1800" b="0" i="0" u="none" strike="noStrike" baseline="0" dirty="0">
                <a:latin typeface="BookAntiqua"/>
              </a:rPr>
              <a:t>and decode (</a:t>
            </a:r>
            <a:r>
              <a:rPr lang="en-US" sz="1800" b="0" i="0" u="none" strike="noStrike" baseline="0" dirty="0" err="1">
                <a:latin typeface="BookAntiqua"/>
              </a:rPr>
              <a:t>unescape</a:t>
            </a:r>
            <a:r>
              <a:rPr lang="en-US" sz="1800" b="0" i="0" u="none" strike="noStrike" baseline="0" dirty="0">
                <a:latin typeface="BookAntiqua"/>
              </a:rPr>
              <a:t>). Both methods are strongly discouraged to use and they</a:t>
            </a:r>
          </a:p>
          <a:p>
            <a:pPr marL="0" indent="0" algn="ctr">
              <a:buNone/>
            </a:pPr>
            <a:r>
              <a:rPr lang="en-US" sz="1800" b="0" i="0" u="none" strike="noStrike" baseline="0" dirty="0">
                <a:latin typeface="BookAntiqua"/>
              </a:rPr>
              <a:t>might actually disappear from future JavaScript versions or may not be supported by</a:t>
            </a:r>
          </a:p>
          <a:p>
            <a:pPr marL="0" indent="0" algn="ctr">
              <a:buNone/>
            </a:pPr>
            <a:r>
              <a:rPr lang="en-US" sz="1800" b="0" i="0" u="none" strike="noStrike" baseline="0" dirty="0">
                <a:latin typeface="BookAntiqua"/>
              </a:rPr>
              <a:t>browsers for good reasons.</a:t>
            </a:r>
            <a:endParaRPr lang="en-US" dirty="0"/>
          </a:p>
        </p:txBody>
      </p:sp>
    </p:spTree>
    <p:extLst>
      <p:ext uri="{BB962C8B-B14F-4D97-AF65-F5344CB8AC3E}">
        <p14:creationId xmlns:p14="http://schemas.microsoft.com/office/powerpoint/2010/main" val="218056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3801-A11E-42D2-9AFF-EB164075C34A}"/>
              </a:ext>
            </a:extLst>
          </p:cNvPr>
          <p:cNvSpPr>
            <a:spLocks noGrp="1"/>
          </p:cNvSpPr>
          <p:nvPr>
            <p:ph type="title"/>
          </p:nvPr>
        </p:nvSpPr>
        <p:spPr/>
        <p:txBody>
          <a:bodyPr/>
          <a:lstStyle/>
          <a:p>
            <a:r>
              <a:rPr lang="en-US" dirty="0"/>
              <a:t>Practice exercise 8.1</a:t>
            </a:r>
          </a:p>
        </p:txBody>
      </p:sp>
      <p:sp>
        <p:nvSpPr>
          <p:cNvPr id="3" name="Content Placeholder 2">
            <a:extLst>
              <a:ext uri="{FF2B5EF4-FFF2-40B4-BE49-F238E27FC236}">
                <a16:creationId xmlns:a16="http://schemas.microsoft.com/office/drawing/2014/main" id="{C46F2294-B5F2-4A81-86FE-60B968698064}"/>
              </a:ext>
            </a:extLst>
          </p:cNvPr>
          <p:cNvSpPr>
            <a:spLocks noGrp="1"/>
          </p:cNvSpPr>
          <p:nvPr>
            <p:ph idx="1"/>
          </p:nvPr>
        </p:nvSpPr>
        <p:spPr/>
        <p:txBody>
          <a:bodyPr/>
          <a:lstStyle/>
          <a:p>
            <a:pPr marL="0" indent="0" algn="l">
              <a:buNone/>
            </a:pPr>
            <a:r>
              <a:rPr lang="en-US" sz="1800" b="0" i="0" u="none" strike="noStrike" baseline="0" dirty="0">
                <a:latin typeface="BookAntiqua"/>
              </a:rPr>
              <a:t>Output the </a:t>
            </a: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for the string </a:t>
            </a:r>
            <a:r>
              <a:rPr lang="en-US" sz="1800" b="0" i="0" u="none" strike="noStrike" baseline="0" dirty="0">
                <a:latin typeface="Consolas" panose="020B0609020204030204" pitchFamily="49" charset="0"/>
              </a:rPr>
              <a:t>How's%20it%20going%3F </a:t>
            </a:r>
            <a:r>
              <a:rPr lang="en-US" sz="1800" b="0" i="0" u="none" strike="noStrike" baseline="0" dirty="0">
                <a:latin typeface="BookAntiqua"/>
              </a:rPr>
              <a:t>to the console. Also, encode the string </a:t>
            </a:r>
            <a:r>
              <a:rPr lang="en-US" sz="1800" b="0" i="0" u="none" strike="noStrike" baseline="0" dirty="0">
                <a:latin typeface="Consolas" panose="020B0609020204030204" pitchFamily="49" charset="0"/>
              </a:rPr>
              <a:t>How's it going? </a:t>
            </a:r>
            <a:r>
              <a:rPr lang="en-US" sz="1800" b="0" i="0" u="none" strike="noStrike" baseline="0" dirty="0">
                <a:latin typeface="BookAntiqua"/>
              </a:rPr>
              <a:t>to be output into the console. </a:t>
            </a:r>
          </a:p>
          <a:p>
            <a:pPr marL="0" indent="0" algn="l">
              <a:buNone/>
            </a:pPr>
            <a:r>
              <a:rPr lang="en-US" sz="1800" b="0" i="0" u="none" strike="noStrike" baseline="0" dirty="0">
                <a:latin typeface="BookAntiqua"/>
              </a:rPr>
              <a:t>Create a web URL and encode the URI:</a:t>
            </a:r>
          </a:p>
          <a:p>
            <a:pPr marL="666900" lvl="1" indent="-342900">
              <a:buFont typeface="+mj-lt"/>
              <a:buAutoNum type="arabicPeriod"/>
            </a:pPr>
            <a:r>
              <a:rPr lang="en-US" sz="1800" b="0" i="0" u="none" strike="noStrike" baseline="0" dirty="0">
                <a:latin typeface="BookAntiqua"/>
              </a:rPr>
              <a:t>Add the strings as variables in the JavaScript code</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encodeURIComponent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decodeURIComponent</a:t>
            </a:r>
            <a:r>
              <a:rPr lang="en-US" sz="1800" b="0" i="0" u="none" strike="noStrike" baseline="0" dirty="0">
                <a:latin typeface="Consolas" panose="020B0609020204030204" pitchFamily="49" charset="0"/>
              </a:rPr>
              <a:t>() </a:t>
            </a:r>
            <a:r>
              <a:rPr lang="en-US" sz="1800" b="0" i="0" u="none" strike="noStrike" baseline="0" dirty="0">
                <a:latin typeface="BookAntiqua"/>
              </a:rPr>
              <a:t>output the results into the console</a:t>
            </a:r>
          </a:p>
          <a:p>
            <a:pPr marL="666900" lvl="1" indent="-342900">
              <a:buFont typeface="+mj-lt"/>
              <a:buAutoNum type="arabicPeriod"/>
            </a:pPr>
            <a:r>
              <a:rPr lang="en-US" sz="1800" b="0" i="0" u="none" strike="noStrike" baseline="0" dirty="0">
                <a:latin typeface="BookAntiqua"/>
              </a:rPr>
              <a:t>Create a web URI with request parameters </a:t>
            </a:r>
            <a:r>
              <a:rPr lang="en-US" sz="1800" b="0" i="0" u="none" strike="noStrike" baseline="0" dirty="0">
                <a:latin typeface="Consolas" panose="020B0609020204030204" pitchFamily="49" charset="0"/>
                <a:hlinkClick r:id="rId2"/>
              </a:rPr>
              <a:t>http://www.basescripts.com?=Hello World";</a:t>
            </a:r>
            <a:endParaRPr lang="en-US" sz="1800" b="0" i="0" u="none" strike="noStrike" baseline="0" dirty="0">
              <a:latin typeface="Consolas" panose="020B0609020204030204" pitchFamily="49" charset="0"/>
            </a:endParaRPr>
          </a:p>
          <a:p>
            <a:pPr marL="666900" lvl="1" indent="-342900">
              <a:buFont typeface="+mj-lt"/>
              <a:buAutoNum type="arabicPeriod"/>
            </a:pPr>
            <a:r>
              <a:rPr lang="en-US" sz="1800" b="0" i="0" u="none" strike="noStrike" baseline="0" dirty="0">
                <a:latin typeface="BookAntiqua"/>
              </a:rPr>
              <a:t>Encode and output the web URI into the console</a:t>
            </a:r>
            <a:endParaRPr lang="en-US" sz="1800" dirty="0"/>
          </a:p>
        </p:txBody>
      </p:sp>
    </p:spTree>
    <p:extLst>
      <p:ext uri="{BB962C8B-B14F-4D97-AF65-F5344CB8AC3E}">
        <p14:creationId xmlns:p14="http://schemas.microsoft.com/office/powerpoint/2010/main" val="164588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AEF-8A19-4D02-ADD0-EB7844327981}"/>
              </a:ext>
            </a:extLst>
          </p:cNvPr>
          <p:cNvSpPr>
            <a:spLocks noGrp="1"/>
          </p:cNvSpPr>
          <p:nvPr>
            <p:ph type="title"/>
          </p:nvPr>
        </p:nvSpPr>
        <p:spPr/>
        <p:txBody>
          <a:bodyPr/>
          <a:lstStyle/>
          <a:p>
            <a:r>
              <a:rPr lang="en-US" dirty="0"/>
              <a:t>Parsing numbers</a:t>
            </a:r>
          </a:p>
        </p:txBody>
      </p:sp>
      <p:sp>
        <p:nvSpPr>
          <p:cNvPr id="3" name="Content Placeholder 2">
            <a:extLst>
              <a:ext uri="{FF2B5EF4-FFF2-40B4-BE49-F238E27FC236}">
                <a16:creationId xmlns:a16="http://schemas.microsoft.com/office/drawing/2014/main" id="{21371415-6C02-4727-AD58-CAC29F0B597D}"/>
              </a:ext>
            </a:extLst>
          </p:cNvPr>
          <p:cNvSpPr>
            <a:spLocks noGrp="1"/>
          </p:cNvSpPr>
          <p:nvPr>
            <p:ph idx="1"/>
          </p:nvPr>
        </p:nvSpPr>
        <p:spPr/>
        <p:txBody>
          <a:bodyPr/>
          <a:lstStyle/>
          <a:p>
            <a:pPr marL="0" indent="0" algn="ctr">
              <a:buNone/>
            </a:pPr>
            <a:r>
              <a:rPr lang="en-US" sz="1800" b="0" i="0" u="none" strike="noStrike" baseline="0" dirty="0">
                <a:latin typeface="BookAntiqua"/>
              </a:rPr>
              <a:t>There are different ways to parse strings to numbers. In many situations you will have</a:t>
            </a:r>
          </a:p>
          <a:p>
            <a:pPr marL="0" indent="0" algn="ctr">
              <a:buNone/>
            </a:pPr>
            <a:r>
              <a:rPr lang="en-US" sz="1800" b="0" i="0" u="none" strike="noStrike" baseline="0" dirty="0">
                <a:latin typeface="BookAntiqua"/>
              </a:rPr>
              <a:t>to translate a string to a number, for example reading input boxes from an HTML web</a:t>
            </a:r>
          </a:p>
          <a:p>
            <a:pPr marL="0" indent="0" algn="ctr">
              <a:buNone/>
            </a:pPr>
            <a:r>
              <a:rPr lang="en-US" sz="1800" b="0" i="0" u="none" strike="noStrike" baseline="0" dirty="0">
                <a:latin typeface="BookAntiqua"/>
              </a:rPr>
              <a:t>page. You cannot calculate with strings, but you can with numbers. Depending on</a:t>
            </a:r>
          </a:p>
          <a:p>
            <a:pPr marL="0" indent="0" algn="ctr">
              <a:buNone/>
            </a:pPr>
            <a:r>
              <a:rPr lang="en-US" sz="1800" b="0" i="0" u="none" strike="noStrike" baseline="0" dirty="0">
                <a:latin typeface="BookAntiqua"/>
              </a:rPr>
              <a:t>what exactly you need to do, you will need either one of these methods.</a:t>
            </a:r>
            <a:endParaRPr lang="en-US" dirty="0"/>
          </a:p>
        </p:txBody>
      </p:sp>
    </p:spTree>
    <p:extLst>
      <p:ext uri="{BB962C8B-B14F-4D97-AF65-F5344CB8AC3E}">
        <p14:creationId xmlns:p14="http://schemas.microsoft.com/office/powerpoint/2010/main" val="80773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C0BB-1D7D-4787-AFE8-467D6272C5AB}"/>
              </a:ext>
            </a:extLst>
          </p:cNvPr>
          <p:cNvSpPr>
            <a:spLocks noGrp="1"/>
          </p:cNvSpPr>
          <p:nvPr>
            <p:ph type="title"/>
          </p:nvPr>
        </p:nvSpPr>
        <p:spPr/>
        <p:txBody>
          <a:bodyPr/>
          <a:lstStyle/>
          <a:p>
            <a:r>
              <a:rPr lang="en-US" dirty="0"/>
              <a:t>Making integers with </a:t>
            </a:r>
            <a:r>
              <a:rPr lang="en-US" dirty="0" err="1"/>
              <a:t>parseInt</a:t>
            </a:r>
            <a:r>
              <a:rPr lang="en-US" dirty="0"/>
              <a:t>()</a:t>
            </a:r>
          </a:p>
        </p:txBody>
      </p:sp>
      <p:sp>
        <p:nvSpPr>
          <p:cNvPr id="3" name="Content Placeholder 2">
            <a:extLst>
              <a:ext uri="{FF2B5EF4-FFF2-40B4-BE49-F238E27FC236}">
                <a16:creationId xmlns:a16="http://schemas.microsoft.com/office/drawing/2014/main" id="{E5019CEA-6201-44E4-8BFF-6F6A932E5AC3}"/>
              </a:ext>
            </a:extLst>
          </p:cNvPr>
          <p:cNvSpPr>
            <a:spLocks noGrp="1"/>
          </p:cNvSpPr>
          <p:nvPr>
            <p:ph idx="1"/>
          </p:nvPr>
        </p:nvSpPr>
        <p:spPr/>
        <p:txBody>
          <a:bodyPr/>
          <a:lstStyle/>
          <a:p>
            <a:pPr marL="0" indent="0" algn="l">
              <a:buNone/>
            </a:pPr>
            <a:r>
              <a:rPr lang="en-US" sz="1800" b="0" i="0" u="none" strike="noStrike" baseline="0" dirty="0">
                <a:latin typeface="BookAntiqua"/>
              </a:rPr>
              <a:t>With the method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a string will be changed to an integer. This method is part of the </a:t>
            </a:r>
            <a:r>
              <a:rPr lang="en-US" sz="1800" b="0" i="0" u="none" strike="noStrike" baseline="0" dirty="0">
                <a:latin typeface="Consolas" panose="020B0609020204030204" pitchFamily="49" charset="0"/>
              </a:rPr>
              <a:t>Number </a:t>
            </a:r>
            <a:r>
              <a:rPr lang="en-US" sz="1800" b="0" i="0" u="none" strike="noStrike" baseline="0" dirty="0">
                <a:latin typeface="BookAntiqua"/>
              </a:rPr>
              <a:t>class, but it is global and you can use it without the </a:t>
            </a:r>
            <a:r>
              <a:rPr lang="en-US" sz="1800" b="0" i="0" u="none" strike="noStrike" baseline="0" dirty="0">
                <a:latin typeface="Consolas" panose="020B0609020204030204" pitchFamily="49" charset="0"/>
              </a:rPr>
              <a:t>Number </a:t>
            </a:r>
            <a:r>
              <a:rPr lang="en-US" sz="1800" b="0" i="0" u="none" strike="noStrike" baseline="0" dirty="0">
                <a:latin typeface="BookAntiqua"/>
              </a:rPr>
              <a:t>in front of it. Here you can see it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start off with a string containing a </a:t>
            </a:r>
            <a:r>
              <a:rPr lang="en-US" sz="1800" b="0" i="0" u="none" strike="noStrike" baseline="0" dirty="0">
                <a:latin typeface="Consolas" panose="020B0609020204030204" pitchFamily="49" charset="0"/>
              </a:rPr>
              <a:t>6</a:t>
            </a:r>
            <a:r>
              <a:rPr lang="en-US" sz="1800" b="0" i="0" u="none" strike="noStrike" baseline="0" dirty="0">
                <a:latin typeface="BookAntiqua"/>
              </a:rPr>
              <a:t>. Then we convert this string to an integer using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method, and when we log the result, we will get in the console:</a:t>
            </a:r>
            <a:endParaRPr lang="en-US" dirty="0"/>
          </a:p>
        </p:txBody>
      </p:sp>
      <p:pic>
        <p:nvPicPr>
          <p:cNvPr id="5" name="Picture 4">
            <a:extLst>
              <a:ext uri="{FF2B5EF4-FFF2-40B4-BE49-F238E27FC236}">
                <a16:creationId xmlns:a16="http://schemas.microsoft.com/office/drawing/2014/main" id="{6FD96DBE-E5D7-4CC3-B30D-0C12D4F86ABC}"/>
              </a:ext>
            </a:extLst>
          </p:cNvPr>
          <p:cNvPicPr>
            <a:picLocks noChangeAspect="1"/>
          </p:cNvPicPr>
          <p:nvPr/>
        </p:nvPicPr>
        <p:blipFill>
          <a:blip r:embed="rId2"/>
          <a:stretch>
            <a:fillRect/>
          </a:stretch>
        </p:blipFill>
        <p:spPr>
          <a:xfrm>
            <a:off x="1538286" y="3429000"/>
            <a:ext cx="9115425" cy="1076325"/>
          </a:xfrm>
          <a:prstGeom prst="rect">
            <a:avLst/>
          </a:prstGeom>
        </p:spPr>
      </p:pic>
      <p:pic>
        <p:nvPicPr>
          <p:cNvPr id="7" name="Picture 6">
            <a:extLst>
              <a:ext uri="{FF2B5EF4-FFF2-40B4-BE49-F238E27FC236}">
                <a16:creationId xmlns:a16="http://schemas.microsoft.com/office/drawing/2014/main" id="{FAA77124-AB80-4ACE-88B4-69CC76AE082B}"/>
              </a:ext>
            </a:extLst>
          </p:cNvPr>
          <p:cNvPicPr>
            <a:picLocks noChangeAspect="1"/>
          </p:cNvPicPr>
          <p:nvPr/>
        </p:nvPicPr>
        <p:blipFill>
          <a:blip r:embed="rId3"/>
          <a:stretch>
            <a:fillRect/>
          </a:stretch>
        </p:blipFill>
        <p:spPr>
          <a:xfrm>
            <a:off x="1538286" y="5353974"/>
            <a:ext cx="9105900" cy="504825"/>
          </a:xfrm>
          <a:prstGeom prst="rect">
            <a:avLst/>
          </a:prstGeom>
        </p:spPr>
      </p:pic>
    </p:spTree>
    <p:extLst>
      <p:ext uri="{BB962C8B-B14F-4D97-AF65-F5344CB8AC3E}">
        <p14:creationId xmlns:p14="http://schemas.microsoft.com/office/powerpoint/2010/main" val="418587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C0BB-1D7D-4787-AFE8-467D6272C5AB}"/>
              </a:ext>
            </a:extLst>
          </p:cNvPr>
          <p:cNvSpPr>
            <a:spLocks noGrp="1"/>
          </p:cNvSpPr>
          <p:nvPr>
            <p:ph type="title"/>
          </p:nvPr>
        </p:nvSpPr>
        <p:spPr/>
        <p:txBody>
          <a:bodyPr/>
          <a:lstStyle/>
          <a:p>
            <a:r>
              <a:rPr lang="en-US" dirty="0"/>
              <a:t>Making integers with </a:t>
            </a:r>
            <a:r>
              <a:rPr lang="en-US" dirty="0" err="1"/>
              <a:t>parseInt</a:t>
            </a:r>
            <a:r>
              <a:rPr lang="en-US" dirty="0"/>
              <a:t>()</a:t>
            </a:r>
          </a:p>
        </p:txBody>
      </p:sp>
      <p:sp>
        <p:nvSpPr>
          <p:cNvPr id="3" name="Content Placeholder 2">
            <a:extLst>
              <a:ext uri="{FF2B5EF4-FFF2-40B4-BE49-F238E27FC236}">
                <a16:creationId xmlns:a16="http://schemas.microsoft.com/office/drawing/2014/main" id="{E5019CEA-6201-44E4-8BFF-6F6A932E5AC3}"/>
              </a:ext>
            </a:extLst>
          </p:cNvPr>
          <p:cNvSpPr>
            <a:spLocks noGrp="1"/>
          </p:cNvSpPr>
          <p:nvPr>
            <p:ph idx="1"/>
          </p:nvPr>
        </p:nvSpPr>
        <p:spPr>
          <a:xfrm>
            <a:off x="581192" y="2180496"/>
            <a:ext cx="11029615" cy="3565880"/>
          </a:xfrm>
        </p:spPr>
        <p:txBody>
          <a:bodyPr>
            <a:normAutofit lnSpcReduction="10000"/>
          </a:bodyPr>
          <a:lstStyle/>
          <a:p>
            <a:pPr marL="0" indent="0" algn="l">
              <a:buNone/>
            </a:pPr>
            <a:r>
              <a:rPr lang="en-US" sz="1800" b="0" i="0" u="none" strike="noStrike" baseline="0" dirty="0">
                <a:latin typeface="BookAntiqua"/>
              </a:rPr>
              <a:t>You can see that the type has changed from </a:t>
            </a:r>
            <a:r>
              <a:rPr lang="en-US" sz="1800" b="0" i="0" u="none" strike="noStrike" baseline="0" dirty="0">
                <a:latin typeface="Consolas" panose="020B0609020204030204" pitchFamily="49" charset="0"/>
              </a:rPr>
              <a:t>string </a:t>
            </a:r>
            <a:r>
              <a:rPr lang="en-US" sz="1800" b="0" i="0" u="none" strike="noStrike" baseline="0" dirty="0">
                <a:latin typeface="BookAntiqua"/>
              </a:rPr>
              <a:t>to </a:t>
            </a:r>
            <a:r>
              <a:rPr lang="en-US" sz="1800" b="0" i="0" u="none" strike="noStrike" baseline="0" dirty="0">
                <a:latin typeface="Consolas" panose="020B0609020204030204" pitchFamily="49" charset="0"/>
              </a:rPr>
              <a:t>number</a:t>
            </a:r>
            <a:r>
              <a:rPr lang="en-US" sz="1800" b="0" i="0" u="none" strike="noStrike" baseline="0" dirty="0">
                <a:latin typeface="BookAntiqua"/>
              </a:rPr>
              <a:t>. At this point, you may wonder what will happen if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tries to parse other types of numbers, like string versions of floats or binary numbers. What do you think will happen when we do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C67C675A-A9C7-40F9-94B4-FDEE0BB7ABD1}"/>
              </a:ext>
            </a:extLst>
          </p:cNvPr>
          <p:cNvPicPr>
            <a:picLocks noChangeAspect="1"/>
          </p:cNvPicPr>
          <p:nvPr/>
        </p:nvPicPr>
        <p:blipFill>
          <a:blip r:embed="rId2"/>
          <a:stretch>
            <a:fillRect/>
          </a:stretch>
        </p:blipFill>
        <p:spPr>
          <a:xfrm>
            <a:off x="1543049" y="3089182"/>
            <a:ext cx="9105900" cy="2257425"/>
          </a:xfrm>
          <a:prstGeom prst="rect">
            <a:avLst/>
          </a:prstGeom>
        </p:spPr>
      </p:pic>
      <p:pic>
        <p:nvPicPr>
          <p:cNvPr id="9" name="Picture 8">
            <a:extLst>
              <a:ext uri="{FF2B5EF4-FFF2-40B4-BE49-F238E27FC236}">
                <a16:creationId xmlns:a16="http://schemas.microsoft.com/office/drawing/2014/main" id="{4A7891EE-96F1-42E2-866A-919CD3EB5022}"/>
              </a:ext>
            </a:extLst>
          </p:cNvPr>
          <p:cNvPicPr>
            <a:picLocks noChangeAspect="1"/>
          </p:cNvPicPr>
          <p:nvPr/>
        </p:nvPicPr>
        <p:blipFill>
          <a:blip r:embed="rId3"/>
          <a:stretch>
            <a:fillRect/>
          </a:stretch>
        </p:blipFill>
        <p:spPr>
          <a:xfrm>
            <a:off x="1543049" y="5779606"/>
            <a:ext cx="9086850" cy="752475"/>
          </a:xfrm>
          <a:prstGeom prst="rect">
            <a:avLst/>
          </a:prstGeom>
        </p:spPr>
      </p:pic>
    </p:spTree>
    <p:extLst>
      <p:ext uri="{BB962C8B-B14F-4D97-AF65-F5344CB8AC3E}">
        <p14:creationId xmlns:p14="http://schemas.microsoft.com/office/powerpoint/2010/main" val="104551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57551"/>
          </a:xfrm>
        </p:spPr>
        <p:txBody>
          <a:bodyPr/>
          <a:lstStyle/>
          <a:p>
            <a:pPr marL="0" indent="0" algn="l">
              <a:buNone/>
            </a:pPr>
            <a:r>
              <a:rPr lang="en-US" sz="1800" b="0" i="0" u="none" strike="noStrike" baseline="0" dirty="0">
                <a:latin typeface="BookAntiqua"/>
              </a:rPr>
              <a:t>We have just covered most of the basic building blocks in JavaScript. Now it's time to look at some powerful built-in methods that will make your life easier that we haven't seen yet. Built-in methods are functionality that we get out of the box with JavaScript. We can use these methods without having to code them first. This is something we have done a lot already, for example, </a:t>
            </a:r>
            <a:r>
              <a:rPr lang="en-US" sz="1800" b="0" i="0" u="none" strike="noStrike" baseline="0" dirty="0">
                <a:latin typeface="Consolas" panose="020B0609020204030204" pitchFamily="49" charset="0"/>
              </a:rPr>
              <a:t>console.log() </a:t>
            </a:r>
            <a:r>
              <a:rPr lang="en-US" sz="1800" b="0" i="0" u="none" strike="noStrike" baseline="0" dirty="0">
                <a:latin typeface="BookAntiqua"/>
              </a:rPr>
              <a:t>and </a:t>
            </a:r>
            <a:r>
              <a:rPr lang="en-US" sz="1800" b="0" i="0" u="none" strike="noStrike" baseline="0" dirty="0">
                <a:latin typeface="Consolas" panose="020B0609020204030204" pitchFamily="49" charset="0"/>
              </a:rPr>
              <a:t>prompt()</a:t>
            </a:r>
            <a:r>
              <a:rPr lang="en-US" sz="1800" b="0" i="0" u="none" strike="noStrike" baseline="0" dirty="0">
                <a:latin typeface="BookAntiqua"/>
              </a:rPr>
              <a:t>.</a:t>
            </a:r>
          </a:p>
          <a:p>
            <a:pPr marL="0" indent="0" algn="l">
              <a:buNone/>
            </a:pPr>
            <a:r>
              <a:rPr lang="en-US" sz="1800" b="0" i="0" u="none" strike="noStrike" baseline="0" dirty="0">
                <a:latin typeface="BookAntiqua"/>
              </a:rPr>
              <a:t>Many built-in methods belong to built-in classes as well. These classes and their methods can be used at any time because JavaScript has already defined them.  These classes exist for our convenience, since they are very common things to need, such as the </a:t>
            </a:r>
            <a:r>
              <a:rPr lang="en-US" sz="1800" b="0" i="0" u="none" strike="noStrike" baseline="0" dirty="0">
                <a:latin typeface="Consolas" panose="020B0609020204030204" pitchFamily="49" charset="0"/>
              </a:rPr>
              <a:t>Date</a:t>
            </a:r>
            <a:r>
              <a:rPr lang="en-US" sz="1800" b="0" i="0" u="none" strike="noStrike" baseline="0" dirty="0">
                <a:latin typeface="BookAntiqua"/>
              </a:rPr>
              <a:t>, </a:t>
            </a:r>
            <a:r>
              <a:rPr lang="en-US" sz="1800" b="0" i="0" u="none" strike="noStrike" baseline="0" dirty="0">
                <a:latin typeface="Consolas" panose="020B0609020204030204" pitchFamily="49" charset="0"/>
              </a:rPr>
              <a:t>Array</a:t>
            </a:r>
            <a:r>
              <a:rPr lang="en-US" sz="1800" b="0" i="0" u="none" strike="noStrike" baseline="0" dirty="0">
                <a:latin typeface="BookAntiqua"/>
              </a:rPr>
              <a:t>, and </a:t>
            </a:r>
            <a:r>
              <a:rPr lang="en-US" sz="1800" b="0" i="0" u="none" strike="noStrike" baseline="0" dirty="0">
                <a:latin typeface="Consolas" panose="020B0609020204030204" pitchFamily="49" charset="0"/>
              </a:rPr>
              <a:t>Object </a:t>
            </a:r>
            <a:r>
              <a:rPr lang="en-US" sz="1800" b="0" i="0" u="none" strike="noStrike" baseline="0" dirty="0">
                <a:latin typeface="BookAntiqua"/>
              </a:rPr>
              <a:t>classes.</a:t>
            </a:r>
            <a:endParaRPr lang="en-US" dirty="0"/>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C0BB-1D7D-4787-AFE8-467D6272C5AB}"/>
              </a:ext>
            </a:extLst>
          </p:cNvPr>
          <p:cNvSpPr>
            <a:spLocks noGrp="1"/>
          </p:cNvSpPr>
          <p:nvPr>
            <p:ph type="title"/>
          </p:nvPr>
        </p:nvSpPr>
        <p:spPr/>
        <p:txBody>
          <a:bodyPr/>
          <a:lstStyle/>
          <a:p>
            <a:r>
              <a:rPr lang="en-US" dirty="0"/>
              <a:t>Making integers with </a:t>
            </a:r>
            <a:r>
              <a:rPr lang="en-US" dirty="0" err="1"/>
              <a:t>parseInt</a:t>
            </a:r>
            <a:r>
              <a:rPr lang="en-US" dirty="0"/>
              <a:t>()</a:t>
            </a:r>
          </a:p>
        </p:txBody>
      </p:sp>
      <p:sp>
        <p:nvSpPr>
          <p:cNvPr id="3" name="Content Placeholder 2">
            <a:extLst>
              <a:ext uri="{FF2B5EF4-FFF2-40B4-BE49-F238E27FC236}">
                <a16:creationId xmlns:a16="http://schemas.microsoft.com/office/drawing/2014/main" id="{E5019CEA-6201-44E4-8BFF-6F6A932E5AC3}"/>
              </a:ext>
            </a:extLst>
          </p:cNvPr>
          <p:cNvSpPr>
            <a:spLocks noGrp="1"/>
          </p:cNvSpPr>
          <p:nvPr>
            <p:ph idx="1"/>
          </p:nvPr>
        </p:nvSpPr>
        <p:spPr>
          <a:xfrm>
            <a:off x="581192" y="2008095"/>
            <a:ext cx="11029615" cy="4554070"/>
          </a:xfrm>
        </p:spPr>
        <p:txBody>
          <a:bodyPr anchor="t">
            <a:normAutofit lnSpcReduction="10000"/>
          </a:bodyPr>
          <a:lstStyle/>
          <a:p>
            <a:pPr marL="0" indent="0" algn="l">
              <a:buNone/>
            </a:pPr>
            <a:r>
              <a:rPr lang="en-US" sz="1800" b="0" i="0" u="none" strike="noStrike" baseline="0" dirty="0">
                <a:latin typeface="BookAntiqua"/>
              </a:rPr>
              <a:t>Can you figure out the logic here? First of all, JavaScript doesn't like crashing or using errors as a way out, so it is trying to make it work to the best of its abilities.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method simply stops parsing when it runs into a non-numeric character. </a:t>
            </a:r>
          </a:p>
          <a:p>
            <a:pPr marL="0" indent="0" algn="l">
              <a:buNone/>
            </a:pPr>
            <a:r>
              <a:rPr lang="en-US" sz="1800" b="0" i="0" u="none" strike="noStrike" baseline="0" dirty="0">
                <a:latin typeface="BookAntiqua"/>
              </a:rPr>
              <a:t>This is the specified behavior, and you need to keep that in mind while working with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a:t>
            </a:r>
            <a:r>
              <a:rPr lang="en-US" sz="1800" b="0" i="0" u="none" strike="noStrike" baseline="0" dirty="0">
                <a:latin typeface="BookAntiqua"/>
              </a:rPr>
              <a:t>. In the first case, it stops parsing as soon as it finds the dot, so the result is </a:t>
            </a:r>
            <a:r>
              <a:rPr lang="en-US" sz="1800" b="0" i="0" u="none" strike="noStrike" baseline="0" dirty="0">
                <a:latin typeface="Consolas" panose="020B0609020204030204" pitchFamily="49" charset="0"/>
              </a:rPr>
              <a:t>7</a:t>
            </a:r>
            <a:r>
              <a:rPr lang="en-US" sz="1800" b="0" i="0" u="none" strike="noStrike" baseline="0" dirty="0">
                <a:latin typeface="BookAntiqua"/>
              </a:rPr>
              <a:t>. And in the binary number case, it stops parsing as soon as it hits the </a:t>
            </a:r>
            <a:r>
              <a:rPr lang="en-US" sz="1800" b="0" i="0" u="none" strike="noStrike" baseline="0" dirty="0">
                <a:latin typeface="Consolas" panose="020B0609020204030204" pitchFamily="49" charset="0"/>
              </a:rPr>
              <a:t>b</a:t>
            </a:r>
            <a:r>
              <a:rPr lang="en-US" sz="1800" b="0" i="0" u="none" strike="noStrike" baseline="0" dirty="0">
                <a:latin typeface="BookAntiqua"/>
              </a:rPr>
              <a:t>, and the result is </a:t>
            </a:r>
            <a:r>
              <a:rPr lang="en-US" sz="1800" b="0" i="0" u="none" strike="noStrike" baseline="0" dirty="0">
                <a:latin typeface="Consolas" panose="020B0609020204030204" pitchFamily="49" charset="0"/>
              </a:rPr>
              <a:t>0</a:t>
            </a:r>
            <a:r>
              <a:rPr lang="en-US" sz="1800" b="0" i="0" u="none" strike="noStrike" baseline="0" dirty="0">
                <a:latin typeface="BookAntiqua"/>
              </a:rPr>
              <a:t>. By now you can probably figure out what this does:</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the first character is non-numeric, JavaScript will convert this string to </a:t>
            </a:r>
            <a:r>
              <a:rPr lang="en-US" sz="1800" b="0" i="0" u="none" strike="noStrike" baseline="0" dirty="0" err="1">
                <a:latin typeface="Consolas" panose="020B0609020204030204" pitchFamily="49" charset="0"/>
              </a:rPr>
              <a:t>NaN</a:t>
            </a:r>
            <a:r>
              <a:rPr lang="en-US" sz="1800" b="0" i="0" u="none" strike="noStrike" baseline="0" dirty="0">
                <a:latin typeface="BookAntiqua"/>
              </a:rPr>
              <a:t>. Here is the result that you will get in the console:</a:t>
            </a:r>
          </a:p>
          <a:p>
            <a:pPr marL="0" indent="0" algn="l">
              <a:buNone/>
            </a:pPr>
            <a:endParaRPr lang="en-US" dirty="0">
              <a:latin typeface="BookAntiqua"/>
            </a:endParaRPr>
          </a:p>
          <a:p>
            <a:pPr marL="0" indent="0" algn="l">
              <a:buNone/>
            </a:pPr>
            <a:r>
              <a:rPr lang="en-US" sz="1800" b="0" i="0" u="none" strike="noStrike" baseline="0" dirty="0">
                <a:latin typeface="BookAntiqua"/>
              </a:rPr>
              <a:t>So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can be a bit quirky, but it's very valuable. In the real world, it is used a lot to combine the input of users via web pages and calculations.</a:t>
            </a:r>
            <a:endParaRPr lang="en-US" dirty="0"/>
          </a:p>
        </p:txBody>
      </p:sp>
      <p:pic>
        <p:nvPicPr>
          <p:cNvPr id="5" name="Picture 4">
            <a:extLst>
              <a:ext uri="{FF2B5EF4-FFF2-40B4-BE49-F238E27FC236}">
                <a16:creationId xmlns:a16="http://schemas.microsoft.com/office/drawing/2014/main" id="{B54168A7-6AB8-4D16-915C-55C5C2A03994}"/>
              </a:ext>
            </a:extLst>
          </p:cNvPr>
          <p:cNvPicPr>
            <a:picLocks noChangeAspect="1"/>
          </p:cNvPicPr>
          <p:nvPr/>
        </p:nvPicPr>
        <p:blipFill>
          <a:blip r:embed="rId2"/>
          <a:stretch>
            <a:fillRect/>
          </a:stretch>
        </p:blipFill>
        <p:spPr>
          <a:xfrm>
            <a:off x="1687745" y="3747753"/>
            <a:ext cx="8816509" cy="1002085"/>
          </a:xfrm>
          <a:prstGeom prst="rect">
            <a:avLst/>
          </a:prstGeom>
        </p:spPr>
      </p:pic>
      <p:pic>
        <p:nvPicPr>
          <p:cNvPr id="8" name="Picture 7">
            <a:extLst>
              <a:ext uri="{FF2B5EF4-FFF2-40B4-BE49-F238E27FC236}">
                <a16:creationId xmlns:a16="http://schemas.microsoft.com/office/drawing/2014/main" id="{E64A526A-6242-4F30-9F22-21C26B9745AB}"/>
              </a:ext>
            </a:extLst>
          </p:cNvPr>
          <p:cNvPicPr>
            <a:picLocks noChangeAspect="1"/>
          </p:cNvPicPr>
          <p:nvPr/>
        </p:nvPicPr>
        <p:blipFill>
          <a:blip r:embed="rId3"/>
          <a:stretch>
            <a:fillRect/>
          </a:stretch>
        </p:blipFill>
        <p:spPr>
          <a:xfrm>
            <a:off x="1687745" y="5302904"/>
            <a:ext cx="8729243" cy="429607"/>
          </a:xfrm>
          <a:prstGeom prst="rect">
            <a:avLst/>
          </a:prstGeom>
        </p:spPr>
      </p:pic>
    </p:spTree>
    <p:extLst>
      <p:ext uri="{BB962C8B-B14F-4D97-AF65-F5344CB8AC3E}">
        <p14:creationId xmlns:p14="http://schemas.microsoft.com/office/powerpoint/2010/main" val="381913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p:txBody>
          <a:bodyPr anchor="ctr"/>
          <a:lstStyle/>
          <a:p>
            <a:pPr marL="0" indent="0" algn="l">
              <a:buNone/>
            </a:pPr>
            <a:r>
              <a:rPr lang="en-US" sz="1800" b="0" i="0" u="none" strike="noStrike" baseline="0" dirty="0">
                <a:latin typeface="BookAntiqua"/>
              </a:rPr>
              <a:t>Similarly, we can use </a:t>
            </a:r>
            <a:r>
              <a:rPr lang="en-US" sz="1800" b="0" i="0" u="none" strike="noStrike" baseline="0" dirty="0" err="1">
                <a:latin typeface="Consolas" panose="020B0609020204030204" pitchFamily="49" charset="0"/>
              </a:rPr>
              <a:t>parseFloat</a:t>
            </a:r>
            <a:r>
              <a:rPr lang="en-US" sz="1800" b="0" i="0" u="none" strike="noStrike" baseline="0" dirty="0">
                <a:latin typeface="Consolas" panose="020B0609020204030204" pitchFamily="49" charset="0"/>
              </a:rPr>
              <a:t>() </a:t>
            </a:r>
            <a:r>
              <a:rPr lang="en-US" sz="1800" b="0" i="0" u="none" strike="noStrike" baseline="0" dirty="0">
                <a:latin typeface="BookAntiqua"/>
              </a:rPr>
              <a:t>to parse a string to a float. It works exactly the same, except it can also understand decimal numbers and it doesn't quit parsing as soon as it runs into the first dot: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CCE43C4E-34F1-4653-B400-1B7C0FF2B819}"/>
              </a:ext>
            </a:extLst>
          </p:cNvPr>
          <p:cNvPicPr>
            <a:picLocks noChangeAspect="1"/>
          </p:cNvPicPr>
          <p:nvPr/>
        </p:nvPicPr>
        <p:blipFill>
          <a:blip r:embed="rId2"/>
          <a:stretch>
            <a:fillRect/>
          </a:stretch>
        </p:blipFill>
        <p:spPr>
          <a:xfrm>
            <a:off x="1816192" y="3688564"/>
            <a:ext cx="8559614" cy="969013"/>
          </a:xfrm>
          <a:prstGeom prst="rect">
            <a:avLst/>
          </a:prstGeom>
        </p:spPr>
      </p:pic>
      <p:pic>
        <p:nvPicPr>
          <p:cNvPr id="7" name="Picture 6">
            <a:extLst>
              <a:ext uri="{FF2B5EF4-FFF2-40B4-BE49-F238E27FC236}">
                <a16:creationId xmlns:a16="http://schemas.microsoft.com/office/drawing/2014/main" id="{8500FC17-932C-40EA-8CA6-936E64C9DB07}"/>
              </a:ext>
            </a:extLst>
          </p:cNvPr>
          <p:cNvPicPr>
            <a:picLocks noChangeAspect="1"/>
          </p:cNvPicPr>
          <p:nvPr/>
        </p:nvPicPr>
        <p:blipFill rotWithShape="1">
          <a:blip r:embed="rId3"/>
          <a:srcRect r="5703" b="11743"/>
          <a:stretch/>
        </p:blipFill>
        <p:spPr>
          <a:xfrm>
            <a:off x="1816192" y="5179780"/>
            <a:ext cx="8559614" cy="386696"/>
          </a:xfrm>
          <a:prstGeom prst="rect">
            <a:avLst/>
          </a:prstGeom>
        </p:spPr>
      </p:pic>
    </p:spTree>
    <p:extLst>
      <p:ext uri="{BB962C8B-B14F-4D97-AF65-F5344CB8AC3E}">
        <p14:creationId xmlns:p14="http://schemas.microsoft.com/office/powerpoint/2010/main" val="394804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p:txBody>
          <a:bodyPr anchor="ctr"/>
          <a:lstStyle/>
          <a:p>
            <a:pPr marL="0" indent="0" algn="l">
              <a:buNone/>
            </a:pPr>
            <a:r>
              <a:rPr lang="en-US" sz="1800" b="0" i="0" u="none" strike="noStrike" baseline="0" dirty="0">
                <a:latin typeface="BookAntiqua"/>
              </a:rPr>
              <a:t>With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a:t>
            </a:r>
            <a:r>
              <a:rPr lang="en-US" sz="1800" b="0" i="0" u="none" strike="noStrike" baseline="0" dirty="0">
                <a:latin typeface="BookAntiqua"/>
              </a:rPr>
              <a:t>, this value became </a:t>
            </a:r>
            <a:r>
              <a:rPr lang="en-US" sz="1800" b="0" i="0" u="none" strike="noStrike" baseline="0" dirty="0">
                <a:latin typeface="Consolas" panose="020B0609020204030204" pitchFamily="49" charset="0"/>
              </a:rPr>
              <a:t>7</a:t>
            </a:r>
            <a:r>
              <a:rPr lang="en-US" sz="1800" b="0" i="0" u="none" strike="noStrike" baseline="0" dirty="0">
                <a:latin typeface="BookAntiqua"/>
              </a:rPr>
              <a:t>, because it would stop parsing as soon as it finds a non-numeric character. However, </a:t>
            </a:r>
            <a:r>
              <a:rPr lang="en-US" sz="1800" b="0" i="0" u="none" strike="noStrike" baseline="0" dirty="0" err="1">
                <a:latin typeface="Consolas" panose="020B0609020204030204" pitchFamily="49" charset="0"/>
              </a:rPr>
              <a:t>parseFloat</a:t>
            </a:r>
            <a:r>
              <a:rPr lang="en-US" sz="1800" b="0" i="0" u="none" strike="noStrike" baseline="0" dirty="0">
                <a:latin typeface="Consolas" panose="020B0609020204030204" pitchFamily="49" charset="0"/>
              </a:rPr>
              <a:t>() </a:t>
            </a:r>
            <a:r>
              <a:rPr lang="en-US" sz="1800" b="0" i="0" u="none" strike="noStrike" baseline="0" dirty="0">
                <a:latin typeface="BookAntiqua"/>
              </a:rPr>
              <a:t>can deal with one dot in the number, and the numbers after that are interpreted as decimals. Can you guess what happens when it runs into a second dot?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A8622615-1BE1-428D-8ED9-4CB27D9CBB05}"/>
              </a:ext>
            </a:extLst>
          </p:cNvPr>
          <p:cNvPicPr>
            <a:picLocks noChangeAspect="1"/>
          </p:cNvPicPr>
          <p:nvPr/>
        </p:nvPicPr>
        <p:blipFill>
          <a:blip r:embed="rId2"/>
          <a:stretch>
            <a:fillRect/>
          </a:stretch>
        </p:blipFill>
        <p:spPr>
          <a:xfrm>
            <a:off x="1552574" y="3655639"/>
            <a:ext cx="9086850" cy="1285875"/>
          </a:xfrm>
          <a:prstGeom prst="rect">
            <a:avLst/>
          </a:prstGeom>
        </p:spPr>
      </p:pic>
      <p:pic>
        <p:nvPicPr>
          <p:cNvPr id="9" name="Picture 8">
            <a:extLst>
              <a:ext uri="{FF2B5EF4-FFF2-40B4-BE49-F238E27FC236}">
                <a16:creationId xmlns:a16="http://schemas.microsoft.com/office/drawing/2014/main" id="{900983EA-3983-4A0C-BFBF-4EFE8E34B2B0}"/>
              </a:ext>
            </a:extLst>
          </p:cNvPr>
          <p:cNvPicPr>
            <a:picLocks noChangeAspect="1"/>
          </p:cNvPicPr>
          <p:nvPr/>
        </p:nvPicPr>
        <p:blipFill>
          <a:blip r:embed="rId3"/>
          <a:stretch>
            <a:fillRect/>
          </a:stretch>
        </p:blipFill>
        <p:spPr>
          <a:xfrm>
            <a:off x="1552574" y="5630199"/>
            <a:ext cx="9086850" cy="457200"/>
          </a:xfrm>
          <a:prstGeom prst="rect">
            <a:avLst/>
          </a:prstGeom>
        </p:spPr>
      </p:pic>
    </p:spTree>
    <p:extLst>
      <p:ext uri="{BB962C8B-B14F-4D97-AF65-F5344CB8AC3E}">
        <p14:creationId xmlns:p14="http://schemas.microsoft.com/office/powerpoint/2010/main" val="8279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p:txBody>
          <a:bodyPr anchor="ctr"/>
          <a:lstStyle/>
          <a:p>
            <a:pPr marL="0" indent="0" algn="l">
              <a:buNone/>
            </a:pPr>
            <a:r>
              <a:rPr lang="en-US" sz="1800" b="0" i="0" u="none" strike="noStrike" baseline="0" dirty="0">
                <a:latin typeface="BookAntiqua"/>
              </a:rPr>
              <a:t>The strategy is similar to the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 </a:t>
            </a:r>
            <a:r>
              <a:rPr lang="en-US" sz="1800" b="0" i="0" u="none" strike="noStrike" baseline="0" dirty="0">
                <a:latin typeface="BookAntiqua"/>
              </a:rPr>
              <a:t>function. As soon as it finds a character it cannot interpret, a second dot in this case, it will stop parsing and just return the result so far. Then one more thing to note. It is not going to append a </a:t>
            </a:r>
            <a:r>
              <a:rPr lang="en-US" sz="1800" b="0" i="0" u="none" strike="noStrike" baseline="0" dirty="0">
                <a:latin typeface="Consolas" panose="020B0609020204030204" pitchFamily="49" charset="0"/>
              </a:rPr>
              <a:t>.0 </a:t>
            </a:r>
            <a:r>
              <a:rPr lang="en-US" sz="1800" b="0" i="0" u="none" strike="noStrike" baseline="0" dirty="0">
                <a:latin typeface="BookAntiqua"/>
              </a:rPr>
              <a:t>to integers, so </a:t>
            </a:r>
            <a:r>
              <a:rPr lang="en-US" sz="1800" b="0" i="0" u="none" strike="noStrike" baseline="0" dirty="0">
                <a:latin typeface="Consolas" panose="020B0609020204030204" pitchFamily="49" charset="0"/>
              </a:rPr>
              <a:t>6 </a:t>
            </a:r>
            <a:r>
              <a:rPr lang="en-US" sz="1800" b="0" i="0" u="none" strike="noStrike" baseline="0" dirty="0">
                <a:latin typeface="BookAntiqua"/>
              </a:rPr>
              <a:t>is not going to become </a:t>
            </a:r>
            <a:r>
              <a:rPr lang="en-US" sz="1800" b="0" i="0" u="none" strike="noStrike" baseline="0" dirty="0">
                <a:latin typeface="Consolas" panose="020B0609020204030204" pitchFamily="49" charset="0"/>
              </a:rPr>
              <a:t>6.0</a:t>
            </a:r>
            <a:r>
              <a:rPr lang="en-US" sz="1800" b="0" i="0" u="none" strike="noStrike" baseline="0" dirty="0">
                <a:latin typeface="BookAntiqua"/>
              </a:rPr>
              <a:t>. This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Will log:</a:t>
            </a:r>
            <a:endParaRPr lang="en-US" dirty="0"/>
          </a:p>
        </p:txBody>
      </p:sp>
      <p:pic>
        <p:nvPicPr>
          <p:cNvPr id="5" name="Picture 4">
            <a:extLst>
              <a:ext uri="{FF2B5EF4-FFF2-40B4-BE49-F238E27FC236}">
                <a16:creationId xmlns:a16="http://schemas.microsoft.com/office/drawing/2014/main" id="{C17DA54E-6A1D-45D8-A7BC-85613AFACE8B}"/>
              </a:ext>
            </a:extLst>
          </p:cNvPr>
          <p:cNvPicPr>
            <a:picLocks noChangeAspect="1"/>
          </p:cNvPicPr>
          <p:nvPr/>
        </p:nvPicPr>
        <p:blipFill>
          <a:blip r:embed="rId2"/>
          <a:stretch>
            <a:fillRect/>
          </a:stretch>
        </p:blipFill>
        <p:spPr>
          <a:xfrm>
            <a:off x="1543049" y="3806358"/>
            <a:ext cx="9105900" cy="1038225"/>
          </a:xfrm>
          <a:prstGeom prst="rect">
            <a:avLst/>
          </a:prstGeom>
        </p:spPr>
      </p:pic>
      <p:pic>
        <p:nvPicPr>
          <p:cNvPr id="8" name="Picture 7">
            <a:extLst>
              <a:ext uri="{FF2B5EF4-FFF2-40B4-BE49-F238E27FC236}">
                <a16:creationId xmlns:a16="http://schemas.microsoft.com/office/drawing/2014/main" id="{F1EBB533-90B3-440F-861D-F8FB55FA7A5A}"/>
              </a:ext>
            </a:extLst>
          </p:cNvPr>
          <p:cNvPicPr>
            <a:picLocks noChangeAspect="1"/>
          </p:cNvPicPr>
          <p:nvPr/>
        </p:nvPicPr>
        <p:blipFill>
          <a:blip r:embed="rId3"/>
          <a:stretch>
            <a:fillRect/>
          </a:stretch>
        </p:blipFill>
        <p:spPr>
          <a:xfrm>
            <a:off x="1543049" y="5392074"/>
            <a:ext cx="9105900" cy="466725"/>
          </a:xfrm>
          <a:prstGeom prst="rect">
            <a:avLst/>
          </a:prstGeom>
        </p:spPr>
      </p:pic>
    </p:spTree>
    <p:extLst>
      <p:ext uri="{BB962C8B-B14F-4D97-AF65-F5344CB8AC3E}">
        <p14:creationId xmlns:p14="http://schemas.microsoft.com/office/powerpoint/2010/main" val="1031047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F887-6B08-40F0-A13F-D7B88298833D}"/>
              </a:ext>
            </a:extLst>
          </p:cNvPr>
          <p:cNvSpPr>
            <a:spLocks noGrp="1"/>
          </p:cNvSpPr>
          <p:nvPr>
            <p:ph type="title"/>
          </p:nvPr>
        </p:nvSpPr>
        <p:spPr/>
        <p:txBody>
          <a:bodyPr/>
          <a:lstStyle/>
          <a:p>
            <a:r>
              <a:rPr lang="en-US" dirty="0"/>
              <a:t>Making floats with </a:t>
            </a:r>
            <a:r>
              <a:rPr lang="en-US" dirty="0" err="1"/>
              <a:t>parseFloat</a:t>
            </a:r>
            <a:r>
              <a:rPr lang="en-US" dirty="0"/>
              <a:t>()</a:t>
            </a:r>
          </a:p>
        </p:txBody>
      </p:sp>
      <p:sp>
        <p:nvSpPr>
          <p:cNvPr id="3" name="Content Placeholder 2">
            <a:extLst>
              <a:ext uri="{FF2B5EF4-FFF2-40B4-BE49-F238E27FC236}">
                <a16:creationId xmlns:a16="http://schemas.microsoft.com/office/drawing/2014/main" id="{FFBFA59A-AACA-4DE5-B5B9-5305F4B8D5CE}"/>
              </a:ext>
            </a:extLst>
          </p:cNvPr>
          <p:cNvSpPr>
            <a:spLocks noGrp="1"/>
          </p:cNvSpPr>
          <p:nvPr>
            <p:ph idx="1"/>
          </p:nvPr>
        </p:nvSpPr>
        <p:spPr>
          <a:xfrm>
            <a:off x="581192" y="2079812"/>
            <a:ext cx="11029615" cy="4670612"/>
          </a:xfrm>
        </p:spPr>
        <p:txBody>
          <a:bodyPr anchor="t">
            <a:normAutofit lnSpcReduction="10000"/>
          </a:bodyPr>
          <a:lstStyle/>
          <a:p>
            <a:pPr marL="0" indent="0" algn="l">
              <a:buNone/>
            </a:pPr>
            <a:r>
              <a:rPr lang="en-US" sz="1800" b="0" i="0" u="none" strike="noStrike" baseline="0" dirty="0">
                <a:latin typeface="BookAntiqua"/>
              </a:rPr>
              <a:t>Lastly, the behavior for binary numbers and strings is the same. It is going to stop parsing as soon as it runs into a character it cannot interpret:</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will use the </a:t>
            </a:r>
            <a:r>
              <a:rPr lang="en-US" sz="1800" b="0" i="0" u="none" strike="noStrike" baseline="0" dirty="0" err="1">
                <a:latin typeface="Consolas" panose="020B0609020204030204" pitchFamily="49" charset="0"/>
              </a:rPr>
              <a:t>parseFloat</a:t>
            </a:r>
            <a:r>
              <a:rPr lang="en-US" sz="1800" b="0" i="0" u="none" strike="noStrike" baseline="0" dirty="0">
                <a:latin typeface="Consolas" panose="020B0609020204030204" pitchFamily="49" charset="0"/>
              </a:rPr>
              <a:t>() </a:t>
            </a:r>
            <a:r>
              <a:rPr lang="en-US" sz="1800" b="0" i="0" u="none" strike="noStrike" baseline="0" dirty="0">
                <a:latin typeface="BookAntiqua"/>
              </a:rPr>
              <a:t>whenever you need a decimal number. However, it will not work with binary, hexadecimal, and octal values, so whenever you really need to work with these values or integers you'll have to use </a:t>
            </a:r>
            <a:r>
              <a:rPr lang="en-US" sz="1800" b="0" i="0" u="none" strike="noStrike" baseline="0" dirty="0" err="1">
                <a:latin typeface="Consolas" panose="020B0609020204030204" pitchFamily="49" charset="0"/>
              </a:rPr>
              <a:t>parseInt</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2C0833F4-6C22-4142-A424-CCBE146FC33A}"/>
              </a:ext>
            </a:extLst>
          </p:cNvPr>
          <p:cNvPicPr>
            <a:picLocks noChangeAspect="1"/>
          </p:cNvPicPr>
          <p:nvPr/>
        </p:nvPicPr>
        <p:blipFill>
          <a:blip r:embed="rId2"/>
          <a:stretch>
            <a:fillRect/>
          </a:stretch>
        </p:blipFill>
        <p:spPr>
          <a:xfrm>
            <a:off x="2136258" y="2642721"/>
            <a:ext cx="7706987" cy="1892520"/>
          </a:xfrm>
          <a:prstGeom prst="rect">
            <a:avLst/>
          </a:prstGeom>
        </p:spPr>
      </p:pic>
      <p:pic>
        <p:nvPicPr>
          <p:cNvPr id="9" name="Picture 8">
            <a:extLst>
              <a:ext uri="{FF2B5EF4-FFF2-40B4-BE49-F238E27FC236}">
                <a16:creationId xmlns:a16="http://schemas.microsoft.com/office/drawing/2014/main" id="{75D226E4-6781-42AC-B4ED-1EF3130ABBF5}"/>
              </a:ext>
            </a:extLst>
          </p:cNvPr>
          <p:cNvPicPr>
            <a:picLocks noChangeAspect="1"/>
          </p:cNvPicPr>
          <p:nvPr/>
        </p:nvPicPr>
        <p:blipFill rotWithShape="1">
          <a:blip r:embed="rId3"/>
          <a:srcRect r="7325"/>
          <a:stretch/>
        </p:blipFill>
        <p:spPr>
          <a:xfrm>
            <a:off x="2136259" y="4820284"/>
            <a:ext cx="7706987" cy="698837"/>
          </a:xfrm>
          <a:prstGeom prst="rect">
            <a:avLst/>
          </a:prstGeom>
        </p:spPr>
      </p:pic>
    </p:spTree>
    <p:extLst>
      <p:ext uri="{BB962C8B-B14F-4D97-AF65-F5344CB8AC3E}">
        <p14:creationId xmlns:p14="http://schemas.microsoft.com/office/powerpoint/2010/main" val="225224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8AD2-CB2C-4C92-9158-F777E3B6CA0E}"/>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6BD51BC8-8B7A-41CD-87EE-DAED2FCC1868}"/>
              </a:ext>
            </a:extLst>
          </p:cNvPr>
          <p:cNvSpPr>
            <a:spLocks noGrp="1"/>
          </p:cNvSpPr>
          <p:nvPr>
            <p:ph idx="1"/>
          </p:nvPr>
        </p:nvSpPr>
        <p:spPr/>
        <p:txBody>
          <a:bodyPr/>
          <a:lstStyle/>
          <a:p>
            <a:pPr marL="0" indent="0" algn="ctr">
              <a:buNone/>
            </a:pPr>
            <a:r>
              <a:rPr lang="en-US" sz="1800" b="0" i="0" u="none" strike="noStrike" baseline="0" dirty="0">
                <a:latin typeface="BookAntiqua"/>
              </a:rPr>
              <a:t>We have seen arrays already—they can contain multiple items. We have also seen</a:t>
            </a:r>
          </a:p>
          <a:p>
            <a:pPr marL="0" indent="0" algn="ctr">
              <a:buNone/>
            </a:pPr>
            <a:r>
              <a:rPr lang="en-US" sz="1800" b="0" i="0" u="none" strike="noStrike" baseline="0" dirty="0">
                <a:latin typeface="BookAntiqua"/>
              </a:rPr>
              <a:t>quite a few built-in methods on arrays, like </a:t>
            </a:r>
            <a:r>
              <a:rPr lang="en-US" sz="1800" b="0" i="0" u="none" strike="noStrike" baseline="0" dirty="0">
                <a:latin typeface="Consolas" panose="020B0609020204030204" pitchFamily="49" charset="0"/>
              </a:rPr>
              <a:t>shift() </a:t>
            </a:r>
            <a:r>
              <a:rPr lang="en-US" sz="1800" b="0" i="0" u="none" strike="noStrike" baseline="0" dirty="0">
                <a:latin typeface="BookAntiqua"/>
              </a:rPr>
              <a:t>and </a:t>
            </a:r>
            <a:r>
              <a:rPr lang="en-US" sz="1800" b="0" i="0" u="none" strike="noStrike" baseline="0" dirty="0">
                <a:latin typeface="Consolas" panose="020B0609020204030204" pitchFamily="49" charset="0"/>
              </a:rPr>
              <a:t>push()</a:t>
            </a:r>
            <a:r>
              <a:rPr lang="en-US" sz="1800" b="0" i="0" u="none" strike="noStrike" baseline="0" dirty="0">
                <a:latin typeface="BookAntiqua"/>
              </a:rPr>
              <a:t>. Let's look at a few</a:t>
            </a:r>
          </a:p>
          <a:p>
            <a:pPr marL="0" indent="0" algn="ctr">
              <a:buNone/>
            </a:pPr>
            <a:r>
              <a:rPr lang="en-US" sz="1800" b="0" i="0" u="none" strike="noStrike" baseline="0" dirty="0">
                <a:latin typeface="BookAntiqua"/>
              </a:rPr>
              <a:t>more in the following sections.</a:t>
            </a:r>
            <a:endParaRPr lang="en-US" dirty="0"/>
          </a:p>
        </p:txBody>
      </p:sp>
    </p:spTree>
    <p:extLst>
      <p:ext uri="{BB962C8B-B14F-4D97-AF65-F5344CB8AC3E}">
        <p14:creationId xmlns:p14="http://schemas.microsoft.com/office/powerpoint/2010/main" val="349443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4D68-AAE6-460C-A7A4-99780F99BDA0}"/>
              </a:ext>
            </a:extLst>
          </p:cNvPr>
          <p:cNvSpPr>
            <a:spLocks noGrp="1"/>
          </p:cNvSpPr>
          <p:nvPr>
            <p:ph type="title"/>
          </p:nvPr>
        </p:nvSpPr>
        <p:spPr/>
        <p:txBody>
          <a:bodyPr/>
          <a:lstStyle/>
          <a:p>
            <a:r>
              <a:rPr lang="en-US" dirty="0"/>
              <a:t>Performing a certain action for every item</a:t>
            </a:r>
          </a:p>
        </p:txBody>
      </p:sp>
      <p:sp>
        <p:nvSpPr>
          <p:cNvPr id="3" name="Content Placeholder 2">
            <a:extLst>
              <a:ext uri="{FF2B5EF4-FFF2-40B4-BE49-F238E27FC236}">
                <a16:creationId xmlns:a16="http://schemas.microsoft.com/office/drawing/2014/main" id="{04169AF1-DBAD-4134-9532-33A5522E1461}"/>
              </a:ext>
            </a:extLst>
          </p:cNvPr>
          <p:cNvSpPr>
            <a:spLocks noGrp="1"/>
          </p:cNvSpPr>
          <p:nvPr>
            <p:ph idx="1"/>
          </p:nvPr>
        </p:nvSpPr>
        <p:spPr>
          <a:xfrm>
            <a:off x="581192" y="1999130"/>
            <a:ext cx="11029615" cy="3859670"/>
          </a:xfrm>
        </p:spPr>
        <p:txBody>
          <a:bodyPr anchor="ctr">
            <a:normAutofit/>
          </a:bodyPr>
          <a:lstStyle/>
          <a:p>
            <a:pPr marL="0" indent="0" algn="l">
              <a:buNone/>
            </a:pPr>
            <a:r>
              <a:rPr lang="en-US" sz="1800" b="0" i="0" u="none" strike="noStrike" baseline="0" dirty="0">
                <a:latin typeface="BookAntiqua"/>
              </a:rPr>
              <a:t>There is a reason we are starting with this method. You might be thinking of loops at this point, but there is a built-in method that you can use to execute a function for every element in the array. This is the </a:t>
            </a:r>
            <a:r>
              <a:rPr lang="en-US" sz="1800" b="0" i="0" u="none" strike="noStrike" baseline="0" dirty="0" err="1">
                <a:latin typeface="Consolas" panose="020B0609020204030204" pitchFamily="49" charset="0"/>
              </a:rPr>
              <a:t>forEach</a:t>
            </a:r>
            <a:r>
              <a:rPr lang="en-US" sz="1800" b="0" i="0" u="none" strike="noStrike" baseline="0" dirty="0">
                <a:latin typeface="Consolas" panose="020B0609020204030204" pitchFamily="49" charset="0"/>
              </a:rPr>
              <a:t>() </a:t>
            </a:r>
            <a:r>
              <a:rPr lang="en-US" sz="1800" b="0" i="0" u="none" strike="noStrike" baseline="0" dirty="0">
                <a:latin typeface="BookAntiqua"/>
              </a:rPr>
              <a:t>method. We mentioned this briefly in </a:t>
            </a:r>
            <a:r>
              <a:rPr lang="en-US" sz="1800" b="0" i="1" u="none" strike="noStrike" baseline="0" dirty="0">
                <a:latin typeface="BookAntiqua-Italic"/>
              </a:rPr>
              <a:t>Chapter 6</a:t>
            </a:r>
            <a:r>
              <a:rPr lang="en-US" sz="1800" b="0" i="0" u="none" strike="noStrike" baseline="0" dirty="0">
                <a:latin typeface="BookAntiqua"/>
              </a:rPr>
              <a:t>, </a:t>
            </a:r>
            <a:r>
              <a:rPr lang="en-US" sz="1800" b="0" i="1" u="none" strike="noStrike" baseline="0" dirty="0">
                <a:latin typeface="BookAntiqua-Italic"/>
              </a:rPr>
              <a:t>Functions</a:t>
            </a:r>
            <a:r>
              <a:rPr lang="en-US" sz="1800" b="0" i="0" u="none" strike="noStrike" baseline="0" dirty="0">
                <a:latin typeface="BookAntiqua"/>
              </a:rPr>
              <a:t>, but let's consider it in some more detail. It takes the function that needs to be executed for every element as input. Here you can see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sz="1800" b="0" i="0" u="none" strike="noStrike" baseline="0" dirty="0">
                <a:latin typeface="BookAntiqua"/>
              </a:rPr>
            </a:br>
            <a:endParaRPr lang="en-US" dirty="0"/>
          </a:p>
        </p:txBody>
      </p:sp>
      <p:pic>
        <p:nvPicPr>
          <p:cNvPr id="5" name="Picture 4">
            <a:extLst>
              <a:ext uri="{FF2B5EF4-FFF2-40B4-BE49-F238E27FC236}">
                <a16:creationId xmlns:a16="http://schemas.microsoft.com/office/drawing/2014/main" id="{DDF95542-401D-4C62-BA00-8A524F389F2C}"/>
              </a:ext>
            </a:extLst>
          </p:cNvPr>
          <p:cNvPicPr>
            <a:picLocks noChangeAspect="1"/>
          </p:cNvPicPr>
          <p:nvPr/>
        </p:nvPicPr>
        <p:blipFill>
          <a:blip r:embed="rId2"/>
          <a:stretch>
            <a:fillRect/>
          </a:stretch>
        </p:blipFill>
        <p:spPr>
          <a:xfrm>
            <a:off x="2059109" y="3649507"/>
            <a:ext cx="8073779" cy="1944470"/>
          </a:xfrm>
          <a:prstGeom prst="rect">
            <a:avLst/>
          </a:prstGeom>
        </p:spPr>
      </p:pic>
    </p:spTree>
    <p:extLst>
      <p:ext uri="{BB962C8B-B14F-4D97-AF65-F5344CB8AC3E}">
        <p14:creationId xmlns:p14="http://schemas.microsoft.com/office/powerpoint/2010/main" val="2315425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4D68-AAE6-460C-A7A4-99780F99BDA0}"/>
              </a:ext>
            </a:extLst>
          </p:cNvPr>
          <p:cNvSpPr>
            <a:spLocks noGrp="1"/>
          </p:cNvSpPr>
          <p:nvPr>
            <p:ph type="title"/>
          </p:nvPr>
        </p:nvSpPr>
        <p:spPr/>
        <p:txBody>
          <a:bodyPr/>
          <a:lstStyle/>
          <a:p>
            <a:r>
              <a:rPr lang="en-US" dirty="0"/>
              <a:t>Performing a certain action for every item</a:t>
            </a:r>
          </a:p>
        </p:txBody>
      </p:sp>
      <p:sp>
        <p:nvSpPr>
          <p:cNvPr id="3" name="Content Placeholder 2">
            <a:extLst>
              <a:ext uri="{FF2B5EF4-FFF2-40B4-BE49-F238E27FC236}">
                <a16:creationId xmlns:a16="http://schemas.microsoft.com/office/drawing/2014/main" id="{04169AF1-DBAD-4134-9532-33A5522E1461}"/>
              </a:ext>
            </a:extLst>
          </p:cNvPr>
          <p:cNvSpPr>
            <a:spLocks noGrp="1"/>
          </p:cNvSpPr>
          <p:nvPr>
            <p:ph idx="1"/>
          </p:nvPr>
        </p:nvSpPr>
        <p:spPr>
          <a:xfrm>
            <a:off x="581192" y="1999129"/>
            <a:ext cx="11029615" cy="4536141"/>
          </a:xfrm>
        </p:spPr>
        <p:txBody>
          <a:bodyPr anchor="ctr">
            <a:normAutofit/>
          </a:bodyPr>
          <a:lstStyle/>
          <a:p>
            <a:pPr marL="0" indent="0" algn="l">
              <a:buNone/>
            </a:pPr>
            <a:r>
              <a:rPr lang="en-US" sz="1800" b="0" i="0" u="none" strike="noStrike" baseline="0" dirty="0">
                <a:latin typeface="BookAntiqua"/>
              </a:rPr>
              <a:t>This code snippet will write to the console:</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it called the </a:t>
            </a:r>
            <a:r>
              <a:rPr lang="en-US" sz="1800" b="0" i="0" u="none" strike="noStrike" baseline="0" dirty="0" err="1">
                <a:latin typeface="Consolas" panose="020B0609020204030204" pitchFamily="49" charset="0"/>
              </a:rPr>
              <a:t>printStuff</a:t>
            </a:r>
            <a:r>
              <a:rPr lang="en-US" sz="1800" b="0" i="0" u="none" strike="noStrike" baseline="0" dirty="0">
                <a:latin typeface="Consolas" panose="020B0609020204030204" pitchFamily="49" charset="0"/>
              </a:rPr>
              <a:t>() </a:t>
            </a:r>
            <a:r>
              <a:rPr lang="en-US" sz="1800" b="0" i="0" u="none" strike="noStrike" baseline="0" dirty="0">
                <a:latin typeface="BookAntiqua"/>
              </a:rPr>
              <a:t>function for every element in the array. And we can also use the index, it is the second parameter. We don't need to control the flow of the loop here and we cannot get stuck at a certain point. We just need to specify what function needs to be executed for every element. And the element will be input for this function. This is used a lot, especially for a more functional programming style in which many methods get chained, for example, to process data.</a:t>
            </a:r>
            <a:endParaRPr lang="en-US" dirty="0"/>
          </a:p>
        </p:txBody>
      </p:sp>
      <p:pic>
        <p:nvPicPr>
          <p:cNvPr id="7" name="Picture 6">
            <a:extLst>
              <a:ext uri="{FF2B5EF4-FFF2-40B4-BE49-F238E27FC236}">
                <a16:creationId xmlns:a16="http://schemas.microsoft.com/office/drawing/2014/main" id="{8D731A94-6BAB-41ED-9AEE-73DF8FDD3218}"/>
              </a:ext>
            </a:extLst>
          </p:cNvPr>
          <p:cNvPicPr>
            <a:picLocks noChangeAspect="1"/>
          </p:cNvPicPr>
          <p:nvPr/>
        </p:nvPicPr>
        <p:blipFill>
          <a:blip r:embed="rId2"/>
          <a:stretch>
            <a:fillRect/>
          </a:stretch>
        </p:blipFill>
        <p:spPr>
          <a:xfrm>
            <a:off x="1637873" y="2881601"/>
            <a:ext cx="8916252" cy="1582822"/>
          </a:xfrm>
          <a:prstGeom prst="rect">
            <a:avLst/>
          </a:prstGeom>
        </p:spPr>
      </p:pic>
    </p:spTree>
    <p:extLst>
      <p:ext uri="{BB962C8B-B14F-4D97-AF65-F5344CB8AC3E}">
        <p14:creationId xmlns:p14="http://schemas.microsoft.com/office/powerpoint/2010/main" val="363878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2DE2-AE06-43B0-9161-3A20FCAA885A}"/>
              </a:ext>
            </a:extLst>
          </p:cNvPr>
          <p:cNvSpPr>
            <a:spLocks noGrp="1"/>
          </p:cNvSpPr>
          <p:nvPr>
            <p:ph type="title"/>
          </p:nvPr>
        </p:nvSpPr>
        <p:spPr/>
        <p:txBody>
          <a:bodyPr/>
          <a:lstStyle/>
          <a:p>
            <a:r>
              <a:rPr lang="en-US" dirty="0"/>
              <a:t>Filtering an array</a:t>
            </a:r>
          </a:p>
        </p:txBody>
      </p:sp>
      <p:sp>
        <p:nvSpPr>
          <p:cNvPr id="3" name="Content Placeholder 2">
            <a:extLst>
              <a:ext uri="{FF2B5EF4-FFF2-40B4-BE49-F238E27FC236}">
                <a16:creationId xmlns:a16="http://schemas.microsoft.com/office/drawing/2014/main" id="{81836034-7816-46A8-84BF-CCED1EEFB9EC}"/>
              </a:ext>
            </a:extLst>
          </p:cNvPr>
          <p:cNvSpPr>
            <a:spLocks noGrp="1"/>
          </p:cNvSpPr>
          <p:nvPr>
            <p:ph idx="1"/>
          </p:nvPr>
        </p:nvSpPr>
        <p:spPr>
          <a:xfrm>
            <a:off x="581192" y="2052919"/>
            <a:ext cx="11029615" cy="4706470"/>
          </a:xfrm>
        </p:spPr>
        <p:txBody>
          <a:bodyPr anchor="t">
            <a:normAutofit lnSpcReduction="10000"/>
          </a:bodyPr>
          <a:lstStyle/>
          <a:p>
            <a:pPr marL="0" indent="0" algn="l">
              <a:buNone/>
            </a:pPr>
            <a:r>
              <a:rPr lang="en-US" sz="1800" b="0" i="0" u="none" strike="noStrike" baseline="0" dirty="0">
                <a:latin typeface="BookAntiqua"/>
              </a:rPr>
              <a:t>We can use the built-in </a:t>
            </a:r>
            <a:r>
              <a:rPr lang="en-US" sz="1800" b="0" i="0" u="none" strike="noStrike" baseline="0" dirty="0">
                <a:latin typeface="Consolas" panose="020B0609020204030204" pitchFamily="49" charset="0"/>
              </a:rPr>
              <a:t>filter() </a:t>
            </a:r>
            <a:r>
              <a:rPr lang="en-US" sz="1800" b="0" i="0" u="none" strike="noStrike" baseline="0" dirty="0">
                <a:latin typeface="BookAntiqua"/>
              </a:rPr>
              <a:t>method on an array to alter which values are in the array. The filter method takes a function as an argument, and this function should return a Boolean. If the Boolean has the value </a:t>
            </a:r>
            <a:r>
              <a:rPr lang="en-US" sz="1800" b="0" i="0" u="none" strike="noStrike" baseline="0" dirty="0">
                <a:latin typeface="Consolas" panose="020B0609020204030204" pitchFamily="49" charset="0"/>
              </a:rPr>
              <a:t>true</a:t>
            </a:r>
            <a:r>
              <a:rPr lang="en-US" sz="1800" b="0" i="0" u="none" strike="noStrike" baseline="0" dirty="0">
                <a:latin typeface="BookAntiqua"/>
              </a:rPr>
              <a:t>, the element will end up in the filtered array. If the Boolean has the value </a:t>
            </a:r>
            <a:r>
              <a:rPr lang="en-US" sz="1800" b="0" i="0" u="none" strike="noStrike" baseline="0" dirty="0">
                <a:latin typeface="Consolas" panose="020B0609020204030204" pitchFamily="49" charset="0"/>
              </a:rPr>
              <a:t>false</a:t>
            </a:r>
            <a:r>
              <a:rPr lang="en-US" sz="1800" b="0" i="0" u="none" strike="noStrike" baseline="0" dirty="0">
                <a:latin typeface="BookAntiqua"/>
              </a:rPr>
              <a:t>, the element will be left out. You can see how it works here:</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to the console:</a:t>
            </a:r>
          </a:p>
          <a:p>
            <a:pPr marL="0" indent="0" algn="l">
              <a:buNone/>
            </a:pPr>
            <a:endParaRPr lang="en-US" dirty="0">
              <a:latin typeface="BookAntiqua"/>
            </a:endParaRPr>
          </a:p>
          <a:p>
            <a:pPr marL="0" indent="0" algn="l">
              <a:buNone/>
            </a:pPr>
            <a:r>
              <a:rPr lang="en-US" sz="1800" b="0" i="0" u="none" strike="noStrike" baseline="0" dirty="0">
                <a:latin typeface="BookAntiqua"/>
              </a:rPr>
              <a:t>It is important to realize that the original array has not changed, the </a:t>
            </a:r>
            <a:r>
              <a:rPr lang="en-US" sz="1800" b="0" i="0" u="none" strike="noStrike" baseline="0" dirty="0">
                <a:latin typeface="Consolas" panose="020B0609020204030204" pitchFamily="49" charset="0"/>
              </a:rPr>
              <a:t>filter() </a:t>
            </a:r>
            <a:r>
              <a:rPr lang="en-US" sz="1800" b="0" i="0" u="none" strike="noStrike" baseline="0" dirty="0">
                <a:latin typeface="BookAntiqua"/>
              </a:rPr>
              <a:t>method returns a new array with the elements that made it through the filter. We capture it here in the variable </a:t>
            </a:r>
            <a:r>
              <a:rPr lang="en-US" sz="1800" b="0" i="0" u="none" strike="noStrike" baseline="0" dirty="0" err="1">
                <a:latin typeface="Consolas" panose="020B0609020204030204" pitchFamily="49" charset="0"/>
              </a:rPr>
              <a:t>filterArr</a:t>
            </a:r>
            <a:r>
              <a:rPr lang="en-US" sz="1800" b="0" i="0" u="none" strike="noStrike" baseline="0" dirty="0">
                <a:latin typeface="BookAntiqua"/>
              </a:rPr>
              <a:t>.</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6388331E-4FEE-4B5A-81AA-CCCFE0623A3F}"/>
              </a:ext>
            </a:extLst>
          </p:cNvPr>
          <p:cNvPicPr>
            <a:picLocks noChangeAspect="1"/>
          </p:cNvPicPr>
          <p:nvPr/>
        </p:nvPicPr>
        <p:blipFill>
          <a:blip r:embed="rId2"/>
          <a:stretch>
            <a:fillRect/>
          </a:stretch>
        </p:blipFill>
        <p:spPr>
          <a:xfrm>
            <a:off x="2444633" y="3147398"/>
            <a:ext cx="7302733" cy="1988862"/>
          </a:xfrm>
          <a:prstGeom prst="rect">
            <a:avLst/>
          </a:prstGeom>
        </p:spPr>
      </p:pic>
      <p:pic>
        <p:nvPicPr>
          <p:cNvPr id="7" name="Picture 6">
            <a:extLst>
              <a:ext uri="{FF2B5EF4-FFF2-40B4-BE49-F238E27FC236}">
                <a16:creationId xmlns:a16="http://schemas.microsoft.com/office/drawing/2014/main" id="{A66C00C7-C0A3-4475-9CA1-57615BB31E2D}"/>
              </a:ext>
            </a:extLst>
          </p:cNvPr>
          <p:cNvPicPr>
            <a:picLocks noChangeAspect="1"/>
          </p:cNvPicPr>
          <p:nvPr/>
        </p:nvPicPr>
        <p:blipFill rotWithShape="1">
          <a:blip r:embed="rId3"/>
          <a:srcRect r="11868"/>
          <a:stretch/>
        </p:blipFill>
        <p:spPr>
          <a:xfrm>
            <a:off x="2444632" y="5408111"/>
            <a:ext cx="7302733" cy="416040"/>
          </a:xfrm>
          <a:prstGeom prst="rect">
            <a:avLst/>
          </a:prstGeom>
        </p:spPr>
      </p:pic>
    </p:spTree>
    <p:extLst>
      <p:ext uri="{BB962C8B-B14F-4D97-AF65-F5344CB8AC3E}">
        <p14:creationId xmlns:p14="http://schemas.microsoft.com/office/powerpoint/2010/main" val="1473376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C34-F979-443A-973C-FB875A31FD69}"/>
              </a:ext>
            </a:extLst>
          </p:cNvPr>
          <p:cNvSpPr>
            <a:spLocks noGrp="1"/>
          </p:cNvSpPr>
          <p:nvPr>
            <p:ph type="title"/>
          </p:nvPr>
        </p:nvSpPr>
        <p:spPr/>
        <p:txBody>
          <a:bodyPr/>
          <a:lstStyle/>
          <a:p>
            <a:r>
              <a:rPr lang="en-US" dirty="0"/>
              <a:t>Checking a condition for all elements</a:t>
            </a:r>
          </a:p>
        </p:txBody>
      </p:sp>
      <p:sp>
        <p:nvSpPr>
          <p:cNvPr id="3" name="Content Placeholder 2">
            <a:extLst>
              <a:ext uri="{FF2B5EF4-FFF2-40B4-BE49-F238E27FC236}">
                <a16:creationId xmlns:a16="http://schemas.microsoft.com/office/drawing/2014/main" id="{215772A1-099D-4668-90F0-8AD7E4C36BFE}"/>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You can use the </a:t>
            </a:r>
            <a:r>
              <a:rPr lang="en-US" sz="1800" b="0" i="0" u="none" strike="noStrike" baseline="0" dirty="0">
                <a:solidFill>
                  <a:srgbClr val="000000"/>
                </a:solidFill>
                <a:latin typeface="Consolas" panose="020B0609020204030204" pitchFamily="49" charset="0"/>
              </a:rPr>
              <a:t>every() </a:t>
            </a:r>
            <a:r>
              <a:rPr lang="en-US" sz="1800" b="0" i="0" u="none" strike="noStrike" baseline="0" dirty="0">
                <a:solidFill>
                  <a:srgbClr val="000000"/>
                </a:solidFill>
                <a:latin typeface="BookAntiqua"/>
              </a:rPr>
              <a:t>method to see whether something is true for all elements in the array. If that is the case, the </a:t>
            </a:r>
            <a:r>
              <a:rPr lang="en-US" sz="1800" b="0" i="0" u="none" strike="noStrike" baseline="0" dirty="0">
                <a:solidFill>
                  <a:srgbClr val="000000"/>
                </a:solidFill>
                <a:latin typeface="Consolas" panose="020B0609020204030204" pitchFamily="49" charset="0"/>
              </a:rPr>
              <a:t>every() </a:t>
            </a:r>
            <a:r>
              <a:rPr lang="en-US" sz="1800" b="0" i="0" u="none" strike="noStrike" baseline="0" dirty="0">
                <a:solidFill>
                  <a:srgbClr val="000000"/>
                </a:solidFill>
                <a:latin typeface="BookAntiqua"/>
              </a:rPr>
              <a:t>method will return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else it will return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We are using the </a:t>
            </a:r>
            <a:r>
              <a:rPr lang="en-US" sz="1800" b="0" i="0" u="none" strike="noStrike" baseline="0" dirty="0" err="1">
                <a:solidFill>
                  <a:srgbClr val="000000"/>
                </a:solidFill>
                <a:latin typeface="Consolas" panose="020B0609020204030204" pitchFamily="49" charset="0"/>
              </a:rPr>
              <a:t>checkString</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function and array from the previous example here:</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since not all elements are of type </a:t>
            </a:r>
            <a:r>
              <a:rPr lang="en-US" sz="1800" b="0" i="0" u="none" strike="noStrike" baseline="0" dirty="0">
                <a:solidFill>
                  <a:srgbClr val="000000"/>
                </a:solidFill>
                <a:latin typeface="Consolas" panose="020B0609020204030204" pitchFamily="49" charset="0"/>
              </a:rPr>
              <a:t>string </a:t>
            </a:r>
            <a:r>
              <a:rPr lang="en-US" sz="1800" b="0" i="0" u="none" strike="noStrike" baseline="0" dirty="0">
                <a:solidFill>
                  <a:srgbClr val="000000"/>
                </a:solidFill>
                <a:latin typeface="BookAntiqua"/>
              </a:rPr>
              <a:t>in the array.</a:t>
            </a:r>
            <a:endParaRPr lang="en-US" dirty="0"/>
          </a:p>
        </p:txBody>
      </p:sp>
      <p:pic>
        <p:nvPicPr>
          <p:cNvPr id="5" name="Picture 4">
            <a:extLst>
              <a:ext uri="{FF2B5EF4-FFF2-40B4-BE49-F238E27FC236}">
                <a16:creationId xmlns:a16="http://schemas.microsoft.com/office/drawing/2014/main" id="{98216478-3855-48D6-8B72-DC64059C51F4}"/>
              </a:ext>
            </a:extLst>
          </p:cNvPr>
          <p:cNvPicPr>
            <a:picLocks noChangeAspect="1"/>
          </p:cNvPicPr>
          <p:nvPr/>
        </p:nvPicPr>
        <p:blipFill>
          <a:blip r:embed="rId2"/>
          <a:stretch>
            <a:fillRect/>
          </a:stretch>
        </p:blipFill>
        <p:spPr>
          <a:xfrm>
            <a:off x="1514474" y="4019647"/>
            <a:ext cx="9163050" cy="457200"/>
          </a:xfrm>
          <a:prstGeom prst="rect">
            <a:avLst/>
          </a:prstGeom>
        </p:spPr>
      </p:pic>
    </p:spTree>
    <p:extLst>
      <p:ext uri="{BB962C8B-B14F-4D97-AF65-F5344CB8AC3E}">
        <p14:creationId xmlns:p14="http://schemas.microsoft.com/office/powerpoint/2010/main" val="346121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57551"/>
          </a:xfrm>
        </p:spPr>
        <p:txBody>
          <a:bodyPr>
            <a:normAutofit/>
          </a:bodyPr>
          <a:lstStyle/>
          <a:p>
            <a:pPr marL="0" indent="0" algn="l">
              <a:buNone/>
            </a:pPr>
            <a:r>
              <a:rPr lang="en-US" sz="1800" b="0" i="0" u="none" strike="noStrike" baseline="0" dirty="0">
                <a:latin typeface="BookAntiqua"/>
              </a:rPr>
              <a:t>The ability to harness the capabilities that are already built into JavaScript can improve the effectiveness of the code, save time, and comply with various best practices for developing solutions. We are going to address some of the common uses for such functions, such as manipulating text, mathematical computations, dealing with date and time values, interactions, and supporting robust code. Here are the topics covered in this chapter:</a:t>
            </a:r>
          </a:p>
          <a:p>
            <a:pPr lvl="2">
              <a:buFont typeface="Arial" panose="020B0604020202020204" pitchFamily="34" charset="0"/>
              <a:buChar char="•"/>
            </a:pPr>
            <a:r>
              <a:rPr lang="en-US" sz="1800" b="0" i="0" u="none" strike="noStrike" baseline="0" dirty="0">
                <a:latin typeface="BookAntiqua"/>
              </a:rPr>
              <a:t>Global JavaScript methods</a:t>
            </a:r>
          </a:p>
          <a:p>
            <a:pPr lvl="2">
              <a:buFont typeface="Arial" panose="020B0604020202020204" pitchFamily="34" charset="0"/>
              <a:buChar char="•"/>
            </a:pPr>
            <a:r>
              <a:rPr lang="en-US" sz="1800" b="0" i="0" u="none" strike="noStrike" baseline="0" dirty="0">
                <a:latin typeface="BookAntiqua"/>
              </a:rPr>
              <a:t>String methods</a:t>
            </a:r>
          </a:p>
          <a:p>
            <a:pPr lvl="2">
              <a:buFont typeface="Arial" panose="020B0604020202020204" pitchFamily="34" charset="0"/>
              <a:buChar char="•"/>
            </a:pPr>
            <a:r>
              <a:rPr lang="en-US" sz="1800" b="0" i="0" u="none" strike="noStrike" baseline="0" dirty="0">
                <a:latin typeface="BookAntiqua"/>
              </a:rPr>
              <a:t>Math methods</a:t>
            </a:r>
          </a:p>
          <a:p>
            <a:pPr lvl="2">
              <a:buFont typeface="Arial" panose="020B0604020202020204" pitchFamily="34" charset="0"/>
              <a:buChar char="•"/>
            </a:pPr>
            <a:r>
              <a:rPr lang="en-US" sz="1800" b="0" i="0" u="none" strike="noStrike" baseline="0" dirty="0">
                <a:latin typeface="BookAntiqua"/>
              </a:rPr>
              <a:t>Date methods</a:t>
            </a:r>
          </a:p>
          <a:p>
            <a:pPr lvl="2">
              <a:buFont typeface="Arial" panose="020B0604020202020204" pitchFamily="34" charset="0"/>
              <a:buChar char="•"/>
            </a:pPr>
            <a:r>
              <a:rPr lang="en-US" sz="1800" b="0" i="0" u="none" strike="noStrike" baseline="0" dirty="0">
                <a:latin typeface="BookAntiqua"/>
              </a:rPr>
              <a:t>Array methods</a:t>
            </a:r>
          </a:p>
          <a:p>
            <a:pPr lvl="2">
              <a:buFont typeface="Arial" panose="020B0604020202020204" pitchFamily="34" charset="0"/>
              <a:buChar char="•"/>
            </a:pPr>
            <a:r>
              <a:rPr lang="en-US" sz="1800" b="0" i="0" u="none" strike="noStrike" baseline="0" dirty="0">
                <a:latin typeface="BookAntiqua"/>
              </a:rPr>
              <a:t>Number methods</a:t>
            </a:r>
            <a:endParaRPr lang="en-US" sz="1800" dirty="0"/>
          </a:p>
        </p:txBody>
      </p:sp>
    </p:spTree>
    <p:extLst>
      <p:ext uri="{BB962C8B-B14F-4D97-AF65-F5344CB8AC3E}">
        <p14:creationId xmlns:p14="http://schemas.microsoft.com/office/powerpoint/2010/main" val="3328824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5F54-3E55-494A-ABCD-3F7BBDFD6E32}"/>
              </a:ext>
            </a:extLst>
          </p:cNvPr>
          <p:cNvSpPr>
            <a:spLocks noGrp="1"/>
          </p:cNvSpPr>
          <p:nvPr>
            <p:ph type="title"/>
          </p:nvPr>
        </p:nvSpPr>
        <p:spPr/>
        <p:txBody>
          <a:bodyPr/>
          <a:lstStyle/>
          <a:p>
            <a:r>
              <a:rPr lang="en-US" dirty="0"/>
              <a:t>Replacing part of an array with another part of the array</a:t>
            </a:r>
          </a:p>
        </p:txBody>
      </p:sp>
      <p:sp>
        <p:nvSpPr>
          <p:cNvPr id="3" name="Content Placeholder 2">
            <a:extLst>
              <a:ext uri="{FF2B5EF4-FFF2-40B4-BE49-F238E27FC236}">
                <a16:creationId xmlns:a16="http://schemas.microsoft.com/office/drawing/2014/main" id="{72678D69-FFA6-424D-A517-5925F418B965}"/>
              </a:ext>
            </a:extLst>
          </p:cNvPr>
          <p:cNvSpPr>
            <a:spLocks noGrp="1"/>
          </p:cNvSpPr>
          <p:nvPr>
            <p:ph idx="1"/>
          </p:nvPr>
        </p:nvSpPr>
        <p:spPr/>
        <p:txBody>
          <a:bodyPr anchor="t"/>
          <a:lstStyle/>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copyWithin</a:t>
            </a:r>
            <a:r>
              <a:rPr lang="en-US" sz="1800" b="0" i="0" u="none" strike="noStrike" baseline="0" dirty="0">
                <a:latin typeface="Consolas" panose="020B0609020204030204" pitchFamily="49" charset="0"/>
              </a:rPr>
              <a:t>() </a:t>
            </a:r>
            <a:r>
              <a:rPr lang="en-US" sz="1800" b="0" i="0" u="none" strike="noStrike" baseline="0" dirty="0">
                <a:latin typeface="BookAntiqua"/>
              </a:rPr>
              <a:t>method can be used to replace a part of the array with another part of the array. In the first example we specify 3 arguments. The first one is the target position, to which the values get copied. The second one is the start of what to copy to the target position and the last one is the end of the sequence that will be copied to the target position; this last index is not included. Here we are only going to override position 0 with whatever is in position 3:</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err="1">
                <a:latin typeface="Consolas" panose="020B0609020204030204" pitchFamily="49" charset="0"/>
              </a:rPr>
              <a:t>arr</a:t>
            </a:r>
            <a:r>
              <a:rPr lang="en-US" sz="1800" b="0" i="0" u="none" strike="noStrike" baseline="0" dirty="0">
                <a:latin typeface="Consolas" panose="020B0609020204030204" pitchFamily="49" charset="0"/>
              </a:rPr>
              <a:t> </a:t>
            </a:r>
            <a:r>
              <a:rPr lang="en-US" sz="1800" b="0" i="0" u="none" strike="noStrike" baseline="0" dirty="0">
                <a:latin typeface="BookAntiqua"/>
              </a:rPr>
              <a:t>becomes:</a:t>
            </a:r>
            <a:endParaRPr lang="en-US" dirty="0"/>
          </a:p>
        </p:txBody>
      </p:sp>
      <p:pic>
        <p:nvPicPr>
          <p:cNvPr id="5" name="Picture 4">
            <a:extLst>
              <a:ext uri="{FF2B5EF4-FFF2-40B4-BE49-F238E27FC236}">
                <a16:creationId xmlns:a16="http://schemas.microsoft.com/office/drawing/2014/main" id="{F821D892-C10E-4336-A0C5-510F8DF3F0CB}"/>
              </a:ext>
            </a:extLst>
          </p:cNvPr>
          <p:cNvPicPr>
            <a:picLocks noChangeAspect="1"/>
          </p:cNvPicPr>
          <p:nvPr/>
        </p:nvPicPr>
        <p:blipFill>
          <a:blip r:embed="rId2"/>
          <a:stretch>
            <a:fillRect/>
          </a:stretch>
        </p:blipFill>
        <p:spPr>
          <a:xfrm>
            <a:off x="1571623" y="3889659"/>
            <a:ext cx="9048750" cy="762000"/>
          </a:xfrm>
          <a:prstGeom prst="rect">
            <a:avLst/>
          </a:prstGeom>
        </p:spPr>
      </p:pic>
      <p:pic>
        <p:nvPicPr>
          <p:cNvPr id="7" name="Picture 6">
            <a:extLst>
              <a:ext uri="{FF2B5EF4-FFF2-40B4-BE49-F238E27FC236}">
                <a16:creationId xmlns:a16="http://schemas.microsoft.com/office/drawing/2014/main" id="{39349D49-9283-4ED1-B825-5A5478E999F6}"/>
              </a:ext>
            </a:extLst>
          </p:cNvPr>
          <p:cNvPicPr>
            <a:picLocks noChangeAspect="1"/>
          </p:cNvPicPr>
          <p:nvPr/>
        </p:nvPicPr>
        <p:blipFill>
          <a:blip r:embed="rId3"/>
          <a:stretch>
            <a:fillRect/>
          </a:stretch>
        </p:blipFill>
        <p:spPr>
          <a:xfrm>
            <a:off x="1547811" y="5362016"/>
            <a:ext cx="9096375" cy="419100"/>
          </a:xfrm>
          <a:prstGeom prst="rect">
            <a:avLst/>
          </a:prstGeom>
        </p:spPr>
      </p:pic>
    </p:spTree>
    <p:extLst>
      <p:ext uri="{BB962C8B-B14F-4D97-AF65-F5344CB8AC3E}">
        <p14:creationId xmlns:p14="http://schemas.microsoft.com/office/powerpoint/2010/main" val="114050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5F54-3E55-494A-ABCD-3F7BBDFD6E32}"/>
              </a:ext>
            </a:extLst>
          </p:cNvPr>
          <p:cNvSpPr>
            <a:spLocks noGrp="1"/>
          </p:cNvSpPr>
          <p:nvPr>
            <p:ph type="title"/>
          </p:nvPr>
        </p:nvSpPr>
        <p:spPr/>
        <p:txBody>
          <a:bodyPr/>
          <a:lstStyle/>
          <a:p>
            <a:r>
              <a:rPr lang="en-US" dirty="0"/>
              <a:t>Replacing part of an array with another part of the array</a:t>
            </a:r>
          </a:p>
        </p:txBody>
      </p:sp>
      <p:sp>
        <p:nvSpPr>
          <p:cNvPr id="3" name="Content Placeholder 2">
            <a:extLst>
              <a:ext uri="{FF2B5EF4-FFF2-40B4-BE49-F238E27FC236}">
                <a16:creationId xmlns:a16="http://schemas.microsoft.com/office/drawing/2014/main" id="{72678D69-FFA6-424D-A517-5925F418B965}"/>
              </a:ext>
            </a:extLst>
          </p:cNvPr>
          <p:cNvSpPr>
            <a:spLocks noGrp="1"/>
          </p:cNvSpPr>
          <p:nvPr>
            <p:ph idx="1"/>
          </p:nvPr>
        </p:nvSpPr>
        <p:spPr>
          <a:xfrm>
            <a:off x="581192" y="2180495"/>
            <a:ext cx="11029615" cy="4462351"/>
          </a:xfrm>
        </p:spPr>
        <p:txBody>
          <a:bodyPr anchor="t">
            <a:normAutofit fontScale="92500" lnSpcReduction="20000"/>
          </a:bodyPr>
          <a:lstStyle/>
          <a:p>
            <a:pPr marL="0" indent="0" algn="l">
              <a:buNone/>
            </a:pPr>
            <a:r>
              <a:rPr lang="en-US" sz="1800" b="0" i="0" u="none" strike="noStrike" baseline="0" dirty="0">
                <a:latin typeface="BookAntiqua"/>
              </a:rPr>
              <a:t>If we specify a range with length </a:t>
            </a:r>
            <a:r>
              <a:rPr lang="en-US" sz="1800" b="0" i="0" u="none" strike="noStrike" baseline="0" dirty="0">
                <a:latin typeface="Consolas" panose="020B0609020204030204" pitchFamily="49" charset="0"/>
              </a:rPr>
              <a:t>2</a:t>
            </a:r>
            <a:r>
              <a:rPr lang="en-US" sz="1800" b="0" i="0" u="none" strike="noStrike" baseline="0" dirty="0">
                <a:latin typeface="BookAntiqua"/>
              </a:rPr>
              <a:t>, the first two elements after the starting position get overridden:</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now </a:t>
            </a:r>
            <a:r>
              <a:rPr lang="en-US" sz="1800" b="0" i="0" u="none" strike="noStrike" baseline="0" dirty="0" err="1">
                <a:latin typeface="Consolas" panose="020B0609020204030204" pitchFamily="49" charset="0"/>
              </a:rPr>
              <a:t>arr</a:t>
            </a:r>
            <a:r>
              <a:rPr lang="en-US" sz="1800" b="0" i="0" u="none" strike="noStrike" baseline="0" dirty="0">
                <a:latin typeface="Consolas" panose="020B0609020204030204" pitchFamily="49" charset="0"/>
              </a:rPr>
              <a:t> </a:t>
            </a:r>
            <a:r>
              <a:rPr lang="en-US" sz="1800" b="0" i="0" u="none" strike="noStrike" baseline="0" dirty="0">
                <a:latin typeface="BookAntiqua"/>
              </a:rPr>
              <a:t>becomes:</a:t>
            </a:r>
          </a:p>
          <a:p>
            <a:pPr marL="0" indent="0" algn="l">
              <a:buNone/>
            </a:pPr>
            <a:endParaRPr lang="en-US" dirty="0">
              <a:latin typeface="BookAntiqua"/>
            </a:endParaRPr>
          </a:p>
          <a:p>
            <a:pPr marL="0" indent="0" algn="l">
              <a:buNone/>
            </a:pPr>
            <a:r>
              <a:rPr lang="en-US" sz="1800" b="0" i="0" u="none" strike="noStrike" baseline="0" dirty="0">
                <a:latin typeface="BookAntiqua"/>
              </a:rPr>
              <a:t>We can also not specify an end at all; it will take the range to the end of the string:</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r>
              <a:rPr lang="en-US" sz="1800" b="0" i="0" u="none" strike="noStrike" baseline="0" dirty="0">
                <a:latin typeface="BookAntiqua"/>
              </a:rPr>
              <a:t>It is important to keep in mind that this function changes the </a:t>
            </a:r>
            <a:r>
              <a:rPr lang="en-US" sz="1800" b="0" i="1" u="none" strike="noStrike" baseline="0" dirty="0">
                <a:latin typeface="BookAntiqua-Italic"/>
              </a:rPr>
              <a:t>content </a:t>
            </a:r>
            <a:r>
              <a:rPr lang="en-US" sz="1800" b="0" i="0" u="none" strike="noStrike" baseline="0" dirty="0">
                <a:latin typeface="BookAntiqua"/>
              </a:rPr>
              <a:t>of the original array, but will never change the </a:t>
            </a:r>
            <a:r>
              <a:rPr lang="en-US" sz="1800" b="0" i="1" u="none" strike="noStrike" baseline="0" dirty="0">
                <a:latin typeface="BookAntiqua-Italic"/>
              </a:rPr>
              <a:t>length </a:t>
            </a:r>
            <a:r>
              <a:rPr lang="en-US" sz="1800" b="0" i="0" u="none" strike="noStrike" baseline="0" dirty="0">
                <a:latin typeface="BookAntiqua"/>
              </a:rPr>
              <a:t>of the original array.</a:t>
            </a:r>
            <a:endParaRPr lang="en-US" dirty="0"/>
          </a:p>
        </p:txBody>
      </p:sp>
      <p:pic>
        <p:nvPicPr>
          <p:cNvPr id="6" name="Picture 5">
            <a:extLst>
              <a:ext uri="{FF2B5EF4-FFF2-40B4-BE49-F238E27FC236}">
                <a16:creationId xmlns:a16="http://schemas.microsoft.com/office/drawing/2014/main" id="{77E948D6-2EC5-4473-9DAB-0106FA7201B8}"/>
              </a:ext>
            </a:extLst>
          </p:cNvPr>
          <p:cNvPicPr>
            <a:picLocks noChangeAspect="1"/>
          </p:cNvPicPr>
          <p:nvPr/>
        </p:nvPicPr>
        <p:blipFill rotWithShape="1">
          <a:blip r:embed="rId2"/>
          <a:srcRect r="2889" b="-941"/>
          <a:stretch/>
        </p:blipFill>
        <p:spPr>
          <a:xfrm>
            <a:off x="1725146" y="2471320"/>
            <a:ext cx="8489155" cy="718442"/>
          </a:xfrm>
          <a:prstGeom prst="rect">
            <a:avLst/>
          </a:prstGeom>
        </p:spPr>
      </p:pic>
      <p:pic>
        <p:nvPicPr>
          <p:cNvPr id="9" name="Picture 8">
            <a:extLst>
              <a:ext uri="{FF2B5EF4-FFF2-40B4-BE49-F238E27FC236}">
                <a16:creationId xmlns:a16="http://schemas.microsoft.com/office/drawing/2014/main" id="{BB10262A-275C-491A-812E-E9B60DBF9BE1}"/>
              </a:ext>
            </a:extLst>
          </p:cNvPr>
          <p:cNvPicPr>
            <a:picLocks noChangeAspect="1"/>
          </p:cNvPicPr>
          <p:nvPr/>
        </p:nvPicPr>
        <p:blipFill rotWithShape="1">
          <a:blip r:embed="rId3"/>
          <a:srcRect r="1456" b="15205"/>
          <a:stretch/>
        </p:blipFill>
        <p:spPr>
          <a:xfrm>
            <a:off x="1854154" y="3473892"/>
            <a:ext cx="8360147" cy="354037"/>
          </a:xfrm>
          <a:prstGeom prst="rect">
            <a:avLst/>
          </a:prstGeom>
        </p:spPr>
      </p:pic>
      <p:pic>
        <p:nvPicPr>
          <p:cNvPr id="11" name="Picture 10">
            <a:extLst>
              <a:ext uri="{FF2B5EF4-FFF2-40B4-BE49-F238E27FC236}">
                <a16:creationId xmlns:a16="http://schemas.microsoft.com/office/drawing/2014/main" id="{18B79CEE-C92F-40AF-88D2-55224F104280}"/>
              </a:ext>
            </a:extLst>
          </p:cNvPr>
          <p:cNvPicPr>
            <a:picLocks noChangeAspect="1"/>
          </p:cNvPicPr>
          <p:nvPr/>
        </p:nvPicPr>
        <p:blipFill>
          <a:blip r:embed="rId4"/>
          <a:stretch>
            <a:fillRect/>
          </a:stretch>
        </p:blipFill>
        <p:spPr>
          <a:xfrm>
            <a:off x="1854154" y="4182239"/>
            <a:ext cx="8360147" cy="957202"/>
          </a:xfrm>
          <a:prstGeom prst="rect">
            <a:avLst/>
          </a:prstGeom>
        </p:spPr>
      </p:pic>
      <p:pic>
        <p:nvPicPr>
          <p:cNvPr id="13" name="Picture 12">
            <a:extLst>
              <a:ext uri="{FF2B5EF4-FFF2-40B4-BE49-F238E27FC236}">
                <a16:creationId xmlns:a16="http://schemas.microsoft.com/office/drawing/2014/main" id="{F2E2F44E-A9DB-40BF-8890-C6D43CDBCA32}"/>
              </a:ext>
            </a:extLst>
          </p:cNvPr>
          <p:cNvPicPr>
            <a:picLocks noChangeAspect="1"/>
          </p:cNvPicPr>
          <p:nvPr/>
        </p:nvPicPr>
        <p:blipFill>
          <a:blip r:embed="rId5"/>
          <a:stretch>
            <a:fillRect/>
          </a:stretch>
        </p:blipFill>
        <p:spPr>
          <a:xfrm>
            <a:off x="1854154" y="5423571"/>
            <a:ext cx="8284928" cy="399483"/>
          </a:xfrm>
          <a:prstGeom prst="rect">
            <a:avLst/>
          </a:prstGeom>
        </p:spPr>
      </p:pic>
    </p:spTree>
    <p:extLst>
      <p:ext uri="{BB962C8B-B14F-4D97-AF65-F5344CB8AC3E}">
        <p14:creationId xmlns:p14="http://schemas.microsoft.com/office/powerpoint/2010/main" val="1502899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84EB-959E-4FE8-8ED0-3D970A3CF71F}"/>
              </a:ext>
            </a:extLst>
          </p:cNvPr>
          <p:cNvSpPr>
            <a:spLocks noGrp="1"/>
          </p:cNvSpPr>
          <p:nvPr>
            <p:ph type="title"/>
          </p:nvPr>
        </p:nvSpPr>
        <p:spPr/>
        <p:txBody>
          <a:bodyPr/>
          <a:lstStyle/>
          <a:p>
            <a:r>
              <a:rPr lang="en-US" dirty="0"/>
              <a:t>Mapping the values of an array</a:t>
            </a:r>
          </a:p>
        </p:txBody>
      </p:sp>
      <p:sp>
        <p:nvSpPr>
          <p:cNvPr id="3" name="Content Placeholder 2">
            <a:extLst>
              <a:ext uri="{FF2B5EF4-FFF2-40B4-BE49-F238E27FC236}">
                <a16:creationId xmlns:a16="http://schemas.microsoft.com/office/drawing/2014/main" id="{1199556B-A2F8-4AA0-8161-678DC695D757}"/>
              </a:ext>
            </a:extLst>
          </p:cNvPr>
          <p:cNvSpPr>
            <a:spLocks noGrp="1"/>
          </p:cNvSpPr>
          <p:nvPr>
            <p:ph idx="1"/>
          </p:nvPr>
        </p:nvSpPr>
        <p:spPr>
          <a:xfrm>
            <a:off x="581192" y="2180496"/>
            <a:ext cx="11029615" cy="4318916"/>
          </a:xfrm>
        </p:spPr>
        <p:txBody>
          <a:bodyPr anchor="t">
            <a:normAutofit/>
          </a:bodyPr>
          <a:lstStyle/>
          <a:p>
            <a:pPr marL="0" indent="0" algn="l">
              <a:buNone/>
            </a:pPr>
            <a:r>
              <a:rPr lang="en-US" sz="1800" b="0" i="0" u="none" strike="noStrike" baseline="0" dirty="0">
                <a:latin typeface="BookAntiqua"/>
              </a:rPr>
              <a:t>Sometimes you'll need to change all the values in an array. With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you can do just that. This method will return a new array with all the new values. You'll have to say how to create these new values. This can be done with the arrow function. It is going to execute the arrow function for every element in the array, so for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is what the console output with the new mapped array looks like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Using the arrow function, the </a:t>
            </a:r>
            <a:r>
              <a:rPr lang="en-US" sz="1800" b="0" i="0" u="none" strike="noStrike" baseline="0" dirty="0">
                <a:latin typeface="Consolas" panose="020B0609020204030204" pitchFamily="49" charset="0"/>
              </a:rPr>
              <a:t>map() </a:t>
            </a:r>
            <a:r>
              <a:rPr lang="en-US" sz="1800" b="0" i="0" u="none" strike="noStrike" baseline="0" dirty="0">
                <a:latin typeface="BookAntiqua"/>
              </a:rPr>
              <a:t>method has created a new array, in which each of the original array values has been increased by 1.</a:t>
            </a:r>
            <a:endParaRPr lang="en-US" dirty="0"/>
          </a:p>
        </p:txBody>
      </p:sp>
      <p:pic>
        <p:nvPicPr>
          <p:cNvPr id="5" name="Picture 4">
            <a:extLst>
              <a:ext uri="{FF2B5EF4-FFF2-40B4-BE49-F238E27FC236}">
                <a16:creationId xmlns:a16="http://schemas.microsoft.com/office/drawing/2014/main" id="{CFE68486-3147-4671-A210-AA471758FF97}"/>
              </a:ext>
            </a:extLst>
          </p:cNvPr>
          <p:cNvPicPr>
            <a:picLocks noChangeAspect="1"/>
          </p:cNvPicPr>
          <p:nvPr/>
        </p:nvPicPr>
        <p:blipFill>
          <a:blip r:embed="rId2"/>
          <a:stretch>
            <a:fillRect/>
          </a:stretch>
        </p:blipFill>
        <p:spPr>
          <a:xfrm>
            <a:off x="1547811" y="3449112"/>
            <a:ext cx="9096375" cy="1009650"/>
          </a:xfrm>
          <a:prstGeom prst="rect">
            <a:avLst/>
          </a:prstGeom>
        </p:spPr>
      </p:pic>
      <p:pic>
        <p:nvPicPr>
          <p:cNvPr id="7" name="Picture 6">
            <a:extLst>
              <a:ext uri="{FF2B5EF4-FFF2-40B4-BE49-F238E27FC236}">
                <a16:creationId xmlns:a16="http://schemas.microsoft.com/office/drawing/2014/main" id="{CEF61194-7210-4B19-9C5F-69AFA19735D0}"/>
              </a:ext>
            </a:extLst>
          </p:cNvPr>
          <p:cNvPicPr>
            <a:picLocks noChangeAspect="1"/>
          </p:cNvPicPr>
          <p:nvPr/>
        </p:nvPicPr>
        <p:blipFill>
          <a:blip r:embed="rId3"/>
          <a:stretch>
            <a:fillRect/>
          </a:stretch>
        </p:blipFill>
        <p:spPr>
          <a:xfrm>
            <a:off x="1547811" y="5195857"/>
            <a:ext cx="9086850" cy="466725"/>
          </a:xfrm>
          <a:prstGeom prst="rect">
            <a:avLst/>
          </a:prstGeom>
        </p:spPr>
      </p:pic>
    </p:spTree>
    <p:extLst>
      <p:ext uri="{BB962C8B-B14F-4D97-AF65-F5344CB8AC3E}">
        <p14:creationId xmlns:p14="http://schemas.microsoft.com/office/powerpoint/2010/main" val="1779326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F367-44DF-4914-A9FC-53B50B572CB9}"/>
              </a:ext>
            </a:extLst>
          </p:cNvPr>
          <p:cNvSpPr>
            <a:spLocks noGrp="1"/>
          </p:cNvSpPr>
          <p:nvPr>
            <p:ph type="title"/>
          </p:nvPr>
        </p:nvSpPr>
        <p:spPr/>
        <p:txBody>
          <a:bodyPr/>
          <a:lstStyle/>
          <a:p>
            <a:r>
              <a:rPr lang="en-US" dirty="0"/>
              <a:t>Finding the last occurrence in an array</a:t>
            </a:r>
          </a:p>
        </p:txBody>
      </p:sp>
      <p:sp>
        <p:nvSpPr>
          <p:cNvPr id="3" name="Content Placeholder 2">
            <a:extLst>
              <a:ext uri="{FF2B5EF4-FFF2-40B4-BE49-F238E27FC236}">
                <a16:creationId xmlns:a16="http://schemas.microsoft.com/office/drawing/2014/main" id="{BDEAE147-CA75-46FB-9255-7430C3E3FF92}"/>
              </a:ext>
            </a:extLst>
          </p:cNvPr>
          <p:cNvSpPr>
            <a:spLocks noGrp="1"/>
          </p:cNvSpPr>
          <p:nvPr>
            <p:ph idx="1"/>
          </p:nvPr>
        </p:nvSpPr>
        <p:spPr>
          <a:xfrm>
            <a:off x="581193" y="1999129"/>
            <a:ext cx="11029615" cy="4527177"/>
          </a:xfrm>
        </p:spPr>
        <p:txBody>
          <a:bodyPr/>
          <a:lstStyle/>
          <a:p>
            <a:pPr marL="0" indent="0" algn="l">
              <a:buNone/>
            </a:pPr>
            <a:r>
              <a:rPr lang="en-US" sz="1800" b="0" i="0" u="none" strike="noStrike" baseline="0" dirty="0">
                <a:latin typeface="BookAntiqua"/>
              </a:rPr>
              <a:t>We can find occurrences with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as we have seen already. To find the last occurrence, we can use the </a:t>
            </a:r>
            <a:r>
              <a:rPr lang="en-US" sz="1800" b="0" i="0" u="none" strike="noStrike" baseline="0" dirty="0" err="1">
                <a:latin typeface="Consolas" panose="020B0609020204030204" pitchFamily="49" charset="0"/>
              </a:rPr>
              <a:t>lastIndexOf</a:t>
            </a:r>
            <a:r>
              <a:rPr lang="en-US" sz="1800" b="0" i="0" u="none" strike="noStrike" baseline="0" dirty="0">
                <a:latin typeface="Consolas" panose="020B0609020204030204" pitchFamily="49" charset="0"/>
              </a:rPr>
              <a:t>() </a:t>
            </a:r>
            <a:r>
              <a:rPr lang="en-US" sz="1800" b="0" i="0" u="none" strike="noStrike" baseline="0" dirty="0">
                <a:latin typeface="BookAntiqua"/>
              </a:rPr>
              <a:t>method on an array, just as we did for </a:t>
            </a:r>
            <a:r>
              <a:rPr lang="en-US" sz="1800" b="0" i="0" u="none" strike="noStrike" baseline="0" dirty="0">
                <a:latin typeface="Consolas" panose="020B0609020204030204" pitchFamily="49" charset="0"/>
              </a:rPr>
              <a:t>string</a:t>
            </a:r>
            <a:r>
              <a:rPr lang="en-US" sz="1800" b="0" i="0" u="none" strike="noStrike" baseline="0" dirty="0">
                <a:latin typeface="BookAntiqua"/>
              </a:rPr>
              <a:t>.</a:t>
            </a:r>
          </a:p>
          <a:p>
            <a:pPr marL="0" indent="0" algn="l">
              <a:buNone/>
            </a:pPr>
            <a:r>
              <a:rPr lang="en-US" sz="1800" b="0" i="0" u="none" strike="noStrike" baseline="0" dirty="0">
                <a:latin typeface="BookAntiqua"/>
              </a:rPr>
              <a:t>It will return the index of the last element with that value, if it can find it at all:</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2</a:t>
            </a:r>
            <a:r>
              <a:rPr lang="en-US" sz="1800" b="0" i="0" u="none" strike="noStrike" baseline="0" dirty="0">
                <a:latin typeface="BookAntiqua"/>
              </a:rPr>
              <a:t>, because the index 2 holds the last </a:t>
            </a:r>
            <a:r>
              <a:rPr lang="en-US" sz="1800" b="0" i="0" u="none" strike="noStrike" baseline="0" dirty="0">
                <a:latin typeface="Consolas" panose="020B0609020204030204" pitchFamily="49" charset="0"/>
              </a:rPr>
              <a:t>bye </a:t>
            </a:r>
            <a:r>
              <a:rPr lang="en-US" sz="1800" b="0" i="0" u="none" strike="noStrike" baseline="0" dirty="0">
                <a:latin typeface="BookAntiqua"/>
              </a:rPr>
              <a:t>variable. What do you think</a:t>
            </a:r>
          </a:p>
          <a:p>
            <a:pPr marL="0" indent="0" algn="l">
              <a:buNone/>
            </a:pPr>
            <a:r>
              <a:rPr lang="en-US" sz="1800" b="0" i="0" u="none" strike="noStrike" baseline="0" dirty="0">
                <a:latin typeface="BookAntiqua"/>
              </a:rPr>
              <a:t>you'll get when you ask for the last index of something that's not there?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That's right (hopefully)! It's </a:t>
            </a:r>
            <a:r>
              <a:rPr lang="en-US" sz="1800" b="0" i="0" u="none" strike="noStrike" baseline="0" dirty="0">
                <a:latin typeface="Consolas" panose="020B0609020204030204" pitchFamily="49" charset="0"/>
              </a:rPr>
              <a:t>-1</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0DCCDD8D-7FF1-48C5-8FA4-431528D03A6E}"/>
              </a:ext>
            </a:extLst>
          </p:cNvPr>
          <p:cNvPicPr>
            <a:picLocks noChangeAspect="1"/>
          </p:cNvPicPr>
          <p:nvPr/>
        </p:nvPicPr>
        <p:blipFill>
          <a:blip r:embed="rId2"/>
          <a:stretch>
            <a:fillRect/>
          </a:stretch>
        </p:blipFill>
        <p:spPr>
          <a:xfrm>
            <a:off x="1557337" y="3352800"/>
            <a:ext cx="9077325" cy="762000"/>
          </a:xfrm>
          <a:prstGeom prst="rect">
            <a:avLst/>
          </a:prstGeom>
        </p:spPr>
      </p:pic>
      <p:pic>
        <p:nvPicPr>
          <p:cNvPr id="7" name="Picture 6">
            <a:extLst>
              <a:ext uri="{FF2B5EF4-FFF2-40B4-BE49-F238E27FC236}">
                <a16:creationId xmlns:a16="http://schemas.microsoft.com/office/drawing/2014/main" id="{92119FFD-A17A-4BBA-ACC2-79E9E87D483B}"/>
              </a:ext>
            </a:extLst>
          </p:cNvPr>
          <p:cNvPicPr>
            <a:picLocks noChangeAspect="1"/>
          </p:cNvPicPr>
          <p:nvPr/>
        </p:nvPicPr>
        <p:blipFill>
          <a:blip r:embed="rId3"/>
          <a:stretch>
            <a:fillRect/>
          </a:stretch>
        </p:blipFill>
        <p:spPr>
          <a:xfrm>
            <a:off x="1557337" y="5038165"/>
            <a:ext cx="9058275" cy="723900"/>
          </a:xfrm>
          <a:prstGeom prst="rect">
            <a:avLst/>
          </a:prstGeom>
        </p:spPr>
      </p:pic>
    </p:spTree>
    <p:extLst>
      <p:ext uri="{BB962C8B-B14F-4D97-AF65-F5344CB8AC3E}">
        <p14:creationId xmlns:p14="http://schemas.microsoft.com/office/powerpoint/2010/main" val="687716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9065-7321-4AC4-BDC4-99A796C94E90}"/>
              </a:ext>
            </a:extLst>
          </p:cNvPr>
          <p:cNvSpPr>
            <a:spLocks noGrp="1"/>
          </p:cNvSpPr>
          <p:nvPr>
            <p:ph type="title"/>
          </p:nvPr>
        </p:nvSpPr>
        <p:spPr/>
        <p:txBody>
          <a:bodyPr/>
          <a:lstStyle/>
          <a:p>
            <a:r>
              <a:rPr lang="en-US" dirty="0"/>
              <a:t>Practice exercise 8.2</a:t>
            </a:r>
          </a:p>
        </p:txBody>
      </p:sp>
      <p:sp>
        <p:nvSpPr>
          <p:cNvPr id="3" name="Content Placeholder 2">
            <a:extLst>
              <a:ext uri="{FF2B5EF4-FFF2-40B4-BE49-F238E27FC236}">
                <a16:creationId xmlns:a16="http://schemas.microsoft.com/office/drawing/2014/main" id="{07E6CCC6-46E4-4A1C-8901-34604AC0C1A9}"/>
              </a:ext>
            </a:extLst>
          </p:cNvPr>
          <p:cNvSpPr>
            <a:spLocks noGrp="1"/>
          </p:cNvSpPr>
          <p:nvPr>
            <p:ph idx="1"/>
          </p:nvPr>
        </p:nvSpPr>
        <p:spPr/>
        <p:txBody>
          <a:bodyPr/>
          <a:lstStyle/>
          <a:p>
            <a:pPr marL="0" indent="0" algn="l">
              <a:buNone/>
            </a:pPr>
            <a:r>
              <a:rPr lang="en-US" sz="1800" b="0" i="0" u="none" strike="noStrike" baseline="0" dirty="0">
                <a:latin typeface="BookAntiqua"/>
              </a:rPr>
              <a:t>Remove duplicates from the array using </a:t>
            </a:r>
            <a:r>
              <a:rPr lang="en-US" sz="1800" b="0" i="0" u="none" strike="noStrike" baseline="0" dirty="0">
                <a:latin typeface="Consolas" panose="020B0609020204030204" pitchFamily="49" charset="0"/>
              </a:rPr>
              <a:t>filter() </a:t>
            </a:r>
            <a:r>
              <a:rPr lang="en-US" sz="1800" b="0" i="0" u="none" strike="noStrike" baseline="0" dirty="0">
                <a:latin typeface="BookAntiqua"/>
              </a:rPr>
              <a:t>and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The starting array 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Using the array </a:t>
            </a:r>
            <a:r>
              <a:rPr lang="en-US" sz="1800" b="0" i="0" u="none" strike="noStrike" baseline="0" dirty="0">
                <a:latin typeface="Consolas" panose="020B0609020204030204" pitchFamily="49" charset="0"/>
              </a:rPr>
              <a:t>filter() </a:t>
            </a:r>
            <a:r>
              <a:rPr lang="en-US" sz="1800" b="0" i="0" u="none" strike="noStrike" baseline="0" dirty="0">
                <a:latin typeface="BookAntiqua"/>
              </a:rPr>
              <a:t>method, this will create a new array using the elements that pass the test condition implemented by the function. The final result will be:</a:t>
            </a:r>
            <a:endParaRPr lang="en-US" dirty="0"/>
          </a:p>
        </p:txBody>
      </p:sp>
      <p:pic>
        <p:nvPicPr>
          <p:cNvPr id="5" name="Picture 4">
            <a:extLst>
              <a:ext uri="{FF2B5EF4-FFF2-40B4-BE49-F238E27FC236}">
                <a16:creationId xmlns:a16="http://schemas.microsoft.com/office/drawing/2014/main" id="{8AEB8029-98C9-4179-8876-573F95005525}"/>
              </a:ext>
            </a:extLst>
          </p:cNvPr>
          <p:cNvPicPr>
            <a:picLocks noChangeAspect="1"/>
          </p:cNvPicPr>
          <p:nvPr/>
        </p:nvPicPr>
        <p:blipFill>
          <a:blip r:embed="rId2"/>
          <a:stretch>
            <a:fillRect/>
          </a:stretch>
        </p:blipFill>
        <p:spPr>
          <a:xfrm>
            <a:off x="1427070" y="3463178"/>
            <a:ext cx="9086850" cy="704850"/>
          </a:xfrm>
          <a:prstGeom prst="rect">
            <a:avLst/>
          </a:prstGeom>
        </p:spPr>
      </p:pic>
      <p:pic>
        <p:nvPicPr>
          <p:cNvPr id="7" name="Picture 6">
            <a:extLst>
              <a:ext uri="{FF2B5EF4-FFF2-40B4-BE49-F238E27FC236}">
                <a16:creationId xmlns:a16="http://schemas.microsoft.com/office/drawing/2014/main" id="{6C208032-2187-4DB0-A892-ACFF7674AEEA}"/>
              </a:ext>
            </a:extLst>
          </p:cNvPr>
          <p:cNvPicPr>
            <a:picLocks noChangeAspect="1"/>
          </p:cNvPicPr>
          <p:nvPr/>
        </p:nvPicPr>
        <p:blipFill>
          <a:blip r:embed="rId3"/>
          <a:stretch>
            <a:fillRect/>
          </a:stretch>
        </p:blipFill>
        <p:spPr>
          <a:xfrm>
            <a:off x="1427070" y="5421744"/>
            <a:ext cx="9086850" cy="476250"/>
          </a:xfrm>
          <a:prstGeom prst="rect">
            <a:avLst/>
          </a:prstGeom>
        </p:spPr>
      </p:pic>
    </p:spTree>
    <p:extLst>
      <p:ext uri="{BB962C8B-B14F-4D97-AF65-F5344CB8AC3E}">
        <p14:creationId xmlns:p14="http://schemas.microsoft.com/office/powerpoint/2010/main" val="118134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9065-7321-4AC4-BDC4-99A796C94E90}"/>
              </a:ext>
            </a:extLst>
          </p:cNvPr>
          <p:cNvSpPr>
            <a:spLocks noGrp="1"/>
          </p:cNvSpPr>
          <p:nvPr>
            <p:ph type="title"/>
          </p:nvPr>
        </p:nvSpPr>
        <p:spPr/>
        <p:txBody>
          <a:bodyPr/>
          <a:lstStyle/>
          <a:p>
            <a:r>
              <a:rPr lang="en-US" dirty="0"/>
              <a:t>Practice exercise 8.2</a:t>
            </a:r>
          </a:p>
        </p:txBody>
      </p:sp>
      <p:sp>
        <p:nvSpPr>
          <p:cNvPr id="3" name="Content Placeholder 2">
            <a:extLst>
              <a:ext uri="{FF2B5EF4-FFF2-40B4-BE49-F238E27FC236}">
                <a16:creationId xmlns:a16="http://schemas.microsoft.com/office/drawing/2014/main" id="{07E6CCC6-46E4-4A1C-8901-34604AC0C1A9}"/>
              </a:ext>
            </a:extLst>
          </p:cNvPr>
          <p:cNvSpPr>
            <a:spLocks noGrp="1"/>
          </p:cNvSpPr>
          <p:nvPr>
            <p:ph idx="1"/>
          </p:nvPr>
        </p:nvSpPr>
        <p:spPr>
          <a:xfrm>
            <a:off x="581192" y="2017059"/>
            <a:ext cx="11029615" cy="4580965"/>
          </a:xfrm>
        </p:spPr>
        <p:txBody>
          <a:bodyPr>
            <a:normAutofit lnSpcReduction="10000"/>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an array of names of people. Make sure you include duplicates. The exercise will remove the duplicate names.</a:t>
            </a:r>
          </a:p>
          <a:p>
            <a:pPr marL="666900" lvl="1" indent="-342900">
              <a:buFont typeface="+mj-lt"/>
              <a:buAutoNum type="arabicPeriod"/>
            </a:pPr>
            <a:r>
              <a:rPr lang="en-US" sz="1800" b="0" i="0" u="none" strike="noStrike" baseline="0" dirty="0">
                <a:latin typeface="BookAntiqua"/>
              </a:rPr>
              <a:t>Using the </a:t>
            </a:r>
            <a:r>
              <a:rPr lang="en-US" sz="1800" b="0" i="0" u="none" strike="noStrike" baseline="0" dirty="0">
                <a:latin typeface="Consolas" panose="020B0609020204030204" pitchFamily="49" charset="0"/>
              </a:rPr>
              <a:t>filter() </a:t>
            </a:r>
            <a:r>
              <a:rPr lang="en-US" sz="1800" b="0" i="0" u="none" strike="noStrike" baseline="0" dirty="0">
                <a:latin typeface="BookAntiqua"/>
              </a:rPr>
              <a:t>method, assign the results of each item from the array as arguments within an anonymous function. Using the value, index, and array arguments, return the filtered result. You can set the return value to </a:t>
            </a:r>
            <a:r>
              <a:rPr lang="en-US" sz="1800" b="0" i="0" u="none" strike="noStrike" baseline="0" dirty="0">
                <a:latin typeface="Consolas" panose="020B0609020204030204" pitchFamily="49" charset="0"/>
              </a:rPr>
              <a:t>true </a:t>
            </a:r>
            <a:r>
              <a:rPr lang="en-US" sz="1800" b="0" i="0" u="none" strike="noStrike" baseline="0" dirty="0">
                <a:latin typeface="BookAntiqua"/>
              </a:rPr>
              <a:t>temporarily as this will build the new array with all the results in the original array.</a:t>
            </a:r>
          </a:p>
          <a:p>
            <a:pPr marL="666900" lvl="1" indent="-342900">
              <a:buFont typeface="+mj-lt"/>
              <a:buAutoNum type="arabicPeriod"/>
            </a:pPr>
            <a:r>
              <a:rPr lang="en-US" sz="1800" b="0" i="0" u="none" strike="noStrike" baseline="0" dirty="0">
                <a:latin typeface="BookAntiqua"/>
              </a:rPr>
              <a:t>Add a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within the function that will output the index value of the current item in the array. Also add the value so you can see the results of the item value that has the current index number and the first matching result from the array's index value.</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the current value returns the index value of the item and applies the condition to check to see if it matches the original index value. This condition will only be true on the first result so all subsequent duplicates will be false and not get added to the new array. </a:t>
            </a:r>
            <a:r>
              <a:rPr lang="en-US" sz="1800" b="0" i="0" u="none" strike="noStrike" baseline="0" dirty="0">
                <a:latin typeface="Consolas" panose="020B0609020204030204" pitchFamily="49" charset="0"/>
              </a:rPr>
              <a:t>false </a:t>
            </a:r>
            <a:r>
              <a:rPr lang="en-US" sz="1800" b="0" i="0" u="none" strike="noStrike" baseline="0" dirty="0">
                <a:latin typeface="BookAntiqua"/>
              </a:rPr>
              <a:t>will not return the value into the new array. The duplicates will all be false since the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only gets the first match in the array. </a:t>
            </a:r>
          </a:p>
          <a:p>
            <a:pPr marL="666900" lvl="1" indent="-342900">
              <a:buFont typeface="+mj-lt"/>
              <a:buAutoNum type="arabicPeriod"/>
            </a:pPr>
            <a:r>
              <a:rPr lang="en-US" sz="1800" b="0" i="0" u="none" strike="noStrike" baseline="0" dirty="0">
                <a:latin typeface="BookAntiqua"/>
              </a:rPr>
              <a:t>Output the new, unique value array onto the console.</a:t>
            </a:r>
            <a:endParaRPr lang="en-US" sz="1800" dirty="0"/>
          </a:p>
        </p:txBody>
      </p:sp>
    </p:spTree>
    <p:extLst>
      <p:ext uri="{BB962C8B-B14F-4D97-AF65-F5344CB8AC3E}">
        <p14:creationId xmlns:p14="http://schemas.microsoft.com/office/powerpoint/2010/main" val="326060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2AF3-1F4E-482F-BEF6-D7C342BA94DA}"/>
              </a:ext>
            </a:extLst>
          </p:cNvPr>
          <p:cNvSpPr>
            <a:spLocks noGrp="1"/>
          </p:cNvSpPr>
          <p:nvPr>
            <p:ph type="title"/>
          </p:nvPr>
        </p:nvSpPr>
        <p:spPr/>
        <p:txBody>
          <a:bodyPr/>
          <a:lstStyle/>
          <a:p>
            <a:r>
              <a:rPr lang="en-US" dirty="0"/>
              <a:t>Practice exercise 8.3</a:t>
            </a:r>
          </a:p>
        </p:txBody>
      </p:sp>
      <p:sp>
        <p:nvSpPr>
          <p:cNvPr id="3" name="Content Placeholder 2">
            <a:extLst>
              <a:ext uri="{FF2B5EF4-FFF2-40B4-BE49-F238E27FC236}">
                <a16:creationId xmlns:a16="http://schemas.microsoft.com/office/drawing/2014/main" id="{9BEE3F2B-488E-4DAC-9C21-CFD71406AB4F}"/>
              </a:ext>
            </a:extLst>
          </p:cNvPr>
          <p:cNvSpPr>
            <a:spLocks noGrp="1"/>
          </p:cNvSpPr>
          <p:nvPr>
            <p:ph idx="1"/>
          </p:nvPr>
        </p:nvSpPr>
        <p:spPr/>
        <p:txBody>
          <a:bodyPr/>
          <a:lstStyle/>
          <a:p>
            <a:pPr marL="0" indent="0" algn="l">
              <a:buNone/>
            </a:pPr>
            <a:r>
              <a:rPr lang="en-US" sz="1800" b="0" i="0" u="none" strike="noStrike" baseline="0" dirty="0">
                <a:latin typeface="BookAntiqua"/>
              </a:rPr>
              <a:t>Using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update an array's contents. Take the following steps:</a:t>
            </a:r>
          </a:p>
          <a:p>
            <a:pPr marL="666900" lvl="1" indent="-342900">
              <a:buFont typeface="+mj-lt"/>
              <a:buAutoNum type="arabicPeriod"/>
            </a:pPr>
            <a:r>
              <a:rPr lang="en-US" sz="1800" b="0" i="0" u="none" strike="noStrike" baseline="0" dirty="0">
                <a:latin typeface="BookAntiqua"/>
              </a:rPr>
              <a:t>Create an array of numbers.</a:t>
            </a:r>
          </a:p>
          <a:p>
            <a:pPr marL="666900" lvl="1" indent="-342900">
              <a:buFont typeface="+mj-lt"/>
              <a:buAutoNum type="arabicPeriod"/>
            </a:pPr>
            <a:r>
              <a:rPr lang="en-US" sz="1800" b="0" i="0" u="none" strike="noStrike" baseline="0" dirty="0">
                <a:latin typeface="BookAntiqua"/>
              </a:rPr>
              <a:t>Using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and an anonymous function, return an updated array, multiplying all the numbers in the array by 2. Output the result into the console.</a:t>
            </a:r>
          </a:p>
          <a:p>
            <a:pPr marL="666900" lvl="1" indent="-342900">
              <a:buFont typeface="+mj-lt"/>
              <a:buAutoNum type="arabicPeriod"/>
            </a:pPr>
            <a:r>
              <a:rPr lang="en-US" sz="1800" b="0" i="0" u="none" strike="noStrike" baseline="0" dirty="0">
                <a:latin typeface="BookAntiqua"/>
              </a:rPr>
              <a:t>As an alternative method, use the arrow function format to multiply each element of the array by 2 with the array </a:t>
            </a:r>
            <a:r>
              <a:rPr lang="en-US" sz="1800" b="0" i="0" u="none" strike="noStrike" baseline="0" dirty="0">
                <a:latin typeface="Consolas" panose="020B0609020204030204" pitchFamily="49" charset="0"/>
              </a:rPr>
              <a:t>map() </a:t>
            </a:r>
            <a:r>
              <a:rPr lang="en-US" sz="1800" b="0" i="0" u="none" strike="noStrike" baseline="0" dirty="0">
                <a:latin typeface="BookAntiqua"/>
              </a:rPr>
              <a:t>method in one line of code.</a:t>
            </a:r>
          </a:p>
          <a:p>
            <a:pPr marL="666900" lvl="1" indent="-342900">
              <a:buFont typeface="+mj-lt"/>
              <a:buAutoNum type="arabicPeriod"/>
            </a:pPr>
            <a:r>
              <a:rPr lang="en-US" sz="1800" b="0" i="0" u="none" strike="noStrike" baseline="0" dirty="0">
                <a:latin typeface="BookAntiqua"/>
              </a:rPr>
              <a:t>Log the result onto the console.</a:t>
            </a:r>
            <a:endParaRPr lang="en-US" sz="1800" dirty="0"/>
          </a:p>
        </p:txBody>
      </p:sp>
    </p:spTree>
    <p:extLst>
      <p:ext uri="{BB962C8B-B14F-4D97-AF65-F5344CB8AC3E}">
        <p14:creationId xmlns:p14="http://schemas.microsoft.com/office/powerpoint/2010/main" val="2558401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79E-0341-4DFF-BDEE-4877EBCDDCF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88AE8EA4-90EC-450F-8FB6-3344CC53EAAE}"/>
              </a:ext>
            </a:extLst>
          </p:cNvPr>
          <p:cNvSpPr>
            <a:spLocks noGrp="1"/>
          </p:cNvSpPr>
          <p:nvPr>
            <p:ph idx="1"/>
          </p:nvPr>
        </p:nvSpPr>
        <p:spPr/>
        <p:txBody>
          <a:bodyPr/>
          <a:lstStyle/>
          <a:p>
            <a:pPr marL="0" indent="0" algn="ctr">
              <a:buNone/>
            </a:pPr>
            <a:r>
              <a:rPr lang="en-US" sz="1800" b="0" i="0" u="none" strike="noStrike" baseline="0" dirty="0">
                <a:latin typeface="BookAntiqua"/>
              </a:rPr>
              <a:t>We have worked with strings already and chances are that you have run into some</a:t>
            </a:r>
          </a:p>
          <a:p>
            <a:pPr marL="0" indent="0" algn="ctr">
              <a:buNone/>
            </a:pPr>
            <a:r>
              <a:rPr lang="en-US" sz="1800" b="0" i="0" u="none" strike="noStrike" baseline="0" dirty="0">
                <a:latin typeface="BookAntiqua"/>
              </a:rPr>
              <a:t>of the methods on strings by now. There are a few we didn't address specifically just</a:t>
            </a:r>
          </a:p>
          <a:p>
            <a:pPr marL="0" indent="0" algn="ctr">
              <a:buNone/>
            </a:pPr>
            <a:r>
              <a:rPr lang="en-US" sz="1800" b="0" i="0" u="none" strike="noStrike" baseline="0" dirty="0">
                <a:latin typeface="BookAntiqua"/>
              </a:rPr>
              <a:t>yet and we are going to discuss them in this section.</a:t>
            </a:r>
            <a:endParaRPr lang="en-US" dirty="0"/>
          </a:p>
        </p:txBody>
      </p:sp>
    </p:spTree>
    <p:extLst>
      <p:ext uri="{BB962C8B-B14F-4D97-AF65-F5344CB8AC3E}">
        <p14:creationId xmlns:p14="http://schemas.microsoft.com/office/powerpoint/2010/main" val="3117767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1A9-70AF-46E3-AF50-FB1805EE8C23}"/>
              </a:ext>
            </a:extLst>
          </p:cNvPr>
          <p:cNvSpPr>
            <a:spLocks noGrp="1"/>
          </p:cNvSpPr>
          <p:nvPr>
            <p:ph type="title"/>
          </p:nvPr>
        </p:nvSpPr>
        <p:spPr/>
        <p:txBody>
          <a:bodyPr/>
          <a:lstStyle/>
          <a:p>
            <a:r>
              <a:rPr lang="en-US" dirty="0"/>
              <a:t>Combining strings</a:t>
            </a:r>
          </a:p>
        </p:txBody>
      </p:sp>
      <p:sp>
        <p:nvSpPr>
          <p:cNvPr id="3" name="Content Placeholder 2">
            <a:extLst>
              <a:ext uri="{FF2B5EF4-FFF2-40B4-BE49-F238E27FC236}">
                <a16:creationId xmlns:a16="http://schemas.microsoft.com/office/drawing/2014/main" id="{1053B044-F620-41EA-A579-3A351B6261BC}"/>
              </a:ext>
            </a:extLst>
          </p:cNvPr>
          <p:cNvSpPr>
            <a:spLocks noGrp="1"/>
          </p:cNvSpPr>
          <p:nvPr>
            <p:ph idx="1"/>
          </p:nvPr>
        </p:nvSpPr>
        <p:spPr/>
        <p:txBody>
          <a:bodyPr/>
          <a:lstStyle/>
          <a:p>
            <a:pPr marL="0" indent="0" algn="l">
              <a:buNone/>
            </a:pPr>
            <a:r>
              <a:rPr lang="en-US" sz="1800" b="0" i="0" u="none" strike="noStrike" baseline="0" dirty="0">
                <a:latin typeface="BookAntiqua"/>
              </a:rPr>
              <a:t>When you want to concatenate strings, you can use the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This does not change the original string(s); it returns the combined result as a string. You will have to capture the result in a new variable, else it will get lost:</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8F63F6B5-AED7-4B8D-BFAA-9361595E2131}"/>
              </a:ext>
            </a:extLst>
          </p:cNvPr>
          <p:cNvPicPr>
            <a:picLocks noChangeAspect="1"/>
          </p:cNvPicPr>
          <p:nvPr/>
        </p:nvPicPr>
        <p:blipFill>
          <a:blip r:embed="rId2"/>
          <a:stretch>
            <a:fillRect/>
          </a:stretch>
        </p:blipFill>
        <p:spPr>
          <a:xfrm>
            <a:off x="1576386" y="3520048"/>
            <a:ext cx="9039225" cy="1323975"/>
          </a:xfrm>
          <a:prstGeom prst="rect">
            <a:avLst/>
          </a:prstGeom>
        </p:spPr>
      </p:pic>
      <p:pic>
        <p:nvPicPr>
          <p:cNvPr id="7" name="Picture 6">
            <a:extLst>
              <a:ext uri="{FF2B5EF4-FFF2-40B4-BE49-F238E27FC236}">
                <a16:creationId xmlns:a16="http://schemas.microsoft.com/office/drawing/2014/main" id="{5B4F1B52-D8D4-4D6A-BF2E-560A66492DB1}"/>
              </a:ext>
            </a:extLst>
          </p:cNvPr>
          <p:cNvPicPr>
            <a:picLocks noChangeAspect="1"/>
          </p:cNvPicPr>
          <p:nvPr/>
        </p:nvPicPr>
        <p:blipFill>
          <a:blip r:embed="rId3"/>
          <a:stretch>
            <a:fillRect/>
          </a:stretch>
        </p:blipFill>
        <p:spPr>
          <a:xfrm>
            <a:off x="1528761" y="5644486"/>
            <a:ext cx="9086850" cy="428625"/>
          </a:xfrm>
          <a:prstGeom prst="rect">
            <a:avLst/>
          </a:prstGeom>
        </p:spPr>
      </p:pic>
    </p:spTree>
    <p:extLst>
      <p:ext uri="{BB962C8B-B14F-4D97-AF65-F5344CB8AC3E}">
        <p14:creationId xmlns:p14="http://schemas.microsoft.com/office/powerpoint/2010/main" val="284637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71D-2045-417F-A8BC-1B43E556C6AA}"/>
              </a:ext>
            </a:extLst>
          </p:cNvPr>
          <p:cNvSpPr>
            <a:spLocks noGrp="1"/>
          </p:cNvSpPr>
          <p:nvPr>
            <p:ph type="title"/>
          </p:nvPr>
        </p:nvSpPr>
        <p:spPr/>
        <p:txBody>
          <a:bodyPr/>
          <a:lstStyle/>
          <a:p>
            <a:r>
              <a:rPr lang="en-US" dirty="0"/>
              <a:t>Converting a string to an array</a:t>
            </a:r>
          </a:p>
        </p:txBody>
      </p:sp>
      <p:sp>
        <p:nvSpPr>
          <p:cNvPr id="3" name="Content Placeholder 2">
            <a:extLst>
              <a:ext uri="{FF2B5EF4-FFF2-40B4-BE49-F238E27FC236}">
                <a16:creationId xmlns:a16="http://schemas.microsoft.com/office/drawing/2014/main" id="{BF9C3FB1-EFAC-4652-BEF4-6A4B2929AC4E}"/>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we can convert a string to an array. Again, we will have to capture the result; it is not changing the original string. Let's use the previous result containing </a:t>
            </a:r>
            <a:r>
              <a:rPr lang="en-US" sz="1800" b="0" i="0" u="none" strike="noStrike" baseline="0" dirty="0">
                <a:latin typeface="Consolas" panose="020B0609020204030204" pitchFamily="49" charset="0"/>
              </a:rPr>
              <a:t>Hello JavaScript</a:t>
            </a:r>
            <a:r>
              <a:rPr lang="en-US" sz="1800" b="0" i="0" u="none" strike="noStrike" baseline="0" dirty="0">
                <a:latin typeface="BookAntiqua"/>
              </a:rPr>
              <a:t>. We will have to tell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on what string it should split. Every time it encounters that string, it will create a new array item:</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will log:</a:t>
            </a:r>
          </a:p>
          <a:p>
            <a:pPr marL="0" indent="0" algn="l">
              <a:buNone/>
            </a:pPr>
            <a:endParaRPr lang="en-US" dirty="0">
              <a:solidFill>
                <a:srgbClr val="000000"/>
              </a:solidFill>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F57C026D-FB0A-4B94-B8D4-F5AF5F796803}"/>
              </a:ext>
            </a:extLst>
          </p:cNvPr>
          <p:cNvPicPr>
            <a:picLocks noChangeAspect="1"/>
          </p:cNvPicPr>
          <p:nvPr/>
        </p:nvPicPr>
        <p:blipFill>
          <a:blip r:embed="rId2"/>
          <a:stretch>
            <a:fillRect/>
          </a:stretch>
        </p:blipFill>
        <p:spPr>
          <a:xfrm>
            <a:off x="1552574" y="3458803"/>
            <a:ext cx="9086850" cy="1000125"/>
          </a:xfrm>
          <a:prstGeom prst="rect">
            <a:avLst/>
          </a:prstGeom>
        </p:spPr>
      </p:pic>
      <p:pic>
        <p:nvPicPr>
          <p:cNvPr id="7" name="Picture 6">
            <a:extLst>
              <a:ext uri="{FF2B5EF4-FFF2-40B4-BE49-F238E27FC236}">
                <a16:creationId xmlns:a16="http://schemas.microsoft.com/office/drawing/2014/main" id="{885ED56E-F628-4513-BBD1-719EE8BA0E81}"/>
              </a:ext>
            </a:extLst>
          </p:cNvPr>
          <p:cNvPicPr>
            <a:picLocks noChangeAspect="1"/>
          </p:cNvPicPr>
          <p:nvPr/>
        </p:nvPicPr>
        <p:blipFill>
          <a:blip r:embed="rId3"/>
          <a:stretch>
            <a:fillRect/>
          </a:stretch>
        </p:blipFill>
        <p:spPr>
          <a:xfrm>
            <a:off x="1543049" y="4915976"/>
            <a:ext cx="9096375" cy="485775"/>
          </a:xfrm>
          <a:prstGeom prst="rect">
            <a:avLst/>
          </a:prstGeom>
        </p:spPr>
      </p:pic>
    </p:spTree>
    <p:extLst>
      <p:ext uri="{BB962C8B-B14F-4D97-AF65-F5344CB8AC3E}">
        <p14:creationId xmlns:p14="http://schemas.microsoft.com/office/powerpoint/2010/main" val="144784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EDEF-92A0-4C23-9F6C-254531D097AE}"/>
              </a:ext>
            </a:extLst>
          </p:cNvPr>
          <p:cNvSpPr>
            <a:spLocks noGrp="1"/>
          </p:cNvSpPr>
          <p:nvPr>
            <p:ph type="title"/>
          </p:nvPr>
        </p:nvSpPr>
        <p:spPr/>
        <p:txBody>
          <a:bodyPr/>
          <a:lstStyle/>
          <a:p>
            <a:r>
              <a:rPr lang="en-US" dirty="0"/>
              <a:t>Introduction to built-in JavaScript methods</a:t>
            </a:r>
          </a:p>
        </p:txBody>
      </p:sp>
      <p:sp>
        <p:nvSpPr>
          <p:cNvPr id="3" name="Content Placeholder 2">
            <a:extLst>
              <a:ext uri="{FF2B5EF4-FFF2-40B4-BE49-F238E27FC236}">
                <a16:creationId xmlns:a16="http://schemas.microsoft.com/office/drawing/2014/main" id="{847B6229-AD84-4730-883B-1F1E43F03E94}"/>
              </a:ext>
            </a:extLst>
          </p:cNvPr>
          <p:cNvSpPr>
            <a:spLocks noGrp="1"/>
          </p:cNvSpPr>
          <p:nvPr>
            <p:ph idx="1"/>
          </p:nvPr>
        </p:nvSpPr>
        <p:spPr>
          <a:xfrm>
            <a:off x="581192" y="2008094"/>
            <a:ext cx="11029615" cy="4401671"/>
          </a:xfrm>
        </p:spPr>
        <p:txBody>
          <a:bodyPr anchor="t"/>
          <a:lstStyle/>
          <a:p>
            <a:pPr marL="0" indent="0" algn="l">
              <a:buNone/>
            </a:pPr>
            <a:r>
              <a:rPr lang="en-US" sz="1800" b="0" i="0" u="none" strike="noStrike" baseline="0" dirty="0">
                <a:latin typeface="BookAntiqua"/>
              </a:rPr>
              <a:t>We have seen many built-in JavaScript methods already. Any method that we didn’t define ourselves is a built-in method. Some examples include </a:t>
            </a:r>
            <a:r>
              <a:rPr lang="en-US" sz="1800" b="0" i="0" u="none" strike="noStrike" baseline="0" dirty="0">
                <a:latin typeface="Consolas" panose="020B0609020204030204" pitchFamily="49" charset="0"/>
              </a:rPr>
              <a:t>console.log()</a:t>
            </a:r>
            <a:r>
              <a:rPr lang="en-US" sz="1800" b="0" i="0" u="none" strike="noStrike" baseline="0" dirty="0">
                <a:latin typeface="BookAntiqua"/>
              </a:rPr>
              <a:t>,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a:t>
            </a:r>
            <a:r>
              <a:rPr lang="en-US" sz="1800" b="0" i="0" u="none" strike="noStrike" baseline="0" dirty="0">
                <a:latin typeface="BookAntiqua"/>
              </a:rPr>
              <a:t>, </a:t>
            </a:r>
            <a:r>
              <a:rPr lang="en-US" sz="1800" b="0" i="0" u="none" strike="noStrike" baseline="0" dirty="0">
                <a:latin typeface="Consolas" panose="020B0609020204030204" pitchFamily="49" charset="0"/>
              </a:rPr>
              <a:t>prompt()</a:t>
            </a:r>
            <a:r>
              <a:rPr lang="en-US" sz="1800" b="0" i="0" u="none" strike="noStrike" baseline="0" dirty="0">
                <a:latin typeface="BookAntiqua"/>
              </a:rPr>
              <a:t>, and many more—think about methods on arrays for example. </a:t>
            </a:r>
          </a:p>
          <a:p>
            <a:pPr marL="0" indent="0" algn="l">
              <a:buNone/>
            </a:pPr>
            <a:r>
              <a:rPr lang="en-US" sz="1800" b="0" i="0" u="none" strike="noStrike" baseline="0" dirty="0">
                <a:latin typeface="BookAntiqua"/>
              </a:rPr>
              <a:t>The difference between a method and a function is that a function is defined anywhere in the script, and a method is defined inside a class. So methods are pretty much functions on classes and instances. </a:t>
            </a:r>
          </a:p>
          <a:p>
            <a:pPr marL="0" indent="0" algn="l">
              <a:buNone/>
            </a:pPr>
            <a:r>
              <a:rPr lang="en-US" sz="1800" b="0" i="0" u="none" strike="noStrike" baseline="0" dirty="0">
                <a:latin typeface="BookAntiqua"/>
              </a:rPr>
              <a:t>Methods can often be chained as well; this is only true for methods returning a result. The next method will then be performed on the result. So for example:</a:t>
            </a:r>
          </a:p>
          <a:p>
            <a:pPr marL="0" indent="0" algn="l">
              <a:buNone/>
            </a:pPr>
            <a:endParaRPr lang="en-US" dirty="0"/>
          </a:p>
        </p:txBody>
      </p:sp>
      <p:pic>
        <p:nvPicPr>
          <p:cNvPr id="5" name="Picture 4">
            <a:extLst>
              <a:ext uri="{FF2B5EF4-FFF2-40B4-BE49-F238E27FC236}">
                <a16:creationId xmlns:a16="http://schemas.microsoft.com/office/drawing/2014/main" id="{15B38EFF-34DE-422E-9E08-4DD210FECCCA}"/>
              </a:ext>
            </a:extLst>
          </p:cNvPr>
          <p:cNvPicPr>
            <a:picLocks noChangeAspect="1"/>
          </p:cNvPicPr>
          <p:nvPr/>
        </p:nvPicPr>
        <p:blipFill>
          <a:blip r:embed="rId2"/>
          <a:stretch>
            <a:fillRect/>
          </a:stretch>
        </p:blipFill>
        <p:spPr>
          <a:xfrm>
            <a:off x="1528761" y="4411671"/>
            <a:ext cx="9134475" cy="2181225"/>
          </a:xfrm>
          <a:prstGeom prst="rect">
            <a:avLst/>
          </a:prstGeom>
        </p:spPr>
      </p:pic>
    </p:spTree>
    <p:extLst>
      <p:ext uri="{BB962C8B-B14F-4D97-AF65-F5344CB8AC3E}">
        <p14:creationId xmlns:p14="http://schemas.microsoft.com/office/powerpoint/2010/main" val="367009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71D-2045-417F-A8BC-1B43E556C6AA}"/>
              </a:ext>
            </a:extLst>
          </p:cNvPr>
          <p:cNvSpPr>
            <a:spLocks noGrp="1"/>
          </p:cNvSpPr>
          <p:nvPr>
            <p:ph type="title"/>
          </p:nvPr>
        </p:nvSpPr>
        <p:spPr/>
        <p:txBody>
          <a:bodyPr/>
          <a:lstStyle/>
          <a:p>
            <a:r>
              <a:rPr lang="en-US" dirty="0"/>
              <a:t>Converting a string to an array</a:t>
            </a:r>
          </a:p>
        </p:txBody>
      </p:sp>
      <p:sp>
        <p:nvSpPr>
          <p:cNvPr id="3" name="Content Placeholder 2">
            <a:extLst>
              <a:ext uri="{FF2B5EF4-FFF2-40B4-BE49-F238E27FC236}">
                <a16:creationId xmlns:a16="http://schemas.microsoft.com/office/drawing/2014/main" id="{BF9C3FB1-EFAC-4652-BEF4-6A4B2929AC4E}"/>
              </a:ext>
            </a:extLst>
          </p:cNvPr>
          <p:cNvSpPr>
            <a:spLocks noGrp="1"/>
          </p:cNvSpPr>
          <p:nvPr>
            <p:ph idx="1"/>
          </p:nvPr>
        </p:nvSpPr>
        <p:spPr>
          <a:xfrm>
            <a:off x="581192" y="2180496"/>
            <a:ext cx="11029615" cy="4417528"/>
          </a:xfrm>
        </p:spPr>
        <p:txBody>
          <a:bodyPr>
            <a:normAutofit/>
          </a:bodyPr>
          <a:lstStyle/>
          <a:p>
            <a:pPr marL="0" indent="0" algn="l">
              <a:buNone/>
            </a:pPr>
            <a:r>
              <a:rPr lang="en-US" sz="1800" b="0" i="0" u="none" strike="noStrike" baseline="0" dirty="0">
                <a:latin typeface="BookAntiqua"/>
              </a:rPr>
              <a:t>As you can see, it creates an array of all the elements separated by a space. We can split by any character, for example a comma:</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has now created an array with 3 items. You can split on anything, and the string you are splitting on is left out of the result.</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EED94DD1-351C-4FC6-A61A-A67151F53E87}"/>
              </a:ext>
            </a:extLst>
          </p:cNvPr>
          <p:cNvPicPr>
            <a:picLocks noChangeAspect="1"/>
          </p:cNvPicPr>
          <p:nvPr/>
        </p:nvPicPr>
        <p:blipFill>
          <a:blip r:embed="rId2"/>
          <a:stretch>
            <a:fillRect/>
          </a:stretch>
        </p:blipFill>
        <p:spPr>
          <a:xfrm>
            <a:off x="1523999" y="3040632"/>
            <a:ext cx="9144000" cy="1133475"/>
          </a:xfrm>
          <a:prstGeom prst="rect">
            <a:avLst/>
          </a:prstGeom>
        </p:spPr>
      </p:pic>
      <p:pic>
        <p:nvPicPr>
          <p:cNvPr id="9" name="Picture 8">
            <a:extLst>
              <a:ext uri="{FF2B5EF4-FFF2-40B4-BE49-F238E27FC236}">
                <a16:creationId xmlns:a16="http://schemas.microsoft.com/office/drawing/2014/main" id="{537F0964-67C9-4B85-97F2-023400929841}"/>
              </a:ext>
            </a:extLst>
          </p:cNvPr>
          <p:cNvPicPr>
            <a:picLocks noChangeAspect="1"/>
          </p:cNvPicPr>
          <p:nvPr/>
        </p:nvPicPr>
        <p:blipFill>
          <a:blip r:embed="rId3"/>
          <a:stretch>
            <a:fillRect/>
          </a:stretch>
        </p:blipFill>
        <p:spPr>
          <a:xfrm>
            <a:off x="1523999" y="4796118"/>
            <a:ext cx="9096375" cy="476250"/>
          </a:xfrm>
          <a:prstGeom prst="rect">
            <a:avLst/>
          </a:prstGeom>
        </p:spPr>
      </p:pic>
    </p:spTree>
    <p:extLst>
      <p:ext uri="{BB962C8B-B14F-4D97-AF65-F5344CB8AC3E}">
        <p14:creationId xmlns:p14="http://schemas.microsoft.com/office/powerpoint/2010/main" val="1139578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237-1D07-413E-94F4-584BE3BDCEA1}"/>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53F0FFD3-E646-4C98-9821-E71DCEE4448F}"/>
              </a:ext>
            </a:extLst>
          </p:cNvPr>
          <p:cNvSpPr>
            <a:spLocks noGrp="1"/>
          </p:cNvSpPr>
          <p:nvPr>
            <p:ph idx="1"/>
          </p:nvPr>
        </p:nvSpPr>
        <p:spPr/>
        <p:txBody>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we can convert a string to an array. Again, we will have to capture the result; it is not changing the original string. Let's use the previous result containing </a:t>
            </a:r>
            <a:r>
              <a:rPr lang="en-US" sz="1800" b="0" i="0" u="none" strike="noStrike" baseline="0" dirty="0">
                <a:latin typeface="Consolas" panose="020B0609020204030204" pitchFamily="49" charset="0"/>
              </a:rPr>
              <a:t>Hello JavaScript</a:t>
            </a:r>
            <a:r>
              <a:rPr lang="en-US" sz="1800" b="0" i="0" u="none" strike="noStrike" baseline="0" dirty="0">
                <a:latin typeface="BookAntiqua"/>
              </a:rPr>
              <a:t>. We will have to tell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on what string it should split. Every time it encounters that string, it will create a new array item:</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log:</a:t>
            </a: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35E8F2E6-27F0-4CCE-A8E8-F08CB5066708}"/>
              </a:ext>
            </a:extLst>
          </p:cNvPr>
          <p:cNvPicPr>
            <a:picLocks noChangeAspect="1"/>
          </p:cNvPicPr>
          <p:nvPr/>
        </p:nvPicPr>
        <p:blipFill>
          <a:blip r:embed="rId2"/>
          <a:stretch>
            <a:fillRect/>
          </a:stretch>
        </p:blipFill>
        <p:spPr>
          <a:xfrm>
            <a:off x="1595436" y="3612874"/>
            <a:ext cx="9001125" cy="1028700"/>
          </a:xfrm>
          <a:prstGeom prst="rect">
            <a:avLst/>
          </a:prstGeom>
        </p:spPr>
      </p:pic>
      <p:pic>
        <p:nvPicPr>
          <p:cNvPr id="7" name="Picture 6">
            <a:extLst>
              <a:ext uri="{FF2B5EF4-FFF2-40B4-BE49-F238E27FC236}">
                <a16:creationId xmlns:a16="http://schemas.microsoft.com/office/drawing/2014/main" id="{663D00C8-134B-48DB-801A-54CEA14520E1}"/>
              </a:ext>
            </a:extLst>
          </p:cNvPr>
          <p:cNvPicPr>
            <a:picLocks noChangeAspect="1"/>
          </p:cNvPicPr>
          <p:nvPr/>
        </p:nvPicPr>
        <p:blipFill>
          <a:blip r:embed="rId3"/>
          <a:stretch>
            <a:fillRect/>
          </a:stretch>
        </p:blipFill>
        <p:spPr>
          <a:xfrm>
            <a:off x="1595436" y="5411124"/>
            <a:ext cx="9077325" cy="447675"/>
          </a:xfrm>
          <a:prstGeom prst="rect">
            <a:avLst/>
          </a:prstGeom>
        </p:spPr>
      </p:pic>
    </p:spTree>
    <p:extLst>
      <p:ext uri="{BB962C8B-B14F-4D97-AF65-F5344CB8AC3E}">
        <p14:creationId xmlns:p14="http://schemas.microsoft.com/office/powerpoint/2010/main" val="2744467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237-1D07-413E-94F4-584BE3BDCEA1}"/>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53F0FFD3-E646-4C98-9821-E71DCEE4448F}"/>
              </a:ext>
            </a:extLst>
          </p:cNvPr>
          <p:cNvSpPr>
            <a:spLocks noGrp="1"/>
          </p:cNvSpPr>
          <p:nvPr>
            <p:ph idx="1"/>
          </p:nvPr>
        </p:nvSpPr>
        <p:spPr>
          <a:xfrm>
            <a:off x="581192" y="2180496"/>
            <a:ext cx="11029615" cy="4309951"/>
          </a:xfrm>
        </p:spPr>
        <p:txBody>
          <a:bodyPr/>
          <a:lstStyle/>
          <a:p>
            <a:pPr marL="0" indent="0" algn="l">
              <a:buNone/>
            </a:pPr>
            <a:r>
              <a:rPr lang="en-US" sz="1800" b="0" i="0" u="none" strike="noStrike" baseline="0" dirty="0">
                <a:latin typeface="BookAntiqua"/>
              </a:rPr>
              <a:t>As you can see, it creates an array of all the elements separated by a space. We can split by any character, for example, a comma:</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has now created an array with 3 items. You can split on anything, and the string you are splitting on is left out of the result.</a:t>
            </a:r>
            <a:endParaRPr lang="en-US" dirty="0"/>
          </a:p>
        </p:txBody>
      </p:sp>
      <p:pic>
        <p:nvPicPr>
          <p:cNvPr id="6" name="Picture 5">
            <a:extLst>
              <a:ext uri="{FF2B5EF4-FFF2-40B4-BE49-F238E27FC236}">
                <a16:creationId xmlns:a16="http://schemas.microsoft.com/office/drawing/2014/main" id="{DEE71804-02E2-4FC9-9F4E-5D1FAA93C14D}"/>
              </a:ext>
            </a:extLst>
          </p:cNvPr>
          <p:cNvPicPr>
            <a:picLocks noChangeAspect="1"/>
          </p:cNvPicPr>
          <p:nvPr/>
        </p:nvPicPr>
        <p:blipFill>
          <a:blip r:embed="rId2"/>
          <a:stretch>
            <a:fillRect/>
          </a:stretch>
        </p:blipFill>
        <p:spPr>
          <a:xfrm>
            <a:off x="1528761" y="3207403"/>
            <a:ext cx="9134475" cy="981075"/>
          </a:xfrm>
          <a:prstGeom prst="rect">
            <a:avLst/>
          </a:prstGeom>
        </p:spPr>
      </p:pic>
      <p:pic>
        <p:nvPicPr>
          <p:cNvPr id="9" name="Picture 8">
            <a:extLst>
              <a:ext uri="{FF2B5EF4-FFF2-40B4-BE49-F238E27FC236}">
                <a16:creationId xmlns:a16="http://schemas.microsoft.com/office/drawing/2014/main" id="{9E2AA517-559F-4070-9484-2AAB249B8C85}"/>
              </a:ext>
            </a:extLst>
          </p:cNvPr>
          <p:cNvPicPr>
            <a:picLocks noChangeAspect="1"/>
          </p:cNvPicPr>
          <p:nvPr/>
        </p:nvPicPr>
        <p:blipFill>
          <a:blip r:embed="rId3"/>
          <a:stretch>
            <a:fillRect/>
          </a:stretch>
        </p:blipFill>
        <p:spPr>
          <a:xfrm>
            <a:off x="1566860" y="4872737"/>
            <a:ext cx="9058275" cy="466725"/>
          </a:xfrm>
          <a:prstGeom prst="rect">
            <a:avLst/>
          </a:prstGeom>
        </p:spPr>
      </p:pic>
    </p:spTree>
    <p:extLst>
      <p:ext uri="{BB962C8B-B14F-4D97-AF65-F5344CB8AC3E}">
        <p14:creationId xmlns:p14="http://schemas.microsoft.com/office/powerpoint/2010/main" val="2965944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86F7-F094-45D4-9EB0-DA076CAD4132}"/>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B9185DE2-CE85-4392-9FDC-8161BD3E169B}"/>
              </a:ext>
            </a:extLst>
          </p:cNvPr>
          <p:cNvSpPr>
            <a:spLocks noGrp="1"/>
          </p:cNvSpPr>
          <p:nvPr>
            <p:ph idx="1"/>
          </p:nvPr>
        </p:nvSpPr>
        <p:spPr/>
        <p:txBody>
          <a:bodyPr/>
          <a:lstStyle/>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join() </a:t>
            </a:r>
            <a:r>
              <a:rPr lang="en-US" sz="1800" b="0" i="0" u="none" strike="noStrike" baseline="0" dirty="0">
                <a:latin typeface="BookAntiqua"/>
              </a:rPr>
              <a:t>method you can convert an array to a string. Here is a basic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00D76514-E36F-445C-8878-3FF3485BC9EE}"/>
              </a:ext>
            </a:extLst>
          </p:cNvPr>
          <p:cNvPicPr>
            <a:picLocks noChangeAspect="1"/>
          </p:cNvPicPr>
          <p:nvPr/>
        </p:nvPicPr>
        <p:blipFill>
          <a:blip r:embed="rId2"/>
          <a:stretch>
            <a:fillRect/>
          </a:stretch>
        </p:blipFill>
        <p:spPr>
          <a:xfrm>
            <a:off x="1528761" y="3500534"/>
            <a:ext cx="9134475" cy="1038225"/>
          </a:xfrm>
          <a:prstGeom prst="rect">
            <a:avLst/>
          </a:prstGeom>
        </p:spPr>
      </p:pic>
      <p:pic>
        <p:nvPicPr>
          <p:cNvPr id="7" name="Picture 6">
            <a:extLst>
              <a:ext uri="{FF2B5EF4-FFF2-40B4-BE49-F238E27FC236}">
                <a16:creationId xmlns:a16="http://schemas.microsoft.com/office/drawing/2014/main" id="{B2972CF0-4E97-4F58-AAAF-531646772154}"/>
              </a:ext>
            </a:extLst>
          </p:cNvPr>
          <p:cNvPicPr>
            <a:picLocks noChangeAspect="1"/>
          </p:cNvPicPr>
          <p:nvPr/>
        </p:nvPicPr>
        <p:blipFill>
          <a:blip r:embed="rId3"/>
          <a:stretch>
            <a:fillRect/>
          </a:stretch>
        </p:blipFill>
        <p:spPr>
          <a:xfrm>
            <a:off x="1528761" y="5392072"/>
            <a:ext cx="9105900" cy="466725"/>
          </a:xfrm>
          <a:prstGeom prst="rect">
            <a:avLst/>
          </a:prstGeom>
        </p:spPr>
      </p:pic>
    </p:spTree>
    <p:extLst>
      <p:ext uri="{BB962C8B-B14F-4D97-AF65-F5344CB8AC3E}">
        <p14:creationId xmlns:p14="http://schemas.microsoft.com/office/powerpoint/2010/main" val="1785674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86F7-F094-45D4-9EB0-DA076CAD4132}"/>
              </a:ext>
            </a:extLst>
          </p:cNvPr>
          <p:cNvSpPr>
            <a:spLocks noGrp="1"/>
          </p:cNvSpPr>
          <p:nvPr>
            <p:ph type="title"/>
          </p:nvPr>
        </p:nvSpPr>
        <p:spPr/>
        <p:txBody>
          <a:bodyPr/>
          <a:lstStyle/>
          <a:p>
            <a:r>
              <a:rPr lang="en-US" dirty="0"/>
              <a:t>Converting an array to a string</a:t>
            </a:r>
          </a:p>
        </p:txBody>
      </p:sp>
      <p:sp>
        <p:nvSpPr>
          <p:cNvPr id="3" name="Content Placeholder 2">
            <a:extLst>
              <a:ext uri="{FF2B5EF4-FFF2-40B4-BE49-F238E27FC236}">
                <a16:creationId xmlns:a16="http://schemas.microsoft.com/office/drawing/2014/main" id="{B9185DE2-CE85-4392-9FDC-8161BD3E169B}"/>
              </a:ext>
            </a:extLst>
          </p:cNvPr>
          <p:cNvSpPr>
            <a:spLocks noGrp="1"/>
          </p:cNvSpPr>
          <p:nvPr>
            <p:ph idx="1"/>
          </p:nvPr>
        </p:nvSpPr>
        <p:spPr>
          <a:xfrm>
            <a:off x="581192" y="2180496"/>
            <a:ext cx="11029615" cy="3975348"/>
          </a:xfrm>
        </p:spPr>
        <p:txBody>
          <a:bodyPr/>
          <a:lstStyle/>
          <a:p>
            <a:pPr marL="0" indent="0" algn="l">
              <a:buNone/>
            </a:pPr>
            <a:r>
              <a:rPr lang="en-US" sz="1800" b="0" i="0" u="none" strike="noStrike" baseline="0" dirty="0">
                <a:latin typeface="BookAntiqua"/>
              </a:rPr>
              <a:t>The type of </a:t>
            </a:r>
            <a:r>
              <a:rPr lang="en-US" sz="1800" b="0" i="0" u="none" strike="noStrike" baseline="0" dirty="0">
                <a:latin typeface="Consolas" panose="020B0609020204030204" pitchFamily="49" charset="0"/>
              </a:rPr>
              <a:t>x </a:t>
            </a:r>
            <a:r>
              <a:rPr lang="en-US" sz="1800" b="0" i="0" u="none" strike="noStrike" baseline="0" dirty="0">
                <a:latin typeface="BookAntiqua"/>
              </a:rPr>
              <a:t>is </a:t>
            </a:r>
            <a:r>
              <a:rPr lang="en-US" sz="1800" b="0" i="0" u="none" strike="noStrike" baseline="0" dirty="0">
                <a:latin typeface="Consolas" panose="020B0609020204030204" pitchFamily="49" charset="0"/>
              </a:rPr>
              <a:t>string</a:t>
            </a:r>
            <a:r>
              <a:rPr lang="en-US" sz="1800" b="0" i="0" u="none" strike="noStrike" baseline="0" dirty="0">
                <a:latin typeface="BookAntiqua"/>
              </a:rPr>
              <a:t>. If you want something else other than a comma, you can specify that,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use the </a:t>
            </a:r>
            <a:r>
              <a:rPr lang="en-US" sz="1800" b="0" i="0" u="none" strike="noStrike" baseline="0" dirty="0">
                <a:latin typeface="Consolas" panose="020B0609020204030204" pitchFamily="49" charset="0"/>
              </a:rPr>
              <a:t>– </a:t>
            </a:r>
            <a:r>
              <a:rPr lang="en-US" sz="1800" b="0" i="0" u="none" strike="noStrike" baseline="0" dirty="0">
                <a:latin typeface="BookAntiqua"/>
              </a:rPr>
              <a:t>instead of the comma. This is the result:</a:t>
            </a:r>
          </a:p>
          <a:p>
            <a:pPr marL="0" indent="0" algn="l">
              <a:buNone/>
            </a:pPr>
            <a:endParaRPr lang="en-US" sz="1800" b="0" i="0" u="none" strike="noStrike" baseline="0" dirty="0">
              <a:latin typeface="BookAntiqua"/>
            </a:endParaRPr>
          </a:p>
          <a:p>
            <a:pPr marL="0" indent="0" algn="l">
              <a:buNone/>
            </a:pPr>
            <a:endParaRPr lang="en-US" b="1" dirty="0"/>
          </a:p>
          <a:p>
            <a:pPr marL="0" indent="0" algn="l">
              <a:buNone/>
            </a:pPr>
            <a:r>
              <a:rPr lang="en-US" sz="1800" b="0" i="0" u="none" strike="noStrike" baseline="0" dirty="0">
                <a:latin typeface="BookAntiqua"/>
              </a:rPr>
              <a:t>This can be nicely combined with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 that we covered in the previous section, which does the reverse and converts a string into an array.</a:t>
            </a:r>
            <a:endParaRPr lang="en-US" b="1" dirty="0"/>
          </a:p>
        </p:txBody>
      </p:sp>
      <p:pic>
        <p:nvPicPr>
          <p:cNvPr id="6" name="Picture 5">
            <a:extLst>
              <a:ext uri="{FF2B5EF4-FFF2-40B4-BE49-F238E27FC236}">
                <a16:creationId xmlns:a16="http://schemas.microsoft.com/office/drawing/2014/main" id="{E8223B08-90F6-472A-9F9C-976C6E5795DC}"/>
              </a:ext>
            </a:extLst>
          </p:cNvPr>
          <p:cNvPicPr>
            <a:picLocks noChangeAspect="1"/>
          </p:cNvPicPr>
          <p:nvPr/>
        </p:nvPicPr>
        <p:blipFill>
          <a:blip r:embed="rId2"/>
          <a:stretch>
            <a:fillRect/>
          </a:stretch>
        </p:blipFill>
        <p:spPr>
          <a:xfrm>
            <a:off x="1528761" y="2914650"/>
            <a:ext cx="9134475" cy="1028700"/>
          </a:xfrm>
          <a:prstGeom prst="rect">
            <a:avLst/>
          </a:prstGeom>
        </p:spPr>
      </p:pic>
      <p:pic>
        <p:nvPicPr>
          <p:cNvPr id="9" name="Picture 8">
            <a:extLst>
              <a:ext uri="{FF2B5EF4-FFF2-40B4-BE49-F238E27FC236}">
                <a16:creationId xmlns:a16="http://schemas.microsoft.com/office/drawing/2014/main" id="{A417B7DF-4ABE-4451-A3DA-58DFFCF6F4B0}"/>
              </a:ext>
            </a:extLst>
          </p:cNvPr>
          <p:cNvPicPr>
            <a:picLocks noChangeAspect="1"/>
          </p:cNvPicPr>
          <p:nvPr/>
        </p:nvPicPr>
        <p:blipFill>
          <a:blip r:embed="rId3"/>
          <a:stretch>
            <a:fillRect/>
          </a:stretch>
        </p:blipFill>
        <p:spPr>
          <a:xfrm>
            <a:off x="1547810" y="4601921"/>
            <a:ext cx="9096375" cy="447675"/>
          </a:xfrm>
          <a:prstGeom prst="rect">
            <a:avLst/>
          </a:prstGeom>
        </p:spPr>
      </p:pic>
    </p:spTree>
    <p:extLst>
      <p:ext uri="{BB962C8B-B14F-4D97-AF65-F5344CB8AC3E}">
        <p14:creationId xmlns:p14="http://schemas.microsoft.com/office/powerpoint/2010/main" val="81720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8"/>
            <a:ext cx="11029615" cy="3787952"/>
          </a:xfrm>
        </p:spPr>
        <p:txBody>
          <a:bodyPr anchor="t"/>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Being able to find out what index a certain substring is at within your string is very useful. For example, when you need to search for a certain word through the user input of a log file and create a substring starting at that index. Here is an example of how to find the index of a string. The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method returns the index, a single number, of the first character of the substring: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6A3A493-AC92-40A0-9616-D0AB7D00C326}"/>
              </a:ext>
            </a:extLst>
          </p:cNvPr>
          <p:cNvPicPr>
            <a:picLocks noChangeAspect="1"/>
          </p:cNvPicPr>
          <p:nvPr/>
        </p:nvPicPr>
        <p:blipFill>
          <a:blip r:embed="rId2"/>
          <a:stretch>
            <a:fillRect/>
          </a:stretch>
        </p:blipFill>
        <p:spPr>
          <a:xfrm>
            <a:off x="1576386" y="4217797"/>
            <a:ext cx="9039225" cy="1304925"/>
          </a:xfrm>
          <a:prstGeom prst="rect">
            <a:avLst/>
          </a:prstGeom>
        </p:spPr>
      </p:pic>
    </p:spTree>
    <p:extLst>
      <p:ext uri="{BB962C8B-B14F-4D97-AF65-F5344CB8AC3E}">
        <p14:creationId xmlns:p14="http://schemas.microsoft.com/office/powerpoint/2010/main" val="3579662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8"/>
            <a:ext cx="11029615" cy="3787952"/>
          </a:xfrm>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is logging </a:t>
            </a:r>
            <a:r>
              <a:rPr lang="en-US" sz="1800" b="0" i="0" u="none" strike="noStrike" baseline="0" dirty="0">
                <a:latin typeface="Consolas" panose="020B0609020204030204" pitchFamily="49" charset="0"/>
              </a:rPr>
              <a:t>7 </a:t>
            </a:r>
            <a:r>
              <a:rPr lang="en-US" sz="1800" b="0" i="0" u="none" strike="noStrike" baseline="0" dirty="0">
                <a:latin typeface="BookAntiqua"/>
              </a:rPr>
              <a:t>to the console, because the first occurrence of </a:t>
            </a:r>
            <a:r>
              <a:rPr lang="en-US" sz="1800" b="0" i="0" u="none" strike="noStrike" baseline="0" dirty="0">
                <a:latin typeface="Consolas" panose="020B0609020204030204" pitchFamily="49" charset="0"/>
              </a:rPr>
              <a:t>re </a:t>
            </a:r>
            <a:r>
              <a:rPr lang="en-US" sz="1800" b="0" i="0" u="none" strike="noStrike" baseline="0" dirty="0">
                <a:latin typeface="BookAntiqua"/>
              </a:rPr>
              <a:t>is in </a:t>
            </a:r>
            <a:r>
              <a:rPr lang="en-US" sz="1800" b="0" i="0" u="none" strike="noStrike" baseline="0" dirty="0">
                <a:latin typeface="Consolas" panose="020B0609020204030204" pitchFamily="49" charset="0"/>
              </a:rPr>
              <a:t>are</a:t>
            </a:r>
            <a:r>
              <a:rPr lang="en-US" sz="1800" b="0" i="0" u="none" strike="noStrike" baseline="0" dirty="0">
                <a:latin typeface="BookAntiqua"/>
              </a:rPr>
              <a:t>, and the </a:t>
            </a:r>
            <a:r>
              <a:rPr lang="en-US" sz="1800" b="0" i="0" u="none" strike="noStrike" baseline="0" dirty="0">
                <a:latin typeface="Consolas" panose="020B0609020204030204" pitchFamily="49" charset="0"/>
              </a:rPr>
              <a:t>re </a:t>
            </a:r>
            <a:r>
              <a:rPr lang="en-US" sz="1800" b="0" i="0" u="none" strike="noStrike" baseline="0" dirty="0">
                <a:latin typeface="BookAntiqua"/>
              </a:rPr>
              <a:t>begins at index </a:t>
            </a:r>
            <a:r>
              <a:rPr lang="en-US" sz="1800" b="0" i="0" u="none" strike="noStrike" baseline="0" dirty="0">
                <a:latin typeface="Consolas" panose="020B0609020204030204" pitchFamily="49" charset="0"/>
              </a:rPr>
              <a:t>7</a:t>
            </a:r>
            <a:r>
              <a:rPr lang="en-US" sz="1800" b="0" i="0" u="none" strike="noStrike" baseline="0" dirty="0">
                <a:latin typeface="BookAntiqua"/>
              </a:rPr>
              <a:t>. When it can't find an index, it will return </a:t>
            </a:r>
            <a:r>
              <a:rPr lang="en-US" sz="1800" b="0" i="0" u="none" strike="noStrike" baseline="0" dirty="0">
                <a:latin typeface="Consolas" panose="020B0609020204030204" pitchFamily="49" charset="0"/>
              </a:rPr>
              <a:t>-1</a:t>
            </a:r>
            <a:r>
              <a:rPr lang="en-US" sz="1800" b="0" i="0" u="none" strike="noStrike" baseline="0" dirty="0">
                <a:latin typeface="BookAntiqua"/>
              </a:rPr>
              <a:t>, like this example:</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It is logging </a:t>
            </a:r>
            <a:r>
              <a:rPr lang="en-US" sz="1800" b="0" i="0" u="none" strike="noStrike" baseline="0" dirty="0">
                <a:latin typeface="Consolas" panose="020B0609020204030204" pitchFamily="49" charset="0"/>
              </a:rPr>
              <a:t>-1 </a:t>
            </a:r>
            <a:r>
              <a:rPr lang="en-US" sz="1800" b="0" i="0" u="none" strike="noStrike" baseline="0" dirty="0">
                <a:latin typeface="BookAntiqua"/>
              </a:rPr>
              <a:t>to indicate that the string we are searching for doesn't occur in the target string. Often you will write an </a:t>
            </a:r>
            <a:r>
              <a:rPr lang="en-US" sz="1800" b="0" i="0" u="none" strike="noStrike" baseline="0" dirty="0">
                <a:latin typeface="Consolas" panose="020B0609020204030204" pitchFamily="49" charset="0"/>
              </a:rPr>
              <a:t>if </a:t>
            </a:r>
            <a:r>
              <a:rPr lang="en-US" sz="1800" b="0" i="0" u="none" strike="noStrike" baseline="0" dirty="0">
                <a:latin typeface="BookAntiqua"/>
              </a:rPr>
              <a:t>check to see whether it's </a:t>
            </a:r>
            <a:r>
              <a:rPr lang="en-US" sz="1800" b="0" i="0" u="none" strike="noStrike" baseline="0" dirty="0">
                <a:latin typeface="Consolas" panose="020B0609020204030204" pitchFamily="49" charset="0"/>
              </a:rPr>
              <a:t>-1 </a:t>
            </a:r>
            <a:r>
              <a:rPr lang="en-US" sz="1800" b="0" i="0" u="none" strike="noStrike" baseline="0" dirty="0">
                <a:latin typeface="BookAntiqua"/>
              </a:rPr>
              <a:t>before dealing with he result. For example:</a:t>
            </a:r>
          </a:p>
          <a:p>
            <a:pPr marL="0" indent="0" algn="l">
              <a:buNone/>
            </a:pPr>
            <a:endParaRPr lang="en-US" sz="1800" b="0" i="0" u="none" strike="noStrike" baseline="0" dirty="0">
              <a:latin typeface="BookAntiqua"/>
            </a:endParaRPr>
          </a:p>
          <a:p>
            <a:pPr marL="0" indent="0" algn="l">
              <a:buNone/>
            </a:pPr>
            <a:endParaRPr lang="en-US" dirty="0"/>
          </a:p>
        </p:txBody>
      </p:sp>
      <p:pic>
        <p:nvPicPr>
          <p:cNvPr id="7" name="Picture 6">
            <a:extLst>
              <a:ext uri="{FF2B5EF4-FFF2-40B4-BE49-F238E27FC236}">
                <a16:creationId xmlns:a16="http://schemas.microsoft.com/office/drawing/2014/main" id="{259568FE-C350-46CD-B532-5A994E3F3CF8}"/>
              </a:ext>
            </a:extLst>
          </p:cNvPr>
          <p:cNvPicPr>
            <a:picLocks noChangeAspect="1"/>
          </p:cNvPicPr>
          <p:nvPr/>
        </p:nvPicPr>
        <p:blipFill>
          <a:blip r:embed="rId2"/>
          <a:stretch>
            <a:fillRect/>
          </a:stretch>
        </p:blipFill>
        <p:spPr>
          <a:xfrm>
            <a:off x="1538286" y="3378097"/>
            <a:ext cx="9115425" cy="695325"/>
          </a:xfrm>
          <a:prstGeom prst="rect">
            <a:avLst/>
          </a:prstGeom>
        </p:spPr>
      </p:pic>
      <p:pic>
        <p:nvPicPr>
          <p:cNvPr id="6" name="Picture 5">
            <a:extLst>
              <a:ext uri="{FF2B5EF4-FFF2-40B4-BE49-F238E27FC236}">
                <a16:creationId xmlns:a16="http://schemas.microsoft.com/office/drawing/2014/main" id="{06613A25-2B27-463C-B5EB-C038268B9DCC}"/>
              </a:ext>
            </a:extLst>
          </p:cNvPr>
          <p:cNvPicPr>
            <a:picLocks noChangeAspect="1"/>
          </p:cNvPicPr>
          <p:nvPr/>
        </p:nvPicPr>
        <p:blipFill>
          <a:blip r:embed="rId3"/>
          <a:stretch>
            <a:fillRect/>
          </a:stretch>
        </p:blipFill>
        <p:spPr>
          <a:xfrm>
            <a:off x="1547810" y="5155051"/>
            <a:ext cx="9096375" cy="1047750"/>
          </a:xfrm>
          <a:prstGeom prst="rect">
            <a:avLst/>
          </a:prstGeom>
        </p:spPr>
      </p:pic>
    </p:spTree>
    <p:extLst>
      <p:ext uri="{BB962C8B-B14F-4D97-AF65-F5344CB8AC3E}">
        <p14:creationId xmlns:p14="http://schemas.microsoft.com/office/powerpoint/2010/main" val="4269821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7"/>
            <a:ext cx="11029615" cy="4464423"/>
          </a:xfrm>
        </p:spPr>
        <p:txBody>
          <a:bodyPr anchor="t">
            <a:normAutofit/>
          </a:bodyPr>
          <a:lstStyle/>
          <a:p>
            <a:pPr marL="0" indent="0" algn="l">
              <a:buNone/>
            </a:pPr>
            <a:r>
              <a:rPr lang="en-US" sz="1800" b="0" i="0" u="none" strike="noStrike" baseline="0" dirty="0">
                <a:latin typeface="BookAntiqua"/>
              </a:rPr>
              <a:t>An alternative way of searching for a particular substring within a string is to use the </a:t>
            </a:r>
            <a:r>
              <a:rPr lang="en-US" sz="1800" b="0" i="0" u="none" strike="noStrike" baseline="0" dirty="0">
                <a:latin typeface="Consolas" panose="020B0609020204030204" pitchFamily="49" charset="0"/>
              </a:rPr>
              <a:t>search() </a:t>
            </a:r>
            <a:r>
              <a:rPr lang="en-US" sz="1800" b="0" i="0" u="none" strike="noStrike" baseline="0" dirty="0">
                <a:latin typeface="BookAntiqua"/>
              </a:rPr>
              <a:t>method: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17</a:t>
            </a:r>
            <a:r>
              <a:rPr lang="en-US" sz="1800" b="0" i="0" u="none" strike="noStrike" baseline="0" dirty="0">
                <a:latin typeface="BookAntiqua"/>
              </a:rPr>
              <a:t>, because that is the index of </a:t>
            </a:r>
            <a:r>
              <a:rPr lang="en-US" sz="1800" b="0" i="0" u="none" strike="noStrike" baseline="0" dirty="0">
                <a:latin typeface="Consolas" panose="020B0609020204030204" pitchFamily="49" charset="0"/>
              </a:rPr>
              <a:t>lo </a:t>
            </a:r>
            <a:r>
              <a:rPr lang="en-US" sz="1800" b="0" i="0" u="none" strike="noStrike" baseline="0" dirty="0">
                <a:latin typeface="BookAntiqua"/>
              </a:rPr>
              <a:t>in </a:t>
            </a:r>
            <a:r>
              <a:rPr lang="en-US" sz="1800" b="0" i="0" u="none" strike="noStrike" baseline="0" dirty="0">
                <a:latin typeface="Consolas" panose="020B0609020204030204" pitchFamily="49" charset="0"/>
              </a:rPr>
              <a:t>fellow</a:t>
            </a:r>
            <a:r>
              <a:rPr lang="en-US" sz="1800" b="0" i="0" u="none" strike="noStrike" baseline="0" dirty="0">
                <a:latin typeface="BookAntiqua"/>
              </a:rPr>
              <a:t>. Much like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if it cannot find it, it will return </a:t>
            </a:r>
            <a:r>
              <a:rPr lang="en-US" sz="1800" b="0" i="0" u="none" strike="noStrike" baseline="0" dirty="0">
                <a:latin typeface="Consolas" panose="020B0609020204030204" pitchFamily="49" charset="0"/>
              </a:rPr>
              <a:t>-1</a:t>
            </a:r>
            <a:r>
              <a:rPr lang="en-US" sz="1800" b="0" i="0" u="none" strike="noStrike" baseline="0" dirty="0">
                <a:latin typeface="BookAntiqua"/>
              </a:rPr>
              <a:t>. This is the case for this example:</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Consolas" panose="020B0609020204030204" pitchFamily="49" charset="0"/>
              </a:rPr>
              <a:t>search() </a:t>
            </a:r>
            <a:r>
              <a:rPr lang="en-US" sz="1800" b="0" i="0" u="none" strike="noStrike" baseline="0" dirty="0">
                <a:latin typeface="BookAntiqua"/>
              </a:rPr>
              <a:t>will accept a regex format as input, whereas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just takes a string.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is faster than the </a:t>
            </a:r>
            <a:r>
              <a:rPr lang="en-US" sz="1800" b="0" i="0" u="none" strike="noStrike" baseline="0" dirty="0">
                <a:latin typeface="Consolas" panose="020B0609020204030204" pitchFamily="49" charset="0"/>
              </a:rPr>
              <a:t>search() </a:t>
            </a:r>
            <a:r>
              <a:rPr lang="en-US" sz="1800" b="0" i="0" u="none" strike="noStrike" baseline="0" dirty="0">
                <a:latin typeface="BookAntiqua"/>
              </a:rPr>
              <a:t>method, so if you just need to look for a string, use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If you need to look for a string pattern, you'll have to use the </a:t>
            </a:r>
            <a:r>
              <a:rPr lang="en-US" sz="1800" b="0" i="0" u="none" strike="noStrike" baseline="0" dirty="0">
                <a:latin typeface="Consolas" panose="020B0609020204030204" pitchFamily="49" charset="0"/>
              </a:rPr>
              <a:t>search() </a:t>
            </a:r>
            <a:r>
              <a:rPr lang="en-US" sz="1800" b="0" i="0" u="none" strike="noStrike" baseline="0" dirty="0">
                <a:latin typeface="BookAntiqua"/>
              </a:rPr>
              <a:t>method.</a:t>
            </a:r>
            <a:endParaRPr lang="en-US" dirty="0"/>
          </a:p>
        </p:txBody>
      </p:sp>
      <p:pic>
        <p:nvPicPr>
          <p:cNvPr id="9" name="Picture 8">
            <a:extLst>
              <a:ext uri="{FF2B5EF4-FFF2-40B4-BE49-F238E27FC236}">
                <a16:creationId xmlns:a16="http://schemas.microsoft.com/office/drawing/2014/main" id="{E4C6C5E7-A07F-49A8-B1B5-1C38A4FD1CFB}"/>
              </a:ext>
            </a:extLst>
          </p:cNvPr>
          <p:cNvPicPr>
            <a:picLocks noChangeAspect="1"/>
          </p:cNvPicPr>
          <p:nvPr/>
        </p:nvPicPr>
        <p:blipFill>
          <a:blip r:embed="rId2"/>
          <a:stretch>
            <a:fillRect/>
          </a:stretch>
        </p:blipFill>
        <p:spPr>
          <a:xfrm>
            <a:off x="1533524" y="2618617"/>
            <a:ext cx="9124950" cy="981075"/>
          </a:xfrm>
          <a:prstGeom prst="rect">
            <a:avLst/>
          </a:prstGeom>
        </p:spPr>
      </p:pic>
      <p:pic>
        <p:nvPicPr>
          <p:cNvPr id="11" name="Picture 10">
            <a:extLst>
              <a:ext uri="{FF2B5EF4-FFF2-40B4-BE49-F238E27FC236}">
                <a16:creationId xmlns:a16="http://schemas.microsoft.com/office/drawing/2014/main" id="{A3D1A515-B678-4588-B209-008C56BF0B1C}"/>
              </a:ext>
            </a:extLst>
          </p:cNvPr>
          <p:cNvPicPr>
            <a:picLocks noChangeAspect="1"/>
          </p:cNvPicPr>
          <p:nvPr/>
        </p:nvPicPr>
        <p:blipFill>
          <a:blip r:embed="rId3"/>
          <a:stretch>
            <a:fillRect/>
          </a:stretch>
        </p:blipFill>
        <p:spPr>
          <a:xfrm>
            <a:off x="1533524" y="4535944"/>
            <a:ext cx="9096375" cy="781050"/>
          </a:xfrm>
          <a:prstGeom prst="rect">
            <a:avLst/>
          </a:prstGeom>
        </p:spPr>
      </p:pic>
    </p:spTree>
    <p:extLst>
      <p:ext uri="{BB962C8B-B14F-4D97-AF65-F5344CB8AC3E}">
        <p14:creationId xmlns:p14="http://schemas.microsoft.com/office/powerpoint/2010/main" val="1719667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736C-D07C-4EF9-ADCB-AE6859B53BD8}"/>
              </a:ext>
            </a:extLst>
          </p:cNvPr>
          <p:cNvSpPr>
            <a:spLocks noGrp="1"/>
          </p:cNvSpPr>
          <p:nvPr>
            <p:ph type="title"/>
          </p:nvPr>
        </p:nvSpPr>
        <p:spPr/>
        <p:txBody>
          <a:bodyPr/>
          <a:lstStyle/>
          <a:p>
            <a:r>
              <a:rPr lang="en-US" dirty="0"/>
              <a:t>Working with index and positions</a:t>
            </a:r>
          </a:p>
        </p:txBody>
      </p:sp>
      <p:sp>
        <p:nvSpPr>
          <p:cNvPr id="3" name="Content Placeholder 2">
            <a:extLst>
              <a:ext uri="{FF2B5EF4-FFF2-40B4-BE49-F238E27FC236}">
                <a16:creationId xmlns:a16="http://schemas.microsoft.com/office/drawing/2014/main" id="{B1AF40FB-79D0-42CD-83E9-162D48071EAC}"/>
              </a:ext>
            </a:extLst>
          </p:cNvPr>
          <p:cNvSpPr>
            <a:spLocks noGrp="1"/>
          </p:cNvSpPr>
          <p:nvPr>
            <p:ph idx="1"/>
          </p:nvPr>
        </p:nvSpPr>
        <p:spPr>
          <a:xfrm>
            <a:off x="581192" y="2070847"/>
            <a:ext cx="11029615" cy="4464423"/>
          </a:xfrm>
        </p:spPr>
        <p:txBody>
          <a:bodyPr anchor="ctr">
            <a:normAutofit/>
          </a:bodyPr>
          <a:lstStyle/>
          <a:p>
            <a:pPr marL="0" indent="0" algn="l">
              <a:buNone/>
            </a:pPr>
            <a:r>
              <a:rPr lang="en-US" sz="1800" b="0" i="0" u="none" strike="noStrike" baseline="0" dirty="0">
                <a:latin typeface="BookAntiqua"/>
              </a:rPr>
              <a:t>If you are asking for the position of an index that is out of the range of the string, it will return an empty string, as is happening in this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an empty line to the screen, and if you ask for the type of </a:t>
            </a:r>
            <a:r>
              <a:rPr lang="en-US" sz="1800" b="0" i="0" u="none" strike="noStrike" baseline="0" dirty="0">
                <a:latin typeface="Consolas" panose="020B0609020204030204" pitchFamily="49" charset="0"/>
              </a:rPr>
              <a:t>pos2</a:t>
            </a:r>
            <a:r>
              <a:rPr lang="en-US" sz="1800" b="0" i="0" u="none" strike="noStrike" baseline="0" dirty="0">
                <a:latin typeface="BookAntiqua"/>
              </a:rPr>
              <a:t>, it will return </a:t>
            </a:r>
            <a:r>
              <a:rPr lang="en-US" sz="1800" b="0" i="0" u="none" strike="noStrike" baseline="0" dirty="0">
                <a:latin typeface="Consolas" panose="020B0609020204030204" pitchFamily="49" charset="0"/>
              </a:rPr>
              <a:t>string</a:t>
            </a:r>
            <a:r>
              <a:rPr lang="en-US" sz="1800" b="0" i="0" u="none" strike="noStrike" baseline="0" dirty="0">
                <a:latin typeface="BookAntiqua"/>
              </a:rPr>
              <a:t>.</a:t>
            </a:r>
            <a:endParaRPr lang="en-US" dirty="0"/>
          </a:p>
        </p:txBody>
      </p:sp>
      <p:pic>
        <p:nvPicPr>
          <p:cNvPr id="10" name="Picture 9">
            <a:extLst>
              <a:ext uri="{FF2B5EF4-FFF2-40B4-BE49-F238E27FC236}">
                <a16:creationId xmlns:a16="http://schemas.microsoft.com/office/drawing/2014/main" id="{B20B57E3-0D72-45B2-B3FA-D452E0DEBB89}"/>
              </a:ext>
            </a:extLst>
          </p:cNvPr>
          <p:cNvPicPr>
            <a:picLocks noChangeAspect="1"/>
          </p:cNvPicPr>
          <p:nvPr/>
        </p:nvPicPr>
        <p:blipFill>
          <a:blip r:embed="rId2"/>
          <a:stretch>
            <a:fillRect/>
          </a:stretch>
        </p:blipFill>
        <p:spPr>
          <a:xfrm>
            <a:off x="1557336" y="4034957"/>
            <a:ext cx="9077325" cy="733425"/>
          </a:xfrm>
          <a:prstGeom prst="rect">
            <a:avLst/>
          </a:prstGeom>
        </p:spPr>
      </p:pic>
    </p:spTree>
    <p:extLst>
      <p:ext uri="{BB962C8B-B14F-4D97-AF65-F5344CB8AC3E}">
        <p14:creationId xmlns:p14="http://schemas.microsoft.com/office/powerpoint/2010/main" val="1850657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1076-49C5-497C-98D8-0A82267366CD}"/>
              </a:ext>
            </a:extLst>
          </p:cNvPr>
          <p:cNvSpPr>
            <a:spLocks noGrp="1"/>
          </p:cNvSpPr>
          <p:nvPr>
            <p:ph type="title"/>
          </p:nvPr>
        </p:nvSpPr>
        <p:spPr/>
        <p:txBody>
          <a:bodyPr/>
          <a:lstStyle/>
          <a:p>
            <a:r>
              <a:rPr lang="en-US" dirty="0"/>
              <a:t>Creating substrings</a:t>
            </a:r>
          </a:p>
        </p:txBody>
      </p:sp>
      <p:sp>
        <p:nvSpPr>
          <p:cNvPr id="3" name="Content Placeholder 2">
            <a:extLst>
              <a:ext uri="{FF2B5EF4-FFF2-40B4-BE49-F238E27FC236}">
                <a16:creationId xmlns:a16="http://schemas.microsoft.com/office/drawing/2014/main" id="{D0C7365E-C21B-4919-BD28-76295635D827}"/>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With the </a:t>
            </a:r>
            <a:r>
              <a:rPr lang="en-US" sz="1800" b="0" i="0" u="none" strike="noStrike" baseline="0" dirty="0">
                <a:latin typeface="Consolas" panose="020B0609020204030204" pitchFamily="49" charset="0"/>
              </a:rPr>
              <a:t>slice(start, end) </a:t>
            </a:r>
            <a:r>
              <a:rPr lang="en-US" sz="1800" b="0" i="0" u="none" strike="noStrike" baseline="0" dirty="0">
                <a:latin typeface="BookAntiqua"/>
              </a:rPr>
              <a:t>method we can create substrings. This does not alter the original string, but returns a new string with the substring. It takes two parameters, the first is the index at which it starts and the second is the end index. If you leave out the second index it will just continue until the end of the string from the start.</a:t>
            </a:r>
          </a:p>
          <a:p>
            <a:pPr marL="0" indent="0" algn="l">
              <a:buNone/>
            </a:pPr>
            <a:r>
              <a:rPr lang="en-US" sz="1800" b="0" i="0" u="none" strike="noStrike" baseline="0" dirty="0">
                <a:latin typeface="BookAntiqua"/>
              </a:rPr>
              <a:t>The end index is not included in the substring. Here is an example:</a:t>
            </a:r>
            <a:endParaRPr lang="en-US" dirty="0"/>
          </a:p>
        </p:txBody>
      </p:sp>
      <p:pic>
        <p:nvPicPr>
          <p:cNvPr id="5" name="Picture 4">
            <a:extLst>
              <a:ext uri="{FF2B5EF4-FFF2-40B4-BE49-F238E27FC236}">
                <a16:creationId xmlns:a16="http://schemas.microsoft.com/office/drawing/2014/main" id="{DE879E9C-F9AB-4B23-8032-CCAF7C29C686}"/>
              </a:ext>
            </a:extLst>
          </p:cNvPr>
          <p:cNvPicPr>
            <a:picLocks noChangeAspect="1"/>
          </p:cNvPicPr>
          <p:nvPr/>
        </p:nvPicPr>
        <p:blipFill>
          <a:blip r:embed="rId2"/>
          <a:stretch>
            <a:fillRect/>
          </a:stretch>
        </p:blipFill>
        <p:spPr>
          <a:xfrm>
            <a:off x="1528761" y="4508019"/>
            <a:ext cx="9134475" cy="1647825"/>
          </a:xfrm>
          <a:prstGeom prst="rect">
            <a:avLst/>
          </a:prstGeom>
        </p:spPr>
      </p:pic>
    </p:spTree>
    <p:extLst>
      <p:ext uri="{BB962C8B-B14F-4D97-AF65-F5344CB8AC3E}">
        <p14:creationId xmlns:p14="http://schemas.microsoft.com/office/powerpoint/2010/main" val="7102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EDEF-92A0-4C23-9F6C-254531D097AE}"/>
              </a:ext>
            </a:extLst>
          </p:cNvPr>
          <p:cNvSpPr>
            <a:spLocks noGrp="1"/>
          </p:cNvSpPr>
          <p:nvPr>
            <p:ph type="title"/>
          </p:nvPr>
        </p:nvSpPr>
        <p:spPr/>
        <p:txBody>
          <a:bodyPr/>
          <a:lstStyle/>
          <a:p>
            <a:r>
              <a:rPr lang="en-US" dirty="0"/>
              <a:t>Introduction to built-in JavaScript methods</a:t>
            </a:r>
          </a:p>
        </p:txBody>
      </p:sp>
      <p:sp>
        <p:nvSpPr>
          <p:cNvPr id="3" name="Content Placeholder 2">
            <a:extLst>
              <a:ext uri="{FF2B5EF4-FFF2-40B4-BE49-F238E27FC236}">
                <a16:creationId xmlns:a16="http://schemas.microsoft.com/office/drawing/2014/main" id="{847B6229-AD84-4730-883B-1F1E43F03E94}"/>
              </a:ext>
            </a:extLst>
          </p:cNvPr>
          <p:cNvSpPr>
            <a:spLocks noGrp="1"/>
          </p:cNvSpPr>
          <p:nvPr>
            <p:ph idx="1"/>
          </p:nvPr>
        </p:nvSpPr>
        <p:spPr>
          <a:xfrm>
            <a:off x="581192" y="2008094"/>
            <a:ext cx="11029615" cy="4401671"/>
          </a:xfrm>
        </p:spPr>
        <p:txBody>
          <a:bodyPr anchor="ctr"/>
          <a:lstStyle/>
          <a:p>
            <a:pPr marL="0" indent="0" algn="l">
              <a:buNone/>
            </a:pPr>
            <a:r>
              <a:rPr lang="en-US" sz="1800" b="0" i="0" u="none" strike="noStrike" baseline="0" dirty="0">
                <a:latin typeface="BookAntiqua"/>
              </a:rPr>
              <a:t>We create a variable, </a:t>
            </a:r>
            <a:r>
              <a:rPr lang="en-US" sz="1800" b="0" i="0" u="none" strike="noStrike" baseline="0" dirty="0">
                <a:latin typeface="Consolas" panose="020B0609020204030204" pitchFamily="49" charset="0"/>
              </a:rPr>
              <a:t>s</a:t>
            </a:r>
            <a:r>
              <a:rPr lang="en-US" sz="1800" b="0" i="0" u="none" strike="noStrike" baseline="0" dirty="0">
                <a:latin typeface="BookAntiqua"/>
              </a:rPr>
              <a:t>, and we store </a:t>
            </a:r>
            <a:r>
              <a:rPr lang="en-US" sz="1800" b="0" i="0" u="none" strike="noStrike" baseline="0" dirty="0">
                <a:latin typeface="Consolas" panose="020B0609020204030204" pitchFamily="49" charset="0"/>
              </a:rPr>
              <a:t>Hello </a:t>
            </a:r>
            <a:r>
              <a:rPr lang="en-US" sz="1800" b="0" i="0" u="none" strike="noStrike" baseline="0" dirty="0">
                <a:latin typeface="BookAntiqua"/>
              </a:rPr>
              <a:t>in there on the first line. Then we want to be logging something. This code has been divided over different lines for readability, but it's actually one statement. We first perform a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on our </a:t>
            </a:r>
            <a:r>
              <a:rPr lang="en-US" sz="1800" b="0" i="0" u="none" strike="noStrike" baseline="0" dirty="0">
                <a:latin typeface="Consolas" panose="020B0609020204030204" pitchFamily="49" charset="0"/>
              </a:rPr>
              <a:t>s </a:t>
            </a:r>
            <a:r>
              <a:rPr lang="en-US" sz="1800" b="0" i="0" u="none" strike="noStrike" baseline="0" dirty="0">
                <a:latin typeface="BookAntiqua"/>
              </a:rPr>
              <a:t>variable, which appends a string to our string. So after that first operation the value is </a:t>
            </a:r>
            <a:r>
              <a:rPr lang="en-US" sz="1800" b="0" i="0" u="none" strike="noStrike" baseline="0" dirty="0">
                <a:latin typeface="Consolas" panose="020B0609020204030204" pitchFamily="49" charset="0"/>
              </a:rPr>
              <a:t>Hello there!</a:t>
            </a:r>
            <a:r>
              <a:rPr lang="en-US" sz="1800" b="0" i="0" u="none" strike="noStrike" baseline="0" dirty="0">
                <a:latin typeface="BookAntiqua"/>
              </a:rPr>
              <a:t>. Then we transform this to uppercase with the next method. At that point the value is </a:t>
            </a:r>
            <a:r>
              <a:rPr lang="en-US" sz="1800" b="0" i="0" u="none" strike="noStrike" baseline="0" dirty="0">
                <a:latin typeface="Consolas" panose="020B0609020204030204" pitchFamily="49" charset="0"/>
              </a:rPr>
              <a:t>HELLO THERE!</a:t>
            </a:r>
            <a:r>
              <a:rPr lang="en-US" sz="1800" b="0" i="0" u="none" strike="noStrike" baseline="0" dirty="0">
                <a:latin typeface="BookAntiqua"/>
              </a:rPr>
              <a:t>. Then we proceed to replace </a:t>
            </a:r>
            <a:r>
              <a:rPr lang="en-US" sz="1800" b="0" i="0" u="none" strike="noStrike" baseline="0" dirty="0">
                <a:latin typeface="Consolas" panose="020B0609020204030204" pitchFamily="49" charset="0"/>
              </a:rPr>
              <a:t>THERE </a:t>
            </a:r>
            <a:r>
              <a:rPr lang="en-US" sz="1800" b="0" i="0" u="none" strike="noStrike" baseline="0" dirty="0">
                <a:latin typeface="BookAntiqua"/>
              </a:rPr>
              <a:t>with </a:t>
            </a:r>
            <a:r>
              <a:rPr lang="en-US" sz="1800" b="0" i="0" u="none" strike="noStrike" baseline="0" dirty="0">
                <a:latin typeface="Consolas" panose="020B0609020204030204" pitchFamily="49" charset="0"/>
              </a:rPr>
              <a:t>you</a:t>
            </a:r>
            <a:r>
              <a:rPr lang="en-US" sz="1800" b="0" i="0" u="none" strike="noStrike" baseline="0" dirty="0">
                <a:latin typeface="BookAntiqua"/>
              </a:rPr>
              <a:t>. After that, the value becomes </a:t>
            </a:r>
            <a:r>
              <a:rPr lang="en-US" sz="1800" b="0" i="0" u="none" strike="noStrike" baseline="0" dirty="0">
                <a:latin typeface="Consolas" panose="020B0609020204030204" pitchFamily="49" charset="0"/>
              </a:rPr>
              <a:t>HELLO you!</a:t>
            </a:r>
            <a:r>
              <a:rPr lang="en-US" sz="1800" b="0" i="0" u="none" strike="noStrike" baseline="0" dirty="0">
                <a:latin typeface="BookAntiqua"/>
              </a:rPr>
              <a:t>. We then append a string to it again and finally the value will be logged:</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need to log or store the output in this example, because the original string value will not be updated by just calling methods on a string.</a:t>
            </a:r>
            <a:endParaRPr lang="en-US" dirty="0"/>
          </a:p>
        </p:txBody>
      </p:sp>
      <p:pic>
        <p:nvPicPr>
          <p:cNvPr id="6" name="Picture 5">
            <a:extLst>
              <a:ext uri="{FF2B5EF4-FFF2-40B4-BE49-F238E27FC236}">
                <a16:creationId xmlns:a16="http://schemas.microsoft.com/office/drawing/2014/main" id="{2ADA9A4D-2E54-45D1-92D7-B7F3C4B3B5EE}"/>
              </a:ext>
            </a:extLst>
          </p:cNvPr>
          <p:cNvPicPr>
            <a:picLocks noChangeAspect="1"/>
          </p:cNvPicPr>
          <p:nvPr/>
        </p:nvPicPr>
        <p:blipFill>
          <a:blip r:embed="rId2"/>
          <a:stretch>
            <a:fillRect/>
          </a:stretch>
        </p:blipFill>
        <p:spPr>
          <a:xfrm>
            <a:off x="1566861" y="4496639"/>
            <a:ext cx="9058275" cy="428625"/>
          </a:xfrm>
          <a:prstGeom prst="rect">
            <a:avLst/>
          </a:prstGeom>
        </p:spPr>
      </p:pic>
    </p:spTree>
    <p:extLst>
      <p:ext uri="{BB962C8B-B14F-4D97-AF65-F5344CB8AC3E}">
        <p14:creationId xmlns:p14="http://schemas.microsoft.com/office/powerpoint/2010/main" val="1776417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1076-49C5-497C-98D8-0A82267366CD}"/>
              </a:ext>
            </a:extLst>
          </p:cNvPr>
          <p:cNvSpPr>
            <a:spLocks noGrp="1"/>
          </p:cNvSpPr>
          <p:nvPr>
            <p:ph type="title"/>
          </p:nvPr>
        </p:nvSpPr>
        <p:spPr/>
        <p:txBody>
          <a:bodyPr/>
          <a:lstStyle/>
          <a:p>
            <a:r>
              <a:rPr lang="en-US" dirty="0"/>
              <a:t>Creating substrings</a:t>
            </a:r>
          </a:p>
        </p:txBody>
      </p:sp>
      <p:sp>
        <p:nvSpPr>
          <p:cNvPr id="3" name="Content Placeholder 2">
            <a:extLst>
              <a:ext uri="{FF2B5EF4-FFF2-40B4-BE49-F238E27FC236}">
                <a16:creationId xmlns:a16="http://schemas.microsoft.com/office/drawing/2014/main" id="{D0C7365E-C21B-4919-BD28-76295635D827}"/>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first one only has one argument, so it starts at index 5 (which holds an </a:t>
            </a:r>
            <a:r>
              <a:rPr lang="en-US" sz="1800" b="0" i="0" u="none" strike="noStrike" baseline="0" dirty="0">
                <a:latin typeface="Consolas" panose="020B0609020204030204" pitchFamily="49" charset="0"/>
              </a:rPr>
              <a:t>e</a:t>
            </a:r>
            <a:r>
              <a:rPr lang="en-US" sz="1800" b="0" i="0" u="none" strike="noStrike" baseline="0" dirty="0">
                <a:latin typeface="BookAntiqua"/>
              </a:rPr>
              <a:t>) and grabs the rest of the string from there. The second one has two arguments, </a:t>
            </a:r>
            <a:r>
              <a:rPr lang="en-US" sz="1800" b="0" i="0" u="none" strike="noStrike" baseline="0" dirty="0">
                <a:latin typeface="Consolas" panose="020B0609020204030204" pitchFamily="49" charset="0"/>
              </a:rPr>
              <a:t>0 </a:t>
            </a:r>
            <a:r>
              <a:rPr lang="en-US" sz="1800" b="0" i="0" u="none" strike="noStrike" baseline="0" dirty="0">
                <a:latin typeface="BookAntiqua"/>
              </a:rPr>
              <a:t>and </a:t>
            </a:r>
            <a:r>
              <a:rPr lang="en-US" sz="1800" b="0" i="0" u="none" strike="noStrike" baseline="0" dirty="0">
                <a:latin typeface="Consolas" panose="020B0609020204030204" pitchFamily="49" charset="0"/>
              </a:rPr>
              <a:t>3</a:t>
            </a:r>
            <a:r>
              <a:rPr lang="en-US" sz="1800" b="0" i="0" u="none" strike="noStrike" baseline="0" dirty="0">
                <a:latin typeface="BookAntiqua"/>
              </a:rPr>
              <a:t>. </a:t>
            </a:r>
            <a:r>
              <a:rPr lang="en-US" sz="1800" b="0" i="0" u="none" strike="noStrike" baseline="0" dirty="0">
                <a:latin typeface="Consolas" panose="020B0609020204030204" pitchFamily="49" charset="0"/>
              </a:rPr>
              <a:t>C </a:t>
            </a:r>
            <a:r>
              <a:rPr lang="en-US" sz="1800" b="0" i="0" u="none" strike="noStrike" baseline="0" dirty="0">
                <a:latin typeface="BookAntiqua"/>
              </a:rPr>
              <a:t>is at index 0 and </a:t>
            </a:r>
            <a:r>
              <a:rPr lang="en-US" sz="1800" b="0" i="0" u="none" strike="noStrike" baseline="0" dirty="0">
                <a:latin typeface="Consolas" panose="020B0609020204030204" pitchFamily="49" charset="0"/>
              </a:rPr>
              <a:t>a </a:t>
            </a:r>
            <a:r>
              <a:rPr lang="en-US" sz="1800" b="0" i="0" u="none" strike="noStrike" baseline="0" dirty="0">
                <a:latin typeface="BookAntiqua"/>
              </a:rPr>
              <a:t>is at index 3. Since the last index is not included in the substring, it will only return </a:t>
            </a:r>
            <a:r>
              <a:rPr lang="en-US" sz="1800" b="0" i="0" u="none" strike="noStrike" baseline="0" dirty="0">
                <a:latin typeface="Consolas" panose="020B0609020204030204" pitchFamily="49" charset="0"/>
              </a:rPr>
              <a:t>Cre</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8061F1DD-B191-4B1F-962B-D804377E0081}"/>
              </a:ext>
            </a:extLst>
          </p:cNvPr>
          <p:cNvPicPr>
            <a:picLocks noChangeAspect="1"/>
          </p:cNvPicPr>
          <p:nvPr/>
        </p:nvPicPr>
        <p:blipFill>
          <a:blip r:embed="rId2"/>
          <a:stretch>
            <a:fillRect/>
          </a:stretch>
        </p:blipFill>
        <p:spPr>
          <a:xfrm>
            <a:off x="1543049" y="3662459"/>
            <a:ext cx="9105900" cy="714375"/>
          </a:xfrm>
          <a:prstGeom prst="rect">
            <a:avLst/>
          </a:prstGeom>
        </p:spPr>
      </p:pic>
    </p:spTree>
    <p:extLst>
      <p:ext uri="{BB962C8B-B14F-4D97-AF65-F5344CB8AC3E}">
        <p14:creationId xmlns:p14="http://schemas.microsoft.com/office/powerpoint/2010/main" val="3076466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B89B-7518-498C-AC1C-560F3EDCF044}"/>
              </a:ext>
            </a:extLst>
          </p:cNvPr>
          <p:cNvSpPr>
            <a:spLocks noGrp="1"/>
          </p:cNvSpPr>
          <p:nvPr>
            <p:ph type="title"/>
          </p:nvPr>
        </p:nvSpPr>
        <p:spPr/>
        <p:txBody>
          <a:bodyPr/>
          <a:lstStyle/>
          <a:p>
            <a:r>
              <a:rPr lang="en-US" dirty="0"/>
              <a:t>Replacing parts of the string</a:t>
            </a:r>
          </a:p>
        </p:txBody>
      </p:sp>
      <p:sp>
        <p:nvSpPr>
          <p:cNvPr id="3" name="Content Placeholder 2">
            <a:extLst>
              <a:ext uri="{FF2B5EF4-FFF2-40B4-BE49-F238E27FC236}">
                <a16:creationId xmlns:a16="http://schemas.microsoft.com/office/drawing/2014/main" id="{E6C4C185-208F-4AA8-B94F-95457CA706B7}"/>
              </a:ext>
            </a:extLst>
          </p:cNvPr>
          <p:cNvSpPr>
            <a:spLocks noGrp="1"/>
          </p:cNvSpPr>
          <p:nvPr>
            <p:ph idx="1"/>
          </p:nvPr>
        </p:nvSpPr>
        <p:spPr>
          <a:xfrm>
            <a:off x="581192" y="2180496"/>
            <a:ext cx="11029615" cy="4480280"/>
          </a:xfrm>
        </p:spPr>
        <p:txBody>
          <a:bodyPr>
            <a:normAutofit/>
          </a:bodyPr>
          <a:lstStyle/>
          <a:p>
            <a:pPr marL="0" indent="0" algn="l">
              <a:buNone/>
            </a:pPr>
            <a:r>
              <a:rPr lang="en-US" sz="1800" b="0" i="0" u="none" strike="noStrike" baseline="0" dirty="0">
                <a:latin typeface="BookAntiqua"/>
              </a:rPr>
              <a:t>If you need to replace a part of the string, you can use the </a:t>
            </a:r>
            <a:r>
              <a:rPr lang="en-US" sz="1800" b="0" i="0" u="none" strike="noStrike" baseline="0" dirty="0">
                <a:latin typeface="Consolas" panose="020B0609020204030204" pitchFamily="49" charset="0"/>
              </a:rPr>
              <a:t>replace(old, new) </a:t>
            </a:r>
            <a:r>
              <a:rPr lang="en-US" sz="1800" b="0" i="0" u="none" strike="noStrike" baseline="0" dirty="0">
                <a:latin typeface="BookAntiqua"/>
              </a:rPr>
              <a:t>method. It takes two arguments, one string to look for in the string and one new value to replace the old value with. Here is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to the console </a:t>
            </a:r>
            <a:r>
              <a:rPr lang="en-US" sz="1800" b="0" i="0" u="none" strike="noStrike" baseline="0" dirty="0">
                <a:latin typeface="Consolas" panose="020B0609020204030204" pitchFamily="49" charset="0"/>
              </a:rPr>
              <a:t>Hi Pascal</a:t>
            </a:r>
            <a:r>
              <a:rPr lang="en-US" sz="1800" b="0" i="0" u="none" strike="noStrike" baseline="0" dirty="0">
                <a:latin typeface="BookAntiqua"/>
              </a:rPr>
              <a:t>. If you don't capture the result, it is gone, because the original string will not get changed. If the string you are targeting doesn't appear in the original string, the replacement doesn't take place and the original string will be returned: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 </a:t>
            </a:r>
            <a:r>
              <a:rPr lang="en-US" sz="1800" b="0" i="0" u="none" strike="noStrike" baseline="0" dirty="0">
                <a:latin typeface="Consolas" panose="020B0609020204030204" pitchFamily="49" charset="0"/>
              </a:rPr>
              <a:t>Hi buddy</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21C51AEB-BC3B-4C88-B2C6-FB1653ABC8BF}"/>
              </a:ext>
            </a:extLst>
          </p:cNvPr>
          <p:cNvPicPr>
            <a:picLocks noChangeAspect="1"/>
          </p:cNvPicPr>
          <p:nvPr/>
        </p:nvPicPr>
        <p:blipFill>
          <a:blip r:embed="rId2"/>
          <a:stretch>
            <a:fillRect/>
          </a:stretch>
        </p:blipFill>
        <p:spPr>
          <a:xfrm>
            <a:off x="1403817" y="2933700"/>
            <a:ext cx="9115425" cy="990600"/>
          </a:xfrm>
          <a:prstGeom prst="rect">
            <a:avLst/>
          </a:prstGeom>
        </p:spPr>
      </p:pic>
      <p:pic>
        <p:nvPicPr>
          <p:cNvPr id="7" name="Picture 6">
            <a:extLst>
              <a:ext uri="{FF2B5EF4-FFF2-40B4-BE49-F238E27FC236}">
                <a16:creationId xmlns:a16="http://schemas.microsoft.com/office/drawing/2014/main" id="{E5A3560D-D23E-4287-8B97-24F3BF177B50}"/>
              </a:ext>
            </a:extLst>
          </p:cNvPr>
          <p:cNvPicPr>
            <a:picLocks noChangeAspect="1"/>
          </p:cNvPicPr>
          <p:nvPr/>
        </p:nvPicPr>
        <p:blipFill>
          <a:blip r:embed="rId3"/>
          <a:stretch>
            <a:fillRect/>
          </a:stretch>
        </p:blipFill>
        <p:spPr>
          <a:xfrm>
            <a:off x="1403817" y="5240710"/>
            <a:ext cx="9163050" cy="733425"/>
          </a:xfrm>
          <a:prstGeom prst="rect">
            <a:avLst/>
          </a:prstGeom>
        </p:spPr>
      </p:pic>
    </p:spTree>
    <p:extLst>
      <p:ext uri="{BB962C8B-B14F-4D97-AF65-F5344CB8AC3E}">
        <p14:creationId xmlns:p14="http://schemas.microsoft.com/office/powerpoint/2010/main" val="2878461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B89B-7518-498C-AC1C-560F3EDCF044}"/>
              </a:ext>
            </a:extLst>
          </p:cNvPr>
          <p:cNvSpPr>
            <a:spLocks noGrp="1"/>
          </p:cNvSpPr>
          <p:nvPr>
            <p:ph type="title"/>
          </p:nvPr>
        </p:nvSpPr>
        <p:spPr/>
        <p:txBody>
          <a:bodyPr/>
          <a:lstStyle/>
          <a:p>
            <a:r>
              <a:rPr lang="en-US" dirty="0"/>
              <a:t>Replacing parts of the string</a:t>
            </a:r>
          </a:p>
        </p:txBody>
      </p:sp>
      <p:sp>
        <p:nvSpPr>
          <p:cNvPr id="3" name="Content Placeholder 2">
            <a:extLst>
              <a:ext uri="{FF2B5EF4-FFF2-40B4-BE49-F238E27FC236}">
                <a16:creationId xmlns:a16="http://schemas.microsoft.com/office/drawing/2014/main" id="{E6C4C185-208F-4AA8-B94F-95457CA706B7}"/>
              </a:ext>
            </a:extLst>
          </p:cNvPr>
          <p:cNvSpPr>
            <a:spLocks noGrp="1"/>
          </p:cNvSpPr>
          <p:nvPr>
            <p:ph idx="1"/>
          </p:nvPr>
        </p:nvSpPr>
        <p:spPr>
          <a:xfrm>
            <a:off x="581192" y="2180496"/>
            <a:ext cx="11029615" cy="4480280"/>
          </a:xfrm>
        </p:spPr>
        <p:txBody>
          <a:bodyPr>
            <a:normAutofit/>
          </a:bodyPr>
          <a:lstStyle/>
          <a:p>
            <a:pPr marL="0" indent="0" algn="l">
              <a:buNone/>
            </a:pPr>
            <a:r>
              <a:rPr lang="en-US" sz="1800" b="0" i="0" u="none" strike="noStrike" baseline="0" dirty="0">
                <a:latin typeface="BookAntiqua"/>
              </a:rPr>
              <a:t>One last note here, it is only changing the first occurrence by default. So this example will only replace the first </a:t>
            </a:r>
            <a:r>
              <a:rPr lang="en-US" sz="1800" b="0" i="0" u="none" strike="noStrike" baseline="0" dirty="0">
                <a:latin typeface="Consolas" panose="020B0609020204030204" pitchFamily="49" charset="0"/>
              </a:rPr>
              <a:t>hello </a:t>
            </a:r>
            <a:r>
              <a:rPr lang="en-US" sz="1800" b="0" i="0" u="none" strike="noStrike" baseline="0" dirty="0">
                <a:latin typeface="BookAntiqua"/>
              </a:rPr>
              <a:t>in the new string: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 </a:t>
            </a:r>
            <a:r>
              <a:rPr lang="en-US" sz="1800" b="0" i="0" u="none" strike="noStrike" baseline="0" dirty="0">
                <a:latin typeface="Consolas" panose="020B0609020204030204" pitchFamily="49" charset="0"/>
              </a:rPr>
              <a:t>oh hello</a:t>
            </a:r>
            <a:r>
              <a:rPr lang="en-US" sz="1800" b="0" i="0" u="none" strike="noStrike" baseline="0" dirty="0">
                <a:latin typeface="BookAntiqua"/>
              </a:rPr>
              <a:t>. If we wanted to replace all the occurrences, we could use the </a:t>
            </a:r>
            <a:r>
              <a:rPr lang="en-US" sz="1800" b="0" i="0" u="none" strike="noStrike" baseline="0" dirty="0" err="1">
                <a:latin typeface="Consolas" panose="020B0609020204030204" pitchFamily="49" charset="0"/>
              </a:rPr>
              <a:t>replaceAll</a:t>
            </a:r>
            <a:r>
              <a:rPr lang="en-US" sz="1800" b="0" i="0" u="none" strike="noStrike" baseline="0" dirty="0">
                <a:latin typeface="Consolas" panose="020B0609020204030204" pitchFamily="49" charset="0"/>
              </a:rPr>
              <a:t>() </a:t>
            </a:r>
            <a:r>
              <a:rPr lang="en-US" sz="1800" b="0" i="0" u="none" strike="noStrike" baseline="0" dirty="0">
                <a:latin typeface="BookAntiqua"/>
              </a:rPr>
              <a:t>method. This will replace all occurrences with the specified new string,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 </a:t>
            </a:r>
            <a:r>
              <a:rPr lang="en-US" sz="1800" b="0" i="0" u="none" strike="noStrike" baseline="0" dirty="0">
                <a:latin typeface="Consolas" panose="020B0609020204030204" pitchFamily="49" charset="0"/>
              </a:rPr>
              <a:t>oh </a:t>
            </a:r>
            <a:r>
              <a:rPr lang="en-US" sz="1800" b="0" i="0" u="none" strike="noStrike" baseline="0" dirty="0" err="1">
                <a:latin typeface="Consolas" panose="020B0609020204030204" pitchFamily="49" charset="0"/>
              </a:rPr>
              <a:t>oh</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08BF544C-F4DF-4FD3-A91D-8443FBE39829}"/>
              </a:ext>
            </a:extLst>
          </p:cNvPr>
          <p:cNvPicPr>
            <a:picLocks noChangeAspect="1"/>
          </p:cNvPicPr>
          <p:nvPr/>
        </p:nvPicPr>
        <p:blipFill>
          <a:blip r:embed="rId2"/>
          <a:stretch>
            <a:fillRect/>
          </a:stretch>
        </p:blipFill>
        <p:spPr>
          <a:xfrm>
            <a:off x="1533525" y="3057861"/>
            <a:ext cx="9124950" cy="1028700"/>
          </a:xfrm>
          <a:prstGeom prst="rect">
            <a:avLst/>
          </a:prstGeom>
        </p:spPr>
      </p:pic>
      <p:pic>
        <p:nvPicPr>
          <p:cNvPr id="9" name="Picture 8">
            <a:extLst>
              <a:ext uri="{FF2B5EF4-FFF2-40B4-BE49-F238E27FC236}">
                <a16:creationId xmlns:a16="http://schemas.microsoft.com/office/drawing/2014/main" id="{F88DB1FD-E98D-4D46-9509-4F5DF9C266AD}"/>
              </a:ext>
            </a:extLst>
          </p:cNvPr>
          <p:cNvPicPr>
            <a:picLocks noChangeAspect="1"/>
          </p:cNvPicPr>
          <p:nvPr/>
        </p:nvPicPr>
        <p:blipFill>
          <a:blip r:embed="rId3"/>
          <a:stretch>
            <a:fillRect/>
          </a:stretch>
        </p:blipFill>
        <p:spPr>
          <a:xfrm>
            <a:off x="1533525" y="4963925"/>
            <a:ext cx="9077325" cy="981075"/>
          </a:xfrm>
          <a:prstGeom prst="rect">
            <a:avLst/>
          </a:prstGeom>
        </p:spPr>
      </p:pic>
    </p:spTree>
    <p:extLst>
      <p:ext uri="{BB962C8B-B14F-4D97-AF65-F5344CB8AC3E}">
        <p14:creationId xmlns:p14="http://schemas.microsoft.com/office/powerpoint/2010/main" val="1961265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3F15-7BB0-4091-8D32-FE57D63A4BDF}"/>
              </a:ext>
            </a:extLst>
          </p:cNvPr>
          <p:cNvSpPr>
            <a:spLocks noGrp="1"/>
          </p:cNvSpPr>
          <p:nvPr>
            <p:ph type="title"/>
          </p:nvPr>
        </p:nvSpPr>
        <p:spPr/>
        <p:txBody>
          <a:bodyPr/>
          <a:lstStyle/>
          <a:p>
            <a:r>
              <a:rPr lang="en-US" dirty="0"/>
              <a:t>Uppercase and lowercase</a:t>
            </a:r>
          </a:p>
        </p:txBody>
      </p:sp>
      <p:sp>
        <p:nvSpPr>
          <p:cNvPr id="3" name="Content Placeholder 2">
            <a:extLst>
              <a:ext uri="{FF2B5EF4-FFF2-40B4-BE49-F238E27FC236}">
                <a16:creationId xmlns:a16="http://schemas.microsoft.com/office/drawing/2014/main" id="{BC02680B-80F0-4A41-90B1-B7C3FA2B6F39}"/>
              </a:ext>
            </a:extLst>
          </p:cNvPr>
          <p:cNvSpPr>
            <a:spLocks noGrp="1"/>
          </p:cNvSpPr>
          <p:nvPr>
            <p:ph idx="1"/>
          </p:nvPr>
        </p:nvSpPr>
        <p:spPr/>
        <p:txBody>
          <a:bodyPr/>
          <a:lstStyle/>
          <a:p>
            <a:pPr marL="0" indent="0" algn="l">
              <a:buNone/>
            </a:pPr>
            <a:r>
              <a:rPr lang="en-US" sz="1800" b="0" i="0" u="none" strike="noStrike" baseline="0" dirty="0">
                <a:latin typeface="BookAntiqua"/>
              </a:rPr>
              <a:t>We can change the letters of a string with the </a:t>
            </a:r>
            <a:r>
              <a:rPr lang="en-US" sz="1800" b="0" i="0" u="none" strike="noStrike" baseline="0" dirty="0" err="1">
                <a:latin typeface="Consolas" panose="020B0609020204030204" pitchFamily="49" charset="0"/>
              </a:rPr>
              <a:t>toUpperCase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toLowerCase</a:t>
            </a:r>
            <a:r>
              <a:rPr lang="en-US" sz="1800" b="0" i="0" u="none" strike="noStrike" baseline="0" dirty="0">
                <a:latin typeface="Consolas" panose="020B0609020204030204" pitchFamily="49" charset="0"/>
              </a:rPr>
              <a:t>() </a:t>
            </a:r>
            <a:r>
              <a:rPr lang="en-US" sz="1800" b="0" i="0" u="none" strike="noStrike" baseline="0" dirty="0">
                <a:latin typeface="BookAntiqua"/>
              </a:rPr>
              <a:t>built-in methods on </a:t>
            </a:r>
            <a:r>
              <a:rPr lang="en-US" sz="1800" b="0" i="0" u="none" strike="noStrike" baseline="0" dirty="0">
                <a:latin typeface="Consolas" panose="020B0609020204030204" pitchFamily="49" charset="0"/>
              </a:rPr>
              <a:t>string</a:t>
            </a:r>
            <a:r>
              <a:rPr lang="en-US" sz="1800" b="0" i="0" u="none" strike="noStrike" baseline="0" dirty="0">
                <a:latin typeface="BookAntiqua"/>
              </a:rPr>
              <a:t>. Again, this is not changing the original string, so we’ll have to capture the result: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a:t>
            </a:r>
            <a:endParaRPr lang="en-US" dirty="0"/>
          </a:p>
        </p:txBody>
      </p:sp>
      <p:pic>
        <p:nvPicPr>
          <p:cNvPr id="5" name="Picture 4">
            <a:extLst>
              <a:ext uri="{FF2B5EF4-FFF2-40B4-BE49-F238E27FC236}">
                <a16:creationId xmlns:a16="http://schemas.microsoft.com/office/drawing/2014/main" id="{69C6FF62-8BF6-4594-B0E6-B5D68F1C30F7}"/>
              </a:ext>
            </a:extLst>
          </p:cNvPr>
          <p:cNvPicPr>
            <a:picLocks noChangeAspect="1"/>
          </p:cNvPicPr>
          <p:nvPr/>
        </p:nvPicPr>
        <p:blipFill>
          <a:blip r:embed="rId2"/>
          <a:stretch>
            <a:fillRect/>
          </a:stretch>
        </p:blipFill>
        <p:spPr>
          <a:xfrm>
            <a:off x="1547811" y="3685054"/>
            <a:ext cx="9096375" cy="1047750"/>
          </a:xfrm>
          <a:prstGeom prst="rect">
            <a:avLst/>
          </a:prstGeom>
        </p:spPr>
      </p:pic>
      <p:pic>
        <p:nvPicPr>
          <p:cNvPr id="7" name="Picture 6">
            <a:extLst>
              <a:ext uri="{FF2B5EF4-FFF2-40B4-BE49-F238E27FC236}">
                <a16:creationId xmlns:a16="http://schemas.microsoft.com/office/drawing/2014/main" id="{F92FE902-1211-48D9-916A-1896DBA06323}"/>
              </a:ext>
            </a:extLst>
          </p:cNvPr>
          <p:cNvPicPr>
            <a:picLocks noChangeAspect="1"/>
          </p:cNvPicPr>
          <p:nvPr/>
        </p:nvPicPr>
        <p:blipFill>
          <a:blip r:embed="rId3"/>
          <a:stretch>
            <a:fillRect/>
          </a:stretch>
        </p:blipFill>
        <p:spPr>
          <a:xfrm>
            <a:off x="1547811" y="5298702"/>
            <a:ext cx="9115425" cy="438150"/>
          </a:xfrm>
          <a:prstGeom prst="rect">
            <a:avLst/>
          </a:prstGeom>
        </p:spPr>
      </p:pic>
    </p:spTree>
    <p:extLst>
      <p:ext uri="{BB962C8B-B14F-4D97-AF65-F5344CB8AC3E}">
        <p14:creationId xmlns:p14="http://schemas.microsoft.com/office/powerpoint/2010/main" val="4166436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3F15-7BB0-4091-8D32-FE57D63A4BDF}"/>
              </a:ext>
            </a:extLst>
          </p:cNvPr>
          <p:cNvSpPr>
            <a:spLocks noGrp="1"/>
          </p:cNvSpPr>
          <p:nvPr>
            <p:ph type="title"/>
          </p:nvPr>
        </p:nvSpPr>
        <p:spPr/>
        <p:txBody>
          <a:bodyPr/>
          <a:lstStyle/>
          <a:p>
            <a:r>
              <a:rPr lang="en-US" dirty="0"/>
              <a:t>Uppercase and lowercase</a:t>
            </a:r>
          </a:p>
        </p:txBody>
      </p:sp>
      <p:sp>
        <p:nvSpPr>
          <p:cNvPr id="3" name="Content Placeholder 2">
            <a:extLst>
              <a:ext uri="{FF2B5EF4-FFF2-40B4-BE49-F238E27FC236}">
                <a16:creationId xmlns:a16="http://schemas.microsoft.com/office/drawing/2014/main" id="{BC02680B-80F0-4A41-90B1-B7C3FA2B6F39}"/>
              </a:ext>
            </a:extLst>
          </p:cNvPr>
          <p:cNvSpPr>
            <a:spLocks noGrp="1"/>
          </p:cNvSpPr>
          <p:nvPr>
            <p:ph idx="1"/>
          </p:nvPr>
        </p:nvSpPr>
        <p:spPr/>
        <p:txBody>
          <a:bodyPr/>
          <a:lstStyle/>
          <a:p>
            <a:pPr marL="0" indent="0" algn="l">
              <a:buNone/>
            </a:pPr>
            <a:r>
              <a:rPr lang="en-US" sz="1800" b="0" i="0" u="none" strike="noStrike" baseline="0" dirty="0">
                <a:latin typeface="BookAntiqua"/>
              </a:rPr>
              <a:t>It converts all the letters to uppercase. We can do the opposite with </a:t>
            </a:r>
            <a:r>
              <a:rPr lang="en-US" sz="1800" b="0" i="0" u="none" strike="noStrike" baseline="0" dirty="0" err="1">
                <a:latin typeface="Consolas" panose="020B0609020204030204" pitchFamily="49" charset="0"/>
              </a:rPr>
              <a:t>toLowerCase</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a:t>
            </a:r>
            <a:endParaRPr lang="en-US" dirty="0"/>
          </a:p>
        </p:txBody>
      </p:sp>
      <p:pic>
        <p:nvPicPr>
          <p:cNvPr id="6" name="Picture 5">
            <a:extLst>
              <a:ext uri="{FF2B5EF4-FFF2-40B4-BE49-F238E27FC236}">
                <a16:creationId xmlns:a16="http://schemas.microsoft.com/office/drawing/2014/main" id="{8C2C0153-1108-43D4-B53A-62DDAC08B456}"/>
              </a:ext>
            </a:extLst>
          </p:cNvPr>
          <p:cNvPicPr>
            <a:picLocks noChangeAspect="1"/>
          </p:cNvPicPr>
          <p:nvPr/>
        </p:nvPicPr>
        <p:blipFill>
          <a:blip r:embed="rId2"/>
          <a:stretch>
            <a:fillRect/>
          </a:stretch>
        </p:blipFill>
        <p:spPr>
          <a:xfrm>
            <a:off x="1557336" y="3580532"/>
            <a:ext cx="9077325" cy="990600"/>
          </a:xfrm>
          <a:prstGeom prst="rect">
            <a:avLst/>
          </a:prstGeom>
        </p:spPr>
      </p:pic>
      <p:pic>
        <p:nvPicPr>
          <p:cNvPr id="9" name="Picture 8">
            <a:extLst>
              <a:ext uri="{FF2B5EF4-FFF2-40B4-BE49-F238E27FC236}">
                <a16:creationId xmlns:a16="http://schemas.microsoft.com/office/drawing/2014/main" id="{74584BE7-3219-4179-97AC-E416D18C3499}"/>
              </a:ext>
            </a:extLst>
          </p:cNvPr>
          <p:cNvPicPr>
            <a:picLocks noChangeAspect="1"/>
          </p:cNvPicPr>
          <p:nvPr/>
        </p:nvPicPr>
        <p:blipFill>
          <a:blip r:embed="rId3"/>
          <a:stretch>
            <a:fillRect/>
          </a:stretch>
        </p:blipFill>
        <p:spPr>
          <a:xfrm>
            <a:off x="1557336" y="5035672"/>
            <a:ext cx="9115425" cy="457200"/>
          </a:xfrm>
          <a:prstGeom prst="rect">
            <a:avLst/>
          </a:prstGeom>
        </p:spPr>
      </p:pic>
    </p:spTree>
    <p:extLst>
      <p:ext uri="{BB962C8B-B14F-4D97-AF65-F5344CB8AC3E}">
        <p14:creationId xmlns:p14="http://schemas.microsoft.com/office/powerpoint/2010/main" val="155097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3F15-7BB0-4091-8D32-FE57D63A4BDF}"/>
              </a:ext>
            </a:extLst>
          </p:cNvPr>
          <p:cNvSpPr>
            <a:spLocks noGrp="1"/>
          </p:cNvSpPr>
          <p:nvPr>
            <p:ph type="title"/>
          </p:nvPr>
        </p:nvSpPr>
        <p:spPr/>
        <p:txBody>
          <a:bodyPr/>
          <a:lstStyle/>
          <a:p>
            <a:r>
              <a:rPr lang="en-US" dirty="0"/>
              <a:t>Uppercase and lowercase</a:t>
            </a:r>
          </a:p>
        </p:txBody>
      </p:sp>
      <p:sp>
        <p:nvSpPr>
          <p:cNvPr id="3" name="Content Placeholder 2">
            <a:extLst>
              <a:ext uri="{FF2B5EF4-FFF2-40B4-BE49-F238E27FC236}">
                <a16:creationId xmlns:a16="http://schemas.microsoft.com/office/drawing/2014/main" id="{BC02680B-80F0-4A41-90B1-B7C3FA2B6F39}"/>
              </a:ext>
            </a:extLst>
          </p:cNvPr>
          <p:cNvSpPr>
            <a:spLocks noGrp="1"/>
          </p:cNvSpPr>
          <p:nvPr>
            <p:ph idx="1"/>
          </p:nvPr>
        </p:nvSpPr>
        <p:spPr>
          <a:xfrm>
            <a:off x="581192" y="2180496"/>
            <a:ext cx="11029615" cy="4265128"/>
          </a:xfrm>
        </p:spPr>
        <p:txBody>
          <a:bodyPr>
            <a:normAutofit/>
          </a:bodyPr>
          <a:lstStyle/>
          <a:p>
            <a:pPr marL="0" indent="0" algn="l">
              <a:buNone/>
            </a:pPr>
            <a:r>
              <a:rPr lang="en-US" sz="1800" b="0" i="0" u="none" strike="noStrike" baseline="0" dirty="0">
                <a:solidFill>
                  <a:srgbClr val="000000"/>
                </a:solidFill>
                <a:latin typeface="BookAntiqua"/>
              </a:rPr>
              <a:t>Let's make it a bit more complicated and say that we'd like the first letter of the sentence to be capitalized. We can do this by combining some of the methods we have seen already right now:</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We are chaining the methods here; we first grab the first character of </a:t>
            </a:r>
            <a:r>
              <a:rPr lang="en-US" sz="1800" b="0" i="0" u="none" strike="noStrike" baseline="0" dirty="0" err="1">
                <a:solidFill>
                  <a:srgbClr val="000000"/>
                </a:solidFill>
                <a:latin typeface="Consolas" panose="020B0609020204030204" pitchFamily="49" charset="0"/>
              </a:rPr>
              <a:t>fixed_caps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a:t>
            </a:r>
            <a:r>
              <a:rPr lang="en-US" sz="1800" b="0" i="0" u="none" strike="noStrike" baseline="0" dirty="0" err="1">
                <a:solidFill>
                  <a:srgbClr val="000000"/>
                </a:solidFill>
                <a:latin typeface="Consolas" panose="020B0609020204030204" pitchFamily="49" charset="0"/>
              </a:rPr>
              <a:t>charAt</a:t>
            </a:r>
            <a:r>
              <a:rPr lang="en-US" sz="1800" b="0" i="0" u="none" strike="noStrike" baseline="0" dirty="0">
                <a:solidFill>
                  <a:srgbClr val="000000"/>
                </a:solidFill>
                <a:latin typeface="Consolas" panose="020B0609020204030204" pitchFamily="49" charset="0"/>
              </a:rPr>
              <a:t>(0) </a:t>
            </a:r>
            <a:r>
              <a:rPr lang="en-US" sz="1800" b="0" i="0" u="none" strike="noStrike" baseline="0" dirty="0">
                <a:solidFill>
                  <a:srgbClr val="000000"/>
                </a:solidFill>
                <a:latin typeface="BookAntiqua"/>
              </a:rPr>
              <a:t>and then make it uppercase by calling </a:t>
            </a:r>
            <a:r>
              <a:rPr lang="en-US" sz="1800" b="0" i="0" u="none" strike="noStrike" baseline="0" dirty="0" err="1">
                <a:solidFill>
                  <a:srgbClr val="000000"/>
                </a:solidFill>
                <a:latin typeface="Consolas" panose="020B0609020204030204" pitchFamily="49" charset="0"/>
              </a:rPr>
              <a:t>toUpperCase</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on it. We then need the rest of the string and we get it by concatenating </a:t>
            </a:r>
            <a:r>
              <a:rPr lang="en-US" sz="1800" b="0" i="0" u="none" strike="noStrike" baseline="0" dirty="0">
                <a:solidFill>
                  <a:srgbClr val="000000"/>
                </a:solidFill>
                <a:latin typeface="Consolas" panose="020B0609020204030204" pitchFamily="49" charset="0"/>
              </a:rPr>
              <a:t>slice(1)</a:t>
            </a:r>
            <a:r>
              <a:rPr lang="en-US" sz="1800" b="0" i="0" u="none" strike="noStrike" baseline="0" dirty="0">
                <a:solidFill>
                  <a:srgbClr val="000000"/>
                </a:solidFill>
                <a:latin typeface="BookAntiqua"/>
              </a:rPr>
              <a:t>.</a:t>
            </a:r>
            <a:endParaRPr lang="en-US" dirty="0"/>
          </a:p>
        </p:txBody>
      </p:sp>
      <p:pic>
        <p:nvPicPr>
          <p:cNvPr id="5" name="Picture 4">
            <a:extLst>
              <a:ext uri="{FF2B5EF4-FFF2-40B4-BE49-F238E27FC236}">
                <a16:creationId xmlns:a16="http://schemas.microsoft.com/office/drawing/2014/main" id="{78D0BF0E-58DC-4285-9927-D2ED0EA2D055}"/>
              </a:ext>
            </a:extLst>
          </p:cNvPr>
          <p:cNvPicPr>
            <a:picLocks noChangeAspect="1"/>
          </p:cNvPicPr>
          <p:nvPr/>
        </p:nvPicPr>
        <p:blipFill>
          <a:blip r:embed="rId2"/>
          <a:stretch>
            <a:fillRect/>
          </a:stretch>
        </p:blipFill>
        <p:spPr>
          <a:xfrm>
            <a:off x="1566861" y="3342435"/>
            <a:ext cx="9058275" cy="1571625"/>
          </a:xfrm>
          <a:prstGeom prst="rect">
            <a:avLst/>
          </a:prstGeom>
        </p:spPr>
      </p:pic>
    </p:spTree>
    <p:extLst>
      <p:ext uri="{BB962C8B-B14F-4D97-AF65-F5344CB8AC3E}">
        <p14:creationId xmlns:p14="http://schemas.microsoft.com/office/powerpoint/2010/main" val="3248464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445A-5F0D-42A5-948F-4AC84A63ADA1}"/>
              </a:ext>
            </a:extLst>
          </p:cNvPr>
          <p:cNvSpPr>
            <a:spLocks noGrp="1"/>
          </p:cNvSpPr>
          <p:nvPr>
            <p:ph type="title"/>
          </p:nvPr>
        </p:nvSpPr>
        <p:spPr/>
        <p:txBody>
          <a:bodyPr/>
          <a:lstStyle/>
          <a:p>
            <a:r>
              <a:rPr lang="en-US" dirty="0"/>
              <a:t>The start and end of a string</a:t>
            </a:r>
          </a:p>
        </p:txBody>
      </p:sp>
      <p:sp>
        <p:nvSpPr>
          <p:cNvPr id="3" name="Content Placeholder 2">
            <a:extLst>
              <a:ext uri="{FF2B5EF4-FFF2-40B4-BE49-F238E27FC236}">
                <a16:creationId xmlns:a16="http://schemas.microsoft.com/office/drawing/2014/main" id="{CBB7716D-BDE9-45F2-8ACF-E1EB318F9372}"/>
              </a:ext>
            </a:extLst>
          </p:cNvPr>
          <p:cNvSpPr>
            <a:spLocks noGrp="1"/>
          </p:cNvSpPr>
          <p:nvPr>
            <p:ph idx="1"/>
          </p:nvPr>
        </p:nvSpPr>
        <p:spPr/>
        <p:txBody>
          <a:bodyPr anchor="t"/>
          <a:lstStyle/>
          <a:p>
            <a:pPr marL="0" indent="0" algn="l">
              <a:buNone/>
            </a:pPr>
            <a:r>
              <a:rPr lang="en-US" sz="1800" b="0" i="0" u="none" strike="noStrike" baseline="0" dirty="0">
                <a:solidFill>
                  <a:srgbClr val="000000"/>
                </a:solidFill>
                <a:latin typeface="BookAntiqua"/>
              </a:rPr>
              <a:t>Sometimes you would want to check what a string starts or ends with. You’ve guessed it, there are built-in methods for this on </a:t>
            </a:r>
            <a:r>
              <a:rPr lang="en-US" sz="1800" b="0" i="0" u="none" strike="noStrike" baseline="0" dirty="0">
                <a:solidFill>
                  <a:srgbClr val="000000"/>
                </a:solidFill>
                <a:latin typeface="Consolas" panose="020B0609020204030204" pitchFamily="49" charset="0"/>
              </a:rPr>
              <a:t>string</a:t>
            </a:r>
            <a:r>
              <a:rPr lang="en-US" sz="1800" b="0" i="0" u="none" strike="noStrike" baseline="0" dirty="0">
                <a:solidFill>
                  <a:srgbClr val="000000"/>
                </a:solidFill>
                <a:latin typeface="BookAntiqua"/>
              </a:rPr>
              <a:t>. We can imagine this chapter is tough to work through, so here is a little encouragement and an example at the same time:</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true </a:t>
            </a:r>
            <a:r>
              <a:rPr lang="en-US" sz="1800" b="0" i="0" u="none" strike="noStrike" baseline="0" dirty="0">
                <a:solidFill>
                  <a:srgbClr val="000000"/>
                </a:solidFill>
                <a:latin typeface="BookAntiqua"/>
              </a:rPr>
              <a:t>to the console, because the sentence starts with </a:t>
            </a:r>
            <a:r>
              <a:rPr lang="en-US" sz="1800" b="0" i="0" u="none" strike="noStrike" baseline="0" dirty="0">
                <a:solidFill>
                  <a:srgbClr val="000000"/>
                </a:solidFill>
                <a:latin typeface="Consolas" panose="020B0609020204030204" pitchFamily="49" charset="0"/>
              </a:rPr>
              <a:t>You</a:t>
            </a:r>
            <a:r>
              <a:rPr lang="en-US" sz="1800" b="0" i="0" u="none" strike="noStrike" baseline="0" dirty="0">
                <a:solidFill>
                  <a:srgbClr val="000000"/>
                </a:solidFill>
                <a:latin typeface="BookAntiqua"/>
              </a:rPr>
              <a:t>. Careful here, because it is case sensitive. So the following example will log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a:t>
            </a:r>
            <a:endParaRPr lang="en-US" dirty="0"/>
          </a:p>
        </p:txBody>
      </p:sp>
      <p:pic>
        <p:nvPicPr>
          <p:cNvPr id="5" name="Picture 4">
            <a:extLst>
              <a:ext uri="{FF2B5EF4-FFF2-40B4-BE49-F238E27FC236}">
                <a16:creationId xmlns:a16="http://schemas.microsoft.com/office/drawing/2014/main" id="{C619FE14-BF44-4D58-8D2C-DAED62EA4ED5}"/>
              </a:ext>
            </a:extLst>
          </p:cNvPr>
          <p:cNvPicPr>
            <a:picLocks noChangeAspect="1"/>
          </p:cNvPicPr>
          <p:nvPr/>
        </p:nvPicPr>
        <p:blipFill>
          <a:blip r:embed="rId2"/>
          <a:stretch>
            <a:fillRect/>
          </a:stretch>
        </p:blipFill>
        <p:spPr>
          <a:xfrm>
            <a:off x="1523999" y="3148012"/>
            <a:ext cx="9144000" cy="1171575"/>
          </a:xfrm>
          <a:prstGeom prst="rect">
            <a:avLst/>
          </a:prstGeom>
        </p:spPr>
      </p:pic>
      <p:pic>
        <p:nvPicPr>
          <p:cNvPr id="7" name="Picture 6">
            <a:extLst>
              <a:ext uri="{FF2B5EF4-FFF2-40B4-BE49-F238E27FC236}">
                <a16:creationId xmlns:a16="http://schemas.microsoft.com/office/drawing/2014/main" id="{B0673EEE-6CD4-4E3A-8D85-C42C2FF9613C}"/>
              </a:ext>
            </a:extLst>
          </p:cNvPr>
          <p:cNvPicPr>
            <a:picLocks noChangeAspect="1"/>
          </p:cNvPicPr>
          <p:nvPr/>
        </p:nvPicPr>
        <p:blipFill>
          <a:blip r:embed="rId3"/>
          <a:stretch>
            <a:fillRect/>
          </a:stretch>
        </p:blipFill>
        <p:spPr>
          <a:xfrm>
            <a:off x="1543049" y="5144424"/>
            <a:ext cx="9105900" cy="714375"/>
          </a:xfrm>
          <a:prstGeom prst="rect">
            <a:avLst/>
          </a:prstGeom>
        </p:spPr>
      </p:pic>
    </p:spTree>
    <p:extLst>
      <p:ext uri="{BB962C8B-B14F-4D97-AF65-F5344CB8AC3E}">
        <p14:creationId xmlns:p14="http://schemas.microsoft.com/office/powerpoint/2010/main" val="3623923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445A-5F0D-42A5-948F-4AC84A63ADA1}"/>
              </a:ext>
            </a:extLst>
          </p:cNvPr>
          <p:cNvSpPr>
            <a:spLocks noGrp="1"/>
          </p:cNvSpPr>
          <p:nvPr>
            <p:ph type="title"/>
          </p:nvPr>
        </p:nvSpPr>
        <p:spPr/>
        <p:txBody>
          <a:bodyPr/>
          <a:lstStyle/>
          <a:p>
            <a:r>
              <a:rPr lang="en-US" dirty="0"/>
              <a:t>The start and end of a string</a:t>
            </a:r>
          </a:p>
        </p:txBody>
      </p:sp>
      <p:sp>
        <p:nvSpPr>
          <p:cNvPr id="3" name="Content Placeholder 2">
            <a:extLst>
              <a:ext uri="{FF2B5EF4-FFF2-40B4-BE49-F238E27FC236}">
                <a16:creationId xmlns:a16="http://schemas.microsoft.com/office/drawing/2014/main" id="{CBB7716D-BDE9-45F2-8ACF-E1EB318F9372}"/>
              </a:ext>
            </a:extLst>
          </p:cNvPr>
          <p:cNvSpPr>
            <a:spLocks noGrp="1"/>
          </p:cNvSpPr>
          <p:nvPr>
            <p:ph idx="1"/>
          </p:nvPr>
        </p:nvSpPr>
        <p:spPr>
          <a:xfrm>
            <a:off x="581192" y="2180496"/>
            <a:ext cx="11029615" cy="4265128"/>
          </a:xfrm>
        </p:spPr>
        <p:txBody>
          <a:bodyPr anchor="t">
            <a:normAutofit lnSpcReduction="10000"/>
          </a:bodyPr>
          <a:lstStyle/>
          <a:p>
            <a:pPr marL="0" indent="0" algn="l">
              <a:buNone/>
            </a:pPr>
            <a:r>
              <a:rPr lang="en-US" sz="1800" b="0" i="0" u="none" strike="noStrike" baseline="0" dirty="0">
                <a:latin typeface="BookAntiqua"/>
              </a:rPr>
              <a:t>If you don't care about uppercase or lowercase, you can use the previously discussed </a:t>
            </a:r>
            <a:r>
              <a:rPr lang="en-US" sz="1800" b="0" i="0" u="none" strike="noStrike" baseline="0" dirty="0" err="1">
                <a:latin typeface="Consolas" panose="020B0609020204030204" pitchFamily="49" charset="0"/>
              </a:rPr>
              <a:t>toLowerCase</a:t>
            </a:r>
            <a:r>
              <a:rPr lang="en-US" sz="1800" b="0" i="0" u="none" strike="noStrike" baseline="0" dirty="0">
                <a:latin typeface="Consolas" panose="020B0609020204030204" pitchFamily="49" charset="0"/>
              </a:rPr>
              <a:t>() </a:t>
            </a:r>
            <a:r>
              <a:rPr lang="en-US" sz="1800" b="0" i="0" u="none" strike="noStrike" baseline="0" dirty="0">
                <a:latin typeface="BookAntiqua"/>
              </a:rPr>
              <a:t>method here, so that it will not take uppercase or lowercase into account: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are now converting the string to lowercase first, so we know we are only working with lowercase characters here. However, an important side note here is that this will affect performance for huge strings.</a:t>
            </a:r>
          </a:p>
          <a:p>
            <a:pPr marL="0" indent="0" algn="l">
              <a:buNone/>
            </a:pPr>
            <a:r>
              <a:rPr lang="en-US" sz="1800" b="0" i="0" u="none" strike="noStrike" baseline="0" dirty="0">
                <a:latin typeface="BookAntiqua"/>
              </a:rPr>
              <a:t>To end this section, we can do the same thing for checking whether a string ends with a certain string. You can see it in action here: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it doesn't end with </a:t>
            </a:r>
            <a:r>
              <a:rPr lang="en-US" sz="1800" b="0" i="0" u="none" strike="noStrike" baseline="0" dirty="0">
                <a:latin typeface="Consolas" panose="020B0609020204030204" pitchFamily="49" charset="0"/>
              </a:rPr>
              <a:t>Something else</a:t>
            </a:r>
            <a:r>
              <a:rPr lang="en-US" sz="1800" b="0" i="0" u="none" strike="noStrike" baseline="0" dirty="0">
                <a:latin typeface="BookAntiqua"/>
              </a:rPr>
              <a:t>, it will return </a:t>
            </a:r>
            <a:r>
              <a:rPr lang="en-US" sz="1800" b="0" i="0" u="none" strike="noStrike" baseline="0" dirty="0">
                <a:latin typeface="Consolas" panose="020B0609020204030204" pitchFamily="49" charset="0"/>
              </a:rPr>
              <a:t>false</a:t>
            </a:r>
            <a:r>
              <a:rPr lang="en-US" sz="1800" b="0" i="0" u="none" strike="noStrike" baseline="0" dirty="0">
                <a:latin typeface="BookAntiqua"/>
              </a:rPr>
              <a:t>.</a:t>
            </a:r>
            <a:endParaRPr lang="en-US" dirty="0">
              <a:latin typeface="BookAntiqua"/>
            </a:endParaRPr>
          </a:p>
        </p:txBody>
      </p:sp>
      <p:pic>
        <p:nvPicPr>
          <p:cNvPr id="6" name="Picture 5">
            <a:extLst>
              <a:ext uri="{FF2B5EF4-FFF2-40B4-BE49-F238E27FC236}">
                <a16:creationId xmlns:a16="http://schemas.microsoft.com/office/drawing/2014/main" id="{77A59665-D6EC-457D-BC32-7425E2D80E36}"/>
              </a:ext>
            </a:extLst>
          </p:cNvPr>
          <p:cNvPicPr>
            <a:picLocks noChangeAspect="1"/>
          </p:cNvPicPr>
          <p:nvPr/>
        </p:nvPicPr>
        <p:blipFill>
          <a:blip r:embed="rId2"/>
          <a:stretch>
            <a:fillRect/>
          </a:stretch>
        </p:blipFill>
        <p:spPr>
          <a:xfrm>
            <a:off x="1504950" y="3043237"/>
            <a:ext cx="9182100" cy="771525"/>
          </a:xfrm>
          <a:prstGeom prst="rect">
            <a:avLst/>
          </a:prstGeom>
        </p:spPr>
      </p:pic>
      <p:pic>
        <p:nvPicPr>
          <p:cNvPr id="9" name="Picture 8">
            <a:extLst>
              <a:ext uri="{FF2B5EF4-FFF2-40B4-BE49-F238E27FC236}">
                <a16:creationId xmlns:a16="http://schemas.microsoft.com/office/drawing/2014/main" id="{B50A433B-387C-4BC7-9CF6-B046BBBF0E94}"/>
              </a:ext>
            </a:extLst>
          </p:cNvPr>
          <p:cNvPicPr>
            <a:picLocks noChangeAspect="1"/>
          </p:cNvPicPr>
          <p:nvPr/>
        </p:nvPicPr>
        <p:blipFill>
          <a:blip r:embed="rId3"/>
          <a:stretch>
            <a:fillRect/>
          </a:stretch>
        </p:blipFill>
        <p:spPr>
          <a:xfrm>
            <a:off x="1538286" y="5152184"/>
            <a:ext cx="9115425" cy="695325"/>
          </a:xfrm>
          <a:prstGeom prst="rect">
            <a:avLst/>
          </a:prstGeom>
        </p:spPr>
      </p:pic>
    </p:spTree>
    <p:extLst>
      <p:ext uri="{BB962C8B-B14F-4D97-AF65-F5344CB8AC3E}">
        <p14:creationId xmlns:p14="http://schemas.microsoft.com/office/powerpoint/2010/main" val="20867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5ED0-A715-4E72-B2A8-95F31BA0503D}"/>
              </a:ext>
            </a:extLst>
          </p:cNvPr>
          <p:cNvSpPr>
            <a:spLocks noGrp="1"/>
          </p:cNvSpPr>
          <p:nvPr>
            <p:ph type="title"/>
          </p:nvPr>
        </p:nvSpPr>
        <p:spPr/>
        <p:txBody>
          <a:bodyPr/>
          <a:lstStyle/>
          <a:p>
            <a:r>
              <a:rPr lang="en-US" dirty="0"/>
              <a:t>Practice exercise 8.4</a:t>
            </a:r>
          </a:p>
        </p:txBody>
      </p:sp>
      <p:sp>
        <p:nvSpPr>
          <p:cNvPr id="3" name="Content Placeholder 2">
            <a:extLst>
              <a:ext uri="{FF2B5EF4-FFF2-40B4-BE49-F238E27FC236}">
                <a16:creationId xmlns:a16="http://schemas.microsoft.com/office/drawing/2014/main" id="{3BC6B04E-B144-42D2-8B67-4B16601F7923}"/>
              </a:ext>
            </a:extLst>
          </p:cNvPr>
          <p:cNvSpPr>
            <a:spLocks noGrp="1"/>
          </p:cNvSpPr>
          <p:nvPr>
            <p:ph idx="1"/>
          </p:nvPr>
        </p:nvSpPr>
        <p:spPr>
          <a:xfrm>
            <a:off x="581192" y="2180496"/>
            <a:ext cx="11029615" cy="4229269"/>
          </a:xfrm>
        </p:spPr>
        <p:txBody>
          <a:bodyPr>
            <a:normAutofit/>
          </a:bodyPr>
          <a:lstStyle/>
          <a:p>
            <a:pPr marL="0" indent="0" algn="l">
              <a:buNone/>
            </a:pPr>
            <a:r>
              <a:rPr lang="en-US" sz="1800" b="0" i="0" u="none" strike="noStrike" baseline="0" dirty="0">
                <a:latin typeface="BookAntiqua"/>
              </a:rPr>
              <a:t>Using string manipulation, create a function that will return a string with the first letter of all the words capitalized and the rest of the letters in lowercase. You should transform the sentence </a:t>
            </a:r>
            <a:r>
              <a:rPr lang="en-US" sz="1800" b="0" i="0" u="none" strike="noStrike" baseline="0" dirty="0" err="1">
                <a:latin typeface="Consolas" panose="020B0609020204030204" pitchFamily="49" charset="0"/>
              </a:rPr>
              <a:t>thIs</a:t>
            </a:r>
            <a:r>
              <a:rPr lang="en-US" sz="1800" b="0" i="0" u="none" strike="noStrike" baseline="0" dirty="0">
                <a:latin typeface="Consolas" panose="020B0609020204030204" pitchFamily="49" charset="0"/>
              </a:rPr>
              <a:t> will be </a:t>
            </a:r>
            <a:r>
              <a:rPr lang="en-US" sz="1800" b="0" i="0" u="none" strike="noStrike" baseline="0" dirty="0" err="1">
                <a:latin typeface="Consolas" panose="020B0609020204030204" pitchFamily="49" charset="0"/>
              </a:rPr>
              <a:t>capiTalized</a:t>
            </a:r>
            <a:r>
              <a:rPr lang="en-US" sz="1800" b="0" i="0" u="none" strike="noStrike" baseline="0" dirty="0">
                <a:latin typeface="Consolas" panose="020B0609020204030204" pitchFamily="49" charset="0"/>
              </a:rPr>
              <a:t> for each word </a:t>
            </a:r>
            <a:r>
              <a:rPr lang="en-US" sz="1800" b="0" i="0" u="none" strike="noStrike" baseline="0" dirty="0">
                <a:latin typeface="BookAntiqua"/>
              </a:rPr>
              <a:t>into </a:t>
            </a:r>
            <a:r>
              <a:rPr lang="en-US" sz="1800" b="0" i="0" u="none" strike="noStrike" baseline="0" dirty="0">
                <a:latin typeface="Consolas" panose="020B0609020204030204" pitchFamily="49" charset="0"/>
              </a:rPr>
              <a:t>This Will Be Capitalized For Each Word</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string with several words that have letters with different cases, a mix of upper and lowercase words.</a:t>
            </a:r>
          </a:p>
          <a:p>
            <a:pPr marL="666900" lvl="1" indent="-342900">
              <a:buFont typeface="+mj-lt"/>
              <a:buAutoNum type="arabicPeriod"/>
            </a:pPr>
            <a:r>
              <a:rPr lang="en-US" sz="1800" b="0" i="0" u="none" strike="noStrike" baseline="0" dirty="0">
                <a:latin typeface="BookAntiqua"/>
              </a:rPr>
              <a:t>Create a function that gets a string as an argument, which will be the value that we will manipulate.</a:t>
            </a:r>
          </a:p>
          <a:p>
            <a:pPr marL="666900" lvl="1" indent="-342900">
              <a:buFont typeface="+mj-lt"/>
              <a:buAutoNum type="arabicPeriod"/>
            </a:pPr>
            <a:r>
              <a:rPr lang="en-US" sz="1800" b="0" i="0" u="none" strike="noStrike" baseline="0" dirty="0">
                <a:latin typeface="BookAntiqua"/>
              </a:rPr>
              <a:t>In the function first transform everything to lowercase letters.</a:t>
            </a:r>
          </a:p>
          <a:p>
            <a:pPr marL="666900" lvl="1" indent="-342900">
              <a:buFont typeface="+mj-lt"/>
              <a:buAutoNum type="arabicPeriod"/>
            </a:pPr>
            <a:r>
              <a:rPr lang="en-US" sz="1800" b="0" i="0" u="none" strike="noStrike" baseline="0" dirty="0">
                <a:latin typeface="BookAntiqua"/>
              </a:rPr>
              <a:t>Create an empty array that can hold the values of the words when we capitalize them.</a:t>
            </a:r>
          </a:p>
          <a:p>
            <a:pPr marL="666900" lvl="1" indent="-342900">
              <a:buFont typeface="+mj-lt"/>
              <a:buAutoNum type="arabicPeriod"/>
            </a:pPr>
            <a:r>
              <a:rPr lang="en-US" sz="1800" b="0" i="0" u="none" strike="noStrike" baseline="0" dirty="0">
                <a:latin typeface="BookAntiqua"/>
              </a:rPr>
              <a:t>Convert the phrase into words in an array using the </a:t>
            </a:r>
            <a:r>
              <a:rPr lang="en-US" sz="1800" b="0" i="0" u="none" strike="noStrike" baseline="0" dirty="0">
                <a:latin typeface="Consolas" panose="020B0609020204030204" pitchFamily="49" charset="0"/>
              </a:rPr>
              <a:t>split() </a:t>
            </a:r>
            <a:r>
              <a:rPr lang="en-US" sz="1800" b="0" i="0" u="none" strike="noStrike" baseline="0" dirty="0">
                <a:latin typeface="BookAntiqua"/>
              </a:rPr>
              <a:t>method.</a:t>
            </a:r>
          </a:p>
          <a:p>
            <a:pPr marL="666900" lvl="1" indent="-342900">
              <a:buFont typeface="+mj-lt"/>
              <a:buAutoNum type="arabicPeriod"/>
            </a:pPr>
            <a:r>
              <a:rPr lang="en-US" sz="1800" b="0" i="0" u="none" strike="noStrike" baseline="0" dirty="0">
                <a:latin typeface="BookAntiqua"/>
              </a:rPr>
              <a:t>Loop through each one of the words that are now in the new array, so you can select each one independently. You can use </a:t>
            </a:r>
            <a:r>
              <a:rPr lang="en-US" sz="1800" b="0" i="0" u="none" strike="noStrike" baseline="0" dirty="0" err="1">
                <a:latin typeface="Consolas" panose="020B0609020204030204" pitchFamily="49" charset="0"/>
              </a:rPr>
              <a:t>forEach</a:t>
            </a:r>
            <a:r>
              <a:rPr lang="en-US" sz="1800" b="0" i="0" u="none" strike="noStrike" baseline="0" dirty="0">
                <a:latin typeface="Consolas" panose="020B0609020204030204" pitchFamily="49" charset="0"/>
              </a:rPr>
              <a:t>() </a:t>
            </a:r>
            <a:r>
              <a:rPr lang="en-US" sz="1800" b="0" i="0" u="none" strike="noStrike" baseline="0" dirty="0">
                <a:latin typeface="BookAntiqua"/>
              </a:rPr>
              <a:t>for this.</a:t>
            </a:r>
            <a:endParaRPr lang="en-US" sz="1800" dirty="0"/>
          </a:p>
        </p:txBody>
      </p:sp>
    </p:spTree>
    <p:extLst>
      <p:ext uri="{BB962C8B-B14F-4D97-AF65-F5344CB8AC3E}">
        <p14:creationId xmlns:p14="http://schemas.microsoft.com/office/powerpoint/2010/main" val="3106904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5ED0-A715-4E72-B2A8-95F31BA0503D}"/>
              </a:ext>
            </a:extLst>
          </p:cNvPr>
          <p:cNvSpPr>
            <a:spLocks noGrp="1"/>
          </p:cNvSpPr>
          <p:nvPr>
            <p:ph type="title"/>
          </p:nvPr>
        </p:nvSpPr>
        <p:spPr/>
        <p:txBody>
          <a:bodyPr/>
          <a:lstStyle/>
          <a:p>
            <a:r>
              <a:rPr lang="en-US" dirty="0"/>
              <a:t>Practice exercise 8.4</a:t>
            </a:r>
          </a:p>
        </p:txBody>
      </p:sp>
      <p:sp>
        <p:nvSpPr>
          <p:cNvPr id="3" name="Content Placeholder 2">
            <a:extLst>
              <a:ext uri="{FF2B5EF4-FFF2-40B4-BE49-F238E27FC236}">
                <a16:creationId xmlns:a16="http://schemas.microsoft.com/office/drawing/2014/main" id="{3BC6B04E-B144-42D2-8B67-4B16601F7923}"/>
              </a:ext>
            </a:extLst>
          </p:cNvPr>
          <p:cNvSpPr>
            <a:spLocks noGrp="1"/>
          </p:cNvSpPr>
          <p:nvPr>
            <p:ph idx="1"/>
          </p:nvPr>
        </p:nvSpPr>
        <p:spPr>
          <a:xfrm>
            <a:off x="581192" y="2180496"/>
            <a:ext cx="11029615" cy="4229269"/>
          </a:xfrm>
        </p:spPr>
        <p:txBody>
          <a:bodyPr>
            <a:normAutofit/>
          </a:bodyPr>
          <a:lstStyle/>
          <a:p>
            <a:pPr marL="666900" lvl="1" indent="-342900">
              <a:buFont typeface="+mj-lt"/>
              <a:buAutoNum type="arabicPeriod" startAt="7"/>
            </a:pPr>
            <a:r>
              <a:rPr lang="en-US" sz="1800" b="0" i="0" u="none" strike="noStrike" baseline="0" dirty="0">
                <a:latin typeface="BookAntiqua"/>
              </a:rPr>
              <a:t>Using </a:t>
            </a:r>
            <a:r>
              <a:rPr lang="en-US" sz="1800" b="0" i="0" u="none" strike="noStrike" baseline="0" dirty="0">
                <a:latin typeface="Consolas" panose="020B0609020204030204" pitchFamily="49" charset="0"/>
              </a:rPr>
              <a:t>slice() </a:t>
            </a:r>
            <a:r>
              <a:rPr lang="en-US" sz="1800" b="0" i="0" u="none" strike="noStrike" baseline="0" dirty="0">
                <a:latin typeface="BookAntiqua"/>
              </a:rPr>
              <a:t>isolate the first letter in each word, then transform it to uppercase. Again using </a:t>
            </a:r>
            <a:r>
              <a:rPr lang="en-US" sz="1800" b="0" i="0" u="none" strike="noStrike" baseline="0" dirty="0">
                <a:latin typeface="Consolas" panose="020B0609020204030204" pitchFamily="49" charset="0"/>
              </a:rPr>
              <a:t>slice()</a:t>
            </a:r>
            <a:r>
              <a:rPr lang="en-US" sz="1800" b="0" i="0" u="none" strike="noStrike" baseline="0" dirty="0">
                <a:latin typeface="BookAntiqua"/>
              </a:rPr>
              <a:t>, get the remaining value of the word without including the first letter. Then concatenate the two together to form the word that is now capitalized.</a:t>
            </a:r>
          </a:p>
          <a:p>
            <a:pPr marL="666900" lvl="1" indent="-342900">
              <a:buFont typeface="+mj-lt"/>
              <a:buAutoNum type="arabicPeriod" startAt="7"/>
            </a:pPr>
            <a:r>
              <a:rPr lang="en-US" sz="1800" b="0" i="0" u="none" strike="noStrike" baseline="0" dirty="0">
                <a:latin typeface="BookAntiqua"/>
              </a:rPr>
              <a:t>Add the new capitalized word into the blank array that you created. By the end of the loop you should have an array with all the words as separate items in the new array.</a:t>
            </a:r>
          </a:p>
          <a:p>
            <a:pPr marL="666900" lvl="1" indent="-342900">
              <a:buFont typeface="+mj-lt"/>
              <a:buAutoNum type="arabicPeriod" startAt="7"/>
            </a:pPr>
            <a:r>
              <a:rPr lang="en-US" sz="1800" b="0" i="0" u="none" strike="noStrike" baseline="0" dirty="0">
                <a:latin typeface="BookAntiqua"/>
              </a:rPr>
              <a:t>Take the array of updated words and using the </a:t>
            </a:r>
            <a:r>
              <a:rPr lang="en-US" sz="1800" b="0" i="0" u="none" strike="noStrike" baseline="0" dirty="0">
                <a:latin typeface="Consolas" panose="020B0609020204030204" pitchFamily="49" charset="0"/>
              </a:rPr>
              <a:t>join() </a:t>
            </a:r>
            <a:r>
              <a:rPr lang="en-US" sz="1800" b="0" i="0" u="none" strike="noStrike" baseline="0" dirty="0">
                <a:latin typeface="BookAntiqua"/>
              </a:rPr>
              <a:t>method, transform them back into a string with spaces between each word.</a:t>
            </a:r>
          </a:p>
          <a:p>
            <a:pPr marL="666900" lvl="1" indent="-342900">
              <a:buFont typeface="+mj-lt"/>
              <a:buAutoNum type="arabicPeriod" startAt="7"/>
            </a:pPr>
            <a:r>
              <a:rPr lang="en-US" sz="1800" b="0" i="0" u="none" strike="noStrike" baseline="0" dirty="0">
                <a:latin typeface="BookAntiqua"/>
              </a:rPr>
              <a:t>Return the value of the newly updated string with capitalized words that can then be output into the console.</a:t>
            </a:r>
            <a:endParaRPr lang="en-US" sz="1800" dirty="0"/>
          </a:p>
        </p:txBody>
      </p:sp>
    </p:spTree>
    <p:extLst>
      <p:ext uri="{BB962C8B-B14F-4D97-AF65-F5344CB8AC3E}">
        <p14:creationId xmlns:p14="http://schemas.microsoft.com/office/powerpoint/2010/main" val="408417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CE08-8F14-4DB3-834F-6D12716E2A13}"/>
              </a:ext>
            </a:extLst>
          </p:cNvPr>
          <p:cNvSpPr>
            <a:spLocks noGrp="1"/>
          </p:cNvSpPr>
          <p:nvPr>
            <p:ph type="title"/>
          </p:nvPr>
        </p:nvSpPr>
        <p:spPr/>
        <p:txBody>
          <a:bodyPr/>
          <a:lstStyle/>
          <a:p>
            <a:r>
              <a:rPr lang="en-US" dirty="0"/>
              <a:t>Global methods</a:t>
            </a:r>
          </a:p>
        </p:txBody>
      </p:sp>
      <p:sp>
        <p:nvSpPr>
          <p:cNvPr id="3" name="Content Placeholder 2">
            <a:extLst>
              <a:ext uri="{FF2B5EF4-FFF2-40B4-BE49-F238E27FC236}">
                <a16:creationId xmlns:a16="http://schemas.microsoft.com/office/drawing/2014/main" id="{BE05B001-ED8D-4B10-AF74-4CB17BD1BEC9}"/>
              </a:ext>
            </a:extLst>
          </p:cNvPr>
          <p:cNvSpPr>
            <a:spLocks noGrp="1"/>
          </p:cNvSpPr>
          <p:nvPr>
            <p:ph idx="1"/>
          </p:nvPr>
        </p:nvSpPr>
        <p:spPr/>
        <p:txBody>
          <a:bodyPr anchor="ctr"/>
          <a:lstStyle/>
          <a:p>
            <a:pPr marL="0" indent="0" algn="l">
              <a:buNone/>
            </a:pPr>
            <a:r>
              <a:rPr lang="en-US" sz="1800" b="0" i="0" u="none" strike="noStrike" baseline="0" dirty="0">
                <a:latin typeface="BookAntiqua"/>
              </a:rPr>
              <a:t>The global JavaScript methods can be used without referring to the built-in object they are part of. This means that we can just use the method name as if it is a function that has been defined inside the scope we are in, without the "object" in front of it. For example, instead of writing: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can also write:</a:t>
            </a:r>
            <a:endParaRPr lang="en-US" dirty="0"/>
          </a:p>
        </p:txBody>
      </p:sp>
      <p:pic>
        <p:nvPicPr>
          <p:cNvPr id="5" name="Picture 4">
            <a:extLst>
              <a:ext uri="{FF2B5EF4-FFF2-40B4-BE49-F238E27FC236}">
                <a16:creationId xmlns:a16="http://schemas.microsoft.com/office/drawing/2014/main" id="{B503C5D5-641B-4CC6-A2A5-60C3852285EC}"/>
              </a:ext>
            </a:extLst>
          </p:cNvPr>
          <p:cNvPicPr>
            <a:picLocks noChangeAspect="1"/>
          </p:cNvPicPr>
          <p:nvPr/>
        </p:nvPicPr>
        <p:blipFill>
          <a:blip r:embed="rId2"/>
          <a:stretch>
            <a:fillRect/>
          </a:stretch>
        </p:blipFill>
        <p:spPr>
          <a:xfrm>
            <a:off x="1552574" y="3934231"/>
            <a:ext cx="9086850" cy="742950"/>
          </a:xfrm>
          <a:prstGeom prst="rect">
            <a:avLst/>
          </a:prstGeom>
        </p:spPr>
      </p:pic>
      <p:pic>
        <p:nvPicPr>
          <p:cNvPr id="7" name="Picture 6">
            <a:extLst>
              <a:ext uri="{FF2B5EF4-FFF2-40B4-BE49-F238E27FC236}">
                <a16:creationId xmlns:a16="http://schemas.microsoft.com/office/drawing/2014/main" id="{FD2F3232-6E8B-4886-85AF-B99AB223315F}"/>
              </a:ext>
            </a:extLst>
          </p:cNvPr>
          <p:cNvPicPr>
            <a:picLocks noChangeAspect="1"/>
          </p:cNvPicPr>
          <p:nvPr/>
        </p:nvPicPr>
        <p:blipFill>
          <a:blip r:embed="rId3"/>
          <a:stretch>
            <a:fillRect/>
          </a:stretch>
        </p:blipFill>
        <p:spPr>
          <a:xfrm>
            <a:off x="1552574" y="5173097"/>
            <a:ext cx="9134475" cy="485775"/>
          </a:xfrm>
          <a:prstGeom prst="rect">
            <a:avLst/>
          </a:prstGeom>
        </p:spPr>
      </p:pic>
    </p:spTree>
    <p:extLst>
      <p:ext uri="{BB962C8B-B14F-4D97-AF65-F5344CB8AC3E}">
        <p14:creationId xmlns:p14="http://schemas.microsoft.com/office/powerpoint/2010/main" val="2788796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8321-2265-4E2F-82BD-CBBA63FEAAE6}"/>
              </a:ext>
            </a:extLst>
          </p:cNvPr>
          <p:cNvSpPr>
            <a:spLocks noGrp="1"/>
          </p:cNvSpPr>
          <p:nvPr>
            <p:ph type="title"/>
          </p:nvPr>
        </p:nvSpPr>
        <p:spPr/>
        <p:txBody>
          <a:bodyPr/>
          <a:lstStyle/>
          <a:p>
            <a:r>
              <a:rPr lang="en-US" dirty="0"/>
              <a:t>Practice exercise 8.5</a:t>
            </a:r>
          </a:p>
        </p:txBody>
      </p:sp>
      <p:sp>
        <p:nvSpPr>
          <p:cNvPr id="3" name="Content Placeholder 2">
            <a:extLst>
              <a:ext uri="{FF2B5EF4-FFF2-40B4-BE49-F238E27FC236}">
                <a16:creationId xmlns:a16="http://schemas.microsoft.com/office/drawing/2014/main" id="{F1F778CD-4E50-47D0-A9D7-13E0126421ED}"/>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Using the </a:t>
            </a:r>
            <a:r>
              <a:rPr lang="en-US" sz="1800" b="0" i="0" u="none" strike="noStrike" baseline="0" dirty="0">
                <a:solidFill>
                  <a:srgbClr val="000000"/>
                </a:solidFill>
                <a:latin typeface="Consolas" panose="020B0609020204030204" pitchFamily="49" charset="0"/>
              </a:rPr>
              <a:t>replace() </a:t>
            </a:r>
            <a:r>
              <a:rPr lang="en-US" sz="1800" b="0" i="0" u="none" strike="noStrike" baseline="0" dirty="0">
                <a:solidFill>
                  <a:srgbClr val="000000"/>
                </a:solidFill>
                <a:latin typeface="BookAntiqua"/>
              </a:rPr>
              <a:t>string method, complete this vowel replacer exercise by replacing the vowels in a string with numbers. You can start with this string: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And turn it into something like the following: </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p:txBody>
      </p:sp>
      <p:pic>
        <p:nvPicPr>
          <p:cNvPr id="5" name="Picture 4">
            <a:extLst>
              <a:ext uri="{FF2B5EF4-FFF2-40B4-BE49-F238E27FC236}">
                <a16:creationId xmlns:a16="http://schemas.microsoft.com/office/drawing/2014/main" id="{01FF6FDA-DCE3-48D2-9AD7-9C7716520FD1}"/>
              </a:ext>
            </a:extLst>
          </p:cNvPr>
          <p:cNvPicPr>
            <a:picLocks noChangeAspect="1"/>
          </p:cNvPicPr>
          <p:nvPr/>
        </p:nvPicPr>
        <p:blipFill>
          <a:blip r:embed="rId2"/>
          <a:stretch>
            <a:fillRect/>
          </a:stretch>
        </p:blipFill>
        <p:spPr>
          <a:xfrm>
            <a:off x="1519236" y="3571972"/>
            <a:ext cx="9153525" cy="447675"/>
          </a:xfrm>
          <a:prstGeom prst="rect">
            <a:avLst/>
          </a:prstGeom>
        </p:spPr>
      </p:pic>
      <p:pic>
        <p:nvPicPr>
          <p:cNvPr id="7" name="Picture 6">
            <a:extLst>
              <a:ext uri="{FF2B5EF4-FFF2-40B4-BE49-F238E27FC236}">
                <a16:creationId xmlns:a16="http://schemas.microsoft.com/office/drawing/2014/main" id="{2C08680C-9AC4-495C-8CF8-E9CA17135625}"/>
              </a:ext>
            </a:extLst>
          </p:cNvPr>
          <p:cNvPicPr>
            <a:picLocks noChangeAspect="1"/>
          </p:cNvPicPr>
          <p:nvPr/>
        </p:nvPicPr>
        <p:blipFill>
          <a:blip r:embed="rId3"/>
          <a:stretch>
            <a:fillRect/>
          </a:stretch>
        </p:blipFill>
        <p:spPr>
          <a:xfrm>
            <a:off x="1519236" y="4696055"/>
            <a:ext cx="9086850" cy="495300"/>
          </a:xfrm>
          <a:prstGeom prst="rect">
            <a:avLst/>
          </a:prstGeom>
        </p:spPr>
      </p:pic>
    </p:spTree>
    <p:extLst>
      <p:ext uri="{BB962C8B-B14F-4D97-AF65-F5344CB8AC3E}">
        <p14:creationId xmlns:p14="http://schemas.microsoft.com/office/powerpoint/2010/main" val="3527212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8321-2265-4E2F-82BD-CBBA63FEAAE6}"/>
              </a:ext>
            </a:extLst>
          </p:cNvPr>
          <p:cNvSpPr>
            <a:spLocks noGrp="1"/>
          </p:cNvSpPr>
          <p:nvPr>
            <p:ph type="title"/>
          </p:nvPr>
        </p:nvSpPr>
        <p:spPr/>
        <p:txBody>
          <a:bodyPr/>
          <a:lstStyle/>
          <a:p>
            <a:r>
              <a:rPr lang="en-US" dirty="0"/>
              <a:t>Practice exercise 8.5</a:t>
            </a:r>
          </a:p>
        </p:txBody>
      </p:sp>
      <p:sp>
        <p:nvSpPr>
          <p:cNvPr id="3" name="Content Placeholder 2">
            <a:extLst>
              <a:ext uri="{FF2B5EF4-FFF2-40B4-BE49-F238E27FC236}">
                <a16:creationId xmlns:a16="http://schemas.microsoft.com/office/drawing/2014/main" id="{F1F778CD-4E50-47D0-A9D7-13E0126421ED}"/>
              </a:ext>
            </a:extLst>
          </p:cNvPr>
          <p:cNvSpPr>
            <a:spLocks noGrp="1"/>
          </p:cNvSpPr>
          <p:nvPr>
            <p:ph idx="1"/>
          </p:nvPr>
        </p:nvSpPr>
        <p:spPr>
          <a:xfrm>
            <a:off x="581192" y="2088777"/>
            <a:ext cx="11029615" cy="4347882"/>
          </a:xfrm>
        </p:spPr>
        <p:txBody>
          <a:bodyPr>
            <a:normAutofit lnSpcReduction="10000"/>
          </a:bodyPr>
          <a:lstStyle/>
          <a:p>
            <a:pPr marL="0" indent="0" algn="l">
              <a:buNone/>
            </a:pPr>
            <a:r>
              <a:rPr lang="en-US" sz="1800" b="0" i="0" u="none" strike="noStrike" baseline="0" dirty="0">
                <a:latin typeface="BookAntiqua"/>
              </a:rPr>
              <a:t>Take the following steps:</a:t>
            </a:r>
          </a:p>
          <a:p>
            <a:pPr marL="666900" lvl="1" indent="-342900">
              <a:buFont typeface="+mj-lt"/>
              <a:buAutoNum type="arabicPeriod"/>
            </a:pPr>
            <a:r>
              <a:rPr lang="en-US" sz="1800" b="0" i="0" u="none" strike="noStrike" baseline="0" dirty="0">
                <a:latin typeface="BookAntiqua"/>
              </a:rPr>
              <a:t>Create the previously specified string, and convert it to lowercase.</a:t>
            </a:r>
          </a:p>
          <a:p>
            <a:pPr marL="666900" lvl="1" indent="-342900">
              <a:buFont typeface="+mj-lt"/>
              <a:buAutoNum type="arabicPeriod"/>
            </a:pPr>
            <a:r>
              <a:rPr lang="en-US" sz="1800" b="0" i="0" u="none" strike="noStrike" baseline="0" dirty="0">
                <a:latin typeface="BookAntiqua"/>
              </a:rPr>
              <a:t>Create an array containing the vowels: a, e, </a:t>
            </a:r>
            <a:r>
              <a:rPr lang="en-US" sz="1800" b="0" i="0" u="none" strike="noStrike" baseline="0" dirty="0" err="1">
                <a:latin typeface="BookAntiqua"/>
              </a:rPr>
              <a:t>i</a:t>
            </a:r>
            <a:r>
              <a:rPr lang="en-US" sz="1800" b="0" i="0" u="none" strike="noStrike" baseline="0" dirty="0">
                <a:latin typeface="BookAntiqua"/>
              </a:rPr>
              <a:t>, o, u.</a:t>
            </a:r>
          </a:p>
          <a:p>
            <a:pPr marL="666900" lvl="1" indent="-342900">
              <a:buFont typeface="+mj-lt"/>
              <a:buAutoNum type="arabicPeriod"/>
            </a:pPr>
            <a:r>
              <a:rPr lang="en-US" sz="1800" b="0" i="0" u="none" strike="noStrike" baseline="0" dirty="0">
                <a:latin typeface="BookAntiqua"/>
              </a:rPr>
              <a:t>Loop through each letter you have in the array, and output the current letter into the console so that you can see which letter will be converted.</a:t>
            </a:r>
          </a:p>
          <a:p>
            <a:pPr marL="666900" lvl="1" indent="-342900">
              <a:buFont typeface="+mj-lt"/>
              <a:buAutoNum type="arabicPeriod"/>
            </a:pPr>
            <a:r>
              <a:rPr lang="en-US" sz="1800" b="0" i="0" u="none" strike="noStrike" baseline="0" dirty="0">
                <a:latin typeface="BookAntiqua"/>
              </a:rPr>
              <a:t>Within the loop, using </a:t>
            </a:r>
            <a:r>
              <a:rPr lang="en-US" sz="1800" b="0" i="0" u="none" strike="noStrike" baseline="0" dirty="0" err="1">
                <a:latin typeface="Consolas" panose="020B0609020204030204" pitchFamily="49" charset="0"/>
              </a:rPr>
              <a:t>replaceAll</a:t>
            </a:r>
            <a:r>
              <a:rPr lang="en-US" sz="1800" b="0" i="0" u="none" strike="noStrike" baseline="0" dirty="0">
                <a:latin typeface="Consolas" panose="020B0609020204030204" pitchFamily="49" charset="0"/>
              </a:rPr>
              <a:t>() </a:t>
            </a:r>
            <a:r>
              <a:rPr lang="en-US" sz="1800" b="0" i="0" u="none" strike="noStrike" baseline="0" dirty="0">
                <a:latin typeface="BookAntiqua"/>
              </a:rPr>
              <a:t>update each vowel substring with the index value of the letter from the vowel array.</a:t>
            </a:r>
          </a:p>
          <a:p>
            <a:pPr marL="666900" lvl="1" indent="-342900">
              <a:buFont typeface="+mj-lt"/>
              <a:buAutoNum type="arabicPeriod"/>
            </a:pPr>
            <a:endParaRPr lang="en-US" sz="1800" dirty="0">
              <a:latin typeface="BookAntiqua"/>
            </a:endParaRPr>
          </a:p>
          <a:p>
            <a:pPr marL="666900" lvl="1" indent="-342900">
              <a:buFont typeface="+mj-lt"/>
              <a:buAutoNum type="arabicPeriod"/>
            </a:pPr>
            <a:endParaRPr lang="en-US" sz="1800" dirty="0">
              <a:latin typeface="BookAntiqua"/>
            </a:endParaRPr>
          </a:p>
          <a:p>
            <a:pPr marL="666900" lvl="1" indent="-342900">
              <a:buFont typeface="+mj-lt"/>
              <a:buAutoNum type="arabicPeriod"/>
            </a:pPr>
            <a:endParaRPr lang="en-US" sz="1800" b="0" i="0" u="none" strike="noStrike" baseline="0" dirty="0">
              <a:latin typeface="BookAntiqua"/>
            </a:endParaRPr>
          </a:p>
          <a:p>
            <a:pPr marL="666900" lvl="1" indent="-342900">
              <a:buFont typeface="+mj-lt"/>
              <a:buAutoNum type="arabicPeriod"/>
            </a:pPr>
            <a:endParaRPr lang="en-US" sz="1800" b="0" i="0" u="none" strike="noStrike" baseline="0" dirty="0">
              <a:latin typeface="BookAntiqua"/>
            </a:endParaRPr>
          </a:p>
          <a:p>
            <a:pPr marL="666900" lvl="1" indent="-342900">
              <a:buFont typeface="+mj-lt"/>
              <a:buAutoNum type="arabicPeriod"/>
            </a:pPr>
            <a:r>
              <a:rPr lang="en-US" sz="1800" b="0" i="0" u="none" strike="noStrike" baseline="0" dirty="0">
                <a:latin typeface="BookAntiqua"/>
              </a:rPr>
              <a:t>Once the loop completes output the result of the new string into the console.</a:t>
            </a:r>
            <a:endParaRPr lang="en-US" sz="1800" dirty="0">
              <a:solidFill>
                <a:srgbClr val="000000"/>
              </a:solidFill>
              <a:latin typeface="BookAntiqua"/>
            </a:endParaRPr>
          </a:p>
        </p:txBody>
      </p:sp>
      <p:pic>
        <p:nvPicPr>
          <p:cNvPr id="6" name="Picture 5">
            <a:extLst>
              <a:ext uri="{FF2B5EF4-FFF2-40B4-BE49-F238E27FC236}">
                <a16:creationId xmlns:a16="http://schemas.microsoft.com/office/drawing/2014/main" id="{C3D6A85E-49DF-4A2E-9879-DF222401C6E5}"/>
              </a:ext>
            </a:extLst>
          </p:cNvPr>
          <p:cNvPicPr>
            <a:picLocks noChangeAspect="1"/>
          </p:cNvPicPr>
          <p:nvPr/>
        </p:nvPicPr>
        <p:blipFill>
          <a:blip r:embed="rId2"/>
          <a:stretch>
            <a:fillRect/>
          </a:stretch>
        </p:blipFill>
        <p:spPr>
          <a:xfrm>
            <a:off x="2465293" y="4603708"/>
            <a:ext cx="6647329" cy="1144629"/>
          </a:xfrm>
          <a:prstGeom prst="rect">
            <a:avLst/>
          </a:prstGeom>
        </p:spPr>
      </p:pic>
    </p:spTree>
    <p:extLst>
      <p:ext uri="{BB962C8B-B14F-4D97-AF65-F5344CB8AC3E}">
        <p14:creationId xmlns:p14="http://schemas.microsoft.com/office/powerpoint/2010/main" val="363412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DD57-5040-4303-AFE5-7ADF20A90E1D}"/>
              </a:ext>
            </a:extLst>
          </p:cNvPr>
          <p:cNvSpPr>
            <a:spLocks noGrp="1"/>
          </p:cNvSpPr>
          <p:nvPr>
            <p:ph type="title"/>
          </p:nvPr>
        </p:nvSpPr>
        <p:spPr/>
        <p:txBody>
          <a:bodyPr/>
          <a:lstStyle/>
          <a:p>
            <a:r>
              <a:rPr lang="en-US" dirty="0"/>
              <a:t>Number methods</a:t>
            </a:r>
          </a:p>
        </p:txBody>
      </p:sp>
      <p:sp>
        <p:nvSpPr>
          <p:cNvPr id="3" name="Content Placeholder 2">
            <a:extLst>
              <a:ext uri="{FF2B5EF4-FFF2-40B4-BE49-F238E27FC236}">
                <a16:creationId xmlns:a16="http://schemas.microsoft.com/office/drawing/2014/main" id="{DF54B128-4686-40A6-B386-16CCD1210909}"/>
              </a:ext>
            </a:extLst>
          </p:cNvPr>
          <p:cNvSpPr>
            <a:spLocks noGrp="1"/>
          </p:cNvSpPr>
          <p:nvPr>
            <p:ph idx="1"/>
          </p:nvPr>
        </p:nvSpPr>
        <p:spPr/>
        <p:txBody>
          <a:bodyPr/>
          <a:lstStyle/>
          <a:p>
            <a:pPr marL="0" indent="0" algn="ctr">
              <a:buNone/>
            </a:pPr>
            <a:r>
              <a:rPr lang="en-US" sz="1800" b="0" i="0" u="none" strike="noStrike" baseline="0" dirty="0">
                <a:latin typeface="BookAntiqua"/>
              </a:rPr>
              <a:t>Let's move on to some built-in methods on the </a:t>
            </a:r>
            <a:r>
              <a:rPr lang="en-US" sz="1800" b="0" i="0" u="none" strike="noStrike" baseline="0" dirty="0">
                <a:latin typeface="Consolas" panose="020B0609020204030204" pitchFamily="49" charset="0"/>
              </a:rPr>
              <a:t>Number </a:t>
            </a:r>
            <a:r>
              <a:rPr lang="en-US" sz="1800" b="0" i="0" u="none" strike="noStrike" baseline="0" dirty="0">
                <a:latin typeface="BookAntiqua"/>
              </a:rPr>
              <a:t>object. We have seen a few</a:t>
            </a:r>
          </a:p>
          <a:p>
            <a:pPr marL="0" indent="0" algn="ctr">
              <a:buNone/>
            </a:pPr>
            <a:r>
              <a:rPr lang="en-US" sz="1800" b="0" i="0" u="none" strike="noStrike" baseline="0" dirty="0">
                <a:latin typeface="BookAntiqua"/>
              </a:rPr>
              <a:t>already, these are so popular that some of them have been made into global methods.</a:t>
            </a:r>
            <a:endParaRPr lang="en-US" dirty="0"/>
          </a:p>
        </p:txBody>
      </p:sp>
    </p:spTree>
    <p:extLst>
      <p:ext uri="{BB962C8B-B14F-4D97-AF65-F5344CB8AC3E}">
        <p14:creationId xmlns:p14="http://schemas.microsoft.com/office/powerpoint/2010/main" val="21857417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E2AC-BB73-4011-A44A-D84B70B37979}"/>
              </a:ext>
            </a:extLst>
          </p:cNvPr>
          <p:cNvSpPr>
            <a:spLocks noGrp="1"/>
          </p:cNvSpPr>
          <p:nvPr>
            <p:ph type="title"/>
          </p:nvPr>
        </p:nvSpPr>
        <p:spPr/>
        <p:txBody>
          <a:bodyPr/>
          <a:lstStyle/>
          <a:p>
            <a:r>
              <a:rPr lang="en-US" dirty="0"/>
              <a:t>Checking if something is (not) a number</a:t>
            </a:r>
          </a:p>
        </p:txBody>
      </p:sp>
      <p:sp>
        <p:nvSpPr>
          <p:cNvPr id="3" name="Content Placeholder 2">
            <a:extLst>
              <a:ext uri="{FF2B5EF4-FFF2-40B4-BE49-F238E27FC236}">
                <a16:creationId xmlns:a16="http://schemas.microsoft.com/office/drawing/2014/main" id="{AA2EE2E7-7BA6-42F2-9CAA-26693A39E72A}"/>
              </a:ext>
            </a:extLst>
          </p:cNvPr>
          <p:cNvSpPr>
            <a:spLocks noGrp="1"/>
          </p:cNvSpPr>
          <p:nvPr>
            <p:ph idx="1"/>
          </p:nvPr>
        </p:nvSpPr>
        <p:spPr/>
        <p:txBody>
          <a:bodyPr anchor="t"/>
          <a:lstStyle/>
          <a:p>
            <a:pPr marL="0" indent="0" algn="l">
              <a:buNone/>
            </a:pPr>
            <a:r>
              <a:rPr lang="en-US" sz="1800" b="0" i="0" u="none" strike="noStrike" baseline="0" dirty="0">
                <a:latin typeface="BookAntiqua"/>
              </a:rPr>
              <a:t>This can be done with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a:t>
            </a:r>
            <a:r>
              <a:rPr lang="en-US" sz="1800" b="0" i="0" u="none" strike="noStrike" baseline="0" dirty="0">
                <a:latin typeface="BookAntiqua"/>
              </a:rPr>
              <a:t>. We have seen this already when we talked about global methods, we can use this method without </a:t>
            </a:r>
            <a:r>
              <a:rPr lang="en-US" sz="1800" b="0" i="0" u="none" strike="noStrike" baseline="0" dirty="0">
                <a:latin typeface="Consolas" panose="020B0609020204030204" pitchFamily="49" charset="0"/>
              </a:rPr>
              <a:t>Number </a:t>
            </a:r>
            <a:r>
              <a:rPr lang="en-US" sz="1800" b="0" i="0" u="none" strike="noStrike" baseline="0" dirty="0">
                <a:latin typeface="BookAntiqua"/>
              </a:rPr>
              <a:t>in front of it. Often you will want to do the opposite, you can negate the function with an </a:t>
            </a:r>
            <a:r>
              <a:rPr lang="en-US" sz="1800" b="0" i="0" u="none" strike="noStrike" baseline="0" dirty="0">
                <a:latin typeface="Consolas" panose="020B0609020204030204" pitchFamily="49" charset="0"/>
              </a:rPr>
              <a:t>! </a:t>
            </a:r>
            <a:r>
              <a:rPr lang="en-US" sz="1800" b="0" i="0" u="none" strike="noStrike" baseline="0" dirty="0">
                <a:latin typeface="BookAntiqua"/>
              </a:rPr>
              <a:t>in front of it: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to the console:</a:t>
            </a:r>
            <a:endParaRPr lang="en-US" dirty="0"/>
          </a:p>
        </p:txBody>
      </p:sp>
      <p:pic>
        <p:nvPicPr>
          <p:cNvPr id="5" name="Picture 4">
            <a:extLst>
              <a:ext uri="{FF2B5EF4-FFF2-40B4-BE49-F238E27FC236}">
                <a16:creationId xmlns:a16="http://schemas.microsoft.com/office/drawing/2014/main" id="{36E9E273-5F8D-4E5B-833B-077D1FA2E680}"/>
              </a:ext>
            </a:extLst>
          </p:cNvPr>
          <p:cNvPicPr>
            <a:picLocks noChangeAspect="1"/>
          </p:cNvPicPr>
          <p:nvPr/>
        </p:nvPicPr>
        <p:blipFill>
          <a:blip r:embed="rId2"/>
          <a:stretch>
            <a:fillRect/>
          </a:stretch>
        </p:blipFill>
        <p:spPr>
          <a:xfrm>
            <a:off x="1519236" y="3205259"/>
            <a:ext cx="9153525" cy="1628775"/>
          </a:xfrm>
          <a:prstGeom prst="rect">
            <a:avLst/>
          </a:prstGeom>
        </p:spPr>
      </p:pic>
      <p:pic>
        <p:nvPicPr>
          <p:cNvPr id="7" name="Picture 6">
            <a:extLst>
              <a:ext uri="{FF2B5EF4-FFF2-40B4-BE49-F238E27FC236}">
                <a16:creationId xmlns:a16="http://schemas.microsoft.com/office/drawing/2014/main" id="{57AE1E62-6DBB-4709-8ABB-D87136B20AD3}"/>
              </a:ext>
            </a:extLst>
          </p:cNvPr>
          <p:cNvPicPr>
            <a:picLocks noChangeAspect="1"/>
          </p:cNvPicPr>
          <p:nvPr/>
        </p:nvPicPr>
        <p:blipFill>
          <a:blip r:embed="rId3"/>
          <a:stretch>
            <a:fillRect/>
          </a:stretch>
        </p:blipFill>
        <p:spPr>
          <a:xfrm>
            <a:off x="1519236" y="5560252"/>
            <a:ext cx="9086850" cy="1047750"/>
          </a:xfrm>
          <a:prstGeom prst="rect">
            <a:avLst/>
          </a:prstGeom>
        </p:spPr>
      </p:pic>
    </p:spTree>
    <p:extLst>
      <p:ext uri="{BB962C8B-B14F-4D97-AF65-F5344CB8AC3E}">
        <p14:creationId xmlns:p14="http://schemas.microsoft.com/office/powerpoint/2010/main" val="2548015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E2AC-BB73-4011-A44A-D84B70B37979}"/>
              </a:ext>
            </a:extLst>
          </p:cNvPr>
          <p:cNvSpPr>
            <a:spLocks noGrp="1"/>
          </p:cNvSpPr>
          <p:nvPr>
            <p:ph type="title"/>
          </p:nvPr>
        </p:nvSpPr>
        <p:spPr/>
        <p:txBody>
          <a:bodyPr/>
          <a:lstStyle/>
          <a:p>
            <a:r>
              <a:rPr lang="en-US" dirty="0"/>
              <a:t>Checking if something is (not) a number</a:t>
            </a:r>
          </a:p>
        </p:txBody>
      </p:sp>
      <p:sp>
        <p:nvSpPr>
          <p:cNvPr id="3" name="Content Placeholder 2">
            <a:extLst>
              <a:ext uri="{FF2B5EF4-FFF2-40B4-BE49-F238E27FC236}">
                <a16:creationId xmlns:a16="http://schemas.microsoft.com/office/drawing/2014/main" id="{AA2EE2E7-7BA6-42F2-9CAA-26693A39E72A}"/>
              </a:ext>
            </a:extLst>
          </p:cNvPr>
          <p:cNvSpPr>
            <a:spLocks noGrp="1"/>
          </p:cNvSpPr>
          <p:nvPr>
            <p:ph idx="1"/>
          </p:nvPr>
        </p:nvSpPr>
        <p:spPr>
          <a:xfrm>
            <a:off x="581192" y="2180496"/>
            <a:ext cx="11029615" cy="4193410"/>
          </a:xfrm>
        </p:spPr>
        <p:txBody>
          <a:bodyPr anchor="ctr"/>
          <a:lstStyle/>
          <a:p>
            <a:pPr marL="0" indent="0" algn="l">
              <a:buNone/>
            </a:pPr>
            <a:r>
              <a:rPr lang="en-US" sz="1800" b="0" i="0" u="none" strike="noStrike" baseline="0" dirty="0">
                <a:solidFill>
                  <a:srgbClr val="000000"/>
                </a:solidFill>
                <a:latin typeface="BookAntiqua"/>
              </a:rPr>
              <a:t>Since </a:t>
            </a:r>
            <a:r>
              <a:rPr lang="en-US" sz="1800" b="0" i="0" u="none" strike="noStrike" baseline="0" dirty="0">
                <a:solidFill>
                  <a:srgbClr val="000000"/>
                </a:solidFill>
                <a:latin typeface="Consolas" panose="020B0609020204030204" pitchFamily="49" charset="0"/>
              </a:rPr>
              <a:t>x </a:t>
            </a:r>
            <a:r>
              <a:rPr lang="en-US" sz="1800" b="0" i="0" u="none" strike="noStrike" baseline="0" dirty="0">
                <a:solidFill>
                  <a:srgbClr val="000000"/>
                </a:solidFill>
                <a:latin typeface="BookAntiqua"/>
              </a:rPr>
              <a:t>is a number, </a:t>
            </a:r>
            <a:r>
              <a:rPr lang="en-US" sz="1800" b="0" i="0" u="none" strike="noStrike" baseline="0" dirty="0" err="1">
                <a:solidFill>
                  <a:srgbClr val="000000"/>
                </a:solidFill>
                <a:latin typeface="Consolas" panose="020B0609020204030204" pitchFamily="49" charset="0"/>
              </a:rPr>
              <a:t>isNaN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will be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But this result negated becomes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since </a:t>
            </a:r>
            <a:r>
              <a:rPr lang="en-US" sz="1800" b="0" i="0" u="none" strike="noStrike" baseline="0" dirty="0">
                <a:solidFill>
                  <a:srgbClr val="000000"/>
                </a:solidFill>
                <a:latin typeface="Consolas" panose="020B0609020204030204" pitchFamily="49" charset="0"/>
              </a:rPr>
              <a:t>x </a:t>
            </a:r>
            <a:r>
              <a:rPr lang="en-US" sz="1800" b="0" i="0" u="none" strike="noStrike" baseline="0" dirty="0">
                <a:solidFill>
                  <a:srgbClr val="000000"/>
                </a:solidFill>
                <a:latin typeface="BookAntiqua"/>
              </a:rPr>
              <a:t>is a number. The string </a:t>
            </a:r>
            <a:r>
              <a:rPr lang="en-US" sz="1800" b="0" i="0" u="none" strike="noStrike" baseline="0" dirty="0">
                <a:solidFill>
                  <a:srgbClr val="000000"/>
                </a:solidFill>
                <a:latin typeface="Consolas" panose="020B0609020204030204" pitchFamily="49" charset="0"/>
              </a:rPr>
              <a:t>hi </a:t>
            </a:r>
            <a:r>
              <a:rPr lang="en-US" sz="1800" b="0" i="0" u="none" strike="noStrike" baseline="0" dirty="0">
                <a:solidFill>
                  <a:srgbClr val="000000"/>
                </a:solidFill>
                <a:latin typeface="BookAntiqua"/>
              </a:rPr>
              <a:t>is not a number, so it will become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And this one?</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Some funky stuff is going on here, even though </a:t>
            </a:r>
            <a:r>
              <a:rPr lang="en-US" sz="1800" b="0" i="0" u="none" strike="noStrike" baseline="0" dirty="0">
                <a:solidFill>
                  <a:srgbClr val="000000"/>
                </a:solidFill>
                <a:latin typeface="Consolas" panose="020B0609020204030204" pitchFamily="49" charset="0"/>
              </a:rPr>
              <a:t>5 </a:t>
            </a:r>
            <a:r>
              <a:rPr lang="en-US" sz="1800" b="0" i="0" u="none" strike="noStrike" baseline="0" dirty="0">
                <a:solidFill>
                  <a:srgbClr val="000000"/>
                </a:solidFill>
                <a:latin typeface="BookAntiqua"/>
              </a:rPr>
              <a:t>is between quotation marks, JavaScript still sees that it's a 5 and it will log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At this point, I'm sure you’d wish your partner, family, and coworkers are as understanding and forgiving as JavaScript.</a:t>
            </a:r>
            <a:endParaRPr lang="en-US" dirty="0"/>
          </a:p>
        </p:txBody>
      </p:sp>
      <p:pic>
        <p:nvPicPr>
          <p:cNvPr id="6" name="Picture 5">
            <a:extLst>
              <a:ext uri="{FF2B5EF4-FFF2-40B4-BE49-F238E27FC236}">
                <a16:creationId xmlns:a16="http://schemas.microsoft.com/office/drawing/2014/main" id="{24F05CD0-86E0-4E43-AC18-C644EACE43B5}"/>
              </a:ext>
            </a:extLst>
          </p:cNvPr>
          <p:cNvPicPr>
            <a:picLocks noChangeAspect="1"/>
          </p:cNvPicPr>
          <p:nvPr/>
        </p:nvPicPr>
        <p:blipFill>
          <a:blip r:embed="rId2"/>
          <a:stretch>
            <a:fillRect/>
          </a:stretch>
        </p:blipFill>
        <p:spPr>
          <a:xfrm>
            <a:off x="1514474" y="3644432"/>
            <a:ext cx="9163050" cy="752475"/>
          </a:xfrm>
          <a:prstGeom prst="rect">
            <a:avLst/>
          </a:prstGeom>
        </p:spPr>
      </p:pic>
    </p:spTree>
    <p:extLst>
      <p:ext uri="{BB962C8B-B14F-4D97-AF65-F5344CB8AC3E}">
        <p14:creationId xmlns:p14="http://schemas.microsoft.com/office/powerpoint/2010/main" val="337487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0296-9EC2-4153-A5BA-39B108F39053}"/>
              </a:ext>
            </a:extLst>
          </p:cNvPr>
          <p:cNvSpPr>
            <a:spLocks noGrp="1"/>
          </p:cNvSpPr>
          <p:nvPr>
            <p:ph type="title"/>
          </p:nvPr>
        </p:nvSpPr>
        <p:spPr/>
        <p:txBody>
          <a:bodyPr/>
          <a:lstStyle/>
          <a:p>
            <a:r>
              <a:rPr lang="en-US" dirty="0"/>
              <a:t>Checking if something is finite</a:t>
            </a:r>
          </a:p>
        </p:txBody>
      </p:sp>
      <p:sp>
        <p:nvSpPr>
          <p:cNvPr id="3" name="Content Placeholder 2">
            <a:extLst>
              <a:ext uri="{FF2B5EF4-FFF2-40B4-BE49-F238E27FC236}">
                <a16:creationId xmlns:a16="http://schemas.microsoft.com/office/drawing/2014/main" id="{06E0F8BD-FAC9-4B2B-80E3-C2278FB64B1E}"/>
              </a:ext>
            </a:extLst>
          </p:cNvPr>
          <p:cNvSpPr>
            <a:spLocks noGrp="1"/>
          </p:cNvSpPr>
          <p:nvPr>
            <p:ph idx="1"/>
          </p:nvPr>
        </p:nvSpPr>
        <p:spPr>
          <a:xfrm>
            <a:off x="581192" y="2180496"/>
            <a:ext cx="11029615" cy="4462351"/>
          </a:xfrm>
        </p:spPr>
        <p:txBody>
          <a:bodyPr anchor="t">
            <a:normAutofit/>
          </a:bodyPr>
          <a:lstStyle/>
          <a:p>
            <a:pPr marL="0" indent="0" algn="l">
              <a:buNone/>
            </a:pPr>
            <a:r>
              <a:rPr lang="en-US" sz="1800" b="0" i="0" u="none" strike="noStrike" baseline="0" dirty="0">
                <a:latin typeface="BookAntiqua"/>
              </a:rPr>
              <a:t>By now you might be able to guess the name of the method </a:t>
            </a:r>
            <a:br>
              <a:rPr lang="en-US" sz="1800" b="0" i="0" u="none" strike="noStrike" baseline="0" dirty="0">
                <a:latin typeface="BookAntiqua"/>
              </a:rPr>
            </a:br>
            <a:r>
              <a:rPr lang="en-US" sz="1800" b="0" i="0" u="none" strike="noStrike" baseline="0" dirty="0">
                <a:latin typeface="BookAntiqua"/>
              </a:rPr>
              <a:t>on </a:t>
            </a:r>
            <a:r>
              <a:rPr lang="en-US" sz="1800" b="0" i="0" u="none" strike="noStrike" baseline="0" dirty="0">
                <a:latin typeface="Consolas" panose="020B0609020204030204" pitchFamily="49" charset="0"/>
              </a:rPr>
              <a:t>Number </a:t>
            </a:r>
            <a:r>
              <a:rPr lang="en-US" sz="1800" b="0" i="0" u="none" strike="noStrike" baseline="0" dirty="0">
                <a:latin typeface="BookAntiqua"/>
              </a:rPr>
              <a:t>that checks whether something is finite. It is a </a:t>
            </a:r>
            <a:br>
              <a:rPr lang="en-US" sz="1800" b="0" i="0" u="none" strike="noStrike" baseline="0" dirty="0">
                <a:latin typeface="BookAntiqua"/>
              </a:rPr>
            </a:br>
            <a:r>
              <a:rPr lang="en-US" sz="1800" b="0" i="0" u="none" strike="noStrike" baseline="0" dirty="0">
                <a:latin typeface="BookAntiqua"/>
              </a:rPr>
              <a:t>very popular one and has been made into a global method </a:t>
            </a:r>
            <a:br>
              <a:rPr lang="en-US" sz="1800" b="0" i="0" u="none" strike="noStrike" baseline="0" dirty="0">
                <a:latin typeface="BookAntiqua"/>
              </a:rPr>
            </a:br>
            <a:r>
              <a:rPr lang="en-US" sz="1800" b="0" i="0" u="none" strike="noStrike" baseline="0" dirty="0">
                <a:latin typeface="BookAntiqua"/>
              </a:rPr>
              <a:t>as well, and its name is </a:t>
            </a:r>
            <a:r>
              <a:rPr lang="en-US" sz="1800" b="0" i="0" u="none" strike="noStrike" baseline="0" dirty="0" err="1">
                <a:latin typeface="Consolas" panose="020B0609020204030204" pitchFamily="49" charset="0"/>
              </a:rPr>
              <a:t>isFinite</a:t>
            </a:r>
            <a:r>
              <a:rPr lang="en-US" sz="1800" b="0" i="0" u="none" strike="noStrike" baseline="0" dirty="0">
                <a:latin typeface="Consolas" panose="020B0609020204030204" pitchFamily="49" charset="0"/>
              </a:rPr>
              <a:t>()</a:t>
            </a:r>
            <a:r>
              <a:rPr lang="en-US" sz="1800" b="0" i="0" u="none" strike="noStrike" baseline="0" dirty="0">
                <a:latin typeface="BookAntiqua"/>
              </a:rPr>
              <a:t>. It returns </a:t>
            </a:r>
            <a:r>
              <a:rPr lang="en-US" sz="1800" b="0" i="0" u="none" strike="noStrike" baseline="0" dirty="0">
                <a:latin typeface="Consolas" panose="020B0609020204030204" pitchFamily="49" charset="0"/>
              </a:rPr>
              <a:t>false </a:t>
            </a:r>
            <a:br>
              <a:rPr lang="en-US" sz="1800" b="0" i="0" u="none" strike="noStrike" baseline="0" dirty="0">
                <a:latin typeface="Consolas" panose="020B0609020204030204" pitchFamily="49" charset="0"/>
              </a:rPr>
            </a:br>
            <a:r>
              <a:rPr lang="en-US" sz="1800" b="0" i="0" u="none" strike="noStrike" baseline="0" dirty="0">
                <a:latin typeface="BookAntiqua"/>
              </a:rPr>
              <a:t>for </a:t>
            </a:r>
            <a:r>
              <a:rPr lang="en-US" sz="1800" b="0" i="0" u="none" strike="noStrike" baseline="0" dirty="0" err="1">
                <a:latin typeface="Consolas" panose="020B0609020204030204" pitchFamily="49" charset="0"/>
              </a:rPr>
              <a:t>NaN</a:t>
            </a:r>
            <a:r>
              <a:rPr lang="en-US" sz="1800" b="0" i="0" u="none" strike="noStrike" baseline="0" dirty="0">
                <a:latin typeface="BookAntiqua"/>
              </a:rPr>
              <a:t>, </a:t>
            </a:r>
            <a:r>
              <a:rPr lang="en-US" sz="1800" b="0" i="0" u="none" strike="noStrike" baseline="0" dirty="0">
                <a:latin typeface="Consolas" panose="020B0609020204030204" pitchFamily="49" charset="0"/>
              </a:rPr>
              <a:t>Infinity</a:t>
            </a:r>
            <a:r>
              <a:rPr lang="en-US" sz="1800" b="0" i="0" u="none" strike="noStrike" baseline="0" dirty="0">
                <a:latin typeface="BookAntiqua"/>
              </a:rPr>
              <a:t>, and </a:t>
            </a:r>
            <a:r>
              <a:rPr lang="en-US" sz="1800" b="0" i="0" u="none" strike="noStrike" baseline="0" dirty="0">
                <a:latin typeface="Consolas" panose="020B0609020204030204" pitchFamily="49" charset="0"/>
              </a:rPr>
              <a:t>undefined</a:t>
            </a:r>
            <a:r>
              <a:rPr lang="en-US" sz="1800" b="0" i="0" u="none" strike="noStrike" baseline="0" dirty="0">
                <a:latin typeface="BookAntiqua"/>
              </a:rPr>
              <a:t>, and </a:t>
            </a:r>
            <a:r>
              <a:rPr lang="en-US" sz="1800" b="0" i="0" u="none" strike="noStrike" baseline="0" dirty="0">
                <a:latin typeface="Consolas" panose="020B0609020204030204" pitchFamily="49" charset="0"/>
              </a:rPr>
              <a:t>true </a:t>
            </a:r>
            <a:r>
              <a:rPr lang="en-US" sz="1800" b="0" i="0" u="none" strike="noStrike" baseline="0" dirty="0">
                <a:latin typeface="BookAntiqua"/>
              </a:rPr>
              <a:t>for all other </a:t>
            </a:r>
            <a:br>
              <a:rPr lang="en-US" sz="1800" b="0" i="0" u="none" strike="noStrike" baseline="0" dirty="0">
                <a:latin typeface="BookAntiqua"/>
              </a:rPr>
            </a:br>
            <a:r>
              <a:rPr lang="en-US" sz="1800" b="0" i="0" u="none" strike="noStrike" baseline="0" dirty="0">
                <a:latin typeface="BookAntiqua"/>
              </a:rPr>
              <a:t>values:</a:t>
            </a:r>
          </a:p>
          <a:p>
            <a:pPr marL="0" indent="0" algn="l">
              <a:buNone/>
            </a:pPr>
            <a:r>
              <a:rPr lang="en-US" sz="1800" b="0" i="0" u="none" strike="noStrike" baseline="0" dirty="0">
                <a:latin typeface="BookAntiqua"/>
              </a:rPr>
              <a:t>						</a:t>
            </a:r>
            <a:br>
              <a:rPr lang="en-US" sz="1800" b="0" i="0" u="none" strike="noStrike" baseline="0" dirty="0">
                <a:latin typeface="BookAntiqua"/>
              </a:rPr>
            </a:br>
            <a:endParaRPr lang="en-US" sz="1800" b="0" i="0" u="none" strike="noStrike" baseline="0" dirty="0">
              <a:latin typeface="BookAntiqua"/>
            </a:endParaRPr>
          </a:p>
          <a:p>
            <a:pPr marL="0" indent="0" algn="l">
              <a:buNone/>
            </a:pPr>
            <a:r>
              <a:rPr lang="en-US" sz="1800" b="0" i="0" u="none" strike="noStrike" baseline="0" dirty="0">
                <a:latin typeface="BookAntiqua"/>
              </a:rPr>
              <a:t>									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only finite number in this list is </a:t>
            </a:r>
            <a:r>
              <a:rPr lang="en-US" sz="1800" b="0" i="0" u="none" strike="noStrike" baseline="0" dirty="0">
                <a:latin typeface="Consolas" panose="020B0609020204030204" pitchFamily="49" charset="0"/>
              </a:rPr>
              <a:t>x</a:t>
            </a:r>
            <a:r>
              <a:rPr lang="en-US" sz="1800" b="0" i="0" u="none" strike="noStrike" baseline="0" dirty="0">
                <a:latin typeface="BookAntiqua"/>
              </a:rPr>
              <a:t>. The others are not finite. A string is a not a number and is therefore not finite. </a:t>
            </a:r>
            <a:r>
              <a:rPr lang="en-US" sz="1800" b="0" i="0" u="none" strike="noStrike" baseline="0" dirty="0">
                <a:latin typeface="Consolas" panose="020B0609020204030204" pitchFamily="49" charset="0"/>
              </a:rPr>
              <a:t>Infinity </a:t>
            </a:r>
            <a:r>
              <a:rPr lang="en-US" sz="1800" b="0" i="0" u="none" strike="noStrike" baseline="0" dirty="0">
                <a:latin typeface="BookAntiqua"/>
              </a:rPr>
              <a:t>is not finite and </a:t>
            </a:r>
            <a:r>
              <a:rPr lang="en-US" sz="1800" b="0" i="0" u="none" strike="noStrike" baseline="0" dirty="0">
                <a:latin typeface="Consolas" panose="020B0609020204030204" pitchFamily="49" charset="0"/>
              </a:rPr>
              <a:t>10 </a:t>
            </a:r>
            <a:r>
              <a:rPr lang="en-US" sz="1800" b="0" i="0" u="none" strike="noStrike" baseline="0" dirty="0">
                <a:latin typeface="BookAntiqua"/>
              </a:rPr>
              <a:t>divided by </a:t>
            </a:r>
            <a:r>
              <a:rPr lang="en-US" sz="1800" b="0" i="0" u="none" strike="noStrike" baseline="0" dirty="0">
                <a:latin typeface="Consolas" panose="020B0609020204030204" pitchFamily="49" charset="0"/>
              </a:rPr>
              <a:t>0 </a:t>
            </a:r>
            <a:r>
              <a:rPr lang="en-US" sz="1800" b="0" i="0" u="none" strike="noStrike" baseline="0" dirty="0">
                <a:latin typeface="BookAntiqua"/>
              </a:rPr>
              <a:t>returns </a:t>
            </a:r>
            <a:r>
              <a:rPr lang="en-US" sz="1800" b="0" i="0" u="none" strike="noStrike" baseline="0" dirty="0">
                <a:latin typeface="Consolas" panose="020B0609020204030204" pitchFamily="49" charset="0"/>
              </a:rPr>
              <a:t>Infinity </a:t>
            </a:r>
            <a:r>
              <a:rPr lang="en-US" sz="1800" b="0" i="0" u="none" strike="noStrike" baseline="0" dirty="0">
                <a:latin typeface="BookAntiqua"/>
              </a:rPr>
              <a:t>(not an error).</a:t>
            </a:r>
            <a:endParaRPr lang="en-US" dirty="0"/>
          </a:p>
        </p:txBody>
      </p:sp>
      <p:pic>
        <p:nvPicPr>
          <p:cNvPr id="5" name="Picture 4">
            <a:extLst>
              <a:ext uri="{FF2B5EF4-FFF2-40B4-BE49-F238E27FC236}">
                <a16:creationId xmlns:a16="http://schemas.microsoft.com/office/drawing/2014/main" id="{3D314093-58CA-47F6-B30D-F357F563FDE4}"/>
              </a:ext>
            </a:extLst>
          </p:cNvPr>
          <p:cNvPicPr>
            <a:picLocks noChangeAspect="1"/>
          </p:cNvPicPr>
          <p:nvPr/>
        </p:nvPicPr>
        <p:blipFill>
          <a:blip r:embed="rId2"/>
          <a:stretch>
            <a:fillRect/>
          </a:stretch>
        </p:blipFill>
        <p:spPr>
          <a:xfrm>
            <a:off x="6619707" y="2180496"/>
            <a:ext cx="4991100" cy="1866900"/>
          </a:xfrm>
          <a:prstGeom prst="rect">
            <a:avLst/>
          </a:prstGeom>
        </p:spPr>
      </p:pic>
      <p:pic>
        <p:nvPicPr>
          <p:cNvPr id="7" name="Picture 6">
            <a:extLst>
              <a:ext uri="{FF2B5EF4-FFF2-40B4-BE49-F238E27FC236}">
                <a16:creationId xmlns:a16="http://schemas.microsoft.com/office/drawing/2014/main" id="{CC79A002-2DC6-46DD-B86D-880F6A3BF362}"/>
              </a:ext>
            </a:extLst>
          </p:cNvPr>
          <p:cNvPicPr>
            <a:picLocks noChangeAspect="1"/>
          </p:cNvPicPr>
          <p:nvPr/>
        </p:nvPicPr>
        <p:blipFill>
          <a:blip r:embed="rId3"/>
          <a:stretch>
            <a:fillRect/>
          </a:stretch>
        </p:blipFill>
        <p:spPr>
          <a:xfrm>
            <a:off x="6619707" y="4411671"/>
            <a:ext cx="4638675" cy="1371600"/>
          </a:xfrm>
          <a:prstGeom prst="rect">
            <a:avLst/>
          </a:prstGeom>
        </p:spPr>
      </p:pic>
    </p:spTree>
    <p:extLst>
      <p:ext uri="{BB962C8B-B14F-4D97-AF65-F5344CB8AC3E}">
        <p14:creationId xmlns:p14="http://schemas.microsoft.com/office/powerpoint/2010/main" val="1127392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7B6A-B4F2-45B7-A64F-667F76A7FD41}"/>
              </a:ext>
            </a:extLst>
          </p:cNvPr>
          <p:cNvSpPr>
            <a:spLocks noGrp="1"/>
          </p:cNvSpPr>
          <p:nvPr>
            <p:ph type="title"/>
          </p:nvPr>
        </p:nvSpPr>
        <p:spPr/>
        <p:txBody>
          <a:bodyPr/>
          <a:lstStyle/>
          <a:p>
            <a:r>
              <a:rPr lang="en-US" dirty="0"/>
              <a:t>Checking if something is an integer</a:t>
            </a:r>
          </a:p>
        </p:txBody>
      </p:sp>
      <p:sp>
        <p:nvSpPr>
          <p:cNvPr id="3" name="Content Placeholder 2">
            <a:extLst>
              <a:ext uri="{FF2B5EF4-FFF2-40B4-BE49-F238E27FC236}">
                <a16:creationId xmlns:a16="http://schemas.microsoft.com/office/drawing/2014/main" id="{ED969FE6-4537-4A52-8B89-E11F2BEACAD7}"/>
              </a:ext>
            </a:extLst>
          </p:cNvPr>
          <p:cNvSpPr>
            <a:spLocks noGrp="1"/>
          </p:cNvSpPr>
          <p:nvPr>
            <p:ph idx="1"/>
          </p:nvPr>
        </p:nvSpPr>
        <p:spPr>
          <a:xfrm>
            <a:off x="581192" y="1909482"/>
            <a:ext cx="11029615" cy="4536142"/>
          </a:xfrm>
        </p:spPr>
        <p:txBody>
          <a:bodyPr>
            <a:normAutofit/>
          </a:bodyPr>
          <a:lstStyle/>
          <a:p>
            <a:pPr marL="0" indent="0" algn="l">
              <a:buNone/>
            </a:pPr>
            <a:r>
              <a:rPr lang="en-US" sz="1800" b="0" i="0" u="none" strike="noStrike" baseline="0" dirty="0">
                <a:latin typeface="BookAntiqua"/>
              </a:rPr>
              <a:t>Yes, this is done with </a:t>
            </a:r>
            <a:r>
              <a:rPr lang="en-US" sz="1800" b="0" i="0" u="none" strike="noStrike" baseline="0" dirty="0" err="1">
                <a:latin typeface="Consolas" panose="020B0609020204030204" pitchFamily="49" charset="0"/>
              </a:rPr>
              <a:t>isInteger</a:t>
            </a:r>
            <a:r>
              <a:rPr lang="en-US" sz="1800" b="0" i="0" u="none" strike="noStrike" baseline="0" dirty="0">
                <a:latin typeface="Consolas" panose="020B0609020204030204" pitchFamily="49" charset="0"/>
              </a:rPr>
              <a:t>()</a:t>
            </a:r>
            <a:r>
              <a:rPr lang="en-US" sz="1800" b="0" i="0" u="none" strike="noStrike" baseline="0" dirty="0">
                <a:latin typeface="BookAntiqua"/>
              </a:rPr>
              <a:t>. Unlike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isFinite</a:t>
            </a:r>
            <a:r>
              <a:rPr lang="en-US" sz="1800" b="0" i="0" u="none" strike="noStrike" baseline="0" dirty="0">
                <a:latin typeface="Consolas" panose="020B0609020204030204" pitchFamily="49" charset="0"/>
              </a:rPr>
              <a:t>()</a:t>
            </a:r>
            <a:r>
              <a:rPr lang="en-US" sz="1800" b="0" i="0" u="none" strike="noStrike" baseline="0" dirty="0">
                <a:latin typeface="BookAntiqua"/>
              </a:rPr>
              <a:t>, </a:t>
            </a:r>
            <a:r>
              <a:rPr lang="en-US" sz="1800" b="0" i="0" u="none" strike="noStrike" baseline="0" dirty="0" err="1">
                <a:latin typeface="Consolas" panose="020B0609020204030204" pitchFamily="49" charset="0"/>
              </a:rPr>
              <a:t>isInteger</a:t>
            </a:r>
            <a:r>
              <a:rPr lang="en-US" sz="1800" b="0" i="0" u="none" strike="noStrike" baseline="0" dirty="0">
                <a:latin typeface="Consolas" panose="020B0609020204030204" pitchFamily="49" charset="0"/>
              </a:rPr>
              <a:t>() </a:t>
            </a:r>
            <a:r>
              <a:rPr lang="en-US" sz="1800" b="0" i="0" u="none" strike="noStrike" baseline="0" dirty="0">
                <a:latin typeface="BookAntiqua"/>
              </a:rPr>
              <a:t>has not been made global and we will have to refer to the </a:t>
            </a:r>
            <a:r>
              <a:rPr lang="en-US" sz="1800" b="0" i="0" u="none" strike="noStrike" baseline="0" dirty="0">
                <a:latin typeface="Consolas" panose="020B0609020204030204" pitchFamily="49" charset="0"/>
              </a:rPr>
              <a:t>Number </a:t>
            </a:r>
            <a:r>
              <a:rPr lang="en-US" sz="1800" b="0" i="0" u="none" strike="noStrike" baseline="0" dirty="0">
                <a:latin typeface="BookAntiqua"/>
              </a:rPr>
              <a:t>object to use it. It really does what you think it would: it returns </a:t>
            </a:r>
            <a:r>
              <a:rPr lang="en-US" sz="1800" b="0" i="0" u="none" strike="noStrike" baseline="0" dirty="0">
                <a:latin typeface="Consolas" panose="020B0609020204030204" pitchFamily="49" charset="0"/>
              </a:rPr>
              <a:t>true </a:t>
            </a:r>
            <a:r>
              <a:rPr lang="en-US" sz="1800" b="0" i="0" u="none" strike="noStrike" baseline="0" dirty="0">
                <a:latin typeface="BookAntiqua"/>
              </a:rPr>
              <a:t>if the value is an integer and </a:t>
            </a:r>
            <a:r>
              <a:rPr lang="en-US" sz="1800" b="0" i="0" u="none" strike="noStrike" baseline="0" dirty="0">
                <a:latin typeface="Consolas" panose="020B0609020204030204" pitchFamily="49" charset="0"/>
              </a:rPr>
              <a:t>false </a:t>
            </a:r>
            <a:r>
              <a:rPr lang="en-US" sz="1800" b="0" i="0" u="none" strike="noStrike" baseline="0" dirty="0">
                <a:latin typeface="BookAntiqua"/>
              </a:rPr>
              <a:t>when it's not: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br>
              <a:rPr lang="en-US" sz="1800" b="0" i="0" u="none" strike="noStrike" baseline="0">
                <a:latin typeface="BookAntiqua"/>
              </a:rPr>
            </a:br>
            <a:r>
              <a:rPr lang="en-US" sz="1800" b="0" i="0" u="none" strike="noStrike" baseline="0">
                <a:latin typeface="BookAntiqua"/>
              </a:rPr>
              <a:t>	   This </a:t>
            </a:r>
            <a:r>
              <a:rPr lang="en-US" sz="1800" b="0" i="0" u="none" strike="noStrike" baseline="0" dirty="0">
                <a:latin typeface="BookAntiqua"/>
              </a:rPr>
              <a:t>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the only integer in the list is </a:t>
            </a:r>
            <a:r>
              <a:rPr lang="en-US" sz="1800" b="0" i="0" u="none" strike="noStrike" baseline="0" dirty="0">
                <a:latin typeface="Consolas" panose="020B0609020204030204" pitchFamily="49" charset="0"/>
              </a:rPr>
              <a:t>x</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7278DA6B-E5A9-4CDF-9EFA-AD69EDDA41E6}"/>
              </a:ext>
            </a:extLst>
          </p:cNvPr>
          <p:cNvPicPr>
            <a:picLocks noChangeAspect="1"/>
          </p:cNvPicPr>
          <p:nvPr/>
        </p:nvPicPr>
        <p:blipFill>
          <a:blip r:embed="rId2"/>
          <a:stretch>
            <a:fillRect/>
          </a:stretch>
        </p:blipFill>
        <p:spPr>
          <a:xfrm>
            <a:off x="2644589" y="2947455"/>
            <a:ext cx="5778593" cy="1626506"/>
          </a:xfrm>
          <a:prstGeom prst="rect">
            <a:avLst/>
          </a:prstGeom>
        </p:spPr>
      </p:pic>
      <p:pic>
        <p:nvPicPr>
          <p:cNvPr id="7" name="Picture 6">
            <a:extLst>
              <a:ext uri="{FF2B5EF4-FFF2-40B4-BE49-F238E27FC236}">
                <a16:creationId xmlns:a16="http://schemas.microsoft.com/office/drawing/2014/main" id="{2A8C2B3D-BB1A-43E3-A603-B8E10A1177D6}"/>
              </a:ext>
            </a:extLst>
          </p:cNvPr>
          <p:cNvPicPr>
            <a:picLocks noChangeAspect="1"/>
          </p:cNvPicPr>
          <p:nvPr/>
        </p:nvPicPr>
        <p:blipFill>
          <a:blip r:embed="rId3"/>
          <a:stretch>
            <a:fillRect/>
          </a:stretch>
        </p:blipFill>
        <p:spPr>
          <a:xfrm>
            <a:off x="2644589" y="4910923"/>
            <a:ext cx="5382465" cy="963919"/>
          </a:xfrm>
          <a:prstGeom prst="rect">
            <a:avLst/>
          </a:prstGeom>
        </p:spPr>
      </p:pic>
    </p:spTree>
    <p:extLst>
      <p:ext uri="{BB962C8B-B14F-4D97-AF65-F5344CB8AC3E}">
        <p14:creationId xmlns:p14="http://schemas.microsoft.com/office/powerpoint/2010/main" val="2965160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27E2-C687-40A2-9099-62B809079BF4}"/>
              </a:ext>
            </a:extLst>
          </p:cNvPr>
          <p:cNvSpPr>
            <a:spLocks noGrp="1"/>
          </p:cNvSpPr>
          <p:nvPr>
            <p:ph type="title"/>
          </p:nvPr>
        </p:nvSpPr>
        <p:spPr/>
        <p:txBody>
          <a:bodyPr/>
          <a:lstStyle/>
          <a:p>
            <a:r>
              <a:rPr lang="en-US" dirty="0"/>
              <a:t>Specifying a number of decimals</a:t>
            </a:r>
          </a:p>
        </p:txBody>
      </p:sp>
      <p:sp>
        <p:nvSpPr>
          <p:cNvPr id="3" name="Content Placeholder 2">
            <a:extLst>
              <a:ext uri="{FF2B5EF4-FFF2-40B4-BE49-F238E27FC236}">
                <a16:creationId xmlns:a16="http://schemas.microsoft.com/office/drawing/2014/main" id="{60C4B99D-DA5E-4484-8EAB-9A288B4A324B}"/>
              </a:ext>
            </a:extLst>
          </p:cNvPr>
          <p:cNvSpPr>
            <a:spLocks noGrp="1"/>
          </p:cNvSpPr>
          <p:nvPr>
            <p:ph idx="1"/>
          </p:nvPr>
        </p:nvSpPr>
        <p:spPr>
          <a:xfrm>
            <a:off x="581192" y="2180496"/>
            <a:ext cx="11029615" cy="4283057"/>
          </a:xfrm>
        </p:spPr>
        <p:txBody>
          <a:bodyPr>
            <a:normAutofit lnSpcReduction="10000"/>
          </a:bodyPr>
          <a:lstStyle/>
          <a:p>
            <a:pPr marL="0" indent="0" algn="l">
              <a:buNone/>
            </a:pPr>
            <a:r>
              <a:rPr lang="en-US" sz="1800" b="0" i="0" u="none" strike="noStrike" baseline="0" dirty="0">
                <a:solidFill>
                  <a:srgbClr val="000000"/>
                </a:solidFill>
                <a:latin typeface="BookAntiqua"/>
              </a:rPr>
              <a:t>We can tell JavaScript how many decimals to use with the </a:t>
            </a:r>
            <a:r>
              <a:rPr lang="en-US" sz="1800" b="0" i="0" u="none" strike="noStrike" baseline="0" dirty="0" err="1">
                <a:solidFill>
                  <a:srgbClr val="000000"/>
                </a:solidFill>
                <a:latin typeface="Consolas" panose="020B0609020204030204" pitchFamily="49" charset="0"/>
              </a:rPr>
              <a:t>toFixed</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method. This is different from the rounding methods in </a:t>
            </a:r>
            <a:r>
              <a:rPr lang="en-US" sz="1800" b="0" i="0" u="none" strike="noStrike" baseline="0" dirty="0">
                <a:solidFill>
                  <a:srgbClr val="000000"/>
                </a:solidFill>
                <a:latin typeface="Consolas" panose="020B0609020204030204" pitchFamily="49" charset="0"/>
              </a:rPr>
              <a:t>Math</a:t>
            </a:r>
            <a:r>
              <a:rPr lang="en-US" sz="1800" b="0" i="0" u="none" strike="noStrike" baseline="0" dirty="0">
                <a:solidFill>
                  <a:srgbClr val="000000"/>
                </a:solidFill>
                <a:latin typeface="BookAntiqua"/>
              </a:rPr>
              <a:t>, since we can specify the number of decimals here. It doesn't change the original value, so we'll have to store the result:</a:t>
            </a:r>
          </a:p>
          <a:p>
            <a:pPr marL="0" indent="0" algn="l">
              <a:buNone/>
            </a:pPr>
            <a:br>
              <a:rPr lang="en-US" sz="1800" b="0" i="0" u="none" strike="noStrike" baseline="0" dirty="0">
                <a:solidFill>
                  <a:srgbClr val="A726A5"/>
                </a:solidFill>
                <a:latin typeface="Consolas" panose="020B0609020204030204" pitchFamily="49" charset="0"/>
              </a:rPr>
            </a:br>
            <a:endParaRPr lang="en-US" sz="1800" b="0" i="0" u="none" strike="noStrike" baseline="0" dirty="0">
              <a:solidFill>
                <a:srgbClr val="A726A5"/>
              </a:solidFill>
              <a:latin typeface="Consolas" panose="020B0609020204030204" pitchFamily="49" charset="0"/>
            </a:endParaRPr>
          </a:p>
          <a:p>
            <a:pPr marL="0" indent="0" algn="l">
              <a:buNone/>
            </a:pPr>
            <a:endParaRPr lang="en-US" dirty="0">
              <a:solidFill>
                <a:srgbClr val="A726A5"/>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will only leave two decimals, so the value of </a:t>
            </a:r>
            <a:r>
              <a:rPr lang="en-US" sz="1800" b="0" i="0" u="none" strike="noStrike" baseline="0" dirty="0" err="1">
                <a:solidFill>
                  <a:srgbClr val="000000"/>
                </a:solidFill>
                <a:latin typeface="Consolas" panose="020B0609020204030204" pitchFamily="49" charset="0"/>
              </a:rPr>
              <a:t>newX</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will be </a:t>
            </a:r>
            <a:r>
              <a:rPr lang="en-US" sz="1800" b="0" i="0" u="none" strike="noStrike" baseline="0" dirty="0">
                <a:solidFill>
                  <a:srgbClr val="000000"/>
                </a:solidFill>
                <a:latin typeface="Consolas" panose="020B0609020204030204" pitchFamily="49" charset="0"/>
              </a:rPr>
              <a:t>1.23</a:t>
            </a:r>
            <a:r>
              <a:rPr lang="en-US" sz="1800" b="0" i="0" u="none" strike="noStrike" baseline="0" dirty="0">
                <a:solidFill>
                  <a:srgbClr val="000000"/>
                </a:solidFill>
                <a:latin typeface="BookAntiqua"/>
              </a:rPr>
              <a:t>. It rounds the number normally; you can see this when we ask for one more decimal:</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logs </a:t>
            </a:r>
            <a:r>
              <a:rPr lang="en-US" sz="1800" b="0" i="0" u="none" strike="noStrike" baseline="0" dirty="0">
                <a:solidFill>
                  <a:srgbClr val="000000"/>
                </a:solidFill>
                <a:latin typeface="Consolas" panose="020B0609020204030204" pitchFamily="49" charset="0"/>
              </a:rPr>
              <a:t>1.23456 1.235 </a:t>
            </a:r>
            <a:r>
              <a:rPr lang="en-US" sz="1800" b="0" i="0" u="none" strike="noStrike" baseline="0" dirty="0">
                <a:solidFill>
                  <a:srgbClr val="000000"/>
                </a:solidFill>
                <a:latin typeface="BookAntiqua"/>
              </a:rPr>
              <a:t>as output.</a:t>
            </a:r>
            <a:endParaRPr lang="en-US" dirty="0"/>
          </a:p>
        </p:txBody>
      </p:sp>
      <p:pic>
        <p:nvPicPr>
          <p:cNvPr id="5" name="Picture 4">
            <a:extLst>
              <a:ext uri="{FF2B5EF4-FFF2-40B4-BE49-F238E27FC236}">
                <a16:creationId xmlns:a16="http://schemas.microsoft.com/office/drawing/2014/main" id="{E270C8F9-A6D7-4147-8B0B-2828BDD2CDC8}"/>
              </a:ext>
            </a:extLst>
          </p:cNvPr>
          <p:cNvPicPr>
            <a:picLocks noChangeAspect="1"/>
          </p:cNvPicPr>
          <p:nvPr/>
        </p:nvPicPr>
        <p:blipFill>
          <a:blip r:embed="rId2"/>
          <a:stretch>
            <a:fillRect/>
          </a:stretch>
        </p:blipFill>
        <p:spPr>
          <a:xfrm>
            <a:off x="1514474" y="3264274"/>
            <a:ext cx="9163050" cy="723900"/>
          </a:xfrm>
          <a:prstGeom prst="rect">
            <a:avLst/>
          </a:prstGeom>
        </p:spPr>
      </p:pic>
      <p:pic>
        <p:nvPicPr>
          <p:cNvPr id="7" name="Picture 6">
            <a:extLst>
              <a:ext uri="{FF2B5EF4-FFF2-40B4-BE49-F238E27FC236}">
                <a16:creationId xmlns:a16="http://schemas.microsoft.com/office/drawing/2014/main" id="{D019C8C7-4DF4-46E7-A007-813F343815AD}"/>
              </a:ext>
            </a:extLst>
          </p:cNvPr>
          <p:cNvPicPr>
            <a:picLocks noChangeAspect="1"/>
          </p:cNvPicPr>
          <p:nvPr/>
        </p:nvPicPr>
        <p:blipFill>
          <a:blip r:embed="rId3"/>
          <a:stretch>
            <a:fillRect/>
          </a:stretch>
        </p:blipFill>
        <p:spPr>
          <a:xfrm>
            <a:off x="1533524" y="4821891"/>
            <a:ext cx="9144000" cy="1085850"/>
          </a:xfrm>
          <a:prstGeom prst="rect">
            <a:avLst/>
          </a:prstGeom>
        </p:spPr>
      </p:pic>
    </p:spTree>
    <p:extLst>
      <p:ext uri="{BB962C8B-B14F-4D97-AF65-F5344CB8AC3E}">
        <p14:creationId xmlns:p14="http://schemas.microsoft.com/office/powerpoint/2010/main" val="42373649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485-4C6B-4C94-8E40-63D9B53D46E4}"/>
              </a:ext>
            </a:extLst>
          </p:cNvPr>
          <p:cNvSpPr>
            <a:spLocks noGrp="1"/>
          </p:cNvSpPr>
          <p:nvPr>
            <p:ph type="title"/>
          </p:nvPr>
        </p:nvSpPr>
        <p:spPr/>
        <p:txBody>
          <a:bodyPr/>
          <a:lstStyle/>
          <a:p>
            <a:r>
              <a:rPr lang="en-US" dirty="0"/>
              <a:t>Specifying precision</a:t>
            </a:r>
          </a:p>
        </p:txBody>
      </p:sp>
      <p:sp>
        <p:nvSpPr>
          <p:cNvPr id="3" name="Content Placeholder 2">
            <a:extLst>
              <a:ext uri="{FF2B5EF4-FFF2-40B4-BE49-F238E27FC236}">
                <a16:creationId xmlns:a16="http://schemas.microsoft.com/office/drawing/2014/main" id="{F1FC3D7E-3461-45C8-91F4-89215938C360}"/>
              </a:ext>
            </a:extLst>
          </p:cNvPr>
          <p:cNvSpPr>
            <a:spLocks noGrp="1"/>
          </p:cNvSpPr>
          <p:nvPr>
            <p:ph idx="1"/>
          </p:nvPr>
        </p:nvSpPr>
        <p:spPr>
          <a:xfrm>
            <a:off x="581192" y="2180496"/>
            <a:ext cx="11029615" cy="4274092"/>
          </a:xfrm>
        </p:spPr>
        <p:txBody>
          <a:bodyPr>
            <a:normAutofit lnSpcReduction="10000"/>
          </a:bodyPr>
          <a:lstStyle/>
          <a:p>
            <a:pPr marL="0" indent="0" algn="l">
              <a:buNone/>
            </a:pPr>
            <a:r>
              <a:rPr lang="en-US" sz="1800" b="0" i="0" u="none" strike="noStrike" baseline="0" dirty="0">
                <a:solidFill>
                  <a:srgbClr val="000000"/>
                </a:solidFill>
                <a:latin typeface="BookAntiqua"/>
              </a:rPr>
              <a:t>methods in the </a:t>
            </a:r>
            <a:r>
              <a:rPr lang="en-US" sz="1800" b="0" i="0" u="none" strike="noStrike" baseline="0" dirty="0">
                <a:solidFill>
                  <a:srgbClr val="000000"/>
                </a:solidFill>
                <a:latin typeface="Consolas" panose="020B0609020204030204" pitchFamily="49" charset="0"/>
              </a:rPr>
              <a:t>Math </a:t>
            </a:r>
            <a:r>
              <a:rPr lang="en-US" sz="1800" b="0" i="0" u="none" strike="noStrike" baseline="0" dirty="0">
                <a:solidFill>
                  <a:srgbClr val="000000"/>
                </a:solidFill>
                <a:latin typeface="BookAntiqua"/>
              </a:rPr>
              <a:t>class, since we can specify the total number of numbers to look at. This comes down to JavaScript looking at the total number of numbers. It is also counting the ones before the dot: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So the value of </a:t>
            </a:r>
            <a:r>
              <a:rPr lang="en-US" sz="1800" b="0" i="0" u="none" strike="noStrike" baseline="0" dirty="0" err="1">
                <a:solidFill>
                  <a:srgbClr val="000000"/>
                </a:solidFill>
                <a:latin typeface="BookAntiqua"/>
              </a:rPr>
              <a:t>newX</a:t>
            </a:r>
            <a:r>
              <a:rPr lang="en-US" sz="1800" b="0" i="0" u="none" strike="noStrike" baseline="0" dirty="0">
                <a:solidFill>
                  <a:srgbClr val="000000"/>
                </a:solidFill>
                <a:latin typeface="BookAntiqua"/>
              </a:rPr>
              <a:t> will be </a:t>
            </a:r>
            <a:r>
              <a:rPr lang="en-US" sz="1800" b="0" i="0" u="none" strike="noStrike" baseline="0" dirty="0">
                <a:solidFill>
                  <a:srgbClr val="000000"/>
                </a:solidFill>
                <a:latin typeface="Consolas" panose="020B0609020204030204" pitchFamily="49" charset="0"/>
              </a:rPr>
              <a:t>1.2 </a:t>
            </a:r>
            <a:r>
              <a:rPr lang="en-US" sz="1800" b="0" i="0" u="none" strike="noStrike" baseline="0" dirty="0">
                <a:solidFill>
                  <a:srgbClr val="000000"/>
                </a:solidFill>
                <a:latin typeface="BookAntiqua"/>
              </a:rPr>
              <a:t>here. And also here, it is rounding the numbers: </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1.235</a:t>
            </a:r>
            <a:r>
              <a:rPr lang="en-US" sz="1800" b="0" i="0" u="none" strike="noStrike" baseline="0" dirty="0">
                <a:solidFill>
                  <a:srgbClr val="000000"/>
                </a:solidFill>
                <a:latin typeface="BookAntiqua"/>
              </a:rPr>
              <a:t>.</a:t>
            </a:r>
          </a:p>
          <a:p>
            <a:pPr marL="0" indent="0" algn="l">
              <a:buNone/>
            </a:pPr>
            <a:r>
              <a:rPr lang="en-US" sz="1800" b="0" i="0" u="none" strike="noStrike" baseline="0" dirty="0">
                <a:solidFill>
                  <a:srgbClr val="000000"/>
                </a:solidFill>
                <a:latin typeface="BookAntiqua"/>
              </a:rPr>
              <a:t>Now, let's move on and talk about some related mathematical methods!</a:t>
            </a:r>
            <a:endParaRPr lang="en-US" dirty="0"/>
          </a:p>
        </p:txBody>
      </p:sp>
      <p:pic>
        <p:nvPicPr>
          <p:cNvPr id="5" name="Picture 4">
            <a:extLst>
              <a:ext uri="{FF2B5EF4-FFF2-40B4-BE49-F238E27FC236}">
                <a16:creationId xmlns:a16="http://schemas.microsoft.com/office/drawing/2014/main" id="{B1D16C34-5F0E-4D89-BBD4-D29674CB2B1B}"/>
              </a:ext>
            </a:extLst>
          </p:cNvPr>
          <p:cNvPicPr>
            <a:picLocks noChangeAspect="1"/>
          </p:cNvPicPr>
          <p:nvPr/>
        </p:nvPicPr>
        <p:blipFill>
          <a:blip r:embed="rId2"/>
          <a:stretch>
            <a:fillRect/>
          </a:stretch>
        </p:blipFill>
        <p:spPr>
          <a:xfrm>
            <a:off x="1543050" y="3043237"/>
            <a:ext cx="9105900" cy="771525"/>
          </a:xfrm>
          <a:prstGeom prst="rect">
            <a:avLst/>
          </a:prstGeom>
        </p:spPr>
      </p:pic>
      <p:pic>
        <p:nvPicPr>
          <p:cNvPr id="9" name="Picture 8">
            <a:extLst>
              <a:ext uri="{FF2B5EF4-FFF2-40B4-BE49-F238E27FC236}">
                <a16:creationId xmlns:a16="http://schemas.microsoft.com/office/drawing/2014/main" id="{F732E0AE-2E8E-449D-AB5F-26A0F1A35429}"/>
              </a:ext>
            </a:extLst>
          </p:cNvPr>
          <p:cNvPicPr>
            <a:picLocks noChangeAspect="1"/>
          </p:cNvPicPr>
          <p:nvPr/>
        </p:nvPicPr>
        <p:blipFill>
          <a:blip r:embed="rId3"/>
          <a:stretch>
            <a:fillRect/>
          </a:stretch>
        </p:blipFill>
        <p:spPr>
          <a:xfrm>
            <a:off x="1514475" y="4436969"/>
            <a:ext cx="9134475" cy="1085850"/>
          </a:xfrm>
          <a:prstGeom prst="rect">
            <a:avLst/>
          </a:prstGeom>
        </p:spPr>
      </p:pic>
    </p:spTree>
    <p:extLst>
      <p:ext uri="{BB962C8B-B14F-4D97-AF65-F5344CB8AC3E}">
        <p14:creationId xmlns:p14="http://schemas.microsoft.com/office/powerpoint/2010/main" val="1074562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A7E1-6125-48E6-B9F6-FE6C5F2B0D01}"/>
              </a:ext>
            </a:extLst>
          </p:cNvPr>
          <p:cNvSpPr>
            <a:spLocks noGrp="1"/>
          </p:cNvSpPr>
          <p:nvPr>
            <p:ph type="title"/>
          </p:nvPr>
        </p:nvSpPr>
        <p:spPr/>
        <p:txBody>
          <a:bodyPr/>
          <a:lstStyle/>
          <a:p>
            <a:r>
              <a:rPr lang="en-US" dirty="0"/>
              <a:t>Math methods</a:t>
            </a:r>
          </a:p>
        </p:txBody>
      </p:sp>
      <p:sp>
        <p:nvSpPr>
          <p:cNvPr id="3" name="Content Placeholder 2">
            <a:extLst>
              <a:ext uri="{FF2B5EF4-FFF2-40B4-BE49-F238E27FC236}">
                <a16:creationId xmlns:a16="http://schemas.microsoft.com/office/drawing/2014/main" id="{E646D14B-3DB7-4434-9699-B386F9691D43}"/>
              </a:ext>
            </a:extLst>
          </p:cNvPr>
          <p:cNvSpPr>
            <a:spLocks noGrp="1"/>
          </p:cNvSpPr>
          <p:nvPr>
            <p:ph idx="1"/>
          </p:nvPr>
        </p:nvSpPr>
        <p:spPr/>
        <p:txBody>
          <a:bodyPr/>
          <a:lstStyle/>
          <a:p>
            <a:pPr marL="0" indent="0" algn="ctr">
              <a:buNone/>
            </a:pPr>
            <a:r>
              <a:rPr lang="en-US" sz="1800" b="0" i="0" u="none" strike="noStrike" baseline="0" dirty="0">
                <a:latin typeface="BookAntiqua"/>
              </a:rPr>
              <a:t>The </a:t>
            </a:r>
            <a:r>
              <a:rPr lang="en-US" sz="1800" b="0" i="0" u="none" strike="noStrike" baseline="0" dirty="0">
                <a:latin typeface="Consolas" panose="020B0609020204030204" pitchFamily="49" charset="0"/>
              </a:rPr>
              <a:t>Math </a:t>
            </a:r>
            <a:r>
              <a:rPr lang="en-US" sz="1800" b="0" i="0" u="none" strike="noStrike" baseline="0" dirty="0">
                <a:latin typeface="BookAntiqua"/>
              </a:rPr>
              <a:t>object has many methods that we can use to do calculations and operations</a:t>
            </a:r>
          </a:p>
          <a:p>
            <a:pPr marL="0" indent="0" algn="ctr">
              <a:buNone/>
            </a:pPr>
            <a:r>
              <a:rPr lang="en-US" sz="1800" b="0" i="0" u="none" strike="noStrike" baseline="0" dirty="0">
                <a:latin typeface="BookAntiqua"/>
              </a:rPr>
              <a:t>on numbers. We will go over the most important ones here. You can see all</a:t>
            </a:r>
          </a:p>
          <a:p>
            <a:pPr marL="0" indent="0" algn="ctr">
              <a:buNone/>
            </a:pPr>
            <a:r>
              <a:rPr lang="en-US" sz="1800" b="0" i="0" u="none" strike="noStrike" baseline="0" dirty="0">
                <a:latin typeface="BookAntiqua"/>
              </a:rPr>
              <a:t>the available ones when you use an editor that shows suggestions and options</a:t>
            </a:r>
          </a:p>
          <a:p>
            <a:pPr marL="0" indent="0" algn="ctr">
              <a:buNone/>
            </a:pPr>
            <a:r>
              <a:rPr lang="en-US" sz="1800" b="0" i="0" u="none" strike="noStrike" baseline="0" dirty="0">
                <a:latin typeface="BookAntiqua"/>
              </a:rPr>
              <a:t>during typing.</a:t>
            </a:r>
            <a:endParaRPr lang="en-US" dirty="0"/>
          </a:p>
        </p:txBody>
      </p:sp>
    </p:spTree>
    <p:extLst>
      <p:ext uri="{BB962C8B-B14F-4D97-AF65-F5344CB8AC3E}">
        <p14:creationId xmlns:p14="http://schemas.microsoft.com/office/powerpoint/2010/main" val="338165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CE08-8F14-4DB3-834F-6D12716E2A13}"/>
              </a:ext>
            </a:extLst>
          </p:cNvPr>
          <p:cNvSpPr>
            <a:spLocks noGrp="1"/>
          </p:cNvSpPr>
          <p:nvPr>
            <p:ph type="title"/>
          </p:nvPr>
        </p:nvSpPr>
        <p:spPr/>
        <p:txBody>
          <a:bodyPr/>
          <a:lstStyle/>
          <a:p>
            <a:r>
              <a:rPr lang="en-US" dirty="0"/>
              <a:t>Global methods</a:t>
            </a:r>
          </a:p>
        </p:txBody>
      </p:sp>
      <p:sp>
        <p:nvSpPr>
          <p:cNvPr id="3" name="Content Placeholder 2">
            <a:extLst>
              <a:ext uri="{FF2B5EF4-FFF2-40B4-BE49-F238E27FC236}">
                <a16:creationId xmlns:a16="http://schemas.microsoft.com/office/drawing/2014/main" id="{BE05B001-ED8D-4B10-AF74-4CB17BD1BEC9}"/>
              </a:ext>
            </a:extLst>
          </p:cNvPr>
          <p:cNvSpPr>
            <a:spLocks noGrp="1"/>
          </p:cNvSpPr>
          <p:nvPr>
            <p:ph idx="1"/>
          </p:nvPr>
        </p:nvSpPr>
        <p:spPr>
          <a:xfrm>
            <a:off x="581192" y="2180496"/>
            <a:ext cx="11029615" cy="4318916"/>
          </a:xfrm>
        </p:spPr>
        <p:txBody>
          <a:bodyPr anchor="ctr">
            <a:normAutofit/>
          </a:bodyPr>
          <a:lstStyle/>
          <a:p>
            <a:pPr marL="0" indent="0" algn="l">
              <a:buNone/>
            </a:pPr>
            <a:r>
              <a:rPr lang="en-US" sz="1800" b="0" i="0" u="none" strike="noStrike" baseline="0" dirty="0">
                <a:latin typeface="BookAntiqua"/>
              </a:rPr>
              <a:t>So, the </a:t>
            </a:r>
            <a:r>
              <a:rPr lang="en-US" sz="1800" b="0" i="0" u="none" strike="noStrike" baseline="0" dirty="0">
                <a:latin typeface="Consolas" panose="020B0609020204030204" pitchFamily="49" charset="0"/>
              </a:rPr>
              <a:t>Number </a:t>
            </a:r>
            <a:r>
              <a:rPr lang="en-US" sz="1800" b="0" i="0" u="none" strike="noStrike" baseline="0" dirty="0">
                <a:latin typeface="BookAntiqua"/>
              </a:rPr>
              <a:t>can be left out, because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 </a:t>
            </a:r>
            <a:r>
              <a:rPr lang="en-US" sz="1800" b="0" i="0" u="none" strike="noStrike" baseline="0" dirty="0">
                <a:latin typeface="BookAntiqua"/>
              </a:rPr>
              <a:t>is made globally available without referring to the class it belongs to (in this instance, the </a:t>
            </a:r>
            <a:r>
              <a:rPr lang="en-US" sz="1800" b="0" i="0" u="none" strike="noStrike" baseline="0" dirty="0">
                <a:latin typeface="Consolas" panose="020B0609020204030204" pitchFamily="49" charset="0"/>
              </a:rPr>
              <a:t>Number </a:t>
            </a:r>
            <a:r>
              <a:rPr lang="en-US" sz="1800" b="0" i="0" u="none" strike="noStrike" baseline="0" dirty="0">
                <a:latin typeface="BookAntiqua"/>
              </a:rPr>
              <a:t>class). In this case, both of these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statements will log </a:t>
            </a:r>
            <a:r>
              <a:rPr lang="en-US" sz="1800" b="0" i="0" u="none" strike="noStrike" baseline="0" dirty="0">
                <a:latin typeface="Consolas" panose="020B0609020204030204" pitchFamily="49" charset="0"/>
              </a:rPr>
              <a:t>false </a:t>
            </a:r>
            <a:r>
              <a:rPr lang="en-US" sz="1800" b="0" i="0" u="none" strike="noStrike" baseline="0" dirty="0">
                <a:latin typeface="BookAntiqua"/>
              </a:rPr>
              <a:t>(they are doing the exact same thing), because </a:t>
            </a:r>
            <a:r>
              <a:rPr lang="en-US" sz="1800" b="0" i="0" u="none" strike="noStrike" baseline="0" dirty="0" err="1">
                <a:latin typeface="Consolas" panose="020B0609020204030204" pitchFamily="49" charset="0"/>
              </a:rPr>
              <a:t>isNaN</a:t>
            </a:r>
            <a:r>
              <a:rPr lang="en-US" sz="1800" b="0" i="0" u="none" strike="noStrike" baseline="0" dirty="0">
                <a:latin typeface="Consolas" panose="020B0609020204030204" pitchFamily="49" charset="0"/>
              </a:rPr>
              <a:t> </a:t>
            </a:r>
            <a:r>
              <a:rPr lang="en-US" sz="1800" b="0" i="0" u="none" strike="noStrike" baseline="0" dirty="0">
                <a:latin typeface="BookAntiqua"/>
              </a:rPr>
              <a:t>returns </a:t>
            </a:r>
            <a:r>
              <a:rPr lang="en-US" sz="1800" b="0" i="0" u="none" strike="noStrike" baseline="0" dirty="0">
                <a:latin typeface="Consolas" panose="020B0609020204030204" pitchFamily="49" charset="0"/>
              </a:rPr>
              <a:t>true </a:t>
            </a:r>
            <a:r>
              <a:rPr lang="en-US" sz="1800" b="0" i="0" u="none" strike="noStrike" baseline="0" dirty="0">
                <a:latin typeface="BookAntiqua"/>
              </a:rPr>
              <a:t>when it isn't a number. And </a:t>
            </a:r>
            <a:r>
              <a:rPr lang="en-US" sz="1800" b="0" i="0" u="none" strike="noStrike" baseline="0" dirty="0">
                <a:latin typeface="Consolas" panose="020B0609020204030204" pitchFamily="49" charset="0"/>
              </a:rPr>
              <a:t>7 </a:t>
            </a:r>
            <a:r>
              <a:rPr lang="en-US" sz="1800" b="0" i="0" u="none" strike="noStrike" baseline="0" dirty="0">
                <a:latin typeface="BookAntiqua"/>
              </a:rPr>
              <a:t>is a number, so it will log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r>
              <a:rPr lang="en-US" sz="1800" b="0" i="0" u="none" strike="noStrike" baseline="0" dirty="0">
                <a:latin typeface="BookAntiqua"/>
              </a:rPr>
              <a:t>JavaScript has been built to have these available directly, so to achieve this, some magic is going on beneath the surface. The JavaScript creators chose the methods that they thought were most common. So the reasons why some of them are available as global methods and others are not might seem a bit arbitrary. It's just the choice of some very bright developers at a certain point in time.</a:t>
            </a:r>
          </a:p>
          <a:p>
            <a:pPr marL="0" indent="0" algn="l">
              <a:buNone/>
            </a:pPr>
            <a:r>
              <a:rPr lang="en-US" sz="1800" b="0" i="0" u="none" strike="noStrike" baseline="0" dirty="0">
                <a:latin typeface="BookAntiqua"/>
              </a:rPr>
              <a:t>We'll address the most common global methods below. We start with decoding and encoding URIs, escaped and unescaped, followed by parsing numbers, and finally evaluate.</a:t>
            </a:r>
            <a:endParaRPr lang="en-US" dirty="0"/>
          </a:p>
        </p:txBody>
      </p:sp>
    </p:spTree>
    <p:extLst>
      <p:ext uri="{BB962C8B-B14F-4D97-AF65-F5344CB8AC3E}">
        <p14:creationId xmlns:p14="http://schemas.microsoft.com/office/powerpoint/2010/main" val="1720895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4CFC-CA90-40BA-AA62-1CE8B47EF766}"/>
              </a:ext>
            </a:extLst>
          </p:cNvPr>
          <p:cNvSpPr>
            <a:spLocks noGrp="1"/>
          </p:cNvSpPr>
          <p:nvPr>
            <p:ph type="title"/>
          </p:nvPr>
        </p:nvSpPr>
        <p:spPr/>
        <p:txBody>
          <a:bodyPr/>
          <a:lstStyle/>
          <a:p>
            <a:r>
              <a:rPr lang="en-US" dirty="0"/>
              <a:t>Finding the highest and lowest number</a:t>
            </a:r>
          </a:p>
        </p:txBody>
      </p:sp>
      <p:sp>
        <p:nvSpPr>
          <p:cNvPr id="3" name="Content Placeholder 2">
            <a:extLst>
              <a:ext uri="{FF2B5EF4-FFF2-40B4-BE49-F238E27FC236}">
                <a16:creationId xmlns:a16="http://schemas.microsoft.com/office/drawing/2014/main" id="{1CF75D08-5AFF-4864-A516-15FE6BBC6493}"/>
              </a:ext>
            </a:extLst>
          </p:cNvPr>
          <p:cNvSpPr>
            <a:spLocks noGrp="1"/>
          </p:cNvSpPr>
          <p:nvPr>
            <p:ph idx="1"/>
          </p:nvPr>
        </p:nvSpPr>
        <p:spPr>
          <a:xfrm>
            <a:off x="581192" y="2070847"/>
            <a:ext cx="11029615" cy="4706471"/>
          </a:xfrm>
        </p:spPr>
        <p:txBody>
          <a:bodyPr anchor="t">
            <a:normAutofit/>
          </a:bodyPr>
          <a:lstStyle/>
          <a:p>
            <a:pPr marL="0" indent="0" algn="l">
              <a:buNone/>
            </a:pPr>
            <a:r>
              <a:rPr lang="en-US" sz="1800" b="0" i="0" u="none" strike="noStrike" baseline="0" dirty="0">
                <a:solidFill>
                  <a:srgbClr val="000000"/>
                </a:solidFill>
                <a:latin typeface="BookAntiqua"/>
              </a:rPr>
              <a:t>There is a built-in method </a:t>
            </a:r>
            <a:r>
              <a:rPr lang="en-US" sz="1800" b="0" i="0" u="none" strike="noStrike" baseline="0" dirty="0">
                <a:solidFill>
                  <a:srgbClr val="000000"/>
                </a:solidFill>
                <a:latin typeface="Consolas" panose="020B0609020204030204" pitchFamily="49" charset="0"/>
              </a:rPr>
              <a:t>max() </a:t>
            </a:r>
            <a:r>
              <a:rPr lang="en-US" sz="1800" b="0" i="0" u="none" strike="noStrike" baseline="0" dirty="0">
                <a:solidFill>
                  <a:srgbClr val="000000"/>
                </a:solidFill>
                <a:latin typeface="BookAntiqua"/>
              </a:rPr>
              <a:t>to find the highest number among the arguments. You can see it here:</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 logs </a:t>
            </a:r>
            <a:r>
              <a:rPr lang="en-US" sz="1800" b="0" i="0" u="none" strike="noStrike" baseline="0" dirty="0">
                <a:solidFill>
                  <a:srgbClr val="000000"/>
                </a:solidFill>
                <a:latin typeface="Consolas" panose="020B0609020204030204" pitchFamily="49" charset="0"/>
              </a:rPr>
              <a:t>233</a:t>
            </a:r>
            <a:r>
              <a:rPr lang="en-US" sz="1800" b="0" i="0" u="none" strike="noStrike" baseline="0" dirty="0">
                <a:solidFill>
                  <a:srgbClr val="000000"/>
                </a:solidFill>
                <a:latin typeface="BookAntiqua"/>
              </a:rPr>
              <a:t>, because that's the highest number. In a similar way, we can find the lowest number:</a:t>
            </a: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1</a:t>
            </a:r>
            <a:r>
              <a:rPr lang="en-US" sz="1800" b="0" i="0" u="none" strike="noStrike" baseline="0" dirty="0">
                <a:solidFill>
                  <a:srgbClr val="000000"/>
                </a:solidFill>
                <a:latin typeface="BookAntiqua"/>
              </a:rPr>
              <a:t>, because that is the lowest number. If you try to do this with nonnumeric arguments, you will get </a:t>
            </a:r>
            <a:r>
              <a:rPr lang="en-US" sz="1800" b="0" i="0" u="none" strike="noStrike" baseline="0" dirty="0" err="1">
                <a:solidFill>
                  <a:srgbClr val="000000"/>
                </a:solidFill>
                <a:latin typeface="Consolas" panose="020B0609020204030204" pitchFamily="49" charset="0"/>
              </a:rPr>
              <a:t>NaN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as a result: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is not giving </a:t>
            </a:r>
            <a:r>
              <a:rPr lang="en-US" sz="1800" b="0" i="0" u="none" strike="noStrike" baseline="0" dirty="0">
                <a:solidFill>
                  <a:srgbClr val="000000"/>
                </a:solidFill>
                <a:latin typeface="Consolas" panose="020B0609020204030204" pitchFamily="49" charset="0"/>
              </a:rPr>
              <a:t>3 </a:t>
            </a:r>
            <a:r>
              <a:rPr lang="en-US" sz="1800" b="0" i="0" u="none" strike="noStrike" baseline="0" dirty="0">
                <a:solidFill>
                  <a:srgbClr val="000000"/>
                </a:solidFill>
                <a:latin typeface="BookAntiqua"/>
              </a:rPr>
              <a:t>as output, because it is not ignoring the text but concluding that it cannot determine whether </a:t>
            </a:r>
            <a:r>
              <a:rPr lang="en-US" sz="1800" b="0" i="0" u="none" strike="noStrike" baseline="0" dirty="0">
                <a:solidFill>
                  <a:srgbClr val="000000"/>
                </a:solidFill>
                <a:latin typeface="Consolas" panose="020B0609020204030204" pitchFamily="49" charset="0"/>
              </a:rPr>
              <a:t>hi </a:t>
            </a:r>
            <a:r>
              <a:rPr lang="en-US" sz="1800" b="0" i="0" u="none" strike="noStrike" baseline="0" dirty="0">
                <a:solidFill>
                  <a:srgbClr val="000000"/>
                </a:solidFill>
                <a:latin typeface="BookAntiqua"/>
              </a:rPr>
              <a:t>should be higher or lower than </a:t>
            </a:r>
            <a:r>
              <a:rPr lang="en-US" sz="1800" b="0" i="0" u="none" strike="noStrike" baseline="0" dirty="0">
                <a:solidFill>
                  <a:srgbClr val="000000"/>
                </a:solidFill>
                <a:latin typeface="Consolas" panose="020B0609020204030204" pitchFamily="49" charset="0"/>
              </a:rPr>
              <a:t>3</a:t>
            </a:r>
            <a:r>
              <a:rPr lang="en-US" sz="1800" b="0" i="0" u="none" strike="noStrike" baseline="0" dirty="0">
                <a:solidFill>
                  <a:srgbClr val="000000"/>
                </a:solidFill>
                <a:latin typeface="BookAntiqua"/>
              </a:rPr>
              <a:t>. So it returns </a:t>
            </a:r>
            <a:r>
              <a:rPr lang="en-US" sz="1800" b="0" i="0" u="none" strike="noStrike" baseline="0" dirty="0" err="1">
                <a:solidFill>
                  <a:srgbClr val="000000"/>
                </a:solidFill>
                <a:latin typeface="Consolas" panose="020B0609020204030204" pitchFamily="49" charset="0"/>
              </a:rPr>
              <a:t>NaN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instead.</a:t>
            </a:r>
            <a:endParaRPr lang="en-US" dirty="0"/>
          </a:p>
        </p:txBody>
      </p:sp>
      <p:pic>
        <p:nvPicPr>
          <p:cNvPr id="5" name="Picture 4">
            <a:extLst>
              <a:ext uri="{FF2B5EF4-FFF2-40B4-BE49-F238E27FC236}">
                <a16:creationId xmlns:a16="http://schemas.microsoft.com/office/drawing/2014/main" id="{DC5F4661-74A5-4D9F-9CD4-E14A31D3432B}"/>
              </a:ext>
            </a:extLst>
          </p:cNvPr>
          <p:cNvPicPr>
            <a:picLocks noChangeAspect="1"/>
          </p:cNvPicPr>
          <p:nvPr/>
        </p:nvPicPr>
        <p:blipFill>
          <a:blip r:embed="rId2"/>
          <a:stretch>
            <a:fillRect/>
          </a:stretch>
        </p:blipFill>
        <p:spPr>
          <a:xfrm>
            <a:off x="1485899" y="2479582"/>
            <a:ext cx="9220200" cy="781050"/>
          </a:xfrm>
          <a:prstGeom prst="rect">
            <a:avLst/>
          </a:prstGeom>
        </p:spPr>
      </p:pic>
      <p:pic>
        <p:nvPicPr>
          <p:cNvPr id="7" name="Picture 6">
            <a:extLst>
              <a:ext uri="{FF2B5EF4-FFF2-40B4-BE49-F238E27FC236}">
                <a16:creationId xmlns:a16="http://schemas.microsoft.com/office/drawing/2014/main" id="{22B9D992-BF4E-4667-AEA9-9260E2502927}"/>
              </a:ext>
            </a:extLst>
          </p:cNvPr>
          <p:cNvPicPr>
            <a:picLocks noChangeAspect="1"/>
          </p:cNvPicPr>
          <p:nvPr/>
        </p:nvPicPr>
        <p:blipFill>
          <a:blip r:embed="rId3"/>
          <a:stretch>
            <a:fillRect/>
          </a:stretch>
        </p:blipFill>
        <p:spPr>
          <a:xfrm>
            <a:off x="1485899" y="3659646"/>
            <a:ext cx="9153525" cy="800100"/>
          </a:xfrm>
          <a:prstGeom prst="rect">
            <a:avLst/>
          </a:prstGeom>
        </p:spPr>
      </p:pic>
      <p:pic>
        <p:nvPicPr>
          <p:cNvPr id="9" name="Picture 8">
            <a:extLst>
              <a:ext uri="{FF2B5EF4-FFF2-40B4-BE49-F238E27FC236}">
                <a16:creationId xmlns:a16="http://schemas.microsoft.com/office/drawing/2014/main" id="{EBB69523-F8FC-4888-8FF1-ACF44132E8B3}"/>
              </a:ext>
            </a:extLst>
          </p:cNvPr>
          <p:cNvPicPr>
            <a:picLocks noChangeAspect="1"/>
          </p:cNvPicPr>
          <p:nvPr/>
        </p:nvPicPr>
        <p:blipFill>
          <a:blip r:embed="rId4"/>
          <a:stretch>
            <a:fillRect/>
          </a:stretch>
        </p:blipFill>
        <p:spPr>
          <a:xfrm>
            <a:off x="1457324" y="5172118"/>
            <a:ext cx="9182100" cy="809625"/>
          </a:xfrm>
          <a:prstGeom prst="rect">
            <a:avLst/>
          </a:prstGeom>
        </p:spPr>
      </p:pic>
    </p:spTree>
    <p:extLst>
      <p:ext uri="{BB962C8B-B14F-4D97-AF65-F5344CB8AC3E}">
        <p14:creationId xmlns:p14="http://schemas.microsoft.com/office/powerpoint/2010/main" val="4064500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8B51-020A-43DA-9505-6A605D0E608A}"/>
              </a:ext>
            </a:extLst>
          </p:cNvPr>
          <p:cNvSpPr>
            <a:spLocks noGrp="1"/>
          </p:cNvSpPr>
          <p:nvPr>
            <p:ph type="title"/>
          </p:nvPr>
        </p:nvSpPr>
        <p:spPr/>
        <p:txBody>
          <a:bodyPr/>
          <a:lstStyle/>
          <a:p>
            <a:r>
              <a:rPr lang="en-US" dirty="0"/>
              <a:t>Square root and raising to the power of</a:t>
            </a:r>
          </a:p>
        </p:txBody>
      </p:sp>
      <p:sp>
        <p:nvSpPr>
          <p:cNvPr id="3" name="Content Placeholder 2">
            <a:extLst>
              <a:ext uri="{FF2B5EF4-FFF2-40B4-BE49-F238E27FC236}">
                <a16:creationId xmlns:a16="http://schemas.microsoft.com/office/drawing/2014/main" id="{18FE0A92-EB90-4B32-AFF2-0AF2295E1011}"/>
              </a:ext>
            </a:extLst>
          </p:cNvPr>
          <p:cNvSpPr>
            <a:spLocks noGrp="1"/>
          </p:cNvSpPr>
          <p:nvPr>
            <p:ph idx="1"/>
          </p:nvPr>
        </p:nvSpPr>
        <p:spPr>
          <a:xfrm>
            <a:off x="581192" y="2097741"/>
            <a:ext cx="11029615" cy="4554071"/>
          </a:xfrm>
        </p:spPr>
        <p:txBody>
          <a:bodyPr>
            <a:normAutofit/>
          </a:bodyPr>
          <a:lstStyle/>
          <a:p>
            <a:pPr marL="0" indent="0" algn="l">
              <a:buNone/>
            </a:pPr>
            <a:r>
              <a:rPr lang="en-US" sz="1800" b="0" i="0" u="none" strike="noStrike" baseline="0" dirty="0">
                <a:solidFill>
                  <a:srgbClr val="000000"/>
                </a:solidFill>
                <a:latin typeface="BookAntiqua"/>
              </a:rPr>
              <a:t>The method </a:t>
            </a:r>
            <a:r>
              <a:rPr lang="en-US" sz="1800" b="0" i="0" u="none" strike="noStrike" baseline="0" dirty="0">
                <a:solidFill>
                  <a:srgbClr val="000000"/>
                </a:solidFill>
                <a:latin typeface="Consolas" panose="020B0609020204030204" pitchFamily="49" charset="0"/>
              </a:rPr>
              <a:t>sqrt() </a:t>
            </a:r>
            <a:r>
              <a:rPr lang="en-US" sz="1800" b="0" i="0" u="none" strike="noStrike" baseline="0" dirty="0">
                <a:solidFill>
                  <a:srgbClr val="000000"/>
                </a:solidFill>
                <a:latin typeface="BookAntiqua"/>
              </a:rPr>
              <a:t>is used to calculate the square root of a certain number. Here you can see it in action:</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a:t>
            </a:r>
            <a:r>
              <a:rPr lang="en-US" sz="1800" b="0" i="0" u="none" strike="noStrike" baseline="0" dirty="0">
                <a:solidFill>
                  <a:srgbClr val="000000"/>
                </a:solidFill>
                <a:latin typeface="Consolas" panose="020B0609020204030204" pitchFamily="49" charset="0"/>
              </a:rPr>
              <a:t>8</a:t>
            </a:r>
            <a:r>
              <a:rPr lang="en-US" sz="1800" b="0" i="0" u="none" strike="noStrike" baseline="0" dirty="0">
                <a:solidFill>
                  <a:srgbClr val="000000"/>
                </a:solidFill>
                <a:latin typeface="BookAntiqua"/>
              </a:rPr>
              <a:t>, because the square root of </a:t>
            </a:r>
            <a:r>
              <a:rPr lang="en-US" sz="1800" b="0" i="0" u="none" strike="noStrike" baseline="0" dirty="0">
                <a:solidFill>
                  <a:srgbClr val="000000"/>
                </a:solidFill>
                <a:latin typeface="Consolas" panose="020B0609020204030204" pitchFamily="49" charset="0"/>
              </a:rPr>
              <a:t>64 </a:t>
            </a:r>
            <a:r>
              <a:rPr lang="en-US" sz="1800" b="0" i="0" u="none" strike="noStrike" baseline="0" dirty="0">
                <a:solidFill>
                  <a:srgbClr val="000000"/>
                </a:solidFill>
                <a:latin typeface="BookAntiqua"/>
              </a:rPr>
              <a:t>is </a:t>
            </a:r>
            <a:r>
              <a:rPr lang="en-US" sz="1800" b="0" i="0" u="none" strike="noStrike" baseline="0" dirty="0">
                <a:solidFill>
                  <a:srgbClr val="000000"/>
                </a:solidFill>
                <a:latin typeface="Consolas" panose="020B0609020204030204" pitchFamily="49" charset="0"/>
              </a:rPr>
              <a:t>8</a:t>
            </a:r>
            <a:r>
              <a:rPr lang="en-US" sz="1800" b="0" i="0" u="none" strike="noStrike" baseline="0" dirty="0">
                <a:solidFill>
                  <a:srgbClr val="000000"/>
                </a:solidFill>
                <a:latin typeface="BookAntiqua"/>
              </a:rPr>
              <a:t>. This method works just like the mathematics you learned in school. In order to raise a number to a certain power (</a:t>
            </a:r>
            <a:r>
              <a:rPr lang="en-US" sz="1800" b="0" i="0" u="none" strike="noStrike" baseline="0" dirty="0" err="1">
                <a:solidFill>
                  <a:srgbClr val="000000"/>
                </a:solidFill>
                <a:latin typeface="BookAntiqua"/>
              </a:rPr>
              <a:t>baseexponent</a:t>
            </a:r>
            <a:r>
              <a:rPr lang="en-US" sz="1800" b="0" i="0" u="none" strike="noStrike" baseline="0" dirty="0">
                <a:solidFill>
                  <a:srgbClr val="000000"/>
                </a:solidFill>
                <a:latin typeface="BookAntiqua"/>
              </a:rPr>
              <a:t>, for example 23), we can use the </a:t>
            </a:r>
            <a:r>
              <a:rPr lang="en-US" sz="1800" b="0" i="0" u="none" strike="noStrike" baseline="0" dirty="0">
                <a:solidFill>
                  <a:srgbClr val="000000"/>
                </a:solidFill>
                <a:latin typeface="Consolas" panose="020B0609020204030204" pitchFamily="49" charset="0"/>
              </a:rPr>
              <a:t>pow(base, exponent) </a:t>
            </a:r>
            <a:r>
              <a:rPr lang="en-US" sz="1800" b="0" i="0" u="none" strike="noStrike" baseline="0" dirty="0">
                <a:solidFill>
                  <a:srgbClr val="000000"/>
                </a:solidFill>
                <a:latin typeface="BookAntiqua"/>
              </a:rPr>
              <a:t>function. Like this:</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We are raising </a:t>
            </a:r>
            <a:r>
              <a:rPr lang="en-US" sz="1800" b="0" i="0" u="none" strike="noStrike" baseline="0" dirty="0">
                <a:solidFill>
                  <a:srgbClr val="000000"/>
                </a:solidFill>
                <a:latin typeface="Consolas" panose="020B0609020204030204" pitchFamily="49" charset="0"/>
              </a:rPr>
              <a:t>5 </a:t>
            </a:r>
            <a:r>
              <a:rPr lang="en-US" sz="1800" b="0" i="0" u="none" strike="noStrike" baseline="0" dirty="0">
                <a:solidFill>
                  <a:srgbClr val="000000"/>
                </a:solidFill>
                <a:latin typeface="BookAntiqua"/>
              </a:rPr>
              <a:t>to the power of </a:t>
            </a:r>
            <a:r>
              <a:rPr lang="en-US" sz="1800" b="0" i="0" u="none" strike="noStrike" baseline="0" dirty="0">
                <a:solidFill>
                  <a:srgbClr val="000000"/>
                </a:solidFill>
                <a:latin typeface="Consolas" panose="020B0609020204030204" pitchFamily="49" charset="0"/>
              </a:rPr>
              <a:t>3 </a:t>
            </a:r>
            <a:r>
              <a:rPr lang="en-US" sz="1800" b="0" i="0" u="none" strike="noStrike" baseline="0" dirty="0">
                <a:solidFill>
                  <a:srgbClr val="000000"/>
                </a:solidFill>
                <a:latin typeface="BookAntiqua"/>
              </a:rPr>
              <a:t>here (53), so the result will be </a:t>
            </a:r>
            <a:r>
              <a:rPr lang="en-US" sz="1800" b="0" i="0" u="none" strike="noStrike" baseline="0" dirty="0">
                <a:solidFill>
                  <a:srgbClr val="000000"/>
                </a:solidFill>
                <a:latin typeface="Consolas" panose="020B0609020204030204" pitchFamily="49" charset="0"/>
              </a:rPr>
              <a:t>125</a:t>
            </a:r>
            <a:r>
              <a:rPr lang="en-US" sz="1800" b="0" i="0" u="none" strike="noStrike" baseline="0" dirty="0">
                <a:solidFill>
                  <a:srgbClr val="000000"/>
                </a:solidFill>
                <a:latin typeface="BookAntiqua"/>
              </a:rPr>
              <a:t>, which is the result of 5*5*5.</a:t>
            </a:r>
            <a:endParaRPr lang="en-US" dirty="0"/>
          </a:p>
        </p:txBody>
      </p:sp>
      <p:pic>
        <p:nvPicPr>
          <p:cNvPr id="5" name="Picture 4">
            <a:extLst>
              <a:ext uri="{FF2B5EF4-FFF2-40B4-BE49-F238E27FC236}">
                <a16:creationId xmlns:a16="http://schemas.microsoft.com/office/drawing/2014/main" id="{A5BD45D6-53B0-4C9A-8715-121E065C1EE7}"/>
              </a:ext>
            </a:extLst>
          </p:cNvPr>
          <p:cNvPicPr>
            <a:picLocks noChangeAspect="1"/>
          </p:cNvPicPr>
          <p:nvPr/>
        </p:nvPicPr>
        <p:blipFill>
          <a:blip r:embed="rId2"/>
          <a:stretch>
            <a:fillRect/>
          </a:stretch>
        </p:blipFill>
        <p:spPr>
          <a:xfrm>
            <a:off x="1533524" y="2952469"/>
            <a:ext cx="9124950" cy="809625"/>
          </a:xfrm>
          <a:prstGeom prst="rect">
            <a:avLst/>
          </a:prstGeom>
        </p:spPr>
      </p:pic>
      <p:pic>
        <p:nvPicPr>
          <p:cNvPr id="7" name="Picture 6">
            <a:extLst>
              <a:ext uri="{FF2B5EF4-FFF2-40B4-BE49-F238E27FC236}">
                <a16:creationId xmlns:a16="http://schemas.microsoft.com/office/drawing/2014/main" id="{6B19CB80-CB42-4A75-8B7A-4176F46A96F1}"/>
              </a:ext>
            </a:extLst>
          </p:cNvPr>
          <p:cNvPicPr>
            <a:picLocks noChangeAspect="1"/>
          </p:cNvPicPr>
          <p:nvPr/>
        </p:nvPicPr>
        <p:blipFill>
          <a:blip r:embed="rId3"/>
          <a:stretch>
            <a:fillRect/>
          </a:stretch>
        </p:blipFill>
        <p:spPr>
          <a:xfrm>
            <a:off x="1562099" y="5050770"/>
            <a:ext cx="9067800" cy="790575"/>
          </a:xfrm>
          <a:prstGeom prst="rect">
            <a:avLst/>
          </a:prstGeom>
        </p:spPr>
      </p:pic>
    </p:spTree>
    <p:extLst>
      <p:ext uri="{BB962C8B-B14F-4D97-AF65-F5344CB8AC3E}">
        <p14:creationId xmlns:p14="http://schemas.microsoft.com/office/powerpoint/2010/main" val="9591736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p:txBody>
          <a:bodyPr anchor="t"/>
          <a:lstStyle/>
          <a:p>
            <a:pPr marL="0" indent="0" algn="l">
              <a:buNone/>
            </a:pPr>
            <a:r>
              <a:rPr lang="en-US" sz="1800" b="0" i="0" u="none" strike="noStrike" baseline="0" dirty="0">
                <a:solidFill>
                  <a:srgbClr val="000000"/>
                </a:solidFill>
                <a:latin typeface="BookAntiqua"/>
              </a:rPr>
              <a:t>There are different ways to turn decimals into integers. Sometimes you will want to round a number. This you can do with the </a:t>
            </a:r>
            <a:r>
              <a:rPr lang="en-US" sz="1800" b="0" i="0" u="none" strike="noStrike" baseline="0" dirty="0">
                <a:solidFill>
                  <a:srgbClr val="000000"/>
                </a:solidFill>
                <a:latin typeface="Consolas" panose="020B0609020204030204" pitchFamily="49" charset="0"/>
              </a:rPr>
              <a:t>round() </a:t>
            </a:r>
            <a:r>
              <a:rPr lang="en-US" sz="1800" b="0" i="0" u="none" strike="noStrike" baseline="0" dirty="0">
                <a:solidFill>
                  <a:srgbClr val="000000"/>
                </a:solidFill>
                <a:latin typeface="BookAntiqua"/>
              </a:rPr>
              <a:t>method:</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a:t>
            </a:r>
            <a:endParaRPr lang="en-US" dirty="0"/>
          </a:p>
        </p:txBody>
      </p:sp>
      <p:pic>
        <p:nvPicPr>
          <p:cNvPr id="5" name="Picture 4">
            <a:extLst>
              <a:ext uri="{FF2B5EF4-FFF2-40B4-BE49-F238E27FC236}">
                <a16:creationId xmlns:a16="http://schemas.microsoft.com/office/drawing/2014/main" id="{D9B3DA2F-93CC-4F8F-92D4-B6B4AC340E1C}"/>
              </a:ext>
            </a:extLst>
          </p:cNvPr>
          <p:cNvPicPr>
            <a:picLocks noChangeAspect="1"/>
          </p:cNvPicPr>
          <p:nvPr/>
        </p:nvPicPr>
        <p:blipFill>
          <a:blip r:embed="rId2"/>
          <a:stretch>
            <a:fillRect/>
          </a:stretch>
        </p:blipFill>
        <p:spPr>
          <a:xfrm>
            <a:off x="1557336" y="2989448"/>
            <a:ext cx="9096375" cy="1685925"/>
          </a:xfrm>
          <a:prstGeom prst="rect">
            <a:avLst/>
          </a:prstGeom>
        </p:spPr>
      </p:pic>
      <p:pic>
        <p:nvPicPr>
          <p:cNvPr id="7" name="Picture 6">
            <a:extLst>
              <a:ext uri="{FF2B5EF4-FFF2-40B4-BE49-F238E27FC236}">
                <a16:creationId xmlns:a16="http://schemas.microsoft.com/office/drawing/2014/main" id="{9CC08C20-49E6-4613-8744-3D0F3237F159}"/>
              </a:ext>
            </a:extLst>
          </p:cNvPr>
          <p:cNvPicPr>
            <a:picLocks noChangeAspect="1"/>
          </p:cNvPicPr>
          <p:nvPr/>
        </p:nvPicPr>
        <p:blipFill>
          <a:blip r:embed="rId3"/>
          <a:stretch>
            <a:fillRect/>
          </a:stretch>
        </p:blipFill>
        <p:spPr>
          <a:xfrm>
            <a:off x="1557336" y="5372932"/>
            <a:ext cx="9105900" cy="781050"/>
          </a:xfrm>
          <a:prstGeom prst="rect">
            <a:avLst/>
          </a:prstGeom>
        </p:spPr>
      </p:pic>
    </p:spTree>
    <p:extLst>
      <p:ext uri="{BB962C8B-B14F-4D97-AF65-F5344CB8AC3E}">
        <p14:creationId xmlns:p14="http://schemas.microsoft.com/office/powerpoint/2010/main" val="2577176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p:txBody>
          <a:bodyPr anchor="t"/>
          <a:lstStyle/>
          <a:p>
            <a:pPr marL="0" indent="0" algn="l">
              <a:buNone/>
            </a:pPr>
            <a:r>
              <a:rPr lang="en-US" sz="1800" b="0" i="0" u="none" strike="noStrike" baseline="0" dirty="0">
                <a:latin typeface="BookAntiqua"/>
              </a:rPr>
              <a:t>As you can see it is using normal rounding here. It is also possible that you don’t want to round down, but up. For example, if you need to calculate how many wood boards you need and you conclude that you need </a:t>
            </a:r>
            <a:r>
              <a:rPr lang="en-US" sz="1800" b="0" i="0" u="none" strike="noStrike" baseline="0" dirty="0">
                <a:latin typeface="Consolas" panose="020B0609020204030204" pitchFamily="49" charset="0"/>
              </a:rPr>
              <a:t>1.1</a:t>
            </a:r>
            <a:r>
              <a:rPr lang="en-US" sz="1800" b="0" i="0" u="none" strike="noStrike" baseline="0" dirty="0">
                <a:latin typeface="BookAntiqua"/>
              </a:rPr>
              <a:t>, </a:t>
            </a:r>
            <a:r>
              <a:rPr lang="en-US" sz="1800" b="0" i="0" u="none" strike="noStrike" baseline="0" dirty="0">
                <a:latin typeface="Consolas" panose="020B0609020204030204" pitchFamily="49" charset="0"/>
              </a:rPr>
              <a:t>1 </a:t>
            </a:r>
            <a:r>
              <a:rPr lang="en-US" sz="1800" b="0" i="0" u="none" strike="noStrike" baseline="0" dirty="0">
                <a:latin typeface="BookAntiqua"/>
              </a:rPr>
              <a:t>is not going to be enough to do the job. You'll need </a:t>
            </a:r>
            <a:r>
              <a:rPr lang="en-US" sz="1800" b="0" i="0" u="none" strike="noStrike" baseline="0" dirty="0">
                <a:latin typeface="Consolas" panose="020B0609020204030204" pitchFamily="49" charset="0"/>
              </a:rPr>
              <a:t>2</a:t>
            </a:r>
            <a:r>
              <a:rPr lang="en-US" sz="1800" b="0" i="0" u="none" strike="noStrike" baseline="0" dirty="0">
                <a:latin typeface="BookAntiqua"/>
              </a:rPr>
              <a:t>. In this case, you can use the </a:t>
            </a:r>
            <a:r>
              <a:rPr lang="en-US" sz="1800" b="0" i="0" u="none" strike="noStrike" baseline="0" dirty="0">
                <a:latin typeface="Consolas" panose="020B0609020204030204" pitchFamily="49" charset="0"/>
              </a:rPr>
              <a:t>ceil() </a:t>
            </a:r>
            <a:r>
              <a:rPr lang="en-US" sz="1800" b="0" i="0" u="none" strike="noStrike" baseline="0" dirty="0">
                <a:latin typeface="BookAntiqua"/>
              </a:rPr>
              <a:t>method (referring to ceiling):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386DB474-138D-4411-B83B-83E8B4B274B8}"/>
              </a:ext>
            </a:extLst>
          </p:cNvPr>
          <p:cNvPicPr>
            <a:picLocks noChangeAspect="1"/>
          </p:cNvPicPr>
          <p:nvPr/>
        </p:nvPicPr>
        <p:blipFill>
          <a:blip r:embed="rId2"/>
          <a:stretch>
            <a:fillRect/>
          </a:stretch>
        </p:blipFill>
        <p:spPr>
          <a:xfrm>
            <a:off x="1514474" y="3200497"/>
            <a:ext cx="9163050" cy="819150"/>
          </a:xfrm>
          <a:prstGeom prst="rect">
            <a:avLst/>
          </a:prstGeom>
        </p:spPr>
      </p:pic>
      <p:pic>
        <p:nvPicPr>
          <p:cNvPr id="9" name="Picture 8">
            <a:extLst>
              <a:ext uri="{FF2B5EF4-FFF2-40B4-BE49-F238E27FC236}">
                <a16:creationId xmlns:a16="http://schemas.microsoft.com/office/drawing/2014/main" id="{4811B362-02BD-4DF4-A33D-4C5BD67AE06F}"/>
              </a:ext>
            </a:extLst>
          </p:cNvPr>
          <p:cNvPicPr>
            <a:picLocks noChangeAspect="1"/>
          </p:cNvPicPr>
          <p:nvPr/>
        </p:nvPicPr>
        <p:blipFill>
          <a:blip r:embed="rId3"/>
          <a:stretch>
            <a:fillRect/>
          </a:stretch>
        </p:blipFill>
        <p:spPr>
          <a:xfrm>
            <a:off x="1514474" y="4956362"/>
            <a:ext cx="9115425" cy="800100"/>
          </a:xfrm>
          <a:prstGeom prst="rect">
            <a:avLst/>
          </a:prstGeom>
        </p:spPr>
      </p:pic>
    </p:spTree>
    <p:extLst>
      <p:ext uri="{BB962C8B-B14F-4D97-AF65-F5344CB8AC3E}">
        <p14:creationId xmlns:p14="http://schemas.microsoft.com/office/powerpoint/2010/main" val="30726046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p:txBody>
          <a:bodyPr anchor="t"/>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ceil() </a:t>
            </a:r>
            <a:r>
              <a:rPr lang="en-US" sz="1800" b="0" i="0" u="none" strike="noStrike" baseline="0" dirty="0">
                <a:latin typeface="BookAntiqua"/>
              </a:rPr>
              <a:t>method is always rounding up to the first integer it encounters. We have used this before when we were generating random numbers! Careful with negative numbers here, because </a:t>
            </a:r>
            <a:r>
              <a:rPr lang="en-US" sz="1800" b="0" i="0" u="none" strike="noStrike" baseline="0" dirty="0">
                <a:latin typeface="Consolas" panose="020B0609020204030204" pitchFamily="49" charset="0"/>
              </a:rPr>
              <a:t>-5 </a:t>
            </a:r>
            <a:r>
              <a:rPr lang="en-US" sz="1800" b="0" i="0" u="none" strike="noStrike" baseline="0" dirty="0">
                <a:latin typeface="BookAntiqua"/>
              </a:rPr>
              <a:t>is higher than </a:t>
            </a:r>
            <a:r>
              <a:rPr lang="en-US" sz="1800" b="0" i="0" u="none" strike="noStrike" baseline="0" dirty="0">
                <a:latin typeface="Consolas" panose="020B0609020204030204" pitchFamily="49" charset="0"/>
              </a:rPr>
              <a:t>-6</a:t>
            </a:r>
            <a:r>
              <a:rPr lang="en-US" sz="1800" b="0" i="0" u="none" strike="noStrike" baseline="0" dirty="0">
                <a:latin typeface="BookAntiqua"/>
              </a:rPr>
              <a:t>. This is how it works, as you can see in this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BA0E4D92-EB79-487F-959A-56446BD1B9EF}"/>
              </a:ext>
            </a:extLst>
          </p:cNvPr>
          <p:cNvPicPr>
            <a:picLocks noChangeAspect="1"/>
          </p:cNvPicPr>
          <p:nvPr/>
        </p:nvPicPr>
        <p:blipFill>
          <a:blip r:embed="rId2"/>
          <a:stretch>
            <a:fillRect/>
          </a:stretch>
        </p:blipFill>
        <p:spPr>
          <a:xfrm>
            <a:off x="1533524" y="3134565"/>
            <a:ext cx="9124950" cy="1628775"/>
          </a:xfrm>
          <a:prstGeom prst="rect">
            <a:avLst/>
          </a:prstGeom>
        </p:spPr>
      </p:pic>
      <p:pic>
        <p:nvPicPr>
          <p:cNvPr id="8" name="Picture 7">
            <a:extLst>
              <a:ext uri="{FF2B5EF4-FFF2-40B4-BE49-F238E27FC236}">
                <a16:creationId xmlns:a16="http://schemas.microsoft.com/office/drawing/2014/main" id="{E5D93FEF-AEB1-469B-8A7A-A0FB9661C246}"/>
              </a:ext>
            </a:extLst>
          </p:cNvPr>
          <p:cNvPicPr>
            <a:picLocks noChangeAspect="1"/>
          </p:cNvPicPr>
          <p:nvPr/>
        </p:nvPicPr>
        <p:blipFill>
          <a:blip r:embed="rId3"/>
          <a:stretch>
            <a:fillRect/>
          </a:stretch>
        </p:blipFill>
        <p:spPr>
          <a:xfrm>
            <a:off x="1533524" y="5550258"/>
            <a:ext cx="9124950" cy="790575"/>
          </a:xfrm>
          <a:prstGeom prst="rect">
            <a:avLst/>
          </a:prstGeom>
        </p:spPr>
      </p:pic>
    </p:spTree>
    <p:extLst>
      <p:ext uri="{BB962C8B-B14F-4D97-AF65-F5344CB8AC3E}">
        <p14:creationId xmlns:p14="http://schemas.microsoft.com/office/powerpoint/2010/main" val="598524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a:xfrm>
            <a:off x="581192" y="2070848"/>
            <a:ext cx="11029615" cy="4401670"/>
          </a:xfrm>
        </p:spPr>
        <p:txBody>
          <a:bodyPr anchor="t"/>
          <a:lstStyle/>
          <a:p>
            <a:pPr marL="0" indent="0" algn="l">
              <a:buNone/>
            </a:pPr>
            <a:r>
              <a:rPr lang="en-US" sz="1800" b="0" i="0" u="none" strike="noStrike" baseline="0" dirty="0">
                <a:latin typeface="BookAntiqua"/>
              </a:rPr>
              <a:t>The </a:t>
            </a:r>
            <a:r>
              <a:rPr lang="en-US" sz="1800" b="0" i="0" u="none" strike="noStrike" baseline="0" dirty="0">
                <a:latin typeface="Consolas" panose="020B0609020204030204" pitchFamily="49" charset="0"/>
              </a:rPr>
              <a:t>floor() </a:t>
            </a:r>
            <a:r>
              <a:rPr lang="en-US" sz="1800" b="0" i="0" u="none" strike="noStrike" baseline="0" dirty="0">
                <a:latin typeface="BookAntiqua"/>
              </a:rPr>
              <a:t>method is doing the exact opposite of the </a:t>
            </a:r>
            <a:r>
              <a:rPr lang="en-US" sz="1800" b="0" i="0" u="none" strike="noStrike" baseline="0" dirty="0">
                <a:latin typeface="Consolas" panose="020B0609020204030204" pitchFamily="49" charset="0"/>
              </a:rPr>
              <a:t>ceil() </a:t>
            </a:r>
            <a:r>
              <a:rPr lang="en-US" sz="1800" b="0" i="0" u="none" strike="noStrike" baseline="0" dirty="0">
                <a:latin typeface="BookAntiqua"/>
              </a:rPr>
              <a:t>method. It rounds down to the nearest integer number, as you can see here:</a:t>
            </a:r>
            <a:endParaRPr lang="en-US" dirty="0">
              <a:latin typeface="BookAntiqua"/>
            </a:endParaRP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This will log:</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Again, careful with negative numbers here, because it can feel counterintuitive:</a:t>
            </a:r>
          </a:p>
          <a:p>
            <a:pPr marL="0" indent="0">
              <a:buNone/>
            </a:pPr>
            <a:br>
              <a:rPr lang="en-US" dirty="0">
                <a:latin typeface="BookAntiqua"/>
              </a:rPr>
            </a:br>
            <a:br>
              <a:rPr lang="en-US" dirty="0">
                <a:latin typeface="BookAntiqua"/>
              </a:rPr>
            </a:br>
            <a:r>
              <a:rPr lang="en-US" sz="1800" b="0" i="0" u="none" strike="noStrike" baseline="0" dirty="0">
                <a:latin typeface="BookAntiqua"/>
              </a:rPr>
              <a:t>This logs:</a:t>
            </a:r>
            <a:endParaRPr lang="en-US" dirty="0">
              <a:latin typeface="BookAntiqua"/>
            </a:endParaRPr>
          </a:p>
        </p:txBody>
      </p:sp>
      <p:pic>
        <p:nvPicPr>
          <p:cNvPr id="6" name="Picture 5">
            <a:extLst>
              <a:ext uri="{FF2B5EF4-FFF2-40B4-BE49-F238E27FC236}">
                <a16:creationId xmlns:a16="http://schemas.microsoft.com/office/drawing/2014/main" id="{E54890B2-7B86-4F6E-9190-CA8CAD91A071}"/>
              </a:ext>
            </a:extLst>
          </p:cNvPr>
          <p:cNvPicPr>
            <a:picLocks noChangeAspect="1"/>
          </p:cNvPicPr>
          <p:nvPr/>
        </p:nvPicPr>
        <p:blipFill>
          <a:blip r:embed="rId2"/>
          <a:stretch>
            <a:fillRect/>
          </a:stretch>
        </p:blipFill>
        <p:spPr>
          <a:xfrm>
            <a:off x="1538286" y="2724150"/>
            <a:ext cx="8875062" cy="686264"/>
          </a:xfrm>
          <a:prstGeom prst="rect">
            <a:avLst/>
          </a:prstGeom>
        </p:spPr>
      </p:pic>
      <p:pic>
        <p:nvPicPr>
          <p:cNvPr id="9" name="Picture 8">
            <a:extLst>
              <a:ext uri="{FF2B5EF4-FFF2-40B4-BE49-F238E27FC236}">
                <a16:creationId xmlns:a16="http://schemas.microsoft.com/office/drawing/2014/main" id="{5AEE7B65-D214-437F-8B7E-98772063079F}"/>
              </a:ext>
            </a:extLst>
          </p:cNvPr>
          <p:cNvPicPr>
            <a:picLocks noChangeAspect="1"/>
          </p:cNvPicPr>
          <p:nvPr/>
        </p:nvPicPr>
        <p:blipFill>
          <a:blip r:embed="rId3"/>
          <a:stretch>
            <a:fillRect/>
          </a:stretch>
        </p:blipFill>
        <p:spPr>
          <a:xfrm>
            <a:off x="1538285" y="3765306"/>
            <a:ext cx="8875062" cy="787453"/>
          </a:xfrm>
          <a:prstGeom prst="rect">
            <a:avLst/>
          </a:prstGeom>
        </p:spPr>
      </p:pic>
      <p:pic>
        <p:nvPicPr>
          <p:cNvPr id="11" name="Picture 10">
            <a:extLst>
              <a:ext uri="{FF2B5EF4-FFF2-40B4-BE49-F238E27FC236}">
                <a16:creationId xmlns:a16="http://schemas.microsoft.com/office/drawing/2014/main" id="{B700BCDE-A730-4677-A2AF-F4A0C4293281}"/>
              </a:ext>
            </a:extLst>
          </p:cNvPr>
          <p:cNvPicPr>
            <a:picLocks noChangeAspect="1"/>
          </p:cNvPicPr>
          <p:nvPr/>
        </p:nvPicPr>
        <p:blipFill>
          <a:blip r:embed="rId4"/>
          <a:stretch>
            <a:fillRect/>
          </a:stretch>
        </p:blipFill>
        <p:spPr>
          <a:xfrm>
            <a:off x="1538285" y="4869711"/>
            <a:ext cx="8950421" cy="724204"/>
          </a:xfrm>
          <a:prstGeom prst="rect">
            <a:avLst/>
          </a:prstGeom>
        </p:spPr>
      </p:pic>
      <p:pic>
        <p:nvPicPr>
          <p:cNvPr id="13" name="Picture 12">
            <a:extLst>
              <a:ext uri="{FF2B5EF4-FFF2-40B4-BE49-F238E27FC236}">
                <a16:creationId xmlns:a16="http://schemas.microsoft.com/office/drawing/2014/main" id="{3CFB788A-88AD-4627-9E40-DF2D8A462234}"/>
              </a:ext>
            </a:extLst>
          </p:cNvPr>
          <p:cNvPicPr>
            <a:picLocks noChangeAspect="1"/>
          </p:cNvPicPr>
          <p:nvPr/>
        </p:nvPicPr>
        <p:blipFill>
          <a:blip r:embed="rId5"/>
          <a:stretch>
            <a:fillRect/>
          </a:stretch>
        </p:blipFill>
        <p:spPr>
          <a:xfrm>
            <a:off x="1538285" y="5828277"/>
            <a:ext cx="8950421" cy="746646"/>
          </a:xfrm>
          <a:prstGeom prst="rect">
            <a:avLst/>
          </a:prstGeom>
        </p:spPr>
      </p:pic>
    </p:spTree>
    <p:extLst>
      <p:ext uri="{BB962C8B-B14F-4D97-AF65-F5344CB8AC3E}">
        <p14:creationId xmlns:p14="http://schemas.microsoft.com/office/powerpoint/2010/main" val="1889497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B521-8BED-457C-BE79-3E9C5903922D}"/>
              </a:ext>
            </a:extLst>
          </p:cNvPr>
          <p:cNvSpPr>
            <a:spLocks noGrp="1"/>
          </p:cNvSpPr>
          <p:nvPr>
            <p:ph type="title"/>
          </p:nvPr>
        </p:nvSpPr>
        <p:spPr/>
        <p:txBody>
          <a:bodyPr/>
          <a:lstStyle/>
          <a:p>
            <a:r>
              <a:rPr lang="en-US" dirty="0"/>
              <a:t>Turning decimals into integers</a:t>
            </a:r>
          </a:p>
        </p:txBody>
      </p:sp>
      <p:sp>
        <p:nvSpPr>
          <p:cNvPr id="3" name="Content Placeholder 2">
            <a:extLst>
              <a:ext uri="{FF2B5EF4-FFF2-40B4-BE49-F238E27FC236}">
                <a16:creationId xmlns:a16="http://schemas.microsoft.com/office/drawing/2014/main" id="{6A90234F-3DCD-4280-A1BF-611EFF1FBBE0}"/>
              </a:ext>
            </a:extLst>
          </p:cNvPr>
          <p:cNvSpPr>
            <a:spLocks noGrp="1"/>
          </p:cNvSpPr>
          <p:nvPr>
            <p:ph idx="1"/>
          </p:nvPr>
        </p:nvSpPr>
        <p:spPr>
          <a:xfrm>
            <a:off x="581192" y="2070847"/>
            <a:ext cx="11029615" cy="4634753"/>
          </a:xfrm>
        </p:spPr>
        <p:txBody>
          <a:bodyPr anchor="t">
            <a:normAutofit/>
          </a:bodyPr>
          <a:lstStyle/>
          <a:p>
            <a:pPr marL="0" indent="0" algn="l">
              <a:buNone/>
            </a:pPr>
            <a:r>
              <a:rPr lang="en-US" sz="1800" b="0" i="0" u="none" strike="noStrike" baseline="0" dirty="0">
                <a:latin typeface="BookAntiqua"/>
              </a:rPr>
              <a:t>And then one last method, </a:t>
            </a:r>
            <a:r>
              <a:rPr lang="en-US" sz="1800" b="0" i="0" u="none" strike="noStrike" baseline="0" dirty="0" err="1">
                <a:latin typeface="Consolas" panose="020B0609020204030204" pitchFamily="49" charset="0"/>
              </a:rPr>
              <a:t>trunc</a:t>
            </a:r>
            <a:r>
              <a:rPr lang="en-US" sz="1800" b="0" i="0" u="none" strike="noStrike" baseline="0" dirty="0">
                <a:latin typeface="Consolas" panose="020B0609020204030204" pitchFamily="49" charset="0"/>
              </a:rPr>
              <a:t>()</a:t>
            </a:r>
            <a:r>
              <a:rPr lang="en-US" sz="1800" b="0" i="0" u="none" strike="noStrike" baseline="0" dirty="0">
                <a:latin typeface="BookAntiqua"/>
              </a:rPr>
              <a:t>. This gives the exact same result as </a:t>
            </a:r>
            <a:r>
              <a:rPr lang="en-US" sz="1800" b="0" i="0" u="none" strike="noStrike" baseline="0" dirty="0">
                <a:latin typeface="Consolas" panose="020B0609020204030204" pitchFamily="49" charset="0"/>
              </a:rPr>
              <a:t>floor() </a:t>
            </a:r>
            <a:r>
              <a:rPr lang="en-US" sz="1800" b="0" i="0" u="none" strike="noStrike" baseline="0" dirty="0">
                <a:latin typeface="BookAntiqua"/>
              </a:rPr>
              <a:t>for positive numbers, but it gets to these results differently. It is not rounding down, it is simply only returning the integer part:</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This will log:</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When we use negative numbers for </a:t>
            </a:r>
            <a:r>
              <a:rPr lang="en-US" sz="1800" b="0" i="0" u="none" strike="noStrike" baseline="0" dirty="0" err="1">
                <a:latin typeface="Consolas" panose="020B0609020204030204" pitchFamily="49" charset="0"/>
              </a:rPr>
              <a:t>trunc</a:t>
            </a:r>
            <a:r>
              <a:rPr lang="en-US" sz="1800" b="0" i="0" u="none" strike="noStrike" baseline="0" dirty="0">
                <a:latin typeface="Consolas" panose="020B0609020204030204" pitchFamily="49" charset="0"/>
              </a:rPr>
              <a:t>() </a:t>
            </a:r>
            <a:r>
              <a:rPr lang="en-US" sz="1800" b="0" i="0" u="none" strike="noStrike" baseline="0" dirty="0">
                <a:latin typeface="BookAntiqua"/>
              </a:rPr>
              <a:t>we can see the difference:</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r>
              <a:rPr lang="en-US" sz="1800" b="0" i="0" u="none" strike="noStrike" baseline="0" dirty="0">
                <a:latin typeface="BookAntiqua"/>
              </a:rPr>
              <a:t>So whenever you need to round down, you'll have to use </a:t>
            </a:r>
            <a:r>
              <a:rPr lang="en-US" sz="1800" b="0" i="0" u="none" strike="noStrike" baseline="0" dirty="0">
                <a:latin typeface="Consolas" panose="020B0609020204030204" pitchFamily="49" charset="0"/>
              </a:rPr>
              <a:t>floor()</a:t>
            </a:r>
            <a:r>
              <a:rPr lang="en-US" sz="1800" b="0" i="0" u="none" strike="noStrike" baseline="0" dirty="0">
                <a:latin typeface="BookAntiqua"/>
              </a:rPr>
              <a:t>, if you need the integer part of the number, you'll need </a:t>
            </a:r>
            <a:r>
              <a:rPr lang="en-US" sz="1800" b="0" i="0" u="none" strike="noStrike" baseline="0" dirty="0" err="1">
                <a:latin typeface="Consolas" panose="020B0609020204030204" pitchFamily="49" charset="0"/>
              </a:rPr>
              <a:t>trunc</a:t>
            </a:r>
            <a:r>
              <a:rPr lang="en-US" sz="1800" b="0" i="0" u="none" strike="noStrike" baseline="0" dirty="0">
                <a:latin typeface="Consolas" panose="020B0609020204030204" pitchFamily="49" charset="0"/>
              </a:rPr>
              <a:t>()</a:t>
            </a:r>
            <a:r>
              <a:rPr lang="en-US" sz="1800" b="0" i="0" u="none" strike="noStrike" baseline="0" dirty="0">
                <a:latin typeface="BookAntiqua"/>
              </a:rPr>
              <a:t>.</a:t>
            </a:r>
            <a:endParaRPr lang="en-US" dirty="0"/>
          </a:p>
        </p:txBody>
      </p:sp>
      <p:pic>
        <p:nvPicPr>
          <p:cNvPr id="6" name="Picture 5">
            <a:extLst>
              <a:ext uri="{FF2B5EF4-FFF2-40B4-BE49-F238E27FC236}">
                <a16:creationId xmlns:a16="http://schemas.microsoft.com/office/drawing/2014/main" id="{AD04777E-A902-41DF-B0ED-6F6427139DA7}"/>
              </a:ext>
            </a:extLst>
          </p:cNvPr>
          <p:cNvPicPr>
            <a:picLocks noChangeAspect="1"/>
          </p:cNvPicPr>
          <p:nvPr/>
        </p:nvPicPr>
        <p:blipFill>
          <a:blip r:embed="rId2"/>
          <a:stretch>
            <a:fillRect/>
          </a:stretch>
        </p:blipFill>
        <p:spPr>
          <a:xfrm>
            <a:off x="1528760" y="2800910"/>
            <a:ext cx="9115425" cy="800100"/>
          </a:xfrm>
          <a:prstGeom prst="rect">
            <a:avLst/>
          </a:prstGeom>
        </p:spPr>
      </p:pic>
      <p:pic>
        <p:nvPicPr>
          <p:cNvPr id="9" name="Picture 8">
            <a:extLst>
              <a:ext uri="{FF2B5EF4-FFF2-40B4-BE49-F238E27FC236}">
                <a16:creationId xmlns:a16="http://schemas.microsoft.com/office/drawing/2014/main" id="{7344DD66-B06A-4F05-B34C-753FC7907A50}"/>
              </a:ext>
            </a:extLst>
          </p:cNvPr>
          <p:cNvPicPr>
            <a:picLocks noChangeAspect="1"/>
          </p:cNvPicPr>
          <p:nvPr/>
        </p:nvPicPr>
        <p:blipFill>
          <a:blip r:embed="rId3"/>
          <a:stretch>
            <a:fillRect/>
          </a:stretch>
        </p:blipFill>
        <p:spPr>
          <a:xfrm>
            <a:off x="1528761" y="4057090"/>
            <a:ext cx="9124950" cy="742950"/>
          </a:xfrm>
          <a:prstGeom prst="rect">
            <a:avLst/>
          </a:prstGeom>
        </p:spPr>
      </p:pic>
      <p:pic>
        <p:nvPicPr>
          <p:cNvPr id="11" name="Picture 10">
            <a:extLst>
              <a:ext uri="{FF2B5EF4-FFF2-40B4-BE49-F238E27FC236}">
                <a16:creationId xmlns:a16="http://schemas.microsoft.com/office/drawing/2014/main" id="{BF0A7DDE-A175-45CC-BE06-24427759A3D9}"/>
              </a:ext>
            </a:extLst>
          </p:cNvPr>
          <p:cNvPicPr>
            <a:picLocks noChangeAspect="1"/>
          </p:cNvPicPr>
          <p:nvPr/>
        </p:nvPicPr>
        <p:blipFill>
          <a:blip r:embed="rId4"/>
          <a:stretch>
            <a:fillRect/>
          </a:stretch>
        </p:blipFill>
        <p:spPr>
          <a:xfrm>
            <a:off x="1528760" y="5174935"/>
            <a:ext cx="9115425" cy="742950"/>
          </a:xfrm>
          <a:prstGeom prst="rect">
            <a:avLst/>
          </a:prstGeom>
        </p:spPr>
      </p:pic>
    </p:spTree>
    <p:extLst>
      <p:ext uri="{BB962C8B-B14F-4D97-AF65-F5344CB8AC3E}">
        <p14:creationId xmlns:p14="http://schemas.microsoft.com/office/powerpoint/2010/main" val="1055757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6109-9D11-4573-AE74-B14CAE130C51}"/>
              </a:ext>
            </a:extLst>
          </p:cNvPr>
          <p:cNvSpPr>
            <a:spLocks noGrp="1"/>
          </p:cNvSpPr>
          <p:nvPr>
            <p:ph type="title"/>
          </p:nvPr>
        </p:nvSpPr>
        <p:spPr/>
        <p:txBody>
          <a:bodyPr/>
          <a:lstStyle/>
          <a:p>
            <a:r>
              <a:rPr lang="en-US" dirty="0"/>
              <a:t>Exponent and logarithm</a:t>
            </a:r>
          </a:p>
        </p:txBody>
      </p:sp>
      <p:sp>
        <p:nvSpPr>
          <p:cNvPr id="3" name="Content Placeholder 2">
            <a:extLst>
              <a:ext uri="{FF2B5EF4-FFF2-40B4-BE49-F238E27FC236}">
                <a16:creationId xmlns:a16="http://schemas.microsoft.com/office/drawing/2014/main" id="{82B55A3D-F1A2-4306-BB35-14FD76B03CA5}"/>
              </a:ext>
            </a:extLst>
          </p:cNvPr>
          <p:cNvSpPr>
            <a:spLocks noGrp="1"/>
          </p:cNvSpPr>
          <p:nvPr>
            <p:ph idx="1"/>
          </p:nvPr>
        </p:nvSpPr>
        <p:spPr>
          <a:xfrm>
            <a:off x="581192" y="1963271"/>
            <a:ext cx="11029615" cy="4643717"/>
          </a:xfrm>
        </p:spPr>
        <p:txBody>
          <a:bodyPr anchor="t">
            <a:normAutofit lnSpcReduction="10000"/>
          </a:bodyPr>
          <a:lstStyle/>
          <a:p>
            <a:pPr marL="0" indent="0" algn="l">
              <a:buNone/>
            </a:pPr>
            <a:r>
              <a:rPr lang="en-US" sz="1800" b="0" i="0" u="none" strike="noStrike" baseline="0" dirty="0">
                <a:latin typeface="BookAntiqua"/>
              </a:rPr>
              <a:t>The exponent is the number to which a base is being raised. We use </a:t>
            </a:r>
            <a:r>
              <a:rPr lang="en-US" sz="1800" b="0" i="0" u="none" strike="noStrike" baseline="0" dirty="0">
                <a:latin typeface="Consolas" panose="020B0609020204030204" pitchFamily="49" charset="0"/>
              </a:rPr>
              <a:t>e </a:t>
            </a:r>
            <a:r>
              <a:rPr lang="en-US" sz="1800" b="0" i="0" u="none" strike="noStrike" baseline="0" dirty="0">
                <a:latin typeface="BookAntiqua"/>
              </a:rPr>
              <a:t>(Euler’s number) a lot in mathematics, this is what the </a:t>
            </a:r>
            <a:r>
              <a:rPr lang="en-US" sz="1800" b="0" i="0" u="none" strike="noStrike" baseline="0" dirty="0">
                <a:latin typeface="Consolas" panose="020B0609020204030204" pitchFamily="49" charset="0"/>
              </a:rPr>
              <a:t>exp() </a:t>
            </a:r>
            <a:r>
              <a:rPr lang="en-US" sz="1800" b="0" i="0" u="none" strike="noStrike" baseline="0" dirty="0">
                <a:latin typeface="BookAntiqua"/>
              </a:rPr>
              <a:t>method in JavaScript does. It returns the number to which </a:t>
            </a:r>
            <a:r>
              <a:rPr lang="en-US" sz="1800" b="0" i="0" u="none" strike="noStrike" baseline="0" dirty="0">
                <a:latin typeface="Consolas" panose="020B0609020204030204" pitchFamily="49" charset="0"/>
              </a:rPr>
              <a:t>e </a:t>
            </a:r>
            <a:r>
              <a:rPr lang="en-US" sz="1800" b="0" i="0" u="none" strike="noStrike" baseline="0" dirty="0">
                <a:latin typeface="BookAntiqua"/>
              </a:rPr>
              <a:t>must be raised to get the input. We can use the </a:t>
            </a:r>
            <a:r>
              <a:rPr lang="en-US" sz="1800" b="0" i="0" u="none" strike="noStrike" baseline="0" dirty="0">
                <a:latin typeface="Consolas" panose="020B0609020204030204" pitchFamily="49" charset="0"/>
              </a:rPr>
              <a:t>exp() </a:t>
            </a:r>
            <a:r>
              <a:rPr lang="en-US" sz="1800" b="0" i="0" u="none" strike="noStrike" baseline="0" dirty="0">
                <a:latin typeface="BookAntiqua"/>
              </a:rPr>
              <a:t>built-in method of </a:t>
            </a:r>
            <a:r>
              <a:rPr lang="en-US" sz="1800" b="0" i="0" u="none" strike="noStrike" baseline="0" dirty="0">
                <a:latin typeface="Consolas" panose="020B0609020204030204" pitchFamily="49" charset="0"/>
              </a:rPr>
              <a:t>Math </a:t>
            </a:r>
            <a:r>
              <a:rPr lang="en-US" sz="1800" b="0" i="0" u="none" strike="noStrike" baseline="0" dirty="0">
                <a:latin typeface="BookAntiqua"/>
              </a:rPr>
              <a:t>to calculate the exponent, and the </a:t>
            </a:r>
            <a:r>
              <a:rPr lang="en-US" sz="1800" b="0" i="0" u="none" strike="noStrike" baseline="0" dirty="0">
                <a:latin typeface="Consolas" panose="020B0609020204030204" pitchFamily="49" charset="0"/>
              </a:rPr>
              <a:t>log() </a:t>
            </a:r>
            <a:r>
              <a:rPr lang="en-US" sz="1800" b="0" i="0" u="none" strike="noStrike" baseline="0" dirty="0">
                <a:latin typeface="BookAntiqua"/>
              </a:rPr>
              <a:t>method to calculate the natural logarithm. You can see an example here: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Don't worry if you can't follow along mathematically at this point. You'll figure this out whenever you'll need it for your programming.</a:t>
            </a:r>
            <a:endParaRPr lang="en-US" dirty="0"/>
          </a:p>
        </p:txBody>
      </p:sp>
      <p:pic>
        <p:nvPicPr>
          <p:cNvPr id="5" name="Picture 4">
            <a:extLst>
              <a:ext uri="{FF2B5EF4-FFF2-40B4-BE49-F238E27FC236}">
                <a16:creationId xmlns:a16="http://schemas.microsoft.com/office/drawing/2014/main" id="{3427DDB8-9811-4CFB-B2CE-C6C770C6B42A}"/>
              </a:ext>
            </a:extLst>
          </p:cNvPr>
          <p:cNvPicPr>
            <a:picLocks noChangeAspect="1"/>
          </p:cNvPicPr>
          <p:nvPr/>
        </p:nvPicPr>
        <p:blipFill>
          <a:blip r:embed="rId2"/>
          <a:stretch>
            <a:fillRect/>
          </a:stretch>
        </p:blipFill>
        <p:spPr>
          <a:xfrm>
            <a:off x="1652588" y="3032022"/>
            <a:ext cx="8886824" cy="1566646"/>
          </a:xfrm>
          <a:prstGeom prst="rect">
            <a:avLst/>
          </a:prstGeom>
        </p:spPr>
      </p:pic>
      <p:pic>
        <p:nvPicPr>
          <p:cNvPr id="7" name="Picture 6">
            <a:extLst>
              <a:ext uri="{FF2B5EF4-FFF2-40B4-BE49-F238E27FC236}">
                <a16:creationId xmlns:a16="http://schemas.microsoft.com/office/drawing/2014/main" id="{F023B4B5-278D-4CC5-8C05-F4B49EE80FA1}"/>
              </a:ext>
            </a:extLst>
          </p:cNvPr>
          <p:cNvPicPr>
            <a:picLocks noChangeAspect="1"/>
          </p:cNvPicPr>
          <p:nvPr/>
        </p:nvPicPr>
        <p:blipFill>
          <a:blip r:embed="rId3"/>
          <a:stretch>
            <a:fillRect/>
          </a:stretch>
        </p:blipFill>
        <p:spPr>
          <a:xfrm>
            <a:off x="1652587" y="4905957"/>
            <a:ext cx="8886824" cy="761462"/>
          </a:xfrm>
          <a:prstGeom prst="rect">
            <a:avLst/>
          </a:prstGeom>
        </p:spPr>
      </p:pic>
    </p:spTree>
    <p:extLst>
      <p:ext uri="{BB962C8B-B14F-4D97-AF65-F5344CB8AC3E}">
        <p14:creationId xmlns:p14="http://schemas.microsoft.com/office/powerpoint/2010/main" val="3450153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1181-38BC-4EB9-9FD6-BA0DD1F54BCF}"/>
              </a:ext>
            </a:extLst>
          </p:cNvPr>
          <p:cNvSpPr>
            <a:spLocks noGrp="1"/>
          </p:cNvSpPr>
          <p:nvPr>
            <p:ph type="title"/>
          </p:nvPr>
        </p:nvSpPr>
        <p:spPr/>
        <p:txBody>
          <a:bodyPr/>
          <a:lstStyle/>
          <a:p>
            <a:r>
              <a:rPr lang="en-US" dirty="0"/>
              <a:t>Practice exercise 8.6</a:t>
            </a:r>
          </a:p>
        </p:txBody>
      </p:sp>
      <p:sp>
        <p:nvSpPr>
          <p:cNvPr id="3" name="Content Placeholder 2">
            <a:extLst>
              <a:ext uri="{FF2B5EF4-FFF2-40B4-BE49-F238E27FC236}">
                <a16:creationId xmlns:a16="http://schemas.microsoft.com/office/drawing/2014/main" id="{90B53934-336D-4F15-BF1A-4855ACA15C43}"/>
              </a:ext>
            </a:extLst>
          </p:cNvPr>
          <p:cNvSpPr>
            <a:spLocks noGrp="1"/>
          </p:cNvSpPr>
          <p:nvPr>
            <p:ph idx="1"/>
          </p:nvPr>
        </p:nvSpPr>
        <p:spPr>
          <a:xfrm>
            <a:off x="581192" y="2180496"/>
            <a:ext cx="11029615" cy="4372704"/>
          </a:xfrm>
        </p:spPr>
        <p:txBody>
          <a:bodyPr>
            <a:normAutofit/>
          </a:bodyPr>
          <a:lstStyle/>
          <a:p>
            <a:pPr marL="0" indent="0" algn="l">
              <a:buNone/>
            </a:pPr>
            <a:r>
              <a:rPr lang="en-US" sz="1800" b="0" i="0" u="none" strike="noStrike" baseline="0" dirty="0">
                <a:latin typeface="BookAntiqua"/>
              </a:rPr>
              <a:t>Experiment with the </a:t>
            </a:r>
            <a:r>
              <a:rPr lang="en-US" sz="1800" b="0" i="0" u="none" strike="noStrike" baseline="0" dirty="0">
                <a:latin typeface="Consolas" panose="020B0609020204030204" pitchFamily="49" charset="0"/>
              </a:rPr>
              <a:t>Math </a:t>
            </a:r>
            <a:r>
              <a:rPr lang="en-US" sz="1800" b="0" i="0" u="none" strike="noStrike" baseline="0" dirty="0">
                <a:latin typeface="BookAntiqua"/>
              </a:rPr>
              <a:t>object with these steps:</a:t>
            </a:r>
          </a:p>
          <a:p>
            <a:pPr marL="666900" lvl="1" indent="-342900">
              <a:buFont typeface="+mj-lt"/>
              <a:buAutoNum type="arabicPeriod"/>
            </a:pPr>
            <a:r>
              <a:rPr lang="en-US" sz="1800" b="0" i="0" u="none" strike="noStrike" baseline="0" dirty="0">
                <a:latin typeface="BookAntiqua"/>
              </a:rPr>
              <a:t>Output the value of </a:t>
            </a:r>
            <a:r>
              <a:rPr lang="en-US" sz="1800" b="0" i="0" u="none" strike="noStrike" baseline="0" dirty="0">
                <a:latin typeface="Consolas" panose="020B0609020204030204" pitchFamily="49" charset="0"/>
              </a:rPr>
              <a:t>PI </a:t>
            </a:r>
            <a:r>
              <a:rPr lang="en-US" sz="1800" b="0" i="0" u="none" strike="noStrike" baseline="0" dirty="0">
                <a:latin typeface="BookAntiqua"/>
              </a:rPr>
              <a:t>into the console using </a:t>
            </a:r>
            <a:r>
              <a:rPr lang="en-US" sz="1800" b="0" i="0" u="none" strike="noStrike" baseline="0" dirty="0">
                <a:latin typeface="Consolas" panose="020B0609020204030204" pitchFamily="49" charset="0"/>
              </a:rPr>
              <a:t>Math</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Using </a:t>
            </a:r>
            <a:r>
              <a:rPr lang="en-US" sz="1800" b="0" i="0" u="none" strike="noStrike" baseline="0" dirty="0">
                <a:latin typeface="Consolas" panose="020B0609020204030204" pitchFamily="49" charset="0"/>
              </a:rPr>
              <a:t>Math </a:t>
            </a:r>
            <a:r>
              <a:rPr lang="en-US" sz="1800" b="0" i="0" u="none" strike="noStrike" baseline="0" dirty="0">
                <a:latin typeface="BookAntiqua"/>
              </a:rPr>
              <a:t>get the </a:t>
            </a:r>
            <a:r>
              <a:rPr lang="en-US" sz="1800" b="0" i="0" u="none" strike="noStrike" baseline="0" dirty="0">
                <a:latin typeface="Consolas" panose="020B0609020204030204" pitchFamily="49" charset="0"/>
              </a:rPr>
              <a:t>ceil() </a:t>
            </a:r>
            <a:r>
              <a:rPr lang="en-US" sz="1800" b="0" i="0" u="none" strike="noStrike" baseline="0" dirty="0">
                <a:latin typeface="BookAntiqua"/>
              </a:rPr>
              <a:t>value of </a:t>
            </a:r>
            <a:r>
              <a:rPr lang="en-US" sz="1800" b="0" i="0" u="none" strike="noStrike" baseline="0" dirty="0">
                <a:latin typeface="Consolas" panose="020B0609020204030204" pitchFamily="49" charset="0"/>
              </a:rPr>
              <a:t>5.7</a:t>
            </a:r>
            <a:r>
              <a:rPr lang="en-US" sz="1800" b="0" i="0" u="none" strike="noStrike" baseline="0" dirty="0">
                <a:latin typeface="BookAntiqua"/>
              </a:rPr>
              <a:t>, get the </a:t>
            </a:r>
            <a:r>
              <a:rPr lang="en-US" sz="1800" b="0" i="0" u="none" strike="noStrike" baseline="0" dirty="0">
                <a:latin typeface="Consolas" panose="020B0609020204030204" pitchFamily="49" charset="0"/>
              </a:rPr>
              <a:t>floor() </a:t>
            </a:r>
            <a:r>
              <a:rPr lang="en-US" sz="1800" b="0" i="0" u="none" strike="noStrike" baseline="0" dirty="0">
                <a:latin typeface="BookAntiqua"/>
              </a:rPr>
              <a:t>value of </a:t>
            </a:r>
            <a:r>
              <a:rPr lang="en-US" sz="1800" b="0" i="0" u="none" strike="noStrike" baseline="0" dirty="0">
                <a:latin typeface="Consolas" panose="020B0609020204030204" pitchFamily="49" charset="0"/>
              </a:rPr>
              <a:t>5.7</a:t>
            </a:r>
            <a:r>
              <a:rPr lang="en-US" sz="1800" b="0" i="0" u="none" strike="noStrike" baseline="0" dirty="0">
                <a:latin typeface="BookAntiqua"/>
              </a:rPr>
              <a:t>, get the round value of </a:t>
            </a:r>
            <a:r>
              <a:rPr lang="en-US" sz="1800" b="0" i="0" u="none" strike="noStrike" baseline="0" dirty="0">
                <a:latin typeface="Consolas" panose="020B0609020204030204" pitchFamily="49" charset="0"/>
              </a:rPr>
              <a:t>5.7</a:t>
            </a:r>
            <a:r>
              <a:rPr lang="en-US" sz="1800" b="0" i="0" u="none" strike="noStrike" baseline="0" dirty="0">
                <a:latin typeface="BookAntiqua"/>
              </a:rPr>
              <a:t>, and output it into the console.</a:t>
            </a:r>
          </a:p>
          <a:p>
            <a:pPr marL="666900" lvl="1" indent="-342900">
              <a:buFont typeface="+mj-lt"/>
              <a:buAutoNum type="arabicPeriod"/>
            </a:pPr>
            <a:r>
              <a:rPr lang="en-US" sz="1800" b="0" i="0" u="none" strike="noStrike" baseline="0" dirty="0">
                <a:latin typeface="BookAntiqua"/>
              </a:rPr>
              <a:t>Output a random value into the console.</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to get a number from 0 to 10.</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to get a number from 1 to 10.</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to get a number from 1 to 100.</a:t>
            </a:r>
          </a:p>
          <a:p>
            <a:pPr marL="666900" lvl="1" indent="-342900">
              <a:buFont typeface="+mj-lt"/>
              <a:buAutoNum type="arabicPeriod"/>
            </a:pPr>
            <a:r>
              <a:rPr lang="en-US" sz="1800" b="0" i="0" u="none" strike="noStrike" baseline="0" dirty="0">
                <a:latin typeface="BookAntiqua"/>
              </a:rPr>
              <a:t>Create a function to generate a random number using the parameters of </a:t>
            </a:r>
            <a:r>
              <a:rPr lang="en-US" sz="1800" b="0" i="0" u="none" strike="noStrike" baseline="0" dirty="0">
                <a:latin typeface="Consolas" panose="020B0609020204030204" pitchFamily="49" charset="0"/>
              </a:rPr>
              <a:t>min </a:t>
            </a:r>
            <a:r>
              <a:rPr lang="en-US" sz="1800" b="0" i="0" u="none" strike="noStrike" baseline="0" dirty="0">
                <a:latin typeface="BookAntiqua"/>
              </a:rPr>
              <a:t>and </a:t>
            </a:r>
            <a:r>
              <a:rPr lang="en-US" sz="1800" b="0" i="0" u="none" strike="noStrike" baseline="0" dirty="0">
                <a:latin typeface="Consolas" panose="020B0609020204030204" pitchFamily="49" charset="0"/>
              </a:rPr>
              <a:t>max</a:t>
            </a:r>
            <a:r>
              <a:rPr lang="en-US" sz="1800" b="0" i="0" u="none" strike="noStrike" baseline="0" dirty="0">
                <a:latin typeface="BookAntiqua"/>
              </a:rPr>
              <a:t>. Run that function 100 times, returning into the console a random number from 1 to 100 each time.</a:t>
            </a:r>
            <a:endParaRPr lang="en-US" sz="1800" dirty="0"/>
          </a:p>
        </p:txBody>
      </p:sp>
    </p:spTree>
    <p:extLst>
      <p:ext uri="{BB962C8B-B14F-4D97-AF65-F5344CB8AC3E}">
        <p14:creationId xmlns:p14="http://schemas.microsoft.com/office/powerpoint/2010/main" val="32163769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372E-6686-4089-931C-789665B58678}"/>
              </a:ext>
            </a:extLst>
          </p:cNvPr>
          <p:cNvSpPr>
            <a:spLocks noGrp="1"/>
          </p:cNvSpPr>
          <p:nvPr>
            <p:ph type="title"/>
          </p:nvPr>
        </p:nvSpPr>
        <p:spPr/>
        <p:txBody>
          <a:bodyPr/>
          <a:lstStyle/>
          <a:p>
            <a:r>
              <a:rPr lang="en-US" dirty="0"/>
              <a:t>Date methods</a:t>
            </a:r>
          </a:p>
        </p:txBody>
      </p:sp>
      <p:sp>
        <p:nvSpPr>
          <p:cNvPr id="3" name="Content Placeholder 2">
            <a:extLst>
              <a:ext uri="{FF2B5EF4-FFF2-40B4-BE49-F238E27FC236}">
                <a16:creationId xmlns:a16="http://schemas.microsoft.com/office/drawing/2014/main" id="{C4234E74-A256-4848-BDA9-9090A98D2E9F}"/>
              </a:ext>
            </a:extLst>
          </p:cNvPr>
          <p:cNvSpPr>
            <a:spLocks noGrp="1"/>
          </p:cNvSpPr>
          <p:nvPr>
            <p:ph idx="1"/>
          </p:nvPr>
        </p:nvSpPr>
        <p:spPr/>
        <p:txBody>
          <a:bodyPr/>
          <a:lstStyle/>
          <a:p>
            <a:pPr marL="0" indent="0" algn="ctr">
              <a:buNone/>
            </a:pPr>
            <a:r>
              <a:rPr lang="en-US" sz="1800" b="0" i="0" u="none" strike="noStrike" baseline="0" dirty="0">
                <a:latin typeface="BookAntiqua"/>
              </a:rPr>
              <a:t>In order to work with dates in JavaScript we use the built-in </a:t>
            </a:r>
            <a:r>
              <a:rPr lang="en-US" sz="1800" b="0" i="0" u="none" strike="noStrike" baseline="0" dirty="0">
                <a:latin typeface="Consolas" panose="020B0609020204030204" pitchFamily="49" charset="0"/>
              </a:rPr>
              <a:t>Date </a:t>
            </a:r>
            <a:r>
              <a:rPr lang="en-US" sz="1800" b="0" i="0" u="none" strike="noStrike" baseline="0" dirty="0">
                <a:latin typeface="BookAntiqua"/>
              </a:rPr>
              <a:t>object. This object</a:t>
            </a:r>
          </a:p>
          <a:p>
            <a:pPr marL="0" indent="0" algn="ctr">
              <a:buNone/>
            </a:pPr>
            <a:r>
              <a:rPr lang="en-US" sz="1800" b="0" i="0" u="none" strike="noStrike" baseline="0" dirty="0">
                <a:latin typeface="BookAntiqua"/>
              </a:rPr>
              <a:t>contains a lot of built-in functions to work with dates.</a:t>
            </a:r>
            <a:endParaRPr lang="en-US" dirty="0"/>
          </a:p>
        </p:txBody>
      </p:sp>
    </p:spTree>
    <p:extLst>
      <p:ext uri="{BB962C8B-B14F-4D97-AF65-F5344CB8AC3E}">
        <p14:creationId xmlns:p14="http://schemas.microsoft.com/office/powerpoint/2010/main" val="16169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28D-10DA-45AF-B658-A467A8ECE5AC}"/>
              </a:ext>
            </a:extLst>
          </p:cNvPr>
          <p:cNvSpPr>
            <a:spLocks noGrp="1"/>
          </p:cNvSpPr>
          <p:nvPr>
            <p:ph type="title"/>
          </p:nvPr>
        </p:nvSpPr>
        <p:spPr/>
        <p:txBody>
          <a:bodyPr/>
          <a:lstStyle/>
          <a:p>
            <a:r>
              <a:rPr lang="en-US" dirty="0"/>
              <a:t>Decoding and encoding URIs</a:t>
            </a:r>
          </a:p>
        </p:txBody>
      </p:sp>
      <p:sp>
        <p:nvSpPr>
          <p:cNvPr id="3" name="Content Placeholder 2">
            <a:extLst>
              <a:ext uri="{FF2B5EF4-FFF2-40B4-BE49-F238E27FC236}">
                <a16:creationId xmlns:a16="http://schemas.microsoft.com/office/drawing/2014/main" id="{EE5F9B85-7F08-46D2-9CBA-4EFD5CAFF346}"/>
              </a:ext>
            </a:extLst>
          </p:cNvPr>
          <p:cNvSpPr>
            <a:spLocks noGrp="1"/>
          </p:cNvSpPr>
          <p:nvPr>
            <p:ph idx="1"/>
          </p:nvPr>
        </p:nvSpPr>
        <p:spPr>
          <a:xfrm>
            <a:off x="581192" y="2180496"/>
            <a:ext cx="11029615" cy="4041010"/>
          </a:xfrm>
        </p:spPr>
        <p:txBody>
          <a:bodyPr>
            <a:normAutofit/>
          </a:bodyPr>
          <a:lstStyle/>
          <a:p>
            <a:pPr marL="0" indent="0" algn="l">
              <a:buNone/>
            </a:pPr>
            <a:r>
              <a:rPr lang="en-US" sz="1800" b="0" i="0" u="none" strike="noStrike" baseline="0" dirty="0">
                <a:latin typeface="BookAntiqua"/>
              </a:rPr>
              <a:t>Sometimes you will need to encode or decode a string. Encoding is simply converting from one shape to another. In this case we will be dealing with percent encoding, also called URL encoding. Before we start, there might be some confusion on the URI and URL meaning. A </a:t>
            </a:r>
            <a:r>
              <a:rPr lang="en-US" sz="1800" b="1" i="0" u="none" strike="noStrike" baseline="0" dirty="0">
                <a:latin typeface="BookAntiqua-Bold"/>
              </a:rPr>
              <a:t>URI </a:t>
            </a:r>
            <a:r>
              <a:rPr lang="en-US" sz="1800" b="0" i="0" u="none" strike="noStrike" baseline="0" dirty="0">
                <a:latin typeface="BookAntiqua"/>
              </a:rPr>
              <a:t>(</a:t>
            </a:r>
            <a:r>
              <a:rPr lang="en-US" sz="1800" b="1" i="0" u="none" strike="noStrike" baseline="0" dirty="0">
                <a:latin typeface="BookAntiqua-Bold"/>
              </a:rPr>
              <a:t>uniform resource identifier</a:t>
            </a:r>
            <a:r>
              <a:rPr lang="en-US" sz="1800" b="0" i="0" u="none" strike="noStrike" baseline="0" dirty="0">
                <a:latin typeface="BookAntiqua"/>
              </a:rPr>
              <a:t>) is an identifier of a certain resource. </a:t>
            </a:r>
            <a:r>
              <a:rPr lang="en-US" sz="1800" b="1" i="0" u="none" strike="noStrike" baseline="0" dirty="0">
                <a:latin typeface="BookAntiqua-Bold"/>
              </a:rPr>
              <a:t>URL </a:t>
            </a:r>
            <a:r>
              <a:rPr lang="en-US" sz="1800" b="0" i="0" u="none" strike="noStrike" baseline="0" dirty="0">
                <a:latin typeface="BookAntiqua"/>
              </a:rPr>
              <a:t>(</a:t>
            </a:r>
            <a:r>
              <a:rPr lang="en-US" sz="1800" b="1" i="0" u="none" strike="noStrike" baseline="0" dirty="0">
                <a:latin typeface="BookAntiqua-Bold"/>
              </a:rPr>
              <a:t>uniform resource locator</a:t>
            </a:r>
            <a:r>
              <a:rPr lang="en-US" sz="1800" b="0" i="0" u="none" strike="noStrike" baseline="0" dirty="0">
                <a:latin typeface="BookAntiqua"/>
              </a:rPr>
              <a:t>) is a subcategory of URI that is not only an identifier, but also holds the information on how to access it (location).</a:t>
            </a:r>
          </a:p>
          <a:p>
            <a:pPr marL="0" indent="0" algn="l">
              <a:buNone/>
            </a:pPr>
            <a:r>
              <a:rPr lang="en-US" sz="1800" b="0" i="0" u="none" strike="noStrike" baseline="0" dirty="0">
                <a:latin typeface="BookAntiqua"/>
              </a:rPr>
              <a:t>Let's talk about encoding and decoding these URIs (and also URLs, since they are a subset). An example of when you'd need this is when you are sending variables over the URL using the </a:t>
            </a:r>
            <a:r>
              <a:rPr lang="en-US" sz="1800" b="0" i="0" u="none" strike="noStrike" baseline="0" dirty="0">
                <a:latin typeface="Consolas" panose="020B0609020204030204" pitchFamily="49" charset="0"/>
              </a:rPr>
              <a:t>get </a:t>
            </a:r>
            <a:r>
              <a:rPr lang="en-US" sz="1800" b="0" i="0" u="none" strike="noStrike" baseline="0" dirty="0">
                <a:latin typeface="BookAntiqua"/>
              </a:rPr>
              <a:t>method in a form. These variables that you are sending via the URL are called query parameters.</a:t>
            </a:r>
          </a:p>
          <a:p>
            <a:pPr marL="0" indent="0" algn="l">
              <a:buNone/>
            </a:pPr>
            <a:r>
              <a:rPr lang="en-US" sz="1800" b="0" i="0" u="none" strike="noStrike" baseline="0" dirty="0">
                <a:latin typeface="BookAntiqua"/>
              </a:rPr>
              <a:t>If something contains a space, this will be decoded, because you cannot use spaces in your URL. They will be converted to </a:t>
            </a:r>
            <a:r>
              <a:rPr lang="en-US" sz="1800" b="0" i="0" u="none" strike="noStrike" baseline="0" dirty="0">
                <a:latin typeface="Consolas" panose="020B0609020204030204" pitchFamily="49" charset="0"/>
              </a:rPr>
              <a:t>%20</a:t>
            </a:r>
            <a:r>
              <a:rPr lang="en-US" sz="1800" b="0" i="0" u="none" strike="noStrike" baseline="0" dirty="0">
                <a:latin typeface="BookAntiqua"/>
              </a:rPr>
              <a:t>. The URL might look something like:</a:t>
            </a:r>
          </a:p>
          <a:p>
            <a:pPr marL="0" indent="0" algn="l">
              <a:buNone/>
            </a:pPr>
            <a:r>
              <a:rPr lang="en-US" sz="1800" b="0" i="0" u="none" strike="noStrike" baseline="0" dirty="0">
                <a:latin typeface="Consolas" panose="020B0609020204030204" pitchFamily="49" charset="0"/>
                <a:hlinkClick r:id="rId2"/>
              </a:rPr>
              <a:t>www.example.com/submit?name=maaike%20van%20putten&amp;love=coding</a:t>
            </a:r>
            <a:endParaRPr lang="en-US" dirty="0"/>
          </a:p>
        </p:txBody>
      </p:sp>
    </p:spTree>
    <p:extLst>
      <p:ext uri="{BB962C8B-B14F-4D97-AF65-F5344CB8AC3E}">
        <p14:creationId xmlns:p14="http://schemas.microsoft.com/office/powerpoint/2010/main" val="610011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There are different ways to create a date. One way to create dates is by using the different constructors. You can see some examples here:</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the current date and time, in this case:</a:t>
            </a:r>
            <a:endParaRPr lang="en-US" dirty="0"/>
          </a:p>
        </p:txBody>
      </p:sp>
      <p:pic>
        <p:nvPicPr>
          <p:cNvPr id="5" name="Picture 4">
            <a:extLst>
              <a:ext uri="{FF2B5EF4-FFF2-40B4-BE49-F238E27FC236}">
                <a16:creationId xmlns:a16="http://schemas.microsoft.com/office/drawing/2014/main" id="{0BF2AFFC-4E1C-4325-907C-1FC8FCBF252C}"/>
              </a:ext>
            </a:extLst>
          </p:cNvPr>
          <p:cNvPicPr>
            <a:picLocks noChangeAspect="1"/>
          </p:cNvPicPr>
          <p:nvPr/>
        </p:nvPicPr>
        <p:blipFill>
          <a:blip r:embed="rId2"/>
          <a:stretch>
            <a:fillRect/>
          </a:stretch>
        </p:blipFill>
        <p:spPr>
          <a:xfrm>
            <a:off x="1533524" y="3676369"/>
            <a:ext cx="9124950" cy="885825"/>
          </a:xfrm>
          <a:prstGeom prst="rect">
            <a:avLst/>
          </a:prstGeom>
        </p:spPr>
      </p:pic>
      <p:pic>
        <p:nvPicPr>
          <p:cNvPr id="7" name="Picture 6">
            <a:extLst>
              <a:ext uri="{FF2B5EF4-FFF2-40B4-BE49-F238E27FC236}">
                <a16:creationId xmlns:a16="http://schemas.microsoft.com/office/drawing/2014/main" id="{CA739926-0F26-47FC-A4F1-2B8DF8C57304}"/>
              </a:ext>
            </a:extLst>
          </p:cNvPr>
          <p:cNvPicPr>
            <a:picLocks noChangeAspect="1"/>
          </p:cNvPicPr>
          <p:nvPr/>
        </p:nvPicPr>
        <p:blipFill>
          <a:blip r:embed="rId3"/>
          <a:stretch>
            <a:fillRect/>
          </a:stretch>
        </p:blipFill>
        <p:spPr>
          <a:xfrm>
            <a:off x="1514474" y="5373024"/>
            <a:ext cx="9144000" cy="485775"/>
          </a:xfrm>
          <a:prstGeom prst="rect">
            <a:avLst/>
          </a:prstGeom>
        </p:spPr>
      </p:pic>
    </p:spTree>
    <p:extLst>
      <p:ext uri="{BB962C8B-B14F-4D97-AF65-F5344CB8AC3E}">
        <p14:creationId xmlns:p14="http://schemas.microsoft.com/office/powerpoint/2010/main" val="4614344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But, this way we are not using the built-in method, but the constructor. There is a built-in method, </a:t>
            </a:r>
            <a:r>
              <a:rPr lang="en-US" sz="1800" b="0" i="0" u="none" strike="noStrike" baseline="0" dirty="0">
                <a:latin typeface="Consolas" panose="020B0609020204030204" pitchFamily="49" charset="0"/>
              </a:rPr>
              <a:t>now()</a:t>
            </a:r>
            <a:r>
              <a:rPr lang="en-US" sz="1800" b="0" i="0" u="none" strike="noStrike" baseline="0" dirty="0">
                <a:latin typeface="BookAntiqua"/>
              </a:rPr>
              <a:t>, that returns the current date and time, similar to what the no argument constructor does: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the current time, represented in seconds since January 1st 1970. This is an arbitrary date representing the Unix epoch. In this case:</a:t>
            </a:r>
            <a:endParaRPr lang="en-US" dirty="0"/>
          </a:p>
        </p:txBody>
      </p:sp>
      <p:pic>
        <p:nvPicPr>
          <p:cNvPr id="6" name="Picture 5">
            <a:extLst>
              <a:ext uri="{FF2B5EF4-FFF2-40B4-BE49-F238E27FC236}">
                <a16:creationId xmlns:a16="http://schemas.microsoft.com/office/drawing/2014/main" id="{6BEE5DA2-E05C-4B35-A5D5-66B5462F7471}"/>
              </a:ext>
            </a:extLst>
          </p:cNvPr>
          <p:cNvPicPr>
            <a:picLocks noChangeAspect="1"/>
          </p:cNvPicPr>
          <p:nvPr/>
        </p:nvPicPr>
        <p:blipFill>
          <a:blip r:embed="rId2"/>
          <a:stretch>
            <a:fillRect/>
          </a:stretch>
        </p:blipFill>
        <p:spPr>
          <a:xfrm>
            <a:off x="1302964" y="3662459"/>
            <a:ext cx="9191625" cy="714375"/>
          </a:xfrm>
          <a:prstGeom prst="rect">
            <a:avLst/>
          </a:prstGeom>
        </p:spPr>
      </p:pic>
      <p:pic>
        <p:nvPicPr>
          <p:cNvPr id="9" name="Picture 8">
            <a:extLst>
              <a:ext uri="{FF2B5EF4-FFF2-40B4-BE49-F238E27FC236}">
                <a16:creationId xmlns:a16="http://schemas.microsoft.com/office/drawing/2014/main" id="{D51E6A70-DCBB-4E97-959A-B33C6C78EAA8}"/>
              </a:ext>
            </a:extLst>
          </p:cNvPr>
          <p:cNvPicPr>
            <a:picLocks noChangeAspect="1"/>
          </p:cNvPicPr>
          <p:nvPr/>
        </p:nvPicPr>
        <p:blipFill>
          <a:blip r:embed="rId3"/>
          <a:stretch>
            <a:fillRect/>
          </a:stretch>
        </p:blipFill>
        <p:spPr>
          <a:xfrm>
            <a:off x="1302964" y="5444097"/>
            <a:ext cx="9182100" cy="523875"/>
          </a:xfrm>
          <a:prstGeom prst="rect">
            <a:avLst/>
          </a:prstGeom>
        </p:spPr>
      </p:pic>
    </p:spTree>
    <p:extLst>
      <p:ext uri="{BB962C8B-B14F-4D97-AF65-F5344CB8AC3E}">
        <p14:creationId xmlns:p14="http://schemas.microsoft.com/office/powerpoint/2010/main" val="7382718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We can add 1,000 milliseconds to the Unix epoch time:</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log:</a:t>
            </a:r>
            <a:br>
              <a:rPr lang="en-US" sz="1800" b="0" i="0" u="none" strike="noStrike" baseline="0" dirty="0">
                <a:latin typeface="BookAntiqua"/>
              </a:rPr>
            </a:br>
            <a:endParaRPr lang="en-US" dirty="0"/>
          </a:p>
        </p:txBody>
      </p:sp>
      <p:pic>
        <p:nvPicPr>
          <p:cNvPr id="5" name="Picture 4">
            <a:extLst>
              <a:ext uri="{FF2B5EF4-FFF2-40B4-BE49-F238E27FC236}">
                <a16:creationId xmlns:a16="http://schemas.microsoft.com/office/drawing/2014/main" id="{6D53C445-E789-4870-8A2B-CA3D9CABD12D}"/>
              </a:ext>
            </a:extLst>
          </p:cNvPr>
          <p:cNvPicPr>
            <a:picLocks noChangeAspect="1"/>
          </p:cNvPicPr>
          <p:nvPr/>
        </p:nvPicPr>
        <p:blipFill>
          <a:blip r:embed="rId2"/>
          <a:stretch>
            <a:fillRect/>
          </a:stretch>
        </p:blipFill>
        <p:spPr>
          <a:xfrm>
            <a:off x="1552574" y="3497733"/>
            <a:ext cx="9086850" cy="828675"/>
          </a:xfrm>
          <a:prstGeom prst="rect">
            <a:avLst/>
          </a:prstGeom>
        </p:spPr>
      </p:pic>
      <p:pic>
        <p:nvPicPr>
          <p:cNvPr id="8" name="Picture 7">
            <a:extLst>
              <a:ext uri="{FF2B5EF4-FFF2-40B4-BE49-F238E27FC236}">
                <a16:creationId xmlns:a16="http://schemas.microsoft.com/office/drawing/2014/main" id="{46155339-3152-4F67-9794-6EC4372FE8D4}"/>
              </a:ext>
            </a:extLst>
          </p:cNvPr>
          <p:cNvPicPr>
            <a:picLocks noChangeAspect="1"/>
          </p:cNvPicPr>
          <p:nvPr/>
        </p:nvPicPr>
        <p:blipFill>
          <a:blip r:embed="rId3"/>
          <a:stretch>
            <a:fillRect/>
          </a:stretch>
        </p:blipFill>
        <p:spPr>
          <a:xfrm>
            <a:off x="1562099" y="5167395"/>
            <a:ext cx="9067800" cy="476250"/>
          </a:xfrm>
          <a:prstGeom prst="rect">
            <a:avLst/>
          </a:prstGeom>
        </p:spPr>
      </p:pic>
    </p:spTree>
    <p:extLst>
      <p:ext uri="{BB962C8B-B14F-4D97-AF65-F5344CB8AC3E}">
        <p14:creationId xmlns:p14="http://schemas.microsoft.com/office/powerpoint/2010/main" val="167304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p:txBody>
          <a:bodyPr/>
          <a:lstStyle/>
          <a:p>
            <a:pPr marL="0" indent="0" algn="l">
              <a:buNone/>
            </a:pPr>
            <a:r>
              <a:rPr lang="en-US" sz="1800" b="0" i="0" u="none" strike="noStrike" baseline="0" dirty="0">
                <a:latin typeface="BookAntiqua"/>
              </a:rPr>
              <a:t>JavaScript can also convert many string formats to a date. Always mind the order in which days and months of dates are presented in the date format and the interpreter of JavaScript. This can vary depending on the region:</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will log:</a:t>
            </a:r>
          </a:p>
          <a:p>
            <a:pPr marL="0" indent="0" algn="l">
              <a:buNone/>
            </a:pPr>
            <a:endParaRPr lang="en-US" dirty="0"/>
          </a:p>
        </p:txBody>
      </p:sp>
      <p:pic>
        <p:nvPicPr>
          <p:cNvPr id="6" name="Picture 5">
            <a:extLst>
              <a:ext uri="{FF2B5EF4-FFF2-40B4-BE49-F238E27FC236}">
                <a16:creationId xmlns:a16="http://schemas.microsoft.com/office/drawing/2014/main" id="{7CE870EA-DBDD-4BDB-9792-4ADD2C4E18BA}"/>
              </a:ext>
            </a:extLst>
          </p:cNvPr>
          <p:cNvPicPr>
            <a:picLocks noChangeAspect="1"/>
          </p:cNvPicPr>
          <p:nvPr/>
        </p:nvPicPr>
        <p:blipFill>
          <a:blip r:embed="rId2"/>
          <a:stretch>
            <a:fillRect/>
          </a:stretch>
        </p:blipFill>
        <p:spPr>
          <a:xfrm>
            <a:off x="1533524" y="3550024"/>
            <a:ext cx="9124950" cy="762000"/>
          </a:xfrm>
          <a:prstGeom prst="rect">
            <a:avLst/>
          </a:prstGeom>
        </p:spPr>
      </p:pic>
      <p:pic>
        <p:nvPicPr>
          <p:cNvPr id="9" name="Picture 8">
            <a:extLst>
              <a:ext uri="{FF2B5EF4-FFF2-40B4-BE49-F238E27FC236}">
                <a16:creationId xmlns:a16="http://schemas.microsoft.com/office/drawing/2014/main" id="{F137C9B9-F888-4908-BD57-D056E2D80306}"/>
              </a:ext>
            </a:extLst>
          </p:cNvPr>
          <p:cNvPicPr>
            <a:picLocks noChangeAspect="1"/>
          </p:cNvPicPr>
          <p:nvPr/>
        </p:nvPicPr>
        <p:blipFill>
          <a:blip r:embed="rId3"/>
          <a:stretch>
            <a:fillRect/>
          </a:stretch>
        </p:blipFill>
        <p:spPr>
          <a:xfrm>
            <a:off x="1533524" y="4830353"/>
            <a:ext cx="9134475" cy="514350"/>
          </a:xfrm>
          <a:prstGeom prst="rect">
            <a:avLst/>
          </a:prstGeom>
        </p:spPr>
      </p:pic>
    </p:spTree>
    <p:extLst>
      <p:ext uri="{BB962C8B-B14F-4D97-AF65-F5344CB8AC3E}">
        <p14:creationId xmlns:p14="http://schemas.microsoft.com/office/powerpoint/2010/main" val="15832819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65E0-7F2A-4FAD-8B2B-7C8C35052097}"/>
              </a:ext>
            </a:extLst>
          </p:cNvPr>
          <p:cNvSpPr>
            <a:spLocks noGrp="1"/>
          </p:cNvSpPr>
          <p:nvPr>
            <p:ph type="title"/>
          </p:nvPr>
        </p:nvSpPr>
        <p:spPr/>
        <p:txBody>
          <a:bodyPr/>
          <a:lstStyle/>
          <a:p>
            <a:r>
              <a:rPr lang="en-US" dirty="0"/>
              <a:t>Creating dates</a:t>
            </a:r>
          </a:p>
        </p:txBody>
      </p:sp>
      <p:sp>
        <p:nvSpPr>
          <p:cNvPr id="3" name="Content Placeholder 2">
            <a:extLst>
              <a:ext uri="{FF2B5EF4-FFF2-40B4-BE49-F238E27FC236}">
                <a16:creationId xmlns:a16="http://schemas.microsoft.com/office/drawing/2014/main" id="{B5389CB0-98FE-42A2-AED4-E202B2CFABEA}"/>
              </a:ext>
            </a:extLst>
          </p:cNvPr>
          <p:cNvSpPr>
            <a:spLocks noGrp="1"/>
          </p:cNvSpPr>
          <p:nvPr>
            <p:ph idx="1"/>
          </p:nvPr>
        </p:nvSpPr>
        <p:spPr>
          <a:xfrm>
            <a:off x="581193" y="2153602"/>
            <a:ext cx="11029615" cy="4426492"/>
          </a:xfrm>
        </p:spPr>
        <p:txBody>
          <a:bodyPr/>
          <a:lstStyle/>
          <a:p>
            <a:pPr marL="0" indent="0" algn="l">
              <a:buNone/>
            </a:pPr>
            <a:r>
              <a:rPr lang="en-US" sz="1800" b="0" i="0" u="none" strike="noStrike" baseline="0" dirty="0">
                <a:latin typeface="BookAntiqua"/>
              </a:rPr>
              <a:t>And lastly, you can also specify a certain date using the constructor:</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solidFill>
                  <a:srgbClr val="000000"/>
                </a:solidFill>
                <a:latin typeface="BookAntiqua"/>
              </a:rPr>
              <a:t>This will log:</a:t>
            </a:r>
          </a:p>
          <a:p>
            <a:pPr marL="0" indent="0" algn="l">
              <a:buNone/>
            </a:pPr>
            <a:endParaRPr lang="en-US" dirty="0">
              <a:solidFill>
                <a:srgbClr val="000000"/>
              </a:solidFill>
              <a:latin typeface="BookAntiqua"/>
            </a:endParaRPr>
          </a:p>
          <a:p>
            <a:pPr marL="0" indent="0" algn="l">
              <a:buNone/>
            </a:pPr>
            <a:endParaRPr lang="en-US" dirty="0"/>
          </a:p>
          <a:p>
            <a:pPr marL="0" indent="0" algn="l">
              <a:buNone/>
            </a:pPr>
            <a:r>
              <a:rPr lang="en-US" sz="1800" b="0" i="0" u="none" strike="noStrike" baseline="0" dirty="0">
                <a:latin typeface="BookAntiqua"/>
              </a:rPr>
              <a:t>Please mind this very important detail here, the second parameter is the month. </a:t>
            </a:r>
            <a:r>
              <a:rPr lang="en-US" sz="1800" b="0" i="0" u="none" strike="noStrike" baseline="0" dirty="0">
                <a:latin typeface="Consolas" panose="020B0609020204030204" pitchFamily="49" charset="0"/>
              </a:rPr>
              <a:t>0 </a:t>
            </a:r>
            <a:r>
              <a:rPr lang="en-US" sz="1800" b="0" i="0" u="none" strike="noStrike" baseline="0" dirty="0">
                <a:latin typeface="BookAntiqua"/>
              </a:rPr>
              <a:t>is for January and </a:t>
            </a:r>
            <a:r>
              <a:rPr lang="en-US" sz="1800" b="0" i="0" u="none" strike="noStrike" baseline="0" dirty="0">
                <a:latin typeface="Consolas" panose="020B0609020204030204" pitchFamily="49" charset="0"/>
              </a:rPr>
              <a:t>11 </a:t>
            </a:r>
            <a:r>
              <a:rPr lang="en-US" sz="1800" b="0" i="0" u="none" strike="noStrike" baseline="0" dirty="0">
                <a:latin typeface="BookAntiqua"/>
              </a:rPr>
              <a:t>is for December.</a:t>
            </a:r>
            <a:endParaRPr lang="en-US" dirty="0"/>
          </a:p>
        </p:txBody>
      </p:sp>
      <p:pic>
        <p:nvPicPr>
          <p:cNvPr id="5" name="Picture 4">
            <a:extLst>
              <a:ext uri="{FF2B5EF4-FFF2-40B4-BE49-F238E27FC236}">
                <a16:creationId xmlns:a16="http://schemas.microsoft.com/office/drawing/2014/main" id="{54AB8A18-F989-4B76-BE53-B3AB2491CA3E}"/>
              </a:ext>
            </a:extLst>
          </p:cNvPr>
          <p:cNvPicPr>
            <a:picLocks noChangeAspect="1"/>
          </p:cNvPicPr>
          <p:nvPr/>
        </p:nvPicPr>
        <p:blipFill>
          <a:blip r:embed="rId2"/>
          <a:stretch>
            <a:fillRect/>
          </a:stretch>
        </p:blipFill>
        <p:spPr>
          <a:xfrm>
            <a:off x="1490662" y="3286530"/>
            <a:ext cx="9210675" cy="781050"/>
          </a:xfrm>
          <a:prstGeom prst="rect">
            <a:avLst/>
          </a:prstGeom>
        </p:spPr>
      </p:pic>
      <p:pic>
        <p:nvPicPr>
          <p:cNvPr id="8" name="Picture 7">
            <a:extLst>
              <a:ext uri="{FF2B5EF4-FFF2-40B4-BE49-F238E27FC236}">
                <a16:creationId xmlns:a16="http://schemas.microsoft.com/office/drawing/2014/main" id="{D7AC3535-C3C7-4B36-BB6F-0EAF6E6C378B}"/>
              </a:ext>
            </a:extLst>
          </p:cNvPr>
          <p:cNvPicPr>
            <a:picLocks noChangeAspect="1"/>
          </p:cNvPicPr>
          <p:nvPr/>
        </p:nvPicPr>
        <p:blipFill>
          <a:blip r:embed="rId3"/>
          <a:stretch>
            <a:fillRect/>
          </a:stretch>
        </p:blipFill>
        <p:spPr>
          <a:xfrm>
            <a:off x="1490660" y="4788132"/>
            <a:ext cx="9105900" cy="495300"/>
          </a:xfrm>
          <a:prstGeom prst="rect">
            <a:avLst/>
          </a:prstGeom>
        </p:spPr>
      </p:pic>
    </p:spTree>
    <p:extLst>
      <p:ext uri="{BB962C8B-B14F-4D97-AF65-F5344CB8AC3E}">
        <p14:creationId xmlns:p14="http://schemas.microsoft.com/office/powerpoint/2010/main" val="6036093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p:txBody>
          <a:bodyPr/>
          <a:lstStyle/>
          <a:p>
            <a:pPr marL="0" indent="0" algn="l">
              <a:buNone/>
            </a:pPr>
            <a:r>
              <a:rPr lang="en-US" sz="1800" b="0" i="0" u="none" strike="noStrike" baseline="0" dirty="0">
                <a:latin typeface="BookAntiqua"/>
              </a:rPr>
              <a:t>Now we have seen how to create dates, we'll learn how to get certain parts of dates. This can be done with one of the many </a:t>
            </a:r>
            <a:r>
              <a:rPr lang="en-US" sz="1800" b="0" i="0" u="none" strike="noStrike" baseline="0" dirty="0">
                <a:latin typeface="Consolas" panose="020B0609020204030204" pitchFamily="49" charset="0"/>
              </a:rPr>
              <a:t>get </a:t>
            </a:r>
            <a:r>
              <a:rPr lang="en-US" sz="1800" b="0" i="0" u="none" strike="noStrike" baseline="0" dirty="0">
                <a:latin typeface="BookAntiqua"/>
              </a:rPr>
              <a:t>methods. Which you will use depends on the part you need: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8275A87C-546B-4B80-987B-4F7FC147864C}"/>
              </a:ext>
            </a:extLst>
          </p:cNvPr>
          <p:cNvPicPr>
            <a:picLocks noChangeAspect="1"/>
          </p:cNvPicPr>
          <p:nvPr/>
        </p:nvPicPr>
        <p:blipFill>
          <a:blip r:embed="rId2"/>
          <a:stretch>
            <a:fillRect/>
          </a:stretch>
        </p:blipFill>
        <p:spPr>
          <a:xfrm>
            <a:off x="1519236" y="3491753"/>
            <a:ext cx="9153525" cy="2571750"/>
          </a:xfrm>
          <a:prstGeom prst="rect">
            <a:avLst/>
          </a:prstGeom>
        </p:spPr>
      </p:pic>
    </p:spTree>
    <p:extLst>
      <p:ext uri="{BB962C8B-B14F-4D97-AF65-F5344CB8AC3E}">
        <p14:creationId xmlns:p14="http://schemas.microsoft.com/office/powerpoint/2010/main" val="23365473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2" y="2528047"/>
            <a:ext cx="11029615" cy="3330752"/>
          </a:xfrm>
        </p:spPr>
        <p:txBody>
          <a:bodyPr anchor="t"/>
          <a:lstStyle/>
          <a:p>
            <a:pPr marL="0" indent="0" algn="l">
              <a:buNone/>
            </a:pPr>
            <a:r>
              <a:rPr lang="en-US" sz="1800" b="0" i="0" u="none" strike="noStrike" baseline="0" dirty="0">
                <a:latin typeface="BookAntiqua"/>
              </a:rPr>
              <a:t>This will log right now:</a:t>
            </a:r>
            <a:endParaRPr lang="en-US" dirty="0"/>
          </a:p>
        </p:txBody>
      </p:sp>
      <p:pic>
        <p:nvPicPr>
          <p:cNvPr id="6" name="Picture 5">
            <a:extLst>
              <a:ext uri="{FF2B5EF4-FFF2-40B4-BE49-F238E27FC236}">
                <a16:creationId xmlns:a16="http://schemas.microsoft.com/office/drawing/2014/main" id="{8C73260D-919B-4425-AA93-DBE3B43C266F}"/>
              </a:ext>
            </a:extLst>
          </p:cNvPr>
          <p:cNvPicPr>
            <a:picLocks noChangeAspect="1"/>
          </p:cNvPicPr>
          <p:nvPr/>
        </p:nvPicPr>
        <p:blipFill>
          <a:blip r:embed="rId2"/>
          <a:stretch>
            <a:fillRect/>
          </a:stretch>
        </p:blipFill>
        <p:spPr>
          <a:xfrm>
            <a:off x="1523999" y="3258852"/>
            <a:ext cx="9144000" cy="2209800"/>
          </a:xfrm>
          <a:prstGeom prst="rect">
            <a:avLst/>
          </a:prstGeom>
        </p:spPr>
      </p:pic>
    </p:spTree>
    <p:extLst>
      <p:ext uri="{BB962C8B-B14F-4D97-AF65-F5344CB8AC3E}">
        <p14:creationId xmlns:p14="http://schemas.microsoft.com/office/powerpoint/2010/main" val="25002883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2" y="2196353"/>
            <a:ext cx="11029615" cy="3662446"/>
          </a:xfrm>
        </p:spPr>
        <p:txBody>
          <a:bodyPr anchor="ctr"/>
          <a:lstStyle/>
          <a:p>
            <a:pPr marL="0" indent="0" algn="l">
              <a:buNone/>
            </a:pPr>
            <a:r>
              <a:rPr lang="en-US" sz="1800" b="0" i="0" u="none" strike="noStrike" baseline="0" dirty="0">
                <a:latin typeface="BookAntiqua"/>
              </a:rPr>
              <a:t>This will </a:t>
            </a:r>
            <a:r>
              <a:rPr lang="en-US" sz="1800" b="0" i="0" u="none" strike="noStrike" baseline="0" dirty="0" err="1">
                <a:latin typeface="BookAntiqua"/>
              </a:rPr>
              <a:t>lThe</a:t>
            </a:r>
            <a:r>
              <a:rPr lang="en-US" sz="1800" b="0" i="0" u="none" strike="noStrike" baseline="0" dirty="0">
                <a:latin typeface="BookAntiqua"/>
              </a:rPr>
              <a:t> time is so high because it's the number of milliseconds since January 1st 1970. You can change the date in a similar way with a </a:t>
            </a:r>
            <a:r>
              <a:rPr lang="en-US" sz="1800" b="0" i="0" u="none" strike="noStrike" baseline="0" dirty="0">
                <a:latin typeface="Consolas" panose="020B0609020204030204" pitchFamily="49" charset="0"/>
              </a:rPr>
              <a:t>set </a:t>
            </a:r>
            <a:r>
              <a:rPr lang="en-US" sz="1800" b="0" i="0" u="none" strike="noStrike" baseline="0" dirty="0">
                <a:latin typeface="BookAntiqua"/>
              </a:rPr>
              <a:t>method. Important to note here is that the original date object gets changed with these set </a:t>
            </a:r>
            <a:r>
              <a:rPr lang="en-US" sz="1800" b="0" i="0" u="none" strike="noStrike" baseline="0" dirty="0" err="1">
                <a:latin typeface="BookAntiqua"/>
              </a:rPr>
              <a:t>methods:og</a:t>
            </a:r>
            <a:r>
              <a:rPr lang="en-US" sz="1800" b="0" i="0" u="none" strike="noStrike" baseline="0" dirty="0">
                <a:latin typeface="BookAntiqua"/>
              </a:rPr>
              <a:t> right now:</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have changed the year of our date object to 2010. This will output:</a:t>
            </a:r>
            <a:endParaRPr lang="en-US" dirty="0"/>
          </a:p>
        </p:txBody>
      </p:sp>
      <p:pic>
        <p:nvPicPr>
          <p:cNvPr id="5" name="Picture 4">
            <a:extLst>
              <a:ext uri="{FF2B5EF4-FFF2-40B4-BE49-F238E27FC236}">
                <a16:creationId xmlns:a16="http://schemas.microsoft.com/office/drawing/2014/main" id="{EF3ECBB7-21A7-4733-A51B-0B921D5EB60B}"/>
              </a:ext>
            </a:extLst>
          </p:cNvPr>
          <p:cNvPicPr>
            <a:picLocks noChangeAspect="1"/>
          </p:cNvPicPr>
          <p:nvPr/>
        </p:nvPicPr>
        <p:blipFill>
          <a:blip r:embed="rId2"/>
          <a:stretch>
            <a:fillRect/>
          </a:stretch>
        </p:blipFill>
        <p:spPr>
          <a:xfrm>
            <a:off x="1509709" y="3845634"/>
            <a:ext cx="9172575" cy="809625"/>
          </a:xfrm>
          <a:prstGeom prst="rect">
            <a:avLst/>
          </a:prstGeom>
        </p:spPr>
      </p:pic>
      <p:pic>
        <p:nvPicPr>
          <p:cNvPr id="8" name="Picture 7">
            <a:extLst>
              <a:ext uri="{FF2B5EF4-FFF2-40B4-BE49-F238E27FC236}">
                <a16:creationId xmlns:a16="http://schemas.microsoft.com/office/drawing/2014/main" id="{30FF8844-0AE3-4EE4-A23E-5513D9566F87}"/>
              </a:ext>
            </a:extLst>
          </p:cNvPr>
          <p:cNvPicPr>
            <a:picLocks noChangeAspect="1"/>
          </p:cNvPicPr>
          <p:nvPr/>
        </p:nvPicPr>
        <p:blipFill>
          <a:blip r:embed="rId3"/>
          <a:stretch>
            <a:fillRect/>
          </a:stretch>
        </p:blipFill>
        <p:spPr>
          <a:xfrm>
            <a:off x="1533522" y="5503209"/>
            <a:ext cx="9124950" cy="495300"/>
          </a:xfrm>
          <a:prstGeom prst="rect">
            <a:avLst/>
          </a:prstGeom>
        </p:spPr>
      </p:pic>
    </p:spTree>
    <p:extLst>
      <p:ext uri="{BB962C8B-B14F-4D97-AF65-F5344CB8AC3E}">
        <p14:creationId xmlns:p14="http://schemas.microsoft.com/office/powerpoint/2010/main" val="15527239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2" y="2196353"/>
            <a:ext cx="11029615" cy="3662446"/>
          </a:xfrm>
        </p:spPr>
        <p:txBody>
          <a:bodyPr anchor="ctr"/>
          <a:lstStyle/>
          <a:p>
            <a:pPr marL="0" indent="0" algn="l">
              <a:buNone/>
            </a:pPr>
            <a:r>
              <a:rPr lang="en-US" sz="1800" b="0" i="0" u="none" strike="noStrike" baseline="0" dirty="0">
                <a:latin typeface="BookAntiqua"/>
              </a:rPr>
              <a:t>We can also change the month. Let's add the below snippet to our change of the year code. This will change it to October. Please mind that while I'm doing this, I run the code again and again, so the minutes and smaller units of time will vary in the examples when I haven't set these yet: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log:</a:t>
            </a:r>
            <a:endParaRPr lang="en-US" dirty="0"/>
          </a:p>
        </p:txBody>
      </p:sp>
      <p:pic>
        <p:nvPicPr>
          <p:cNvPr id="6" name="Picture 5">
            <a:extLst>
              <a:ext uri="{FF2B5EF4-FFF2-40B4-BE49-F238E27FC236}">
                <a16:creationId xmlns:a16="http://schemas.microsoft.com/office/drawing/2014/main" id="{AF9A7364-1635-433F-B1C9-A64D8848BBBE}"/>
              </a:ext>
            </a:extLst>
          </p:cNvPr>
          <p:cNvPicPr>
            <a:picLocks noChangeAspect="1"/>
          </p:cNvPicPr>
          <p:nvPr/>
        </p:nvPicPr>
        <p:blipFill>
          <a:blip r:embed="rId2"/>
          <a:stretch>
            <a:fillRect/>
          </a:stretch>
        </p:blipFill>
        <p:spPr>
          <a:xfrm>
            <a:off x="1523999" y="3901608"/>
            <a:ext cx="9144000" cy="847725"/>
          </a:xfrm>
          <a:prstGeom prst="rect">
            <a:avLst/>
          </a:prstGeom>
        </p:spPr>
      </p:pic>
      <p:pic>
        <p:nvPicPr>
          <p:cNvPr id="9" name="Picture 8">
            <a:extLst>
              <a:ext uri="{FF2B5EF4-FFF2-40B4-BE49-F238E27FC236}">
                <a16:creationId xmlns:a16="http://schemas.microsoft.com/office/drawing/2014/main" id="{FF490690-F1D4-4987-A882-8BADC82DE686}"/>
              </a:ext>
            </a:extLst>
          </p:cNvPr>
          <p:cNvPicPr>
            <a:picLocks noChangeAspect="1"/>
          </p:cNvPicPr>
          <p:nvPr/>
        </p:nvPicPr>
        <p:blipFill>
          <a:blip r:embed="rId3"/>
          <a:stretch>
            <a:fillRect/>
          </a:stretch>
        </p:blipFill>
        <p:spPr>
          <a:xfrm>
            <a:off x="1523999" y="5401599"/>
            <a:ext cx="9039225" cy="457200"/>
          </a:xfrm>
          <a:prstGeom prst="rect">
            <a:avLst/>
          </a:prstGeom>
        </p:spPr>
      </p:pic>
    </p:spTree>
    <p:extLst>
      <p:ext uri="{BB962C8B-B14F-4D97-AF65-F5344CB8AC3E}">
        <p14:creationId xmlns:p14="http://schemas.microsoft.com/office/powerpoint/2010/main" val="1830232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0" y="2196353"/>
            <a:ext cx="11029615" cy="3662446"/>
          </a:xfrm>
        </p:spPr>
        <p:txBody>
          <a:bodyPr anchor="ctr"/>
          <a:lstStyle/>
          <a:p>
            <a:pPr marL="0" indent="0" algn="l">
              <a:buNone/>
            </a:pPr>
            <a:r>
              <a:rPr lang="en-US" sz="1800" b="0" i="0" u="none" strike="noStrike" baseline="0" dirty="0">
                <a:latin typeface="BookAntiqua"/>
              </a:rPr>
              <a:t>This is a weird one, in order to change the day, we have to call the </a:t>
            </a:r>
            <a:r>
              <a:rPr lang="en-US" sz="1800" b="0" i="0" u="none" strike="noStrike" baseline="0" dirty="0" err="1">
                <a:latin typeface="Consolas" panose="020B0609020204030204" pitchFamily="49" charset="0"/>
              </a:rPr>
              <a:t>setDate</a:t>
            </a:r>
            <a:r>
              <a:rPr lang="en-US" sz="1800" b="0" i="0" u="none" strike="noStrike" baseline="0" dirty="0">
                <a:latin typeface="Consolas" panose="020B0609020204030204" pitchFamily="49" charset="0"/>
              </a:rPr>
              <a:t>() </a:t>
            </a:r>
            <a:r>
              <a:rPr lang="en-US" sz="1800" b="0" i="0" u="none" strike="noStrike" baseline="0" dirty="0">
                <a:latin typeface="BookAntiqua"/>
              </a:rPr>
              <a:t>method and not the </a:t>
            </a:r>
            <a:r>
              <a:rPr lang="en-US" sz="1800" b="0" i="0" u="none" strike="noStrike" baseline="0" dirty="0" err="1">
                <a:latin typeface="Consolas" panose="020B0609020204030204" pitchFamily="49" charset="0"/>
              </a:rPr>
              <a:t>setDay</a:t>
            </a:r>
            <a:r>
              <a:rPr lang="en-US" sz="1800" b="0" i="0" u="none" strike="noStrike" baseline="0" dirty="0">
                <a:latin typeface="Consolas" panose="020B0609020204030204" pitchFamily="49" charset="0"/>
              </a:rPr>
              <a:t>() </a:t>
            </a:r>
            <a:r>
              <a:rPr lang="en-US" sz="1800" b="0" i="0" u="none" strike="noStrike" baseline="0" dirty="0">
                <a:latin typeface="BookAntiqua"/>
              </a:rPr>
              <a:t>method. There is no </a:t>
            </a:r>
            <a:r>
              <a:rPr lang="en-US" sz="1800" b="0" i="0" u="none" strike="noStrike" baseline="0" dirty="0" err="1">
                <a:latin typeface="Consolas" panose="020B0609020204030204" pitchFamily="49" charset="0"/>
              </a:rPr>
              <a:t>setDay</a:t>
            </a:r>
            <a:r>
              <a:rPr lang="en-US" sz="1800" b="0" i="0" u="none" strike="noStrike" baseline="0" dirty="0">
                <a:latin typeface="Consolas" panose="020B0609020204030204" pitchFamily="49" charset="0"/>
              </a:rPr>
              <a:t>() </a:t>
            </a:r>
            <a:r>
              <a:rPr lang="en-US" sz="1800" b="0" i="0" u="none" strike="noStrike" baseline="0" dirty="0">
                <a:latin typeface="BookAntiqua"/>
              </a:rPr>
              <a:t>method, since the day of the week is deducted from the specific date. We cannot  change that September 5th 2021 is a Sunday. We can change the number of days of the month though:</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9EFE6370-17A7-4579-A203-E32247E9148E}"/>
              </a:ext>
            </a:extLst>
          </p:cNvPr>
          <p:cNvPicPr>
            <a:picLocks noChangeAspect="1"/>
          </p:cNvPicPr>
          <p:nvPr/>
        </p:nvPicPr>
        <p:blipFill>
          <a:blip r:embed="rId2"/>
          <a:stretch>
            <a:fillRect/>
          </a:stretch>
        </p:blipFill>
        <p:spPr>
          <a:xfrm>
            <a:off x="1528761" y="3909171"/>
            <a:ext cx="9134475" cy="742950"/>
          </a:xfrm>
          <a:prstGeom prst="rect">
            <a:avLst/>
          </a:prstGeom>
        </p:spPr>
      </p:pic>
      <p:pic>
        <p:nvPicPr>
          <p:cNvPr id="8" name="Picture 7">
            <a:extLst>
              <a:ext uri="{FF2B5EF4-FFF2-40B4-BE49-F238E27FC236}">
                <a16:creationId xmlns:a16="http://schemas.microsoft.com/office/drawing/2014/main" id="{A1B3B058-2DD0-4A4F-82B1-5B4EE6A8DD2D}"/>
              </a:ext>
            </a:extLst>
          </p:cNvPr>
          <p:cNvPicPr>
            <a:picLocks noChangeAspect="1"/>
          </p:cNvPicPr>
          <p:nvPr/>
        </p:nvPicPr>
        <p:blipFill>
          <a:blip r:embed="rId3"/>
          <a:stretch>
            <a:fillRect/>
          </a:stretch>
        </p:blipFill>
        <p:spPr>
          <a:xfrm>
            <a:off x="1528761" y="5353974"/>
            <a:ext cx="9124950" cy="504825"/>
          </a:xfrm>
          <a:prstGeom prst="rect">
            <a:avLst/>
          </a:prstGeom>
        </p:spPr>
      </p:pic>
    </p:spTree>
    <p:extLst>
      <p:ext uri="{BB962C8B-B14F-4D97-AF65-F5344CB8AC3E}">
        <p14:creationId xmlns:p14="http://schemas.microsoft.com/office/powerpoint/2010/main" val="85395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28D-10DA-45AF-B658-A467A8ECE5AC}"/>
              </a:ext>
            </a:extLst>
          </p:cNvPr>
          <p:cNvSpPr>
            <a:spLocks noGrp="1"/>
          </p:cNvSpPr>
          <p:nvPr>
            <p:ph type="title"/>
          </p:nvPr>
        </p:nvSpPr>
        <p:spPr/>
        <p:txBody>
          <a:bodyPr/>
          <a:lstStyle/>
          <a:p>
            <a:r>
              <a:rPr lang="en-US" dirty="0"/>
              <a:t>Decoding and encoding URIs</a:t>
            </a:r>
          </a:p>
        </p:txBody>
      </p:sp>
      <p:sp>
        <p:nvSpPr>
          <p:cNvPr id="3" name="Content Placeholder 2">
            <a:extLst>
              <a:ext uri="{FF2B5EF4-FFF2-40B4-BE49-F238E27FC236}">
                <a16:creationId xmlns:a16="http://schemas.microsoft.com/office/drawing/2014/main" id="{EE5F9B85-7F08-46D2-9CBA-4EFD5CAFF346}"/>
              </a:ext>
            </a:extLst>
          </p:cNvPr>
          <p:cNvSpPr>
            <a:spLocks noGrp="1"/>
          </p:cNvSpPr>
          <p:nvPr>
            <p:ph idx="1"/>
          </p:nvPr>
        </p:nvSpPr>
        <p:spPr>
          <a:xfrm>
            <a:off x="581192" y="2180496"/>
            <a:ext cx="11029615" cy="4041010"/>
          </a:xfrm>
        </p:spPr>
        <p:txBody>
          <a:bodyPr>
            <a:normAutofit/>
          </a:bodyPr>
          <a:lstStyle/>
          <a:p>
            <a:pPr marL="0" indent="0" algn="l">
              <a:buNone/>
            </a:pPr>
            <a:r>
              <a:rPr lang="en-US" sz="1800" b="0" i="0" u="none" strike="noStrike" baseline="0" dirty="0">
                <a:latin typeface="BookAntiqua"/>
              </a:rPr>
              <a:t>All characters can be converted to some </a:t>
            </a:r>
            <a:r>
              <a:rPr lang="en-US" sz="1800" b="0" i="0" u="none" strike="noStrike" baseline="0" dirty="0">
                <a:latin typeface="Consolas" panose="020B0609020204030204" pitchFamily="49" charset="0"/>
              </a:rPr>
              <a:t>%</a:t>
            </a:r>
            <a:r>
              <a:rPr lang="en-US" sz="1800" b="0" i="0" u="none" strike="noStrike" baseline="0" dirty="0">
                <a:latin typeface="BookAntiqua"/>
              </a:rPr>
              <a:t>-starting format. However, this is not necessary in most cases. URIs can contain a certain number of alphanumeric characters. The special characters need to be encoded. An example, before encoding, is:</a:t>
            </a:r>
          </a:p>
          <a:p>
            <a:pPr marL="0" indent="0" algn="l">
              <a:buNone/>
            </a:pPr>
            <a:r>
              <a:rPr lang="nl-NL" sz="1800" b="0" i="0" u="none" strike="noStrike" baseline="0" dirty="0">
                <a:latin typeface="Consolas" panose="020B0609020204030204" pitchFamily="49" charset="0"/>
                <a:hlinkClick r:id="rId2"/>
              </a:rPr>
              <a:t>https://www.example.com/submit?name=maaike van putten</a:t>
            </a:r>
            <a:endParaRPr lang="nl-NL"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The same URL after encoding is:</a:t>
            </a:r>
          </a:p>
          <a:p>
            <a:pPr marL="0" indent="0" algn="l">
              <a:buNone/>
            </a:pPr>
            <a:r>
              <a:rPr lang="en-US" sz="1800" b="0" i="0" u="none" strike="noStrike" baseline="0" dirty="0">
                <a:latin typeface="Consolas" panose="020B0609020204030204" pitchFamily="49" charset="0"/>
                <a:hlinkClick r:id="rId2"/>
              </a:rPr>
              <a:t>https://www.example.com/submit?name=maaike%20van%20putten</a:t>
            </a:r>
            <a:endParaRPr lang="en-US" sz="1800" b="0" i="0" u="none" strike="noStrike" baseline="0" dirty="0">
              <a:latin typeface="Consolas" panose="020B0609020204030204" pitchFamily="49" charset="0"/>
            </a:endParaRPr>
          </a:p>
          <a:p>
            <a:pPr marL="0" indent="0" algn="l">
              <a:buNone/>
            </a:pPr>
            <a:r>
              <a:rPr lang="en-US" sz="1800" b="0" i="0" u="none" strike="noStrike" baseline="0" dirty="0">
                <a:latin typeface="BookAntiqua"/>
              </a:rPr>
              <a:t>There are two pairs of encode and decode methods. We will discuss them and their use cases here. You cannot have a URI with spaces, so working with these methods is crucial in order to work with variables containing spaces.</a:t>
            </a:r>
            <a:endParaRPr lang="en-US" dirty="0"/>
          </a:p>
        </p:txBody>
      </p:sp>
    </p:spTree>
    <p:extLst>
      <p:ext uri="{BB962C8B-B14F-4D97-AF65-F5344CB8AC3E}">
        <p14:creationId xmlns:p14="http://schemas.microsoft.com/office/powerpoint/2010/main" val="3790359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0" y="2196353"/>
            <a:ext cx="11029615" cy="3662446"/>
          </a:xfrm>
        </p:spPr>
        <p:txBody>
          <a:bodyPr anchor="ctr"/>
          <a:lstStyle/>
          <a:p>
            <a:pPr marL="0" indent="0" algn="l">
              <a:buNone/>
            </a:pPr>
            <a:r>
              <a:rPr lang="en-US" sz="1800" b="0" i="0" u="none" strike="noStrike" baseline="0" dirty="0">
                <a:latin typeface="BookAntiqua"/>
              </a:rPr>
              <a:t>We can also change the hours:</a:t>
            </a: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6" name="Picture 5">
            <a:extLst>
              <a:ext uri="{FF2B5EF4-FFF2-40B4-BE49-F238E27FC236}">
                <a16:creationId xmlns:a16="http://schemas.microsoft.com/office/drawing/2014/main" id="{B58DD2E1-115D-4ADB-9E27-D1E14FDAE3FF}"/>
              </a:ext>
            </a:extLst>
          </p:cNvPr>
          <p:cNvPicPr>
            <a:picLocks noChangeAspect="1"/>
          </p:cNvPicPr>
          <p:nvPr/>
        </p:nvPicPr>
        <p:blipFill>
          <a:blip r:embed="rId2"/>
          <a:stretch>
            <a:fillRect/>
          </a:stretch>
        </p:blipFill>
        <p:spPr>
          <a:xfrm>
            <a:off x="1461807" y="3679913"/>
            <a:ext cx="9124950" cy="695325"/>
          </a:xfrm>
          <a:prstGeom prst="rect">
            <a:avLst/>
          </a:prstGeom>
        </p:spPr>
      </p:pic>
      <p:pic>
        <p:nvPicPr>
          <p:cNvPr id="9" name="Picture 8">
            <a:extLst>
              <a:ext uri="{FF2B5EF4-FFF2-40B4-BE49-F238E27FC236}">
                <a16:creationId xmlns:a16="http://schemas.microsoft.com/office/drawing/2014/main" id="{78B085CF-EF48-43A5-8D69-D7EE73BA62AB}"/>
              </a:ext>
            </a:extLst>
          </p:cNvPr>
          <p:cNvPicPr>
            <a:picLocks noChangeAspect="1"/>
          </p:cNvPicPr>
          <p:nvPr/>
        </p:nvPicPr>
        <p:blipFill>
          <a:blip r:embed="rId3"/>
          <a:stretch>
            <a:fillRect/>
          </a:stretch>
        </p:blipFill>
        <p:spPr>
          <a:xfrm>
            <a:off x="1519234" y="5062818"/>
            <a:ext cx="9153525" cy="533400"/>
          </a:xfrm>
          <a:prstGeom prst="rect">
            <a:avLst/>
          </a:prstGeom>
        </p:spPr>
      </p:pic>
    </p:spTree>
    <p:extLst>
      <p:ext uri="{BB962C8B-B14F-4D97-AF65-F5344CB8AC3E}">
        <p14:creationId xmlns:p14="http://schemas.microsoft.com/office/powerpoint/2010/main" val="42003898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7F95-C2C4-4134-BE3A-5ECC6EB421D7}"/>
              </a:ext>
            </a:extLst>
          </p:cNvPr>
          <p:cNvSpPr>
            <a:spLocks noGrp="1"/>
          </p:cNvSpPr>
          <p:nvPr>
            <p:ph type="title"/>
          </p:nvPr>
        </p:nvSpPr>
        <p:spPr/>
        <p:txBody>
          <a:bodyPr/>
          <a:lstStyle/>
          <a:p>
            <a:r>
              <a:rPr lang="en-US" dirty="0"/>
              <a:t>Methods to get and set the elements of a date</a:t>
            </a:r>
          </a:p>
        </p:txBody>
      </p:sp>
      <p:sp>
        <p:nvSpPr>
          <p:cNvPr id="3" name="Content Placeholder 2">
            <a:extLst>
              <a:ext uri="{FF2B5EF4-FFF2-40B4-BE49-F238E27FC236}">
                <a16:creationId xmlns:a16="http://schemas.microsoft.com/office/drawing/2014/main" id="{4E39491D-AFC0-4D60-B822-423F645E959A}"/>
              </a:ext>
            </a:extLst>
          </p:cNvPr>
          <p:cNvSpPr>
            <a:spLocks noGrp="1"/>
          </p:cNvSpPr>
          <p:nvPr>
            <p:ph idx="1"/>
          </p:nvPr>
        </p:nvSpPr>
        <p:spPr>
          <a:xfrm>
            <a:off x="581190" y="2196353"/>
            <a:ext cx="11029615" cy="3662446"/>
          </a:xfrm>
        </p:spPr>
        <p:txBody>
          <a:bodyPr anchor="ctr"/>
          <a:lstStyle/>
          <a:p>
            <a:pPr marL="0" indent="0" algn="l">
              <a:buNone/>
            </a:pPr>
            <a:r>
              <a:rPr lang="en-US" sz="1800" b="0" i="0" u="none" strike="noStrike" baseline="0" dirty="0">
                <a:latin typeface="BookAntiqua"/>
              </a:rPr>
              <a:t>Remember how JavaScript doesn't like to crash? If you call </a:t>
            </a:r>
            <a:r>
              <a:rPr lang="en-US" sz="1800" b="0" i="0" u="none" strike="noStrike" baseline="0" dirty="0" err="1">
                <a:latin typeface="Consolas" panose="020B0609020204030204" pitchFamily="49" charset="0"/>
              </a:rPr>
              <a:t>setHours</a:t>
            </a:r>
            <a:r>
              <a:rPr lang="en-US" sz="1800" b="0" i="0" u="none" strike="noStrike" baseline="0" dirty="0">
                <a:latin typeface="Consolas" panose="020B0609020204030204" pitchFamily="49" charset="0"/>
              </a:rPr>
              <a:t>() </a:t>
            </a:r>
            <a:r>
              <a:rPr lang="en-US" sz="1800" b="0" i="0" u="none" strike="noStrike" baseline="0" dirty="0">
                <a:latin typeface="BookAntiqua"/>
              </a:rPr>
              <a:t>with a number higher than 24, it will roll over to the next date (1 per 24 hours) and after using the modulo operator, whatever is left over from </a:t>
            </a:r>
            <a:r>
              <a:rPr lang="en-US" sz="1800" b="0" i="0" u="none" strike="noStrike" baseline="0" dirty="0">
                <a:latin typeface="Consolas" panose="020B0609020204030204" pitchFamily="49" charset="0"/>
              </a:rPr>
              <a:t>hours % 24 </a:t>
            </a:r>
            <a:r>
              <a:rPr lang="en-US" sz="1800" b="0" i="0" u="none" strike="noStrike" baseline="0" dirty="0">
                <a:latin typeface="BookAntiqua"/>
              </a:rPr>
              <a:t>will be the hours. The same process applies for minutes, seconds, and milliseconds.</a:t>
            </a:r>
          </a:p>
          <a:p>
            <a:pPr marL="0" indent="0" algn="l">
              <a:buNone/>
            </a:pPr>
            <a:r>
              <a:rPr lang="en-US" sz="1800" b="0" i="0" u="none" strike="noStrike" baseline="0" dirty="0">
                <a:latin typeface="BookAntiqua"/>
              </a:rPr>
              <a:t>The </a:t>
            </a:r>
            <a:r>
              <a:rPr lang="en-US" sz="1800" b="0" i="0" u="none" strike="noStrike" baseline="0" dirty="0" err="1">
                <a:latin typeface="Consolas" panose="020B0609020204030204" pitchFamily="49" charset="0"/>
              </a:rPr>
              <a:t>setTime</a:t>
            </a:r>
            <a:r>
              <a:rPr lang="en-US" sz="1800" b="0" i="0" u="none" strike="noStrike" baseline="0" dirty="0">
                <a:latin typeface="Consolas" panose="020B0609020204030204" pitchFamily="49" charset="0"/>
              </a:rPr>
              <a:t>() </a:t>
            </a:r>
            <a:r>
              <a:rPr lang="en-US" sz="1800" b="0" i="0" u="none" strike="noStrike" baseline="0" dirty="0">
                <a:latin typeface="BookAntiqua"/>
              </a:rPr>
              <a:t>actually overrides the complete date with the inserted epoch time:</a:t>
            </a: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4464BA8E-D8AB-43A6-8ED7-14DACF92013C}"/>
              </a:ext>
            </a:extLst>
          </p:cNvPr>
          <p:cNvPicPr>
            <a:picLocks noChangeAspect="1"/>
          </p:cNvPicPr>
          <p:nvPr/>
        </p:nvPicPr>
        <p:blipFill>
          <a:blip r:embed="rId2"/>
          <a:stretch>
            <a:fillRect/>
          </a:stretch>
        </p:blipFill>
        <p:spPr>
          <a:xfrm>
            <a:off x="1543047" y="4027576"/>
            <a:ext cx="9105900" cy="838200"/>
          </a:xfrm>
          <a:prstGeom prst="rect">
            <a:avLst/>
          </a:prstGeom>
        </p:spPr>
      </p:pic>
      <p:pic>
        <p:nvPicPr>
          <p:cNvPr id="8" name="Picture 7">
            <a:extLst>
              <a:ext uri="{FF2B5EF4-FFF2-40B4-BE49-F238E27FC236}">
                <a16:creationId xmlns:a16="http://schemas.microsoft.com/office/drawing/2014/main" id="{3EAF9C81-6DE9-4B14-8E4A-1E3054A57F15}"/>
              </a:ext>
            </a:extLst>
          </p:cNvPr>
          <p:cNvPicPr>
            <a:picLocks noChangeAspect="1"/>
          </p:cNvPicPr>
          <p:nvPr/>
        </p:nvPicPr>
        <p:blipFill>
          <a:blip r:embed="rId3"/>
          <a:stretch>
            <a:fillRect/>
          </a:stretch>
        </p:blipFill>
        <p:spPr>
          <a:xfrm>
            <a:off x="1543047" y="5660544"/>
            <a:ext cx="9124950" cy="495300"/>
          </a:xfrm>
          <a:prstGeom prst="rect">
            <a:avLst/>
          </a:prstGeom>
        </p:spPr>
      </p:pic>
    </p:spTree>
    <p:extLst>
      <p:ext uri="{BB962C8B-B14F-4D97-AF65-F5344CB8AC3E}">
        <p14:creationId xmlns:p14="http://schemas.microsoft.com/office/powerpoint/2010/main" val="25402849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B37-1059-4069-BB99-E476ED0922F2}"/>
              </a:ext>
            </a:extLst>
          </p:cNvPr>
          <p:cNvSpPr>
            <a:spLocks noGrp="1"/>
          </p:cNvSpPr>
          <p:nvPr>
            <p:ph type="title"/>
          </p:nvPr>
        </p:nvSpPr>
        <p:spPr/>
        <p:txBody>
          <a:bodyPr/>
          <a:lstStyle/>
          <a:p>
            <a:r>
              <a:rPr lang="en-US" dirty="0"/>
              <a:t>Parsing dates</a:t>
            </a:r>
          </a:p>
        </p:txBody>
      </p:sp>
      <p:sp>
        <p:nvSpPr>
          <p:cNvPr id="3" name="Content Placeholder 2">
            <a:extLst>
              <a:ext uri="{FF2B5EF4-FFF2-40B4-BE49-F238E27FC236}">
                <a16:creationId xmlns:a16="http://schemas.microsoft.com/office/drawing/2014/main" id="{FB9BA53D-CED2-4737-AC45-EE19021459B2}"/>
              </a:ext>
            </a:extLst>
          </p:cNvPr>
          <p:cNvSpPr>
            <a:spLocks noGrp="1"/>
          </p:cNvSpPr>
          <p:nvPr>
            <p:ph idx="1"/>
          </p:nvPr>
        </p:nvSpPr>
        <p:spPr/>
        <p:txBody>
          <a:bodyPr/>
          <a:lstStyle/>
          <a:p>
            <a:pPr marL="0" indent="0" algn="l">
              <a:buNone/>
            </a:pPr>
            <a:r>
              <a:rPr lang="en-US" sz="1800" b="0" i="0" u="none" strike="noStrike" baseline="0" dirty="0">
                <a:latin typeface="BookAntiqua"/>
              </a:rPr>
              <a:t>With the built-in </a:t>
            </a:r>
            <a:r>
              <a:rPr lang="en-US" sz="1800" b="0" i="0" u="none" strike="noStrike" baseline="0" dirty="0">
                <a:latin typeface="Consolas" panose="020B0609020204030204" pitchFamily="49" charset="0"/>
              </a:rPr>
              <a:t>parse() </a:t>
            </a:r>
            <a:r>
              <a:rPr lang="en-US" sz="1800" b="0" i="0" u="none" strike="noStrike" baseline="0" dirty="0">
                <a:latin typeface="BookAntiqua"/>
              </a:rPr>
              <a:t>method we can parse epoch dates from strings. It accepts many formats, but again you will have to be careful with the order of days and months: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a:t>
            </a:r>
            <a:endParaRPr lang="en-US" dirty="0"/>
          </a:p>
        </p:txBody>
      </p:sp>
      <p:pic>
        <p:nvPicPr>
          <p:cNvPr id="5" name="Picture 4">
            <a:extLst>
              <a:ext uri="{FF2B5EF4-FFF2-40B4-BE49-F238E27FC236}">
                <a16:creationId xmlns:a16="http://schemas.microsoft.com/office/drawing/2014/main" id="{FB868362-52F8-480E-AA9D-0D6711FF351B}"/>
              </a:ext>
            </a:extLst>
          </p:cNvPr>
          <p:cNvPicPr>
            <a:picLocks noChangeAspect="1"/>
          </p:cNvPicPr>
          <p:nvPr/>
        </p:nvPicPr>
        <p:blipFill>
          <a:blip r:embed="rId2"/>
          <a:stretch>
            <a:fillRect/>
          </a:stretch>
        </p:blipFill>
        <p:spPr>
          <a:xfrm>
            <a:off x="1547811" y="3791510"/>
            <a:ext cx="9096375" cy="781050"/>
          </a:xfrm>
          <a:prstGeom prst="rect">
            <a:avLst/>
          </a:prstGeom>
        </p:spPr>
      </p:pic>
      <p:pic>
        <p:nvPicPr>
          <p:cNvPr id="7" name="Picture 6">
            <a:extLst>
              <a:ext uri="{FF2B5EF4-FFF2-40B4-BE49-F238E27FC236}">
                <a16:creationId xmlns:a16="http://schemas.microsoft.com/office/drawing/2014/main" id="{A88E8B15-E8E3-4F63-B5DB-C5D328219E36}"/>
              </a:ext>
            </a:extLst>
          </p:cNvPr>
          <p:cNvPicPr>
            <a:picLocks noChangeAspect="1"/>
          </p:cNvPicPr>
          <p:nvPr/>
        </p:nvPicPr>
        <p:blipFill>
          <a:blip r:embed="rId3"/>
          <a:stretch>
            <a:fillRect/>
          </a:stretch>
        </p:blipFill>
        <p:spPr>
          <a:xfrm>
            <a:off x="1547811" y="5306545"/>
            <a:ext cx="9124950" cy="476250"/>
          </a:xfrm>
          <a:prstGeom prst="rect">
            <a:avLst/>
          </a:prstGeom>
        </p:spPr>
      </p:pic>
    </p:spTree>
    <p:extLst>
      <p:ext uri="{BB962C8B-B14F-4D97-AF65-F5344CB8AC3E}">
        <p14:creationId xmlns:p14="http://schemas.microsoft.com/office/powerpoint/2010/main" val="7181160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B37-1059-4069-BB99-E476ED0922F2}"/>
              </a:ext>
            </a:extLst>
          </p:cNvPr>
          <p:cNvSpPr>
            <a:spLocks noGrp="1"/>
          </p:cNvSpPr>
          <p:nvPr>
            <p:ph type="title"/>
          </p:nvPr>
        </p:nvSpPr>
        <p:spPr/>
        <p:txBody>
          <a:bodyPr/>
          <a:lstStyle/>
          <a:p>
            <a:r>
              <a:rPr lang="en-US" dirty="0"/>
              <a:t>Parsing dates</a:t>
            </a:r>
          </a:p>
        </p:txBody>
      </p:sp>
      <p:sp>
        <p:nvSpPr>
          <p:cNvPr id="3" name="Content Placeholder 2">
            <a:extLst>
              <a:ext uri="{FF2B5EF4-FFF2-40B4-BE49-F238E27FC236}">
                <a16:creationId xmlns:a16="http://schemas.microsoft.com/office/drawing/2014/main" id="{FB9BA53D-CED2-4737-AC45-EE19021459B2}"/>
              </a:ext>
            </a:extLst>
          </p:cNvPr>
          <p:cNvSpPr>
            <a:spLocks noGrp="1"/>
          </p:cNvSpPr>
          <p:nvPr>
            <p:ph idx="1"/>
          </p:nvPr>
        </p:nvSpPr>
        <p:spPr>
          <a:xfrm>
            <a:off x="581192" y="2180496"/>
            <a:ext cx="11029615" cy="4426492"/>
          </a:xfrm>
        </p:spPr>
        <p:txBody>
          <a:bodyPr anchor="t">
            <a:normAutofit/>
          </a:bodyPr>
          <a:lstStyle/>
          <a:p>
            <a:pPr marL="0" indent="0" algn="l">
              <a:buNone/>
            </a:pPr>
            <a:r>
              <a:rPr lang="en-US" sz="1800" b="0" i="0" u="none" strike="noStrike" baseline="0" dirty="0">
                <a:latin typeface="BookAntiqua"/>
              </a:rPr>
              <a:t>As you can see it ends with many zeros, because no time or seconds are specified in our string. And here is another example of a completely different format: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also log:</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input for the parse is ISO formats of dates. Quite a few formats can be parsed to string, but you'll have to be careful. The result might depend on the exact implementation. Make sure that you know what the format of the incoming string is, so that you don't confuse months and days, and make sure that you know the behavior of the implementations. This can only be done reliably if you know what the string format is. So for example when you need to convert data coming from your own database or website's date picker.</a:t>
            </a:r>
            <a:endParaRPr lang="en-US" dirty="0"/>
          </a:p>
        </p:txBody>
      </p:sp>
      <p:pic>
        <p:nvPicPr>
          <p:cNvPr id="6" name="Picture 5">
            <a:extLst>
              <a:ext uri="{FF2B5EF4-FFF2-40B4-BE49-F238E27FC236}">
                <a16:creationId xmlns:a16="http://schemas.microsoft.com/office/drawing/2014/main" id="{36EA4B2A-F162-4048-9792-643CD4910657}"/>
              </a:ext>
            </a:extLst>
          </p:cNvPr>
          <p:cNvPicPr>
            <a:picLocks noChangeAspect="1"/>
          </p:cNvPicPr>
          <p:nvPr/>
        </p:nvPicPr>
        <p:blipFill>
          <a:blip r:embed="rId2"/>
          <a:stretch>
            <a:fillRect/>
          </a:stretch>
        </p:blipFill>
        <p:spPr>
          <a:xfrm>
            <a:off x="1485899" y="2933979"/>
            <a:ext cx="9220200" cy="828675"/>
          </a:xfrm>
          <a:prstGeom prst="rect">
            <a:avLst/>
          </a:prstGeom>
        </p:spPr>
      </p:pic>
      <p:pic>
        <p:nvPicPr>
          <p:cNvPr id="9" name="Picture 8">
            <a:extLst>
              <a:ext uri="{FF2B5EF4-FFF2-40B4-BE49-F238E27FC236}">
                <a16:creationId xmlns:a16="http://schemas.microsoft.com/office/drawing/2014/main" id="{39761DF8-2458-4C94-BF46-B66F51CEE66C}"/>
              </a:ext>
            </a:extLst>
          </p:cNvPr>
          <p:cNvPicPr>
            <a:picLocks noChangeAspect="1"/>
          </p:cNvPicPr>
          <p:nvPr/>
        </p:nvPicPr>
        <p:blipFill>
          <a:blip r:embed="rId3"/>
          <a:stretch>
            <a:fillRect/>
          </a:stretch>
        </p:blipFill>
        <p:spPr>
          <a:xfrm>
            <a:off x="1485899" y="4393742"/>
            <a:ext cx="9144000" cy="523875"/>
          </a:xfrm>
          <a:prstGeom prst="rect">
            <a:avLst/>
          </a:prstGeom>
        </p:spPr>
      </p:pic>
    </p:spTree>
    <p:extLst>
      <p:ext uri="{BB962C8B-B14F-4D97-AF65-F5344CB8AC3E}">
        <p14:creationId xmlns:p14="http://schemas.microsoft.com/office/powerpoint/2010/main" val="17896360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BBC6-0682-4048-8B16-E4ED3A3F9BFA}"/>
              </a:ext>
            </a:extLst>
          </p:cNvPr>
          <p:cNvSpPr>
            <a:spLocks noGrp="1"/>
          </p:cNvSpPr>
          <p:nvPr>
            <p:ph type="title"/>
          </p:nvPr>
        </p:nvSpPr>
        <p:spPr/>
        <p:txBody>
          <a:bodyPr/>
          <a:lstStyle/>
          <a:p>
            <a:r>
              <a:rPr lang="en-US" dirty="0"/>
              <a:t>Converting a date to a string</a:t>
            </a:r>
          </a:p>
        </p:txBody>
      </p:sp>
      <p:sp>
        <p:nvSpPr>
          <p:cNvPr id="3" name="Content Placeholder 2">
            <a:extLst>
              <a:ext uri="{FF2B5EF4-FFF2-40B4-BE49-F238E27FC236}">
                <a16:creationId xmlns:a16="http://schemas.microsoft.com/office/drawing/2014/main" id="{1335B141-D61B-4741-BBB2-955657A1142D}"/>
              </a:ext>
            </a:extLst>
          </p:cNvPr>
          <p:cNvSpPr>
            <a:spLocks noGrp="1"/>
          </p:cNvSpPr>
          <p:nvPr>
            <p:ph idx="1"/>
          </p:nvPr>
        </p:nvSpPr>
        <p:spPr/>
        <p:txBody>
          <a:bodyPr/>
          <a:lstStyle/>
          <a:p>
            <a:pPr marL="0" indent="0">
              <a:buNone/>
            </a:pPr>
            <a:r>
              <a:rPr lang="en-US" sz="1800" b="0" i="0" u="none" strike="noStrike" baseline="0" dirty="0">
                <a:latin typeface="BookAntiqua"/>
              </a:rPr>
              <a:t>We can also convert dates back to strings. For example with these methods:</a:t>
            </a: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This will log the day in written format:</a:t>
            </a:r>
            <a:endParaRPr lang="en-US" dirty="0">
              <a:latin typeface="BookAntiqua"/>
            </a:endParaRP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This is another method that converts it differently:</a:t>
            </a:r>
          </a:p>
          <a:p>
            <a:pPr marL="0" indent="0">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It will log:</a:t>
            </a:r>
            <a:endParaRPr lang="en-US" dirty="0">
              <a:latin typeface="BookAntiqua"/>
            </a:endParaRPr>
          </a:p>
        </p:txBody>
      </p:sp>
      <p:pic>
        <p:nvPicPr>
          <p:cNvPr id="5" name="Picture 4">
            <a:extLst>
              <a:ext uri="{FF2B5EF4-FFF2-40B4-BE49-F238E27FC236}">
                <a16:creationId xmlns:a16="http://schemas.microsoft.com/office/drawing/2014/main" id="{E4501EB7-950E-48B7-BE8A-8E6443A1C92F}"/>
              </a:ext>
            </a:extLst>
          </p:cNvPr>
          <p:cNvPicPr>
            <a:picLocks noChangeAspect="1"/>
          </p:cNvPicPr>
          <p:nvPr/>
        </p:nvPicPr>
        <p:blipFill>
          <a:blip r:embed="rId2"/>
          <a:stretch>
            <a:fillRect/>
          </a:stretch>
        </p:blipFill>
        <p:spPr>
          <a:xfrm>
            <a:off x="1557337" y="2722825"/>
            <a:ext cx="9191625" cy="504825"/>
          </a:xfrm>
          <a:prstGeom prst="rect">
            <a:avLst/>
          </a:prstGeom>
        </p:spPr>
      </p:pic>
      <p:pic>
        <p:nvPicPr>
          <p:cNvPr id="7" name="Picture 6">
            <a:extLst>
              <a:ext uri="{FF2B5EF4-FFF2-40B4-BE49-F238E27FC236}">
                <a16:creationId xmlns:a16="http://schemas.microsoft.com/office/drawing/2014/main" id="{7D5C2DF3-5B5D-4E68-877C-AAF3E2D2570F}"/>
              </a:ext>
            </a:extLst>
          </p:cNvPr>
          <p:cNvPicPr>
            <a:picLocks noChangeAspect="1"/>
          </p:cNvPicPr>
          <p:nvPr/>
        </p:nvPicPr>
        <p:blipFill>
          <a:blip r:embed="rId3"/>
          <a:stretch>
            <a:fillRect/>
          </a:stretch>
        </p:blipFill>
        <p:spPr>
          <a:xfrm>
            <a:off x="1581149" y="3800274"/>
            <a:ext cx="9144000" cy="495300"/>
          </a:xfrm>
          <a:prstGeom prst="rect">
            <a:avLst/>
          </a:prstGeom>
        </p:spPr>
      </p:pic>
      <p:pic>
        <p:nvPicPr>
          <p:cNvPr id="9" name="Picture 8">
            <a:extLst>
              <a:ext uri="{FF2B5EF4-FFF2-40B4-BE49-F238E27FC236}">
                <a16:creationId xmlns:a16="http://schemas.microsoft.com/office/drawing/2014/main" id="{77704963-97D6-45C5-9274-6ECAC6B0930E}"/>
              </a:ext>
            </a:extLst>
          </p:cNvPr>
          <p:cNvPicPr>
            <a:picLocks noChangeAspect="1"/>
          </p:cNvPicPr>
          <p:nvPr/>
        </p:nvPicPr>
        <p:blipFill>
          <a:blip r:embed="rId4"/>
          <a:stretch>
            <a:fillRect/>
          </a:stretch>
        </p:blipFill>
        <p:spPr>
          <a:xfrm>
            <a:off x="1624012" y="4846541"/>
            <a:ext cx="9124950" cy="542925"/>
          </a:xfrm>
          <a:prstGeom prst="rect">
            <a:avLst/>
          </a:prstGeom>
        </p:spPr>
      </p:pic>
      <p:pic>
        <p:nvPicPr>
          <p:cNvPr id="11" name="Picture 10">
            <a:extLst>
              <a:ext uri="{FF2B5EF4-FFF2-40B4-BE49-F238E27FC236}">
                <a16:creationId xmlns:a16="http://schemas.microsoft.com/office/drawing/2014/main" id="{74485D3E-B768-4789-BBE6-626E16AC64C2}"/>
              </a:ext>
            </a:extLst>
          </p:cNvPr>
          <p:cNvPicPr>
            <a:picLocks noChangeAspect="1"/>
          </p:cNvPicPr>
          <p:nvPr/>
        </p:nvPicPr>
        <p:blipFill>
          <a:blip r:embed="rId5"/>
          <a:stretch>
            <a:fillRect/>
          </a:stretch>
        </p:blipFill>
        <p:spPr>
          <a:xfrm>
            <a:off x="1624012" y="5940433"/>
            <a:ext cx="9134475" cy="485775"/>
          </a:xfrm>
          <a:prstGeom prst="rect">
            <a:avLst/>
          </a:prstGeom>
        </p:spPr>
      </p:pic>
    </p:spTree>
    <p:extLst>
      <p:ext uri="{BB962C8B-B14F-4D97-AF65-F5344CB8AC3E}">
        <p14:creationId xmlns:p14="http://schemas.microsoft.com/office/powerpoint/2010/main" val="42941505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312D-68BD-4ED9-985B-E3505FF57305}"/>
              </a:ext>
            </a:extLst>
          </p:cNvPr>
          <p:cNvSpPr>
            <a:spLocks noGrp="1"/>
          </p:cNvSpPr>
          <p:nvPr>
            <p:ph type="title"/>
          </p:nvPr>
        </p:nvSpPr>
        <p:spPr/>
        <p:txBody>
          <a:bodyPr/>
          <a:lstStyle/>
          <a:p>
            <a:r>
              <a:rPr lang="en-US" dirty="0"/>
              <a:t>Practice exercise 8.7</a:t>
            </a:r>
          </a:p>
        </p:txBody>
      </p:sp>
      <p:sp>
        <p:nvSpPr>
          <p:cNvPr id="3" name="Content Placeholder 2">
            <a:extLst>
              <a:ext uri="{FF2B5EF4-FFF2-40B4-BE49-F238E27FC236}">
                <a16:creationId xmlns:a16="http://schemas.microsoft.com/office/drawing/2014/main" id="{1084FD6E-8BC2-4AAC-B037-FA05970FC32E}"/>
              </a:ext>
            </a:extLst>
          </p:cNvPr>
          <p:cNvSpPr>
            <a:spLocks noGrp="1"/>
          </p:cNvSpPr>
          <p:nvPr>
            <p:ph idx="1"/>
          </p:nvPr>
        </p:nvSpPr>
        <p:spPr>
          <a:xfrm>
            <a:off x="581192" y="1936376"/>
            <a:ext cx="11029615" cy="4697506"/>
          </a:xfrm>
        </p:spPr>
        <p:txBody>
          <a:bodyPr>
            <a:normAutofit/>
          </a:bodyPr>
          <a:lstStyle/>
          <a:p>
            <a:pPr marL="0" indent="0" algn="l">
              <a:buNone/>
            </a:pPr>
            <a:r>
              <a:rPr lang="en-US" sz="1800" b="0" i="0" u="none" strike="noStrike" baseline="0" dirty="0">
                <a:latin typeface="BookAntiqua"/>
              </a:rPr>
              <a:t>Output the date with the full month name into the console. When converting to or from arrays, remember that they are zero-based:</a:t>
            </a:r>
          </a:p>
          <a:p>
            <a:pPr marL="666900" lvl="1" indent="-342900">
              <a:buFont typeface="+mj-lt"/>
              <a:buAutoNum type="arabicPeriod"/>
            </a:pPr>
            <a:r>
              <a:rPr lang="en-US" sz="1800" b="0" i="0" u="none" strike="noStrike" baseline="0" dirty="0">
                <a:latin typeface="BookAntiqua"/>
              </a:rPr>
              <a:t>Set up a date object, which can be any date in the future or past. Log the date out into the console to see how it is typically output as a date object.</a:t>
            </a:r>
          </a:p>
          <a:p>
            <a:pPr marL="666900" lvl="1" indent="-342900">
              <a:buFont typeface="+mj-lt"/>
              <a:buAutoNum type="arabicPeriod"/>
            </a:pPr>
            <a:r>
              <a:rPr lang="en-US" sz="1800" b="0" i="0" u="none" strike="noStrike" baseline="0" dirty="0">
                <a:latin typeface="BookAntiqua"/>
              </a:rPr>
              <a:t>Set up an array with all the named months of the year. Keep them in sequential order so that they will match the date month output.</a:t>
            </a:r>
          </a:p>
          <a:p>
            <a:pPr marL="666900" lvl="1" indent="-342900">
              <a:buFont typeface="+mj-lt"/>
              <a:buAutoNum type="arabicPeriod"/>
            </a:pPr>
            <a:r>
              <a:rPr lang="en-US" sz="1800" b="0" i="0" u="none" strike="noStrike" baseline="0" dirty="0">
                <a:latin typeface="BookAntiqua"/>
              </a:rPr>
              <a:t>Get the day from the date object value, using </a:t>
            </a:r>
            <a:r>
              <a:rPr lang="en-US" sz="1800" b="0" i="0" u="none" strike="noStrike" baseline="0" dirty="0" err="1">
                <a:latin typeface="Consolas" panose="020B0609020204030204" pitchFamily="49" charset="0"/>
              </a:rPr>
              <a:t>getDate</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Get the year from the date object value, using </a:t>
            </a:r>
            <a:r>
              <a:rPr lang="en-US" sz="1800" b="0" i="0" u="none" strike="noStrike" baseline="0" dirty="0" err="1">
                <a:latin typeface="Consolas" panose="020B0609020204030204" pitchFamily="49" charset="0"/>
              </a:rPr>
              <a:t>getFullYear</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Get the month of the date object value, using </a:t>
            </a:r>
            <a:r>
              <a:rPr lang="en-US" sz="1800" b="0" i="0" u="none" strike="noStrike" baseline="0" dirty="0" err="1">
                <a:latin typeface="Consolas" panose="020B0609020204030204" pitchFamily="49" charset="0"/>
              </a:rPr>
              <a:t>getMonth</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up a variable to hold the date of the date object and output the month using the numeric value as the index for the array month name. Due to arrays being zero-based and the month returning a value of 1-12, the result needs to be subtracted by one.</a:t>
            </a:r>
          </a:p>
          <a:p>
            <a:pPr marL="666900" lvl="1" indent="-342900">
              <a:buFont typeface="+mj-lt"/>
              <a:buAutoNum type="arabicPeriod"/>
            </a:pPr>
            <a:r>
              <a:rPr lang="en-US" sz="1800" b="0" i="0" u="none" strike="noStrike" baseline="0" dirty="0">
                <a:latin typeface="BookAntiqua"/>
              </a:rPr>
              <a:t>Output the result into the console.</a:t>
            </a:r>
            <a:endParaRPr lang="en-US" sz="1800" dirty="0"/>
          </a:p>
        </p:txBody>
      </p:sp>
    </p:spTree>
    <p:extLst>
      <p:ext uri="{BB962C8B-B14F-4D97-AF65-F5344CB8AC3E}">
        <p14:creationId xmlns:p14="http://schemas.microsoft.com/office/powerpoint/2010/main" val="29833570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EA1F-CFDA-4BA2-9A72-2D11025E1CA7}"/>
              </a:ext>
            </a:extLst>
          </p:cNvPr>
          <p:cNvSpPr>
            <a:spLocks noGrp="1"/>
          </p:cNvSpPr>
          <p:nvPr>
            <p:ph type="title"/>
          </p:nvPr>
        </p:nvSpPr>
        <p:spPr/>
        <p:txBody>
          <a:bodyPr/>
          <a:lstStyle/>
          <a:p>
            <a:r>
              <a:rPr lang="en-US" dirty="0"/>
              <a:t>Word scrambler</a:t>
            </a:r>
          </a:p>
        </p:txBody>
      </p:sp>
      <p:sp>
        <p:nvSpPr>
          <p:cNvPr id="3" name="Content Placeholder 2">
            <a:extLst>
              <a:ext uri="{FF2B5EF4-FFF2-40B4-BE49-F238E27FC236}">
                <a16:creationId xmlns:a16="http://schemas.microsoft.com/office/drawing/2014/main" id="{FFED3CF3-E147-41A5-95DD-07ACCEDC1C43}"/>
              </a:ext>
            </a:extLst>
          </p:cNvPr>
          <p:cNvSpPr>
            <a:spLocks noGrp="1"/>
          </p:cNvSpPr>
          <p:nvPr>
            <p:ph idx="1"/>
          </p:nvPr>
        </p:nvSpPr>
        <p:spPr>
          <a:xfrm>
            <a:off x="581192" y="2180496"/>
            <a:ext cx="11029615" cy="4453386"/>
          </a:xfrm>
        </p:spPr>
        <p:txBody>
          <a:bodyPr>
            <a:normAutofit/>
          </a:bodyPr>
          <a:lstStyle/>
          <a:p>
            <a:pPr marL="0" indent="0">
              <a:buNone/>
            </a:pPr>
            <a:r>
              <a:rPr lang="en-US" sz="1800" b="0" i="0" u="none" strike="noStrike" baseline="0" dirty="0">
                <a:latin typeface="BookAntiqua"/>
              </a:rPr>
              <a:t>Create a function that returns a value of a word and scrambles the letter order with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string that will hold a word value of your choice.</a:t>
            </a:r>
          </a:p>
          <a:p>
            <a:pPr marL="666900" lvl="1" indent="-342900">
              <a:buFont typeface="+mj-lt"/>
              <a:buAutoNum type="arabicPeriod"/>
            </a:pPr>
            <a:r>
              <a:rPr lang="en-US" sz="1800" b="0" i="0" u="none" strike="noStrike" baseline="0" dirty="0">
                <a:latin typeface="BookAntiqua"/>
              </a:rPr>
              <a:t>Create a function that can intake a parameter of the string word value.</a:t>
            </a:r>
          </a:p>
          <a:p>
            <a:pPr marL="666900" lvl="1" indent="-342900">
              <a:buFont typeface="+mj-lt"/>
              <a:buAutoNum type="arabicPeriod"/>
            </a:pPr>
            <a:r>
              <a:rPr lang="en-US" sz="1800" b="0" i="0" u="none" strike="noStrike" baseline="0" dirty="0">
                <a:latin typeface="BookAntiqua"/>
              </a:rPr>
              <a:t>Just like an array, strings also have a length by default. You can use this length to set the loop maximum value. You will need to create a separate variable to hold this value as the length of the string will be decreasing as the loop continues.</a:t>
            </a:r>
          </a:p>
          <a:p>
            <a:pPr marL="666900" lvl="1" indent="-342900">
              <a:buFont typeface="+mj-lt"/>
              <a:buAutoNum type="arabicPeriod"/>
            </a:pPr>
            <a:r>
              <a:rPr lang="en-US" sz="1800" b="0" i="0" u="none" strike="noStrike" baseline="0" dirty="0">
                <a:latin typeface="BookAntiqua"/>
              </a:rPr>
              <a:t>Create an empty temporary string variable that you can use to hold the new scrambled word value.</a:t>
            </a:r>
          </a:p>
          <a:p>
            <a:pPr marL="666900" lvl="1" indent="-342900">
              <a:buFont typeface="+mj-lt"/>
              <a:buAutoNum type="arabicPeriod"/>
            </a:pPr>
            <a:r>
              <a:rPr lang="en-US" sz="1800" b="0" i="0" u="none" strike="noStrike" baseline="0" dirty="0">
                <a:latin typeface="BookAntiqua"/>
              </a:rPr>
              <a:t>Create a </a:t>
            </a:r>
            <a:r>
              <a:rPr lang="en-US" sz="1800" b="0" i="0" u="none" strike="noStrike" baseline="0" dirty="0">
                <a:latin typeface="Consolas" panose="020B0609020204030204" pitchFamily="49" charset="0"/>
              </a:rPr>
              <a:t>for </a:t>
            </a:r>
            <a:r>
              <a:rPr lang="en-US" sz="1800" b="0" i="0" u="none" strike="noStrike" baseline="0" dirty="0">
                <a:latin typeface="BookAntiqua"/>
              </a:rPr>
              <a:t>loop that will iterate the number of letters within the string parameter starting at 0 and iterating until the original length value of the string is reached.</a:t>
            </a:r>
            <a:endParaRPr lang="en-US" sz="1800" dirty="0"/>
          </a:p>
        </p:txBody>
      </p:sp>
      <p:sp>
        <p:nvSpPr>
          <p:cNvPr id="5" name="TextBox 4">
            <a:extLst>
              <a:ext uri="{FF2B5EF4-FFF2-40B4-BE49-F238E27FC236}">
                <a16:creationId xmlns:a16="http://schemas.microsoft.com/office/drawing/2014/main" id="{CC3467F8-279C-49C5-B694-E5A96BC4DF6E}"/>
              </a:ext>
            </a:extLst>
          </p:cNvPr>
          <p:cNvSpPr txBox="1"/>
          <p:nvPr/>
        </p:nvSpPr>
        <p:spPr>
          <a:xfrm>
            <a:off x="7449671" y="6264550"/>
            <a:ext cx="4161136" cy="369332"/>
          </a:xfrm>
          <a:prstGeom prst="rect">
            <a:avLst/>
          </a:prstGeom>
          <a:noFill/>
        </p:spPr>
        <p:txBody>
          <a:bodyPr wrap="square">
            <a:spAutoFit/>
          </a:bodyPr>
          <a:lstStyle/>
          <a:p>
            <a:r>
              <a:rPr lang="en-US" sz="1800" b="0" i="0" u="none" strike="noStrike" baseline="0" dirty="0">
                <a:latin typeface="BookAntiqua"/>
              </a:rPr>
              <a:t>Continues on the other slide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3069342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EA1F-CFDA-4BA2-9A72-2D11025E1CA7}"/>
              </a:ext>
            </a:extLst>
          </p:cNvPr>
          <p:cNvSpPr>
            <a:spLocks noGrp="1"/>
          </p:cNvSpPr>
          <p:nvPr>
            <p:ph type="title"/>
          </p:nvPr>
        </p:nvSpPr>
        <p:spPr/>
        <p:txBody>
          <a:bodyPr/>
          <a:lstStyle/>
          <a:p>
            <a:r>
              <a:rPr lang="en-US" dirty="0"/>
              <a:t>Word scrambler</a:t>
            </a:r>
          </a:p>
        </p:txBody>
      </p:sp>
      <p:sp>
        <p:nvSpPr>
          <p:cNvPr id="3" name="Content Placeholder 2">
            <a:extLst>
              <a:ext uri="{FF2B5EF4-FFF2-40B4-BE49-F238E27FC236}">
                <a16:creationId xmlns:a16="http://schemas.microsoft.com/office/drawing/2014/main" id="{FFED3CF3-E147-41A5-95DD-07ACCEDC1C43}"/>
              </a:ext>
            </a:extLst>
          </p:cNvPr>
          <p:cNvSpPr>
            <a:spLocks noGrp="1"/>
          </p:cNvSpPr>
          <p:nvPr>
            <p:ph idx="1"/>
          </p:nvPr>
        </p:nvSpPr>
        <p:spPr>
          <a:xfrm>
            <a:off x="581192" y="2180497"/>
            <a:ext cx="11029615" cy="4417528"/>
          </a:xfrm>
        </p:spPr>
        <p:txBody>
          <a:bodyPr>
            <a:normAutofit/>
          </a:bodyPr>
          <a:lstStyle/>
          <a:p>
            <a:pPr marL="666900" lvl="1" indent="-342900">
              <a:buFont typeface="+mj-lt"/>
              <a:buAutoNum type="arabicPeriod" startAt="6"/>
            </a:pPr>
            <a:r>
              <a:rPr lang="en-US" sz="1800" b="0" i="0" u="none" strike="noStrike" baseline="0" dirty="0">
                <a:latin typeface="BookAntiqua"/>
              </a:rPr>
              <a:t>Create a variable that will randomly select one letter using its index value, with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Math.random</a:t>
            </a:r>
            <a:r>
              <a:rPr lang="en-US" sz="1800" b="0" i="0" u="none" strike="noStrike" baseline="0" dirty="0">
                <a:latin typeface="Consolas" panose="020B0609020204030204" pitchFamily="49" charset="0"/>
              </a:rPr>
              <a:t>() </a:t>
            </a:r>
            <a:r>
              <a:rPr lang="en-US" sz="1800" b="0" i="0" u="none" strike="noStrike" baseline="0" dirty="0">
                <a:latin typeface="BookAntiqua"/>
              </a:rPr>
              <a:t>multiplied by the current length of the string.</a:t>
            </a:r>
          </a:p>
          <a:p>
            <a:pPr marL="666900" lvl="1" indent="-342900">
              <a:buFont typeface="+mj-lt"/>
              <a:buAutoNum type="arabicPeriod" startAt="6"/>
            </a:pPr>
            <a:r>
              <a:rPr lang="en-US" sz="1800" b="0" i="0" u="none" strike="noStrike" baseline="0" dirty="0">
                <a:latin typeface="BookAntiqua"/>
              </a:rPr>
              <a:t>Add the new letter to the new string and remove it from the original string. </a:t>
            </a:r>
          </a:p>
          <a:p>
            <a:pPr marL="666900" lvl="1" indent="-342900">
              <a:buFont typeface="+mj-lt"/>
              <a:buAutoNum type="arabicPeriod" startAt="6"/>
            </a:pPr>
            <a:r>
              <a:rPr lang="en-US" sz="1800" b="0" i="0" u="none" strike="noStrike" baseline="0" dirty="0">
                <a:latin typeface="BookAntiqua"/>
              </a:rPr>
              <a:t>Using </a:t>
            </a:r>
            <a:r>
              <a:rPr lang="en-US" sz="1800" b="0" i="0" u="none" strike="noStrike" baseline="0" dirty="0">
                <a:latin typeface="Consolas" panose="020B0609020204030204" pitchFamily="49" charset="0"/>
              </a:rPr>
              <a:t>console.log() </a:t>
            </a:r>
            <a:r>
              <a:rPr lang="en-US" sz="1800" b="0" i="0" u="none" strike="noStrike" baseline="0" dirty="0">
                <a:latin typeface="BookAntiqua"/>
              </a:rPr>
              <a:t>output the newly constructed string from the random letters and output to the console both the original string and the new one as the loop continues.</a:t>
            </a:r>
          </a:p>
          <a:p>
            <a:pPr marL="666900" lvl="1" indent="-342900">
              <a:buFont typeface="+mj-lt"/>
              <a:buAutoNum type="arabicPeriod" startAt="6"/>
            </a:pPr>
            <a:r>
              <a:rPr lang="en-US" sz="1800" b="0" i="0" u="none" strike="noStrike" baseline="0" dirty="0">
                <a:latin typeface="BookAntiqua"/>
              </a:rPr>
              <a:t>Update the original string by selecting the substring from the index value and adding it to the remaining string value from the index plus one onward. Output the new original string value with the removed characters.</a:t>
            </a:r>
          </a:p>
          <a:p>
            <a:pPr marL="666900" lvl="1" indent="-342900">
              <a:buFont typeface="+mj-lt"/>
              <a:buAutoNum type="arabicPeriod" startAt="6"/>
            </a:pPr>
            <a:r>
              <a:rPr lang="en-US" sz="1800" b="0" i="0" u="none" strike="noStrike" baseline="0" dirty="0">
                <a:latin typeface="BookAntiqua"/>
              </a:rPr>
              <a:t>As you loop through the content you will see a countdown of the remaining letters, the new scrambled version of the word as it is built, and the decreasing letters in the original word.</a:t>
            </a:r>
          </a:p>
          <a:p>
            <a:pPr marL="666900" lvl="1" indent="-342900">
              <a:buFont typeface="+mj-lt"/>
              <a:buAutoNum type="arabicPeriod" startAt="6"/>
            </a:pPr>
            <a:r>
              <a:rPr lang="en-US" sz="1800" b="0" i="0" u="none" strike="noStrike" baseline="0" dirty="0">
                <a:latin typeface="BookAntiqua"/>
              </a:rPr>
              <a:t>Return the final result and invoke the function with the original string word as an argument. Output this to the console.</a:t>
            </a:r>
            <a:endParaRPr lang="en-US" sz="1800" dirty="0"/>
          </a:p>
        </p:txBody>
      </p:sp>
    </p:spTree>
    <p:extLst>
      <p:ext uri="{BB962C8B-B14F-4D97-AF65-F5344CB8AC3E}">
        <p14:creationId xmlns:p14="http://schemas.microsoft.com/office/powerpoint/2010/main" val="1686631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0794-8ABB-4D28-B98F-6FF2E5B7C2C9}"/>
              </a:ext>
            </a:extLst>
          </p:cNvPr>
          <p:cNvSpPr>
            <a:spLocks noGrp="1"/>
          </p:cNvSpPr>
          <p:nvPr>
            <p:ph type="title"/>
          </p:nvPr>
        </p:nvSpPr>
        <p:spPr/>
        <p:txBody>
          <a:bodyPr/>
          <a:lstStyle/>
          <a:p>
            <a:r>
              <a:rPr lang="en-US" dirty="0"/>
              <a:t>Countdown timer</a:t>
            </a:r>
          </a:p>
        </p:txBody>
      </p:sp>
      <p:sp>
        <p:nvSpPr>
          <p:cNvPr id="3" name="Content Placeholder 2">
            <a:extLst>
              <a:ext uri="{FF2B5EF4-FFF2-40B4-BE49-F238E27FC236}">
                <a16:creationId xmlns:a16="http://schemas.microsoft.com/office/drawing/2014/main" id="{79FBF664-D15A-4CCD-9727-6A616E25AF75}"/>
              </a:ext>
            </a:extLst>
          </p:cNvPr>
          <p:cNvSpPr>
            <a:spLocks noGrp="1"/>
          </p:cNvSpPr>
          <p:nvPr>
            <p:ph idx="1"/>
          </p:nvPr>
        </p:nvSpPr>
        <p:spPr>
          <a:xfrm>
            <a:off x="581192" y="1873624"/>
            <a:ext cx="11029615" cy="4760260"/>
          </a:xfrm>
        </p:spPr>
        <p:txBody>
          <a:bodyPr>
            <a:normAutofit fontScale="92500"/>
          </a:bodyPr>
          <a:lstStyle/>
          <a:p>
            <a:pPr marL="0" indent="0" algn="l">
              <a:buNone/>
            </a:pPr>
            <a:r>
              <a:rPr lang="en-US" sz="1800" b="0" i="0" u="none" strike="noStrike" baseline="0" dirty="0">
                <a:latin typeface="BookAntiqua"/>
              </a:rPr>
              <a:t>Create code for a countdown timer that can be executed in the console window, and will show the total milliseconds, days, hours, minutes, and seconds remaining until a target date is reached:</a:t>
            </a:r>
          </a:p>
          <a:p>
            <a:pPr marL="666900" lvl="1" indent="-342900">
              <a:buFont typeface="+mj-lt"/>
              <a:buAutoNum type="arabicPeriod"/>
            </a:pPr>
            <a:r>
              <a:rPr lang="en-US" sz="1800" b="0" i="0" u="none" strike="noStrike" baseline="0" dirty="0">
                <a:latin typeface="BookAntiqua"/>
              </a:rPr>
              <a:t>Create an end date that you want to count down to. Format it in a date type format within a string.</a:t>
            </a:r>
          </a:p>
          <a:p>
            <a:pPr marL="666900" lvl="1" indent="-342900">
              <a:buFont typeface="+mj-lt"/>
              <a:buAutoNum type="arabicPeriod"/>
            </a:pPr>
            <a:r>
              <a:rPr lang="en-US" sz="1800" b="0" i="0" u="none" strike="noStrike" baseline="0" dirty="0">
                <a:latin typeface="BookAntiqua"/>
              </a:rPr>
              <a:t>Create a countdown function that will parse the </a:t>
            </a:r>
            <a:r>
              <a:rPr lang="en-US" sz="1800" b="0" i="0" u="none" strike="noStrike" baseline="0" dirty="0" err="1">
                <a:latin typeface="Consolas" panose="020B0609020204030204" pitchFamily="49" charset="0"/>
              </a:rPr>
              <a:t>endDate</a:t>
            </a:r>
            <a:r>
              <a:rPr lang="en-US" sz="1800" b="0" i="0" u="none" strike="noStrike" baseline="0" dirty="0">
                <a:latin typeface="Consolas" panose="020B0609020204030204" pitchFamily="49" charset="0"/>
              </a:rPr>
              <a:t>() </a:t>
            </a:r>
            <a:r>
              <a:rPr lang="en-US" sz="1800" b="0" i="0" u="none" strike="noStrike" baseline="0" dirty="0">
                <a:latin typeface="BookAntiqua"/>
              </a:rPr>
              <a:t>and subtract the current date from that end date. This will show the total in milliseconds. Using </a:t>
            </a:r>
            <a:r>
              <a:rPr lang="en-US" sz="1800" b="0" i="0" u="none" strike="noStrike" baseline="0" dirty="0" err="1">
                <a:latin typeface="Consolas" panose="020B0609020204030204" pitchFamily="49" charset="0"/>
              </a:rPr>
              <a:t>Date.parse</a:t>
            </a:r>
            <a:r>
              <a:rPr lang="en-US" sz="1800" b="0" i="0" u="none" strike="noStrike" baseline="0" dirty="0">
                <a:latin typeface="Consolas" panose="020B0609020204030204" pitchFamily="49" charset="0"/>
              </a:rPr>
              <a:t>() </a:t>
            </a:r>
            <a:r>
              <a:rPr lang="en-US" sz="1800" b="0" i="0" u="none" strike="noStrike" baseline="0" dirty="0">
                <a:latin typeface="BookAntiqua"/>
              </a:rPr>
              <a:t>you can convert a string representation of a date to a numeric value as a number of milliseconds since January 1, 1970, 00:00:00 UTC.</a:t>
            </a:r>
          </a:p>
          <a:p>
            <a:pPr marL="666900" lvl="1" indent="-342900">
              <a:buFont typeface="+mj-lt"/>
              <a:buAutoNum type="arabicPeriod"/>
            </a:pPr>
            <a:r>
              <a:rPr lang="en-US" sz="1800" b="0" i="0" u="none" strike="noStrike" baseline="0" dirty="0">
                <a:latin typeface="BookAntiqua"/>
              </a:rPr>
              <a:t>Once you have the total milliseconds, to get the days, hours, minutes, and seconds you can take the following steps:</a:t>
            </a:r>
          </a:p>
          <a:p>
            <a:pPr marL="879750" lvl="2" indent="-285750">
              <a:buFont typeface="Arial" panose="020B0604020202020204" pitchFamily="34" charset="0"/>
              <a:buChar char="•"/>
            </a:pPr>
            <a:r>
              <a:rPr lang="en-US" sz="1800" b="0" i="0" u="none" strike="noStrike" baseline="0" dirty="0">
                <a:latin typeface="BookAntiqua"/>
              </a:rPr>
              <a:t>To get days you can divide the number of milliseconds in a date, removing the remainder with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879750" lvl="2" indent="-285750">
              <a:buFont typeface="Arial" panose="020B0604020202020204" pitchFamily="34" charset="0"/>
              <a:buChar char="•"/>
            </a:pPr>
            <a:r>
              <a:rPr lang="en-US" sz="1800" b="0" i="0" u="none" strike="noStrike" baseline="0" dirty="0">
                <a:latin typeface="BookAntiqua"/>
              </a:rPr>
              <a:t>To get hours you can use modulus to capture just the remainder once the total days are removed.</a:t>
            </a:r>
          </a:p>
          <a:p>
            <a:pPr marL="879750" lvl="2" indent="-285750">
              <a:buFont typeface="Arial" panose="020B0604020202020204" pitchFamily="34" charset="0"/>
              <a:buChar char="•"/>
            </a:pPr>
            <a:r>
              <a:rPr lang="en-US" sz="1800" b="0" i="0" u="none" strike="noStrike" baseline="0" dirty="0">
                <a:latin typeface="BookAntiqua"/>
              </a:rPr>
              <a:t>To get minutes you can use the value of milliseconds in a minute and using the modulus capture the remainder.</a:t>
            </a:r>
          </a:p>
          <a:p>
            <a:pPr marL="879750" lvl="2" indent="-285750">
              <a:buFont typeface="Arial" panose="020B0604020202020204" pitchFamily="34" charset="0"/>
              <a:buChar char="•"/>
            </a:pPr>
            <a:r>
              <a:rPr lang="en-US" sz="1800" b="0" i="0" u="none" strike="noStrike" baseline="0" dirty="0">
                <a:latin typeface="BookAntiqua"/>
              </a:rPr>
              <a:t>Do the same for seconds by dividing the number by seconds in milliseconds and getting the remainder. If you use </a:t>
            </a:r>
            <a:r>
              <a:rPr lang="en-US" sz="1800" b="0" i="0" u="none" strike="noStrike" baseline="0" dirty="0" err="1">
                <a:latin typeface="Consolas" panose="020B0609020204030204" pitchFamily="49" charset="0"/>
              </a:rPr>
              <a:t>Math.floor</a:t>
            </a:r>
            <a:r>
              <a:rPr lang="en-US" sz="1800" b="0" i="0" u="none" strike="noStrike" baseline="0" dirty="0">
                <a:latin typeface="Consolas" panose="020B0609020204030204" pitchFamily="49" charset="0"/>
              </a:rPr>
              <a:t>() </a:t>
            </a:r>
            <a:r>
              <a:rPr lang="en-US" sz="1800" b="0" i="0" u="none" strike="noStrike" baseline="0" dirty="0">
                <a:latin typeface="BookAntiqua"/>
              </a:rPr>
              <a:t>you can round down removing any remaining decimal places that will be shown in the lower values.</a:t>
            </a:r>
            <a:endParaRPr lang="en-US" sz="1800" dirty="0"/>
          </a:p>
        </p:txBody>
      </p:sp>
      <p:sp>
        <p:nvSpPr>
          <p:cNvPr id="4" name="TextBox 3">
            <a:extLst>
              <a:ext uri="{FF2B5EF4-FFF2-40B4-BE49-F238E27FC236}">
                <a16:creationId xmlns:a16="http://schemas.microsoft.com/office/drawing/2014/main" id="{BAB657A6-AEA7-401A-BCCC-1A438803C1E4}"/>
              </a:ext>
            </a:extLst>
          </p:cNvPr>
          <p:cNvSpPr txBox="1"/>
          <p:nvPr/>
        </p:nvSpPr>
        <p:spPr>
          <a:xfrm>
            <a:off x="7449671" y="6354197"/>
            <a:ext cx="4161136" cy="369332"/>
          </a:xfrm>
          <a:prstGeom prst="rect">
            <a:avLst/>
          </a:prstGeom>
          <a:noFill/>
        </p:spPr>
        <p:txBody>
          <a:bodyPr wrap="square">
            <a:spAutoFit/>
          </a:bodyPr>
          <a:lstStyle/>
          <a:p>
            <a:r>
              <a:rPr lang="en-US" sz="1800" b="0" i="0" u="none" strike="noStrike" baseline="0" dirty="0">
                <a:latin typeface="BookAntiqua"/>
              </a:rPr>
              <a:t>Continues on the other slide </a:t>
            </a:r>
            <a:r>
              <a:rPr lang="en-US" sz="1800" b="0" i="0" u="none" strike="noStrike" baseline="0" dirty="0">
                <a:latin typeface="BookAntiqua"/>
                <a:sym typeface="Wingdings" panose="05000000000000000000" pitchFamily="2" charset="2"/>
              </a:rPr>
              <a:t></a:t>
            </a:r>
            <a:endParaRPr lang="en-US" dirty="0"/>
          </a:p>
        </p:txBody>
      </p:sp>
    </p:spTree>
    <p:extLst>
      <p:ext uri="{BB962C8B-B14F-4D97-AF65-F5344CB8AC3E}">
        <p14:creationId xmlns:p14="http://schemas.microsoft.com/office/powerpoint/2010/main" val="19580278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0794-8ABB-4D28-B98F-6FF2E5B7C2C9}"/>
              </a:ext>
            </a:extLst>
          </p:cNvPr>
          <p:cNvSpPr>
            <a:spLocks noGrp="1"/>
          </p:cNvSpPr>
          <p:nvPr>
            <p:ph type="title"/>
          </p:nvPr>
        </p:nvSpPr>
        <p:spPr/>
        <p:txBody>
          <a:bodyPr/>
          <a:lstStyle/>
          <a:p>
            <a:r>
              <a:rPr lang="en-US" dirty="0"/>
              <a:t>Countdown timer</a:t>
            </a:r>
          </a:p>
        </p:txBody>
      </p:sp>
      <p:sp>
        <p:nvSpPr>
          <p:cNvPr id="3" name="Content Placeholder 2">
            <a:extLst>
              <a:ext uri="{FF2B5EF4-FFF2-40B4-BE49-F238E27FC236}">
                <a16:creationId xmlns:a16="http://schemas.microsoft.com/office/drawing/2014/main" id="{79FBF664-D15A-4CCD-9727-6A616E25AF75}"/>
              </a:ext>
            </a:extLst>
          </p:cNvPr>
          <p:cNvSpPr>
            <a:spLocks noGrp="1"/>
          </p:cNvSpPr>
          <p:nvPr>
            <p:ph idx="1"/>
          </p:nvPr>
        </p:nvSpPr>
        <p:spPr>
          <a:xfrm>
            <a:off x="581192" y="2017060"/>
            <a:ext cx="11029615" cy="4625788"/>
          </a:xfrm>
        </p:spPr>
        <p:txBody>
          <a:bodyPr>
            <a:normAutofit/>
          </a:bodyPr>
          <a:lstStyle/>
          <a:p>
            <a:pPr marL="342900" indent="-342900" algn="l">
              <a:buFont typeface="+mj-lt"/>
              <a:buAutoNum type="arabicPeriod" startAt="4"/>
            </a:pPr>
            <a:r>
              <a:rPr lang="en-US" sz="1800" b="0" i="0" u="none" strike="noStrike" baseline="0" dirty="0">
                <a:latin typeface="BookAntiqua"/>
              </a:rPr>
              <a:t>Return all the values within an object with property names indicating what the unit of time the values refer to.</a:t>
            </a:r>
          </a:p>
          <a:p>
            <a:pPr marL="342900" indent="-342900" algn="l">
              <a:buFont typeface="+mj-lt"/>
              <a:buAutoNum type="arabicPeriod" startAt="4"/>
            </a:pPr>
            <a:r>
              <a:rPr lang="en-US" sz="1800" b="0" i="0" u="none" strike="noStrike" baseline="0" dirty="0">
                <a:latin typeface="BookAntiqua"/>
              </a:rPr>
              <a:t>Create a function to use a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to run the </a:t>
            </a:r>
            <a:r>
              <a:rPr lang="en-US" sz="1800" b="0" i="0" u="none" strike="noStrike" baseline="0" dirty="0">
                <a:latin typeface="Consolas" panose="020B0609020204030204" pitchFamily="49" charset="0"/>
              </a:rPr>
              <a:t>update() </a:t>
            </a:r>
            <a:r>
              <a:rPr lang="en-US" sz="1800" b="0" i="0" u="none" strike="noStrike" baseline="0" dirty="0">
                <a:latin typeface="BookAntiqua"/>
              </a:rPr>
              <a:t>function every second (1,000 milliseconds). The </a:t>
            </a:r>
            <a:r>
              <a:rPr lang="en-US" sz="1800" b="0" i="0" u="none" strike="noStrike" baseline="0" dirty="0">
                <a:latin typeface="Consolas" panose="020B0609020204030204" pitchFamily="49" charset="0"/>
              </a:rPr>
              <a:t>update() </a:t>
            </a:r>
            <a:r>
              <a:rPr lang="en-US" sz="1800" b="0" i="0" u="none" strike="noStrike" baseline="0" dirty="0">
                <a:latin typeface="BookAntiqua"/>
              </a:rPr>
              <a:t>function will create a variable that can temporarily hold the object return values of </a:t>
            </a:r>
            <a:r>
              <a:rPr lang="en-US" sz="1800" b="0" i="0" u="none" strike="noStrike" baseline="0" dirty="0">
                <a:latin typeface="Consolas" panose="020B0609020204030204" pitchFamily="49" charset="0"/>
              </a:rPr>
              <a:t>countdown()</a:t>
            </a:r>
            <a:r>
              <a:rPr lang="en-US" sz="1800" b="0" i="0" u="none" strike="noStrike" baseline="0" dirty="0">
                <a:latin typeface="BookAntiqua"/>
              </a:rPr>
              <a:t>, and create an empty variable that will be used to create the output values.</a:t>
            </a:r>
          </a:p>
          <a:p>
            <a:pPr marL="342900" indent="-342900" algn="l">
              <a:buFont typeface="+mj-lt"/>
              <a:buAutoNum type="arabicPeriod" startAt="4"/>
            </a:pPr>
            <a:r>
              <a:rPr lang="en-US" sz="1800" b="0" i="0" u="none" strike="noStrike" baseline="0" dirty="0">
                <a:latin typeface="BookAntiqua"/>
              </a:rPr>
              <a:t>Within the same function, using the </a:t>
            </a:r>
            <a:r>
              <a:rPr lang="en-US" sz="1800" b="0" i="0" u="none" strike="noStrike" baseline="0" dirty="0">
                <a:latin typeface="Consolas" panose="020B0609020204030204" pitchFamily="49" charset="0"/>
              </a:rPr>
              <a:t>for </a:t>
            </a:r>
            <a:r>
              <a:rPr lang="en-US" sz="1800" b="0" i="0" u="none" strike="noStrike" baseline="0" dirty="0">
                <a:latin typeface="BookAntiqua"/>
              </a:rPr>
              <a:t>loop get all the properties and values of the </a:t>
            </a:r>
            <a:r>
              <a:rPr lang="en-US" sz="1800" b="0" i="0" u="none" strike="noStrike" baseline="0" dirty="0">
                <a:latin typeface="Consolas" panose="020B0609020204030204" pitchFamily="49" charset="0"/>
              </a:rPr>
              <a:t>temp </a:t>
            </a:r>
            <a:r>
              <a:rPr lang="en-US" sz="1800" b="0" i="0" u="none" strike="noStrike" baseline="0" dirty="0">
                <a:latin typeface="BookAntiqua"/>
              </a:rPr>
              <a:t>object variable. As you iterate through the object update the output string to contain the property name and property value.</a:t>
            </a:r>
          </a:p>
          <a:p>
            <a:pPr marL="342900" indent="-342900" algn="l">
              <a:buFont typeface="+mj-lt"/>
              <a:buAutoNum type="arabicPeriod" startAt="4"/>
            </a:pPr>
            <a:r>
              <a:rPr lang="en-US" sz="1800" b="0" i="0" u="none" strike="noStrike" baseline="0" dirty="0">
                <a:latin typeface="BookAntiqua"/>
              </a:rPr>
              <a:t>Using </a:t>
            </a:r>
            <a:r>
              <a:rPr lang="en-US" sz="1800" b="0" i="0" u="none" strike="noStrike" baseline="0" dirty="0">
                <a:latin typeface="Consolas" panose="020B0609020204030204" pitchFamily="49" charset="0"/>
              </a:rPr>
              <a:t>console.log()</a:t>
            </a:r>
            <a:r>
              <a:rPr lang="en-US" sz="1800" b="0" i="0" u="none" strike="noStrike" baseline="0" dirty="0">
                <a:latin typeface="BookAntiqua"/>
              </a:rPr>
              <a:t>, print the output result string into the console.</a:t>
            </a:r>
            <a:endParaRPr lang="en-US" sz="1800" dirty="0"/>
          </a:p>
        </p:txBody>
      </p:sp>
    </p:spTree>
    <p:extLst>
      <p:ext uri="{BB962C8B-B14F-4D97-AF65-F5344CB8AC3E}">
        <p14:creationId xmlns:p14="http://schemas.microsoft.com/office/powerpoint/2010/main" val="8408169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10382</TotalTime>
  <Words>9455</Words>
  <Application>Microsoft Office PowerPoint</Application>
  <PresentationFormat>Widescreen</PresentationFormat>
  <Paragraphs>693</Paragraphs>
  <Slides>102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Arial</vt:lpstr>
      <vt:lpstr>BookAntiqua</vt:lpstr>
      <vt:lpstr>BookAntiqua-Bold</vt:lpstr>
      <vt:lpstr>BookAntiqua-Italic</vt:lpstr>
      <vt:lpstr>Calibri</vt:lpstr>
      <vt:lpstr>Consolas</vt:lpstr>
      <vt:lpstr>Gill Sans MT</vt:lpstr>
      <vt:lpstr>Wingdings 2</vt:lpstr>
      <vt:lpstr>Dividend</vt:lpstr>
      <vt:lpstr>JavaScript Chapter 08: Bult-in JavaScript Methods</vt:lpstr>
      <vt:lpstr>Introduction</vt:lpstr>
      <vt:lpstr>Introduction</vt:lpstr>
      <vt:lpstr>Introduction to built-in JavaScript methods</vt:lpstr>
      <vt:lpstr>Introduction to built-in JavaScript methods</vt:lpstr>
      <vt:lpstr>Global methods</vt:lpstr>
      <vt:lpstr>Global methods</vt:lpstr>
      <vt:lpstr>Decoding and encoding URIs</vt:lpstr>
      <vt:lpstr>Decoding and encoding URIs</vt:lpstr>
      <vt:lpstr>decodeUri() and encodeUri()</vt:lpstr>
      <vt:lpstr>decodeUri() and encodeUri()</vt:lpstr>
      <vt:lpstr>decodeUriComponent() and encodeUriComponent()</vt:lpstr>
      <vt:lpstr>decodeUriComponent() and encodeUriComponent()</vt:lpstr>
      <vt:lpstr>decodeUriComponent() and encodeUriComponent()</vt:lpstr>
      <vt:lpstr>Encoding with escape() and unescape()</vt:lpstr>
      <vt:lpstr>Practice exercise 8.1</vt:lpstr>
      <vt:lpstr>Parsing numbers</vt:lpstr>
      <vt:lpstr>Making integers with parseInt()</vt:lpstr>
      <vt:lpstr>Making integers with parseInt()</vt:lpstr>
      <vt:lpstr>Making integers with parseInt()</vt:lpstr>
      <vt:lpstr>Making floats with parseFloat()</vt:lpstr>
      <vt:lpstr>Making floats with parseFloat()</vt:lpstr>
      <vt:lpstr>Making floats with parseFloat()</vt:lpstr>
      <vt:lpstr>Making floats with parseFloat()</vt:lpstr>
      <vt:lpstr>Array methods</vt:lpstr>
      <vt:lpstr>Performing a certain action for every item</vt:lpstr>
      <vt:lpstr>Performing a certain action for every item</vt:lpstr>
      <vt:lpstr>Filtering an array</vt:lpstr>
      <vt:lpstr>Checking a condition for all elements</vt:lpstr>
      <vt:lpstr>Replacing part of an array with another part of the array</vt:lpstr>
      <vt:lpstr>Replacing part of an array with another part of the array</vt:lpstr>
      <vt:lpstr>Mapping the values of an array</vt:lpstr>
      <vt:lpstr>Finding the last occurrence in an array</vt:lpstr>
      <vt:lpstr>Practice exercise 8.2</vt:lpstr>
      <vt:lpstr>Practice exercise 8.2</vt:lpstr>
      <vt:lpstr>Practice exercise 8.3</vt:lpstr>
      <vt:lpstr>String methods</vt:lpstr>
      <vt:lpstr>Combining strings</vt:lpstr>
      <vt:lpstr>Converting a string to an array</vt:lpstr>
      <vt:lpstr>Converting a string to an array</vt:lpstr>
      <vt:lpstr>Converting an array to a string</vt:lpstr>
      <vt:lpstr>Converting an array to a string</vt:lpstr>
      <vt:lpstr>Converting an array to a string</vt:lpstr>
      <vt:lpstr>Converting an array to a string</vt:lpstr>
      <vt:lpstr>Working with index and positions</vt:lpstr>
      <vt:lpstr>Working with index and positions</vt:lpstr>
      <vt:lpstr>Working with index and positions</vt:lpstr>
      <vt:lpstr>Working with index and positions</vt:lpstr>
      <vt:lpstr>Creating substrings</vt:lpstr>
      <vt:lpstr>Creating substrings</vt:lpstr>
      <vt:lpstr>Replacing parts of the string</vt:lpstr>
      <vt:lpstr>Replacing parts of the string</vt:lpstr>
      <vt:lpstr>Uppercase and lowercase</vt:lpstr>
      <vt:lpstr>Uppercase and lowercase</vt:lpstr>
      <vt:lpstr>Uppercase and lowercase</vt:lpstr>
      <vt:lpstr>The start and end of a string</vt:lpstr>
      <vt:lpstr>The start and end of a string</vt:lpstr>
      <vt:lpstr>Practice exercise 8.4</vt:lpstr>
      <vt:lpstr>Practice exercise 8.4</vt:lpstr>
      <vt:lpstr>Practice exercise 8.5</vt:lpstr>
      <vt:lpstr>Practice exercise 8.5</vt:lpstr>
      <vt:lpstr>Number methods</vt:lpstr>
      <vt:lpstr>Checking if something is (not) a number</vt:lpstr>
      <vt:lpstr>Checking if something is (not) a number</vt:lpstr>
      <vt:lpstr>Checking if something is finite</vt:lpstr>
      <vt:lpstr>Checking if something is an integer</vt:lpstr>
      <vt:lpstr>Specifying a number of decimals</vt:lpstr>
      <vt:lpstr>Specifying precision</vt:lpstr>
      <vt:lpstr>Math methods</vt:lpstr>
      <vt:lpstr>Finding the highest and lowest number</vt:lpstr>
      <vt:lpstr>Square root and raising to the power of</vt:lpstr>
      <vt:lpstr>Turning decimals into integers</vt:lpstr>
      <vt:lpstr>Turning decimals into integers</vt:lpstr>
      <vt:lpstr>Turning decimals into integers</vt:lpstr>
      <vt:lpstr>Turning decimals into integers</vt:lpstr>
      <vt:lpstr>Turning decimals into integers</vt:lpstr>
      <vt:lpstr>Exponent and logarithm</vt:lpstr>
      <vt:lpstr>Practice exercise 8.6</vt:lpstr>
      <vt:lpstr>Date methods</vt:lpstr>
      <vt:lpstr>Creating dates</vt:lpstr>
      <vt:lpstr>Creating dates</vt:lpstr>
      <vt:lpstr>Creating dates</vt:lpstr>
      <vt:lpstr>Creating dates</vt:lpstr>
      <vt:lpstr>Creating dates</vt:lpstr>
      <vt:lpstr>Methods to get and set the elements of a date</vt:lpstr>
      <vt:lpstr>Methods to get and set the elements of a date</vt:lpstr>
      <vt:lpstr>Methods to get and set the elements of a date</vt:lpstr>
      <vt:lpstr>Methods to get and set the elements of a date</vt:lpstr>
      <vt:lpstr>Methods to get and set the elements of a date</vt:lpstr>
      <vt:lpstr>Methods to get and set the elements of a date</vt:lpstr>
      <vt:lpstr>Methods to get and set the elements of a date</vt:lpstr>
      <vt:lpstr>Parsing dates</vt:lpstr>
      <vt:lpstr>Parsing dates</vt:lpstr>
      <vt:lpstr>Converting a date to a string</vt:lpstr>
      <vt:lpstr>Practice exercise 8.7</vt:lpstr>
      <vt:lpstr>Word scrambler</vt:lpstr>
      <vt:lpstr>Word scrambler</vt:lpstr>
      <vt:lpstr>Countdown timer</vt:lpstr>
      <vt:lpstr>Countdown timer</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150</cp:revision>
  <dcterms:created xsi:type="dcterms:W3CDTF">2022-01-06T00:17:01Z</dcterms:created>
  <dcterms:modified xsi:type="dcterms:W3CDTF">2023-02-09T02:52:18Z</dcterms:modified>
</cp:coreProperties>
</file>