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7036" r:id="rId1"/>
  </p:sldMasterIdLst>
  <p:notesMasterIdLst>
    <p:notesMasterId r:id="rId47"/>
  </p:notesMasterIdLst>
  <p:sldIdLst>
    <p:sldId id="269" r:id="rId2"/>
    <p:sldId id="822" r:id="rId3"/>
    <p:sldId id="823" r:id="rId4"/>
    <p:sldId id="824" r:id="rId5"/>
    <p:sldId id="825" r:id="rId6"/>
    <p:sldId id="400" r:id="rId7"/>
    <p:sldId id="826" r:id="rId8"/>
    <p:sldId id="827" r:id="rId9"/>
    <p:sldId id="828" r:id="rId10"/>
    <p:sldId id="829" r:id="rId11"/>
    <p:sldId id="831" r:id="rId12"/>
    <p:sldId id="832" r:id="rId13"/>
    <p:sldId id="830" r:id="rId14"/>
    <p:sldId id="501" r:id="rId15"/>
    <p:sldId id="533" r:id="rId16"/>
    <p:sldId id="833" r:id="rId17"/>
    <p:sldId id="499" r:id="rId18"/>
    <p:sldId id="755" r:id="rId19"/>
    <p:sldId id="834" r:id="rId20"/>
    <p:sldId id="835" r:id="rId21"/>
    <p:sldId id="836" r:id="rId22"/>
    <p:sldId id="837" r:id="rId23"/>
    <p:sldId id="667" r:id="rId24"/>
    <p:sldId id="669" r:id="rId25"/>
    <p:sldId id="670" r:id="rId26"/>
    <p:sldId id="534" r:id="rId27"/>
    <p:sldId id="671" r:id="rId28"/>
    <p:sldId id="838" r:id="rId29"/>
    <p:sldId id="535" r:id="rId30"/>
    <p:sldId id="839" r:id="rId31"/>
    <p:sldId id="673" r:id="rId32"/>
    <p:sldId id="674" r:id="rId33"/>
    <p:sldId id="760" r:id="rId34"/>
    <p:sldId id="840" r:id="rId35"/>
    <p:sldId id="536" r:id="rId36"/>
    <p:sldId id="705" r:id="rId37"/>
    <p:sldId id="706" r:id="rId38"/>
    <p:sldId id="707" r:id="rId39"/>
    <p:sldId id="841" r:id="rId40"/>
    <p:sldId id="538" r:id="rId41"/>
    <p:sldId id="842" r:id="rId42"/>
    <p:sldId id="541" r:id="rId43"/>
    <p:sldId id="761" r:id="rId44"/>
    <p:sldId id="403" r:id="rId45"/>
    <p:sldId id="404"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F5517FA-D6DE-4603-9251-0A7E09AFEB98}">
          <p14:sldIdLst>
            <p14:sldId id="269"/>
          </p14:sldIdLst>
        </p14:section>
        <p14:section name="Introduction" id="{0CB5B484-1252-480A-AF20-D906EE297A32}">
          <p14:sldIdLst>
            <p14:sldId id="822"/>
            <p14:sldId id="823"/>
          </p14:sldIdLst>
        </p14:section>
        <p14:section name="HTML crash course" id="{16F38BA8-8431-4312-B2A0-D9C83D765B21}">
          <p14:sldIdLst>
            <p14:sldId id="824"/>
            <p14:sldId id="825"/>
          </p14:sldIdLst>
        </p14:section>
        <p14:section name="HTML elements" id="{60E06F2A-62B1-4B15-889B-64F78ED5730F}">
          <p14:sldIdLst>
            <p14:sldId id="400"/>
            <p14:sldId id="826"/>
            <p14:sldId id="827"/>
            <p14:sldId id="828"/>
            <p14:sldId id="829"/>
            <p14:sldId id="831"/>
            <p14:sldId id="832"/>
            <p14:sldId id="830"/>
          </p14:sldIdLst>
        </p14:section>
        <p14:section name="HTML attributes" id="{2DB2C713-C446-4648-ACE3-22E79B4888EA}">
          <p14:sldIdLst>
            <p14:sldId id="501"/>
            <p14:sldId id="533"/>
            <p14:sldId id="833"/>
          </p14:sldIdLst>
        </p14:section>
        <p14:section name="The BOM" id="{5D7B711A-A594-40AF-AF25-C87E0BDCF464}">
          <p14:sldIdLst>
            <p14:sldId id="499"/>
            <p14:sldId id="755"/>
            <p14:sldId id="834"/>
            <p14:sldId id="835"/>
            <p14:sldId id="836"/>
            <p14:sldId id="837"/>
          </p14:sldIdLst>
        </p14:section>
        <p14:section name="Practice exercise 9.1" id="{2AA35BA5-2B90-47AC-82AF-8EBDEE6F2297}">
          <p14:sldIdLst>
            <p14:sldId id="667"/>
          </p14:sldIdLst>
        </p14:section>
        <p14:section name="Window history object" id="{D4F8769B-DBEE-431F-8AE4-C184D673A8C8}">
          <p14:sldIdLst>
            <p14:sldId id="669"/>
            <p14:sldId id="670"/>
          </p14:sldIdLst>
        </p14:section>
        <p14:section name="Window navigator object" id="{4D76907D-DE9E-4766-B21C-DE539F0B8EB5}">
          <p14:sldIdLst>
            <p14:sldId id="534"/>
            <p14:sldId id="671"/>
            <p14:sldId id="838"/>
          </p14:sldIdLst>
        </p14:section>
        <p14:section name="Window location object" id="{26115AF6-7219-4AD6-B247-2376BB0AE337}">
          <p14:sldIdLst>
            <p14:sldId id="535"/>
            <p14:sldId id="839"/>
          </p14:sldIdLst>
        </p14:section>
        <p14:section name="Practice exercise 9.2" id="{A986DA28-D9D6-43F9-B881-CAC8290361B8}">
          <p14:sldIdLst>
            <p14:sldId id="673"/>
          </p14:sldIdLst>
        </p14:section>
        <p14:section name="The DOM" id="{16D91A95-C266-4B3E-8B1F-5D1617CBF0B7}">
          <p14:sldIdLst>
            <p14:sldId id="674"/>
            <p14:sldId id="760"/>
            <p14:sldId id="840"/>
          </p14:sldIdLst>
        </p14:section>
        <p14:section name="Additional DOM properties" id="{90124F94-9E0B-41F5-B6A9-619DA34A7104}">
          <p14:sldIdLst>
            <p14:sldId id="536"/>
            <p14:sldId id="705"/>
          </p14:sldIdLst>
        </p14:section>
        <p14:section name="Selecting page elements" id="{5D94AD2C-A902-44F9-8FC5-500A7E3DC7FA}">
          <p14:sldIdLst>
            <p14:sldId id="706"/>
            <p14:sldId id="707"/>
            <p14:sldId id="841"/>
          </p14:sldIdLst>
        </p14:section>
        <p14:section name="Practice exercise 9.3" id="{0E76FFBD-7ED1-4DAD-B12D-E067551E9543}">
          <p14:sldIdLst>
            <p14:sldId id="538"/>
            <p14:sldId id="842"/>
          </p14:sldIdLst>
        </p14:section>
        <p14:section name="Chapter project" id="{E0C82AF0-1D78-475C-8722-51EA91016120}">
          <p14:sldIdLst>
            <p14:sldId id="541"/>
            <p14:sldId id="761"/>
          </p14:sldIdLst>
        </p14:section>
        <p14:section name="Self-check quiz" id="{082F8040-0674-4D1F-B665-05F0D23E7E1D}">
          <p14:sldIdLst>
            <p14:sldId id="403"/>
          </p14:sldIdLst>
        </p14:section>
        <p14:section name="Summary" id="{026A29EB-065A-452A-A7A0-C3FA7F57C053}">
          <p14:sldIdLst>
            <p14:sldId id="40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ban Srezovski" initials="BS" lastIdx="1" clrIdx="0">
    <p:extLst>
      <p:ext uri="{19B8F6BF-5375-455C-9EA6-DF929625EA0E}">
        <p15:presenceInfo xmlns:p15="http://schemas.microsoft.com/office/powerpoint/2012/main" userId="d2c5dd452d77a74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477" autoAdjust="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an Srezovski" userId="d2c5dd452d77a740" providerId="LiveId" clId="{501DB8D9-EEE0-4899-A2C7-5EB333792B01}"/>
    <pc:docChg chg="undo custSel modSld">
      <pc:chgData name="Boban Srezovski" userId="d2c5dd452d77a740" providerId="LiveId" clId="{501DB8D9-EEE0-4899-A2C7-5EB333792B01}" dt="2022-04-08T15:49:10.645" v="2" actId="1038"/>
      <pc:docMkLst>
        <pc:docMk/>
      </pc:docMkLst>
      <pc:sldChg chg="modSp mod">
        <pc:chgData name="Boban Srezovski" userId="d2c5dd452d77a740" providerId="LiveId" clId="{501DB8D9-EEE0-4899-A2C7-5EB333792B01}" dt="2022-04-08T15:49:10.645" v="2" actId="1038"/>
        <pc:sldMkLst>
          <pc:docMk/>
          <pc:sldMk cId="3943679151" sldId="797"/>
        </pc:sldMkLst>
        <pc:spChg chg="mod">
          <ac:chgData name="Boban Srezovski" userId="d2c5dd452d77a740" providerId="LiveId" clId="{501DB8D9-EEE0-4899-A2C7-5EB333792B01}" dt="2022-04-08T15:49:10.645" v="2" actId="1038"/>
          <ac:spMkLst>
            <pc:docMk/>
            <pc:sldMk cId="3943679151" sldId="797"/>
            <ac:spMk id="3" creationId="{552E5C53-782F-4C3A-9CF6-2C21BA863637}"/>
          </ac:spMkLst>
        </pc:spChg>
        <pc:picChg chg="mod">
          <ac:chgData name="Boban Srezovski" userId="d2c5dd452d77a740" providerId="LiveId" clId="{501DB8D9-EEE0-4899-A2C7-5EB333792B01}" dt="2022-04-08T15:42:54.301" v="1" actId="1076"/>
          <ac:picMkLst>
            <pc:docMk/>
            <pc:sldMk cId="3943679151" sldId="797"/>
            <ac:picMk id="6" creationId="{8BE6664C-0A63-4E52-B45F-7593F4161913}"/>
          </ac:picMkLst>
        </pc:picChg>
      </pc:sldChg>
    </pc:docChg>
  </pc:docChgLst>
  <pc:docChgLst>
    <pc:chgData name="Boban Srezovski" userId="d2c5dd452d77a740" providerId="LiveId" clId="{D1E5BE48-D5C3-4693-AA3A-7A0620DF73C2}"/>
    <pc:docChg chg="undo redo custSel addSld delSld modSld sldOrd addSection delSection modSection">
      <pc:chgData name="Boban Srezovski" userId="d2c5dd452d77a740" providerId="LiveId" clId="{D1E5BE48-D5C3-4693-AA3A-7A0620DF73C2}" dt="2022-06-16T21:32:34.582" v="1161" actId="47"/>
      <pc:docMkLst>
        <pc:docMk/>
      </pc:docMkLst>
      <pc:sldChg chg="addSp delSp modSp mod">
        <pc:chgData name="Boban Srezovski" userId="d2c5dd452d77a740" providerId="LiveId" clId="{D1E5BE48-D5C3-4693-AA3A-7A0620DF73C2}" dt="2022-06-16T20:25:42.500" v="20" actId="1076"/>
        <pc:sldMkLst>
          <pc:docMk/>
          <pc:sldMk cId="4120532793" sldId="269"/>
        </pc:sldMkLst>
        <pc:spChg chg="mod">
          <ac:chgData name="Boban Srezovski" userId="d2c5dd452d77a740" providerId="LiveId" clId="{D1E5BE48-D5C3-4693-AA3A-7A0620DF73C2}" dt="2022-06-16T20:25:42.500" v="20" actId="1076"/>
          <ac:spMkLst>
            <pc:docMk/>
            <pc:sldMk cId="4120532793" sldId="269"/>
            <ac:spMk id="2" creationId="{D6A451ED-E201-46BE-B207-BB09860B7F38}"/>
          </ac:spMkLst>
        </pc:spChg>
        <pc:spChg chg="del">
          <ac:chgData name="Boban Srezovski" userId="d2c5dd452d77a740" providerId="LiveId" clId="{D1E5BE48-D5C3-4693-AA3A-7A0620DF73C2}" dt="2022-06-16T20:25:35.436" v="18" actId="478"/>
          <ac:spMkLst>
            <pc:docMk/>
            <pc:sldMk cId="4120532793" sldId="269"/>
            <ac:spMk id="3" creationId="{BF08F604-1036-4A25-AF00-D2712D8AFE4D}"/>
          </ac:spMkLst>
        </pc:spChg>
        <pc:spChg chg="add del mod">
          <ac:chgData name="Boban Srezovski" userId="d2c5dd452d77a740" providerId="LiveId" clId="{D1E5BE48-D5C3-4693-AA3A-7A0620DF73C2}" dt="2022-06-16T20:25:38.346" v="19" actId="478"/>
          <ac:spMkLst>
            <pc:docMk/>
            <pc:sldMk cId="4120532793" sldId="269"/>
            <ac:spMk id="5" creationId="{0615BEC7-B104-457F-B003-0F931CE1F23F}"/>
          </ac:spMkLst>
        </pc:spChg>
      </pc:sldChg>
      <pc:sldChg chg="modSp del mod">
        <pc:chgData name="Boban Srezovski" userId="d2c5dd452d77a740" providerId="LiveId" clId="{D1E5BE48-D5C3-4693-AA3A-7A0620DF73C2}" dt="2022-06-16T20:27:41.416" v="101" actId="47"/>
        <pc:sldMkLst>
          <pc:docMk/>
          <pc:sldMk cId="694927411" sldId="381"/>
        </pc:sldMkLst>
        <pc:spChg chg="mod">
          <ac:chgData name="Boban Srezovski" userId="d2c5dd452d77a740" providerId="LiveId" clId="{D1E5BE48-D5C3-4693-AA3A-7A0620DF73C2}" dt="2022-06-16T20:25:55.025" v="32" actId="20577"/>
          <ac:spMkLst>
            <pc:docMk/>
            <pc:sldMk cId="694927411" sldId="381"/>
            <ac:spMk id="2" creationId="{B9D304D0-DEEC-45D5-9724-796AA4982A38}"/>
          </ac:spMkLst>
        </pc:spChg>
      </pc:sldChg>
      <pc:sldChg chg="addSp delSp modSp mod">
        <pc:chgData name="Boban Srezovski" userId="d2c5dd452d77a740" providerId="LiveId" clId="{D1E5BE48-D5C3-4693-AA3A-7A0620DF73C2}" dt="2022-06-16T20:29:46.305" v="157" actId="1076"/>
        <pc:sldMkLst>
          <pc:docMk/>
          <pc:sldMk cId="33089202" sldId="400"/>
        </pc:sldMkLst>
        <pc:spChg chg="mod">
          <ac:chgData name="Boban Srezovski" userId="d2c5dd452d77a740" providerId="LiveId" clId="{D1E5BE48-D5C3-4693-AA3A-7A0620DF73C2}" dt="2022-06-16T20:29:13.534" v="137"/>
          <ac:spMkLst>
            <pc:docMk/>
            <pc:sldMk cId="33089202" sldId="400"/>
            <ac:spMk id="2" creationId="{4B53C54E-010F-411C-904E-076E27835FC0}"/>
          </ac:spMkLst>
        </pc:spChg>
        <pc:spChg chg="del">
          <ac:chgData name="Boban Srezovski" userId="d2c5dd452d77a740" providerId="LiveId" clId="{D1E5BE48-D5C3-4693-AA3A-7A0620DF73C2}" dt="2022-06-16T20:29:20.942" v="138" actId="478"/>
          <ac:spMkLst>
            <pc:docMk/>
            <pc:sldMk cId="33089202" sldId="400"/>
            <ac:spMk id="3" creationId="{F748F006-25BC-4ED4-9484-0D62D1D00B06}"/>
          </ac:spMkLst>
        </pc:spChg>
        <pc:spChg chg="add mod">
          <ac:chgData name="Boban Srezovski" userId="d2c5dd452d77a740" providerId="LiveId" clId="{D1E5BE48-D5C3-4693-AA3A-7A0620DF73C2}" dt="2022-06-16T20:29:39.763" v="155" actId="20577"/>
          <ac:spMkLst>
            <pc:docMk/>
            <pc:sldMk cId="33089202" sldId="400"/>
            <ac:spMk id="5" creationId="{DBCC5324-8DAD-4A6A-814E-57B86814AF70}"/>
          </ac:spMkLst>
        </pc:spChg>
        <pc:picChg chg="add mod">
          <ac:chgData name="Boban Srezovski" userId="d2c5dd452d77a740" providerId="LiveId" clId="{D1E5BE48-D5C3-4693-AA3A-7A0620DF73C2}" dt="2022-06-16T20:29:46.305" v="157" actId="1076"/>
          <ac:picMkLst>
            <pc:docMk/>
            <pc:sldMk cId="33089202" sldId="400"/>
            <ac:picMk id="7" creationId="{08353B32-92CC-44A4-9198-04DB251D8C8E}"/>
          </ac:picMkLst>
        </pc:picChg>
      </pc:sldChg>
      <pc:sldChg chg="modSp mod">
        <pc:chgData name="Boban Srezovski" userId="d2c5dd452d77a740" providerId="LiveId" clId="{D1E5BE48-D5C3-4693-AA3A-7A0620DF73C2}" dt="2022-06-16T21:31:33.897" v="1115" actId="6549"/>
        <pc:sldMkLst>
          <pc:docMk/>
          <pc:sldMk cId="1011314282" sldId="403"/>
        </pc:sldMkLst>
        <pc:spChg chg="mod">
          <ac:chgData name="Boban Srezovski" userId="d2c5dd452d77a740" providerId="LiveId" clId="{D1E5BE48-D5C3-4693-AA3A-7A0620DF73C2}" dt="2022-06-16T21:30:57.099" v="1075"/>
          <ac:spMkLst>
            <pc:docMk/>
            <pc:sldMk cId="1011314282" sldId="403"/>
            <ac:spMk id="2" creationId="{7C6D2843-BF9F-4FE7-9A2E-C8A64C8FFA90}"/>
          </ac:spMkLst>
        </pc:spChg>
        <pc:spChg chg="mod">
          <ac:chgData name="Boban Srezovski" userId="d2c5dd452d77a740" providerId="LiveId" clId="{D1E5BE48-D5C3-4693-AA3A-7A0620DF73C2}" dt="2022-06-16T21:31:33.897" v="1115" actId="6549"/>
          <ac:spMkLst>
            <pc:docMk/>
            <pc:sldMk cId="1011314282" sldId="403"/>
            <ac:spMk id="3" creationId="{7191CFFF-53FD-4C64-9590-01216DEF2680}"/>
          </ac:spMkLst>
        </pc:spChg>
      </pc:sldChg>
      <pc:sldChg chg="modSp mod">
        <pc:chgData name="Boban Srezovski" userId="d2c5dd452d77a740" providerId="LiveId" clId="{D1E5BE48-D5C3-4693-AA3A-7A0620DF73C2}" dt="2022-06-16T21:32:07.042" v="1142" actId="6549"/>
        <pc:sldMkLst>
          <pc:docMk/>
          <pc:sldMk cId="2447118592" sldId="404"/>
        </pc:sldMkLst>
        <pc:spChg chg="mod">
          <ac:chgData name="Boban Srezovski" userId="d2c5dd452d77a740" providerId="LiveId" clId="{D1E5BE48-D5C3-4693-AA3A-7A0620DF73C2}" dt="2022-06-16T21:31:49.525" v="1120"/>
          <ac:spMkLst>
            <pc:docMk/>
            <pc:sldMk cId="2447118592" sldId="404"/>
            <ac:spMk id="2" creationId="{7C6D2843-BF9F-4FE7-9A2E-C8A64C8FFA90}"/>
          </ac:spMkLst>
        </pc:spChg>
        <pc:spChg chg="mod">
          <ac:chgData name="Boban Srezovski" userId="d2c5dd452d77a740" providerId="LiveId" clId="{D1E5BE48-D5C3-4693-AA3A-7A0620DF73C2}" dt="2022-06-16T21:32:07.042" v="1142" actId="6549"/>
          <ac:spMkLst>
            <pc:docMk/>
            <pc:sldMk cId="2447118592" sldId="404"/>
            <ac:spMk id="3" creationId="{7191CFFF-53FD-4C64-9590-01216DEF2680}"/>
          </ac:spMkLst>
        </pc:spChg>
      </pc:sldChg>
      <pc:sldChg chg="del">
        <pc:chgData name="Boban Srezovski" userId="d2c5dd452d77a740" providerId="LiveId" clId="{D1E5BE48-D5C3-4693-AA3A-7A0620DF73C2}" dt="2022-06-16T21:32:15.722" v="1143" actId="47"/>
        <pc:sldMkLst>
          <pc:docMk/>
          <pc:sldMk cId="1384360492" sldId="409"/>
        </pc:sldMkLst>
      </pc:sldChg>
      <pc:sldChg chg="del">
        <pc:chgData name="Boban Srezovski" userId="d2c5dd452d77a740" providerId="LiveId" clId="{D1E5BE48-D5C3-4693-AA3A-7A0620DF73C2}" dt="2022-06-16T21:32:15.722" v="1143" actId="47"/>
        <pc:sldMkLst>
          <pc:docMk/>
          <pc:sldMk cId="31396738" sldId="435"/>
        </pc:sldMkLst>
      </pc:sldChg>
      <pc:sldChg chg="del">
        <pc:chgData name="Boban Srezovski" userId="d2c5dd452d77a740" providerId="LiveId" clId="{D1E5BE48-D5C3-4693-AA3A-7A0620DF73C2}" dt="2022-06-16T21:32:15.722" v="1143" actId="47"/>
        <pc:sldMkLst>
          <pc:docMk/>
          <pc:sldMk cId="73288427" sldId="450"/>
        </pc:sldMkLst>
      </pc:sldChg>
      <pc:sldChg chg="modSp mod">
        <pc:chgData name="Boban Srezovski" userId="d2c5dd452d77a740" providerId="LiveId" clId="{D1E5BE48-D5C3-4693-AA3A-7A0620DF73C2}" dt="2022-06-16T20:47:46.791" v="483" actId="6549"/>
        <pc:sldMkLst>
          <pc:docMk/>
          <pc:sldMk cId="3857400375" sldId="499"/>
        </pc:sldMkLst>
        <pc:spChg chg="mod">
          <ac:chgData name="Boban Srezovski" userId="d2c5dd452d77a740" providerId="LiveId" clId="{D1E5BE48-D5C3-4693-AA3A-7A0620DF73C2}" dt="2022-06-16T20:46:42.485" v="433"/>
          <ac:spMkLst>
            <pc:docMk/>
            <pc:sldMk cId="3857400375" sldId="499"/>
            <ac:spMk id="2" creationId="{7C6D2843-BF9F-4FE7-9A2E-C8A64C8FFA90}"/>
          </ac:spMkLst>
        </pc:spChg>
        <pc:spChg chg="mod">
          <ac:chgData name="Boban Srezovski" userId="d2c5dd452d77a740" providerId="LiveId" clId="{D1E5BE48-D5C3-4693-AA3A-7A0620DF73C2}" dt="2022-06-16T20:47:46.791" v="483" actId="6549"/>
          <ac:spMkLst>
            <pc:docMk/>
            <pc:sldMk cId="3857400375" sldId="499"/>
            <ac:spMk id="3" creationId="{7191CFFF-53FD-4C64-9590-01216DEF2680}"/>
          </ac:spMkLst>
        </pc:spChg>
      </pc:sldChg>
      <pc:sldChg chg="modSp mod">
        <pc:chgData name="Boban Srezovski" userId="d2c5dd452d77a740" providerId="LiveId" clId="{D1E5BE48-D5C3-4693-AA3A-7A0620DF73C2}" dt="2022-06-16T20:44:46.811" v="374" actId="21"/>
        <pc:sldMkLst>
          <pc:docMk/>
          <pc:sldMk cId="3728514635" sldId="501"/>
        </pc:sldMkLst>
        <pc:spChg chg="mod">
          <ac:chgData name="Boban Srezovski" userId="d2c5dd452d77a740" providerId="LiveId" clId="{D1E5BE48-D5C3-4693-AA3A-7A0620DF73C2}" dt="2022-06-16T20:43:44.202" v="340"/>
          <ac:spMkLst>
            <pc:docMk/>
            <pc:sldMk cId="3728514635" sldId="501"/>
            <ac:spMk id="2" creationId="{7C6D2843-BF9F-4FE7-9A2E-C8A64C8FFA90}"/>
          </ac:spMkLst>
        </pc:spChg>
        <pc:spChg chg="mod">
          <ac:chgData name="Boban Srezovski" userId="d2c5dd452d77a740" providerId="LiveId" clId="{D1E5BE48-D5C3-4693-AA3A-7A0620DF73C2}" dt="2022-06-16T20:44:46.811" v="374" actId="21"/>
          <ac:spMkLst>
            <pc:docMk/>
            <pc:sldMk cId="3728514635" sldId="501"/>
            <ac:spMk id="3" creationId="{7191CFFF-53FD-4C64-9590-01216DEF2680}"/>
          </ac:spMkLst>
        </pc:spChg>
      </pc:sldChg>
      <pc:sldChg chg="del">
        <pc:chgData name="Boban Srezovski" userId="d2c5dd452d77a740" providerId="LiveId" clId="{D1E5BE48-D5C3-4693-AA3A-7A0620DF73C2}" dt="2022-06-16T21:32:15.722" v="1143" actId="47"/>
        <pc:sldMkLst>
          <pc:docMk/>
          <pc:sldMk cId="2492666964" sldId="505"/>
        </pc:sldMkLst>
      </pc:sldChg>
      <pc:sldChg chg="del">
        <pc:chgData name="Boban Srezovski" userId="d2c5dd452d77a740" providerId="LiveId" clId="{D1E5BE48-D5C3-4693-AA3A-7A0620DF73C2}" dt="2022-06-16T21:32:15.722" v="1143" actId="47"/>
        <pc:sldMkLst>
          <pc:docMk/>
          <pc:sldMk cId="1301841648" sldId="506"/>
        </pc:sldMkLst>
      </pc:sldChg>
      <pc:sldChg chg="addSp delSp modSp mod">
        <pc:chgData name="Boban Srezovski" userId="d2c5dd452d77a740" providerId="LiveId" clId="{D1E5BE48-D5C3-4693-AA3A-7A0620DF73C2}" dt="2022-06-16T20:45:44.655" v="403" actId="12"/>
        <pc:sldMkLst>
          <pc:docMk/>
          <pc:sldMk cId="3469566560" sldId="533"/>
        </pc:sldMkLst>
        <pc:spChg chg="mod">
          <ac:chgData name="Boban Srezovski" userId="d2c5dd452d77a740" providerId="LiveId" clId="{D1E5BE48-D5C3-4693-AA3A-7A0620DF73C2}" dt="2022-06-16T20:44:42.829" v="372"/>
          <ac:spMkLst>
            <pc:docMk/>
            <pc:sldMk cId="3469566560" sldId="533"/>
            <ac:spMk id="2" creationId="{7C6D2843-BF9F-4FE7-9A2E-C8A64C8FFA90}"/>
          </ac:spMkLst>
        </pc:spChg>
        <pc:spChg chg="mod">
          <ac:chgData name="Boban Srezovski" userId="d2c5dd452d77a740" providerId="LiveId" clId="{D1E5BE48-D5C3-4693-AA3A-7A0620DF73C2}" dt="2022-06-16T20:45:44.655" v="403" actId="12"/>
          <ac:spMkLst>
            <pc:docMk/>
            <pc:sldMk cId="3469566560" sldId="533"/>
            <ac:spMk id="3" creationId="{7191CFFF-53FD-4C64-9590-01216DEF2680}"/>
          </ac:spMkLst>
        </pc:spChg>
        <pc:picChg chg="del">
          <ac:chgData name="Boban Srezovski" userId="d2c5dd452d77a740" providerId="LiveId" clId="{D1E5BE48-D5C3-4693-AA3A-7A0620DF73C2}" dt="2022-06-16T20:44:44.095" v="373" actId="478"/>
          <ac:picMkLst>
            <pc:docMk/>
            <pc:sldMk cId="3469566560" sldId="533"/>
            <ac:picMk id="5" creationId="{E4396197-80AE-44FB-986B-5348548CF371}"/>
          </ac:picMkLst>
        </pc:picChg>
        <pc:picChg chg="add mod">
          <ac:chgData name="Boban Srezovski" userId="d2c5dd452d77a740" providerId="LiveId" clId="{D1E5BE48-D5C3-4693-AA3A-7A0620DF73C2}" dt="2022-06-16T20:45:17.798" v="381" actId="1076"/>
          <ac:picMkLst>
            <pc:docMk/>
            <pc:sldMk cId="3469566560" sldId="533"/>
            <ac:picMk id="6" creationId="{5932A1D7-C33A-4EDA-9450-BD17CA23EE09}"/>
          </ac:picMkLst>
        </pc:picChg>
      </pc:sldChg>
      <pc:sldChg chg="addSp modSp mod">
        <pc:chgData name="Boban Srezovski" userId="d2c5dd452d77a740" providerId="LiveId" clId="{D1E5BE48-D5C3-4693-AA3A-7A0620DF73C2}" dt="2022-06-16T20:58:21.254" v="658" actId="1076"/>
        <pc:sldMkLst>
          <pc:docMk/>
          <pc:sldMk cId="3630972582" sldId="534"/>
        </pc:sldMkLst>
        <pc:spChg chg="mod">
          <ac:chgData name="Boban Srezovski" userId="d2c5dd452d77a740" providerId="LiveId" clId="{D1E5BE48-D5C3-4693-AA3A-7A0620DF73C2}" dt="2022-06-16T20:57:52.295" v="636"/>
          <ac:spMkLst>
            <pc:docMk/>
            <pc:sldMk cId="3630972582" sldId="534"/>
            <ac:spMk id="2" creationId="{7C6D2843-BF9F-4FE7-9A2E-C8A64C8FFA90}"/>
          </ac:spMkLst>
        </pc:spChg>
        <pc:spChg chg="mod">
          <ac:chgData name="Boban Srezovski" userId="d2c5dd452d77a740" providerId="LiveId" clId="{D1E5BE48-D5C3-4693-AA3A-7A0620DF73C2}" dt="2022-06-16T20:58:19.230" v="657" actId="20577"/>
          <ac:spMkLst>
            <pc:docMk/>
            <pc:sldMk cId="3630972582" sldId="534"/>
            <ac:spMk id="3" creationId="{7191CFFF-53FD-4C64-9590-01216DEF2680}"/>
          </ac:spMkLst>
        </pc:spChg>
        <pc:picChg chg="add mod">
          <ac:chgData name="Boban Srezovski" userId="d2c5dd452d77a740" providerId="LiveId" clId="{D1E5BE48-D5C3-4693-AA3A-7A0620DF73C2}" dt="2022-06-16T20:58:21.254" v="658" actId="1076"/>
          <ac:picMkLst>
            <pc:docMk/>
            <pc:sldMk cId="3630972582" sldId="534"/>
            <ac:picMk id="5" creationId="{54E521AE-CC37-42E8-9692-A2BD1B18DAEF}"/>
          </ac:picMkLst>
        </pc:picChg>
      </pc:sldChg>
      <pc:sldChg chg="addSp modSp mod">
        <pc:chgData name="Boban Srezovski" userId="d2c5dd452d77a740" providerId="LiveId" clId="{D1E5BE48-D5C3-4693-AA3A-7A0620DF73C2}" dt="2022-06-16T21:08:29.003" v="738" actId="14100"/>
        <pc:sldMkLst>
          <pc:docMk/>
          <pc:sldMk cId="3170914976" sldId="535"/>
        </pc:sldMkLst>
        <pc:spChg chg="mod">
          <ac:chgData name="Boban Srezovski" userId="d2c5dd452d77a740" providerId="LiveId" clId="{D1E5BE48-D5C3-4693-AA3A-7A0620DF73C2}" dt="2022-06-16T21:06:36.201" v="704"/>
          <ac:spMkLst>
            <pc:docMk/>
            <pc:sldMk cId="3170914976" sldId="535"/>
            <ac:spMk id="2" creationId="{7C6D2843-BF9F-4FE7-9A2E-C8A64C8FFA90}"/>
          </ac:spMkLst>
        </pc:spChg>
        <pc:spChg chg="mod ord">
          <ac:chgData name="Boban Srezovski" userId="d2c5dd452d77a740" providerId="LiveId" clId="{D1E5BE48-D5C3-4693-AA3A-7A0620DF73C2}" dt="2022-06-16T21:08:11.684" v="737" actId="20577"/>
          <ac:spMkLst>
            <pc:docMk/>
            <pc:sldMk cId="3170914976" sldId="535"/>
            <ac:spMk id="3" creationId="{7191CFFF-53FD-4C64-9590-01216DEF2680}"/>
          </ac:spMkLst>
        </pc:spChg>
        <pc:picChg chg="add mod">
          <ac:chgData name="Boban Srezovski" userId="d2c5dd452d77a740" providerId="LiveId" clId="{D1E5BE48-D5C3-4693-AA3A-7A0620DF73C2}" dt="2022-06-16T21:08:29.003" v="738" actId="14100"/>
          <ac:picMkLst>
            <pc:docMk/>
            <pc:sldMk cId="3170914976" sldId="535"/>
            <ac:picMk id="5" creationId="{BED4659A-16E6-45A6-918B-E2A10B868666}"/>
          </ac:picMkLst>
        </pc:picChg>
      </pc:sldChg>
      <pc:sldChg chg="addSp modSp mod">
        <pc:chgData name="Boban Srezovski" userId="d2c5dd452d77a740" providerId="LiveId" clId="{D1E5BE48-D5C3-4693-AA3A-7A0620DF73C2}" dt="2022-06-16T21:14:12.370" v="845" actId="14100"/>
        <pc:sldMkLst>
          <pc:docMk/>
          <pc:sldMk cId="2411794144" sldId="536"/>
        </pc:sldMkLst>
        <pc:spChg chg="mod">
          <ac:chgData name="Boban Srezovski" userId="d2c5dd452d77a740" providerId="LiveId" clId="{D1E5BE48-D5C3-4693-AA3A-7A0620DF73C2}" dt="2022-06-16T21:12:16.615" v="823"/>
          <ac:spMkLst>
            <pc:docMk/>
            <pc:sldMk cId="2411794144" sldId="536"/>
            <ac:spMk id="2" creationId="{7C6D2843-BF9F-4FE7-9A2E-C8A64C8FFA90}"/>
          </ac:spMkLst>
        </pc:spChg>
        <pc:spChg chg="mod">
          <ac:chgData name="Boban Srezovski" userId="d2c5dd452d77a740" providerId="LiveId" clId="{D1E5BE48-D5C3-4693-AA3A-7A0620DF73C2}" dt="2022-06-16T21:14:12.370" v="845" actId="14100"/>
          <ac:spMkLst>
            <pc:docMk/>
            <pc:sldMk cId="2411794144" sldId="536"/>
            <ac:spMk id="3" creationId="{7191CFFF-53FD-4C64-9590-01216DEF2680}"/>
          </ac:spMkLst>
        </pc:spChg>
        <pc:picChg chg="add mod">
          <ac:chgData name="Boban Srezovski" userId="d2c5dd452d77a740" providerId="LiveId" clId="{D1E5BE48-D5C3-4693-AA3A-7A0620DF73C2}" dt="2022-06-16T21:13:31.274" v="840" actId="1076"/>
          <ac:picMkLst>
            <pc:docMk/>
            <pc:sldMk cId="2411794144" sldId="536"/>
            <ac:picMk id="5" creationId="{53891B03-97D6-421F-8025-657DF2D90F5B}"/>
          </ac:picMkLst>
        </pc:picChg>
        <pc:picChg chg="add mod">
          <ac:chgData name="Boban Srezovski" userId="d2c5dd452d77a740" providerId="LiveId" clId="{D1E5BE48-D5C3-4693-AA3A-7A0620DF73C2}" dt="2022-06-16T21:13:42.559" v="844" actId="1076"/>
          <ac:picMkLst>
            <pc:docMk/>
            <pc:sldMk cId="2411794144" sldId="536"/>
            <ac:picMk id="7" creationId="{E9D22E98-709F-4AEF-8770-D4CB52A7F01A}"/>
          </ac:picMkLst>
        </pc:picChg>
      </pc:sldChg>
      <pc:sldChg chg="addSp delSp modSp mod">
        <pc:chgData name="Boban Srezovski" userId="d2c5dd452d77a740" providerId="LiveId" clId="{D1E5BE48-D5C3-4693-AA3A-7A0620DF73C2}" dt="2022-06-16T21:27:39.593" v="988" actId="20577"/>
        <pc:sldMkLst>
          <pc:docMk/>
          <pc:sldMk cId="1573436300" sldId="538"/>
        </pc:sldMkLst>
        <pc:spChg chg="mod">
          <ac:chgData name="Boban Srezovski" userId="d2c5dd452d77a740" providerId="LiveId" clId="{D1E5BE48-D5C3-4693-AA3A-7A0620DF73C2}" dt="2022-06-16T21:27:09.972" v="974"/>
          <ac:spMkLst>
            <pc:docMk/>
            <pc:sldMk cId="1573436300" sldId="538"/>
            <ac:spMk id="2" creationId="{7C6D2843-BF9F-4FE7-9A2E-C8A64C8FFA90}"/>
          </ac:spMkLst>
        </pc:spChg>
        <pc:spChg chg="mod">
          <ac:chgData name="Boban Srezovski" userId="d2c5dd452d77a740" providerId="LiveId" clId="{D1E5BE48-D5C3-4693-AA3A-7A0620DF73C2}" dt="2022-06-16T21:27:39.593" v="988" actId="20577"/>
          <ac:spMkLst>
            <pc:docMk/>
            <pc:sldMk cId="1573436300" sldId="538"/>
            <ac:spMk id="3" creationId="{7191CFFF-53FD-4C64-9590-01216DEF2680}"/>
          </ac:spMkLst>
        </pc:spChg>
        <pc:picChg chg="del">
          <ac:chgData name="Boban Srezovski" userId="d2c5dd452d77a740" providerId="LiveId" clId="{D1E5BE48-D5C3-4693-AA3A-7A0620DF73C2}" dt="2022-06-16T21:27:10.722" v="975" actId="478"/>
          <ac:picMkLst>
            <pc:docMk/>
            <pc:sldMk cId="1573436300" sldId="538"/>
            <ac:picMk id="5" creationId="{5CCBC327-67C1-4AB1-9C83-E1188A12F2D0}"/>
          </ac:picMkLst>
        </pc:picChg>
        <pc:picChg chg="add mod">
          <ac:chgData name="Boban Srezovski" userId="d2c5dd452d77a740" providerId="LiveId" clId="{D1E5BE48-D5C3-4693-AA3A-7A0620DF73C2}" dt="2022-06-16T21:27:31.152" v="981" actId="1076"/>
          <ac:picMkLst>
            <pc:docMk/>
            <pc:sldMk cId="1573436300" sldId="538"/>
            <ac:picMk id="6" creationId="{0E1DEB61-C234-44E4-BC3E-1BC38E9F3186}"/>
          </ac:picMkLst>
        </pc:picChg>
        <pc:picChg chg="del">
          <ac:chgData name="Boban Srezovski" userId="d2c5dd452d77a740" providerId="LiveId" clId="{D1E5BE48-D5C3-4693-AA3A-7A0620DF73C2}" dt="2022-06-16T21:27:10.971" v="976" actId="478"/>
          <ac:picMkLst>
            <pc:docMk/>
            <pc:sldMk cId="1573436300" sldId="538"/>
            <ac:picMk id="7" creationId="{7424CDAC-472C-4673-8B74-D11732A950D0}"/>
          </ac:picMkLst>
        </pc:picChg>
      </pc:sldChg>
      <pc:sldChg chg="addSp modSp mod">
        <pc:chgData name="Boban Srezovski" userId="d2c5dd452d77a740" providerId="LiveId" clId="{D1E5BE48-D5C3-4693-AA3A-7A0620DF73C2}" dt="2022-06-16T21:29:52.416" v="1037" actId="1076"/>
        <pc:sldMkLst>
          <pc:docMk/>
          <pc:sldMk cId="4211995243" sldId="541"/>
        </pc:sldMkLst>
        <pc:spChg chg="mod">
          <ac:chgData name="Boban Srezovski" userId="d2c5dd452d77a740" providerId="LiveId" clId="{D1E5BE48-D5C3-4693-AA3A-7A0620DF73C2}" dt="2022-06-16T21:29:30.456" v="1028"/>
          <ac:spMkLst>
            <pc:docMk/>
            <pc:sldMk cId="4211995243" sldId="541"/>
            <ac:spMk id="2" creationId="{7C6D2843-BF9F-4FE7-9A2E-C8A64C8FFA90}"/>
          </ac:spMkLst>
        </pc:spChg>
        <pc:spChg chg="mod">
          <ac:chgData name="Boban Srezovski" userId="d2c5dd452d77a740" providerId="LiveId" clId="{D1E5BE48-D5C3-4693-AA3A-7A0620DF73C2}" dt="2022-06-16T21:29:51.354" v="1036" actId="20577"/>
          <ac:spMkLst>
            <pc:docMk/>
            <pc:sldMk cId="4211995243" sldId="541"/>
            <ac:spMk id="6" creationId="{E4F9CF5B-8DF4-4E68-ACB9-A5CD03BA29FA}"/>
          </ac:spMkLst>
        </pc:spChg>
        <pc:picChg chg="add mod">
          <ac:chgData name="Boban Srezovski" userId="d2c5dd452d77a740" providerId="LiveId" clId="{D1E5BE48-D5C3-4693-AA3A-7A0620DF73C2}" dt="2022-06-16T21:29:52.416" v="1037" actId="1076"/>
          <ac:picMkLst>
            <pc:docMk/>
            <pc:sldMk cId="4211995243" sldId="541"/>
            <ac:picMk id="4" creationId="{2C5C7913-37E9-4FB0-94B5-8C59FA3D98E9}"/>
          </ac:picMkLst>
        </pc:picChg>
      </pc:sldChg>
      <pc:sldChg chg="del">
        <pc:chgData name="Boban Srezovski" userId="d2c5dd452d77a740" providerId="LiveId" clId="{D1E5BE48-D5C3-4693-AA3A-7A0620DF73C2}" dt="2022-06-16T21:32:15.722" v="1143" actId="47"/>
        <pc:sldMkLst>
          <pc:docMk/>
          <pc:sldMk cId="2345513876" sldId="548"/>
        </pc:sldMkLst>
      </pc:sldChg>
      <pc:sldChg chg="del">
        <pc:chgData name="Boban Srezovski" userId="d2c5dd452d77a740" providerId="LiveId" clId="{D1E5BE48-D5C3-4693-AA3A-7A0620DF73C2}" dt="2022-06-16T21:32:15.722" v="1143" actId="47"/>
        <pc:sldMkLst>
          <pc:docMk/>
          <pc:sldMk cId="3189532388" sldId="549"/>
        </pc:sldMkLst>
      </pc:sldChg>
      <pc:sldChg chg="del">
        <pc:chgData name="Boban Srezovski" userId="d2c5dd452d77a740" providerId="LiveId" clId="{D1E5BE48-D5C3-4693-AA3A-7A0620DF73C2}" dt="2022-06-16T21:32:15.722" v="1143" actId="47"/>
        <pc:sldMkLst>
          <pc:docMk/>
          <pc:sldMk cId="2055545672" sldId="550"/>
        </pc:sldMkLst>
      </pc:sldChg>
      <pc:sldChg chg="del">
        <pc:chgData name="Boban Srezovski" userId="d2c5dd452d77a740" providerId="LiveId" clId="{D1E5BE48-D5C3-4693-AA3A-7A0620DF73C2}" dt="2022-06-16T21:32:15.722" v="1143" actId="47"/>
        <pc:sldMkLst>
          <pc:docMk/>
          <pc:sldMk cId="4049927956" sldId="560"/>
        </pc:sldMkLst>
      </pc:sldChg>
      <pc:sldChg chg="del">
        <pc:chgData name="Boban Srezovski" userId="d2c5dd452d77a740" providerId="LiveId" clId="{D1E5BE48-D5C3-4693-AA3A-7A0620DF73C2}" dt="2022-06-16T21:32:15.722" v="1143" actId="47"/>
        <pc:sldMkLst>
          <pc:docMk/>
          <pc:sldMk cId="1716742540" sldId="606"/>
        </pc:sldMkLst>
      </pc:sldChg>
      <pc:sldChg chg="modSp mod">
        <pc:chgData name="Boban Srezovski" userId="d2c5dd452d77a740" providerId="LiveId" clId="{D1E5BE48-D5C3-4693-AA3A-7A0620DF73C2}" dt="2022-06-16T20:53:49.470" v="594" actId="6549"/>
        <pc:sldMkLst>
          <pc:docMk/>
          <pc:sldMk cId="1714465959" sldId="667"/>
        </pc:sldMkLst>
        <pc:spChg chg="mod">
          <ac:chgData name="Boban Srezovski" userId="d2c5dd452d77a740" providerId="LiveId" clId="{D1E5BE48-D5C3-4693-AA3A-7A0620DF73C2}" dt="2022-06-16T20:53:19.483" v="572"/>
          <ac:spMkLst>
            <pc:docMk/>
            <pc:sldMk cId="1714465959" sldId="667"/>
            <ac:spMk id="2" creationId="{7C6D2843-BF9F-4FE7-9A2E-C8A64C8FFA90}"/>
          </ac:spMkLst>
        </pc:spChg>
        <pc:spChg chg="mod">
          <ac:chgData name="Boban Srezovski" userId="d2c5dd452d77a740" providerId="LiveId" clId="{D1E5BE48-D5C3-4693-AA3A-7A0620DF73C2}" dt="2022-06-16T20:53:49.470" v="594" actId="6549"/>
          <ac:spMkLst>
            <pc:docMk/>
            <pc:sldMk cId="1714465959" sldId="667"/>
            <ac:spMk id="3" creationId="{7191CFFF-53FD-4C64-9590-01216DEF2680}"/>
          </ac:spMkLst>
        </pc:spChg>
      </pc:sldChg>
      <pc:sldChg chg="del">
        <pc:chgData name="Boban Srezovski" userId="d2c5dd452d77a740" providerId="LiveId" clId="{D1E5BE48-D5C3-4693-AA3A-7A0620DF73C2}" dt="2022-06-16T20:53:54.807" v="595" actId="47"/>
        <pc:sldMkLst>
          <pc:docMk/>
          <pc:sldMk cId="1097087302" sldId="668"/>
        </pc:sldMkLst>
      </pc:sldChg>
      <pc:sldChg chg="addSp modSp mod">
        <pc:chgData name="Boban Srezovski" userId="d2c5dd452d77a740" providerId="LiveId" clId="{D1E5BE48-D5C3-4693-AA3A-7A0620DF73C2}" dt="2022-06-16T20:55:40.645" v="615" actId="14100"/>
        <pc:sldMkLst>
          <pc:docMk/>
          <pc:sldMk cId="2185091437" sldId="669"/>
        </pc:sldMkLst>
        <pc:spChg chg="mod">
          <ac:chgData name="Boban Srezovski" userId="d2c5dd452d77a740" providerId="LiveId" clId="{D1E5BE48-D5C3-4693-AA3A-7A0620DF73C2}" dt="2022-06-16T20:55:02.988" v="599"/>
          <ac:spMkLst>
            <pc:docMk/>
            <pc:sldMk cId="2185091437" sldId="669"/>
            <ac:spMk id="2" creationId="{7C6D2843-BF9F-4FE7-9A2E-C8A64C8FFA90}"/>
          </ac:spMkLst>
        </pc:spChg>
        <pc:spChg chg="mod">
          <ac:chgData name="Boban Srezovski" userId="d2c5dd452d77a740" providerId="LiveId" clId="{D1E5BE48-D5C3-4693-AA3A-7A0620DF73C2}" dt="2022-06-16T20:55:40.645" v="615" actId="14100"/>
          <ac:spMkLst>
            <pc:docMk/>
            <pc:sldMk cId="2185091437" sldId="669"/>
            <ac:spMk id="3" creationId="{7191CFFF-53FD-4C64-9590-01216DEF2680}"/>
          </ac:spMkLst>
        </pc:spChg>
        <pc:picChg chg="add mod">
          <ac:chgData name="Boban Srezovski" userId="d2c5dd452d77a740" providerId="LiveId" clId="{D1E5BE48-D5C3-4693-AA3A-7A0620DF73C2}" dt="2022-06-16T20:55:28.901" v="612" actId="1076"/>
          <ac:picMkLst>
            <pc:docMk/>
            <pc:sldMk cId="2185091437" sldId="669"/>
            <ac:picMk id="5" creationId="{139A0CBE-8B58-4171-A079-B8C11D7BEDC9}"/>
          </ac:picMkLst>
        </pc:picChg>
      </pc:sldChg>
      <pc:sldChg chg="addSp modSp mod">
        <pc:chgData name="Boban Srezovski" userId="d2c5dd452d77a740" providerId="LiveId" clId="{D1E5BE48-D5C3-4693-AA3A-7A0620DF73C2}" dt="2022-06-16T20:56:53.013" v="631" actId="20577"/>
        <pc:sldMkLst>
          <pc:docMk/>
          <pc:sldMk cId="3198094645" sldId="670"/>
        </pc:sldMkLst>
        <pc:spChg chg="mod">
          <ac:chgData name="Boban Srezovski" userId="d2c5dd452d77a740" providerId="LiveId" clId="{D1E5BE48-D5C3-4693-AA3A-7A0620DF73C2}" dt="2022-06-16T20:56:14.562" v="616"/>
          <ac:spMkLst>
            <pc:docMk/>
            <pc:sldMk cId="3198094645" sldId="670"/>
            <ac:spMk id="2" creationId="{7C6D2843-BF9F-4FE7-9A2E-C8A64C8FFA90}"/>
          </ac:spMkLst>
        </pc:spChg>
        <pc:spChg chg="mod">
          <ac:chgData name="Boban Srezovski" userId="d2c5dd452d77a740" providerId="LiveId" clId="{D1E5BE48-D5C3-4693-AA3A-7A0620DF73C2}" dt="2022-06-16T20:56:53.013" v="631" actId="20577"/>
          <ac:spMkLst>
            <pc:docMk/>
            <pc:sldMk cId="3198094645" sldId="670"/>
            <ac:spMk id="3" creationId="{7191CFFF-53FD-4C64-9590-01216DEF2680}"/>
          </ac:spMkLst>
        </pc:spChg>
        <pc:picChg chg="add mod">
          <ac:chgData name="Boban Srezovski" userId="d2c5dd452d77a740" providerId="LiveId" clId="{D1E5BE48-D5C3-4693-AA3A-7A0620DF73C2}" dt="2022-06-16T20:56:42.252" v="630" actId="1076"/>
          <ac:picMkLst>
            <pc:docMk/>
            <pc:sldMk cId="3198094645" sldId="670"/>
            <ac:picMk id="5" creationId="{0F22259C-4184-4957-8735-269A042825D5}"/>
          </ac:picMkLst>
        </pc:picChg>
      </pc:sldChg>
      <pc:sldChg chg="addSp delSp modSp mod">
        <pc:chgData name="Boban Srezovski" userId="d2c5dd452d77a740" providerId="LiveId" clId="{D1E5BE48-D5C3-4693-AA3A-7A0620DF73C2}" dt="2022-06-16T20:59:52.007" v="682" actId="20577"/>
        <pc:sldMkLst>
          <pc:docMk/>
          <pc:sldMk cId="2299376761" sldId="671"/>
        </pc:sldMkLst>
        <pc:spChg chg="mod">
          <ac:chgData name="Boban Srezovski" userId="d2c5dd452d77a740" providerId="LiveId" clId="{D1E5BE48-D5C3-4693-AA3A-7A0620DF73C2}" dt="2022-06-16T20:59:13.370" v="659"/>
          <ac:spMkLst>
            <pc:docMk/>
            <pc:sldMk cId="2299376761" sldId="671"/>
            <ac:spMk id="2" creationId="{7C6D2843-BF9F-4FE7-9A2E-C8A64C8FFA90}"/>
          </ac:spMkLst>
        </pc:spChg>
        <pc:spChg chg="mod">
          <ac:chgData name="Boban Srezovski" userId="d2c5dd452d77a740" providerId="LiveId" clId="{D1E5BE48-D5C3-4693-AA3A-7A0620DF73C2}" dt="2022-06-16T20:59:52.007" v="682" actId="20577"/>
          <ac:spMkLst>
            <pc:docMk/>
            <pc:sldMk cId="2299376761" sldId="671"/>
            <ac:spMk id="3" creationId="{7191CFFF-53FD-4C64-9590-01216DEF2680}"/>
          </ac:spMkLst>
        </pc:spChg>
        <pc:picChg chg="add mod">
          <ac:chgData name="Boban Srezovski" userId="d2c5dd452d77a740" providerId="LiveId" clId="{D1E5BE48-D5C3-4693-AA3A-7A0620DF73C2}" dt="2022-06-16T20:59:42.917" v="680" actId="1076"/>
          <ac:picMkLst>
            <pc:docMk/>
            <pc:sldMk cId="2299376761" sldId="671"/>
            <ac:picMk id="5" creationId="{C4169227-71BA-4401-BBBC-0B1437D6C020}"/>
          </ac:picMkLst>
        </pc:picChg>
        <pc:picChg chg="del mod">
          <ac:chgData name="Boban Srezovski" userId="d2c5dd452d77a740" providerId="LiveId" clId="{D1E5BE48-D5C3-4693-AA3A-7A0620DF73C2}" dt="2022-06-16T20:59:14.454" v="661" actId="478"/>
          <ac:picMkLst>
            <pc:docMk/>
            <pc:sldMk cId="2299376761" sldId="671"/>
            <ac:picMk id="7" creationId="{1BC0803B-2D07-4DCA-86C2-8F9DD0200D5F}"/>
          </ac:picMkLst>
        </pc:picChg>
        <pc:picChg chg="del">
          <ac:chgData name="Boban Srezovski" userId="d2c5dd452d77a740" providerId="LiveId" clId="{D1E5BE48-D5C3-4693-AA3A-7A0620DF73C2}" dt="2022-06-16T20:59:14.845" v="662" actId="478"/>
          <ac:picMkLst>
            <pc:docMk/>
            <pc:sldMk cId="2299376761" sldId="671"/>
            <ac:picMk id="9" creationId="{402BC723-9E09-47FF-8CFC-6EA73561274D}"/>
          </ac:picMkLst>
        </pc:picChg>
      </pc:sldChg>
      <pc:sldChg chg="modSp mod">
        <pc:chgData name="Boban Srezovski" userId="d2c5dd452d77a740" providerId="LiveId" clId="{D1E5BE48-D5C3-4693-AA3A-7A0620DF73C2}" dt="2022-06-16T21:09:57.990" v="770" actId="122"/>
        <pc:sldMkLst>
          <pc:docMk/>
          <pc:sldMk cId="3311153737" sldId="673"/>
        </pc:sldMkLst>
        <pc:spChg chg="mod">
          <ac:chgData name="Boban Srezovski" userId="d2c5dd452d77a740" providerId="LiveId" clId="{D1E5BE48-D5C3-4693-AA3A-7A0620DF73C2}" dt="2022-06-16T21:09:51.135" v="767"/>
          <ac:spMkLst>
            <pc:docMk/>
            <pc:sldMk cId="3311153737" sldId="673"/>
            <ac:spMk id="2" creationId="{7C6D2843-BF9F-4FE7-9A2E-C8A64C8FFA90}"/>
          </ac:spMkLst>
        </pc:spChg>
        <pc:spChg chg="mod">
          <ac:chgData name="Boban Srezovski" userId="d2c5dd452d77a740" providerId="LiveId" clId="{D1E5BE48-D5C3-4693-AA3A-7A0620DF73C2}" dt="2022-06-16T21:09:57.990" v="770" actId="122"/>
          <ac:spMkLst>
            <pc:docMk/>
            <pc:sldMk cId="3311153737" sldId="673"/>
            <ac:spMk id="3" creationId="{7191CFFF-53FD-4C64-9590-01216DEF2680}"/>
          </ac:spMkLst>
        </pc:spChg>
      </pc:sldChg>
      <pc:sldChg chg="addSp modSp mod">
        <pc:chgData name="Boban Srezovski" userId="d2c5dd452d77a740" providerId="LiveId" clId="{D1E5BE48-D5C3-4693-AA3A-7A0620DF73C2}" dt="2022-06-16T21:11:05.704" v="794"/>
        <pc:sldMkLst>
          <pc:docMk/>
          <pc:sldMk cId="571206227" sldId="674"/>
        </pc:sldMkLst>
        <pc:spChg chg="mod">
          <ac:chgData name="Boban Srezovski" userId="d2c5dd452d77a740" providerId="LiveId" clId="{D1E5BE48-D5C3-4693-AA3A-7A0620DF73C2}" dt="2022-06-16T21:11:05.704" v="794"/>
          <ac:spMkLst>
            <pc:docMk/>
            <pc:sldMk cId="571206227" sldId="674"/>
            <ac:spMk id="2" creationId="{7C6D2843-BF9F-4FE7-9A2E-C8A64C8FFA90}"/>
          </ac:spMkLst>
        </pc:spChg>
        <pc:spChg chg="mod">
          <ac:chgData name="Boban Srezovski" userId="d2c5dd452d77a740" providerId="LiveId" clId="{D1E5BE48-D5C3-4693-AA3A-7A0620DF73C2}" dt="2022-06-16T21:10:40.388" v="786" actId="6549"/>
          <ac:spMkLst>
            <pc:docMk/>
            <pc:sldMk cId="571206227" sldId="674"/>
            <ac:spMk id="3" creationId="{7191CFFF-53FD-4C64-9590-01216DEF2680}"/>
          </ac:spMkLst>
        </pc:spChg>
        <pc:picChg chg="add mod">
          <ac:chgData name="Boban Srezovski" userId="d2c5dd452d77a740" providerId="LiveId" clId="{D1E5BE48-D5C3-4693-AA3A-7A0620DF73C2}" dt="2022-06-16T21:10:45.811" v="787" actId="1076"/>
          <ac:picMkLst>
            <pc:docMk/>
            <pc:sldMk cId="571206227" sldId="674"/>
            <ac:picMk id="5" creationId="{AB7D5F75-4770-464B-8687-813ED4308456}"/>
          </ac:picMkLst>
        </pc:picChg>
      </pc:sldChg>
      <pc:sldChg chg="del">
        <pc:chgData name="Boban Srezovski" userId="d2c5dd452d77a740" providerId="LiveId" clId="{D1E5BE48-D5C3-4693-AA3A-7A0620DF73C2}" dt="2022-06-16T21:31:44.236" v="1116" actId="47"/>
        <pc:sldMkLst>
          <pc:docMk/>
          <pc:sldMk cId="3653597941" sldId="676"/>
        </pc:sldMkLst>
      </pc:sldChg>
      <pc:sldChg chg="del">
        <pc:chgData name="Boban Srezovski" userId="d2c5dd452d77a740" providerId="LiveId" clId="{D1E5BE48-D5C3-4693-AA3A-7A0620DF73C2}" dt="2022-06-16T21:32:15.722" v="1143" actId="47"/>
        <pc:sldMkLst>
          <pc:docMk/>
          <pc:sldMk cId="2183628423" sldId="677"/>
        </pc:sldMkLst>
      </pc:sldChg>
      <pc:sldChg chg="del">
        <pc:chgData name="Boban Srezovski" userId="d2c5dd452d77a740" providerId="LiveId" clId="{D1E5BE48-D5C3-4693-AA3A-7A0620DF73C2}" dt="2022-06-16T21:32:15.722" v="1143" actId="47"/>
        <pc:sldMkLst>
          <pc:docMk/>
          <pc:sldMk cId="4185859092" sldId="678"/>
        </pc:sldMkLst>
      </pc:sldChg>
      <pc:sldChg chg="del">
        <pc:chgData name="Boban Srezovski" userId="d2c5dd452d77a740" providerId="LiveId" clId="{D1E5BE48-D5C3-4693-AA3A-7A0620DF73C2}" dt="2022-06-16T21:32:15.722" v="1143" actId="47"/>
        <pc:sldMkLst>
          <pc:docMk/>
          <pc:sldMk cId="1184741443" sldId="685"/>
        </pc:sldMkLst>
      </pc:sldChg>
      <pc:sldChg chg="del">
        <pc:chgData name="Boban Srezovski" userId="d2c5dd452d77a740" providerId="LiveId" clId="{D1E5BE48-D5C3-4693-AA3A-7A0620DF73C2}" dt="2022-06-16T20:57:45.254" v="632" actId="47"/>
        <pc:sldMkLst>
          <pc:docMk/>
          <pc:sldMk cId="1517503943" sldId="704"/>
        </pc:sldMkLst>
      </pc:sldChg>
      <pc:sldChg chg="modSp mod">
        <pc:chgData name="Boban Srezovski" userId="d2c5dd452d77a740" providerId="LiveId" clId="{D1E5BE48-D5C3-4693-AA3A-7A0620DF73C2}" dt="2022-06-16T21:14:52.891" v="862" actId="6549"/>
        <pc:sldMkLst>
          <pc:docMk/>
          <pc:sldMk cId="3489877685" sldId="705"/>
        </pc:sldMkLst>
        <pc:spChg chg="mod">
          <ac:chgData name="Boban Srezovski" userId="d2c5dd452d77a740" providerId="LiveId" clId="{D1E5BE48-D5C3-4693-AA3A-7A0620DF73C2}" dt="2022-06-16T21:14:25.649" v="846"/>
          <ac:spMkLst>
            <pc:docMk/>
            <pc:sldMk cId="3489877685" sldId="705"/>
            <ac:spMk id="2" creationId="{7C6D2843-BF9F-4FE7-9A2E-C8A64C8FFA90}"/>
          </ac:spMkLst>
        </pc:spChg>
        <pc:spChg chg="mod">
          <ac:chgData name="Boban Srezovski" userId="d2c5dd452d77a740" providerId="LiveId" clId="{D1E5BE48-D5C3-4693-AA3A-7A0620DF73C2}" dt="2022-06-16T21:14:52.891" v="862" actId="6549"/>
          <ac:spMkLst>
            <pc:docMk/>
            <pc:sldMk cId="3489877685" sldId="705"/>
            <ac:spMk id="3" creationId="{7191CFFF-53FD-4C64-9590-01216DEF2680}"/>
          </ac:spMkLst>
        </pc:spChg>
      </pc:sldChg>
      <pc:sldChg chg="modSp mod">
        <pc:chgData name="Boban Srezovski" userId="d2c5dd452d77a740" providerId="LiveId" clId="{D1E5BE48-D5C3-4693-AA3A-7A0620DF73C2}" dt="2022-06-16T21:15:36.141" v="889" actId="6549"/>
        <pc:sldMkLst>
          <pc:docMk/>
          <pc:sldMk cId="3524019081" sldId="706"/>
        </pc:sldMkLst>
        <pc:spChg chg="mod">
          <ac:chgData name="Boban Srezovski" userId="d2c5dd452d77a740" providerId="LiveId" clId="{D1E5BE48-D5C3-4693-AA3A-7A0620DF73C2}" dt="2022-06-16T21:15:21.478" v="866"/>
          <ac:spMkLst>
            <pc:docMk/>
            <pc:sldMk cId="3524019081" sldId="706"/>
            <ac:spMk id="2" creationId="{7C6D2843-BF9F-4FE7-9A2E-C8A64C8FFA90}"/>
          </ac:spMkLst>
        </pc:spChg>
        <pc:spChg chg="mod">
          <ac:chgData name="Boban Srezovski" userId="d2c5dd452d77a740" providerId="LiveId" clId="{D1E5BE48-D5C3-4693-AA3A-7A0620DF73C2}" dt="2022-06-16T21:15:36.141" v="889" actId="6549"/>
          <ac:spMkLst>
            <pc:docMk/>
            <pc:sldMk cId="3524019081" sldId="706"/>
            <ac:spMk id="3" creationId="{7191CFFF-53FD-4C64-9590-01216DEF2680}"/>
          </ac:spMkLst>
        </pc:spChg>
      </pc:sldChg>
      <pc:sldChg chg="addSp modSp mod">
        <pc:chgData name="Boban Srezovski" userId="d2c5dd452d77a740" providerId="LiveId" clId="{D1E5BE48-D5C3-4693-AA3A-7A0620DF73C2}" dt="2022-06-16T21:25:50.465" v="927" actId="20577"/>
        <pc:sldMkLst>
          <pc:docMk/>
          <pc:sldMk cId="3586820411" sldId="707"/>
        </pc:sldMkLst>
        <pc:spChg chg="mod">
          <ac:chgData name="Boban Srezovski" userId="d2c5dd452d77a740" providerId="LiveId" clId="{D1E5BE48-D5C3-4693-AA3A-7A0620DF73C2}" dt="2022-06-16T21:24:16.177" v="890"/>
          <ac:spMkLst>
            <pc:docMk/>
            <pc:sldMk cId="3586820411" sldId="707"/>
            <ac:spMk id="2" creationId="{7C6D2843-BF9F-4FE7-9A2E-C8A64C8FFA90}"/>
          </ac:spMkLst>
        </pc:spChg>
        <pc:spChg chg="mod ord">
          <ac:chgData name="Boban Srezovski" userId="d2c5dd452d77a740" providerId="LiveId" clId="{D1E5BE48-D5C3-4693-AA3A-7A0620DF73C2}" dt="2022-06-16T21:25:50.465" v="927" actId="20577"/>
          <ac:spMkLst>
            <pc:docMk/>
            <pc:sldMk cId="3586820411" sldId="707"/>
            <ac:spMk id="3" creationId="{7191CFFF-53FD-4C64-9590-01216DEF2680}"/>
          </ac:spMkLst>
        </pc:spChg>
        <pc:picChg chg="add mod">
          <ac:chgData name="Boban Srezovski" userId="d2c5dd452d77a740" providerId="LiveId" clId="{D1E5BE48-D5C3-4693-AA3A-7A0620DF73C2}" dt="2022-06-16T21:24:55.072" v="904" actId="1076"/>
          <ac:picMkLst>
            <pc:docMk/>
            <pc:sldMk cId="3586820411" sldId="707"/>
            <ac:picMk id="5" creationId="{1307F17D-2708-4754-BC62-558CF3CCECAF}"/>
          </ac:picMkLst>
        </pc:picChg>
        <pc:picChg chg="add mod">
          <ac:chgData name="Boban Srezovski" userId="d2c5dd452d77a740" providerId="LiveId" clId="{D1E5BE48-D5C3-4693-AA3A-7A0620DF73C2}" dt="2022-06-16T21:25:23.425" v="916" actId="1076"/>
          <ac:picMkLst>
            <pc:docMk/>
            <pc:sldMk cId="3586820411" sldId="707"/>
            <ac:picMk id="7" creationId="{5F4EE553-447B-4AE6-9E96-C92206D372F6}"/>
          </ac:picMkLst>
        </pc:picChg>
      </pc:sldChg>
      <pc:sldChg chg="del">
        <pc:chgData name="Boban Srezovski" userId="d2c5dd452d77a740" providerId="LiveId" clId="{D1E5BE48-D5C3-4693-AA3A-7A0620DF73C2}" dt="2022-06-16T21:31:44.236" v="1116" actId="47"/>
        <pc:sldMkLst>
          <pc:docMk/>
          <pc:sldMk cId="750613833" sldId="709"/>
        </pc:sldMkLst>
      </pc:sldChg>
      <pc:sldChg chg="del">
        <pc:chgData name="Boban Srezovski" userId="d2c5dd452d77a740" providerId="LiveId" clId="{D1E5BE48-D5C3-4693-AA3A-7A0620DF73C2}" dt="2022-06-16T21:32:15.722" v="1143" actId="47"/>
        <pc:sldMkLst>
          <pc:docMk/>
          <pc:sldMk cId="300201019" sldId="710"/>
        </pc:sldMkLst>
      </pc:sldChg>
      <pc:sldChg chg="del">
        <pc:chgData name="Boban Srezovski" userId="d2c5dd452d77a740" providerId="LiveId" clId="{D1E5BE48-D5C3-4693-AA3A-7A0620DF73C2}" dt="2022-06-16T21:32:15.722" v="1143" actId="47"/>
        <pc:sldMkLst>
          <pc:docMk/>
          <pc:sldMk cId="80543848" sldId="711"/>
        </pc:sldMkLst>
      </pc:sldChg>
      <pc:sldChg chg="del">
        <pc:chgData name="Boban Srezovski" userId="d2c5dd452d77a740" providerId="LiveId" clId="{D1E5BE48-D5C3-4693-AA3A-7A0620DF73C2}" dt="2022-06-16T21:32:15.722" v="1143" actId="47"/>
        <pc:sldMkLst>
          <pc:docMk/>
          <pc:sldMk cId="3391889000" sldId="712"/>
        </pc:sldMkLst>
      </pc:sldChg>
      <pc:sldChg chg="del">
        <pc:chgData name="Boban Srezovski" userId="d2c5dd452d77a740" providerId="LiveId" clId="{D1E5BE48-D5C3-4693-AA3A-7A0620DF73C2}" dt="2022-06-16T21:32:15.722" v="1143" actId="47"/>
        <pc:sldMkLst>
          <pc:docMk/>
          <pc:sldMk cId="4183604065" sldId="713"/>
        </pc:sldMkLst>
      </pc:sldChg>
      <pc:sldChg chg="del">
        <pc:chgData name="Boban Srezovski" userId="d2c5dd452d77a740" providerId="LiveId" clId="{D1E5BE48-D5C3-4693-AA3A-7A0620DF73C2}" dt="2022-06-16T21:32:15.722" v="1143" actId="47"/>
        <pc:sldMkLst>
          <pc:docMk/>
          <pc:sldMk cId="4053389441" sldId="715"/>
        </pc:sldMkLst>
      </pc:sldChg>
      <pc:sldChg chg="del">
        <pc:chgData name="Boban Srezovski" userId="d2c5dd452d77a740" providerId="LiveId" clId="{D1E5BE48-D5C3-4693-AA3A-7A0620DF73C2}" dt="2022-06-16T21:32:15.722" v="1143" actId="47"/>
        <pc:sldMkLst>
          <pc:docMk/>
          <pc:sldMk cId="136382118" sldId="731"/>
        </pc:sldMkLst>
      </pc:sldChg>
      <pc:sldChg chg="del">
        <pc:chgData name="Boban Srezovski" userId="d2c5dd452d77a740" providerId="LiveId" clId="{D1E5BE48-D5C3-4693-AA3A-7A0620DF73C2}" dt="2022-06-16T21:32:15.722" v="1143" actId="47"/>
        <pc:sldMkLst>
          <pc:docMk/>
          <pc:sldMk cId="2940299607" sldId="732"/>
        </pc:sldMkLst>
      </pc:sldChg>
      <pc:sldChg chg="del">
        <pc:chgData name="Boban Srezovski" userId="d2c5dd452d77a740" providerId="LiveId" clId="{D1E5BE48-D5C3-4693-AA3A-7A0620DF73C2}" dt="2022-06-16T21:32:15.722" v="1143" actId="47"/>
        <pc:sldMkLst>
          <pc:docMk/>
          <pc:sldMk cId="2420127041" sldId="733"/>
        </pc:sldMkLst>
      </pc:sldChg>
      <pc:sldChg chg="del">
        <pc:chgData name="Boban Srezovski" userId="d2c5dd452d77a740" providerId="LiveId" clId="{D1E5BE48-D5C3-4693-AA3A-7A0620DF73C2}" dt="2022-06-16T21:32:15.722" v="1143" actId="47"/>
        <pc:sldMkLst>
          <pc:docMk/>
          <pc:sldMk cId="1670367175" sldId="734"/>
        </pc:sldMkLst>
      </pc:sldChg>
      <pc:sldChg chg="del">
        <pc:chgData name="Boban Srezovski" userId="d2c5dd452d77a740" providerId="LiveId" clId="{D1E5BE48-D5C3-4693-AA3A-7A0620DF73C2}" dt="2022-06-16T21:32:15.722" v="1143" actId="47"/>
        <pc:sldMkLst>
          <pc:docMk/>
          <pc:sldMk cId="1276099061" sldId="735"/>
        </pc:sldMkLst>
      </pc:sldChg>
      <pc:sldChg chg="del">
        <pc:chgData name="Boban Srezovski" userId="d2c5dd452d77a740" providerId="LiveId" clId="{D1E5BE48-D5C3-4693-AA3A-7A0620DF73C2}" dt="2022-06-16T21:32:15.722" v="1143" actId="47"/>
        <pc:sldMkLst>
          <pc:docMk/>
          <pc:sldMk cId="3980136437" sldId="736"/>
        </pc:sldMkLst>
      </pc:sldChg>
      <pc:sldChg chg="del">
        <pc:chgData name="Boban Srezovski" userId="d2c5dd452d77a740" providerId="LiveId" clId="{D1E5BE48-D5C3-4693-AA3A-7A0620DF73C2}" dt="2022-06-16T21:32:15.722" v="1143" actId="47"/>
        <pc:sldMkLst>
          <pc:docMk/>
          <pc:sldMk cId="942264828" sldId="737"/>
        </pc:sldMkLst>
      </pc:sldChg>
      <pc:sldChg chg="del">
        <pc:chgData name="Boban Srezovski" userId="d2c5dd452d77a740" providerId="LiveId" clId="{D1E5BE48-D5C3-4693-AA3A-7A0620DF73C2}" dt="2022-06-16T21:32:15.722" v="1143" actId="47"/>
        <pc:sldMkLst>
          <pc:docMk/>
          <pc:sldMk cId="1063765188" sldId="738"/>
        </pc:sldMkLst>
      </pc:sldChg>
      <pc:sldChg chg="del">
        <pc:chgData name="Boban Srezovski" userId="d2c5dd452d77a740" providerId="LiveId" clId="{D1E5BE48-D5C3-4693-AA3A-7A0620DF73C2}" dt="2022-06-16T21:32:15.722" v="1143" actId="47"/>
        <pc:sldMkLst>
          <pc:docMk/>
          <pc:sldMk cId="1797596072" sldId="739"/>
        </pc:sldMkLst>
      </pc:sldChg>
      <pc:sldChg chg="del">
        <pc:chgData name="Boban Srezovski" userId="d2c5dd452d77a740" providerId="LiveId" clId="{D1E5BE48-D5C3-4693-AA3A-7A0620DF73C2}" dt="2022-06-16T21:32:15.722" v="1143" actId="47"/>
        <pc:sldMkLst>
          <pc:docMk/>
          <pc:sldMk cId="2019402596" sldId="741"/>
        </pc:sldMkLst>
      </pc:sldChg>
      <pc:sldChg chg="del">
        <pc:chgData name="Boban Srezovski" userId="d2c5dd452d77a740" providerId="LiveId" clId="{D1E5BE48-D5C3-4693-AA3A-7A0620DF73C2}" dt="2022-06-16T21:32:15.722" v="1143" actId="47"/>
        <pc:sldMkLst>
          <pc:docMk/>
          <pc:sldMk cId="2189805555" sldId="742"/>
        </pc:sldMkLst>
      </pc:sldChg>
      <pc:sldChg chg="del">
        <pc:chgData name="Boban Srezovski" userId="d2c5dd452d77a740" providerId="LiveId" clId="{D1E5BE48-D5C3-4693-AA3A-7A0620DF73C2}" dt="2022-06-16T21:32:15.722" v="1143" actId="47"/>
        <pc:sldMkLst>
          <pc:docMk/>
          <pc:sldMk cId="713041873" sldId="743"/>
        </pc:sldMkLst>
      </pc:sldChg>
      <pc:sldChg chg="del">
        <pc:chgData name="Boban Srezovski" userId="d2c5dd452d77a740" providerId="LiveId" clId="{D1E5BE48-D5C3-4693-AA3A-7A0620DF73C2}" dt="2022-06-16T21:32:15.722" v="1143" actId="47"/>
        <pc:sldMkLst>
          <pc:docMk/>
          <pc:sldMk cId="3707644099" sldId="744"/>
        </pc:sldMkLst>
      </pc:sldChg>
      <pc:sldChg chg="del">
        <pc:chgData name="Boban Srezovski" userId="d2c5dd452d77a740" providerId="LiveId" clId="{D1E5BE48-D5C3-4693-AA3A-7A0620DF73C2}" dt="2022-06-16T21:32:15.722" v="1143" actId="47"/>
        <pc:sldMkLst>
          <pc:docMk/>
          <pc:sldMk cId="163534013" sldId="745"/>
        </pc:sldMkLst>
      </pc:sldChg>
      <pc:sldChg chg="del">
        <pc:chgData name="Boban Srezovski" userId="d2c5dd452d77a740" providerId="LiveId" clId="{D1E5BE48-D5C3-4693-AA3A-7A0620DF73C2}" dt="2022-06-16T21:32:15.722" v="1143" actId="47"/>
        <pc:sldMkLst>
          <pc:docMk/>
          <pc:sldMk cId="2803513687" sldId="746"/>
        </pc:sldMkLst>
      </pc:sldChg>
      <pc:sldChg chg="del">
        <pc:chgData name="Boban Srezovski" userId="d2c5dd452d77a740" providerId="LiveId" clId="{D1E5BE48-D5C3-4693-AA3A-7A0620DF73C2}" dt="2022-06-16T21:32:15.722" v="1143" actId="47"/>
        <pc:sldMkLst>
          <pc:docMk/>
          <pc:sldMk cId="2300827114" sldId="747"/>
        </pc:sldMkLst>
      </pc:sldChg>
      <pc:sldChg chg="del">
        <pc:chgData name="Boban Srezovski" userId="d2c5dd452d77a740" providerId="LiveId" clId="{D1E5BE48-D5C3-4693-AA3A-7A0620DF73C2}" dt="2022-06-16T21:32:15.722" v="1143" actId="47"/>
        <pc:sldMkLst>
          <pc:docMk/>
          <pc:sldMk cId="3595206471" sldId="748"/>
        </pc:sldMkLst>
      </pc:sldChg>
      <pc:sldChg chg="del">
        <pc:chgData name="Boban Srezovski" userId="d2c5dd452d77a740" providerId="LiveId" clId="{D1E5BE48-D5C3-4693-AA3A-7A0620DF73C2}" dt="2022-06-16T20:27:41.416" v="101" actId="47"/>
        <pc:sldMkLst>
          <pc:docMk/>
          <pc:sldMk cId="2612296776" sldId="752"/>
        </pc:sldMkLst>
      </pc:sldChg>
      <pc:sldChg chg="del">
        <pc:chgData name="Boban Srezovski" userId="d2c5dd452d77a740" providerId="LiveId" clId="{D1E5BE48-D5C3-4693-AA3A-7A0620DF73C2}" dt="2022-06-16T20:27:41.416" v="101" actId="47"/>
        <pc:sldMkLst>
          <pc:docMk/>
          <pc:sldMk cId="914560263" sldId="753"/>
        </pc:sldMkLst>
      </pc:sldChg>
      <pc:sldChg chg="del">
        <pc:chgData name="Boban Srezovski" userId="d2c5dd452d77a740" providerId="LiveId" clId="{D1E5BE48-D5C3-4693-AA3A-7A0620DF73C2}" dt="2022-06-16T20:27:41.416" v="101" actId="47"/>
        <pc:sldMkLst>
          <pc:docMk/>
          <pc:sldMk cId="454140840" sldId="754"/>
        </pc:sldMkLst>
      </pc:sldChg>
      <pc:sldChg chg="delSp modSp mod">
        <pc:chgData name="Boban Srezovski" userId="d2c5dd452d77a740" providerId="LiveId" clId="{D1E5BE48-D5C3-4693-AA3A-7A0620DF73C2}" dt="2022-06-16T20:48:25.728" v="501" actId="6549"/>
        <pc:sldMkLst>
          <pc:docMk/>
          <pc:sldMk cId="3177989252" sldId="755"/>
        </pc:sldMkLst>
        <pc:spChg chg="mod">
          <ac:chgData name="Boban Srezovski" userId="d2c5dd452d77a740" providerId="LiveId" clId="{D1E5BE48-D5C3-4693-AA3A-7A0620DF73C2}" dt="2022-06-16T20:48:01.115" v="484"/>
          <ac:spMkLst>
            <pc:docMk/>
            <pc:sldMk cId="3177989252" sldId="755"/>
            <ac:spMk id="2" creationId="{7C6D2843-BF9F-4FE7-9A2E-C8A64C8FFA90}"/>
          </ac:spMkLst>
        </pc:spChg>
        <pc:spChg chg="mod">
          <ac:chgData name="Boban Srezovski" userId="d2c5dd452d77a740" providerId="LiveId" clId="{D1E5BE48-D5C3-4693-AA3A-7A0620DF73C2}" dt="2022-06-16T20:48:25.728" v="501" actId="6549"/>
          <ac:spMkLst>
            <pc:docMk/>
            <pc:sldMk cId="3177989252" sldId="755"/>
            <ac:spMk id="3" creationId="{7191CFFF-53FD-4C64-9590-01216DEF2680}"/>
          </ac:spMkLst>
        </pc:spChg>
        <pc:picChg chg="del">
          <ac:chgData name="Boban Srezovski" userId="d2c5dd452d77a740" providerId="LiveId" clId="{D1E5BE48-D5C3-4693-AA3A-7A0620DF73C2}" dt="2022-06-16T20:48:02.001" v="485" actId="478"/>
          <ac:picMkLst>
            <pc:docMk/>
            <pc:sldMk cId="3177989252" sldId="755"/>
            <ac:picMk id="5" creationId="{DDC49EAA-02B3-4FB5-8F93-07229BA995F1}"/>
          </ac:picMkLst>
        </pc:picChg>
        <pc:picChg chg="del">
          <ac:chgData name="Boban Srezovski" userId="d2c5dd452d77a740" providerId="LiveId" clId="{D1E5BE48-D5C3-4693-AA3A-7A0620DF73C2}" dt="2022-06-16T20:48:02.495" v="486" actId="478"/>
          <ac:picMkLst>
            <pc:docMk/>
            <pc:sldMk cId="3177989252" sldId="755"/>
            <ac:picMk id="7" creationId="{530B4DEF-D991-41A9-B5F3-D2E364940350}"/>
          </ac:picMkLst>
        </pc:picChg>
      </pc:sldChg>
      <pc:sldChg chg="del">
        <pc:chgData name="Boban Srezovski" userId="d2c5dd452d77a740" providerId="LiveId" clId="{D1E5BE48-D5C3-4693-AA3A-7A0620DF73C2}" dt="2022-06-16T21:10:03.533" v="771" actId="47"/>
        <pc:sldMkLst>
          <pc:docMk/>
          <pc:sldMk cId="1630669477" sldId="756"/>
        </pc:sldMkLst>
      </pc:sldChg>
      <pc:sldChg chg="del">
        <pc:chgData name="Boban Srezovski" userId="d2c5dd452d77a740" providerId="LiveId" clId="{D1E5BE48-D5C3-4693-AA3A-7A0620DF73C2}" dt="2022-06-16T21:10:03.533" v="771" actId="47"/>
        <pc:sldMkLst>
          <pc:docMk/>
          <pc:sldMk cId="1392238368" sldId="757"/>
        </pc:sldMkLst>
      </pc:sldChg>
      <pc:sldChg chg="del">
        <pc:chgData name="Boban Srezovski" userId="d2c5dd452d77a740" providerId="LiveId" clId="{D1E5BE48-D5C3-4693-AA3A-7A0620DF73C2}" dt="2022-06-16T21:10:03.533" v="771" actId="47"/>
        <pc:sldMkLst>
          <pc:docMk/>
          <pc:sldMk cId="2008177225" sldId="758"/>
        </pc:sldMkLst>
      </pc:sldChg>
      <pc:sldChg chg="del">
        <pc:chgData name="Boban Srezovski" userId="d2c5dd452d77a740" providerId="LiveId" clId="{D1E5BE48-D5C3-4693-AA3A-7A0620DF73C2}" dt="2022-06-16T21:10:03.533" v="771" actId="47"/>
        <pc:sldMkLst>
          <pc:docMk/>
          <pc:sldMk cId="2020260713" sldId="759"/>
        </pc:sldMkLst>
      </pc:sldChg>
      <pc:sldChg chg="addSp modSp mod">
        <pc:chgData name="Boban Srezovski" userId="d2c5dd452d77a740" providerId="LiveId" clId="{D1E5BE48-D5C3-4693-AA3A-7A0620DF73C2}" dt="2022-06-16T21:11:34.419" v="800" actId="14100"/>
        <pc:sldMkLst>
          <pc:docMk/>
          <pc:sldMk cId="1525299419" sldId="760"/>
        </pc:sldMkLst>
        <pc:spChg chg="mod">
          <ac:chgData name="Boban Srezovski" userId="d2c5dd452d77a740" providerId="LiveId" clId="{D1E5BE48-D5C3-4693-AA3A-7A0620DF73C2}" dt="2022-06-16T21:11:02.648" v="791"/>
          <ac:spMkLst>
            <pc:docMk/>
            <pc:sldMk cId="1525299419" sldId="760"/>
            <ac:spMk id="2" creationId="{7C6D2843-BF9F-4FE7-9A2E-C8A64C8FFA90}"/>
          </ac:spMkLst>
        </pc:spChg>
        <pc:spChg chg="mod">
          <ac:chgData name="Boban Srezovski" userId="d2c5dd452d77a740" providerId="LiveId" clId="{D1E5BE48-D5C3-4693-AA3A-7A0620DF73C2}" dt="2022-06-16T21:11:34.419" v="800" actId="14100"/>
          <ac:spMkLst>
            <pc:docMk/>
            <pc:sldMk cId="1525299419" sldId="760"/>
            <ac:spMk id="3" creationId="{7191CFFF-53FD-4C64-9590-01216DEF2680}"/>
          </ac:spMkLst>
        </pc:spChg>
        <pc:picChg chg="add mod">
          <ac:chgData name="Boban Srezovski" userId="d2c5dd452d77a740" providerId="LiveId" clId="{D1E5BE48-D5C3-4693-AA3A-7A0620DF73C2}" dt="2022-06-16T21:11:26.675" v="798" actId="1076"/>
          <ac:picMkLst>
            <pc:docMk/>
            <pc:sldMk cId="1525299419" sldId="760"/>
            <ac:picMk id="5" creationId="{70D0A3BD-625C-4834-9E9C-1902F5907157}"/>
          </ac:picMkLst>
        </pc:picChg>
      </pc:sldChg>
      <pc:sldChg chg="delSp modSp mod">
        <pc:chgData name="Boban Srezovski" userId="d2c5dd452d77a740" providerId="LiveId" clId="{D1E5BE48-D5C3-4693-AA3A-7A0620DF73C2}" dt="2022-06-16T21:30:29.757" v="1070" actId="403"/>
        <pc:sldMkLst>
          <pc:docMk/>
          <pc:sldMk cId="539833753" sldId="761"/>
        </pc:sldMkLst>
        <pc:spChg chg="mod">
          <ac:chgData name="Boban Srezovski" userId="d2c5dd452d77a740" providerId="LiveId" clId="{D1E5BE48-D5C3-4693-AA3A-7A0620DF73C2}" dt="2022-06-16T21:29:57.653" v="1038"/>
          <ac:spMkLst>
            <pc:docMk/>
            <pc:sldMk cId="539833753" sldId="761"/>
            <ac:spMk id="2" creationId="{7C6D2843-BF9F-4FE7-9A2E-C8A64C8FFA90}"/>
          </ac:spMkLst>
        </pc:spChg>
        <pc:spChg chg="mod">
          <ac:chgData name="Boban Srezovski" userId="d2c5dd452d77a740" providerId="LiveId" clId="{D1E5BE48-D5C3-4693-AA3A-7A0620DF73C2}" dt="2022-06-16T21:30:29.757" v="1070" actId="403"/>
          <ac:spMkLst>
            <pc:docMk/>
            <pc:sldMk cId="539833753" sldId="761"/>
            <ac:spMk id="6" creationId="{E4F9CF5B-8DF4-4E68-ACB9-A5CD03BA29FA}"/>
          </ac:spMkLst>
        </pc:spChg>
        <pc:picChg chg="del">
          <ac:chgData name="Boban Srezovski" userId="d2c5dd452d77a740" providerId="LiveId" clId="{D1E5BE48-D5C3-4693-AA3A-7A0620DF73C2}" dt="2022-06-16T21:29:58.529" v="1039" actId="478"/>
          <ac:picMkLst>
            <pc:docMk/>
            <pc:sldMk cId="539833753" sldId="761"/>
            <ac:picMk id="4" creationId="{A2B08E2F-34CC-48E1-B775-C43E141CBCAB}"/>
          </ac:picMkLst>
        </pc:picChg>
      </pc:sldChg>
      <pc:sldChg chg="del">
        <pc:chgData name="Boban Srezovski" userId="d2c5dd452d77a740" providerId="LiveId" clId="{D1E5BE48-D5C3-4693-AA3A-7A0620DF73C2}" dt="2022-06-16T21:30:47.244" v="1071" actId="47"/>
        <pc:sldMkLst>
          <pc:docMk/>
          <pc:sldMk cId="3404895301" sldId="762"/>
        </pc:sldMkLst>
      </pc:sldChg>
      <pc:sldChg chg="del">
        <pc:chgData name="Boban Srezovski" userId="d2c5dd452d77a740" providerId="LiveId" clId="{D1E5BE48-D5C3-4693-AA3A-7A0620DF73C2}" dt="2022-06-16T21:31:44.236" v="1116" actId="47"/>
        <pc:sldMkLst>
          <pc:docMk/>
          <pc:sldMk cId="3093955719" sldId="763"/>
        </pc:sldMkLst>
      </pc:sldChg>
      <pc:sldChg chg="del">
        <pc:chgData name="Boban Srezovski" userId="d2c5dd452d77a740" providerId="LiveId" clId="{D1E5BE48-D5C3-4693-AA3A-7A0620DF73C2}" dt="2022-06-16T21:31:44.236" v="1116" actId="47"/>
        <pc:sldMkLst>
          <pc:docMk/>
          <pc:sldMk cId="824014817" sldId="764"/>
        </pc:sldMkLst>
      </pc:sldChg>
      <pc:sldChg chg="del">
        <pc:chgData name="Boban Srezovski" userId="d2c5dd452d77a740" providerId="LiveId" clId="{D1E5BE48-D5C3-4693-AA3A-7A0620DF73C2}" dt="2022-06-16T21:31:44.236" v="1116" actId="47"/>
        <pc:sldMkLst>
          <pc:docMk/>
          <pc:sldMk cId="3902476571" sldId="765"/>
        </pc:sldMkLst>
      </pc:sldChg>
      <pc:sldChg chg="del">
        <pc:chgData name="Boban Srezovski" userId="d2c5dd452d77a740" providerId="LiveId" clId="{D1E5BE48-D5C3-4693-AA3A-7A0620DF73C2}" dt="2022-06-16T21:31:44.236" v="1116" actId="47"/>
        <pc:sldMkLst>
          <pc:docMk/>
          <pc:sldMk cId="622071198" sldId="766"/>
        </pc:sldMkLst>
      </pc:sldChg>
      <pc:sldChg chg="del">
        <pc:chgData name="Boban Srezovski" userId="d2c5dd452d77a740" providerId="LiveId" clId="{D1E5BE48-D5C3-4693-AA3A-7A0620DF73C2}" dt="2022-06-16T21:31:44.236" v="1116" actId="47"/>
        <pc:sldMkLst>
          <pc:docMk/>
          <pc:sldMk cId="2670722157" sldId="767"/>
        </pc:sldMkLst>
      </pc:sldChg>
      <pc:sldChg chg="del">
        <pc:chgData name="Boban Srezovski" userId="d2c5dd452d77a740" providerId="LiveId" clId="{D1E5BE48-D5C3-4693-AA3A-7A0620DF73C2}" dt="2022-06-16T21:32:15.722" v="1143" actId="47"/>
        <pc:sldMkLst>
          <pc:docMk/>
          <pc:sldMk cId="3656480655" sldId="768"/>
        </pc:sldMkLst>
      </pc:sldChg>
      <pc:sldChg chg="del">
        <pc:chgData name="Boban Srezovski" userId="d2c5dd452d77a740" providerId="LiveId" clId="{D1E5BE48-D5C3-4693-AA3A-7A0620DF73C2}" dt="2022-06-16T21:32:15.722" v="1143" actId="47"/>
        <pc:sldMkLst>
          <pc:docMk/>
          <pc:sldMk cId="2965113873" sldId="770"/>
        </pc:sldMkLst>
      </pc:sldChg>
      <pc:sldChg chg="del">
        <pc:chgData name="Boban Srezovski" userId="d2c5dd452d77a740" providerId="LiveId" clId="{D1E5BE48-D5C3-4693-AA3A-7A0620DF73C2}" dt="2022-06-16T21:32:15.722" v="1143" actId="47"/>
        <pc:sldMkLst>
          <pc:docMk/>
          <pc:sldMk cId="4078467474" sldId="771"/>
        </pc:sldMkLst>
      </pc:sldChg>
      <pc:sldChg chg="del">
        <pc:chgData name="Boban Srezovski" userId="d2c5dd452d77a740" providerId="LiveId" clId="{D1E5BE48-D5C3-4693-AA3A-7A0620DF73C2}" dt="2022-06-16T21:32:15.722" v="1143" actId="47"/>
        <pc:sldMkLst>
          <pc:docMk/>
          <pc:sldMk cId="1634164781" sldId="772"/>
        </pc:sldMkLst>
      </pc:sldChg>
      <pc:sldChg chg="del">
        <pc:chgData name="Boban Srezovski" userId="d2c5dd452d77a740" providerId="LiveId" clId="{D1E5BE48-D5C3-4693-AA3A-7A0620DF73C2}" dt="2022-06-16T21:32:15.722" v="1143" actId="47"/>
        <pc:sldMkLst>
          <pc:docMk/>
          <pc:sldMk cId="1093191139" sldId="774"/>
        </pc:sldMkLst>
      </pc:sldChg>
      <pc:sldChg chg="del">
        <pc:chgData name="Boban Srezovski" userId="d2c5dd452d77a740" providerId="LiveId" clId="{D1E5BE48-D5C3-4693-AA3A-7A0620DF73C2}" dt="2022-06-16T21:32:15.722" v="1143" actId="47"/>
        <pc:sldMkLst>
          <pc:docMk/>
          <pc:sldMk cId="1231387571" sldId="775"/>
        </pc:sldMkLst>
      </pc:sldChg>
      <pc:sldChg chg="del">
        <pc:chgData name="Boban Srezovski" userId="d2c5dd452d77a740" providerId="LiveId" clId="{D1E5BE48-D5C3-4693-AA3A-7A0620DF73C2}" dt="2022-06-16T21:32:15.722" v="1143" actId="47"/>
        <pc:sldMkLst>
          <pc:docMk/>
          <pc:sldMk cId="109276762" sldId="776"/>
        </pc:sldMkLst>
      </pc:sldChg>
      <pc:sldChg chg="del">
        <pc:chgData name="Boban Srezovski" userId="d2c5dd452d77a740" providerId="LiveId" clId="{D1E5BE48-D5C3-4693-AA3A-7A0620DF73C2}" dt="2022-06-16T21:32:15.722" v="1143" actId="47"/>
        <pc:sldMkLst>
          <pc:docMk/>
          <pc:sldMk cId="310424095" sldId="777"/>
        </pc:sldMkLst>
      </pc:sldChg>
      <pc:sldChg chg="del">
        <pc:chgData name="Boban Srezovski" userId="d2c5dd452d77a740" providerId="LiveId" clId="{D1E5BE48-D5C3-4693-AA3A-7A0620DF73C2}" dt="2022-06-16T21:32:15.722" v="1143" actId="47"/>
        <pc:sldMkLst>
          <pc:docMk/>
          <pc:sldMk cId="161169408" sldId="778"/>
        </pc:sldMkLst>
      </pc:sldChg>
      <pc:sldChg chg="del">
        <pc:chgData name="Boban Srezovski" userId="d2c5dd452d77a740" providerId="LiveId" clId="{D1E5BE48-D5C3-4693-AA3A-7A0620DF73C2}" dt="2022-06-16T21:32:15.722" v="1143" actId="47"/>
        <pc:sldMkLst>
          <pc:docMk/>
          <pc:sldMk cId="3371760009" sldId="779"/>
        </pc:sldMkLst>
      </pc:sldChg>
      <pc:sldChg chg="del">
        <pc:chgData name="Boban Srezovski" userId="d2c5dd452d77a740" providerId="LiveId" clId="{D1E5BE48-D5C3-4693-AA3A-7A0620DF73C2}" dt="2022-06-16T21:32:15.722" v="1143" actId="47"/>
        <pc:sldMkLst>
          <pc:docMk/>
          <pc:sldMk cId="1660307522" sldId="780"/>
        </pc:sldMkLst>
      </pc:sldChg>
      <pc:sldChg chg="del">
        <pc:chgData name="Boban Srezovski" userId="d2c5dd452d77a740" providerId="LiveId" clId="{D1E5BE48-D5C3-4693-AA3A-7A0620DF73C2}" dt="2022-06-16T21:32:15.722" v="1143" actId="47"/>
        <pc:sldMkLst>
          <pc:docMk/>
          <pc:sldMk cId="1961622724" sldId="781"/>
        </pc:sldMkLst>
      </pc:sldChg>
      <pc:sldChg chg="del">
        <pc:chgData name="Boban Srezovski" userId="d2c5dd452d77a740" providerId="LiveId" clId="{D1E5BE48-D5C3-4693-AA3A-7A0620DF73C2}" dt="2022-06-16T21:32:15.722" v="1143" actId="47"/>
        <pc:sldMkLst>
          <pc:docMk/>
          <pc:sldMk cId="944357885" sldId="782"/>
        </pc:sldMkLst>
      </pc:sldChg>
      <pc:sldChg chg="del">
        <pc:chgData name="Boban Srezovski" userId="d2c5dd452d77a740" providerId="LiveId" clId="{D1E5BE48-D5C3-4693-AA3A-7A0620DF73C2}" dt="2022-06-16T21:32:15.722" v="1143" actId="47"/>
        <pc:sldMkLst>
          <pc:docMk/>
          <pc:sldMk cId="3901738166" sldId="783"/>
        </pc:sldMkLst>
      </pc:sldChg>
      <pc:sldChg chg="del">
        <pc:chgData name="Boban Srezovski" userId="d2c5dd452d77a740" providerId="LiveId" clId="{D1E5BE48-D5C3-4693-AA3A-7A0620DF73C2}" dt="2022-06-16T21:32:15.722" v="1143" actId="47"/>
        <pc:sldMkLst>
          <pc:docMk/>
          <pc:sldMk cId="2975376214" sldId="784"/>
        </pc:sldMkLst>
      </pc:sldChg>
      <pc:sldChg chg="del">
        <pc:chgData name="Boban Srezovski" userId="d2c5dd452d77a740" providerId="LiveId" clId="{D1E5BE48-D5C3-4693-AA3A-7A0620DF73C2}" dt="2022-06-16T21:32:15.722" v="1143" actId="47"/>
        <pc:sldMkLst>
          <pc:docMk/>
          <pc:sldMk cId="4204656881" sldId="785"/>
        </pc:sldMkLst>
      </pc:sldChg>
      <pc:sldChg chg="del">
        <pc:chgData name="Boban Srezovski" userId="d2c5dd452d77a740" providerId="LiveId" clId="{D1E5BE48-D5C3-4693-AA3A-7A0620DF73C2}" dt="2022-06-16T21:32:15.722" v="1143" actId="47"/>
        <pc:sldMkLst>
          <pc:docMk/>
          <pc:sldMk cId="96363481" sldId="786"/>
        </pc:sldMkLst>
      </pc:sldChg>
      <pc:sldChg chg="del">
        <pc:chgData name="Boban Srezovski" userId="d2c5dd452d77a740" providerId="LiveId" clId="{D1E5BE48-D5C3-4693-AA3A-7A0620DF73C2}" dt="2022-06-16T21:32:15.722" v="1143" actId="47"/>
        <pc:sldMkLst>
          <pc:docMk/>
          <pc:sldMk cId="930305014" sldId="787"/>
        </pc:sldMkLst>
      </pc:sldChg>
      <pc:sldChg chg="del">
        <pc:chgData name="Boban Srezovski" userId="d2c5dd452d77a740" providerId="LiveId" clId="{D1E5BE48-D5C3-4693-AA3A-7A0620DF73C2}" dt="2022-06-16T21:32:15.722" v="1143" actId="47"/>
        <pc:sldMkLst>
          <pc:docMk/>
          <pc:sldMk cId="2194150424" sldId="788"/>
        </pc:sldMkLst>
      </pc:sldChg>
      <pc:sldChg chg="del">
        <pc:chgData name="Boban Srezovski" userId="d2c5dd452d77a740" providerId="LiveId" clId="{D1E5BE48-D5C3-4693-AA3A-7A0620DF73C2}" dt="2022-06-16T21:32:15.722" v="1143" actId="47"/>
        <pc:sldMkLst>
          <pc:docMk/>
          <pc:sldMk cId="2853616236" sldId="789"/>
        </pc:sldMkLst>
      </pc:sldChg>
      <pc:sldChg chg="del">
        <pc:chgData name="Boban Srezovski" userId="d2c5dd452d77a740" providerId="LiveId" clId="{D1E5BE48-D5C3-4693-AA3A-7A0620DF73C2}" dt="2022-06-16T21:32:15.722" v="1143" actId="47"/>
        <pc:sldMkLst>
          <pc:docMk/>
          <pc:sldMk cId="2702034742" sldId="790"/>
        </pc:sldMkLst>
      </pc:sldChg>
      <pc:sldChg chg="del">
        <pc:chgData name="Boban Srezovski" userId="d2c5dd452d77a740" providerId="LiveId" clId="{D1E5BE48-D5C3-4693-AA3A-7A0620DF73C2}" dt="2022-06-16T21:32:15.722" v="1143" actId="47"/>
        <pc:sldMkLst>
          <pc:docMk/>
          <pc:sldMk cId="4031061265" sldId="791"/>
        </pc:sldMkLst>
      </pc:sldChg>
      <pc:sldChg chg="del">
        <pc:chgData name="Boban Srezovski" userId="d2c5dd452d77a740" providerId="LiveId" clId="{D1E5BE48-D5C3-4693-AA3A-7A0620DF73C2}" dt="2022-06-16T21:32:15.722" v="1143" actId="47"/>
        <pc:sldMkLst>
          <pc:docMk/>
          <pc:sldMk cId="1319673259" sldId="792"/>
        </pc:sldMkLst>
      </pc:sldChg>
      <pc:sldChg chg="del">
        <pc:chgData name="Boban Srezovski" userId="d2c5dd452d77a740" providerId="LiveId" clId="{D1E5BE48-D5C3-4693-AA3A-7A0620DF73C2}" dt="2022-06-16T21:32:15.722" v="1143" actId="47"/>
        <pc:sldMkLst>
          <pc:docMk/>
          <pc:sldMk cId="444915550" sldId="793"/>
        </pc:sldMkLst>
      </pc:sldChg>
      <pc:sldChg chg="del">
        <pc:chgData name="Boban Srezovski" userId="d2c5dd452d77a740" providerId="LiveId" clId="{D1E5BE48-D5C3-4693-AA3A-7A0620DF73C2}" dt="2022-06-16T21:32:15.722" v="1143" actId="47"/>
        <pc:sldMkLst>
          <pc:docMk/>
          <pc:sldMk cId="1966382020" sldId="794"/>
        </pc:sldMkLst>
      </pc:sldChg>
      <pc:sldChg chg="del">
        <pc:chgData name="Boban Srezovski" userId="d2c5dd452d77a740" providerId="LiveId" clId="{D1E5BE48-D5C3-4693-AA3A-7A0620DF73C2}" dt="2022-06-16T21:32:15.722" v="1143" actId="47"/>
        <pc:sldMkLst>
          <pc:docMk/>
          <pc:sldMk cId="3752136570" sldId="795"/>
        </pc:sldMkLst>
      </pc:sldChg>
      <pc:sldChg chg="del">
        <pc:chgData name="Boban Srezovski" userId="d2c5dd452d77a740" providerId="LiveId" clId="{D1E5BE48-D5C3-4693-AA3A-7A0620DF73C2}" dt="2022-06-16T21:32:15.722" v="1143" actId="47"/>
        <pc:sldMkLst>
          <pc:docMk/>
          <pc:sldMk cId="2304176186" sldId="796"/>
        </pc:sldMkLst>
      </pc:sldChg>
      <pc:sldChg chg="del">
        <pc:chgData name="Boban Srezovski" userId="d2c5dd452d77a740" providerId="LiveId" clId="{D1E5BE48-D5C3-4693-AA3A-7A0620DF73C2}" dt="2022-06-16T21:32:15.722" v="1143" actId="47"/>
        <pc:sldMkLst>
          <pc:docMk/>
          <pc:sldMk cId="3943679151" sldId="797"/>
        </pc:sldMkLst>
      </pc:sldChg>
      <pc:sldChg chg="del">
        <pc:chgData name="Boban Srezovski" userId="d2c5dd452d77a740" providerId="LiveId" clId="{D1E5BE48-D5C3-4693-AA3A-7A0620DF73C2}" dt="2022-06-16T21:32:15.722" v="1143" actId="47"/>
        <pc:sldMkLst>
          <pc:docMk/>
          <pc:sldMk cId="969627100" sldId="798"/>
        </pc:sldMkLst>
      </pc:sldChg>
      <pc:sldChg chg="del">
        <pc:chgData name="Boban Srezovski" userId="d2c5dd452d77a740" providerId="LiveId" clId="{D1E5BE48-D5C3-4693-AA3A-7A0620DF73C2}" dt="2022-06-16T21:32:15.722" v="1143" actId="47"/>
        <pc:sldMkLst>
          <pc:docMk/>
          <pc:sldMk cId="333360628" sldId="799"/>
        </pc:sldMkLst>
      </pc:sldChg>
      <pc:sldChg chg="del">
        <pc:chgData name="Boban Srezovski" userId="d2c5dd452d77a740" providerId="LiveId" clId="{D1E5BE48-D5C3-4693-AA3A-7A0620DF73C2}" dt="2022-06-16T21:32:15.722" v="1143" actId="47"/>
        <pc:sldMkLst>
          <pc:docMk/>
          <pc:sldMk cId="2621469008" sldId="800"/>
        </pc:sldMkLst>
      </pc:sldChg>
      <pc:sldChg chg="del">
        <pc:chgData name="Boban Srezovski" userId="d2c5dd452d77a740" providerId="LiveId" clId="{D1E5BE48-D5C3-4693-AA3A-7A0620DF73C2}" dt="2022-06-16T21:32:15.722" v="1143" actId="47"/>
        <pc:sldMkLst>
          <pc:docMk/>
          <pc:sldMk cId="2902656204" sldId="801"/>
        </pc:sldMkLst>
      </pc:sldChg>
      <pc:sldChg chg="del">
        <pc:chgData name="Boban Srezovski" userId="d2c5dd452d77a740" providerId="LiveId" clId="{D1E5BE48-D5C3-4693-AA3A-7A0620DF73C2}" dt="2022-06-16T21:32:15.722" v="1143" actId="47"/>
        <pc:sldMkLst>
          <pc:docMk/>
          <pc:sldMk cId="3766071064" sldId="802"/>
        </pc:sldMkLst>
      </pc:sldChg>
      <pc:sldChg chg="del">
        <pc:chgData name="Boban Srezovski" userId="d2c5dd452d77a740" providerId="LiveId" clId="{D1E5BE48-D5C3-4693-AA3A-7A0620DF73C2}" dt="2022-06-16T21:32:15.722" v="1143" actId="47"/>
        <pc:sldMkLst>
          <pc:docMk/>
          <pc:sldMk cId="2198698872" sldId="803"/>
        </pc:sldMkLst>
      </pc:sldChg>
      <pc:sldChg chg="del">
        <pc:chgData name="Boban Srezovski" userId="d2c5dd452d77a740" providerId="LiveId" clId="{D1E5BE48-D5C3-4693-AA3A-7A0620DF73C2}" dt="2022-06-16T21:32:15.722" v="1143" actId="47"/>
        <pc:sldMkLst>
          <pc:docMk/>
          <pc:sldMk cId="906867031" sldId="804"/>
        </pc:sldMkLst>
      </pc:sldChg>
      <pc:sldChg chg="del">
        <pc:chgData name="Boban Srezovski" userId="d2c5dd452d77a740" providerId="LiveId" clId="{D1E5BE48-D5C3-4693-AA3A-7A0620DF73C2}" dt="2022-06-16T21:32:15.722" v="1143" actId="47"/>
        <pc:sldMkLst>
          <pc:docMk/>
          <pc:sldMk cId="1624254473" sldId="805"/>
        </pc:sldMkLst>
      </pc:sldChg>
      <pc:sldChg chg="del">
        <pc:chgData name="Boban Srezovski" userId="d2c5dd452d77a740" providerId="LiveId" clId="{D1E5BE48-D5C3-4693-AA3A-7A0620DF73C2}" dt="2022-06-16T21:32:15.722" v="1143" actId="47"/>
        <pc:sldMkLst>
          <pc:docMk/>
          <pc:sldMk cId="120080220" sldId="806"/>
        </pc:sldMkLst>
      </pc:sldChg>
      <pc:sldChg chg="del">
        <pc:chgData name="Boban Srezovski" userId="d2c5dd452d77a740" providerId="LiveId" clId="{D1E5BE48-D5C3-4693-AA3A-7A0620DF73C2}" dt="2022-06-16T21:32:15.722" v="1143" actId="47"/>
        <pc:sldMkLst>
          <pc:docMk/>
          <pc:sldMk cId="3524680880" sldId="807"/>
        </pc:sldMkLst>
      </pc:sldChg>
      <pc:sldChg chg="del">
        <pc:chgData name="Boban Srezovski" userId="d2c5dd452d77a740" providerId="LiveId" clId="{D1E5BE48-D5C3-4693-AA3A-7A0620DF73C2}" dt="2022-06-16T21:32:15.722" v="1143" actId="47"/>
        <pc:sldMkLst>
          <pc:docMk/>
          <pc:sldMk cId="3988172560" sldId="808"/>
        </pc:sldMkLst>
      </pc:sldChg>
      <pc:sldChg chg="del">
        <pc:chgData name="Boban Srezovski" userId="d2c5dd452d77a740" providerId="LiveId" clId="{D1E5BE48-D5C3-4693-AA3A-7A0620DF73C2}" dt="2022-06-16T21:32:15.722" v="1143" actId="47"/>
        <pc:sldMkLst>
          <pc:docMk/>
          <pc:sldMk cId="2948287640" sldId="809"/>
        </pc:sldMkLst>
      </pc:sldChg>
      <pc:sldChg chg="del">
        <pc:chgData name="Boban Srezovski" userId="d2c5dd452d77a740" providerId="LiveId" clId="{D1E5BE48-D5C3-4693-AA3A-7A0620DF73C2}" dt="2022-06-16T21:32:15.722" v="1143" actId="47"/>
        <pc:sldMkLst>
          <pc:docMk/>
          <pc:sldMk cId="1664792353" sldId="810"/>
        </pc:sldMkLst>
      </pc:sldChg>
      <pc:sldChg chg="del">
        <pc:chgData name="Boban Srezovski" userId="d2c5dd452d77a740" providerId="LiveId" clId="{D1E5BE48-D5C3-4693-AA3A-7A0620DF73C2}" dt="2022-06-16T21:32:15.722" v="1143" actId="47"/>
        <pc:sldMkLst>
          <pc:docMk/>
          <pc:sldMk cId="3005614299" sldId="811"/>
        </pc:sldMkLst>
      </pc:sldChg>
      <pc:sldChg chg="del">
        <pc:chgData name="Boban Srezovski" userId="d2c5dd452d77a740" providerId="LiveId" clId="{D1E5BE48-D5C3-4693-AA3A-7A0620DF73C2}" dt="2022-06-16T21:32:15.722" v="1143" actId="47"/>
        <pc:sldMkLst>
          <pc:docMk/>
          <pc:sldMk cId="3530813746" sldId="812"/>
        </pc:sldMkLst>
      </pc:sldChg>
      <pc:sldChg chg="del">
        <pc:chgData name="Boban Srezovski" userId="d2c5dd452d77a740" providerId="LiveId" clId="{D1E5BE48-D5C3-4693-AA3A-7A0620DF73C2}" dt="2022-06-16T21:32:15.722" v="1143" actId="47"/>
        <pc:sldMkLst>
          <pc:docMk/>
          <pc:sldMk cId="2802134823" sldId="813"/>
        </pc:sldMkLst>
      </pc:sldChg>
      <pc:sldChg chg="del">
        <pc:chgData name="Boban Srezovski" userId="d2c5dd452d77a740" providerId="LiveId" clId="{D1E5BE48-D5C3-4693-AA3A-7A0620DF73C2}" dt="2022-06-16T21:32:15.722" v="1143" actId="47"/>
        <pc:sldMkLst>
          <pc:docMk/>
          <pc:sldMk cId="2584301236" sldId="814"/>
        </pc:sldMkLst>
      </pc:sldChg>
      <pc:sldChg chg="del">
        <pc:chgData name="Boban Srezovski" userId="d2c5dd452d77a740" providerId="LiveId" clId="{D1E5BE48-D5C3-4693-AA3A-7A0620DF73C2}" dt="2022-06-16T21:32:15.722" v="1143" actId="47"/>
        <pc:sldMkLst>
          <pc:docMk/>
          <pc:sldMk cId="2660552502" sldId="815"/>
        </pc:sldMkLst>
      </pc:sldChg>
      <pc:sldChg chg="del">
        <pc:chgData name="Boban Srezovski" userId="d2c5dd452d77a740" providerId="LiveId" clId="{D1E5BE48-D5C3-4693-AA3A-7A0620DF73C2}" dt="2022-06-16T21:32:15.722" v="1143" actId="47"/>
        <pc:sldMkLst>
          <pc:docMk/>
          <pc:sldMk cId="188759747" sldId="816"/>
        </pc:sldMkLst>
      </pc:sldChg>
      <pc:sldChg chg="del">
        <pc:chgData name="Boban Srezovski" userId="d2c5dd452d77a740" providerId="LiveId" clId="{D1E5BE48-D5C3-4693-AA3A-7A0620DF73C2}" dt="2022-06-16T21:32:15.722" v="1143" actId="47"/>
        <pc:sldMkLst>
          <pc:docMk/>
          <pc:sldMk cId="1785016074" sldId="817"/>
        </pc:sldMkLst>
      </pc:sldChg>
      <pc:sldChg chg="del">
        <pc:chgData name="Boban Srezovski" userId="d2c5dd452d77a740" providerId="LiveId" clId="{D1E5BE48-D5C3-4693-AA3A-7A0620DF73C2}" dt="2022-06-16T21:32:15.722" v="1143" actId="47"/>
        <pc:sldMkLst>
          <pc:docMk/>
          <pc:sldMk cId="4276653679" sldId="818"/>
        </pc:sldMkLst>
      </pc:sldChg>
      <pc:sldChg chg="del">
        <pc:chgData name="Boban Srezovski" userId="d2c5dd452d77a740" providerId="LiveId" clId="{D1E5BE48-D5C3-4693-AA3A-7A0620DF73C2}" dt="2022-06-16T21:32:15.722" v="1143" actId="47"/>
        <pc:sldMkLst>
          <pc:docMk/>
          <pc:sldMk cId="4249379031" sldId="819"/>
        </pc:sldMkLst>
      </pc:sldChg>
      <pc:sldChg chg="del">
        <pc:chgData name="Boban Srezovski" userId="d2c5dd452d77a740" providerId="LiveId" clId="{D1E5BE48-D5C3-4693-AA3A-7A0620DF73C2}" dt="2022-06-16T21:32:15.722" v="1143" actId="47"/>
        <pc:sldMkLst>
          <pc:docMk/>
          <pc:sldMk cId="3197173666" sldId="820"/>
        </pc:sldMkLst>
      </pc:sldChg>
      <pc:sldChg chg="del">
        <pc:chgData name="Boban Srezovski" userId="d2c5dd452d77a740" providerId="LiveId" clId="{D1E5BE48-D5C3-4693-AA3A-7A0620DF73C2}" dt="2022-06-16T21:32:15.722" v="1143" actId="47"/>
        <pc:sldMkLst>
          <pc:docMk/>
          <pc:sldMk cId="311831195" sldId="821"/>
        </pc:sldMkLst>
      </pc:sldChg>
      <pc:sldChg chg="modSp new mod">
        <pc:chgData name="Boban Srezovski" userId="d2c5dd452d77a740" providerId="LiveId" clId="{D1E5BE48-D5C3-4693-AA3A-7A0620DF73C2}" dt="2022-06-16T20:26:39.500" v="68" actId="6549"/>
        <pc:sldMkLst>
          <pc:docMk/>
          <pc:sldMk cId="3725738074" sldId="822"/>
        </pc:sldMkLst>
        <pc:spChg chg="mod">
          <ac:chgData name="Boban Srezovski" userId="d2c5dd452d77a740" providerId="LiveId" clId="{D1E5BE48-D5C3-4693-AA3A-7A0620DF73C2}" dt="2022-06-16T20:26:15.754" v="47" actId="20577"/>
          <ac:spMkLst>
            <pc:docMk/>
            <pc:sldMk cId="3725738074" sldId="822"/>
            <ac:spMk id="2" creationId="{C84C10CF-378F-4734-A05C-A6F2783DD128}"/>
          </ac:spMkLst>
        </pc:spChg>
        <pc:spChg chg="mod">
          <ac:chgData name="Boban Srezovski" userId="d2c5dd452d77a740" providerId="LiveId" clId="{D1E5BE48-D5C3-4693-AA3A-7A0620DF73C2}" dt="2022-06-16T20:26:39.500" v="68" actId="6549"/>
          <ac:spMkLst>
            <pc:docMk/>
            <pc:sldMk cId="3725738074" sldId="822"/>
            <ac:spMk id="3" creationId="{C844E7A9-C225-462E-9F5C-8C81AF2A3CEF}"/>
          </ac:spMkLst>
        </pc:spChg>
      </pc:sldChg>
      <pc:sldChg chg="modSp add mod">
        <pc:chgData name="Boban Srezovski" userId="d2c5dd452d77a740" providerId="LiveId" clId="{D1E5BE48-D5C3-4693-AA3A-7A0620DF73C2}" dt="2022-06-16T20:27:24.845" v="99" actId="6549"/>
        <pc:sldMkLst>
          <pc:docMk/>
          <pc:sldMk cId="144987036" sldId="823"/>
        </pc:sldMkLst>
        <pc:spChg chg="mod">
          <ac:chgData name="Boban Srezovski" userId="d2c5dd452d77a740" providerId="LiveId" clId="{D1E5BE48-D5C3-4693-AA3A-7A0620DF73C2}" dt="2022-06-16T20:27:24.845" v="99" actId="6549"/>
          <ac:spMkLst>
            <pc:docMk/>
            <pc:sldMk cId="144987036" sldId="823"/>
            <ac:spMk id="3" creationId="{C844E7A9-C225-462E-9F5C-8C81AF2A3CEF}"/>
          </ac:spMkLst>
        </pc:spChg>
      </pc:sldChg>
      <pc:sldChg chg="addSp modSp new mod">
        <pc:chgData name="Boban Srezovski" userId="d2c5dd452d77a740" providerId="LiveId" clId="{D1E5BE48-D5C3-4693-AA3A-7A0620DF73C2}" dt="2022-06-16T20:28:09.825" v="114" actId="1076"/>
        <pc:sldMkLst>
          <pc:docMk/>
          <pc:sldMk cId="303902214" sldId="824"/>
        </pc:sldMkLst>
        <pc:spChg chg="mod">
          <ac:chgData name="Boban Srezovski" userId="d2c5dd452d77a740" providerId="LiveId" clId="{D1E5BE48-D5C3-4693-AA3A-7A0620DF73C2}" dt="2022-06-16T20:27:47.845" v="105"/>
          <ac:spMkLst>
            <pc:docMk/>
            <pc:sldMk cId="303902214" sldId="824"/>
            <ac:spMk id="2" creationId="{F9BF7539-6A81-4902-8CF1-48332478322C}"/>
          </ac:spMkLst>
        </pc:spChg>
        <pc:spChg chg="mod">
          <ac:chgData name="Boban Srezovski" userId="d2c5dd452d77a740" providerId="LiveId" clId="{D1E5BE48-D5C3-4693-AA3A-7A0620DF73C2}" dt="2022-06-16T20:28:07.601" v="112" actId="242"/>
          <ac:spMkLst>
            <pc:docMk/>
            <pc:sldMk cId="303902214" sldId="824"/>
            <ac:spMk id="3" creationId="{2FA6C437-B13D-480F-9532-A2A419812394}"/>
          </ac:spMkLst>
        </pc:spChg>
        <pc:picChg chg="add mod">
          <ac:chgData name="Boban Srezovski" userId="d2c5dd452d77a740" providerId="LiveId" clId="{D1E5BE48-D5C3-4693-AA3A-7A0620DF73C2}" dt="2022-06-16T20:28:09.825" v="114" actId="1076"/>
          <ac:picMkLst>
            <pc:docMk/>
            <pc:sldMk cId="303902214" sldId="824"/>
            <ac:picMk id="5" creationId="{2F9D8CA0-FED6-4BF0-85BD-F7EBB11394D5}"/>
          </ac:picMkLst>
        </pc:picChg>
      </pc:sldChg>
      <pc:sldChg chg="addSp delSp modSp add mod">
        <pc:chgData name="Boban Srezovski" userId="d2c5dd452d77a740" providerId="LiveId" clId="{D1E5BE48-D5C3-4693-AA3A-7A0620DF73C2}" dt="2022-06-16T20:28:54.898" v="133" actId="6549"/>
        <pc:sldMkLst>
          <pc:docMk/>
          <pc:sldMk cId="846247220" sldId="825"/>
        </pc:sldMkLst>
        <pc:spChg chg="mod">
          <ac:chgData name="Boban Srezovski" userId="d2c5dd452d77a740" providerId="LiveId" clId="{D1E5BE48-D5C3-4693-AA3A-7A0620DF73C2}" dt="2022-06-16T20:28:54.898" v="133" actId="6549"/>
          <ac:spMkLst>
            <pc:docMk/>
            <pc:sldMk cId="846247220" sldId="825"/>
            <ac:spMk id="3" creationId="{2FA6C437-B13D-480F-9532-A2A419812394}"/>
          </ac:spMkLst>
        </pc:spChg>
        <pc:picChg chg="del">
          <ac:chgData name="Boban Srezovski" userId="d2c5dd452d77a740" providerId="LiveId" clId="{D1E5BE48-D5C3-4693-AA3A-7A0620DF73C2}" dt="2022-06-16T20:28:36.137" v="117" actId="478"/>
          <ac:picMkLst>
            <pc:docMk/>
            <pc:sldMk cId="846247220" sldId="825"/>
            <ac:picMk id="5" creationId="{2F9D8CA0-FED6-4BF0-85BD-F7EBB11394D5}"/>
          </ac:picMkLst>
        </pc:picChg>
        <pc:picChg chg="add mod">
          <ac:chgData name="Boban Srezovski" userId="d2c5dd452d77a740" providerId="LiveId" clId="{D1E5BE48-D5C3-4693-AA3A-7A0620DF73C2}" dt="2022-06-16T20:28:39.064" v="119" actId="1076"/>
          <ac:picMkLst>
            <pc:docMk/>
            <pc:sldMk cId="846247220" sldId="825"/>
            <ac:picMk id="6" creationId="{781ACF06-5047-4CDF-9F0D-FE586E96372F}"/>
          </ac:picMkLst>
        </pc:picChg>
      </pc:sldChg>
      <pc:sldChg chg="add del">
        <pc:chgData name="Boban Srezovski" userId="d2c5dd452d77a740" providerId="LiveId" clId="{D1E5BE48-D5C3-4693-AA3A-7A0620DF73C2}" dt="2022-06-16T20:29:49.045" v="159"/>
        <pc:sldMkLst>
          <pc:docMk/>
          <pc:sldMk cId="1828458163" sldId="826"/>
        </pc:sldMkLst>
      </pc:sldChg>
      <pc:sldChg chg="addSp delSp modSp add mod">
        <pc:chgData name="Boban Srezovski" userId="d2c5dd452d77a740" providerId="LiveId" clId="{D1E5BE48-D5C3-4693-AA3A-7A0620DF73C2}" dt="2022-06-16T20:30:14.778" v="174" actId="20577"/>
        <pc:sldMkLst>
          <pc:docMk/>
          <pc:sldMk cId="2118503487" sldId="826"/>
        </pc:sldMkLst>
        <pc:spChg chg="mod">
          <ac:chgData name="Boban Srezovski" userId="d2c5dd452d77a740" providerId="LiveId" clId="{D1E5BE48-D5C3-4693-AA3A-7A0620DF73C2}" dt="2022-06-16T20:30:14.778" v="174" actId="20577"/>
          <ac:spMkLst>
            <pc:docMk/>
            <pc:sldMk cId="2118503487" sldId="826"/>
            <ac:spMk id="5" creationId="{DBCC5324-8DAD-4A6A-814E-57B86814AF70}"/>
          </ac:spMkLst>
        </pc:spChg>
        <pc:picChg chg="add mod">
          <ac:chgData name="Boban Srezovski" userId="d2c5dd452d77a740" providerId="LiveId" clId="{D1E5BE48-D5C3-4693-AA3A-7A0620DF73C2}" dt="2022-06-16T20:30:10.401" v="170" actId="1076"/>
          <ac:picMkLst>
            <pc:docMk/>
            <pc:sldMk cId="2118503487" sldId="826"/>
            <ac:picMk id="4" creationId="{F4C44BD6-5B7C-49E6-8F73-42EB929DF9BA}"/>
          </ac:picMkLst>
        </pc:picChg>
        <pc:picChg chg="del mod">
          <ac:chgData name="Boban Srezovski" userId="d2c5dd452d77a740" providerId="LiveId" clId="{D1E5BE48-D5C3-4693-AA3A-7A0620DF73C2}" dt="2022-06-16T20:30:02.762" v="168" actId="478"/>
          <ac:picMkLst>
            <pc:docMk/>
            <pc:sldMk cId="2118503487" sldId="826"/>
            <ac:picMk id="7" creationId="{08353B32-92CC-44A4-9198-04DB251D8C8E}"/>
          </ac:picMkLst>
        </pc:picChg>
      </pc:sldChg>
      <pc:sldChg chg="addSp delSp modSp add mod">
        <pc:chgData name="Boban Srezovski" userId="d2c5dd452d77a740" providerId="LiveId" clId="{D1E5BE48-D5C3-4693-AA3A-7A0620DF73C2}" dt="2022-06-16T20:30:46.496" v="183" actId="1076"/>
        <pc:sldMkLst>
          <pc:docMk/>
          <pc:sldMk cId="1950407931" sldId="827"/>
        </pc:sldMkLst>
        <pc:spChg chg="mod">
          <ac:chgData name="Boban Srezovski" userId="d2c5dd452d77a740" providerId="LiveId" clId="{D1E5BE48-D5C3-4693-AA3A-7A0620DF73C2}" dt="2022-06-16T20:30:39.353" v="180" actId="20577"/>
          <ac:spMkLst>
            <pc:docMk/>
            <pc:sldMk cId="1950407931" sldId="827"/>
            <ac:spMk id="5" creationId="{DBCC5324-8DAD-4A6A-814E-57B86814AF70}"/>
          </ac:spMkLst>
        </pc:spChg>
        <pc:picChg chg="del">
          <ac:chgData name="Boban Srezovski" userId="d2c5dd452d77a740" providerId="LiveId" clId="{D1E5BE48-D5C3-4693-AA3A-7A0620DF73C2}" dt="2022-06-16T20:30:40.585" v="181" actId="478"/>
          <ac:picMkLst>
            <pc:docMk/>
            <pc:sldMk cId="1950407931" sldId="827"/>
            <ac:picMk id="4" creationId="{F4C44BD6-5B7C-49E6-8F73-42EB929DF9BA}"/>
          </ac:picMkLst>
        </pc:picChg>
        <pc:picChg chg="add mod">
          <ac:chgData name="Boban Srezovski" userId="d2c5dd452d77a740" providerId="LiveId" clId="{D1E5BE48-D5C3-4693-AA3A-7A0620DF73C2}" dt="2022-06-16T20:30:46.496" v="183" actId="1076"/>
          <ac:picMkLst>
            <pc:docMk/>
            <pc:sldMk cId="1950407931" sldId="827"/>
            <ac:picMk id="6" creationId="{C6519176-2865-45DA-B02A-4F9A71CBF726}"/>
          </ac:picMkLst>
        </pc:picChg>
      </pc:sldChg>
      <pc:sldChg chg="addSp delSp modSp add mod">
        <pc:chgData name="Boban Srezovski" userId="d2c5dd452d77a740" providerId="LiveId" clId="{D1E5BE48-D5C3-4693-AA3A-7A0620DF73C2}" dt="2022-06-16T20:31:15.169" v="197" actId="20577"/>
        <pc:sldMkLst>
          <pc:docMk/>
          <pc:sldMk cId="1104757170" sldId="828"/>
        </pc:sldMkLst>
        <pc:spChg chg="mod">
          <ac:chgData name="Boban Srezovski" userId="d2c5dd452d77a740" providerId="LiveId" clId="{D1E5BE48-D5C3-4693-AA3A-7A0620DF73C2}" dt="2022-06-16T20:31:15.169" v="197" actId="20577"/>
          <ac:spMkLst>
            <pc:docMk/>
            <pc:sldMk cId="1104757170" sldId="828"/>
            <ac:spMk id="5" creationId="{DBCC5324-8DAD-4A6A-814E-57B86814AF70}"/>
          </ac:spMkLst>
        </pc:spChg>
        <pc:picChg chg="add mod">
          <ac:chgData name="Boban Srezovski" userId="d2c5dd452d77a740" providerId="LiveId" clId="{D1E5BE48-D5C3-4693-AA3A-7A0620DF73C2}" dt="2022-06-16T20:31:11.714" v="196" actId="1076"/>
          <ac:picMkLst>
            <pc:docMk/>
            <pc:sldMk cId="1104757170" sldId="828"/>
            <ac:picMk id="4" creationId="{48FFE1E0-1396-4FF8-B5DA-25CD8B3FFCF1}"/>
          </ac:picMkLst>
        </pc:picChg>
        <pc:picChg chg="del">
          <ac:chgData name="Boban Srezovski" userId="d2c5dd452d77a740" providerId="LiveId" clId="{D1E5BE48-D5C3-4693-AA3A-7A0620DF73C2}" dt="2022-06-16T20:31:02.577" v="194" actId="478"/>
          <ac:picMkLst>
            <pc:docMk/>
            <pc:sldMk cId="1104757170" sldId="828"/>
            <ac:picMk id="6" creationId="{C6519176-2865-45DA-B02A-4F9A71CBF726}"/>
          </ac:picMkLst>
        </pc:picChg>
      </pc:sldChg>
      <pc:sldChg chg="addSp delSp modSp add mod">
        <pc:chgData name="Boban Srezovski" userId="d2c5dd452d77a740" providerId="LiveId" clId="{D1E5BE48-D5C3-4693-AA3A-7A0620DF73C2}" dt="2022-06-16T20:35:31.384" v="288" actId="1076"/>
        <pc:sldMkLst>
          <pc:docMk/>
          <pc:sldMk cId="2763286370" sldId="829"/>
        </pc:sldMkLst>
        <pc:spChg chg="mod">
          <ac:chgData name="Boban Srezovski" userId="d2c5dd452d77a740" providerId="LiveId" clId="{D1E5BE48-D5C3-4693-AA3A-7A0620DF73C2}" dt="2022-06-16T20:35:28.736" v="287"/>
          <ac:spMkLst>
            <pc:docMk/>
            <pc:sldMk cId="2763286370" sldId="829"/>
            <ac:spMk id="5" creationId="{DBCC5324-8DAD-4A6A-814E-57B86814AF70}"/>
          </ac:spMkLst>
        </pc:spChg>
        <pc:picChg chg="del">
          <ac:chgData name="Boban Srezovski" userId="d2c5dd452d77a740" providerId="LiveId" clId="{D1E5BE48-D5C3-4693-AA3A-7A0620DF73C2}" dt="2022-06-16T20:31:28.849" v="206" actId="478"/>
          <ac:picMkLst>
            <pc:docMk/>
            <pc:sldMk cId="2763286370" sldId="829"/>
            <ac:picMk id="4" creationId="{48FFE1E0-1396-4FF8-B5DA-25CD8B3FFCF1}"/>
          </ac:picMkLst>
        </pc:picChg>
        <pc:picChg chg="add mod">
          <ac:chgData name="Boban Srezovski" userId="d2c5dd452d77a740" providerId="LiveId" clId="{D1E5BE48-D5C3-4693-AA3A-7A0620DF73C2}" dt="2022-06-16T20:35:31.384" v="288" actId="1076"/>
          <ac:picMkLst>
            <pc:docMk/>
            <pc:sldMk cId="2763286370" sldId="829"/>
            <ac:picMk id="6" creationId="{FAEC309F-EED6-415D-A291-8316E33B8103}"/>
          </ac:picMkLst>
        </pc:picChg>
      </pc:sldChg>
      <pc:sldChg chg="addSp delSp modSp add mod ord">
        <pc:chgData name="Boban Srezovski" userId="d2c5dd452d77a740" providerId="LiveId" clId="{D1E5BE48-D5C3-4693-AA3A-7A0620DF73C2}" dt="2022-06-16T20:42:26.536" v="336" actId="20577"/>
        <pc:sldMkLst>
          <pc:docMk/>
          <pc:sldMk cId="1320089785" sldId="830"/>
        </pc:sldMkLst>
        <pc:spChg chg="mod">
          <ac:chgData name="Boban Srezovski" userId="d2c5dd452d77a740" providerId="LiveId" clId="{D1E5BE48-D5C3-4693-AA3A-7A0620DF73C2}" dt="2022-06-16T20:42:26.536" v="336" actId="20577"/>
          <ac:spMkLst>
            <pc:docMk/>
            <pc:sldMk cId="1320089785" sldId="830"/>
            <ac:spMk id="5" creationId="{DBCC5324-8DAD-4A6A-814E-57B86814AF70}"/>
          </ac:spMkLst>
        </pc:spChg>
        <pc:picChg chg="add del mod">
          <ac:chgData name="Boban Srezovski" userId="d2c5dd452d77a740" providerId="LiveId" clId="{D1E5BE48-D5C3-4693-AA3A-7A0620DF73C2}" dt="2022-06-16T20:41:46.640" v="314" actId="478"/>
          <ac:picMkLst>
            <pc:docMk/>
            <pc:sldMk cId="1320089785" sldId="830"/>
            <ac:picMk id="4" creationId="{5BBB7FAF-B969-4EEB-B830-C8878F920566}"/>
          </ac:picMkLst>
        </pc:picChg>
        <pc:picChg chg="del">
          <ac:chgData name="Boban Srezovski" userId="d2c5dd452d77a740" providerId="LiveId" clId="{D1E5BE48-D5C3-4693-AA3A-7A0620DF73C2}" dt="2022-06-16T20:31:45.962" v="210" actId="478"/>
          <ac:picMkLst>
            <pc:docMk/>
            <pc:sldMk cId="1320089785" sldId="830"/>
            <ac:picMk id="6" creationId="{FAEC309F-EED6-415D-A291-8316E33B8103}"/>
          </ac:picMkLst>
        </pc:picChg>
        <pc:picChg chg="add del mod">
          <ac:chgData name="Boban Srezovski" userId="d2c5dd452d77a740" providerId="LiveId" clId="{D1E5BE48-D5C3-4693-AA3A-7A0620DF73C2}" dt="2022-06-16T20:41:46.240" v="313" actId="478"/>
          <ac:picMkLst>
            <pc:docMk/>
            <pc:sldMk cId="1320089785" sldId="830"/>
            <ac:picMk id="8" creationId="{26C3F796-1530-4FFC-BC08-B05840555C75}"/>
          </ac:picMkLst>
        </pc:picChg>
        <pc:picChg chg="add mod">
          <ac:chgData name="Boban Srezovski" userId="d2c5dd452d77a740" providerId="LiveId" clId="{D1E5BE48-D5C3-4693-AA3A-7A0620DF73C2}" dt="2022-06-16T20:41:58.047" v="319" actId="1076"/>
          <ac:picMkLst>
            <pc:docMk/>
            <pc:sldMk cId="1320089785" sldId="830"/>
            <ac:picMk id="10" creationId="{E44C3A5F-CB49-4556-BF38-E855168721C5}"/>
          </ac:picMkLst>
        </pc:picChg>
      </pc:sldChg>
      <pc:sldChg chg="addSp modSp add mod ord">
        <pc:chgData name="Boban Srezovski" userId="d2c5dd452d77a740" providerId="LiveId" clId="{D1E5BE48-D5C3-4693-AA3A-7A0620DF73C2}" dt="2022-06-16T20:35:41.797" v="290"/>
        <pc:sldMkLst>
          <pc:docMk/>
          <pc:sldMk cId="1760420936" sldId="831"/>
        </pc:sldMkLst>
        <pc:spChg chg="mod">
          <ac:chgData name="Boban Srezovski" userId="d2c5dd452d77a740" providerId="LiveId" clId="{D1E5BE48-D5C3-4693-AA3A-7A0620DF73C2}" dt="2022-06-16T20:35:00.312" v="276"/>
          <ac:spMkLst>
            <pc:docMk/>
            <pc:sldMk cId="1760420936" sldId="831"/>
            <ac:spMk id="5" creationId="{DBCC5324-8DAD-4A6A-814E-57B86814AF70}"/>
          </ac:spMkLst>
        </pc:spChg>
        <pc:picChg chg="add mod">
          <ac:chgData name="Boban Srezovski" userId="d2c5dd452d77a740" providerId="LiveId" clId="{D1E5BE48-D5C3-4693-AA3A-7A0620DF73C2}" dt="2022-06-16T20:33:33.800" v="255" actId="1076"/>
          <ac:picMkLst>
            <pc:docMk/>
            <pc:sldMk cId="1760420936" sldId="831"/>
            <ac:picMk id="4" creationId="{D3B3F46A-D20D-466B-8BD2-3E3B76D08C11}"/>
          </ac:picMkLst>
        </pc:picChg>
      </pc:sldChg>
      <pc:sldChg chg="addSp delSp modSp new mod">
        <pc:chgData name="Boban Srezovski" userId="d2c5dd452d77a740" providerId="LiveId" clId="{D1E5BE48-D5C3-4693-AA3A-7A0620DF73C2}" dt="2022-06-16T20:38:07.047" v="299" actId="14100"/>
        <pc:sldMkLst>
          <pc:docMk/>
          <pc:sldMk cId="2870544414" sldId="832"/>
        </pc:sldMkLst>
        <pc:spChg chg="mod">
          <ac:chgData name="Boban Srezovski" userId="d2c5dd452d77a740" providerId="LiveId" clId="{D1E5BE48-D5C3-4693-AA3A-7A0620DF73C2}" dt="2022-06-16T20:33:38.633" v="256"/>
          <ac:spMkLst>
            <pc:docMk/>
            <pc:sldMk cId="2870544414" sldId="832"/>
            <ac:spMk id="2" creationId="{A93F4CDF-BE00-43AA-A299-60E0F437CFAA}"/>
          </ac:spMkLst>
        </pc:spChg>
        <pc:spChg chg="mod">
          <ac:chgData name="Boban Srezovski" userId="d2c5dd452d77a740" providerId="LiveId" clId="{D1E5BE48-D5C3-4693-AA3A-7A0620DF73C2}" dt="2022-06-16T20:38:07.047" v="299" actId="14100"/>
          <ac:spMkLst>
            <pc:docMk/>
            <pc:sldMk cId="2870544414" sldId="832"/>
            <ac:spMk id="3" creationId="{C00162C7-FE7E-4E63-8191-7CBB843F7199}"/>
          </ac:spMkLst>
        </pc:spChg>
        <pc:picChg chg="add del">
          <ac:chgData name="Boban Srezovski" userId="d2c5dd452d77a740" providerId="LiveId" clId="{D1E5BE48-D5C3-4693-AA3A-7A0620DF73C2}" dt="2022-06-16T20:33:24.562" v="252" actId="22"/>
          <ac:picMkLst>
            <pc:docMk/>
            <pc:sldMk cId="2870544414" sldId="832"/>
            <ac:picMk id="5" creationId="{64B8CE64-4AFB-4719-810E-337FE7E9530F}"/>
          </ac:picMkLst>
        </pc:picChg>
        <pc:picChg chg="add mod">
          <ac:chgData name="Boban Srezovski" userId="d2c5dd452d77a740" providerId="LiveId" clId="{D1E5BE48-D5C3-4693-AA3A-7A0620DF73C2}" dt="2022-06-16T20:37:59.689" v="296" actId="14100"/>
          <ac:picMkLst>
            <pc:docMk/>
            <pc:sldMk cId="2870544414" sldId="832"/>
            <ac:picMk id="7" creationId="{9BEE94D4-11B9-435B-93C1-9DA9001C4499}"/>
          </ac:picMkLst>
        </pc:picChg>
      </pc:sldChg>
      <pc:sldChg chg="addSp delSp modSp add mod">
        <pc:chgData name="Boban Srezovski" userId="d2c5dd452d77a740" providerId="LiveId" clId="{D1E5BE48-D5C3-4693-AA3A-7A0620DF73C2}" dt="2022-06-16T20:46:26.335" v="429" actId="20577"/>
        <pc:sldMkLst>
          <pc:docMk/>
          <pc:sldMk cId="2851958993" sldId="833"/>
        </pc:sldMkLst>
        <pc:spChg chg="mod">
          <ac:chgData name="Boban Srezovski" userId="d2c5dd452d77a740" providerId="LiveId" clId="{D1E5BE48-D5C3-4693-AA3A-7A0620DF73C2}" dt="2022-06-16T20:46:26.335" v="429" actId="20577"/>
          <ac:spMkLst>
            <pc:docMk/>
            <pc:sldMk cId="2851958993" sldId="833"/>
            <ac:spMk id="3" creationId="{7191CFFF-53FD-4C64-9590-01216DEF2680}"/>
          </ac:spMkLst>
        </pc:spChg>
        <pc:picChg chg="add mod">
          <ac:chgData name="Boban Srezovski" userId="d2c5dd452d77a740" providerId="LiveId" clId="{D1E5BE48-D5C3-4693-AA3A-7A0620DF73C2}" dt="2022-06-16T20:46:21.198" v="426" actId="1076"/>
          <ac:picMkLst>
            <pc:docMk/>
            <pc:sldMk cId="2851958993" sldId="833"/>
            <ac:picMk id="5" creationId="{14F309D8-713B-4948-8B09-051CD899F613}"/>
          </ac:picMkLst>
        </pc:picChg>
        <pc:picChg chg="del">
          <ac:chgData name="Boban Srezovski" userId="d2c5dd452d77a740" providerId="LiveId" clId="{D1E5BE48-D5C3-4693-AA3A-7A0620DF73C2}" dt="2022-06-16T20:45:55.345" v="405" actId="478"/>
          <ac:picMkLst>
            <pc:docMk/>
            <pc:sldMk cId="2851958993" sldId="833"/>
            <ac:picMk id="6" creationId="{5932A1D7-C33A-4EDA-9450-BD17CA23EE09}"/>
          </ac:picMkLst>
        </pc:picChg>
      </pc:sldChg>
      <pc:sldChg chg="addSp modSp add mod">
        <pc:chgData name="Boban Srezovski" userId="d2c5dd452d77a740" providerId="LiveId" clId="{D1E5BE48-D5C3-4693-AA3A-7A0620DF73C2}" dt="2022-06-16T20:49:12.470" v="519" actId="14100"/>
        <pc:sldMkLst>
          <pc:docMk/>
          <pc:sldMk cId="2264061391" sldId="834"/>
        </pc:sldMkLst>
        <pc:spChg chg="mod">
          <ac:chgData name="Boban Srezovski" userId="d2c5dd452d77a740" providerId="LiveId" clId="{D1E5BE48-D5C3-4693-AA3A-7A0620DF73C2}" dt="2022-06-16T20:49:12.470" v="519" actId="14100"/>
          <ac:spMkLst>
            <pc:docMk/>
            <pc:sldMk cId="2264061391" sldId="834"/>
            <ac:spMk id="3" creationId="{7191CFFF-53FD-4C64-9590-01216DEF2680}"/>
          </ac:spMkLst>
        </pc:spChg>
        <pc:picChg chg="add mod">
          <ac:chgData name="Boban Srezovski" userId="d2c5dd452d77a740" providerId="LiveId" clId="{D1E5BE48-D5C3-4693-AA3A-7A0620DF73C2}" dt="2022-06-16T20:49:08.021" v="517" actId="1076"/>
          <ac:picMkLst>
            <pc:docMk/>
            <pc:sldMk cId="2264061391" sldId="834"/>
            <ac:picMk id="5" creationId="{210C37B3-6CD9-4F52-AA99-2BB837E2A77F}"/>
          </ac:picMkLst>
        </pc:picChg>
      </pc:sldChg>
      <pc:sldChg chg="addSp delSp modSp add mod">
        <pc:chgData name="Boban Srezovski" userId="d2c5dd452d77a740" providerId="LiveId" clId="{D1E5BE48-D5C3-4693-AA3A-7A0620DF73C2}" dt="2022-06-16T20:49:52.127" v="532" actId="1076"/>
        <pc:sldMkLst>
          <pc:docMk/>
          <pc:sldMk cId="2132105249" sldId="835"/>
        </pc:sldMkLst>
        <pc:spChg chg="mod">
          <ac:chgData name="Boban Srezovski" userId="d2c5dd452d77a740" providerId="LiveId" clId="{D1E5BE48-D5C3-4693-AA3A-7A0620DF73C2}" dt="2022-06-16T20:49:49.815" v="531" actId="20577"/>
          <ac:spMkLst>
            <pc:docMk/>
            <pc:sldMk cId="2132105249" sldId="835"/>
            <ac:spMk id="3" creationId="{7191CFFF-53FD-4C64-9590-01216DEF2680}"/>
          </ac:spMkLst>
        </pc:spChg>
        <pc:picChg chg="del">
          <ac:chgData name="Boban Srezovski" userId="d2c5dd452d77a740" providerId="LiveId" clId="{D1E5BE48-D5C3-4693-AA3A-7A0620DF73C2}" dt="2022-06-16T20:49:31.695" v="522" actId="478"/>
          <ac:picMkLst>
            <pc:docMk/>
            <pc:sldMk cId="2132105249" sldId="835"/>
            <ac:picMk id="5" creationId="{210C37B3-6CD9-4F52-AA99-2BB837E2A77F}"/>
          </ac:picMkLst>
        </pc:picChg>
        <pc:picChg chg="add mod">
          <ac:chgData name="Boban Srezovski" userId="d2c5dd452d77a740" providerId="LiveId" clId="{D1E5BE48-D5C3-4693-AA3A-7A0620DF73C2}" dt="2022-06-16T20:49:52.127" v="532" actId="1076"/>
          <ac:picMkLst>
            <pc:docMk/>
            <pc:sldMk cId="2132105249" sldId="835"/>
            <ac:picMk id="6" creationId="{3758BE00-C314-4298-ACE9-1FCE67478117}"/>
          </ac:picMkLst>
        </pc:picChg>
      </pc:sldChg>
      <pc:sldChg chg="addSp delSp modSp add mod ord">
        <pc:chgData name="Boban Srezovski" userId="d2c5dd452d77a740" providerId="LiveId" clId="{D1E5BE48-D5C3-4693-AA3A-7A0620DF73C2}" dt="2022-06-16T20:50:23.269" v="545" actId="242"/>
        <pc:sldMkLst>
          <pc:docMk/>
          <pc:sldMk cId="700701730" sldId="836"/>
        </pc:sldMkLst>
        <pc:spChg chg="mod">
          <ac:chgData name="Boban Srezovski" userId="d2c5dd452d77a740" providerId="LiveId" clId="{D1E5BE48-D5C3-4693-AA3A-7A0620DF73C2}" dt="2022-06-16T20:50:23.269" v="545" actId="242"/>
          <ac:spMkLst>
            <pc:docMk/>
            <pc:sldMk cId="700701730" sldId="836"/>
            <ac:spMk id="3" creationId="{7191CFFF-53FD-4C64-9590-01216DEF2680}"/>
          </ac:spMkLst>
        </pc:spChg>
        <pc:picChg chg="del">
          <ac:chgData name="Boban Srezovski" userId="d2c5dd452d77a740" providerId="LiveId" clId="{D1E5BE48-D5C3-4693-AA3A-7A0620DF73C2}" dt="2022-06-16T20:50:04.855" v="539" actId="478"/>
          <ac:picMkLst>
            <pc:docMk/>
            <pc:sldMk cId="700701730" sldId="836"/>
            <ac:picMk id="5" creationId="{210C37B3-6CD9-4F52-AA99-2BB837E2A77F}"/>
          </ac:picMkLst>
        </pc:picChg>
        <pc:picChg chg="add mod">
          <ac:chgData name="Boban Srezovski" userId="d2c5dd452d77a740" providerId="LiveId" clId="{D1E5BE48-D5C3-4693-AA3A-7A0620DF73C2}" dt="2022-06-16T20:50:18.455" v="543" actId="1076"/>
          <ac:picMkLst>
            <pc:docMk/>
            <pc:sldMk cId="700701730" sldId="836"/>
            <ac:picMk id="6" creationId="{DC126E0A-5BAC-43CD-A018-A3A6DC791A57}"/>
          </ac:picMkLst>
        </pc:picChg>
      </pc:sldChg>
      <pc:sldChg chg="add del">
        <pc:chgData name="Boban Srezovski" userId="d2c5dd452d77a740" providerId="LiveId" clId="{D1E5BE48-D5C3-4693-AA3A-7A0620DF73C2}" dt="2022-06-16T20:49:57.544" v="534"/>
        <pc:sldMkLst>
          <pc:docMk/>
          <pc:sldMk cId="3591724299" sldId="836"/>
        </pc:sldMkLst>
      </pc:sldChg>
      <pc:sldChg chg="addSp delSp modSp add mod ord">
        <pc:chgData name="Boban Srezovski" userId="d2c5dd452d77a740" providerId="LiveId" clId="{D1E5BE48-D5C3-4693-AA3A-7A0620DF73C2}" dt="2022-06-16T20:51:56.078" v="568" actId="1076"/>
        <pc:sldMkLst>
          <pc:docMk/>
          <pc:sldMk cId="1241237529" sldId="837"/>
        </pc:sldMkLst>
        <pc:spChg chg="mod">
          <ac:chgData name="Boban Srezovski" userId="d2c5dd452d77a740" providerId="LiveId" clId="{D1E5BE48-D5C3-4693-AA3A-7A0620DF73C2}" dt="2022-06-16T20:51:49.584" v="566" actId="20577"/>
          <ac:spMkLst>
            <pc:docMk/>
            <pc:sldMk cId="1241237529" sldId="837"/>
            <ac:spMk id="3" creationId="{7191CFFF-53FD-4C64-9590-01216DEF2680}"/>
          </ac:spMkLst>
        </pc:spChg>
        <pc:picChg chg="add mod">
          <ac:chgData name="Boban Srezovski" userId="d2c5dd452d77a740" providerId="LiveId" clId="{D1E5BE48-D5C3-4693-AA3A-7A0620DF73C2}" dt="2022-06-16T20:51:56.078" v="568" actId="1076"/>
          <ac:picMkLst>
            <pc:docMk/>
            <pc:sldMk cId="1241237529" sldId="837"/>
            <ac:picMk id="5" creationId="{B9BBBBAE-8198-4310-B4E7-8DA5BD6FC337}"/>
          </ac:picMkLst>
        </pc:picChg>
        <pc:picChg chg="del">
          <ac:chgData name="Boban Srezovski" userId="d2c5dd452d77a740" providerId="LiveId" clId="{D1E5BE48-D5C3-4693-AA3A-7A0620DF73C2}" dt="2022-06-16T20:51:31.807" v="550" actId="478"/>
          <ac:picMkLst>
            <pc:docMk/>
            <pc:sldMk cId="1241237529" sldId="837"/>
            <ac:picMk id="6" creationId="{3758BE00-C314-4298-ACE9-1FCE67478117}"/>
          </ac:picMkLst>
        </pc:picChg>
      </pc:sldChg>
      <pc:sldChg chg="addSp delSp modSp add mod">
        <pc:chgData name="Boban Srezovski" userId="d2c5dd452d77a740" providerId="LiveId" clId="{D1E5BE48-D5C3-4693-AA3A-7A0620DF73C2}" dt="2022-06-16T21:06:14.149" v="700" actId="20577"/>
        <pc:sldMkLst>
          <pc:docMk/>
          <pc:sldMk cId="329418051" sldId="838"/>
        </pc:sldMkLst>
        <pc:spChg chg="mod">
          <ac:chgData name="Boban Srezovski" userId="d2c5dd452d77a740" providerId="LiveId" clId="{D1E5BE48-D5C3-4693-AA3A-7A0620DF73C2}" dt="2022-06-16T21:06:14.149" v="700" actId="20577"/>
          <ac:spMkLst>
            <pc:docMk/>
            <pc:sldMk cId="329418051" sldId="838"/>
            <ac:spMk id="3" creationId="{7191CFFF-53FD-4C64-9590-01216DEF2680}"/>
          </ac:spMkLst>
        </pc:spChg>
        <pc:picChg chg="del">
          <ac:chgData name="Boban Srezovski" userId="d2c5dd452d77a740" providerId="LiveId" clId="{D1E5BE48-D5C3-4693-AA3A-7A0620DF73C2}" dt="2022-06-16T21:00:17.029" v="692" actId="478"/>
          <ac:picMkLst>
            <pc:docMk/>
            <pc:sldMk cId="329418051" sldId="838"/>
            <ac:picMk id="5" creationId="{C4169227-71BA-4401-BBBC-0B1437D6C020}"/>
          </ac:picMkLst>
        </pc:picChg>
        <pc:picChg chg="add mod">
          <ac:chgData name="Boban Srezovski" userId="d2c5dd452d77a740" providerId="LiveId" clId="{D1E5BE48-D5C3-4693-AA3A-7A0620DF73C2}" dt="2022-06-16T21:06:05.075" v="696" actId="1076"/>
          <ac:picMkLst>
            <pc:docMk/>
            <pc:sldMk cId="329418051" sldId="838"/>
            <ac:picMk id="6" creationId="{4CA288C8-E800-4413-9E1A-BB19D8E102B4}"/>
          </ac:picMkLst>
        </pc:picChg>
      </pc:sldChg>
      <pc:sldChg chg="addSp delSp modSp add mod ord">
        <pc:chgData name="Boban Srezovski" userId="d2c5dd452d77a740" providerId="LiveId" clId="{D1E5BE48-D5C3-4693-AA3A-7A0620DF73C2}" dt="2022-06-16T21:09:21.356" v="761" actId="1076"/>
        <pc:sldMkLst>
          <pc:docMk/>
          <pc:sldMk cId="104446313" sldId="839"/>
        </pc:sldMkLst>
        <pc:spChg chg="mod">
          <ac:chgData name="Boban Srezovski" userId="d2c5dd452d77a740" providerId="LiveId" clId="{D1E5BE48-D5C3-4693-AA3A-7A0620DF73C2}" dt="2022-06-16T21:08:46.513" v="742"/>
          <ac:spMkLst>
            <pc:docMk/>
            <pc:sldMk cId="104446313" sldId="839"/>
            <ac:spMk id="2" creationId="{7C6D2843-BF9F-4FE7-9A2E-C8A64C8FFA90}"/>
          </ac:spMkLst>
        </pc:spChg>
        <pc:spChg chg="mod">
          <ac:chgData name="Boban Srezovski" userId="d2c5dd452d77a740" providerId="LiveId" clId="{D1E5BE48-D5C3-4693-AA3A-7A0620DF73C2}" dt="2022-06-16T21:09:14.427" v="759" actId="14100"/>
          <ac:spMkLst>
            <pc:docMk/>
            <pc:sldMk cId="104446313" sldId="839"/>
            <ac:spMk id="3" creationId="{7191CFFF-53FD-4C64-9590-01216DEF2680}"/>
          </ac:spMkLst>
        </pc:spChg>
        <pc:picChg chg="del">
          <ac:chgData name="Boban Srezovski" userId="d2c5dd452d77a740" providerId="LiveId" clId="{D1E5BE48-D5C3-4693-AA3A-7A0620DF73C2}" dt="2022-06-16T21:08:51.325" v="744" actId="478"/>
          <ac:picMkLst>
            <pc:docMk/>
            <pc:sldMk cId="104446313" sldId="839"/>
            <ac:picMk id="5" creationId="{C4169227-71BA-4401-BBBC-0B1437D6C020}"/>
          </ac:picMkLst>
        </pc:picChg>
        <pc:picChg chg="add mod">
          <ac:chgData name="Boban Srezovski" userId="d2c5dd452d77a740" providerId="LiveId" clId="{D1E5BE48-D5C3-4693-AA3A-7A0620DF73C2}" dt="2022-06-16T21:09:21.356" v="761" actId="1076"/>
          <ac:picMkLst>
            <pc:docMk/>
            <pc:sldMk cId="104446313" sldId="839"/>
            <ac:picMk id="6" creationId="{6D80614A-4270-4DB1-ACBE-8B55CD50B800}"/>
          </ac:picMkLst>
        </pc:picChg>
      </pc:sldChg>
      <pc:sldChg chg="delSp modSp add mod">
        <pc:chgData name="Boban Srezovski" userId="d2c5dd452d77a740" providerId="LiveId" clId="{D1E5BE48-D5C3-4693-AA3A-7A0620DF73C2}" dt="2022-06-16T21:12:05.668" v="819" actId="6549"/>
        <pc:sldMkLst>
          <pc:docMk/>
          <pc:sldMk cId="1932095417" sldId="840"/>
        </pc:sldMkLst>
        <pc:spChg chg="mod">
          <ac:chgData name="Boban Srezovski" userId="d2c5dd452d77a740" providerId="LiveId" clId="{D1E5BE48-D5C3-4693-AA3A-7A0620DF73C2}" dt="2022-06-16T21:12:05.668" v="819" actId="6549"/>
          <ac:spMkLst>
            <pc:docMk/>
            <pc:sldMk cId="1932095417" sldId="840"/>
            <ac:spMk id="3" creationId="{7191CFFF-53FD-4C64-9590-01216DEF2680}"/>
          </ac:spMkLst>
        </pc:spChg>
        <pc:picChg chg="del">
          <ac:chgData name="Boban Srezovski" userId="d2c5dd452d77a740" providerId="LiveId" clId="{D1E5BE48-D5C3-4693-AA3A-7A0620DF73C2}" dt="2022-06-16T21:11:45.352" v="802" actId="478"/>
          <ac:picMkLst>
            <pc:docMk/>
            <pc:sldMk cId="1932095417" sldId="840"/>
            <ac:picMk id="5" creationId="{70D0A3BD-625C-4834-9E9C-1902F5907157}"/>
          </ac:picMkLst>
        </pc:picChg>
      </pc:sldChg>
      <pc:sldChg chg="addSp delSp modSp add mod">
        <pc:chgData name="Boban Srezovski" userId="d2c5dd452d77a740" providerId="LiveId" clId="{D1E5BE48-D5C3-4693-AA3A-7A0620DF73C2}" dt="2022-06-16T21:26:44.160" v="970" actId="1076"/>
        <pc:sldMkLst>
          <pc:docMk/>
          <pc:sldMk cId="3337141446" sldId="841"/>
        </pc:sldMkLst>
        <pc:spChg chg="mod">
          <ac:chgData name="Boban Srezovski" userId="d2c5dd452d77a740" providerId="LiveId" clId="{D1E5BE48-D5C3-4693-AA3A-7A0620DF73C2}" dt="2022-06-16T21:26:42.860" v="969" actId="20577"/>
          <ac:spMkLst>
            <pc:docMk/>
            <pc:sldMk cId="3337141446" sldId="841"/>
            <ac:spMk id="3" creationId="{7191CFFF-53FD-4C64-9590-01216DEF2680}"/>
          </ac:spMkLst>
        </pc:spChg>
        <pc:picChg chg="del">
          <ac:chgData name="Boban Srezovski" userId="d2c5dd452d77a740" providerId="LiveId" clId="{D1E5BE48-D5C3-4693-AA3A-7A0620DF73C2}" dt="2022-06-16T21:26:11.794" v="931" actId="478"/>
          <ac:picMkLst>
            <pc:docMk/>
            <pc:sldMk cId="3337141446" sldId="841"/>
            <ac:picMk id="5" creationId="{1307F17D-2708-4754-BC62-558CF3CCECAF}"/>
          </ac:picMkLst>
        </pc:picChg>
        <pc:picChg chg="add mod">
          <ac:chgData name="Boban Srezovski" userId="d2c5dd452d77a740" providerId="LiveId" clId="{D1E5BE48-D5C3-4693-AA3A-7A0620DF73C2}" dt="2022-06-16T21:26:44.160" v="970" actId="1076"/>
          <ac:picMkLst>
            <pc:docMk/>
            <pc:sldMk cId="3337141446" sldId="841"/>
            <ac:picMk id="6" creationId="{E1D9067A-6310-4E7B-9BCE-56EFE8D2D847}"/>
          </ac:picMkLst>
        </pc:picChg>
        <pc:picChg chg="del">
          <ac:chgData name="Boban Srezovski" userId="d2c5dd452d77a740" providerId="LiveId" clId="{D1E5BE48-D5C3-4693-AA3A-7A0620DF73C2}" dt="2022-06-16T21:26:30.410" v="964" actId="478"/>
          <ac:picMkLst>
            <pc:docMk/>
            <pc:sldMk cId="3337141446" sldId="841"/>
            <ac:picMk id="7" creationId="{5F4EE553-447B-4AE6-9E96-C92206D372F6}"/>
          </ac:picMkLst>
        </pc:picChg>
      </pc:sldChg>
      <pc:sldChg chg="add del">
        <pc:chgData name="Boban Srezovski" userId="d2c5dd452d77a740" providerId="LiveId" clId="{D1E5BE48-D5C3-4693-AA3A-7A0620DF73C2}" dt="2022-06-16T21:27:46.426" v="990"/>
        <pc:sldMkLst>
          <pc:docMk/>
          <pc:sldMk cId="1292996941" sldId="842"/>
        </pc:sldMkLst>
      </pc:sldChg>
      <pc:sldChg chg="delSp modSp add mod">
        <pc:chgData name="Boban Srezovski" userId="d2c5dd452d77a740" providerId="LiveId" clId="{D1E5BE48-D5C3-4693-AA3A-7A0620DF73C2}" dt="2022-06-16T21:28:22.834" v="1024" actId="6549"/>
        <pc:sldMkLst>
          <pc:docMk/>
          <pc:sldMk cId="2775581873" sldId="842"/>
        </pc:sldMkLst>
        <pc:spChg chg="mod">
          <ac:chgData name="Boban Srezovski" userId="d2c5dd452d77a740" providerId="LiveId" clId="{D1E5BE48-D5C3-4693-AA3A-7A0620DF73C2}" dt="2022-06-16T21:28:22.834" v="1024" actId="6549"/>
          <ac:spMkLst>
            <pc:docMk/>
            <pc:sldMk cId="2775581873" sldId="842"/>
            <ac:spMk id="3" creationId="{7191CFFF-53FD-4C64-9590-01216DEF2680}"/>
          </ac:spMkLst>
        </pc:spChg>
        <pc:picChg chg="del">
          <ac:chgData name="Boban Srezovski" userId="d2c5dd452d77a740" providerId="LiveId" clId="{D1E5BE48-D5C3-4693-AA3A-7A0620DF73C2}" dt="2022-06-16T21:27:49.436" v="992" actId="478"/>
          <ac:picMkLst>
            <pc:docMk/>
            <pc:sldMk cId="2775581873" sldId="842"/>
            <ac:picMk id="6" creationId="{0E1DEB61-C234-44E4-BC3E-1BC38E9F3186}"/>
          </ac:picMkLst>
        </pc:picChg>
      </pc:sldChg>
    </pc:docChg>
  </pc:docChgLst>
  <pc:docChgLst>
    <pc:chgData name="Boban Srezovski" userId="d2c5dd452d77a740" providerId="LiveId" clId="{51759253-235E-45C3-8143-0A5F1AFFCDAB}"/>
    <pc:docChg chg="undo redo custSel addSld delSld modSld sldOrd addSection delSection modSection">
      <pc:chgData name="Boban Srezovski" userId="d2c5dd452d77a740" providerId="LiveId" clId="{51759253-235E-45C3-8143-0A5F1AFFCDAB}" dt="2022-03-31T23:24:05.351" v="3473" actId="20577"/>
      <pc:docMkLst>
        <pc:docMk/>
      </pc:docMkLst>
      <pc:sldChg chg="modSp mod">
        <pc:chgData name="Boban Srezovski" userId="d2c5dd452d77a740" providerId="LiveId" clId="{51759253-235E-45C3-8143-0A5F1AFFCDAB}" dt="2022-03-31T23:24:05.351" v="3473" actId="20577"/>
        <pc:sldMkLst>
          <pc:docMk/>
          <pc:sldMk cId="4120532793" sldId="269"/>
        </pc:sldMkLst>
        <pc:spChg chg="mod">
          <ac:chgData name="Boban Srezovski" userId="d2c5dd452d77a740" providerId="LiveId" clId="{51759253-235E-45C3-8143-0A5F1AFFCDAB}" dt="2022-03-31T23:24:05.351" v="3473" actId="20577"/>
          <ac:spMkLst>
            <pc:docMk/>
            <pc:sldMk cId="4120532793" sldId="269"/>
            <ac:spMk id="2" creationId="{D6A451ED-E201-46BE-B207-BB09860B7F38}"/>
          </ac:spMkLst>
        </pc:spChg>
        <pc:spChg chg="mod">
          <ac:chgData name="Boban Srezovski" userId="d2c5dd452d77a740" providerId="LiveId" clId="{51759253-235E-45C3-8143-0A5F1AFFCDAB}" dt="2022-03-31T08:13:04.079" v="13" actId="27636"/>
          <ac:spMkLst>
            <pc:docMk/>
            <pc:sldMk cId="4120532793" sldId="269"/>
            <ac:spMk id="3" creationId="{BF08F604-1036-4A25-AF00-D2712D8AFE4D}"/>
          </ac:spMkLst>
        </pc:spChg>
      </pc:sldChg>
      <pc:sldChg chg="modSp mod">
        <pc:chgData name="Boban Srezovski" userId="d2c5dd452d77a740" providerId="LiveId" clId="{51759253-235E-45C3-8143-0A5F1AFFCDAB}" dt="2022-03-31T08:13:46.892" v="54" actId="6549"/>
        <pc:sldMkLst>
          <pc:docMk/>
          <pc:sldMk cId="337182121" sldId="375"/>
        </pc:sldMkLst>
        <pc:spChg chg="mod">
          <ac:chgData name="Boban Srezovski" userId="d2c5dd452d77a740" providerId="LiveId" clId="{51759253-235E-45C3-8143-0A5F1AFFCDAB}" dt="2022-03-31T08:13:46.892" v="54" actId="6549"/>
          <ac:spMkLst>
            <pc:docMk/>
            <pc:sldMk cId="337182121" sldId="375"/>
            <ac:spMk id="3" creationId="{BC210D0D-C5CF-4691-A432-C0C9D3ADAB4B}"/>
          </ac:spMkLst>
        </pc:spChg>
      </pc:sldChg>
      <pc:sldChg chg="modSp mod">
        <pc:chgData name="Boban Srezovski" userId="d2c5dd452d77a740" providerId="LiveId" clId="{51759253-235E-45C3-8143-0A5F1AFFCDAB}" dt="2022-03-31T08:14:49.092" v="121" actId="6549"/>
        <pc:sldMkLst>
          <pc:docMk/>
          <pc:sldMk cId="694927411" sldId="381"/>
        </pc:sldMkLst>
        <pc:spChg chg="mod">
          <ac:chgData name="Boban Srezovski" userId="d2c5dd452d77a740" providerId="LiveId" clId="{51759253-235E-45C3-8143-0A5F1AFFCDAB}" dt="2022-03-31T08:14:05.475" v="64" actId="6549"/>
          <ac:spMkLst>
            <pc:docMk/>
            <pc:sldMk cId="694927411" sldId="381"/>
            <ac:spMk id="2" creationId="{B9D304D0-DEEC-45D5-9724-796AA4982A38}"/>
          </ac:spMkLst>
        </pc:spChg>
        <pc:spChg chg="mod">
          <ac:chgData name="Boban Srezovski" userId="d2c5dd452d77a740" providerId="LiveId" clId="{51759253-235E-45C3-8143-0A5F1AFFCDAB}" dt="2022-03-31T08:14:49.092" v="121" actId="6549"/>
          <ac:spMkLst>
            <pc:docMk/>
            <pc:sldMk cId="694927411" sldId="381"/>
            <ac:spMk id="3" creationId="{7106CDAC-8D05-41FE-BA32-A7D942AF277E}"/>
          </ac:spMkLst>
        </pc:spChg>
      </pc:sldChg>
      <pc:sldChg chg="modSp mod">
        <pc:chgData name="Boban Srezovski" userId="d2c5dd452d77a740" providerId="LiveId" clId="{51759253-235E-45C3-8143-0A5F1AFFCDAB}" dt="2022-03-31T08:43:33.153" v="174" actId="20577"/>
        <pc:sldMkLst>
          <pc:docMk/>
          <pc:sldMk cId="33089202" sldId="400"/>
        </pc:sldMkLst>
        <pc:spChg chg="mod">
          <ac:chgData name="Boban Srezovski" userId="d2c5dd452d77a740" providerId="LiveId" clId="{51759253-235E-45C3-8143-0A5F1AFFCDAB}" dt="2022-03-31T08:43:33.153" v="174" actId="20577"/>
          <ac:spMkLst>
            <pc:docMk/>
            <pc:sldMk cId="33089202" sldId="400"/>
            <ac:spMk id="3" creationId="{F748F006-25BC-4ED4-9484-0D62D1D00B06}"/>
          </ac:spMkLst>
        </pc:spChg>
      </pc:sldChg>
      <pc:sldChg chg="del">
        <pc:chgData name="Boban Srezovski" userId="d2c5dd452d77a740" providerId="LiveId" clId="{51759253-235E-45C3-8143-0A5F1AFFCDAB}" dt="2022-03-31T08:43:39.081" v="175" actId="47"/>
        <pc:sldMkLst>
          <pc:docMk/>
          <pc:sldMk cId="3570635793" sldId="402"/>
        </pc:sldMkLst>
      </pc:sldChg>
      <pc:sldChg chg="addSp delSp modSp mod">
        <pc:chgData name="Boban Srezovski" userId="d2c5dd452d77a740" providerId="LiveId" clId="{51759253-235E-45C3-8143-0A5F1AFFCDAB}" dt="2022-03-31T09:21:20.781" v="892" actId="1076"/>
        <pc:sldMkLst>
          <pc:docMk/>
          <pc:sldMk cId="1011314282" sldId="403"/>
        </pc:sldMkLst>
        <pc:spChg chg="mod">
          <ac:chgData name="Boban Srezovski" userId="d2c5dd452d77a740" providerId="LiveId" clId="{51759253-235E-45C3-8143-0A5F1AFFCDAB}" dt="2022-03-31T09:19:07.839" v="845" actId="6549"/>
          <ac:spMkLst>
            <pc:docMk/>
            <pc:sldMk cId="1011314282" sldId="403"/>
            <ac:spMk id="2" creationId="{7C6D2843-BF9F-4FE7-9A2E-C8A64C8FFA90}"/>
          </ac:spMkLst>
        </pc:spChg>
        <pc:spChg chg="mod">
          <ac:chgData name="Boban Srezovski" userId="d2c5dd452d77a740" providerId="LiveId" clId="{51759253-235E-45C3-8143-0A5F1AFFCDAB}" dt="2022-03-31T09:21:17.638" v="891" actId="14100"/>
          <ac:spMkLst>
            <pc:docMk/>
            <pc:sldMk cId="1011314282" sldId="403"/>
            <ac:spMk id="3" creationId="{7191CFFF-53FD-4C64-9590-01216DEF2680}"/>
          </ac:spMkLst>
        </pc:spChg>
        <pc:picChg chg="del">
          <ac:chgData name="Boban Srezovski" userId="d2c5dd452d77a740" providerId="LiveId" clId="{51759253-235E-45C3-8143-0A5F1AFFCDAB}" dt="2022-03-31T09:19:15.087" v="846" actId="478"/>
          <ac:picMkLst>
            <pc:docMk/>
            <pc:sldMk cId="1011314282" sldId="403"/>
            <ac:picMk id="5" creationId="{4990AC31-0509-4AF2-B58E-00ADD7AA64B5}"/>
          </ac:picMkLst>
        </pc:picChg>
        <pc:picChg chg="add mod">
          <ac:chgData name="Boban Srezovski" userId="d2c5dd452d77a740" providerId="LiveId" clId="{51759253-235E-45C3-8143-0A5F1AFFCDAB}" dt="2022-03-31T09:21:20.781" v="892" actId="1076"/>
          <ac:picMkLst>
            <pc:docMk/>
            <pc:sldMk cId="1011314282" sldId="403"/>
            <ac:picMk id="6" creationId="{0CB2B878-B4D4-4998-952A-4C1561D60D6D}"/>
          </ac:picMkLst>
        </pc:picChg>
      </pc:sldChg>
      <pc:sldChg chg="modSp mod">
        <pc:chgData name="Boban Srezovski" userId="d2c5dd452d77a740" providerId="LiveId" clId="{51759253-235E-45C3-8143-0A5F1AFFCDAB}" dt="2022-03-31T09:23:32.551" v="959" actId="20577"/>
        <pc:sldMkLst>
          <pc:docMk/>
          <pc:sldMk cId="2447118592" sldId="404"/>
        </pc:sldMkLst>
        <pc:spChg chg="mod">
          <ac:chgData name="Boban Srezovski" userId="d2c5dd452d77a740" providerId="LiveId" clId="{51759253-235E-45C3-8143-0A5F1AFFCDAB}" dt="2022-03-31T09:22:43.892" v="915"/>
          <ac:spMkLst>
            <pc:docMk/>
            <pc:sldMk cId="2447118592" sldId="404"/>
            <ac:spMk id="2" creationId="{7C6D2843-BF9F-4FE7-9A2E-C8A64C8FFA90}"/>
          </ac:spMkLst>
        </pc:spChg>
        <pc:spChg chg="mod">
          <ac:chgData name="Boban Srezovski" userId="d2c5dd452d77a740" providerId="LiveId" clId="{51759253-235E-45C3-8143-0A5F1AFFCDAB}" dt="2022-03-31T09:23:32.551" v="959" actId="20577"/>
          <ac:spMkLst>
            <pc:docMk/>
            <pc:sldMk cId="2447118592" sldId="404"/>
            <ac:spMk id="3" creationId="{7191CFFF-53FD-4C64-9590-01216DEF2680}"/>
          </ac:spMkLst>
        </pc:spChg>
      </pc:sldChg>
      <pc:sldChg chg="delSp modSp mod">
        <pc:chgData name="Boban Srezovski" userId="d2c5dd452d77a740" providerId="LiveId" clId="{51759253-235E-45C3-8143-0A5F1AFFCDAB}" dt="2022-03-31T09:29:02.715" v="1096" actId="27636"/>
        <pc:sldMkLst>
          <pc:docMk/>
          <pc:sldMk cId="1470157071" sldId="406"/>
        </pc:sldMkLst>
        <pc:spChg chg="mod">
          <ac:chgData name="Boban Srezovski" userId="d2c5dd452d77a740" providerId="LiveId" clId="{51759253-235E-45C3-8143-0A5F1AFFCDAB}" dt="2022-03-31T09:28:34.393" v="1050"/>
          <ac:spMkLst>
            <pc:docMk/>
            <pc:sldMk cId="1470157071" sldId="406"/>
            <ac:spMk id="2" creationId="{5CEA75BC-051B-4517-B0C2-52748A9025EB}"/>
          </ac:spMkLst>
        </pc:spChg>
        <pc:spChg chg="mod">
          <ac:chgData name="Boban Srezovski" userId="d2c5dd452d77a740" providerId="LiveId" clId="{51759253-235E-45C3-8143-0A5F1AFFCDAB}" dt="2022-03-31T09:29:02.715" v="1096" actId="27636"/>
          <ac:spMkLst>
            <pc:docMk/>
            <pc:sldMk cId="1470157071" sldId="406"/>
            <ac:spMk id="3" creationId="{3A746977-C0C9-422D-A870-3763633BD0A4}"/>
          </ac:spMkLst>
        </pc:spChg>
        <pc:picChg chg="del">
          <ac:chgData name="Boban Srezovski" userId="d2c5dd452d77a740" providerId="LiveId" clId="{51759253-235E-45C3-8143-0A5F1AFFCDAB}" dt="2022-03-31T09:28:41.511" v="1051" actId="478"/>
          <ac:picMkLst>
            <pc:docMk/>
            <pc:sldMk cId="1470157071" sldId="406"/>
            <ac:picMk id="5" creationId="{802C7FA4-036B-421B-986D-5CA91DA06F5E}"/>
          </ac:picMkLst>
        </pc:picChg>
      </pc:sldChg>
      <pc:sldChg chg="del">
        <pc:chgData name="Boban Srezovski" userId="d2c5dd452d77a740" providerId="LiveId" clId="{51759253-235E-45C3-8143-0A5F1AFFCDAB}" dt="2022-03-31T09:43:10.988" v="1295" actId="47"/>
        <pc:sldMkLst>
          <pc:docMk/>
          <pc:sldMk cId="1075651231" sldId="407"/>
        </pc:sldMkLst>
      </pc:sldChg>
      <pc:sldChg chg="addSp modSp mod">
        <pc:chgData name="Boban Srezovski" userId="d2c5dd452d77a740" providerId="LiveId" clId="{51759253-235E-45C3-8143-0A5F1AFFCDAB}" dt="2022-03-31T09:47:15.382" v="1390" actId="20577"/>
        <pc:sldMkLst>
          <pc:docMk/>
          <pc:sldMk cId="1384360492" sldId="409"/>
        </pc:sldMkLst>
        <pc:spChg chg="mod">
          <ac:chgData name="Boban Srezovski" userId="d2c5dd452d77a740" providerId="LiveId" clId="{51759253-235E-45C3-8143-0A5F1AFFCDAB}" dt="2022-03-31T09:45:48.226" v="1349"/>
          <ac:spMkLst>
            <pc:docMk/>
            <pc:sldMk cId="1384360492" sldId="409"/>
            <ac:spMk id="2" creationId="{C9F86248-3367-41D1-8CBE-99F625F5DE90}"/>
          </ac:spMkLst>
        </pc:spChg>
        <pc:spChg chg="mod">
          <ac:chgData name="Boban Srezovski" userId="d2c5dd452d77a740" providerId="LiveId" clId="{51759253-235E-45C3-8143-0A5F1AFFCDAB}" dt="2022-03-31T09:47:15.382" v="1390" actId="20577"/>
          <ac:spMkLst>
            <pc:docMk/>
            <pc:sldMk cId="1384360492" sldId="409"/>
            <ac:spMk id="3" creationId="{552E5C53-782F-4C3A-9CF6-2C21BA863637}"/>
          </ac:spMkLst>
        </pc:spChg>
        <pc:picChg chg="add mod">
          <ac:chgData name="Boban Srezovski" userId="d2c5dd452d77a740" providerId="LiveId" clId="{51759253-235E-45C3-8143-0A5F1AFFCDAB}" dt="2022-03-31T09:47:05.214" v="1385" actId="1076"/>
          <ac:picMkLst>
            <pc:docMk/>
            <pc:sldMk cId="1384360492" sldId="409"/>
            <ac:picMk id="5" creationId="{6BFF0797-4F20-481B-BED9-3DCCA171BEED}"/>
          </ac:picMkLst>
        </pc:picChg>
      </pc:sldChg>
      <pc:sldChg chg="modSp mod">
        <pc:chgData name="Boban Srezovski" userId="d2c5dd452d77a740" providerId="LiveId" clId="{51759253-235E-45C3-8143-0A5F1AFFCDAB}" dt="2022-03-31T12:13:08.941" v="1863" actId="403"/>
        <pc:sldMkLst>
          <pc:docMk/>
          <pc:sldMk cId="2248868909" sldId="410"/>
        </pc:sldMkLst>
        <pc:spChg chg="mod">
          <ac:chgData name="Boban Srezovski" userId="d2c5dd452d77a740" providerId="LiveId" clId="{51759253-235E-45C3-8143-0A5F1AFFCDAB}" dt="2022-03-31T12:12:47.739" v="1843"/>
          <ac:spMkLst>
            <pc:docMk/>
            <pc:sldMk cId="2248868909" sldId="410"/>
            <ac:spMk id="2" creationId="{C9F86248-3367-41D1-8CBE-99F625F5DE90}"/>
          </ac:spMkLst>
        </pc:spChg>
        <pc:spChg chg="mod">
          <ac:chgData name="Boban Srezovski" userId="d2c5dd452d77a740" providerId="LiveId" clId="{51759253-235E-45C3-8143-0A5F1AFFCDAB}" dt="2022-03-31T12:13:08.941" v="1863" actId="403"/>
          <ac:spMkLst>
            <pc:docMk/>
            <pc:sldMk cId="2248868909" sldId="410"/>
            <ac:spMk id="3" creationId="{552E5C53-782F-4C3A-9CF6-2C21BA863637}"/>
          </ac:spMkLst>
        </pc:spChg>
      </pc:sldChg>
      <pc:sldChg chg="modSp mod">
        <pc:chgData name="Boban Srezovski" userId="d2c5dd452d77a740" providerId="LiveId" clId="{51759253-235E-45C3-8143-0A5F1AFFCDAB}" dt="2022-03-31T22:20:16.952" v="2223" actId="12"/>
        <pc:sldMkLst>
          <pc:docMk/>
          <pc:sldMk cId="1440591897" sldId="412"/>
        </pc:sldMkLst>
        <pc:spChg chg="mod">
          <ac:chgData name="Boban Srezovski" userId="d2c5dd452d77a740" providerId="LiveId" clId="{51759253-235E-45C3-8143-0A5F1AFFCDAB}" dt="2022-03-31T22:19:46.560" v="2191"/>
          <ac:spMkLst>
            <pc:docMk/>
            <pc:sldMk cId="1440591897" sldId="412"/>
            <ac:spMk id="2" creationId="{9919E29B-1C8F-4C74-ABFE-0ABC24C3EDC2}"/>
          </ac:spMkLst>
        </pc:spChg>
        <pc:spChg chg="mod">
          <ac:chgData name="Boban Srezovski" userId="d2c5dd452d77a740" providerId="LiveId" clId="{51759253-235E-45C3-8143-0A5F1AFFCDAB}" dt="2022-03-31T22:20:16.952" v="2223" actId="12"/>
          <ac:spMkLst>
            <pc:docMk/>
            <pc:sldMk cId="1440591897" sldId="412"/>
            <ac:spMk id="3" creationId="{D12D863C-4280-4130-AB66-83408E1CAD2C}"/>
          </ac:spMkLst>
        </pc:spChg>
      </pc:sldChg>
      <pc:sldChg chg="addSp modSp mod">
        <pc:chgData name="Boban Srezovski" userId="d2c5dd452d77a740" providerId="LiveId" clId="{51759253-235E-45C3-8143-0A5F1AFFCDAB}" dt="2022-03-31T22:31:04.348" v="2301" actId="20577"/>
        <pc:sldMkLst>
          <pc:docMk/>
          <pc:sldMk cId="1045791783" sldId="415"/>
        </pc:sldMkLst>
        <pc:spChg chg="mod">
          <ac:chgData name="Boban Srezovski" userId="d2c5dd452d77a740" providerId="LiveId" clId="{51759253-235E-45C3-8143-0A5F1AFFCDAB}" dt="2022-03-31T22:28:54.789" v="2255" actId="6549"/>
          <ac:spMkLst>
            <pc:docMk/>
            <pc:sldMk cId="1045791783" sldId="415"/>
            <ac:spMk id="2" creationId="{FB694F89-0A19-407F-B872-95A582762C20}"/>
          </ac:spMkLst>
        </pc:spChg>
        <pc:spChg chg="mod">
          <ac:chgData name="Boban Srezovski" userId="d2c5dd452d77a740" providerId="LiveId" clId="{51759253-235E-45C3-8143-0A5F1AFFCDAB}" dt="2022-03-31T22:31:04.348" v="2301" actId="20577"/>
          <ac:spMkLst>
            <pc:docMk/>
            <pc:sldMk cId="1045791783" sldId="415"/>
            <ac:spMk id="3" creationId="{C2F0F815-22CC-4D71-AA71-74332432CFD7}"/>
          </ac:spMkLst>
        </pc:spChg>
        <pc:picChg chg="add mod">
          <ac:chgData name="Boban Srezovski" userId="d2c5dd452d77a740" providerId="LiveId" clId="{51759253-235E-45C3-8143-0A5F1AFFCDAB}" dt="2022-03-31T22:30:45.724" v="2294" actId="1076"/>
          <ac:picMkLst>
            <pc:docMk/>
            <pc:sldMk cId="1045791783" sldId="415"/>
            <ac:picMk id="5" creationId="{7120F240-EAFE-4CDA-9170-C00259AD9927}"/>
          </ac:picMkLst>
        </pc:picChg>
      </pc:sldChg>
      <pc:sldChg chg="modSp mod">
        <pc:chgData name="Boban Srezovski" userId="d2c5dd452d77a740" providerId="LiveId" clId="{51759253-235E-45C3-8143-0A5F1AFFCDAB}" dt="2022-03-31T22:37:38.068" v="2493" actId="20577"/>
        <pc:sldMkLst>
          <pc:docMk/>
          <pc:sldMk cId="2247424491" sldId="416"/>
        </pc:sldMkLst>
        <pc:spChg chg="mod">
          <ac:chgData name="Boban Srezovski" userId="d2c5dd452d77a740" providerId="LiveId" clId="{51759253-235E-45C3-8143-0A5F1AFFCDAB}" dt="2022-03-31T22:37:38.068" v="2493" actId="20577"/>
          <ac:spMkLst>
            <pc:docMk/>
            <pc:sldMk cId="2247424491" sldId="416"/>
            <ac:spMk id="2" creationId="{FB694F89-0A19-407F-B872-95A582762C20}"/>
          </ac:spMkLst>
        </pc:spChg>
        <pc:spChg chg="mod">
          <ac:chgData name="Boban Srezovski" userId="d2c5dd452d77a740" providerId="LiveId" clId="{51759253-235E-45C3-8143-0A5F1AFFCDAB}" dt="2022-03-31T22:36:39.885" v="2475" actId="20577"/>
          <ac:spMkLst>
            <pc:docMk/>
            <pc:sldMk cId="2247424491" sldId="416"/>
            <ac:spMk id="3" creationId="{C2F0F815-22CC-4D71-AA71-74332432CFD7}"/>
          </ac:spMkLst>
        </pc:spChg>
      </pc:sldChg>
      <pc:sldChg chg="addSp delSp modSp mod">
        <pc:chgData name="Boban Srezovski" userId="d2c5dd452d77a740" providerId="LiveId" clId="{51759253-235E-45C3-8143-0A5F1AFFCDAB}" dt="2022-03-31T22:53:44.381" v="2921" actId="242"/>
        <pc:sldMkLst>
          <pc:docMk/>
          <pc:sldMk cId="1651756962" sldId="424"/>
        </pc:sldMkLst>
        <pc:spChg chg="mod">
          <ac:chgData name="Boban Srezovski" userId="d2c5dd452d77a740" providerId="LiveId" clId="{51759253-235E-45C3-8143-0A5F1AFFCDAB}" dt="2022-03-31T22:48:47.899" v="2776"/>
          <ac:spMkLst>
            <pc:docMk/>
            <pc:sldMk cId="1651756962" sldId="424"/>
            <ac:spMk id="2" creationId="{77FDE43E-1B52-472E-94C7-B4802721EEDF}"/>
          </ac:spMkLst>
        </pc:spChg>
        <pc:spChg chg="mod">
          <ac:chgData name="Boban Srezovski" userId="d2c5dd452d77a740" providerId="LiveId" clId="{51759253-235E-45C3-8143-0A5F1AFFCDAB}" dt="2022-03-31T22:53:44.381" v="2921" actId="242"/>
          <ac:spMkLst>
            <pc:docMk/>
            <pc:sldMk cId="1651756962" sldId="424"/>
            <ac:spMk id="3" creationId="{96F7E3D5-7EDB-43E2-884B-A6B36FBD71DA}"/>
          </ac:spMkLst>
        </pc:spChg>
        <pc:picChg chg="add del mod">
          <ac:chgData name="Boban Srezovski" userId="d2c5dd452d77a740" providerId="LiveId" clId="{51759253-235E-45C3-8143-0A5F1AFFCDAB}" dt="2022-03-31T22:50:43.797" v="2840" actId="478"/>
          <ac:picMkLst>
            <pc:docMk/>
            <pc:sldMk cId="1651756962" sldId="424"/>
            <ac:picMk id="5" creationId="{B14F4E96-7715-4C47-9CC8-3296E97CA758}"/>
          </ac:picMkLst>
        </pc:picChg>
        <pc:picChg chg="del">
          <ac:chgData name="Boban Srezovski" userId="d2c5dd452d77a740" providerId="LiveId" clId="{51759253-235E-45C3-8143-0A5F1AFFCDAB}" dt="2022-03-31T22:48:59.831" v="2779" actId="478"/>
          <ac:picMkLst>
            <pc:docMk/>
            <pc:sldMk cId="1651756962" sldId="424"/>
            <ac:picMk id="6" creationId="{BAF33B4B-A872-49AD-887B-969FBE426A6F}"/>
          </ac:picMkLst>
        </pc:picChg>
        <pc:picChg chg="add del mod">
          <ac:chgData name="Boban Srezovski" userId="d2c5dd452d77a740" providerId="LiveId" clId="{51759253-235E-45C3-8143-0A5F1AFFCDAB}" dt="2022-03-31T22:53:38.877" v="2918" actId="478"/>
          <ac:picMkLst>
            <pc:docMk/>
            <pc:sldMk cId="1651756962" sldId="424"/>
            <ac:picMk id="8" creationId="{6289C99D-8D83-478E-AFE2-48BB7B40F7D7}"/>
          </ac:picMkLst>
        </pc:picChg>
      </pc:sldChg>
      <pc:sldChg chg="addSp modSp mod">
        <pc:chgData name="Boban Srezovski" userId="d2c5dd452d77a740" providerId="LiveId" clId="{51759253-235E-45C3-8143-0A5F1AFFCDAB}" dt="2022-03-31T22:59:32.172" v="3073" actId="1076"/>
        <pc:sldMkLst>
          <pc:docMk/>
          <pc:sldMk cId="1000529401" sldId="428"/>
        </pc:sldMkLst>
        <pc:spChg chg="mod">
          <ac:chgData name="Boban Srezovski" userId="d2c5dd452d77a740" providerId="LiveId" clId="{51759253-235E-45C3-8143-0A5F1AFFCDAB}" dt="2022-03-31T22:56:57.651" v="2979"/>
          <ac:spMkLst>
            <pc:docMk/>
            <pc:sldMk cId="1000529401" sldId="428"/>
            <ac:spMk id="2" creationId="{A9BE1B5B-12BE-42A9-83CF-DED06B560576}"/>
          </ac:spMkLst>
        </pc:spChg>
        <pc:spChg chg="mod">
          <ac:chgData name="Boban Srezovski" userId="d2c5dd452d77a740" providerId="LiveId" clId="{51759253-235E-45C3-8143-0A5F1AFFCDAB}" dt="2022-03-31T22:59:16.039" v="3068" actId="27636"/>
          <ac:spMkLst>
            <pc:docMk/>
            <pc:sldMk cId="1000529401" sldId="428"/>
            <ac:spMk id="3" creationId="{43DC0B65-7E38-4B15-97C7-8B0B630C8DBD}"/>
          </ac:spMkLst>
        </pc:spChg>
        <pc:spChg chg="add mod">
          <ac:chgData name="Boban Srezovski" userId="d2c5dd452d77a740" providerId="LiveId" clId="{51759253-235E-45C3-8143-0A5F1AFFCDAB}" dt="2022-03-31T22:59:20.285" v="3069" actId="14100"/>
          <ac:spMkLst>
            <pc:docMk/>
            <pc:sldMk cId="1000529401" sldId="428"/>
            <ac:spMk id="6" creationId="{65C3FBB8-A0E6-4BDE-A265-B29EFDEF4AB7}"/>
          </ac:spMkLst>
        </pc:spChg>
        <pc:picChg chg="add mod">
          <ac:chgData name="Boban Srezovski" userId="d2c5dd452d77a740" providerId="LiveId" clId="{51759253-235E-45C3-8143-0A5F1AFFCDAB}" dt="2022-03-31T22:59:32.172" v="3073" actId="1076"/>
          <ac:picMkLst>
            <pc:docMk/>
            <pc:sldMk cId="1000529401" sldId="428"/>
            <ac:picMk id="5" creationId="{83F44FD4-9ACA-4563-8058-74D8544E2CBE}"/>
          </ac:picMkLst>
        </pc:picChg>
      </pc:sldChg>
      <pc:sldChg chg="addSp modSp mod">
        <pc:chgData name="Boban Srezovski" userId="d2c5dd452d77a740" providerId="LiveId" clId="{51759253-235E-45C3-8143-0A5F1AFFCDAB}" dt="2022-03-31T23:09:19.428" v="3152" actId="242"/>
        <pc:sldMkLst>
          <pc:docMk/>
          <pc:sldMk cId="2303601437" sldId="433"/>
        </pc:sldMkLst>
        <pc:spChg chg="mod">
          <ac:chgData name="Boban Srezovski" userId="d2c5dd452d77a740" providerId="LiveId" clId="{51759253-235E-45C3-8143-0A5F1AFFCDAB}" dt="2022-03-31T23:08:24.747" v="3137"/>
          <ac:spMkLst>
            <pc:docMk/>
            <pc:sldMk cId="2303601437" sldId="433"/>
            <ac:spMk id="2" creationId="{0EA78ED8-8612-4764-BE35-F00851278351}"/>
          </ac:spMkLst>
        </pc:spChg>
        <pc:spChg chg="mod">
          <ac:chgData name="Boban Srezovski" userId="d2c5dd452d77a740" providerId="LiveId" clId="{51759253-235E-45C3-8143-0A5F1AFFCDAB}" dt="2022-03-31T23:09:19.428" v="3152" actId="242"/>
          <ac:spMkLst>
            <pc:docMk/>
            <pc:sldMk cId="2303601437" sldId="433"/>
            <ac:spMk id="3" creationId="{DD3ABBE7-9D21-4775-9CA0-5730E3461D89}"/>
          </ac:spMkLst>
        </pc:spChg>
        <pc:picChg chg="add mod">
          <ac:chgData name="Boban Srezovski" userId="d2c5dd452d77a740" providerId="LiveId" clId="{51759253-235E-45C3-8143-0A5F1AFFCDAB}" dt="2022-03-31T23:09:06.133" v="3143" actId="14100"/>
          <ac:picMkLst>
            <pc:docMk/>
            <pc:sldMk cId="2303601437" sldId="433"/>
            <ac:picMk id="5" creationId="{BEB40369-8127-4CC8-945B-CFD45DB9085F}"/>
          </ac:picMkLst>
        </pc:picChg>
      </pc:sldChg>
      <pc:sldChg chg="addSp modSp mod">
        <pc:chgData name="Boban Srezovski" userId="d2c5dd452d77a740" providerId="LiveId" clId="{51759253-235E-45C3-8143-0A5F1AFFCDAB}" dt="2022-03-31T23:15:25.199" v="3289" actId="14100"/>
        <pc:sldMkLst>
          <pc:docMk/>
          <pc:sldMk cId="3956223254" sldId="434"/>
        </pc:sldMkLst>
        <pc:spChg chg="mod">
          <ac:chgData name="Boban Srezovski" userId="d2c5dd452d77a740" providerId="LiveId" clId="{51759253-235E-45C3-8143-0A5F1AFFCDAB}" dt="2022-03-31T23:14:26" v="3268"/>
          <ac:spMkLst>
            <pc:docMk/>
            <pc:sldMk cId="3956223254" sldId="434"/>
            <ac:spMk id="2" creationId="{0EA78ED8-8612-4764-BE35-F00851278351}"/>
          </ac:spMkLst>
        </pc:spChg>
        <pc:spChg chg="mod">
          <ac:chgData name="Boban Srezovski" userId="d2c5dd452d77a740" providerId="LiveId" clId="{51759253-235E-45C3-8143-0A5F1AFFCDAB}" dt="2022-03-31T23:15:25.199" v="3289" actId="14100"/>
          <ac:spMkLst>
            <pc:docMk/>
            <pc:sldMk cId="3956223254" sldId="434"/>
            <ac:spMk id="3" creationId="{DD3ABBE7-9D21-4775-9CA0-5730E3461D89}"/>
          </ac:spMkLst>
        </pc:spChg>
        <pc:picChg chg="add mod">
          <ac:chgData name="Boban Srezovski" userId="d2c5dd452d77a740" providerId="LiveId" clId="{51759253-235E-45C3-8143-0A5F1AFFCDAB}" dt="2022-03-31T23:15:18.878" v="3287" actId="14100"/>
          <ac:picMkLst>
            <pc:docMk/>
            <pc:sldMk cId="3956223254" sldId="434"/>
            <ac:picMk id="5" creationId="{262610B5-5691-4D25-BDE7-243D5B6E5829}"/>
          </ac:picMkLst>
        </pc:picChg>
      </pc:sldChg>
      <pc:sldChg chg="modSp mod">
        <pc:chgData name="Boban Srezovski" userId="d2c5dd452d77a740" providerId="LiveId" clId="{51759253-235E-45C3-8143-0A5F1AFFCDAB}" dt="2022-03-31T23:23:25.158" v="3459" actId="14100"/>
        <pc:sldMkLst>
          <pc:docMk/>
          <pc:sldMk cId="31396738" sldId="435"/>
        </pc:sldMkLst>
        <pc:spChg chg="mod">
          <ac:chgData name="Boban Srezovski" userId="d2c5dd452d77a740" providerId="LiveId" clId="{51759253-235E-45C3-8143-0A5F1AFFCDAB}" dt="2022-03-31T23:23:25.158" v="3459" actId="14100"/>
          <ac:spMkLst>
            <pc:docMk/>
            <pc:sldMk cId="31396738" sldId="435"/>
            <ac:spMk id="3" creationId="{C54D1EC5-AB79-4E7C-A1F0-91B329B0B026}"/>
          </ac:spMkLst>
        </pc:spChg>
        <pc:spChg chg="mod">
          <ac:chgData name="Boban Srezovski" userId="d2c5dd452d77a740" providerId="LiveId" clId="{51759253-235E-45C3-8143-0A5F1AFFCDAB}" dt="2022-03-31T23:22:43.112" v="3441"/>
          <ac:spMkLst>
            <pc:docMk/>
            <pc:sldMk cId="31396738" sldId="435"/>
            <ac:spMk id="5" creationId="{7A831272-0D9E-413E-BEE7-F4722C41BEE0}"/>
          </ac:spMkLst>
        </pc:spChg>
      </pc:sldChg>
      <pc:sldChg chg="delSp modSp mod">
        <pc:chgData name="Boban Srezovski" userId="d2c5dd452d77a740" providerId="LiveId" clId="{51759253-235E-45C3-8143-0A5F1AFFCDAB}" dt="2022-03-31T09:39:06.115" v="1207" actId="27636"/>
        <pc:sldMkLst>
          <pc:docMk/>
          <pc:sldMk cId="73288427" sldId="450"/>
        </pc:sldMkLst>
        <pc:spChg chg="mod">
          <ac:chgData name="Boban Srezovski" userId="d2c5dd452d77a740" providerId="LiveId" clId="{51759253-235E-45C3-8143-0A5F1AFFCDAB}" dt="2022-03-31T09:38:01.739" v="1171"/>
          <ac:spMkLst>
            <pc:docMk/>
            <pc:sldMk cId="73288427" sldId="450"/>
            <ac:spMk id="2" creationId="{5CEA75BC-051B-4517-B0C2-52748A9025EB}"/>
          </ac:spMkLst>
        </pc:spChg>
        <pc:spChg chg="mod">
          <ac:chgData name="Boban Srezovski" userId="d2c5dd452d77a740" providerId="LiveId" clId="{51759253-235E-45C3-8143-0A5F1AFFCDAB}" dt="2022-03-31T09:39:06.115" v="1207" actId="27636"/>
          <ac:spMkLst>
            <pc:docMk/>
            <pc:sldMk cId="73288427" sldId="450"/>
            <ac:spMk id="3" creationId="{3A746977-C0C9-422D-A870-3763633BD0A4}"/>
          </ac:spMkLst>
        </pc:spChg>
        <pc:picChg chg="del">
          <ac:chgData name="Boban Srezovski" userId="d2c5dd452d77a740" providerId="LiveId" clId="{51759253-235E-45C3-8143-0A5F1AFFCDAB}" dt="2022-03-31T09:36:49.289" v="1130" actId="478"/>
          <ac:picMkLst>
            <pc:docMk/>
            <pc:sldMk cId="73288427" sldId="450"/>
            <ac:picMk id="5" creationId="{B2E8283D-2027-41DE-94D6-F589EC4FAE87}"/>
          </ac:picMkLst>
        </pc:picChg>
      </pc:sldChg>
      <pc:sldChg chg="modSp mod">
        <pc:chgData name="Boban Srezovski" userId="d2c5dd452d77a740" providerId="LiveId" clId="{51759253-235E-45C3-8143-0A5F1AFFCDAB}" dt="2022-03-31T23:19:11.196" v="3384" actId="27636"/>
        <pc:sldMkLst>
          <pc:docMk/>
          <pc:sldMk cId="2334614360" sldId="460"/>
        </pc:sldMkLst>
        <pc:spChg chg="mod">
          <ac:chgData name="Boban Srezovski" userId="d2c5dd452d77a740" providerId="LiveId" clId="{51759253-235E-45C3-8143-0A5F1AFFCDAB}" dt="2022-03-31T23:18:32.819" v="3347"/>
          <ac:spMkLst>
            <pc:docMk/>
            <pc:sldMk cId="2334614360" sldId="460"/>
            <ac:spMk id="2" creationId="{0EA78ED8-8612-4764-BE35-F00851278351}"/>
          </ac:spMkLst>
        </pc:spChg>
        <pc:spChg chg="mod">
          <ac:chgData name="Boban Srezovski" userId="d2c5dd452d77a740" providerId="LiveId" clId="{51759253-235E-45C3-8143-0A5F1AFFCDAB}" dt="2022-03-31T23:19:11.196" v="3384" actId="27636"/>
          <ac:spMkLst>
            <pc:docMk/>
            <pc:sldMk cId="2334614360" sldId="460"/>
            <ac:spMk id="3" creationId="{DD3ABBE7-9D21-4775-9CA0-5730E3461D89}"/>
          </ac:spMkLst>
        </pc:spChg>
      </pc:sldChg>
      <pc:sldChg chg="del">
        <pc:chgData name="Boban Srezovski" userId="d2c5dd452d77a740" providerId="LiveId" clId="{51759253-235E-45C3-8143-0A5F1AFFCDAB}" dt="2022-03-31T23:22:08.171" v="3429" actId="47"/>
        <pc:sldMkLst>
          <pc:docMk/>
          <pc:sldMk cId="1047280448" sldId="461"/>
        </pc:sldMkLst>
      </pc:sldChg>
      <pc:sldChg chg="del">
        <pc:chgData name="Boban Srezovski" userId="d2c5dd452d77a740" providerId="LiveId" clId="{51759253-235E-45C3-8143-0A5F1AFFCDAB}" dt="2022-03-31T23:22:10.127" v="3430" actId="47"/>
        <pc:sldMkLst>
          <pc:docMk/>
          <pc:sldMk cId="1651172099" sldId="462"/>
        </pc:sldMkLst>
      </pc:sldChg>
      <pc:sldChg chg="del">
        <pc:chgData name="Boban Srezovski" userId="d2c5dd452d77a740" providerId="LiveId" clId="{51759253-235E-45C3-8143-0A5F1AFFCDAB}" dt="2022-03-31T23:22:11.581" v="3431" actId="47"/>
        <pc:sldMkLst>
          <pc:docMk/>
          <pc:sldMk cId="3249936103" sldId="463"/>
        </pc:sldMkLst>
      </pc:sldChg>
      <pc:sldChg chg="del">
        <pc:chgData name="Boban Srezovski" userId="d2c5dd452d77a740" providerId="LiveId" clId="{51759253-235E-45C3-8143-0A5F1AFFCDAB}" dt="2022-03-31T23:22:13.034" v="3432" actId="47"/>
        <pc:sldMkLst>
          <pc:docMk/>
          <pc:sldMk cId="1751608367" sldId="464"/>
        </pc:sldMkLst>
      </pc:sldChg>
      <pc:sldChg chg="del">
        <pc:chgData name="Boban Srezovski" userId="d2c5dd452d77a740" providerId="LiveId" clId="{51759253-235E-45C3-8143-0A5F1AFFCDAB}" dt="2022-03-31T23:22:15.784" v="3434" actId="47"/>
        <pc:sldMkLst>
          <pc:docMk/>
          <pc:sldMk cId="3008496771" sldId="465"/>
        </pc:sldMkLst>
      </pc:sldChg>
      <pc:sldChg chg="del">
        <pc:chgData name="Boban Srezovski" userId="d2c5dd452d77a740" providerId="LiveId" clId="{51759253-235E-45C3-8143-0A5F1AFFCDAB}" dt="2022-03-31T23:22:24.388" v="3439" actId="47"/>
        <pc:sldMkLst>
          <pc:docMk/>
          <pc:sldMk cId="2718224307" sldId="466"/>
        </pc:sldMkLst>
      </pc:sldChg>
      <pc:sldChg chg="del">
        <pc:chgData name="Boban Srezovski" userId="d2c5dd452d77a740" providerId="LiveId" clId="{51759253-235E-45C3-8143-0A5F1AFFCDAB}" dt="2022-03-31T23:22:26.086" v="3440" actId="47"/>
        <pc:sldMkLst>
          <pc:docMk/>
          <pc:sldMk cId="1135679340" sldId="467"/>
        </pc:sldMkLst>
      </pc:sldChg>
      <pc:sldChg chg="delSp modSp mod">
        <pc:chgData name="Boban Srezovski" userId="d2c5dd452d77a740" providerId="LiveId" clId="{51759253-235E-45C3-8143-0A5F1AFFCDAB}" dt="2022-03-31T08:51:19.657" v="395" actId="6549"/>
        <pc:sldMkLst>
          <pc:docMk/>
          <pc:sldMk cId="3857400375" sldId="499"/>
        </pc:sldMkLst>
        <pc:spChg chg="mod">
          <ac:chgData name="Boban Srezovski" userId="d2c5dd452d77a740" providerId="LiveId" clId="{51759253-235E-45C3-8143-0A5F1AFFCDAB}" dt="2022-03-31T08:48:29.260" v="278"/>
          <ac:spMkLst>
            <pc:docMk/>
            <pc:sldMk cId="3857400375" sldId="499"/>
            <ac:spMk id="2" creationId="{7C6D2843-BF9F-4FE7-9A2E-C8A64C8FFA90}"/>
          </ac:spMkLst>
        </pc:spChg>
        <pc:spChg chg="mod">
          <ac:chgData name="Boban Srezovski" userId="d2c5dd452d77a740" providerId="LiveId" clId="{51759253-235E-45C3-8143-0A5F1AFFCDAB}" dt="2022-03-31T08:51:19.657" v="395" actId="6549"/>
          <ac:spMkLst>
            <pc:docMk/>
            <pc:sldMk cId="3857400375" sldId="499"/>
            <ac:spMk id="3" creationId="{7191CFFF-53FD-4C64-9590-01216DEF2680}"/>
          </ac:spMkLst>
        </pc:spChg>
        <pc:picChg chg="del">
          <ac:chgData name="Boban Srezovski" userId="d2c5dd452d77a740" providerId="LiveId" clId="{51759253-235E-45C3-8143-0A5F1AFFCDAB}" dt="2022-03-31T08:48:20.449" v="275" actId="478"/>
          <ac:picMkLst>
            <pc:docMk/>
            <pc:sldMk cId="3857400375" sldId="499"/>
            <ac:picMk id="5" creationId="{219BD799-1453-44B7-B457-6343874F0612}"/>
          </ac:picMkLst>
        </pc:picChg>
      </pc:sldChg>
      <pc:sldChg chg="addSp modSp mod">
        <pc:chgData name="Boban Srezovski" userId="d2c5dd452d77a740" providerId="LiveId" clId="{51759253-235E-45C3-8143-0A5F1AFFCDAB}" dt="2022-03-31T08:44:52.699" v="196" actId="12"/>
        <pc:sldMkLst>
          <pc:docMk/>
          <pc:sldMk cId="3728514635" sldId="501"/>
        </pc:sldMkLst>
        <pc:spChg chg="mod">
          <ac:chgData name="Boban Srezovski" userId="d2c5dd452d77a740" providerId="LiveId" clId="{51759253-235E-45C3-8143-0A5F1AFFCDAB}" dt="2022-03-31T08:43:52.740" v="179"/>
          <ac:spMkLst>
            <pc:docMk/>
            <pc:sldMk cId="3728514635" sldId="501"/>
            <ac:spMk id="2" creationId="{7C6D2843-BF9F-4FE7-9A2E-C8A64C8FFA90}"/>
          </ac:spMkLst>
        </pc:spChg>
        <pc:spChg chg="mod">
          <ac:chgData name="Boban Srezovski" userId="d2c5dd452d77a740" providerId="LiveId" clId="{51759253-235E-45C3-8143-0A5F1AFFCDAB}" dt="2022-03-31T08:44:52.699" v="196" actId="12"/>
          <ac:spMkLst>
            <pc:docMk/>
            <pc:sldMk cId="3728514635" sldId="501"/>
            <ac:spMk id="3" creationId="{7191CFFF-53FD-4C64-9590-01216DEF2680}"/>
          </ac:spMkLst>
        </pc:spChg>
        <pc:picChg chg="add mod">
          <ac:chgData name="Boban Srezovski" userId="d2c5dd452d77a740" providerId="LiveId" clId="{51759253-235E-45C3-8143-0A5F1AFFCDAB}" dt="2022-03-31T08:44:40.399" v="186" actId="14100"/>
          <ac:picMkLst>
            <pc:docMk/>
            <pc:sldMk cId="3728514635" sldId="501"/>
            <ac:picMk id="5" creationId="{CE774CCC-8B85-4C68-83CE-CB5B8B7C0265}"/>
          </ac:picMkLst>
        </pc:picChg>
      </pc:sldChg>
      <pc:sldChg chg="del">
        <pc:chgData name="Boban Srezovski" userId="d2c5dd452d77a740" providerId="LiveId" clId="{51759253-235E-45C3-8143-0A5F1AFFCDAB}" dt="2022-03-31T09:18:58.478" v="839" actId="47"/>
        <pc:sldMkLst>
          <pc:docMk/>
          <pc:sldMk cId="2891870908" sldId="502"/>
        </pc:sldMkLst>
      </pc:sldChg>
      <pc:sldChg chg="del">
        <pc:chgData name="Boban Srezovski" userId="d2c5dd452d77a740" providerId="LiveId" clId="{51759253-235E-45C3-8143-0A5F1AFFCDAB}" dt="2022-03-31T09:15:47.080" v="747" actId="47"/>
        <pc:sldMkLst>
          <pc:docMk/>
          <pc:sldMk cId="2916998316" sldId="503"/>
        </pc:sldMkLst>
      </pc:sldChg>
      <pc:sldChg chg="addSp modSp mod">
        <pc:chgData name="Boban Srezovski" userId="d2c5dd452d77a740" providerId="LiveId" clId="{51759253-235E-45C3-8143-0A5F1AFFCDAB}" dt="2022-03-31T09:50:09.080" v="1434" actId="27636"/>
        <pc:sldMkLst>
          <pc:docMk/>
          <pc:sldMk cId="2492666964" sldId="505"/>
        </pc:sldMkLst>
        <pc:spChg chg="mod">
          <ac:chgData name="Boban Srezovski" userId="d2c5dd452d77a740" providerId="LiveId" clId="{51759253-235E-45C3-8143-0A5F1AFFCDAB}" dt="2022-03-31T09:47:33.475" v="1394"/>
          <ac:spMkLst>
            <pc:docMk/>
            <pc:sldMk cId="2492666964" sldId="505"/>
            <ac:spMk id="2" creationId="{C9F86248-3367-41D1-8CBE-99F625F5DE90}"/>
          </ac:spMkLst>
        </pc:spChg>
        <pc:spChg chg="mod">
          <ac:chgData name="Boban Srezovski" userId="d2c5dd452d77a740" providerId="LiveId" clId="{51759253-235E-45C3-8143-0A5F1AFFCDAB}" dt="2022-03-31T09:50:09.080" v="1434" actId="27636"/>
          <ac:spMkLst>
            <pc:docMk/>
            <pc:sldMk cId="2492666964" sldId="505"/>
            <ac:spMk id="3" creationId="{552E5C53-782F-4C3A-9CF6-2C21BA863637}"/>
          </ac:spMkLst>
        </pc:spChg>
        <pc:picChg chg="add mod">
          <ac:chgData name="Boban Srezovski" userId="d2c5dd452d77a740" providerId="LiveId" clId="{51759253-235E-45C3-8143-0A5F1AFFCDAB}" dt="2022-03-31T09:50:02.724" v="1430" actId="1076"/>
          <ac:picMkLst>
            <pc:docMk/>
            <pc:sldMk cId="2492666964" sldId="505"/>
            <ac:picMk id="5" creationId="{D481AADC-E765-4656-9A4E-331F4F995367}"/>
          </ac:picMkLst>
        </pc:picChg>
      </pc:sldChg>
      <pc:sldChg chg="addSp modSp mod">
        <pc:chgData name="Boban Srezovski" userId="d2c5dd452d77a740" providerId="LiveId" clId="{51759253-235E-45C3-8143-0A5F1AFFCDAB}" dt="2022-03-31T09:52:29.421" v="1493" actId="1076"/>
        <pc:sldMkLst>
          <pc:docMk/>
          <pc:sldMk cId="1301841648" sldId="506"/>
        </pc:sldMkLst>
        <pc:spChg chg="mod">
          <ac:chgData name="Boban Srezovski" userId="d2c5dd452d77a740" providerId="LiveId" clId="{51759253-235E-45C3-8143-0A5F1AFFCDAB}" dt="2022-03-31T09:50:37.298" v="1439"/>
          <ac:spMkLst>
            <pc:docMk/>
            <pc:sldMk cId="1301841648" sldId="506"/>
            <ac:spMk id="2" creationId="{C9F86248-3367-41D1-8CBE-99F625F5DE90}"/>
          </ac:spMkLst>
        </pc:spChg>
        <pc:spChg chg="mod">
          <ac:chgData name="Boban Srezovski" userId="d2c5dd452d77a740" providerId="LiveId" clId="{51759253-235E-45C3-8143-0A5F1AFFCDAB}" dt="2022-03-31T09:52:24.029" v="1490" actId="6549"/>
          <ac:spMkLst>
            <pc:docMk/>
            <pc:sldMk cId="1301841648" sldId="506"/>
            <ac:spMk id="3" creationId="{552E5C53-782F-4C3A-9CF6-2C21BA863637}"/>
          </ac:spMkLst>
        </pc:spChg>
        <pc:picChg chg="add mod">
          <ac:chgData name="Boban Srezovski" userId="d2c5dd452d77a740" providerId="LiveId" clId="{51759253-235E-45C3-8143-0A5F1AFFCDAB}" dt="2022-03-31T09:52:29.421" v="1493" actId="1076"/>
          <ac:picMkLst>
            <pc:docMk/>
            <pc:sldMk cId="1301841648" sldId="506"/>
            <ac:picMk id="5" creationId="{0B117DB5-1A7C-4950-822B-5919D9BAD2A4}"/>
          </ac:picMkLst>
        </pc:picChg>
      </pc:sldChg>
      <pc:sldChg chg="modSp mod">
        <pc:chgData name="Boban Srezovski" userId="d2c5dd452d77a740" providerId="LiveId" clId="{51759253-235E-45C3-8143-0A5F1AFFCDAB}" dt="2022-03-31T11:57:44.825" v="1572"/>
        <pc:sldMkLst>
          <pc:docMk/>
          <pc:sldMk cId="4246388712" sldId="507"/>
        </pc:sldMkLst>
        <pc:spChg chg="mod">
          <ac:chgData name="Boban Srezovski" userId="d2c5dd452d77a740" providerId="LiveId" clId="{51759253-235E-45C3-8143-0A5F1AFFCDAB}" dt="2022-03-31T11:56:51.214" v="1515" actId="6549"/>
          <ac:spMkLst>
            <pc:docMk/>
            <pc:sldMk cId="4246388712" sldId="507"/>
            <ac:spMk id="2" creationId="{C9F86248-3367-41D1-8CBE-99F625F5DE90}"/>
          </ac:spMkLst>
        </pc:spChg>
        <pc:spChg chg="mod">
          <ac:chgData name="Boban Srezovski" userId="d2c5dd452d77a740" providerId="LiveId" clId="{51759253-235E-45C3-8143-0A5F1AFFCDAB}" dt="2022-03-31T11:57:44.825" v="1572"/>
          <ac:spMkLst>
            <pc:docMk/>
            <pc:sldMk cId="4246388712" sldId="507"/>
            <ac:spMk id="3" creationId="{552E5C53-782F-4C3A-9CF6-2C21BA863637}"/>
          </ac:spMkLst>
        </pc:spChg>
      </pc:sldChg>
      <pc:sldChg chg="modSp mod">
        <pc:chgData name="Boban Srezovski" userId="d2c5dd452d77a740" providerId="LiveId" clId="{51759253-235E-45C3-8143-0A5F1AFFCDAB}" dt="2022-03-31T12:02:18.749" v="1675" actId="1076"/>
        <pc:sldMkLst>
          <pc:docMk/>
          <pc:sldMk cId="3129246703" sldId="508"/>
        </pc:sldMkLst>
        <pc:spChg chg="mod">
          <ac:chgData name="Boban Srezovski" userId="d2c5dd452d77a740" providerId="LiveId" clId="{51759253-235E-45C3-8143-0A5F1AFFCDAB}" dt="2022-03-31T12:01:37.947" v="1649"/>
          <ac:spMkLst>
            <pc:docMk/>
            <pc:sldMk cId="3129246703" sldId="508"/>
            <ac:spMk id="2" creationId="{C9F86248-3367-41D1-8CBE-99F625F5DE90}"/>
          </ac:spMkLst>
        </pc:spChg>
        <pc:spChg chg="mod">
          <ac:chgData name="Boban Srezovski" userId="d2c5dd452d77a740" providerId="LiveId" clId="{51759253-235E-45C3-8143-0A5F1AFFCDAB}" dt="2022-03-31T12:02:13.510" v="1674" actId="20577"/>
          <ac:spMkLst>
            <pc:docMk/>
            <pc:sldMk cId="3129246703" sldId="508"/>
            <ac:spMk id="3" creationId="{552E5C53-782F-4C3A-9CF6-2C21BA863637}"/>
          </ac:spMkLst>
        </pc:spChg>
        <pc:picChg chg="mod">
          <ac:chgData name="Boban Srezovski" userId="d2c5dd452d77a740" providerId="LiveId" clId="{51759253-235E-45C3-8143-0A5F1AFFCDAB}" dt="2022-03-31T12:02:18.749" v="1675" actId="1076"/>
          <ac:picMkLst>
            <pc:docMk/>
            <pc:sldMk cId="3129246703" sldId="508"/>
            <ac:picMk id="5" creationId="{528639BF-8921-44C1-8B03-E2670C20C041}"/>
          </ac:picMkLst>
        </pc:picChg>
      </pc:sldChg>
      <pc:sldChg chg="addSp delSp modSp mod">
        <pc:chgData name="Boban Srezovski" userId="d2c5dd452d77a740" providerId="LiveId" clId="{51759253-235E-45C3-8143-0A5F1AFFCDAB}" dt="2022-03-31T12:03:28.661" v="1699" actId="1076"/>
        <pc:sldMkLst>
          <pc:docMk/>
          <pc:sldMk cId="2854285467" sldId="509"/>
        </pc:sldMkLst>
        <pc:spChg chg="mod">
          <ac:chgData name="Boban Srezovski" userId="d2c5dd452d77a740" providerId="LiveId" clId="{51759253-235E-45C3-8143-0A5F1AFFCDAB}" dt="2022-03-31T12:02:34.658" v="1676"/>
          <ac:spMkLst>
            <pc:docMk/>
            <pc:sldMk cId="2854285467" sldId="509"/>
            <ac:spMk id="2" creationId="{C9F86248-3367-41D1-8CBE-99F625F5DE90}"/>
          </ac:spMkLst>
        </pc:spChg>
        <pc:spChg chg="mod">
          <ac:chgData name="Boban Srezovski" userId="d2c5dd452d77a740" providerId="LiveId" clId="{51759253-235E-45C3-8143-0A5F1AFFCDAB}" dt="2022-03-31T12:03:27.484" v="1698" actId="14100"/>
          <ac:spMkLst>
            <pc:docMk/>
            <pc:sldMk cId="2854285467" sldId="509"/>
            <ac:spMk id="3" creationId="{552E5C53-782F-4C3A-9CF6-2C21BA863637}"/>
          </ac:spMkLst>
        </pc:spChg>
        <pc:picChg chg="del">
          <ac:chgData name="Boban Srezovski" userId="d2c5dd452d77a740" providerId="LiveId" clId="{51759253-235E-45C3-8143-0A5F1AFFCDAB}" dt="2022-03-31T12:02:36.767" v="1677" actId="478"/>
          <ac:picMkLst>
            <pc:docMk/>
            <pc:sldMk cId="2854285467" sldId="509"/>
            <ac:picMk id="5" creationId="{4943CFDC-70EE-45B1-A49C-77429D3328CB}"/>
          </ac:picMkLst>
        </pc:picChg>
        <pc:picChg chg="add mod">
          <ac:chgData name="Boban Srezovski" userId="d2c5dd452d77a740" providerId="LiveId" clId="{51759253-235E-45C3-8143-0A5F1AFFCDAB}" dt="2022-03-31T12:03:28.661" v="1699" actId="1076"/>
          <ac:picMkLst>
            <pc:docMk/>
            <pc:sldMk cId="2854285467" sldId="509"/>
            <ac:picMk id="6" creationId="{31B7FBD1-F40B-4E13-879A-0FCE025DB813}"/>
          </ac:picMkLst>
        </pc:picChg>
      </pc:sldChg>
      <pc:sldChg chg="addSp delSp modSp mod">
        <pc:chgData name="Boban Srezovski" userId="d2c5dd452d77a740" providerId="LiveId" clId="{51759253-235E-45C3-8143-0A5F1AFFCDAB}" dt="2022-03-31T22:55:08.593" v="2923"/>
        <pc:sldMkLst>
          <pc:docMk/>
          <pc:sldMk cId="43585419" sldId="511"/>
        </pc:sldMkLst>
        <pc:spChg chg="mod">
          <ac:chgData name="Boban Srezovski" userId="d2c5dd452d77a740" providerId="LiveId" clId="{51759253-235E-45C3-8143-0A5F1AFFCDAB}" dt="2022-03-31T22:55:08.593" v="2923"/>
          <ac:spMkLst>
            <pc:docMk/>
            <pc:sldMk cId="43585419" sldId="511"/>
            <ac:spMk id="2" creationId="{77FDE43E-1B52-472E-94C7-B4802721EEDF}"/>
          </ac:spMkLst>
        </pc:spChg>
        <pc:spChg chg="mod">
          <ac:chgData name="Boban Srezovski" userId="d2c5dd452d77a740" providerId="LiveId" clId="{51759253-235E-45C3-8143-0A5F1AFFCDAB}" dt="2022-03-31T22:53:33.999" v="2916" actId="12"/>
          <ac:spMkLst>
            <pc:docMk/>
            <pc:sldMk cId="43585419" sldId="511"/>
            <ac:spMk id="3" creationId="{96F7E3D5-7EDB-43E2-884B-A6B36FBD71DA}"/>
          </ac:spMkLst>
        </pc:spChg>
        <pc:picChg chg="del mod">
          <ac:chgData name="Boban Srezovski" userId="d2c5dd452d77a740" providerId="LiveId" clId="{51759253-235E-45C3-8143-0A5F1AFFCDAB}" dt="2022-03-31T22:52:08.805" v="2854" actId="478"/>
          <ac:picMkLst>
            <pc:docMk/>
            <pc:sldMk cId="43585419" sldId="511"/>
            <ac:picMk id="5" creationId="{A724F185-60AD-413A-83E7-239D156997B2}"/>
          </ac:picMkLst>
        </pc:picChg>
        <pc:picChg chg="add mod">
          <ac:chgData name="Boban Srezovski" userId="d2c5dd452d77a740" providerId="LiveId" clId="{51759253-235E-45C3-8143-0A5F1AFFCDAB}" dt="2022-03-31T22:52:35.028" v="2862" actId="1076"/>
          <ac:picMkLst>
            <pc:docMk/>
            <pc:sldMk cId="43585419" sldId="511"/>
            <ac:picMk id="6" creationId="{1DE0DF37-E892-41E8-964E-169DEDADF947}"/>
          </ac:picMkLst>
        </pc:picChg>
        <pc:picChg chg="add mod">
          <ac:chgData name="Boban Srezovski" userId="d2c5dd452d77a740" providerId="LiveId" clId="{51759253-235E-45C3-8143-0A5F1AFFCDAB}" dt="2022-03-31T22:52:48.349" v="2865" actId="14100"/>
          <ac:picMkLst>
            <pc:docMk/>
            <pc:sldMk cId="43585419" sldId="511"/>
            <ac:picMk id="8" creationId="{A0E83500-8A64-4000-9992-3FA3AFF8F3A7}"/>
          </ac:picMkLst>
        </pc:picChg>
      </pc:sldChg>
      <pc:sldChg chg="del">
        <pc:chgData name="Boban Srezovski" userId="d2c5dd452d77a740" providerId="LiveId" clId="{51759253-235E-45C3-8143-0A5F1AFFCDAB}" dt="2022-03-31T23:22:17.422" v="3435" actId="47"/>
        <pc:sldMkLst>
          <pc:docMk/>
          <pc:sldMk cId="116073946" sldId="512"/>
        </pc:sldMkLst>
      </pc:sldChg>
      <pc:sldChg chg="del">
        <pc:chgData name="Boban Srezovski" userId="d2c5dd452d77a740" providerId="LiveId" clId="{51759253-235E-45C3-8143-0A5F1AFFCDAB}" dt="2022-03-31T23:22:05.804" v="3427" actId="47"/>
        <pc:sldMkLst>
          <pc:docMk/>
          <pc:sldMk cId="1277143999" sldId="531"/>
        </pc:sldMkLst>
      </pc:sldChg>
      <pc:sldChg chg="del">
        <pc:chgData name="Boban Srezovski" userId="d2c5dd452d77a740" providerId="LiveId" clId="{51759253-235E-45C3-8143-0A5F1AFFCDAB}" dt="2022-03-31T23:22:07.027" v="3428" actId="47"/>
        <pc:sldMkLst>
          <pc:docMk/>
          <pc:sldMk cId="3536080042" sldId="532"/>
        </pc:sldMkLst>
      </pc:sldChg>
      <pc:sldChg chg="delSp modSp mod">
        <pc:chgData name="Boban Srezovski" userId="d2c5dd452d77a740" providerId="LiveId" clId="{51759253-235E-45C3-8143-0A5F1AFFCDAB}" dt="2022-03-31T08:46:44.018" v="246" actId="255"/>
        <pc:sldMkLst>
          <pc:docMk/>
          <pc:sldMk cId="3469566560" sldId="533"/>
        </pc:sldMkLst>
        <pc:spChg chg="mod">
          <ac:chgData name="Boban Srezovski" userId="d2c5dd452d77a740" providerId="LiveId" clId="{51759253-235E-45C3-8143-0A5F1AFFCDAB}" dt="2022-03-31T08:45:19.735" v="198"/>
          <ac:spMkLst>
            <pc:docMk/>
            <pc:sldMk cId="3469566560" sldId="533"/>
            <ac:spMk id="2" creationId="{7C6D2843-BF9F-4FE7-9A2E-C8A64C8FFA90}"/>
          </ac:spMkLst>
        </pc:spChg>
        <pc:spChg chg="mod">
          <ac:chgData name="Boban Srezovski" userId="d2c5dd452d77a740" providerId="LiveId" clId="{51759253-235E-45C3-8143-0A5F1AFFCDAB}" dt="2022-03-31T08:46:44.018" v="246" actId="255"/>
          <ac:spMkLst>
            <pc:docMk/>
            <pc:sldMk cId="3469566560" sldId="533"/>
            <ac:spMk id="3" creationId="{7191CFFF-53FD-4C64-9590-01216DEF2680}"/>
          </ac:spMkLst>
        </pc:spChg>
        <pc:picChg chg="del">
          <ac:chgData name="Boban Srezovski" userId="d2c5dd452d77a740" providerId="LiveId" clId="{51759253-235E-45C3-8143-0A5F1AFFCDAB}" dt="2022-03-31T08:45:37.849" v="199" actId="478"/>
          <ac:picMkLst>
            <pc:docMk/>
            <pc:sldMk cId="3469566560" sldId="533"/>
            <ac:picMk id="6" creationId="{ADF7CF7E-A832-4C54-AEEF-ECF25BFA0B69}"/>
          </ac:picMkLst>
        </pc:picChg>
      </pc:sldChg>
      <pc:sldChg chg="addSp delSp modSp mod">
        <pc:chgData name="Boban Srezovski" userId="d2c5dd452d77a740" providerId="LiveId" clId="{51759253-235E-45C3-8143-0A5F1AFFCDAB}" dt="2022-03-31T09:06:37.450" v="530" actId="22"/>
        <pc:sldMkLst>
          <pc:docMk/>
          <pc:sldMk cId="3630972582" sldId="534"/>
        </pc:sldMkLst>
        <pc:spChg chg="mod">
          <ac:chgData name="Boban Srezovski" userId="d2c5dd452d77a740" providerId="LiveId" clId="{51759253-235E-45C3-8143-0A5F1AFFCDAB}" dt="2022-03-31T09:05:51.642" v="520"/>
          <ac:spMkLst>
            <pc:docMk/>
            <pc:sldMk cId="3630972582" sldId="534"/>
            <ac:spMk id="2" creationId="{7C6D2843-BF9F-4FE7-9A2E-C8A64C8FFA90}"/>
          </ac:spMkLst>
        </pc:spChg>
        <pc:spChg chg="mod">
          <ac:chgData name="Boban Srezovski" userId="d2c5dd452d77a740" providerId="LiveId" clId="{51759253-235E-45C3-8143-0A5F1AFFCDAB}" dt="2022-03-31T09:06:09.615" v="525" actId="14100"/>
          <ac:spMkLst>
            <pc:docMk/>
            <pc:sldMk cId="3630972582" sldId="534"/>
            <ac:spMk id="3" creationId="{7191CFFF-53FD-4C64-9590-01216DEF2680}"/>
          </ac:spMkLst>
        </pc:spChg>
        <pc:spChg chg="add del">
          <ac:chgData name="Boban Srezovski" userId="d2c5dd452d77a740" providerId="LiveId" clId="{51759253-235E-45C3-8143-0A5F1AFFCDAB}" dt="2022-03-31T09:06:37.450" v="530" actId="22"/>
          <ac:spMkLst>
            <pc:docMk/>
            <pc:sldMk cId="3630972582" sldId="534"/>
            <ac:spMk id="8" creationId="{E88C4BC8-B291-45CE-B2D3-CE2D090F67CB}"/>
          </ac:spMkLst>
        </pc:spChg>
        <pc:picChg chg="add mod">
          <ac:chgData name="Boban Srezovski" userId="d2c5dd452d77a740" providerId="LiveId" clId="{51759253-235E-45C3-8143-0A5F1AFFCDAB}" dt="2022-03-31T09:06:14.718" v="528" actId="1076"/>
          <ac:picMkLst>
            <pc:docMk/>
            <pc:sldMk cId="3630972582" sldId="534"/>
            <ac:picMk id="5" creationId="{C61543E9-E5D4-4C29-88ED-9D75297D9314}"/>
          </ac:picMkLst>
        </pc:picChg>
        <pc:picChg chg="del">
          <ac:chgData name="Boban Srezovski" userId="d2c5dd452d77a740" providerId="LiveId" clId="{51759253-235E-45C3-8143-0A5F1AFFCDAB}" dt="2022-03-31T09:05:32.088" v="498" actId="478"/>
          <ac:picMkLst>
            <pc:docMk/>
            <pc:sldMk cId="3630972582" sldId="534"/>
            <ac:picMk id="6" creationId="{1F5BC5B3-1898-41CC-BF55-045299C2D3E0}"/>
          </ac:picMkLst>
        </pc:picChg>
      </pc:sldChg>
      <pc:sldChg chg="addSp delSp modSp mod">
        <pc:chgData name="Boban Srezovski" userId="d2c5dd452d77a740" providerId="LiveId" clId="{51759253-235E-45C3-8143-0A5F1AFFCDAB}" dt="2022-03-31T09:09:21.767" v="608" actId="242"/>
        <pc:sldMkLst>
          <pc:docMk/>
          <pc:sldMk cId="3170914976" sldId="535"/>
        </pc:sldMkLst>
        <pc:spChg chg="mod">
          <ac:chgData name="Boban Srezovski" userId="d2c5dd452d77a740" providerId="LiveId" clId="{51759253-235E-45C3-8143-0A5F1AFFCDAB}" dt="2022-03-31T09:08:24.732" v="578"/>
          <ac:spMkLst>
            <pc:docMk/>
            <pc:sldMk cId="3170914976" sldId="535"/>
            <ac:spMk id="2" creationId="{7C6D2843-BF9F-4FE7-9A2E-C8A64C8FFA90}"/>
          </ac:spMkLst>
        </pc:spChg>
        <pc:spChg chg="mod">
          <ac:chgData name="Boban Srezovski" userId="d2c5dd452d77a740" providerId="LiveId" clId="{51759253-235E-45C3-8143-0A5F1AFFCDAB}" dt="2022-03-31T09:09:21.767" v="608" actId="242"/>
          <ac:spMkLst>
            <pc:docMk/>
            <pc:sldMk cId="3170914976" sldId="535"/>
            <ac:spMk id="3" creationId="{7191CFFF-53FD-4C64-9590-01216DEF2680}"/>
          </ac:spMkLst>
        </pc:spChg>
        <pc:picChg chg="del">
          <ac:chgData name="Boban Srezovski" userId="d2c5dd452d77a740" providerId="LiveId" clId="{51759253-235E-45C3-8143-0A5F1AFFCDAB}" dt="2022-03-31T09:08:37.688" v="580" actId="478"/>
          <ac:picMkLst>
            <pc:docMk/>
            <pc:sldMk cId="3170914976" sldId="535"/>
            <ac:picMk id="5" creationId="{482683C0-9241-413E-B201-88646012742B}"/>
          </ac:picMkLst>
        </pc:picChg>
        <pc:picChg chg="add mod">
          <ac:chgData name="Boban Srezovski" userId="d2c5dd452d77a740" providerId="LiveId" clId="{51759253-235E-45C3-8143-0A5F1AFFCDAB}" dt="2022-03-31T09:09:01.231" v="584" actId="1076"/>
          <ac:picMkLst>
            <pc:docMk/>
            <pc:sldMk cId="3170914976" sldId="535"/>
            <ac:picMk id="6" creationId="{D69D7C6A-5ED5-4D93-AE94-EB5F5A83077B}"/>
          </ac:picMkLst>
        </pc:picChg>
      </pc:sldChg>
      <pc:sldChg chg="modSp mod">
        <pc:chgData name="Boban Srezovski" userId="d2c5dd452d77a740" providerId="LiveId" clId="{51759253-235E-45C3-8143-0A5F1AFFCDAB}" dt="2022-03-31T09:13:27.001" v="690" actId="6549"/>
        <pc:sldMkLst>
          <pc:docMk/>
          <pc:sldMk cId="2411794144" sldId="536"/>
        </pc:sldMkLst>
        <pc:spChg chg="mod">
          <ac:chgData name="Boban Srezovski" userId="d2c5dd452d77a740" providerId="LiveId" clId="{51759253-235E-45C3-8143-0A5F1AFFCDAB}" dt="2022-03-31T09:13:14.580" v="676"/>
          <ac:spMkLst>
            <pc:docMk/>
            <pc:sldMk cId="2411794144" sldId="536"/>
            <ac:spMk id="2" creationId="{7C6D2843-BF9F-4FE7-9A2E-C8A64C8FFA90}"/>
          </ac:spMkLst>
        </pc:spChg>
        <pc:spChg chg="mod">
          <ac:chgData name="Boban Srezovski" userId="d2c5dd452d77a740" providerId="LiveId" clId="{51759253-235E-45C3-8143-0A5F1AFFCDAB}" dt="2022-03-31T09:13:27.001" v="690" actId="6549"/>
          <ac:spMkLst>
            <pc:docMk/>
            <pc:sldMk cId="2411794144" sldId="536"/>
            <ac:spMk id="3" creationId="{7191CFFF-53FD-4C64-9590-01216DEF2680}"/>
          </ac:spMkLst>
        </pc:spChg>
      </pc:sldChg>
      <pc:sldChg chg="del">
        <pc:chgData name="Boban Srezovski" userId="d2c5dd452d77a740" providerId="LiveId" clId="{51759253-235E-45C3-8143-0A5F1AFFCDAB}" dt="2022-03-31T09:13:36.322" v="691" actId="47"/>
        <pc:sldMkLst>
          <pc:docMk/>
          <pc:sldMk cId="1238763231" sldId="537"/>
        </pc:sldMkLst>
      </pc:sldChg>
      <pc:sldChg chg="delSp modSp mod">
        <pc:chgData name="Boban Srezovski" userId="d2c5dd452d77a740" providerId="LiveId" clId="{51759253-235E-45C3-8143-0A5F1AFFCDAB}" dt="2022-03-31T09:14:20.847" v="728" actId="242"/>
        <pc:sldMkLst>
          <pc:docMk/>
          <pc:sldMk cId="1573436300" sldId="538"/>
        </pc:sldMkLst>
        <pc:spChg chg="mod">
          <ac:chgData name="Boban Srezovski" userId="d2c5dd452d77a740" providerId="LiveId" clId="{51759253-235E-45C3-8143-0A5F1AFFCDAB}" dt="2022-03-31T09:13:44.693" v="695"/>
          <ac:spMkLst>
            <pc:docMk/>
            <pc:sldMk cId="1573436300" sldId="538"/>
            <ac:spMk id="2" creationId="{7C6D2843-BF9F-4FE7-9A2E-C8A64C8FFA90}"/>
          </ac:spMkLst>
        </pc:spChg>
        <pc:spChg chg="mod">
          <ac:chgData name="Boban Srezovski" userId="d2c5dd452d77a740" providerId="LiveId" clId="{51759253-235E-45C3-8143-0A5F1AFFCDAB}" dt="2022-03-31T09:14:20.847" v="728" actId="242"/>
          <ac:spMkLst>
            <pc:docMk/>
            <pc:sldMk cId="1573436300" sldId="538"/>
            <ac:spMk id="3" creationId="{7191CFFF-53FD-4C64-9590-01216DEF2680}"/>
          </ac:spMkLst>
        </pc:spChg>
        <pc:picChg chg="del">
          <ac:chgData name="Boban Srezovski" userId="d2c5dd452d77a740" providerId="LiveId" clId="{51759253-235E-45C3-8143-0A5F1AFFCDAB}" dt="2022-03-31T09:13:46.143" v="696" actId="478"/>
          <ac:picMkLst>
            <pc:docMk/>
            <pc:sldMk cId="1573436300" sldId="538"/>
            <ac:picMk id="5" creationId="{1191860D-3E67-49E1-90A6-D901979C2BE7}"/>
          </ac:picMkLst>
        </pc:picChg>
      </pc:sldChg>
      <pc:sldChg chg="delSp modSp mod">
        <pc:chgData name="Boban Srezovski" userId="d2c5dd452d77a740" providerId="LiveId" clId="{51759253-235E-45C3-8143-0A5F1AFFCDAB}" dt="2022-03-31T09:17:50.135" v="819" actId="20577"/>
        <pc:sldMkLst>
          <pc:docMk/>
          <pc:sldMk cId="4211995243" sldId="541"/>
        </pc:sldMkLst>
        <pc:spChg chg="mod">
          <ac:chgData name="Boban Srezovski" userId="d2c5dd452d77a740" providerId="LiveId" clId="{51759253-235E-45C3-8143-0A5F1AFFCDAB}" dt="2022-03-31T09:17:17.130" v="792"/>
          <ac:spMkLst>
            <pc:docMk/>
            <pc:sldMk cId="4211995243" sldId="541"/>
            <ac:spMk id="2" creationId="{7C6D2843-BF9F-4FE7-9A2E-C8A64C8FFA90}"/>
          </ac:spMkLst>
        </pc:spChg>
        <pc:spChg chg="mod">
          <ac:chgData name="Boban Srezovski" userId="d2c5dd452d77a740" providerId="LiveId" clId="{51759253-235E-45C3-8143-0A5F1AFFCDAB}" dt="2022-03-31T09:17:50.135" v="819" actId="20577"/>
          <ac:spMkLst>
            <pc:docMk/>
            <pc:sldMk cId="4211995243" sldId="541"/>
            <ac:spMk id="6" creationId="{E4F9CF5B-8DF4-4E68-ACB9-A5CD03BA29FA}"/>
          </ac:spMkLst>
        </pc:spChg>
        <pc:picChg chg="del">
          <ac:chgData name="Boban Srezovski" userId="d2c5dd452d77a740" providerId="LiveId" clId="{51759253-235E-45C3-8143-0A5F1AFFCDAB}" dt="2022-03-31T09:17:18.115" v="793" actId="478"/>
          <ac:picMkLst>
            <pc:docMk/>
            <pc:sldMk cId="4211995243" sldId="541"/>
            <ac:picMk id="4" creationId="{B873B279-172C-4A44-B539-B11F315F830D}"/>
          </ac:picMkLst>
        </pc:picChg>
      </pc:sldChg>
      <pc:sldChg chg="addSp modSp mod">
        <pc:chgData name="Boban Srezovski" userId="d2c5dd452d77a740" providerId="LiveId" clId="{51759253-235E-45C3-8143-0A5F1AFFCDAB}" dt="2022-03-31T09:18:44.056" v="838" actId="6549"/>
        <pc:sldMkLst>
          <pc:docMk/>
          <pc:sldMk cId="4121062934" sldId="542"/>
        </pc:sldMkLst>
        <pc:spChg chg="mod">
          <ac:chgData name="Boban Srezovski" userId="d2c5dd452d77a740" providerId="LiveId" clId="{51759253-235E-45C3-8143-0A5F1AFFCDAB}" dt="2022-03-31T09:18:00.890" v="820"/>
          <ac:spMkLst>
            <pc:docMk/>
            <pc:sldMk cId="4121062934" sldId="542"/>
            <ac:spMk id="2" creationId="{7C6D2843-BF9F-4FE7-9A2E-C8A64C8FFA90}"/>
          </ac:spMkLst>
        </pc:spChg>
        <pc:spChg chg="mod">
          <ac:chgData name="Boban Srezovski" userId="d2c5dd452d77a740" providerId="LiveId" clId="{51759253-235E-45C3-8143-0A5F1AFFCDAB}" dt="2022-03-31T09:18:44.056" v="838" actId="6549"/>
          <ac:spMkLst>
            <pc:docMk/>
            <pc:sldMk cId="4121062934" sldId="542"/>
            <ac:spMk id="6" creationId="{E4F9CF5B-8DF4-4E68-ACB9-A5CD03BA29FA}"/>
          </ac:spMkLst>
        </pc:spChg>
        <pc:picChg chg="add mod">
          <ac:chgData name="Boban Srezovski" userId="d2c5dd452d77a740" providerId="LiveId" clId="{51759253-235E-45C3-8143-0A5F1AFFCDAB}" dt="2022-03-31T09:18:26.974" v="826" actId="14100"/>
          <ac:picMkLst>
            <pc:docMk/>
            <pc:sldMk cId="4121062934" sldId="542"/>
            <ac:picMk id="4" creationId="{9496A024-E541-446A-BC9C-3CB4DD9EFBE7}"/>
          </ac:picMkLst>
        </pc:picChg>
      </pc:sldChg>
      <pc:sldChg chg="del">
        <pc:chgData name="Boban Srezovski" userId="d2c5dd452d77a740" providerId="LiveId" clId="{51759253-235E-45C3-8143-0A5F1AFFCDAB}" dt="2022-03-31T09:18:58.478" v="839" actId="47"/>
        <pc:sldMkLst>
          <pc:docMk/>
          <pc:sldMk cId="3432914426" sldId="543"/>
        </pc:sldMkLst>
      </pc:sldChg>
      <pc:sldChg chg="del">
        <pc:chgData name="Boban Srezovski" userId="d2c5dd452d77a740" providerId="LiveId" clId="{51759253-235E-45C3-8143-0A5F1AFFCDAB}" dt="2022-03-31T09:21:40.216" v="893" actId="47"/>
        <pc:sldMkLst>
          <pc:docMk/>
          <pc:sldMk cId="3097176294" sldId="544"/>
        </pc:sldMkLst>
      </pc:sldChg>
      <pc:sldChg chg="del">
        <pc:chgData name="Boban Srezovski" userId="d2c5dd452d77a740" providerId="LiveId" clId="{51759253-235E-45C3-8143-0A5F1AFFCDAB}" dt="2022-03-31T09:21:40.216" v="893" actId="47"/>
        <pc:sldMkLst>
          <pc:docMk/>
          <pc:sldMk cId="1138861877" sldId="546"/>
        </pc:sldMkLst>
      </pc:sldChg>
      <pc:sldChg chg="del">
        <pc:chgData name="Boban Srezovski" userId="d2c5dd452d77a740" providerId="LiveId" clId="{51759253-235E-45C3-8143-0A5F1AFFCDAB}" dt="2022-03-31T09:21:40.216" v="893" actId="47"/>
        <pc:sldMkLst>
          <pc:docMk/>
          <pc:sldMk cId="1952305343" sldId="547"/>
        </pc:sldMkLst>
      </pc:sldChg>
      <pc:sldChg chg="addSp delSp modSp mod">
        <pc:chgData name="Boban Srezovski" userId="d2c5dd452d77a740" providerId="LiveId" clId="{51759253-235E-45C3-8143-0A5F1AFFCDAB}" dt="2022-03-31T09:24:10.279" v="972" actId="1076"/>
        <pc:sldMkLst>
          <pc:docMk/>
          <pc:sldMk cId="2345513876" sldId="548"/>
        </pc:sldMkLst>
        <pc:spChg chg="mod">
          <ac:chgData name="Boban Srezovski" userId="d2c5dd452d77a740" providerId="LiveId" clId="{51759253-235E-45C3-8143-0A5F1AFFCDAB}" dt="2022-03-31T09:23:41.658" v="960"/>
          <ac:spMkLst>
            <pc:docMk/>
            <pc:sldMk cId="2345513876" sldId="548"/>
            <ac:spMk id="2" creationId="{7C6D2843-BF9F-4FE7-9A2E-C8A64C8FFA90}"/>
          </ac:spMkLst>
        </pc:spChg>
        <pc:spChg chg="mod">
          <ac:chgData name="Boban Srezovski" userId="d2c5dd452d77a740" providerId="LiveId" clId="{51759253-235E-45C3-8143-0A5F1AFFCDAB}" dt="2022-03-31T09:23:51.327" v="966" actId="6549"/>
          <ac:spMkLst>
            <pc:docMk/>
            <pc:sldMk cId="2345513876" sldId="548"/>
            <ac:spMk id="3" creationId="{7191CFFF-53FD-4C64-9590-01216DEF2680}"/>
          </ac:spMkLst>
        </pc:spChg>
        <pc:picChg chg="del">
          <ac:chgData name="Boban Srezovski" userId="d2c5dd452d77a740" providerId="LiveId" clId="{51759253-235E-45C3-8143-0A5F1AFFCDAB}" dt="2022-03-31T09:23:52.959" v="967" actId="478"/>
          <ac:picMkLst>
            <pc:docMk/>
            <pc:sldMk cId="2345513876" sldId="548"/>
            <ac:picMk id="5" creationId="{46F39955-7925-4922-BFC9-3F6228A0D80A}"/>
          </ac:picMkLst>
        </pc:picChg>
        <pc:picChg chg="add mod">
          <ac:chgData name="Boban Srezovski" userId="d2c5dd452d77a740" providerId="LiveId" clId="{51759253-235E-45C3-8143-0A5F1AFFCDAB}" dt="2022-03-31T09:24:10.279" v="972" actId="1076"/>
          <ac:picMkLst>
            <pc:docMk/>
            <pc:sldMk cId="2345513876" sldId="548"/>
            <ac:picMk id="6" creationId="{10E65C21-722C-4EF8-9E5C-0A1E440612CB}"/>
          </ac:picMkLst>
        </pc:picChg>
      </pc:sldChg>
      <pc:sldChg chg="addSp delSp modSp mod">
        <pc:chgData name="Boban Srezovski" userId="d2c5dd452d77a740" providerId="LiveId" clId="{51759253-235E-45C3-8143-0A5F1AFFCDAB}" dt="2022-03-31T09:26:07.277" v="1004" actId="1076"/>
        <pc:sldMkLst>
          <pc:docMk/>
          <pc:sldMk cId="3189532388" sldId="549"/>
        </pc:sldMkLst>
        <pc:spChg chg="mod">
          <ac:chgData name="Boban Srezovski" userId="d2c5dd452d77a740" providerId="LiveId" clId="{51759253-235E-45C3-8143-0A5F1AFFCDAB}" dt="2022-03-31T09:24:34.863" v="973"/>
          <ac:spMkLst>
            <pc:docMk/>
            <pc:sldMk cId="3189532388" sldId="549"/>
            <ac:spMk id="2" creationId="{7C6D2843-BF9F-4FE7-9A2E-C8A64C8FFA90}"/>
          </ac:spMkLst>
        </pc:spChg>
        <pc:spChg chg="del mod">
          <ac:chgData name="Boban Srezovski" userId="d2c5dd452d77a740" providerId="LiveId" clId="{51759253-235E-45C3-8143-0A5F1AFFCDAB}" dt="2022-03-31T09:25:57.385" v="1000" actId="478"/>
          <ac:spMkLst>
            <pc:docMk/>
            <pc:sldMk cId="3189532388" sldId="549"/>
            <ac:spMk id="3" creationId="{7191CFFF-53FD-4C64-9590-01216DEF2680}"/>
          </ac:spMkLst>
        </pc:spChg>
        <pc:spChg chg="add del mod">
          <ac:chgData name="Boban Srezovski" userId="d2c5dd452d77a740" providerId="LiveId" clId="{51759253-235E-45C3-8143-0A5F1AFFCDAB}" dt="2022-03-31T09:25:59.385" v="1001" actId="478"/>
          <ac:spMkLst>
            <pc:docMk/>
            <pc:sldMk cId="3189532388" sldId="549"/>
            <ac:spMk id="7" creationId="{0F98F3EB-49D1-46C0-B70A-F2F0744F9282}"/>
          </ac:spMkLst>
        </pc:spChg>
        <pc:picChg chg="add mod">
          <ac:chgData name="Boban Srezovski" userId="d2c5dd452d77a740" providerId="LiveId" clId="{51759253-235E-45C3-8143-0A5F1AFFCDAB}" dt="2022-03-31T09:26:07.277" v="1004" actId="1076"/>
          <ac:picMkLst>
            <pc:docMk/>
            <pc:sldMk cId="3189532388" sldId="549"/>
            <ac:picMk id="5" creationId="{DBCC13A9-AE14-414B-9578-23136316E6C9}"/>
          </ac:picMkLst>
        </pc:picChg>
      </pc:sldChg>
      <pc:sldChg chg="addSp modSp mod">
        <pc:chgData name="Boban Srezovski" userId="d2c5dd452d77a740" providerId="LiveId" clId="{51759253-235E-45C3-8143-0A5F1AFFCDAB}" dt="2022-03-31T09:30:15.245" v="1125" actId="1076"/>
        <pc:sldMkLst>
          <pc:docMk/>
          <pc:sldMk cId="2055545672" sldId="550"/>
        </pc:sldMkLst>
        <pc:spChg chg="mod">
          <ac:chgData name="Boban Srezovski" userId="d2c5dd452d77a740" providerId="LiveId" clId="{51759253-235E-45C3-8143-0A5F1AFFCDAB}" dt="2022-03-31T09:29:24.857" v="1103"/>
          <ac:spMkLst>
            <pc:docMk/>
            <pc:sldMk cId="2055545672" sldId="550"/>
            <ac:spMk id="2" creationId="{D78F90F5-FAD9-4BB6-A484-9924570FB7C3}"/>
          </ac:spMkLst>
        </pc:spChg>
        <pc:spChg chg="mod">
          <ac:chgData name="Boban Srezovski" userId="d2c5dd452d77a740" providerId="LiveId" clId="{51759253-235E-45C3-8143-0A5F1AFFCDAB}" dt="2022-03-31T09:30:07.439" v="1119" actId="242"/>
          <ac:spMkLst>
            <pc:docMk/>
            <pc:sldMk cId="2055545672" sldId="550"/>
            <ac:spMk id="3" creationId="{99F681F9-0402-4D06-9BEF-D93BDD88C9FF}"/>
          </ac:spMkLst>
        </pc:spChg>
        <pc:picChg chg="add mod">
          <ac:chgData name="Boban Srezovski" userId="d2c5dd452d77a740" providerId="LiveId" clId="{51759253-235E-45C3-8143-0A5F1AFFCDAB}" dt="2022-03-31T09:30:15.245" v="1125" actId="1076"/>
          <ac:picMkLst>
            <pc:docMk/>
            <pc:sldMk cId="2055545672" sldId="550"/>
            <ac:picMk id="5" creationId="{7A0CF94C-D926-462A-9A13-6DF23361C9DF}"/>
          </ac:picMkLst>
        </pc:picChg>
      </pc:sldChg>
      <pc:sldChg chg="del">
        <pc:chgData name="Boban Srezovski" userId="d2c5dd452d77a740" providerId="LiveId" clId="{51759253-235E-45C3-8143-0A5F1AFFCDAB}" dt="2022-03-31T09:37:55.568" v="1167" actId="47"/>
        <pc:sldMkLst>
          <pc:docMk/>
          <pc:sldMk cId="2671087842" sldId="551"/>
        </pc:sldMkLst>
      </pc:sldChg>
      <pc:sldChg chg="del">
        <pc:chgData name="Boban Srezovski" userId="d2c5dd452d77a740" providerId="LiveId" clId="{51759253-235E-45C3-8143-0A5F1AFFCDAB}" dt="2022-03-31T09:37:55.568" v="1167" actId="47"/>
        <pc:sldMkLst>
          <pc:docMk/>
          <pc:sldMk cId="600017399" sldId="552"/>
        </pc:sldMkLst>
      </pc:sldChg>
      <pc:sldChg chg="del">
        <pc:chgData name="Boban Srezovski" userId="d2c5dd452d77a740" providerId="LiveId" clId="{51759253-235E-45C3-8143-0A5F1AFFCDAB}" dt="2022-03-31T09:50:25.494" v="1435" actId="47"/>
        <pc:sldMkLst>
          <pc:docMk/>
          <pc:sldMk cId="4175813189" sldId="558"/>
        </pc:sldMkLst>
      </pc:sldChg>
      <pc:sldChg chg="del">
        <pc:chgData name="Boban Srezovski" userId="d2c5dd452d77a740" providerId="LiveId" clId="{51759253-235E-45C3-8143-0A5F1AFFCDAB}" dt="2022-03-31T09:50:25.494" v="1435" actId="47"/>
        <pc:sldMkLst>
          <pc:docMk/>
          <pc:sldMk cId="3719451911" sldId="559"/>
        </pc:sldMkLst>
      </pc:sldChg>
      <pc:sldChg chg="addSp delSp modSp mod">
        <pc:chgData name="Boban Srezovski" userId="d2c5dd452d77a740" providerId="LiveId" clId="{51759253-235E-45C3-8143-0A5F1AFFCDAB}" dt="2022-03-31T22:15:22.344" v="2142" actId="403"/>
        <pc:sldMkLst>
          <pc:docMk/>
          <pc:sldMk cId="596836900" sldId="563"/>
        </pc:sldMkLst>
        <pc:spChg chg="mod">
          <ac:chgData name="Boban Srezovski" userId="d2c5dd452d77a740" providerId="LiveId" clId="{51759253-235E-45C3-8143-0A5F1AFFCDAB}" dt="2022-03-31T12:14:12.660" v="1888"/>
          <ac:spMkLst>
            <pc:docMk/>
            <pc:sldMk cId="596836900" sldId="563"/>
            <ac:spMk id="2" creationId="{C9F86248-3367-41D1-8CBE-99F625F5DE90}"/>
          </ac:spMkLst>
        </pc:spChg>
        <pc:spChg chg="mod">
          <ac:chgData name="Boban Srezovski" userId="d2c5dd452d77a740" providerId="LiveId" clId="{51759253-235E-45C3-8143-0A5F1AFFCDAB}" dt="2022-03-31T22:15:22.344" v="2142" actId="403"/>
          <ac:spMkLst>
            <pc:docMk/>
            <pc:sldMk cId="596836900" sldId="563"/>
            <ac:spMk id="3" creationId="{552E5C53-782F-4C3A-9CF6-2C21BA863637}"/>
          </ac:spMkLst>
        </pc:spChg>
        <pc:picChg chg="add del mod">
          <ac:chgData name="Boban Srezovski" userId="d2c5dd452d77a740" providerId="LiveId" clId="{51759253-235E-45C3-8143-0A5F1AFFCDAB}" dt="2022-03-31T12:15:52.111" v="1939" actId="478"/>
          <ac:picMkLst>
            <pc:docMk/>
            <pc:sldMk cId="596836900" sldId="563"/>
            <ac:picMk id="5" creationId="{40984450-4AB7-4B21-9FBB-6E844A2B5AD3}"/>
          </ac:picMkLst>
        </pc:picChg>
      </pc:sldChg>
      <pc:sldChg chg="addSp modSp mod">
        <pc:chgData name="Boban Srezovski" userId="d2c5dd452d77a740" providerId="LiveId" clId="{51759253-235E-45C3-8143-0A5F1AFFCDAB}" dt="2022-03-31T12:17:18.275" v="1977" actId="1076"/>
        <pc:sldMkLst>
          <pc:docMk/>
          <pc:sldMk cId="217868071" sldId="564"/>
        </pc:sldMkLst>
        <pc:spChg chg="mod">
          <ac:chgData name="Boban Srezovski" userId="d2c5dd452d77a740" providerId="LiveId" clId="{51759253-235E-45C3-8143-0A5F1AFFCDAB}" dt="2022-03-31T12:16:44.729" v="1960"/>
          <ac:spMkLst>
            <pc:docMk/>
            <pc:sldMk cId="217868071" sldId="564"/>
            <ac:spMk id="2" creationId="{C9F86248-3367-41D1-8CBE-99F625F5DE90}"/>
          </ac:spMkLst>
        </pc:spChg>
        <pc:spChg chg="mod">
          <ac:chgData name="Boban Srezovski" userId="d2c5dd452d77a740" providerId="LiveId" clId="{51759253-235E-45C3-8143-0A5F1AFFCDAB}" dt="2022-03-31T12:17:16.071" v="1976" actId="242"/>
          <ac:spMkLst>
            <pc:docMk/>
            <pc:sldMk cId="217868071" sldId="564"/>
            <ac:spMk id="3" creationId="{552E5C53-782F-4C3A-9CF6-2C21BA863637}"/>
          </ac:spMkLst>
        </pc:spChg>
        <pc:picChg chg="add mod">
          <ac:chgData name="Boban Srezovski" userId="d2c5dd452d77a740" providerId="LiveId" clId="{51759253-235E-45C3-8143-0A5F1AFFCDAB}" dt="2022-03-31T12:17:18.275" v="1977" actId="1076"/>
          <ac:picMkLst>
            <pc:docMk/>
            <pc:sldMk cId="217868071" sldId="564"/>
            <ac:picMk id="5" creationId="{28E7F929-06C0-487D-AA87-B40F4C62DA5D}"/>
          </ac:picMkLst>
        </pc:picChg>
      </pc:sldChg>
      <pc:sldChg chg="delSp modSp mod">
        <pc:chgData name="Boban Srezovski" userId="d2c5dd452d77a740" providerId="LiveId" clId="{51759253-235E-45C3-8143-0A5F1AFFCDAB}" dt="2022-03-31T12:17:55.831" v="2012" actId="242"/>
        <pc:sldMkLst>
          <pc:docMk/>
          <pc:sldMk cId="2934930543" sldId="565"/>
        </pc:sldMkLst>
        <pc:spChg chg="mod">
          <ac:chgData name="Boban Srezovski" userId="d2c5dd452d77a740" providerId="LiveId" clId="{51759253-235E-45C3-8143-0A5F1AFFCDAB}" dt="2022-03-31T12:17:33.729" v="1982"/>
          <ac:spMkLst>
            <pc:docMk/>
            <pc:sldMk cId="2934930543" sldId="565"/>
            <ac:spMk id="2" creationId="{C9F86248-3367-41D1-8CBE-99F625F5DE90}"/>
          </ac:spMkLst>
        </pc:spChg>
        <pc:spChg chg="mod">
          <ac:chgData name="Boban Srezovski" userId="d2c5dd452d77a740" providerId="LiveId" clId="{51759253-235E-45C3-8143-0A5F1AFFCDAB}" dt="2022-03-31T12:17:55.831" v="2012" actId="242"/>
          <ac:spMkLst>
            <pc:docMk/>
            <pc:sldMk cId="2934930543" sldId="565"/>
            <ac:spMk id="3" creationId="{552E5C53-782F-4C3A-9CF6-2C21BA863637}"/>
          </ac:spMkLst>
        </pc:spChg>
        <pc:picChg chg="del">
          <ac:chgData name="Boban Srezovski" userId="d2c5dd452d77a740" providerId="LiveId" clId="{51759253-235E-45C3-8143-0A5F1AFFCDAB}" dt="2022-03-31T12:17:38.102" v="1983" actId="478"/>
          <ac:picMkLst>
            <pc:docMk/>
            <pc:sldMk cId="2934930543" sldId="565"/>
            <ac:picMk id="5" creationId="{84BA2E26-ABA4-4A24-95E1-8ACB5DC81C36}"/>
          </ac:picMkLst>
        </pc:picChg>
      </pc:sldChg>
      <pc:sldChg chg="addSp modSp mod">
        <pc:chgData name="Boban Srezovski" userId="d2c5dd452d77a740" providerId="LiveId" clId="{51759253-235E-45C3-8143-0A5F1AFFCDAB}" dt="2022-03-31T22:41:58.963" v="2628" actId="14100"/>
        <pc:sldMkLst>
          <pc:docMk/>
          <pc:sldMk cId="970220477" sldId="568"/>
        </pc:sldMkLst>
        <pc:spChg chg="mod">
          <ac:chgData name="Boban Srezovski" userId="d2c5dd452d77a740" providerId="LiveId" clId="{51759253-235E-45C3-8143-0A5F1AFFCDAB}" dt="2022-03-31T22:39:48.896" v="2571"/>
          <ac:spMkLst>
            <pc:docMk/>
            <pc:sldMk cId="970220477" sldId="568"/>
            <ac:spMk id="2" creationId="{FB694F89-0A19-407F-B872-95A582762C20}"/>
          </ac:spMkLst>
        </pc:spChg>
        <pc:spChg chg="mod">
          <ac:chgData name="Boban Srezovski" userId="d2c5dd452d77a740" providerId="LiveId" clId="{51759253-235E-45C3-8143-0A5F1AFFCDAB}" dt="2022-03-31T22:41:45.982" v="2626" actId="27636"/>
          <ac:spMkLst>
            <pc:docMk/>
            <pc:sldMk cId="970220477" sldId="568"/>
            <ac:spMk id="3" creationId="{C2F0F815-22CC-4D71-AA71-74332432CFD7}"/>
          </ac:spMkLst>
        </pc:spChg>
        <pc:picChg chg="add mod">
          <ac:chgData name="Boban Srezovski" userId="d2c5dd452d77a740" providerId="LiveId" clId="{51759253-235E-45C3-8143-0A5F1AFFCDAB}" dt="2022-03-31T22:41:58.963" v="2628" actId="14100"/>
          <ac:picMkLst>
            <pc:docMk/>
            <pc:sldMk cId="970220477" sldId="568"/>
            <ac:picMk id="5" creationId="{DB9C8841-B9EF-4FD8-921C-E39E94C197AB}"/>
          </ac:picMkLst>
        </pc:picChg>
      </pc:sldChg>
      <pc:sldChg chg="delSp modSp mod">
        <pc:chgData name="Boban Srezovski" userId="d2c5dd452d77a740" providerId="LiveId" clId="{51759253-235E-45C3-8143-0A5F1AFFCDAB}" dt="2022-03-31T23:01:58.735" v="3107" actId="12"/>
        <pc:sldMkLst>
          <pc:docMk/>
          <pc:sldMk cId="3201858735" sldId="569"/>
        </pc:sldMkLst>
        <pc:spChg chg="mod">
          <ac:chgData name="Boban Srezovski" userId="d2c5dd452d77a740" providerId="LiveId" clId="{51759253-235E-45C3-8143-0A5F1AFFCDAB}" dt="2022-03-31T23:01:21.758" v="3080" actId="6549"/>
          <ac:spMkLst>
            <pc:docMk/>
            <pc:sldMk cId="3201858735" sldId="569"/>
            <ac:spMk id="2" creationId="{A9BE1B5B-12BE-42A9-83CF-DED06B560576}"/>
          </ac:spMkLst>
        </pc:spChg>
        <pc:spChg chg="mod">
          <ac:chgData name="Boban Srezovski" userId="d2c5dd452d77a740" providerId="LiveId" clId="{51759253-235E-45C3-8143-0A5F1AFFCDAB}" dt="2022-03-31T23:01:58.735" v="3107" actId="12"/>
          <ac:spMkLst>
            <pc:docMk/>
            <pc:sldMk cId="3201858735" sldId="569"/>
            <ac:spMk id="3" creationId="{43DC0B65-7E38-4B15-97C7-8B0B630C8DBD}"/>
          </ac:spMkLst>
        </pc:spChg>
        <pc:picChg chg="del">
          <ac:chgData name="Boban Srezovski" userId="d2c5dd452d77a740" providerId="LiveId" clId="{51759253-235E-45C3-8143-0A5F1AFFCDAB}" dt="2022-03-31T23:01:30.735" v="3083" actId="478"/>
          <ac:picMkLst>
            <pc:docMk/>
            <pc:sldMk cId="3201858735" sldId="569"/>
            <ac:picMk id="5" creationId="{594269C7-5D83-4695-A254-C5AFBD4C0056}"/>
          </ac:picMkLst>
        </pc:picChg>
      </pc:sldChg>
      <pc:sldChg chg="addSp delSp modSp mod">
        <pc:chgData name="Boban Srezovski" userId="d2c5dd452d77a740" providerId="LiveId" clId="{51759253-235E-45C3-8143-0A5F1AFFCDAB}" dt="2022-03-31T23:05:50.932" v="3133" actId="242"/>
        <pc:sldMkLst>
          <pc:docMk/>
          <pc:sldMk cId="594213496" sldId="570"/>
        </pc:sldMkLst>
        <pc:spChg chg="mod">
          <ac:chgData name="Boban Srezovski" userId="d2c5dd452d77a740" providerId="LiveId" clId="{51759253-235E-45C3-8143-0A5F1AFFCDAB}" dt="2022-03-31T23:05:50.932" v="3133" actId="242"/>
          <ac:spMkLst>
            <pc:docMk/>
            <pc:sldMk cId="594213496" sldId="570"/>
            <ac:spMk id="3" creationId="{43DC0B65-7E38-4B15-97C7-8B0B630C8DBD}"/>
          </ac:spMkLst>
        </pc:spChg>
        <pc:picChg chg="del">
          <ac:chgData name="Boban Srezovski" userId="d2c5dd452d77a740" providerId="LiveId" clId="{51759253-235E-45C3-8143-0A5F1AFFCDAB}" dt="2022-03-31T23:05:32.118" v="3129" actId="478"/>
          <ac:picMkLst>
            <pc:docMk/>
            <pc:sldMk cId="594213496" sldId="570"/>
            <ac:picMk id="5" creationId="{C16AEC62-83FD-4CC4-8F84-14807E530A96}"/>
          </ac:picMkLst>
        </pc:picChg>
        <pc:picChg chg="add mod">
          <ac:chgData name="Boban Srezovski" userId="d2c5dd452d77a740" providerId="LiveId" clId="{51759253-235E-45C3-8143-0A5F1AFFCDAB}" dt="2022-03-31T23:05:42.652" v="3131" actId="1076"/>
          <ac:picMkLst>
            <pc:docMk/>
            <pc:sldMk cId="594213496" sldId="570"/>
            <ac:picMk id="6" creationId="{30C0B4BA-CE31-4F30-831C-DF2AF6B870AC}"/>
          </ac:picMkLst>
        </pc:picChg>
      </pc:sldChg>
      <pc:sldChg chg="delSp modSp mod">
        <pc:chgData name="Boban Srezovski" userId="d2c5dd452d77a740" providerId="LiveId" clId="{51759253-235E-45C3-8143-0A5F1AFFCDAB}" dt="2022-03-31T23:10:26.904" v="3185" actId="20577"/>
        <pc:sldMkLst>
          <pc:docMk/>
          <pc:sldMk cId="1325396329" sldId="571"/>
        </pc:sldMkLst>
        <pc:spChg chg="mod">
          <ac:chgData name="Boban Srezovski" userId="d2c5dd452d77a740" providerId="LiveId" clId="{51759253-235E-45C3-8143-0A5F1AFFCDAB}" dt="2022-03-31T23:09:48.602" v="3157"/>
          <ac:spMkLst>
            <pc:docMk/>
            <pc:sldMk cId="1325396329" sldId="571"/>
            <ac:spMk id="2" creationId="{0EA78ED8-8612-4764-BE35-F00851278351}"/>
          </ac:spMkLst>
        </pc:spChg>
        <pc:spChg chg="mod">
          <ac:chgData name="Boban Srezovski" userId="d2c5dd452d77a740" providerId="LiveId" clId="{51759253-235E-45C3-8143-0A5F1AFFCDAB}" dt="2022-03-31T23:10:26.904" v="3185" actId="20577"/>
          <ac:spMkLst>
            <pc:docMk/>
            <pc:sldMk cId="1325396329" sldId="571"/>
            <ac:spMk id="3" creationId="{DD3ABBE7-9D21-4775-9CA0-5730E3461D89}"/>
          </ac:spMkLst>
        </pc:spChg>
        <pc:picChg chg="del">
          <ac:chgData name="Boban Srezovski" userId="d2c5dd452d77a740" providerId="LiveId" clId="{51759253-235E-45C3-8143-0A5F1AFFCDAB}" dt="2022-03-31T23:09:49.503" v="3158" actId="478"/>
          <ac:picMkLst>
            <pc:docMk/>
            <pc:sldMk cId="1325396329" sldId="571"/>
            <ac:picMk id="5" creationId="{BA0EEE4A-F7DA-46F6-B238-0ED49CE671DF}"/>
          </ac:picMkLst>
        </pc:picChg>
      </pc:sldChg>
      <pc:sldChg chg="delSp modSp mod">
        <pc:chgData name="Boban Srezovski" userId="d2c5dd452d77a740" providerId="LiveId" clId="{51759253-235E-45C3-8143-0A5F1AFFCDAB}" dt="2022-03-31T23:12:48.688" v="3233" actId="12"/>
        <pc:sldMkLst>
          <pc:docMk/>
          <pc:sldMk cId="3981767460" sldId="573"/>
        </pc:sldMkLst>
        <pc:spChg chg="mod">
          <ac:chgData name="Boban Srezovski" userId="d2c5dd452d77a740" providerId="LiveId" clId="{51759253-235E-45C3-8143-0A5F1AFFCDAB}" dt="2022-03-31T23:11:47.855" v="3212" actId="20577"/>
          <ac:spMkLst>
            <pc:docMk/>
            <pc:sldMk cId="3981767460" sldId="573"/>
            <ac:spMk id="2" creationId="{0EA78ED8-8612-4764-BE35-F00851278351}"/>
          </ac:spMkLst>
        </pc:spChg>
        <pc:spChg chg="mod">
          <ac:chgData name="Boban Srezovski" userId="d2c5dd452d77a740" providerId="LiveId" clId="{51759253-235E-45C3-8143-0A5F1AFFCDAB}" dt="2022-03-31T23:12:48.688" v="3233" actId="12"/>
          <ac:spMkLst>
            <pc:docMk/>
            <pc:sldMk cId="3981767460" sldId="573"/>
            <ac:spMk id="3" creationId="{DD3ABBE7-9D21-4775-9CA0-5730E3461D89}"/>
          </ac:spMkLst>
        </pc:spChg>
        <pc:picChg chg="del">
          <ac:chgData name="Boban Srezovski" userId="d2c5dd452d77a740" providerId="LiveId" clId="{51759253-235E-45C3-8143-0A5F1AFFCDAB}" dt="2022-03-31T23:12:08.251" v="3213" actId="478"/>
          <ac:picMkLst>
            <pc:docMk/>
            <pc:sldMk cId="3981767460" sldId="573"/>
            <ac:picMk id="5" creationId="{5E534B7C-61E6-4F0F-9B05-351DD2A7D4EA}"/>
          </ac:picMkLst>
        </pc:picChg>
        <pc:picChg chg="del">
          <ac:chgData name="Boban Srezovski" userId="d2c5dd452d77a740" providerId="LiveId" clId="{51759253-235E-45C3-8143-0A5F1AFFCDAB}" dt="2022-03-31T23:12:18.296" v="3215" actId="478"/>
          <ac:picMkLst>
            <pc:docMk/>
            <pc:sldMk cId="3981767460" sldId="573"/>
            <ac:picMk id="7" creationId="{512246C0-168A-4C39-B14E-8990414C59D5}"/>
          </ac:picMkLst>
        </pc:picChg>
        <pc:picChg chg="del">
          <ac:chgData name="Boban Srezovski" userId="d2c5dd452d77a740" providerId="LiveId" clId="{51759253-235E-45C3-8143-0A5F1AFFCDAB}" dt="2022-03-31T23:12:44.993" v="3232" actId="478"/>
          <ac:picMkLst>
            <pc:docMk/>
            <pc:sldMk cId="3981767460" sldId="573"/>
            <ac:picMk id="8" creationId="{07373CF6-3059-4E58-A416-5960B7AD1B8B}"/>
          </ac:picMkLst>
        </pc:picChg>
      </pc:sldChg>
      <pc:sldChg chg="del">
        <pc:chgData name="Boban Srezovski" userId="d2c5dd452d77a740" providerId="LiveId" clId="{51759253-235E-45C3-8143-0A5F1AFFCDAB}" dt="2022-03-31T23:22:11.581" v="3431" actId="47"/>
        <pc:sldMkLst>
          <pc:docMk/>
          <pc:sldMk cId="1488736432" sldId="574"/>
        </pc:sldMkLst>
      </pc:sldChg>
      <pc:sldChg chg="del">
        <pc:chgData name="Boban Srezovski" userId="d2c5dd452d77a740" providerId="LiveId" clId="{51759253-235E-45C3-8143-0A5F1AFFCDAB}" dt="2022-03-31T23:22:15.784" v="3434" actId="47"/>
        <pc:sldMkLst>
          <pc:docMk/>
          <pc:sldMk cId="1487107090" sldId="575"/>
        </pc:sldMkLst>
      </pc:sldChg>
      <pc:sldChg chg="del">
        <pc:chgData name="Boban Srezovski" userId="d2c5dd452d77a740" providerId="LiveId" clId="{51759253-235E-45C3-8143-0A5F1AFFCDAB}" dt="2022-03-31T23:22:17.422" v="3435" actId="47"/>
        <pc:sldMkLst>
          <pc:docMk/>
          <pc:sldMk cId="3590903580" sldId="576"/>
        </pc:sldMkLst>
      </pc:sldChg>
      <pc:sldChg chg="del">
        <pc:chgData name="Boban Srezovski" userId="d2c5dd452d77a740" providerId="LiveId" clId="{51759253-235E-45C3-8143-0A5F1AFFCDAB}" dt="2022-03-31T23:22:19.028" v="3436" actId="47"/>
        <pc:sldMkLst>
          <pc:docMk/>
          <pc:sldMk cId="738662986" sldId="577"/>
        </pc:sldMkLst>
      </pc:sldChg>
      <pc:sldChg chg="del">
        <pc:chgData name="Boban Srezovski" userId="d2c5dd452d77a740" providerId="LiveId" clId="{51759253-235E-45C3-8143-0A5F1AFFCDAB}" dt="2022-03-31T23:22:21.614" v="3437" actId="47"/>
        <pc:sldMkLst>
          <pc:docMk/>
          <pc:sldMk cId="2882212746" sldId="578"/>
        </pc:sldMkLst>
      </pc:sldChg>
      <pc:sldChg chg="del">
        <pc:chgData name="Boban Srezovski" userId="d2c5dd452d77a740" providerId="LiveId" clId="{51759253-235E-45C3-8143-0A5F1AFFCDAB}" dt="2022-03-31T23:22:24.388" v="3439" actId="47"/>
        <pc:sldMkLst>
          <pc:docMk/>
          <pc:sldMk cId="1145836531" sldId="579"/>
        </pc:sldMkLst>
      </pc:sldChg>
      <pc:sldChg chg="del">
        <pc:chgData name="Boban Srezovski" userId="d2c5dd452d77a740" providerId="LiveId" clId="{51759253-235E-45C3-8143-0A5F1AFFCDAB}" dt="2022-03-31T23:22:26.086" v="3440" actId="47"/>
        <pc:sldMkLst>
          <pc:docMk/>
          <pc:sldMk cId="1924277034" sldId="580"/>
        </pc:sldMkLst>
      </pc:sldChg>
      <pc:sldChg chg="del">
        <pc:chgData name="Boban Srezovski" userId="d2c5dd452d77a740" providerId="LiveId" clId="{51759253-235E-45C3-8143-0A5F1AFFCDAB}" dt="2022-03-31T23:22:26.086" v="3440" actId="47"/>
        <pc:sldMkLst>
          <pc:docMk/>
          <pc:sldMk cId="3801578591" sldId="581"/>
        </pc:sldMkLst>
      </pc:sldChg>
      <pc:sldChg chg="del">
        <pc:chgData name="Boban Srezovski" userId="d2c5dd452d77a740" providerId="LiveId" clId="{51759253-235E-45C3-8143-0A5F1AFFCDAB}" dt="2022-03-31T08:15:04.492" v="123" actId="47"/>
        <pc:sldMkLst>
          <pc:docMk/>
          <pc:sldMk cId="4195559453" sldId="595"/>
        </pc:sldMkLst>
      </pc:sldChg>
      <pc:sldChg chg="modSp mod">
        <pc:chgData name="Boban Srezovski" userId="d2c5dd452d77a740" providerId="LiveId" clId="{51759253-235E-45C3-8143-0A5F1AFFCDAB}" dt="2022-03-31T08:47:20.012" v="270" actId="403"/>
        <pc:sldMkLst>
          <pc:docMk/>
          <pc:sldMk cId="736008494" sldId="596"/>
        </pc:sldMkLst>
        <pc:spChg chg="mod">
          <ac:chgData name="Boban Srezovski" userId="d2c5dd452d77a740" providerId="LiveId" clId="{51759253-235E-45C3-8143-0A5F1AFFCDAB}" dt="2022-03-31T08:46:52.078" v="247"/>
          <ac:spMkLst>
            <pc:docMk/>
            <pc:sldMk cId="736008494" sldId="596"/>
            <ac:spMk id="2" creationId="{7C6D2843-BF9F-4FE7-9A2E-C8A64C8FFA90}"/>
          </ac:spMkLst>
        </pc:spChg>
        <pc:spChg chg="mod">
          <ac:chgData name="Boban Srezovski" userId="d2c5dd452d77a740" providerId="LiveId" clId="{51759253-235E-45C3-8143-0A5F1AFFCDAB}" dt="2022-03-31T08:47:20.012" v="270" actId="403"/>
          <ac:spMkLst>
            <pc:docMk/>
            <pc:sldMk cId="736008494" sldId="596"/>
            <ac:spMk id="3" creationId="{7191CFFF-53FD-4C64-9590-01216DEF2680}"/>
          </ac:spMkLst>
        </pc:spChg>
      </pc:sldChg>
      <pc:sldChg chg="del">
        <pc:chgData name="Boban Srezovski" userId="d2c5dd452d77a740" providerId="LiveId" clId="{51759253-235E-45C3-8143-0A5F1AFFCDAB}" dt="2022-03-31T08:48:03.195" v="271" actId="47"/>
        <pc:sldMkLst>
          <pc:docMk/>
          <pc:sldMk cId="2673086609" sldId="597"/>
        </pc:sldMkLst>
      </pc:sldChg>
      <pc:sldChg chg="addSp modSp mod">
        <pc:chgData name="Boban Srezovski" userId="d2c5dd452d77a740" providerId="LiveId" clId="{51759253-235E-45C3-8143-0A5F1AFFCDAB}" dt="2022-03-31T09:15:30.478" v="746" actId="14100"/>
        <pc:sldMkLst>
          <pc:docMk/>
          <pc:sldMk cId="2175650427" sldId="598"/>
        </pc:sldMkLst>
        <pc:spChg chg="mod">
          <ac:chgData name="Boban Srezovski" userId="d2c5dd452d77a740" providerId="LiveId" clId="{51759253-235E-45C3-8143-0A5F1AFFCDAB}" dt="2022-03-31T09:14:55.187" v="729"/>
          <ac:spMkLst>
            <pc:docMk/>
            <pc:sldMk cId="2175650427" sldId="598"/>
            <ac:spMk id="2" creationId="{7C6D2843-BF9F-4FE7-9A2E-C8A64C8FFA90}"/>
          </ac:spMkLst>
        </pc:spChg>
        <pc:spChg chg="mod">
          <ac:chgData name="Boban Srezovski" userId="d2c5dd452d77a740" providerId="LiveId" clId="{51759253-235E-45C3-8143-0A5F1AFFCDAB}" dt="2022-03-31T09:15:30.478" v="746" actId="14100"/>
          <ac:spMkLst>
            <pc:docMk/>
            <pc:sldMk cId="2175650427" sldId="598"/>
            <ac:spMk id="3" creationId="{7191CFFF-53FD-4C64-9590-01216DEF2680}"/>
          </ac:spMkLst>
        </pc:spChg>
        <pc:picChg chg="add mod">
          <ac:chgData name="Boban Srezovski" userId="d2c5dd452d77a740" providerId="LiveId" clId="{51759253-235E-45C3-8143-0A5F1AFFCDAB}" dt="2022-03-31T09:15:27.958" v="745" actId="1076"/>
          <ac:picMkLst>
            <pc:docMk/>
            <pc:sldMk cId="2175650427" sldId="598"/>
            <ac:picMk id="5" creationId="{799EF68D-825F-4F5D-B01B-4F70E8E309ED}"/>
          </ac:picMkLst>
        </pc:picChg>
      </pc:sldChg>
      <pc:sldChg chg="del">
        <pc:chgData name="Boban Srezovski" userId="d2c5dd452d77a740" providerId="LiveId" clId="{51759253-235E-45C3-8143-0A5F1AFFCDAB}" dt="2022-03-31T09:29:16.764" v="1097" actId="47"/>
        <pc:sldMkLst>
          <pc:docMk/>
          <pc:sldMk cId="1109513229" sldId="599"/>
        </pc:sldMkLst>
      </pc:sldChg>
      <pc:sldChg chg="del">
        <pc:chgData name="Boban Srezovski" userId="d2c5dd452d77a740" providerId="LiveId" clId="{51759253-235E-45C3-8143-0A5F1AFFCDAB}" dt="2022-03-31T09:29:16.764" v="1097" actId="47"/>
        <pc:sldMkLst>
          <pc:docMk/>
          <pc:sldMk cId="3606409430" sldId="600"/>
        </pc:sldMkLst>
      </pc:sldChg>
      <pc:sldChg chg="del">
        <pc:chgData name="Boban Srezovski" userId="d2c5dd452d77a740" providerId="LiveId" clId="{51759253-235E-45C3-8143-0A5F1AFFCDAB}" dt="2022-03-31T09:29:16.764" v="1097" actId="47"/>
        <pc:sldMkLst>
          <pc:docMk/>
          <pc:sldMk cId="2540915482" sldId="601"/>
        </pc:sldMkLst>
      </pc:sldChg>
      <pc:sldChg chg="del">
        <pc:chgData name="Boban Srezovski" userId="d2c5dd452d77a740" providerId="LiveId" clId="{51759253-235E-45C3-8143-0A5F1AFFCDAB}" dt="2022-03-31T09:29:16.764" v="1097" actId="47"/>
        <pc:sldMkLst>
          <pc:docMk/>
          <pc:sldMk cId="643257830" sldId="602"/>
        </pc:sldMkLst>
      </pc:sldChg>
      <pc:sldChg chg="del">
        <pc:chgData name="Boban Srezovski" userId="d2c5dd452d77a740" providerId="LiveId" clId="{51759253-235E-45C3-8143-0A5F1AFFCDAB}" dt="2022-03-31T09:29:16.764" v="1097" actId="47"/>
        <pc:sldMkLst>
          <pc:docMk/>
          <pc:sldMk cId="1462178668" sldId="603"/>
        </pc:sldMkLst>
      </pc:sldChg>
      <pc:sldChg chg="del">
        <pc:chgData name="Boban Srezovski" userId="d2c5dd452d77a740" providerId="LiveId" clId="{51759253-235E-45C3-8143-0A5F1AFFCDAB}" dt="2022-03-31T09:29:16.764" v="1097" actId="47"/>
        <pc:sldMkLst>
          <pc:docMk/>
          <pc:sldMk cId="1555562364" sldId="604"/>
        </pc:sldMkLst>
      </pc:sldChg>
      <pc:sldChg chg="del">
        <pc:chgData name="Boban Srezovski" userId="d2c5dd452d77a740" providerId="LiveId" clId="{51759253-235E-45C3-8143-0A5F1AFFCDAB}" dt="2022-03-31T09:37:55.568" v="1167" actId="47"/>
        <pc:sldMkLst>
          <pc:docMk/>
          <pc:sldMk cId="3209932292" sldId="605"/>
        </pc:sldMkLst>
      </pc:sldChg>
      <pc:sldChg chg="addSp delSp modSp mod">
        <pc:chgData name="Boban Srezovski" userId="d2c5dd452d77a740" providerId="LiveId" clId="{51759253-235E-45C3-8143-0A5F1AFFCDAB}" dt="2022-03-31T09:44:31.989" v="1320" actId="14100"/>
        <pc:sldMkLst>
          <pc:docMk/>
          <pc:sldMk cId="1716742540" sldId="606"/>
        </pc:sldMkLst>
        <pc:spChg chg="mod">
          <ac:chgData name="Boban Srezovski" userId="d2c5dd452d77a740" providerId="LiveId" clId="{51759253-235E-45C3-8143-0A5F1AFFCDAB}" dt="2022-03-31T09:43:16.673" v="1299"/>
          <ac:spMkLst>
            <pc:docMk/>
            <pc:sldMk cId="1716742540" sldId="606"/>
            <ac:spMk id="2" creationId="{6C12F824-9B84-4547-8076-0DEB9F46F7E4}"/>
          </ac:spMkLst>
        </pc:spChg>
        <pc:spChg chg="mod">
          <ac:chgData name="Boban Srezovski" userId="d2c5dd452d77a740" providerId="LiveId" clId="{51759253-235E-45C3-8143-0A5F1AFFCDAB}" dt="2022-03-31T09:44:31.989" v="1320" actId="14100"/>
          <ac:spMkLst>
            <pc:docMk/>
            <pc:sldMk cId="1716742540" sldId="606"/>
            <ac:spMk id="3" creationId="{C8DD4252-EF71-478F-843F-D8BCB3AAECFF}"/>
          </ac:spMkLst>
        </pc:spChg>
        <pc:spChg chg="del">
          <ac:chgData name="Boban Srezovski" userId="d2c5dd452d77a740" providerId="LiveId" clId="{51759253-235E-45C3-8143-0A5F1AFFCDAB}" dt="2022-03-31T09:43:23.190" v="1302" actId="478"/>
          <ac:spMkLst>
            <pc:docMk/>
            <pc:sldMk cId="1716742540" sldId="606"/>
            <ac:spMk id="6" creationId="{79A690C6-9A70-4123-916C-8F0803DDBA0B}"/>
          </ac:spMkLst>
        </pc:spChg>
        <pc:picChg chg="del">
          <ac:chgData name="Boban Srezovski" userId="d2c5dd452d77a740" providerId="LiveId" clId="{51759253-235E-45C3-8143-0A5F1AFFCDAB}" dt="2022-03-31T09:43:23.918" v="1303" actId="478"/>
          <ac:picMkLst>
            <pc:docMk/>
            <pc:sldMk cId="1716742540" sldId="606"/>
            <ac:picMk id="5" creationId="{E61ECB95-88CF-4107-96B0-2AC4656C485D}"/>
          </ac:picMkLst>
        </pc:picChg>
        <pc:picChg chg="add mod">
          <ac:chgData name="Boban Srezovski" userId="d2c5dd452d77a740" providerId="LiveId" clId="{51759253-235E-45C3-8143-0A5F1AFFCDAB}" dt="2022-03-31T09:44:10.012" v="1308" actId="1076"/>
          <ac:picMkLst>
            <pc:docMk/>
            <pc:sldMk cId="1716742540" sldId="606"/>
            <ac:picMk id="7" creationId="{F163BF4A-F309-4FDA-A3FF-FBF63DA35F5E}"/>
          </ac:picMkLst>
        </pc:picChg>
      </pc:sldChg>
      <pc:sldChg chg="del">
        <pc:chgData name="Boban Srezovski" userId="d2c5dd452d77a740" providerId="LiveId" clId="{51759253-235E-45C3-8143-0A5F1AFFCDAB}" dt="2022-03-31T09:45:37.554" v="1343" actId="47"/>
        <pc:sldMkLst>
          <pc:docMk/>
          <pc:sldMk cId="3660937284" sldId="607"/>
        </pc:sldMkLst>
      </pc:sldChg>
      <pc:sldChg chg="del">
        <pc:chgData name="Boban Srezovski" userId="d2c5dd452d77a740" providerId="LiveId" clId="{51759253-235E-45C3-8143-0A5F1AFFCDAB}" dt="2022-03-31T09:50:25.494" v="1435" actId="47"/>
        <pc:sldMkLst>
          <pc:docMk/>
          <pc:sldMk cId="2701732141" sldId="608"/>
        </pc:sldMkLst>
      </pc:sldChg>
      <pc:sldChg chg="del">
        <pc:chgData name="Boban Srezovski" userId="d2c5dd452d77a740" providerId="LiveId" clId="{51759253-235E-45C3-8143-0A5F1AFFCDAB}" dt="2022-03-31T09:50:25.494" v="1435" actId="47"/>
        <pc:sldMkLst>
          <pc:docMk/>
          <pc:sldMk cId="2504230419" sldId="609"/>
        </pc:sldMkLst>
      </pc:sldChg>
      <pc:sldChg chg="del">
        <pc:chgData name="Boban Srezovski" userId="d2c5dd452d77a740" providerId="LiveId" clId="{51759253-235E-45C3-8143-0A5F1AFFCDAB}" dt="2022-03-31T09:53:37.715" v="1506" actId="47"/>
        <pc:sldMkLst>
          <pc:docMk/>
          <pc:sldMk cId="2035257271" sldId="610"/>
        </pc:sldMkLst>
      </pc:sldChg>
      <pc:sldChg chg="del">
        <pc:chgData name="Boban Srezovski" userId="d2c5dd452d77a740" providerId="LiveId" clId="{51759253-235E-45C3-8143-0A5F1AFFCDAB}" dt="2022-03-31T09:53:39.595" v="1507" actId="47"/>
        <pc:sldMkLst>
          <pc:docMk/>
          <pc:sldMk cId="537868684" sldId="611"/>
        </pc:sldMkLst>
      </pc:sldChg>
      <pc:sldChg chg="addSp modSp mod">
        <pc:chgData name="Boban Srezovski" userId="d2c5dd452d77a740" providerId="LiveId" clId="{51759253-235E-45C3-8143-0A5F1AFFCDAB}" dt="2022-03-31T12:01:09.923" v="1643" actId="1076"/>
        <pc:sldMkLst>
          <pc:docMk/>
          <pc:sldMk cId="2905958524" sldId="612"/>
        </pc:sldMkLst>
        <pc:spChg chg="mod">
          <ac:chgData name="Boban Srezovski" userId="d2c5dd452d77a740" providerId="LiveId" clId="{51759253-235E-45C3-8143-0A5F1AFFCDAB}" dt="2022-03-31T11:59:10.219" v="1585"/>
          <ac:spMkLst>
            <pc:docMk/>
            <pc:sldMk cId="2905958524" sldId="612"/>
            <ac:spMk id="2" creationId="{C9F86248-3367-41D1-8CBE-99F625F5DE90}"/>
          </ac:spMkLst>
        </pc:spChg>
        <pc:spChg chg="mod">
          <ac:chgData name="Boban Srezovski" userId="d2c5dd452d77a740" providerId="LiveId" clId="{51759253-235E-45C3-8143-0A5F1AFFCDAB}" dt="2022-03-31T12:00:43.805" v="1641" actId="20577"/>
          <ac:spMkLst>
            <pc:docMk/>
            <pc:sldMk cId="2905958524" sldId="612"/>
            <ac:spMk id="3" creationId="{552E5C53-782F-4C3A-9CF6-2C21BA863637}"/>
          </ac:spMkLst>
        </pc:spChg>
        <pc:picChg chg="add mod">
          <ac:chgData name="Boban Srezovski" userId="d2c5dd452d77a740" providerId="LiveId" clId="{51759253-235E-45C3-8143-0A5F1AFFCDAB}" dt="2022-03-31T12:01:09.923" v="1643" actId="1076"/>
          <ac:picMkLst>
            <pc:docMk/>
            <pc:sldMk cId="2905958524" sldId="612"/>
            <ac:picMk id="5" creationId="{B3083FE8-66F3-498D-BBAD-1E042EE8D657}"/>
          </ac:picMkLst>
        </pc:picChg>
      </pc:sldChg>
      <pc:sldChg chg="addSp delSp modSp mod">
        <pc:chgData name="Boban Srezovski" userId="d2c5dd452d77a740" providerId="LiveId" clId="{51759253-235E-45C3-8143-0A5F1AFFCDAB}" dt="2022-03-31T12:04:11.277" v="1709" actId="1076"/>
        <pc:sldMkLst>
          <pc:docMk/>
          <pc:sldMk cId="2809037392" sldId="613"/>
        </pc:sldMkLst>
        <pc:spChg chg="mod">
          <ac:chgData name="Boban Srezovski" userId="d2c5dd452d77a740" providerId="LiveId" clId="{51759253-235E-45C3-8143-0A5F1AFFCDAB}" dt="2022-03-31T12:03:41.209" v="1700"/>
          <ac:spMkLst>
            <pc:docMk/>
            <pc:sldMk cId="2809037392" sldId="613"/>
            <ac:spMk id="2" creationId="{C9F86248-3367-41D1-8CBE-99F625F5DE90}"/>
          </ac:spMkLst>
        </pc:spChg>
        <pc:spChg chg="mod">
          <ac:chgData name="Boban Srezovski" userId="d2c5dd452d77a740" providerId="LiveId" clId="{51759253-235E-45C3-8143-0A5F1AFFCDAB}" dt="2022-03-31T12:03:48.310" v="1703" actId="6549"/>
          <ac:spMkLst>
            <pc:docMk/>
            <pc:sldMk cId="2809037392" sldId="613"/>
            <ac:spMk id="3" creationId="{552E5C53-782F-4C3A-9CF6-2C21BA863637}"/>
          </ac:spMkLst>
        </pc:spChg>
        <pc:picChg chg="add mod">
          <ac:chgData name="Boban Srezovski" userId="d2c5dd452d77a740" providerId="LiveId" clId="{51759253-235E-45C3-8143-0A5F1AFFCDAB}" dt="2022-03-31T12:04:11.277" v="1709" actId="1076"/>
          <ac:picMkLst>
            <pc:docMk/>
            <pc:sldMk cId="2809037392" sldId="613"/>
            <ac:picMk id="5" creationId="{1FF28697-99DA-47B4-95B7-D286BAE48FC7}"/>
          </ac:picMkLst>
        </pc:picChg>
        <pc:picChg chg="del">
          <ac:chgData name="Boban Srezovski" userId="d2c5dd452d77a740" providerId="LiveId" clId="{51759253-235E-45C3-8143-0A5F1AFFCDAB}" dt="2022-03-31T12:03:49.613" v="1704" actId="478"/>
          <ac:picMkLst>
            <pc:docMk/>
            <pc:sldMk cId="2809037392" sldId="613"/>
            <ac:picMk id="11" creationId="{F9CDC697-E796-4BAE-A7FE-88D07E6A08B1}"/>
          </ac:picMkLst>
        </pc:picChg>
      </pc:sldChg>
      <pc:sldChg chg="addSp delSp modSp mod">
        <pc:chgData name="Boban Srezovski" userId="d2c5dd452d77a740" providerId="LiveId" clId="{51759253-235E-45C3-8143-0A5F1AFFCDAB}" dt="2022-03-31T12:06:03.848" v="1727"/>
        <pc:sldMkLst>
          <pc:docMk/>
          <pc:sldMk cId="2689596140" sldId="614"/>
        </pc:sldMkLst>
        <pc:spChg chg="mod">
          <ac:chgData name="Boban Srezovski" userId="d2c5dd452d77a740" providerId="LiveId" clId="{51759253-235E-45C3-8143-0A5F1AFFCDAB}" dt="2022-03-31T12:06:03.848" v="1727"/>
          <ac:spMkLst>
            <pc:docMk/>
            <pc:sldMk cId="2689596140" sldId="614"/>
            <ac:spMk id="2" creationId="{C9F86248-3367-41D1-8CBE-99F625F5DE90}"/>
          </ac:spMkLst>
        </pc:spChg>
        <pc:spChg chg="mod">
          <ac:chgData name="Boban Srezovski" userId="d2c5dd452d77a740" providerId="LiveId" clId="{51759253-235E-45C3-8143-0A5F1AFFCDAB}" dt="2022-03-31T12:05:56.693" v="1726" actId="20577"/>
          <ac:spMkLst>
            <pc:docMk/>
            <pc:sldMk cId="2689596140" sldId="614"/>
            <ac:spMk id="3" creationId="{552E5C53-782F-4C3A-9CF6-2C21BA863637}"/>
          </ac:spMkLst>
        </pc:spChg>
        <pc:picChg chg="del">
          <ac:chgData name="Boban Srezovski" userId="d2c5dd452d77a740" providerId="LiveId" clId="{51759253-235E-45C3-8143-0A5F1AFFCDAB}" dt="2022-03-31T12:05:26.528" v="1717" actId="478"/>
          <ac:picMkLst>
            <pc:docMk/>
            <pc:sldMk cId="2689596140" sldId="614"/>
            <ac:picMk id="5" creationId="{D866906D-A0E0-4AB1-A622-F002279D2CF0}"/>
          </ac:picMkLst>
        </pc:picChg>
        <pc:picChg chg="add mod">
          <ac:chgData name="Boban Srezovski" userId="d2c5dd452d77a740" providerId="LiveId" clId="{51759253-235E-45C3-8143-0A5F1AFFCDAB}" dt="2022-03-31T12:05:46.860" v="1723" actId="1076"/>
          <ac:picMkLst>
            <pc:docMk/>
            <pc:sldMk cId="2689596140" sldId="614"/>
            <ac:picMk id="6" creationId="{C168233D-D22F-49C6-8519-96D252F23F7E}"/>
          </ac:picMkLst>
        </pc:picChg>
      </pc:sldChg>
      <pc:sldChg chg="addSp delSp modSp mod">
        <pc:chgData name="Boban Srezovski" userId="d2c5dd452d77a740" providerId="LiveId" clId="{51759253-235E-45C3-8143-0A5F1AFFCDAB}" dt="2022-03-31T12:09:03.499" v="1772"/>
        <pc:sldMkLst>
          <pc:docMk/>
          <pc:sldMk cId="381018131" sldId="615"/>
        </pc:sldMkLst>
        <pc:spChg chg="mod">
          <ac:chgData name="Boban Srezovski" userId="d2c5dd452d77a740" providerId="LiveId" clId="{51759253-235E-45C3-8143-0A5F1AFFCDAB}" dt="2022-03-31T12:09:03.499" v="1772"/>
          <ac:spMkLst>
            <pc:docMk/>
            <pc:sldMk cId="381018131" sldId="615"/>
            <ac:spMk id="2" creationId="{C9F86248-3367-41D1-8CBE-99F625F5DE90}"/>
          </ac:spMkLst>
        </pc:spChg>
        <pc:spChg chg="mod">
          <ac:chgData name="Boban Srezovski" userId="d2c5dd452d77a740" providerId="LiveId" clId="{51759253-235E-45C3-8143-0A5F1AFFCDAB}" dt="2022-03-31T12:06:17.358" v="1735" actId="6549"/>
          <ac:spMkLst>
            <pc:docMk/>
            <pc:sldMk cId="381018131" sldId="615"/>
            <ac:spMk id="3" creationId="{552E5C53-782F-4C3A-9CF6-2C21BA863637}"/>
          </ac:spMkLst>
        </pc:spChg>
        <pc:picChg chg="add mod">
          <ac:chgData name="Boban Srezovski" userId="d2c5dd452d77a740" providerId="LiveId" clId="{51759253-235E-45C3-8143-0A5F1AFFCDAB}" dt="2022-03-31T12:06:33.870" v="1737" actId="1076"/>
          <ac:picMkLst>
            <pc:docMk/>
            <pc:sldMk cId="381018131" sldId="615"/>
            <ac:picMk id="5" creationId="{86E0D402-D4DA-46CC-BB93-21A69549AD1E}"/>
          </ac:picMkLst>
        </pc:picChg>
        <pc:picChg chg="del">
          <ac:chgData name="Boban Srezovski" userId="d2c5dd452d77a740" providerId="LiveId" clId="{51759253-235E-45C3-8143-0A5F1AFFCDAB}" dt="2022-03-31T12:06:12.174" v="1729" actId="478"/>
          <ac:picMkLst>
            <pc:docMk/>
            <pc:sldMk cId="381018131" sldId="615"/>
            <ac:picMk id="6" creationId="{6AB8A9AB-8279-4504-A656-0CA40D0AD77F}"/>
          </ac:picMkLst>
        </pc:picChg>
      </pc:sldChg>
      <pc:sldChg chg="delSp modSp mod">
        <pc:chgData name="Boban Srezovski" userId="d2c5dd452d77a740" providerId="LiveId" clId="{51759253-235E-45C3-8143-0A5F1AFFCDAB}" dt="2022-03-31T12:18:56.057" v="2052" actId="27636"/>
        <pc:sldMkLst>
          <pc:docMk/>
          <pc:sldMk cId="3806453163" sldId="616"/>
        </pc:sldMkLst>
        <pc:spChg chg="mod">
          <ac:chgData name="Boban Srezovski" userId="d2c5dd452d77a740" providerId="LiveId" clId="{51759253-235E-45C3-8143-0A5F1AFFCDAB}" dt="2022-03-31T12:18:08.210" v="2017"/>
          <ac:spMkLst>
            <pc:docMk/>
            <pc:sldMk cId="3806453163" sldId="616"/>
            <ac:spMk id="2" creationId="{C9F86248-3367-41D1-8CBE-99F625F5DE90}"/>
          </ac:spMkLst>
        </pc:spChg>
        <pc:spChg chg="mod">
          <ac:chgData name="Boban Srezovski" userId="d2c5dd452d77a740" providerId="LiveId" clId="{51759253-235E-45C3-8143-0A5F1AFFCDAB}" dt="2022-03-31T12:18:56.057" v="2052" actId="27636"/>
          <ac:spMkLst>
            <pc:docMk/>
            <pc:sldMk cId="3806453163" sldId="616"/>
            <ac:spMk id="3" creationId="{552E5C53-782F-4C3A-9CF6-2C21BA863637}"/>
          </ac:spMkLst>
        </pc:spChg>
        <pc:picChg chg="del">
          <ac:chgData name="Boban Srezovski" userId="d2c5dd452d77a740" providerId="LiveId" clId="{51759253-235E-45C3-8143-0A5F1AFFCDAB}" dt="2022-03-31T12:18:14.617" v="2018" actId="478"/>
          <ac:picMkLst>
            <pc:docMk/>
            <pc:sldMk cId="3806453163" sldId="616"/>
            <ac:picMk id="6" creationId="{83150BD8-330F-4DD0-B3D1-A642CC8A2649}"/>
          </ac:picMkLst>
        </pc:picChg>
      </pc:sldChg>
      <pc:sldChg chg="addSp delSp modSp mod">
        <pc:chgData name="Boban Srezovski" userId="d2c5dd452d77a740" providerId="LiveId" clId="{51759253-235E-45C3-8143-0A5F1AFFCDAB}" dt="2022-03-31T15:13:19.657" v="2076" actId="14100"/>
        <pc:sldMkLst>
          <pc:docMk/>
          <pc:sldMk cId="1091983925" sldId="617"/>
        </pc:sldMkLst>
        <pc:spChg chg="mod">
          <ac:chgData name="Boban Srezovski" userId="d2c5dd452d77a740" providerId="LiveId" clId="{51759253-235E-45C3-8143-0A5F1AFFCDAB}" dt="2022-03-31T12:19:06.961" v="2053"/>
          <ac:spMkLst>
            <pc:docMk/>
            <pc:sldMk cId="1091983925" sldId="617"/>
            <ac:spMk id="2" creationId="{C9F86248-3367-41D1-8CBE-99F625F5DE90}"/>
          </ac:spMkLst>
        </pc:spChg>
        <pc:spChg chg="mod">
          <ac:chgData name="Boban Srezovski" userId="d2c5dd452d77a740" providerId="LiveId" clId="{51759253-235E-45C3-8143-0A5F1AFFCDAB}" dt="2022-03-31T15:13:15.409" v="2074" actId="14100"/>
          <ac:spMkLst>
            <pc:docMk/>
            <pc:sldMk cId="1091983925" sldId="617"/>
            <ac:spMk id="3" creationId="{552E5C53-782F-4C3A-9CF6-2C21BA863637}"/>
          </ac:spMkLst>
        </pc:spChg>
        <pc:picChg chg="del">
          <ac:chgData name="Boban Srezovski" userId="d2c5dd452d77a740" providerId="LiveId" clId="{51759253-235E-45C3-8143-0A5F1AFFCDAB}" dt="2022-03-31T15:12:50.087" v="2060" actId="478"/>
          <ac:picMkLst>
            <pc:docMk/>
            <pc:sldMk cId="1091983925" sldId="617"/>
            <ac:picMk id="5" creationId="{3AB01751-5FA5-4655-99A8-DC9A562C79FC}"/>
          </ac:picMkLst>
        </pc:picChg>
        <pc:picChg chg="add mod modCrop">
          <ac:chgData name="Boban Srezovski" userId="d2c5dd452d77a740" providerId="LiveId" clId="{51759253-235E-45C3-8143-0A5F1AFFCDAB}" dt="2022-03-31T15:13:19.657" v="2076" actId="14100"/>
          <ac:picMkLst>
            <pc:docMk/>
            <pc:sldMk cId="1091983925" sldId="617"/>
            <ac:picMk id="6" creationId="{54FA353E-C6B7-45E1-B2E6-764C4D4277A3}"/>
          </ac:picMkLst>
        </pc:picChg>
      </pc:sldChg>
      <pc:sldChg chg="delSp modSp mod">
        <pc:chgData name="Boban Srezovski" userId="d2c5dd452d77a740" providerId="LiveId" clId="{51759253-235E-45C3-8143-0A5F1AFFCDAB}" dt="2022-03-31T15:14:49.645" v="2103" actId="1076"/>
        <pc:sldMkLst>
          <pc:docMk/>
          <pc:sldMk cId="132496256" sldId="618"/>
        </pc:sldMkLst>
        <pc:spChg chg="mod">
          <ac:chgData name="Boban Srezovski" userId="d2c5dd452d77a740" providerId="LiveId" clId="{51759253-235E-45C3-8143-0A5F1AFFCDAB}" dt="2022-03-31T15:14:49.645" v="2103" actId="1076"/>
          <ac:spMkLst>
            <pc:docMk/>
            <pc:sldMk cId="132496256" sldId="618"/>
            <ac:spMk id="2" creationId="{C9F86248-3367-41D1-8CBE-99F625F5DE90}"/>
          </ac:spMkLst>
        </pc:spChg>
        <pc:spChg chg="mod">
          <ac:chgData name="Boban Srezovski" userId="d2c5dd452d77a740" providerId="LiveId" clId="{51759253-235E-45C3-8143-0A5F1AFFCDAB}" dt="2022-03-31T15:14:44.667" v="2101" actId="242"/>
          <ac:spMkLst>
            <pc:docMk/>
            <pc:sldMk cId="132496256" sldId="618"/>
            <ac:spMk id="3" creationId="{552E5C53-782F-4C3A-9CF6-2C21BA863637}"/>
          </ac:spMkLst>
        </pc:spChg>
        <pc:picChg chg="del">
          <ac:chgData name="Boban Srezovski" userId="d2c5dd452d77a740" providerId="LiveId" clId="{51759253-235E-45C3-8143-0A5F1AFFCDAB}" dt="2022-03-31T15:14:19.823" v="2077" actId="478"/>
          <ac:picMkLst>
            <pc:docMk/>
            <pc:sldMk cId="132496256" sldId="618"/>
            <ac:picMk id="6" creationId="{8B5D876C-CCE8-4164-8264-41E3EB9549FE}"/>
          </ac:picMkLst>
        </pc:picChg>
      </pc:sldChg>
      <pc:sldChg chg="addSp delSp modSp mod">
        <pc:chgData name="Boban Srezovski" userId="d2c5dd452d77a740" providerId="LiveId" clId="{51759253-235E-45C3-8143-0A5F1AFFCDAB}" dt="2022-03-31T22:19:28.603" v="2187" actId="1076"/>
        <pc:sldMkLst>
          <pc:docMk/>
          <pc:sldMk cId="1610878091" sldId="619"/>
        </pc:sldMkLst>
        <pc:spChg chg="mod">
          <ac:chgData name="Boban Srezovski" userId="d2c5dd452d77a740" providerId="LiveId" clId="{51759253-235E-45C3-8143-0A5F1AFFCDAB}" dt="2022-03-31T15:14:52.182" v="2104"/>
          <ac:spMkLst>
            <pc:docMk/>
            <pc:sldMk cId="1610878091" sldId="619"/>
            <ac:spMk id="2" creationId="{C9F86248-3367-41D1-8CBE-99F625F5DE90}"/>
          </ac:spMkLst>
        </pc:spChg>
        <pc:spChg chg="mod">
          <ac:chgData name="Boban Srezovski" userId="d2c5dd452d77a740" providerId="LiveId" clId="{51759253-235E-45C3-8143-0A5F1AFFCDAB}" dt="2022-03-31T22:19:11.322" v="2181" actId="14100"/>
          <ac:spMkLst>
            <pc:docMk/>
            <pc:sldMk cId="1610878091" sldId="619"/>
            <ac:spMk id="3" creationId="{552E5C53-782F-4C3A-9CF6-2C21BA863637}"/>
          </ac:spMkLst>
        </pc:spChg>
        <pc:picChg chg="del">
          <ac:chgData name="Boban Srezovski" userId="d2c5dd452d77a740" providerId="LiveId" clId="{51759253-235E-45C3-8143-0A5F1AFFCDAB}" dt="2022-03-31T15:15:04.501" v="2112" actId="478"/>
          <ac:picMkLst>
            <pc:docMk/>
            <pc:sldMk cId="1610878091" sldId="619"/>
            <ac:picMk id="5" creationId="{483B1E97-9E5F-4641-A9A9-0222B85070B1}"/>
          </ac:picMkLst>
        </pc:picChg>
        <pc:picChg chg="add mod modCrop">
          <ac:chgData name="Boban Srezovski" userId="d2c5dd452d77a740" providerId="LiveId" clId="{51759253-235E-45C3-8143-0A5F1AFFCDAB}" dt="2022-03-31T22:19:28.603" v="2187" actId="1076"/>
          <ac:picMkLst>
            <pc:docMk/>
            <pc:sldMk cId="1610878091" sldId="619"/>
            <ac:picMk id="6" creationId="{3F848EB7-0A90-4538-A46B-006F85B23EA0}"/>
          </ac:picMkLst>
        </pc:picChg>
      </pc:sldChg>
      <pc:sldChg chg="addSp delSp modSp mod">
        <pc:chgData name="Boban Srezovski" userId="d2c5dd452d77a740" providerId="LiveId" clId="{51759253-235E-45C3-8143-0A5F1AFFCDAB}" dt="2022-03-31T15:16:03.751" v="2137"/>
        <pc:sldMkLst>
          <pc:docMk/>
          <pc:sldMk cId="1159053467" sldId="620"/>
        </pc:sldMkLst>
        <pc:spChg chg="mod">
          <ac:chgData name="Boban Srezovski" userId="d2c5dd452d77a740" providerId="LiveId" clId="{51759253-235E-45C3-8143-0A5F1AFFCDAB}" dt="2022-03-31T15:15:24.821" v="2118"/>
          <ac:spMkLst>
            <pc:docMk/>
            <pc:sldMk cId="1159053467" sldId="620"/>
            <ac:spMk id="2" creationId="{C9F86248-3367-41D1-8CBE-99F625F5DE90}"/>
          </ac:spMkLst>
        </pc:spChg>
        <pc:spChg chg="mod">
          <ac:chgData name="Boban Srezovski" userId="d2c5dd452d77a740" providerId="LiveId" clId="{51759253-235E-45C3-8143-0A5F1AFFCDAB}" dt="2022-03-31T15:16:03.751" v="2137"/>
          <ac:spMkLst>
            <pc:docMk/>
            <pc:sldMk cId="1159053467" sldId="620"/>
            <ac:spMk id="3" creationId="{552E5C53-782F-4C3A-9CF6-2C21BA863637}"/>
          </ac:spMkLst>
        </pc:spChg>
        <pc:picChg chg="add mod">
          <ac:chgData name="Boban Srezovski" userId="d2c5dd452d77a740" providerId="LiveId" clId="{51759253-235E-45C3-8143-0A5F1AFFCDAB}" dt="2022-03-31T15:15:49.011" v="2130" actId="14100"/>
          <ac:picMkLst>
            <pc:docMk/>
            <pc:sldMk cId="1159053467" sldId="620"/>
            <ac:picMk id="5" creationId="{35503352-3C84-4972-A438-55F1100B4652}"/>
          </ac:picMkLst>
        </pc:picChg>
        <pc:picChg chg="del">
          <ac:chgData name="Boban Srezovski" userId="d2c5dd452d77a740" providerId="LiveId" clId="{51759253-235E-45C3-8143-0A5F1AFFCDAB}" dt="2022-03-31T15:15:31.843" v="2120" actId="478"/>
          <ac:picMkLst>
            <pc:docMk/>
            <pc:sldMk cId="1159053467" sldId="620"/>
            <ac:picMk id="6" creationId="{9C6AB5A2-F583-4971-85E8-4BDF12280E76}"/>
          </ac:picMkLst>
        </pc:picChg>
      </pc:sldChg>
      <pc:sldChg chg="delSp modSp mod">
        <pc:chgData name="Boban Srezovski" userId="d2c5dd452d77a740" providerId="LiveId" clId="{51759253-235E-45C3-8143-0A5F1AFFCDAB}" dt="2022-03-31T22:33:38.421" v="2358" actId="404"/>
        <pc:sldMkLst>
          <pc:docMk/>
          <pc:sldMk cId="942589745" sldId="623"/>
        </pc:sldMkLst>
        <pc:spChg chg="mod">
          <ac:chgData name="Boban Srezovski" userId="d2c5dd452d77a740" providerId="LiveId" clId="{51759253-235E-45C3-8143-0A5F1AFFCDAB}" dt="2022-03-31T22:31:24.249" v="2306"/>
          <ac:spMkLst>
            <pc:docMk/>
            <pc:sldMk cId="942589745" sldId="623"/>
            <ac:spMk id="2" creationId="{FB694F89-0A19-407F-B872-95A582762C20}"/>
          </ac:spMkLst>
        </pc:spChg>
        <pc:spChg chg="mod">
          <ac:chgData name="Boban Srezovski" userId="d2c5dd452d77a740" providerId="LiveId" clId="{51759253-235E-45C3-8143-0A5F1AFFCDAB}" dt="2022-03-31T22:33:38.421" v="2358" actId="404"/>
          <ac:spMkLst>
            <pc:docMk/>
            <pc:sldMk cId="942589745" sldId="623"/>
            <ac:spMk id="3" creationId="{C2F0F815-22CC-4D71-AA71-74332432CFD7}"/>
          </ac:spMkLst>
        </pc:spChg>
        <pc:picChg chg="del">
          <ac:chgData name="Boban Srezovski" userId="d2c5dd452d77a740" providerId="LiveId" clId="{51759253-235E-45C3-8143-0A5F1AFFCDAB}" dt="2022-03-31T22:31:31.829" v="2309" actId="478"/>
          <ac:picMkLst>
            <pc:docMk/>
            <pc:sldMk cId="942589745" sldId="623"/>
            <ac:picMk id="5" creationId="{3E6B16EE-3209-4CFC-AD30-1798A67D610F}"/>
          </ac:picMkLst>
        </pc:picChg>
      </pc:sldChg>
      <pc:sldChg chg="delSp modSp mod">
        <pc:chgData name="Boban Srezovski" userId="d2c5dd452d77a740" providerId="LiveId" clId="{51759253-235E-45C3-8143-0A5F1AFFCDAB}" dt="2022-03-31T22:33:19.565" v="2353" actId="403"/>
        <pc:sldMkLst>
          <pc:docMk/>
          <pc:sldMk cId="1590726868" sldId="624"/>
        </pc:sldMkLst>
        <pc:spChg chg="mod">
          <ac:chgData name="Boban Srezovski" userId="d2c5dd452d77a740" providerId="LiveId" clId="{51759253-235E-45C3-8143-0A5F1AFFCDAB}" dt="2022-03-31T22:32:01.928" v="2329"/>
          <ac:spMkLst>
            <pc:docMk/>
            <pc:sldMk cId="1590726868" sldId="624"/>
            <ac:spMk id="2" creationId="{FB694F89-0A19-407F-B872-95A582762C20}"/>
          </ac:spMkLst>
        </pc:spChg>
        <pc:spChg chg="mod">
          <ac:chgData name="Boban Srezovski" userId="d2c5dd452d77a740" providerId="LiveId" clId="{51759253-235E-45C3-8143-0A5F1AFFCDAB}" dt="2022-03-31T22:33:19.565" v="2353" actId="403"/>
          <ac:spMkLst>
            <pc:docMk/>
            <pc:sldMk cId="1590726868" sldId="624"/>
            <ac:spMk id="3" creationId="{C2F0F815-22CC-4D71-AA71-74332432CFD7}"/>
          </ac:spMkLst>
        </pc:spChg>
        <pc:picChg chg="del mod">
          <ac:chgData name="Boban Srezovski" userId="d2c5dd452d77a740" providerId="LiveId" clId="{51759253-235E-45C3-8143-0A5F1AFFCDAB}" dt="2022-03-31T22:32:04.085" v="2331" actId="478"/>
          <ac:picMkLst>
            <pc:docMk/>
            <pc:sldMk cId="1590726868" sldId="624"/>
            <ac:picMk id="6" creationId="{7348892D-4717-41BE-817C-D86158677BE2}"/>
          </ac:picMkLst>
        </pc:picChg>
      </pc:sldChg>
      <pc:sldChg chg="delSp modSp mod">
        <pc:chgData name="Boban Srezovski" userId="d2c5dd452d77a740" providerId="LiveId" clId="{51759253-235E-45C3-8143-0A5F1AFFCDAB}" dt="2022-03-31T22:34:48.732" v="2398" actId="20577"/>
        <pc:sldMkLst>
          <pc:docMk/>
          <pc:sldMk cId="2065560527" sldId="625"/>
        </pc:sldMkLst>
        <pc:spChg chg="mod">
          <ac:chgData name="Boban Srezovski" userId="d2c5dd452d77a740" providerId="LiveId" clId="{51759253-235E-45C3-8143-0A5F1AFFCDAB}" dt="2022-03-31T22:33:55.088" v="2359"/>
          <ac:spMkLst>
            <pc:docMk/>
            <pc:sldMk cId="2065560527" sldId="625"/>
            <ac:spMk id="2" creationId="{FB694F89-0A19-407F-B872-95A582762C20}"/>
          </ac:spMkLst>
        </pc:spChg>
        <pc:spChg chg="mod">
          <ac:chgData name="Boban Srezovski" userId="d2c5dd452d77a740" providerId="LiveId" clId="{51759253-235E-45C3-8143-0A5F1AFFCDAB}" dt="2022-03-31T22:34:48.732" v="2398" actId="20577"/>
          <ac:spMkLst>
            <pc:docMk/>
            <pc:sldMk cId="2065560527" sldId="625"/>
            <ac:spMk id="3" creationId="{C2F0F815-22CC-4D71-AA71-74332432CFD7}"/>
          </ac:spMkLst>
        </pc:spChg>
        <pc:picChg chg="del">
          <ac:chgData name="Boban Srezovski" userId="d2c5dd452d77a740" providerId="LiveId" clId="{51759253-235E-45C3-8143-0A5F1AFFCDAB}" dt="2022-03-31T22:34:04.548" v="2362" actId="478"/>
          <ac:picMkLst>
            <pc:docMk/>
            <pc:sldMk cId="2065560527" sldId="625"/>
            <ac:picMk id="5" creationId="{3B1B7D71-A129-41E4-8B85-CF26F82AB4C9}"/>
          </ac:picMkLst>
        </pc:picChg>
      </pc:sldChg>
      <pc:sldChg chg="delSp modSp mod">
        <pc:chgData name="Boban Srezovski" userId="d2c5dd452d77a740" providerId="LiveId" clId="{51759253-235E-45C3-8143-0A5F1AFFCDAB}" dt="2022-03-31T22:35:43.163" v="2437" actId="242"/>
        <pc:sldMkLst>
          <pc:docMk/>
          <pc:sldMk cId="4239085203" sldId="626"/>
        </pc:sldMkLst>
        <pc:spChg chg="mod">
          <ac:chgData name="Boban Srezovski" userId="d2c5dd452d77a740" providerId="LiveId" clId="{51759253-235E-45C3-8143-0A5F1AFFCDAB}" dt="2022-03-31T22:34:58.480" v="2399"/>
          <ac:spMkLst>
            <pc:docMk/>
            <pc:sldMk cId="4239085203" sldId="626"/>
            <ac:spMk id="2" creationId="{FB694F89-0A19-407F-B872-95A582762C20}"/>
          </ac:spMkLst>
        </pc:spChg>
        <pc:spChg chg="mod">
          <ac:chgData name="Boban Srezovski" userId="d2c5dd452d77a740" providerId="LiveId" clId="{51759253-235E-45C3-8143-0A5F1AFFCDAB}" dt="2022-03-31T22:35:43.163" v="2437" actId="242"/>
          <ac:spMkLst>
            <pc:docMk/>
            <pc:sldMk cId="4239085203" sldId="626"/>
            <ac:spMk id="3" creationId="{C2F0F815-22CC-4D71-AA71-74332432CFD7}"/>
          </ac:spMkLst>
        </pc:spChg>
        <pc:picChg chg="del">
          <ac:chgData name="Boban Srezovski" userId="d2c5dd452d77a740" providerId="LiveId" clId="{51759253-235E-45C3-8143-0A5F1AFFCDAB}" dt="2022-03-31T22:34:59.637" v="2400" actId="478"/>
          <ac:picMkLst>
            <pc:docMk/>
            <pc:sldMk cId="4239085203" sldId="626"/>
            <ac:picMk id="6" creationId="{1BD9E775-0AEA-4D1E-8A6E-71D16647F224}"/>
          </ac:picMkLst>
        </pc:picChg>
      </pc:sldChg>
      <pc:sldChg chg="addSp delSp modSp mod">
        <pc:chgData name="Boban Srezovski" userId="d2c5dd452d77a740" providerId="LiveId" clId="{51759253-235E-45C3-8143-0A5F1AFFCDAB}" dt="2022-03-31T22:37:34.173" v="2492" actId="20577"/>
        <pc:sldMkLst>
          <pc:docMk/>
          <pc:sldMk cId="3337833638" sldId="627"/>
        </pc:sldMkLst>
        <pc:spChg chg="mod">
          <ac:chgData name="Boban Srezovski" userId="d2c5dd452d77a740" providerId="LiveId" clId="{51759253-235E-45C3-8143-0A5F1AFFCDAB}" dt="2022-03-31T22:37:34.173" v="2492" actId="20577"/>
          <ac:spMkLst>
            <pc:docMk/>
            <pc:sldMk cId="3337833638" sldId="627"/>
            <ac:spMk id="2" creationId="{FB694F89-0A19-407F-B872-95A582762C20}"/>
          </ac:spMkLst>
        </pc:spChg>
        <pc:spChg chg="mod">
          <ac:chgData name="Boban Srezovski" userId="d2c5dd452d77a740" providerId="LiveId" clId="{51759253-235E-45C3-8143-0A5F1AFFCDAB}" dt="2022-03-31T22:37:06.469" v="2488" actId="20577"/>
          <ac:spMkLst>
            <pc:docMk/>
            <pc:sldMk cId="3337833638" sldId="627"/>
            <ac:spMk id="3" creationId="{C2F0F815-22CC-4D71-AA71-74332432CFD7}"/>
          </ac:spMkLst>
        </pc:spChg>
        <pc:picChg chg="del">
          <ac:chgData name="Boban Srezovski" userId="d2c5dd452d77a740" providerId="LiveId" clId="{51759253-235E-45C3-8143-0A5F1AFFCDAB}" dt="2022-03-31T22:36:49.157" v="2477" actId="478"/>
          <ac:picMkLst>
            <pc:docMk/>
            <pc:sldMk cId="3337833638" sldId="627"/>
            <ac:picMk id="5" creationId="{1CA993DF-B9DA-4D12-A080-764603712577}"/>
          </ac:picMkLst>
        </pc:picChg>
        <pc:picChg chg="add mod">
          <ac:chgData name="Boban Srezovski" userId="d2c5dd452d77a740" providerId="LiveId" clId="{51759253-235E-45C3-8143-0A5F1AFFCDAB}" dt="2022-03-31T22:37:19.084" v="2491" actId="1076"/>
          <ac:picMkLst>
            <pc:docMk/>
            <pc:sldMk cId="3337833638" sldId="627"/>
            <ac:picMk id="6" creationId="{72F9AB05-F60C-4FB3-8BE5-D6576949EE32}"/>
          </ac:picMkLst>
        </pc:picChg>
      </pc:sldChg>
      <pc:sldChg chg="addSp modSp mod">
        <pc:chgData name="Boban Srezovski" userId="d2c5dd452d77a740" providerId="LiveId" clId="{51759253-235E-45C3-8143-0A5F1AFFCDAB}" dt="2022-03-31T22:39:28.276" v="2567" actId="1076"/>
        <pc:sldMkLst>
          <pc:docMk/>
          <pc:sldMk cId="377469608" sldId="628"/>
        </pc:sldMkLst>
        <pc:spChg chg="mod">
          <ac:chgData name="Boban Srezovski" userId="d2c5dd452d77a740" providerId="LiveId" clId="{51759253-235E-45C3-8143-0A5F1AFFCDAB}" dt="2022-03-31T22:37:48.369" v="2494"/>
          <ac:spMkLst>
            <pc:docMk/>
            <pc:sldMk cId="377469608" sldId="628"/>
            <ac:spMk id="2" creationId="{FB694F89-0A19-407F-B872-95A582762C20}"/>
          </ac:spMkLst>
        </pc:spChg>
        <pc:spChg chg="mod">
          <ac:chgData name="Boban Srezovski" userId="d2c5dd452d77a740" providerId="LiveId" clId="{51759253-235E-45C3-8143-0A5F1AFFCDAB}" dt="2022-03-31T22:39:03.948" v="2565" actId="20577"/>
          <ac:spMkLst>
            <pc:docMk/>
            <pc:sldMk cId="377469608" sldId="628"/>
            <ac:spMk id="3" creationId="{C2F0F815-22CC-4D71-AA71-74332432CFD7}"/>
          </ac:spMkLst>
        </pc:spChg>
        <pc:picChg chg="add mod">
          <ac:chgData name="Boban Srezovski" userId="d2c5dd452d77a740" providerId="LiveId" clId="{51759253-235E-45C3-8143-0A5F1AFFCDAB}" dt="2022-03-31T22:39:28.276" v="2567" actId="1076"/>
          <ac:picMkLst>
            <pc:docMk/>
            <pc:sldMk cId="377469608" sldId="628"/>
            <ac:picMk id="5" creationId="{324582F4-9646-4745-9BA5-2A052DFD718C}"/>
          </ac:picMkLst>
        </pc:picChg>
      </pc:sldChg>
      <pc:sldChg chg="addSp delSp modSp mod">
        <pc:chgData name="Boban Srezovski" userId="d2c5dd452d77a740" providerId="LiveId" clId="{51759253-235E-45C3-8143-0A5F1AFFCDAB}" dt="2022-03-31T22:42:54.219" v="2641" actId="14100"/>
        <pc:sldMkLst>
          <pc:docMk/>
          <pc:sldMk cId="154837424" sldId="629"/>
        </pc:sldMkLst>
        <pc:spChg chg="mod">
          <ac:chgData name="Boban Srezovski" userId="d2c5dd452d77a740" providerId="LiveId" clId="{51759253-235E-45C3-8143-0A5F1AFFCDAB}" dt="2022-03-31T22:42:14.753" v="2629"/>
          <ac:spMkLst>
            <pc:docMk/>
            <pc:sldMk cId="154837424" sldId="629"/>
            <ac:spMk id="2" creationId="{FB694F89-0A19-407F-B872-95A582762C20}"/>
          </ac:spMkLst>
        </pc:spChg>
        <pc:spChg chg="mod">
          <ac:chgData name="Boban Srezovski" userId="d2c5dd452d77a740" providerId="LiveId" clId="{51759253-235E-45C3-8143-0A5F1AFFCDAB}" dt="2022-03-31T22:42:54.219" v="2641" actId="14100"/>
          <ac:spMkLst>
            <pc:docMk/>
            <pc:sldMk cId="154837424" sldId="629"/>
            <ac:spMk id="3" creationId="{C2F0F815-22CC-4D71-AA71-74332432CFD7}"/>
          </ac:spMkLst>
        </pc:spChg>
        <pc:picChg chg="del">
          <ac:chgData name="Boban Srezovski" userId="d2c5dd452d77a740" providerId="LiveId" clId="{51759253-235E-45C3-8143-0A5F1AFFCDAB}" dt="2022-03-31T22:42:16.334" v="2630" actId="478"/>
          <ac:picMkLst>
            <pc:docMk/>
            <pc:sldMk cId="154837424" sldId="629"/>
            <ac:picMk id="5" creationId="{3A900F47-9A92-4E11-8380-F5902BB54DFE}"/>
          </ac:picMkLst>
        </pc:picChg>
        <pc:picChg chg="add mod">
          <ac:chgData name="Boban Srezovski" userId="d2c5dd452d77a740" providerId="LiveId" clId="{51759253-235E-45C3-8143-0A5F1AFFCDAB}" dt="2022-03-31T22:42:51.758" v="2640" actId="1076"/>
          <ac:picMkLst>
            <pc:docMk/>
            <pc:sldMk cId="154837424" sldId="629"/>
            <ac:picMk id="6" creationId="{5D820E0B-15F5-4C4B-92BE-6CE9CEB0E6AB}"/>
          </ac:picMkLst>
        </pc:picChg>
      </pc:sldChg>
      <pc:sldChg chg="addSp delSp modSp mod">
        <pc:chgData name="Boban Srezovski" userId="d2c5dd452d77a740" providerId="LiveId" clId="{51759253-235E-45C3-8143-0A5F1AFFCDAB}" dt="2022-03-31T22:43:40.294" v="2654" actId="242"/>
        <pc:sldMkLst>
          <pc:docMk/>
          <pc:sldMk cId="904338150" sldId="630"/>
        </pc:sldMkLst>
        <pc:spChg chg="mod">
          <ac:chgData name="Boban Srezovski" userId="d2c5dd452d77a740" providerId="LiveId" clId="{51759253-235E-45C3-8143-0A5F1AFFCDAB}" dt="2022-03-31T22:42:59.914" v="2642"/>
          <ac:spMkLst>
            <pc:docMk/>
            <pc:sldMk cId="904338150" sldId="630"/>
            <ac:spMk id="2" creationId="{FB694F89-0A19-407F-B872-95A582762C20}"/>
          </ac:spMkLst>
        </pc:spChg>
        <pc:spChg chg="mod">
          <ac:chgData name="Boban Srezovski" userId="d2c5dd452d77a740" providerId="LiveId" clId="{51759253-235E-45C3-8143-0A5F1AFFCDAB}" dt="2022-03-31T22:43:40.294" v="2654" actId="242"/>
          <ac:spMkLst>
            <pc:docMk/>
            <pc:sldMk cId="904338150" sldId="630"/>
            <ac:spMk id="3" creationId="{C2F0F815-22CC-4D71-AA71-74332432CFD7}"/>
          </ac:spMkLst>
        </pc:spChg>
        <pc:picChg chg="add mod">
          <ac:chgData name="Boban Srezovski" userId="d2c5dd452d77a740" providerId="LiveId" clId="{51759253-235E-45C3-8143-0A5F1AFFCDAB}" dt="2022-03-31T22:43:34.725" v="2652" actId="1076"/>
          <ac:picMkLst>
            <pc:docMk/>
            <pc:sldMk cId="904338150" sldId="630"/>
            <ac:picMk id="5" creationId="{18B1EFFB-4BD1-4F64-855E-BD3C615AA203}"/>
          </ac:picMkLst>
        </pc:picChg>
        <pc:picChg chg="del">
          <ac:chgData name="Boban Srezovski" userId="d2c5dd452d77a740" providerId="LiveId" clId="{51759253-235E-45C3-8143-0A5F1AFFCDAB}" dt="2022-03-31T22:43:10.334" v="2643" actId="478"/>
          <ac:picMkLst>
            <pc:docMk/>
            <pc:sldMk cId="904338150" sldId="630"/>
            <ac:picMk id="6" creationId="{51203263-9B03-4FAF-80A5-9A39F69E44E7}"/>
          </ac:picMkLst>
        </pc:picChg>
      </pc:sldChg>
      <pc:sldChg chg="addSp delSp modSp mod">
        <pc:chgData name="Boban Srezovski" userId="d2c5dd452d77a740" providerId="LiveId" clId="{51759253-235E-45C3-8143-0A5F1AFFCDAB}" dt="2022-03-31T22:44:41.804" v="2684" actId="1076"/>
        <pc:sldMkLst>
          <pc:docMk/>
          <pc:sldMk cId="2773870935" sldId="631"/>
        </pc:sldMkLst>
        <pc:spChg chg="mod">
          <ac:chgData name="Boban Srezovski" userId="d2c5dd452d77a740" providerId="LiveId" clId="{51759253-235E-45C3-8143-0A5F1AFFCDAB}" dt="2022-03-31T22:44:00.599" v="2659"/>
          <ac:spMkLst>
            <pc:docMk/>
            <pc:sldMk cId="2773870935" sldId="631"/>
            <ac:spMk id="2" creationId="{FB694F89-0A19-407F-B872-95A582762C20}"/>
          </ac:spMkLst>
        </pc:spChg>
        <pc:spChg chg="mod">
          <ac:chgData name="Boban Srezovski" userId="d2c5dd452d77a740" providerId="LiveId" clId="{51759253-235E-45C3-8143-0A5F1AFFCDAB}" dt="2022-03-31T22:44:29.821" v="2682" actId="242"/>
          <ac:spMkLst>
            <pc:docMk/>
            <pc:sldMk cId="2773870935" sldId="631"/>
            <ac:spMk id="3" creationId="{C2F0F815-22CC-4D71-AA71-74332432CFD7}"/>
          </ac:spMkLst>
        </pc:spChg>
        <pc:picChg chg="del">
          <ac:chgData name="Boban Srezovski" userId="d2c5dd452d77a740" providerId="LiveId" clId="{51759253-235E-45C3-8143-0A5F1AFFCDAB}" dt="2022-03-31T22:44:06.503" v="2662" actId="478"/>
          <ac:picMkLst>
            <pc:docMk/>
            <pc:sldMk cId="2773870935" sldId="631"/>
            <ac:picMk id="5" creationId="{E4C5FB44-077F-4C22-9582-0FC690953DD8}"/>
          </ac:picMkLst>
        </pc:picChg>
        <pc:picChg chg="add mod">
          <ac:chgData name="Boban Srezovski" userId="d2c5dd452d77a740" providerId="LiveId" clId="{51759253-235E-45C3-8143-0A5F1AFFCDAB}" dt="2022-03-31T22:44:41.804" v="2684" actId="1076"/>
          <ac:picMkLst>
            <pc:docMk/>
            <pc:sldMk cId="2773870935" sldId="631"/>
            <ac:picMk id="6" creationId="{7B1DEAA8-107F-44DE-9CD6-E749F9EC0887}"/>
          </ac:picMkLst>
        </pc:picChg>
      </pc:sldChg>
      <pc:sldChg chg="addSp delSp modSp mod">
        <pc:chgData name="Boban Srezovski" userId="d2c5dd452d77a740" providerId="LiveId" clId="{51759253-235E-45C3-8143-0A5F1AFFCDAB}" dt="2022-03-31T22:45:54.903" v="2693" actId="11"/>
        <pc:sldMkLst>
          <pc:docMk/>
          <pc:sldMk cId="2230012689" sldId="632"/>
        </pc:sldMkLst>
        <pc:spChg chg="mod">
          <ac:chgData name="Boban Srezovski" userId="d2c5dd452d77a740" providerId="LiveId" clId="{51759253-235E-45C3-8143-0A5F1AFFCDAB}" dt="2022-03-31T22:45:28.321" v="2686"/>
          <ac:spMkLst>
            <pc:docMk/>
            <pc:sldMk cId="2230012689" sldId="632"/>
            <ac:spMk id="2" creationId="{FB694F89-0A19-407F-B872-95A582762C20}"/>
          </ac:spMkLst>
        </pc:spChg>
        <pc:spChg chg="mod">
          <ac:chgData name="Boban Srezovski" userId="d2c5dd452d77a740" providerId="LiveId" clId="{51759253-235E-45C3-8143-0A5F1AFFCDAB}" dt="2022-03-31T22:45:54.903" v="2693" actId="11"/>
          <ac:spMkLst>
            <pc:docMk/>
            <pc:sldMk cId="2230012689" sldId="632"/>
            <ac:spMk id="3" creationId="{C2F0F815-22CC-4D71-AA71-74332432CFD7}"/>
          </ac:spMkLst>
        </pc:spChg>
        <pc:picChg chg="add mod">
          <ac:chgData name="Boban Srezovski" userId="d2c5dd452d77a740" providerId="LiveId" clId="{51759253-235E-45C3-8143-0A5F1AFFCDAB}" dt="2022-03-31T22:45:40.628" v="2689" actId="1076"/>
          <ac:picMkLst>
            <pc:docMk/>
            <pc:sldMk cId="2230012689" sldId="632"/>
            <ac:picMk id="5" creationId="{82342E95-5929-400B-AA33-FE3FC4ED3C23}"/>
          </ac:picMkLst>
        </pc:picChg>
        <pc:picChg chg="del">
          <ac:chgData name="Boban Srezovski" userId="d2c5dd452d77a740" providerId="LiveId" clId="{51759253-235E-45C3-8143-0A5F1AFFCDAB}" dt="2022-03-31T22:45:30.608" v="2687" actId="478"/>
          <ac:picMkLst>
            <pc:docMk/>
            <pc:sldMk cId="2230012689" sldId="632"/>
            <ac:picMk id="6" creationId="{0BC400C0-51BF-45B0-8BCE-0686C9F7E4C6}"/>
          </ac:picMkLst>
        </pc:picChg>
      </pc:sldChg>
      <pc:sldChg chg="addSp delSp modSp mod">
        <pc:chgData name="Boban Srezovski" userId="d2c5dd452d77a740" providerId="LiveId" clId="{51759253-235E-45C3-8143-0A5F1AFFCDAB}" dt="2022-03-31T22:47:04.211" v="2713" actId="242"/>
        <pc:sldMkLst>
          <pc:docMk/>
          <pc:sldMk cId="3726394612" sldId="633"/>
        </pc:sldMkLst>
        <pc:spChg chg="mod">
          <ac:chgData name="Boban Srezovski" userId="d2c5dd452d77a740" providerId="LiveId" clId="{51759253-235E-45C3-8143-0A5F1AFFCDAB}" dt="2022-03-31T22:46:13.104" v="2698"/>
          <ac:spMkLst>
            <pc:docMk/>
            <pc:sldMk cId="3726394612" sldId="633"/>
            <ac:spMk id="2" creationId="{FB694F89-0A19-407F-B872-95A582762C20}"/>
          </ac:spMkLst>
        </pc:spChg>
        <pc:spChg chg="mod">
          <ac:chgData name="Boban Srezovski" userId="d2c5dd452d77a740" providerId="LiveId" clId="{51759253-235E-45C3-8143-0A5F1AFFCDAB}" dt="2022-03-31T22:47:04.211" v="2713" actId="242"/>
          <ac:spMkLst>
            <pc:docMk/>
            <pc:sldMk cId="3726394612" sldId="633"/>
            <ac:spMk id="3" creationId="{C2F0F815-22CC-4D71-AA71-74332432CFD7}"/>
          </ac:spMkLst>
        </pc:spChg>
        <pc:picChg chg="del">
          <ac:chgData name="Boban Srezovski" userId="d2c5dd452d77a740" providerId="LiveId" clId="{51759253-235E-45C3-8143-0A5F1AFFCDAB}" dt="2022-03-31T22:46:17.157" v="2699" actId="478"/>
          <ac:picMkLst>
            <pc:docMk/>
            <pc:sldMk cId="3726394612" sldId="633"/>
            <ac:picMk id="5" creationId="{C211F289-E8FA-4CAE-81CC-5A8C041F57AF}"/>
          </ac:picMkLst>
        </pc:picChg>
        <pc:picChg chg="add mod">
          <ac:chgData name="Boban Srezovski" userId="d2c5dd452d77a740" providerId="LiveId" clId="{51759253-235E-45C3-8143-0A5F1AFFCDAB}" dt="2022-03-31T22:46:55.132" v="2711" actId="1076"/>
          <ac:picMkLst>
            <pc:docMk/>
            <pc:sldMk cId="3726394612" sldId="633"/>
            <ac:picMk id="6" creationId="{69F93A43-27B5-404F-A7B1-558BA42DD7CA}"/>
          </ac:picMkLst>
        </pc:picChg>
        <pc:picChg chg="del">
          <ac:chgData name="Boban Srezovski" userId="d2c5dd452d77a740" providerId="LiveId" clId="{51759253-235E-45C3-8143-0A5F1AFFCDAB}" dt="2022-03-31T22:46:18.039" v="2700" actId="478"/>
          <ac:picMkLst>
            <pc:docMk/>
            <pc:sldMk cId="3726394612" sldId="633"/>
            <ac:picMk id="8" creationId="{C2376CE7-8EB9-4A66-810A-80C2D9A1D0D3}"/>
          </ac:picMkLst>
        </pc:picChg>
      </pc:sldChg>
      <pc:sldChg chg="addSp delSp modSp mod">
        <pc:chgData name="Boban Srezovski" userId="d2c5dd452d77a740" providerId="LiveId" clId="{51759253-235E-45C3-8143-0A5F1AFFCDAB}" dt="2022-03-31T22:56:44.863" v="2975" actId="20577"/>
        <pc:sldMkLst>
          <pc:docMk/>
          <pc:sldMk cId="1853519907" sldId="634"/>
        </pc:sldMkLst>
        <pc:spChg chg="mod">
          <ac:chgData name="Boban Srezovski" userId="d2c5dd452d77a740" providerId="LiveId" clId="{51759253-235E-45C3-8143-0A5F1AFFCDAB}" dt="2022-03-31T22:55:10.779" v="2924"/>
          <ac:spMkLst>
            <pc:docMk/>
            <pc:sldMk cId="1853519907" sldId="634"/>
            <ac:spMk id="2" creationId="{77FDE43E-1B52-472E-94C7-B4802721EEDF}"/>
          </ac:spMkLst>
        </pc:spChg>
        <pc:spChg chg="mod">
          <ac:chgData name="Boban Srezovski" userId="d2c5dd452d77a740" providerId="LiveId" clId="{51759253-235E-45C3-8143-0A5F1AFFCDAB}" dt="2022-03-31T22:56:44.863" v="2975" actId="20577"/>
          <ac:spMkLst>
            <pc:docMk/>
            <pc:sldMk cId="1853519907" sldId="634"/>
            <ac:spMk id="3" creationId="{96F7E3D5-7EDB-43E2-884B-A6B36FBD71DA}"/>
          </ac:spMkLst>
        </pc:spChg>
        <pc:picChg chg="add mod">
          <ac:chgData name="Boban Srezovski" userId="d2c5dd452d77a740" providerId="LiveId" clId="{51759253-235E-45C3-8143-0A5F1AFFCDAB}" dt="2022-03-31T22:56:03.997" v="2967" actId="1076"/>
          <ac:picMkLst>
            <pc:docMk/>
            <pc:sldMk cId="1853519907" sldId="634"/>
            <ac:picMk id="5" creationId="{0B770C78-B66A-4383-ACC0-898FBA577BFC}"/>
          </ac:picMkLst>
        </pc:picChg>
        <pc:picChg chg="del">
          <ac:chgData name="Boban Srezovski" userId="d2c5dd452d77a740" providerId="LiveId" clId="{51759253-235E-45C3-8143-0A5F1AFFCDAB}" dt="2022-03-31T22:55:13.688" v="2925" actId="478"/>
          <ac:picMkLst>
            <pc:docMk/>
            <pc:sldMk cId="1853519907" sldId="634"/>
            <ac:picMk id="6" creationId="{5506B837-F576-44AD-AF7D-340591EF471B}"/>
          </ac:picMkLst>
        </pc:picChg>
      </pc:sldChg>
      <pc:sldChg chg="addSp delSp modSp mod">
        <pc:chgData name="Boban Srezovski" userId="d2c5dd452d77a740" providerId="LiveId" clId="{51759253-235E-45C3-8143-0A5F1AFFCDAB}" dt="2022-03-31T23:13:28.750" v="3247" actId="1076"/>
        <pc:sldMkLst>
          <pc:docMk/>
          <pc:sldMk cId="477582647" sldId="635"/>
        </pc:sldMkLst>
        <pc:spChg chg="mod">
          <ac:chgData name="Boban Srezovski" userId="d2c5dd452d77a740" providerId="LiveId" clId="{51759253-235E-45C3-8143-0A5F1AFFCDAB}" dt="2022-03-31T23:12:57.396" v="3234"/>
          <ac:spMkLst>
            <pc:docMk/>
            <pc:sldMk cId="477582647" sldId="635"/>
            <ac:spMk id="2" creationId="{0EA78ED8-8612-4764-BE35-F00851278351}"/>
          </ac:spMkLst>
        </pc:spChg>
        <pc:spChg chg="mod">
          <ac:chgData name="Boban Srezovski" userId="d2c5dd452d77a740" providerId="LiveId" clId="{51759253-235E-45C3-8143-0A5F1AFFCDAB}" dt="2022-03-31T23:13:12.720" v="3245" actId="20577"/>
          <ac:spMkLst>
            <pc:docMk/>
            <pc:sldMk cId="477582647" sldId="635"/>
            <ac:spMk id="3" creationId="{DD3ABBE7-9D21-4775-9CA0-5730E3461D89}"/>
          </ac:spMkLst>
        </pc:spChg>
        <pc:picChg chg="add mod">
          <ac:chgData name="Boban Srezovski" userId="d2c5dd452d77a740" providerId="LiveId" clId="{51759253-235E-45C3-8143-0A5F1AFFCDAB}" dt="2022-03-31T23:13:28.750" v="3247" actId="1076"/>
          <ac:picMkLst>
            <pc:docMk/>
            <pc:sldMk cId="477582647" sldId="635"/>
            <ac:picMk id="5" creationId="{A0F02C64-8F0B-43A1-A54E-8E71A669C404}"/>
          </ac:picMkLst>
        </pc:picChg>
        <pc:picChg chg="del">
          <ac:chgData name="Boban Srezovski" userId="d2c5dd452d77a740" providerId="LiveId" clId="{51759253-235E-45C3-8143-0A5F1AFFCDAB}" dt="2022-03-31T23:13:05.063" v="3236" actId="478"/>
          <ac:picMkLst>
            <pc:docMk/>
            <pc:sldMk cId="477582647" sldId="635"/>
            <ac:picMk id="6" creationId="{15FF0A5F-C4F6-4994-9C28-A179F54BC924}"/>
          </ac:picMkLst>
        </pc:picChg>
      </pc:sldChg>
      <pc:sldChg chg="delSp modSp mod">
        <pc:chgData name="Boban Srezovski" userId="d2c5dd452d77a740" providerId="LiveId" clId="{51759253-235E-45C3-8143-0A5F1AFFCDAB}" dt="2022-03-31T23:21:31.375" v="3424" actId="12"/>
        <pc:sldMkLst>
          <pc:docMk/>
          <pc:sldMk cId="3807408485" sldId="636"/>
        </pc:sldMkLst>
        <pc:spChg chg="mod">
          <ac:chgData name="Boban Srezovski" userId="d2c5dd452d77a740" providerId="LiveId" clId="{51759253-235E-45C3-8143-0A5F1AFFCDAB}" dt="2022-03-31T23:20:15.437" v="3389"/>
          <ac:spMkLst>
            <pc:docMk/>
            <pc:sldMk cId="3807408485" sldId="636"/>
            <ac:spMk id="2" creationId="{0EA78ED8-8612-4764-BE35-F00851278351}"/>
          </ac:spMkLst>
        </pc:spChg>
        <pc:spChg chg="mod">
          <ac:chgData name="Boban Srezovski" userId="d2c5dd452d77a740" providerId="LiveId" clId="{51759253-235E-45C3-8143-0A5F1AFFCDAB}" dt="2022-03-31T23:21:31.375" v="3424" actId="12"/>
          <ac:spMkLst>
            <pc:docMk/>
            <pc:sldMk cId="3807408485" sldId="636"/>
            <ac:spMk id="3" creationId="{DD3ABBE7-9D21-4775-9CA0-5730E3461D89}"/>
          </ac:spMkLst>
        </pc:spChg>
        <pc:picChg chg="del">
          <ac:chgData name="Boban Srezovski" userId="d2c5dd452d77a740" providerId="LiveId" clId="{51759253-235E-45C3-8143-0A5F1AFFCDAB}" dt="2022-03-31T23:20:23.544" v="3391" actId="478"/>
          <ac:picMkLst>
            <pc:docMk/>
            <pc:sldMk cId="3807408485" sldId="636"/>
            <ac:picMk id="5" creationId="{55D68339-6F56-43D5-9FF3-3F718C5D0AD8}"/>
          </ac:picMkLst>
        </pc:picChg>
        <pc:picChg chg="del">
          <ac:chgData name="Boban Srezovski" userId="d2c5dd452d77a740" providerId="LiveId" clId="{51759253-235E-45C3-8143-0A5F1AFFCDAB}" dt="2022-03-31T23:20:50.752" v="3402" actId="478"/>
          <ac:picMkLst>
            <pc:docMk/>
            <pc:sldMk cId="3807408485" sldId="636"/>
            <ac:picMk id="7" creationId="{00F667FF-510A-42B7-86BC-2E1B9895BD84}"/>
          </ac:picMkLst>
        </pc:picChg>
      </pc:sldChg>
      <pc:sldChg chg="del">
        <pc:chgData name="Boban Srezovski" userId="d2c5dd452d77a740" providerId="LiveId" clId="{51759253-235E-45C3-8143-0A5F1AFFCDAB}" dt="2022-03-31T23:22:04.447" v="3426" actId="47"/>
        <pc:sldMkLst>
          <pc:docMk/>
          <pc:sldMk cId="4140303663" sldId="637"/>
        </pc:sldMkLst>
      </pc:sldChg>
      <pc:sldChg chg="del">
        <pc:chgData name="Boban Srezovski" userId="d2c5dd452d77a740" providerId="LiveId" clId="{51759253-235E-45C3-8143-0A5F1AFFCDAB}" dt="2022-03-31T23:22:04.447" v="3426" actId="47"/>
        <pc:sldMkLst>
          <pc:docMk/>
          <pc:sldMk cId="580939667" sldId="638"/>
        </pc:sldMkLst>
      </pc:sldChg>
      <pc:sldChg chg="del">
        <pc:chgData name="Boban Srezovski" userId="d2c5dd452d77a740" providerId="LiveId" clId="{51759253-235E-45C3-8143-0A5F1AFFCDAB}" dt="2022-03-31T23:22:04.447" v="3426" actId="47"/>
        <pc:sldMkLst>
          <pc:docMk/>
          <pc:sldMk cId="2141454772" sldId="639"/>
        </pc:sldMkLst>
      </pc:sldChg>
      <pc:sldChg chg="del">
        <pc:chgData name="Boban Srezovski" userId="d2c5dd452d77a740" providerId="LiveId" clId="{51759253-235E-45C3-8143-0A5F1AFFCDAB}" dt="2022-03-31T23:22:04.447" v="3426" actId="47"/>
        <pc:sldMkLst>
          <pc:docMk/>
          <pc:sldMk cId="2266578679" sldId="640"/>
        </pc:sldMkLst>
      </pc:sldChg>
      <pc:sldChg chg="del">
        <pc:chgData name="Boban Srezovski" userId="d2c5dd452d77a740" providerId="LiveId" clId="{51759253-235E-45C3-8143-0A5F1AFFCDAB}" dt="2022-03-31T23:22:05.804" v="3427" actId="47"/>
        <pc:sldMkLst>
          <pc:docMk/>
          <pc:sldMk cId="1619769890" sldId="641"/>
        </pc:sldMkLst>
      </pc:sldChg>
      <pc:sldChg chg="del">
        <pc:chgData name="Boban Srezovski" userId="d2c5dd452d77a740" providerId="LiveId" clId="{51759253-235E-45C3-8143-0A5F1AFFCDAB}" dt="2022-03-31T23:22:05.804" v="3427" actId="47"/>
        <pc:sldMkLst>
          <pc:docMk/>
          <pc:sldMk cId="3523645340" sldId="642"/>
        </pc:sldMkLst>
      </pc:sldChg>
      <pc:sldChg chg="del">
        <pc:chgData name="Boban Srezovski" userId="d2c5dd452d77a740" providerId="LiveId" clId="{51759253-235E-45C3-8143-0A5F1AFFCDAB}" dt="2022-03-31T23:22:05.804" v="3427" actId="47"/>
        <pc:sldMkLst>
          <pc:docMk/>
          <pc:sldMk cId="1055724649" sldId="643"/>
        </pc:sldMkLst>
      </pc:sldChg>
      <pc:sldChg chg="del">
        <pc:chgData name="Boban Srezovski" userId="d2c5dd452d77a740" providerId="LiveId" clId="{51759253-235E-45C3-8143-0A5F1AFFCDAB}" dt="2022-03-31T23:22:07.027" v="3428" actId="47"/>
        <pc:sldMkLst>
          <pc:docMk/>
          <pc:sldMk cId="295324918" sldId="644"/>
        </pc:sldMkLst>
      </pc:sldChg>
      <pc:sldChg chg="del">
        <pc:chgData name="Boban Srezovski" userId="d2c5dd452d77a740" providerId="LiveId" clId="{51759253-235E-45C3-8143-0A5F1AFFCDAB}" dt="2022-03-31T23:22:08.171" v="3429" actId="47"/>
        <pc:sldMkLst>
          <pc:docMk/>
          <pc:sldMk cId="1258699377" sldId="645"/>
        </pc:sldMkLst>
      </pc:sldChg>
      <pc:sldChg chg="del">
        <pc:chgData name="Boban Srezovski" userId="d2c5dd452d77a740" providerId="LiveId" clId="{51759253-235E-45C3-8143-0A5F1AFFCDAB}" dt="2022-03-31T23:22:08.171" v="3429" actId="47"/>
        <pc:sldMkLst>
          <pc:docMk/>
          <pc:sldMk cId="47885436" sldId="646"/>
        </pc:sldMkLst>
      </pc:sldChg>
      <pc:sldChg chg="del">
        <pc:chgData name="Boban Srezovski" userId="d2c5dd452d77a740" providerId="LiveId" clId="{51759253-235E-45C3-8143-0A5F1AFFCDAB}" dt="2022-03-31T23:22:10.127" v="3430" actId="47"/>
        <pc:sldMkLst>
          <pc:docMk/>
          <pc:sldMk cId="2234854064" sldId="647"/>
        </pc:sldMkLst>
      </pc:sldChg>
      <pc:sldChg chg="del">
        <pc:chgData name="Boban Srezovski" userId="d2c5dd452d77a740" providerId="LiveId" clId="{51759253-235E-45C3-8143-0A5F1AFFCDAB}" dt="2022-03-31T23:22:10.127" v="3430" actId="47"/>
        <pc:sldMkLst>
          <pc:docMk/>
          <pc:sldMk cId="3802459166" sldId="648"/>
        </pc:sldMkLst>
      </pc:sldChg>
      <pc:sldChg chg="del">
        <pc:chgData name="Boban Srezovski" userId="d2c5dd452d77a740" providerId="LiveId" clId="{51759253-235E-45C3-8143-0A5F1AFFCDAB}" dt="2022-03-31T23:22:10.127" v="3430" actId="47"/>
        <pc:sldMkLst>
          <pc:docMk/>
          <pc:sldMk cId="1433190133" sldId="649"/>
        </pc:sldMkLst>
      </pc:sldChg>
      <pc:sldChg chg="del">
        <pc:chgData name="Boban Srezovski" userId="d2c5dd452d77a740" providerId="LiveId" clId="{51759253-235E-45C3-8143-0A5F1AFFCDAB}" dt="2022-03-31T23:22:11.581" v="3431" actId="47"/>
        <pc:sldMkLst>
          <pc:docMk/>
          <pc:sldMk cId="909696132" sldId="650"/>
        </pc:sldMkLst>
      </pc:sldChg>
      <pc:sldChg chg="del">
        <pc:chgData name="Boban Srezovski" userId="d2c5dd452d77a740" providerId="LiveId" clId="{51759253-235E-45C3-8143-0A5F1AFFCDAB}" dt="2022-03-31T23:22:13.034" v="3432" actId="47"/>
        <pc:sldMkLst>
          <pc:docMk/>
          <pc:sldMk cId="2751407204" sldId="651"/>
        </pc:sldMkLst>
      </pc:sldChg>
      <pc:sldChg chg="del">
        <pc:chgData name="Boban Srezovski" userId="d2c5dd452d77a740" providerId="LiveId" clId="{51759253-235E-45C3-8143-0A5F1AFFCDAB}" dt="2022-03-31T23:22:14.316" v="3433" actId="47"/>
        <pc:sldMkLst>
          <pc:docMk/>
          <pc:sldMk cId="1200152250" sldId="652"/>
        </pc:sldMkLst>
      </pc:sldChg>
      <pc:sldChg chg="del">
        <pc:chgData name="Boban Srezovski" userId="d2c5dd452d77a740" providerId="LiveId" clId="{51759253-235E-45C3-8143-0A5F1AFFCDAB}" dt="2022-03-31T23:22:14.316" v="3433" actId="47"/>
        <pc:sldMkLst>
          <pc:docMk/>
          <pc:sldMk cId="1046082851" sldId="653"/>
        </pc:sldMkLst>
      </pc:sldChg>
      <pc:sldChg chg="del">
        <pc:chgData name="Boban Srezovski" userId="d2c5dd452d77a740" providerId="LiveId" clId="{51759253-235E-45C3-8143-0A5F1AFFCDAB}" dt="2022-03-31T23:22:14.316" v="3433" actId="47"/>
        <pc:sldMkLst>
          <pc:docMk/>
          <pc:sldMk cId="277464168" sldId="654"/>
        </pc:sldMkLst>
      </pc:sldChg>
      <pc:sldChg chg="del">
        <pc:chgData name="Boban Srezovski" userId="d2c5dd452d77a740" providerId="LiveId" clId="{51759253-235E-45C3-8143-0A5F1AFFCDAB}" dt="2022-03-31T23:22:15.784" v="3434" actId="47"/>
        <pc:sldMkLst>
          <pc:docMk/>
          <pc:sldMk cId="942208233" sldId="655"/>
        </pc:sldMkLst>
      </pc:sldChg>
      <pc:sldChg chg="del">
        <pc:chgData name="Boban Srezovski" userId="d2c5dd452d77a740" providerId="LiveId" clId="{51759253-235E-45C3-8143-0A5F1AFFCDAB}" dt="2022-03-31T23:22:17.422" v="3435" actId="47"/>
        <pc:sldMkLst>
          <pc:docMk/>
          <pc:sldMk cId="2497774899" sldId="656"/>
        </pc:sldMkLst>
      </pc:sldChg>
      <pc:sldChg chg="del">
        <pc:chgData name="Boban Srezovski" userId="d2c5dd452d77a740" providerId="LiveId" clId="{51759253-235E-45C3-8143-0A5F1AFFCDAB}" dt="2022-03-31T23:22:21.614" v="3437" actId="47"/>
        <pc:sldMkLst>
          <pc:docMk/>
          <pc:sldMk cId="3202665096" sldId="657"/>
        </pc:sldMkLst>
      </pc:sldChg>
      <pc:sldChg chg="del">
        <pc:chgData name="Boban Srezovski" userId="d2c5dd452d77a740" providerId="LiveId" clId="{51759253-235E-45C3-8143-0A5F1AFFCDAB}" dt="2022-03-31T23:22:21.614" v="3437" actId="47"/>
        <pc:sldMkLst>
          <pc:docMk/>
          <pc:sldMk cId="1259329800" sldId="658"/>
        </pc:sldMkLst>
      </pc:sldChg>
      <pc:sldChg chg="del">
        <pc:chgData name="Boban Srezovski" userId="d2c5dd452d77a740" providerId="LiveId" clId="{51759253-235E-45C3-8143-0A5F1AFFCDAB}" dt="2022-03-31T23:22:21.614" v="3437" actId="47"/>
        <pc:sldMkLst>
          <pc:docMk/>
          <pc:sldMk cId="2862842604" sldId="659"/>
        </pc:sldMkLst>
      </pc:sldChg>
      <pc:sldChg chg="del">
        <pc:chgData name="Boban Srezovski" userId="d2c5dd452d77a740" providerId="LiveId" clId="{51759253-235E-45C3-8143-0A5F1AFFCDAB}" dt="2022-03-31T23:22:21.614" v="3437" actId="47"/>
        <pc:sldMkLst>
          <pc:docMk/>
          <pc:sldMk cId="3149064678" sldId="660"/>
        </pc:sldMkLst>
      </pc:sldChg>
      <pc:sldChg chg="del">
        <pc:chgData name="Boban Srezovski" userId="d2c5dd452d77a740" providerId="LiveId" clId="{51759253-235E-45C3-8143-0A5F1AFFCDAB}" dt="2022-03-31T23:22:22.991" v="3438" actId="47"/>
        <pc:sldMkLst>
          <pc:docMk/>
          <pc:sldMk cId="1826833035" sldId="661"/>
        </pc:sldMkLst>
      </pc:sldChg>
      <pc:sldChg chg="del">
        <pc:chgData name="Boban Srezovski" userId="d2c5dd452d77a740" providerId="LiveId" clId="{51759253-235E-45C3-8143-0A5F1AFFCDAB}" dt="2022-03-31T23:22:24.388" v="3439" actId="47"/>
        <pc:sldMkLst>
          <pc:docMk/>
          <pc:sldMk cId="1298670999" sldId="662"/>
        </pc:sldMkLst>
      </pc:sldChg>
      <pc:sldChg chg="del">
        <pc:chgData name="Boban Srezovski" userId="d2c5dd452d77a740" providerId="LiveId" clId="{51759253-235E-45C3-8143-0A5F1AFFCDAB}" dt="2022-03-31T23:22:24.388" v="3439" actId="47"/>
        <pc:sldMkLst>
          <pc:docMk/>
          <pc:sldMk cId="3759068703" sldId="663"/>
        </pc:sldMkLst>
      </pc:sldChg>
      <pc:sldChg chg="del">
        <pc:chgData name="Boban Srezovski" userId="d2c5dd452d77a740" providerId="LiveId" clId="{51759253-235E-45C3-8143-0A5F1AFFCDAB}" dt="2022-03-31T23:22:24.388" v="3439" actId="47"/>
        <pc:sldMkLst>
          <pc:docMk/>
          <pc:sldMk cId="3250223880" sldId="664"/>
        </pc:sldMkLst>
      </pc:sldChg>
      <pc:sldChg chg="addSp modSp add mod ord">
        <pc:chgData name="Boban Srezovski" userId="d2c5dd452d77a740" providerId="LiveId" clId="{51759253-235E-45C3-8143-0A5F1AFFCDAB}" dt="2022-03-31T08:42:55.709" v="143"/>
        <pc:sldMkLst>
          <pc:docMk/>
          <pc:sldMk cId="1999827837" sldId="666"/>
        </pc:sldMkLst>
        <pc:spChg chg="mod">
          <ac:chgData name="Boban Srezovski" userId="d2c5dd452d77a740" providerId="LiveId" clId="{51759253-235E-45C3-8143-0A5F1AFFCDAB}" dt="2022-03-31T08:42:55.709" v="143"/>
          <ac:spMkLst>
            <pc:docMk/>
            <pc:sldMk cId="1999827837" sldId="666"/>
            <ac:spMk id="2" creationId="{B9D304D0-DEEC-45D5-9724-796AA4982A38}"/>
          </ac:spMkLst>
        </pc:spChg>
        <pc:spChg chg="mod">
          <ac:chgData name="Boban Srezovski" userId="d2c5dd452d77a740" providerId="LiveId" clId="{51759253-235E-45C3-8143-0A5F1AFFCDAB}" dt="2022-03-31T08:34:34.978" v="127" actId="6549"/>
          <ac:spMkLst>
            <pc:docMk/>
            <pc:sldMk cId="1999827837" sldId="666"/>
            <ac:spMk id="3" creationId="{7106CDAC-8D05-41FE-BA32-A7D942AF277E}"/>
          </ac:spMkLst>
        </pc:spChg>
        <pc:picChg chg="add mod">
          <ac:chgData name="Boban Srezovski" userId="d2c5dd452d77a740" providerId="LiveId" clId="{51759253-235E-45C3-8143-0A5F1AFFCDAB}" dt="2022-03-31T08:35:11.472" v="132" actId="1076"/>
          <ac:picMkLst>
            <pc:docMk/>
            <pc:sldMk cId="1999827837" sldId="666"/>
            <ac:picMk id="5" creationId="{E3EF61EE-5F65-4A9B-BE19-6BD6B047700D}"/>
          </ac:picMkLst>
        </pc:picChg>
      </pc:sldChg>
      <pc:sldChg chg="modSp add del mod ord">
        <pc:chgData name="Boban Srezovski" userId="d2c5dd452d77a740" providerId="LiveId" clId="{51759253-235E-45C3-8143-0A5F1AFFCDAB}" dt="2022-03-31T08:42:36.554" v="139" actId="47"/>
        <pc:sldMkLst>
          <pc:docMk/>
          <pc:sldMk cId="1033155583" sldId="667"/>
        </pc:sldMkLst>
        <pc:spChg chg="mod">
          <ac:chgData name="Boban Srezovski" userId="d2c5dd452d77a740" providerId="LiveId" clId="{51759253-235E-45C3-8143-0A5F1AFFCDAB}" dt="2022-03-31T08:42:28.306" v="138" actId="20577"/>
          <ac:spMkLst>
            <pc:docMk/>
            <pc:sldMk cId="1033155583" sldId="667"/>
            <ac:spMk id="2" creationId="{B9D304D0-DEEC-45D5-9724-796AA4982A38}"/>
          </ac:spMkLst>
        </pc:spChg>
      </pc:sldChg>
      <pc:sldChg chg="modSp add mod ord">
        <pc:chgData name="Boban Srezovski" userId="d2c5dd452d77a740" providerId="LiveId" clId="{51759253-235E-45C3-8143-0A5F1AFFCDAB}" dt="2022-03-31T08:51:14.813" v="394" actId="20577"/>
        <pc:sldMkLst>
          <pc:docMk/>
          <pc:sldMk cId="1714465959" sldId="667"/>
        </pc:sldMkLst>
        <pc:spChg chg="mod">
          <ac:chgData name="Boban Srezovski" userId="d2c5dd452d77a740" providerId="LiveId" clId="{51759253-235E-45C3-8143-0A5F1AFFCDAB}" dt="2022-03-31T08:51:14.813" v="394" actId="20577"/>
          <ac:spMkLst>
            <pc:docMk/>
            <pc:sldMk cId="1714465959" sldId="667"/>
            <ac:spMk id="3" creationId="{7191CFFF-53FD-4C64-9590-01216DEF2680}"/>
          </ac:spMkLst>
        </pc:spChg>
      </pc:sldChg>
      <pc:sldChg chg="addSp delSp modSp add mod">
        <pc:chgData name="Boban Srezovski" userId="d2c5dd452d77a740" providerId="LiveId" clId="{51759253-235E-45C3-8143-0A5F1AFFCDAB}" dt="2022-03-31T08:51:59.983" v="403" actId="1076"/>
        <pc:sldMkLst>
          <pc:docMk/>
          <pc:sldMk cId="1097087302" sldId="668"/>
        </pc:sldMkLst>
        <pc:spChg chg="del mod">
          <ac:chgData name="Boban Srezovski" userId="d2c5dd452d77a740" providerId="LiveId" clId="{51759253-235E-45C3-8143-0A5F1AFFCDAB}" dt="2022-03-31T08:51:35.217" v="396" actId="478"/>
          <ac:spMkLst>
            <pc:docMk/>
            <pc:sldMk cId="1097087302" sldId="668"/>
            <ac:spMk id="3" creationId="{7191CFFF-53FD-4C64-9590-01216DEF2680}"/>
          </ac:spMkLst>
        </pc:spChg>
        <pc:picChg chg="add mod">
          <ac:chgData name="Boban Srezovski" userId="d2c5dd452d77a740" providerId="LiveId" clId="{51759253-235E-45C3-8143-0A5F1AFFCDAB}" dt="2022-03-31T08:51:59.983" v="403" actId="1076"/>
          <ac:picMkLst>
            <pc:docMk/>
            <pc:sldMk cId="1097087302" sldId="668"/>
            <ac:picMk id="5" creationId="{BE40483C-2893-4D7B-AA7A-A8CE08158951}"/>
          </ac:picMkLst>
        </pc:picChg>
      </pc:sldChg>
      <pc:sldChg chg="modSp add mod ord">
        <pc:chgData name="Boban Srezovski" userId="d2c5dd452d77a740" providerId="LiveId" clId="{51759253-235E-45C3-8143-0A5F1AFFCDAB}" dt="2022-03-31T08:56:48.787" v="483"/>
        <pc:sldMkLst>
          <pc:docMk/>
          <pc:sldMk cId="2185091437" sldId="669"/>
        </pc:sldMkLst>
        <pc:spChg chg="mod">
          <ac:chgData name="Boban Srezovski" userId="d2c5dd452d77a740" providerId="LiveId" clId="{51759253-235E-45C3-8143-0A5F1AFFCDAB}" dt="2022-03-31T08:56:48.787" v="483"/>
          <ac:spMkLst>
            <pc:docMk/>
            <pc:sldMk cId="2185091437" sldId="669"/>
            <ac:spMk id="3" creationId="{7191CFFF-53FD-4C64-9590-01216DEF2680}"/>
          </ac:spMkLst>
        </pc:spChg>
      </pc:sldChg>
      <pc:sldChg chg="addSp modSp add mod">
        <pc:chgData name="Boban Srezovski" userId="d2c5dd452d77a740" providerId="LiveId" clId="{51759253-235E-45C3-8143-0A5F1AFFCDAB}" dt="2022-03-31T08:57:18.530" v="495" actId="12"/>
        <pc:sldMkLst>
          <pc:docMk/>
          <pc:sldMk cId="3198094645" sldId="670"/>
        </pc:sldMkLst>
        <pc:spChg chg="mod">
          <ac:chgData name="Boban Srezovski" userId="d2c5dd452d77a740" providerId="LiveId" clId="{51759253-235E-45C3-8143-0A5F1AFFCDAB}" dt="2022-03-31T08:57:18.530" v="495" actId="12"/>
          <ac:spMkLst>
            <pc:docMk/>
            <pc:sldMk cId="3198094645" sldId="670"/>
            <ac:spMk id="3" creationId="{7191CFFF-53FD-4C64-9590-01216DEF2680}"/>
          </ac:spMkLst>
        </pc:spChg>
        <pc:picChg chg="add mod">
          <ac:chgData name="Boban Srezovski" userId="d2c5dd452d77a740" providerId="LiveId" clId="{51759253-235E-45C3-8143-0A5F1AFFCDAB}" dt="2022-03-31T08:57:09.919" v="489" actId="14100"/>
          <ac:picMkLst>
            <pc:docMk/>
            <pc:sldMk cId="3198094645" sldId="670"/>
            <ac:picMk id="5" creationId="{C7E044A3-BB56-4F7D-B488-3170CD5509DA}"/>
          </ac:picMkLst>
        </pc:picChg>
      </pc:sldChg>
      <pc:sldChg chg="delSp modSp add mod">
        <pc:chgData name="Boban Srezovski" userId="d2c5dd452d77a740" providerId="LiveId" clId="{51759253-235E-45C3-8143-0A5F1AFFCDAB}" dt="2022-03-31T09:07:07.449" v="562" actId="6549"/>
        <pc:sldMkLst>
          <pc:docMk/>
          <pc:sldMk cId="2299376761" sldId="671"/>
        </pc:sldMkLst>
        <pc:spChg chg="mod">
          <ac:chgData name="Boban Srezovski" userId="d2c5dd452d77a740" providerId="LiveId" clId="{51759253-235E-45C3-8143-0A5F1AFFCDAB}" dt="2022-03-31T09:07:07.449" v="562" actId="6549"/>
          <ac:spMkLst>
            <pc:docMk/>
            <pc:sldMk cId="2299376761" sldId="671"/>
            <ac:spMk id="3" creationId="{7191CFFF-53FD-4C64-9590-01216DEF2680}"/>
          </ac:spMkLst>
        </pc:spChg>
        <pc:picChg chg="del">
          <ac:chgData name="Boban Srezovski" userId="d2c5dd452d77a740" providerId="LiveId" clId="{51759253-235E-45C3-8143-0A5F1AFFCDAB}" dt="2022-03-31T09:06:47.936" v="536" actId="478"/>
          <ac:picMkLst>
            <pc:docMk/>
            <pc:sldMk cId="2299376761" sldId="671"/>
            <ac:picMk id="5" creationId="{C61543E9-E5D4-4C29-88ED-9D75297D9314}"/>
          </ac:picMkLst>
        </pc:picChg>
      </pc:sldChg>
      <pc:sldChg chg="add del">
        <pc:chgData name="Boban Srezovski" userId="d2c5dd452d77a740" providerId="LiveId" clId="{51759253-235E-45C3-8143-0A5F1AFFCDAB}" dt="2022-03-31T09:06:40.075" v="532"/>
        <pc:sldMkLst>
          <pc:docMk/>
          <pc:sldMk cId="3880897378" sldId="671"/>
        </pc:sldMkLst>
      </pc:sldChg>
      <pc:sldChg chg="addSp delSp modSp add mod">
        <pc:chgData name="Boban Srezovski" userId="d2c5dd452d77a740" providerId="LiveId" clId="{51759253-235E-45C3-8143-0A5F1AFFCDAB}" dt="2022-03-31T09:08:02.159" v="574" actId="1076"/>
        <pc:sldMkLst>
          <pc:docMk/>
          <pc:sldMk cId="817177722" sldId="672"/>
        </pc:sldMkLst>
        <pc:spChg chg="del">
          <ac:chgData name="Boban Srezovski" userId="d2c5dd452d77a740" providerId="LiveId" clId="{51759253-235E-45C3-8143-0A5F1AFFCDAB}" dt="2022-03-31T09:07:29.211" v="564" actId="478"/>
          <ac:spMkLst>
            <pc:docMk/>
            <pc:sldMk cId="817177722" sldId="672"/>
            <ac:spMk id="3" creationId="{7191CFFF-53FD-4C64-9590-01216DEF2680}"/>
          </ac:spMkLst>
        </pc:spChg>
        <pc:spChg chg="add del mod">
          <ac:chgData name="Boban Srezovski" userId="d2c5dd452d77a740" providerId="LiveId" clId="{51759253-235E-45C3-8143-0A5F1AFFCDAB}" dt="2022-03-31T09:07:30.225" v="565" actId="478"/>
          <ac:spMkLst>
            <pc:docMk/>
            <pc:sldMk cId="817177722" sldId="672"/>
            <ac:spMk id="5" creationId="{C0144886-0F8A-4F2C-B95E-BE7A90AA06CE}"/>
          </ac:spMkLst>
        </pc:spChg>
        <pc:picChg chg="add mod modCrop">
          <ac:chgData name="Boban Srezovski" userId="d2c5dd452d77a740" providerId="LiveId" clId="{51759253-235E-45C3-8143-0A5F1AFFCDAB}" dt="2022-03-31T09:08:02.159" v="574" actId="1076"/>
          <ac:picMkLst>
            <pc:docMk/>
            <pc:sldMk cId="817177722" sldId="672"/>
            <ac:picMk id="7" creationId="{8930A726-9BF2-4204-94F5-AD7555978D7C}"/>
          </ac:picMkLst>
        </pc:picChg>
      </pc:sldChg>
      <pc:sldChg chg="addSp delSp modSp add mod">
        <pc:chgData name="Boban Srezovski" userId="d2c5dd452d77a740" providerId="LiveId" clId="{51759253-235E-45C3-8143-0A5F1AFFCDAB}" dt="2022-03-31T09:12:11.336" v="651" actId="27636"/>
        <pc:sldMkLst>
          <pc:docMk/>
          <pc:sldMk cId="3311153737" sldId="673"/>
        </pc:sldMkLst>
        <pc:spChg chg="mod">
          <ac:chgData name="Boban Srezovski" userId="d2c5dd452d77a740" providerId="LiveId" clId="{51759253-235E-45C3-8143-0A5F1AFFCDAB}" dt="2022-03-31T09:12:11.336" v="651" actId="27636"/>
          <ac:spMkLst>
            <pc:docMk/>
            <pc:sldMk cId="3311153737" sldId="673"/>
            <ac:spMk id="3" creationId="{7191CFFF-53FD-4C64-9590-01216DEF2680}"/>
          </ac:spMkLst>
        </pc:spChg>
        <pc:picChg chg="add mod">
          <ac:chgData name="Boban Srezovski" userId="d2c5dd452d77a740" providerId="LiveId" clId="{51759253-235E-45C3-8143-0A5F1AFFCDAB}" dt="2022-03-31T09:11:58.158" v="647" actId="1076"/>
          <ac:picMkLst>
            <pc:docMk/>
            <pc:sldMk cId="3311153737" sldId="673"/>
            <ac:picMk id="5" creationId="{2A72A02C-44E3-41D6-BA63-94E74AD5C309}"/>
          </ac:picMkLst>
        </pc:picChg>
        <pc:picChg chg="del">
          <ac:chgData name="Boban Srezovski" userId="d2c5dd452d77a740" providerId="LiveId" clId="{51759253-235E-45C3-8143-0A5F1AFFCDAB}" dt="2022-03-31T09:11:09.071" v="612" actId="478"/>
          <ac:picMkLst>
            <pc:docMk/>
            <pc:sldMk cId="3311153737" sldId="673"/>
            <ac:picMk id="6" creationId="{D69D7C6A-5ED5-4D93-AE94-EB5F5A83077B}"/>
          </ac:picMkLst>
        </pc:picChg>
      </pc:sldChg>
      <pc:sldChg chg="modSp add mod">
        <pc:chgData name="Boban Srezovski" userId="d2c5dd452d77a740" providerId="LiveId" clId="{51759253-235E-45C3-8143-0A5F1AFFCDAB}" dt="2022-03-31T09:12:50.880" v="672" actId="14100"/>
        <pc:sldMkLst>
          <pc:docMk/>
          <pc:sldMk cId="571206227" sldId="674"/>
        </pc:sldMkLst>
        <pc:spChg chg="mod">
          <ac:chgData name="Boban Srezovski" userId="d2c5dd452d77a740" providerId="LiveId" clId="{51759253-235E-45C3-8143-0A5F1AFFCDAB}" dt="2022-03-31T09:12:50.880" v="672" actId="14100"/>
          <ac:spMkLst>
            <pc:docMk/>
            <pc:sldMk cId="571206227" sldId="674"/>
            <ac:spMk id="3" creationId="{7191CFFF-53FD-4C64-9590-01216DEF2680}"/>
          </ac:spMkLst>
        </pc:spChg>
        <pc:picChg chg="mod modCrop">
          <ac:chgData name="Boban Srezovski" userId="d2c5dd452d77a740" providerId="LiveId" clId="{51759253-235E-45C3-8143-0A5F1AFFCDAB}" dt="2022-03-31T09:12:49.014" v="671" actId="1076"/>
          <ac:picMkLst>
            <pc:docMk/>
            <pc:sldMk cId="571206227" sldId="674"/>
            <ac:picMk id="5" creationId="{2A72A02C-44E3-41D6-BA63-94E74AD5C309}"/>
          </ac:picMkLst>
        </pc:picChg>
      </pc:sldChg>
      <pc:sldChg chg="addSp delSp modSp add mod">
        <pc:chgData name="Boban Srezovski" userId="d2c5dd452d77a740" providerId="LiveId" clId="{51759253-235E-45C3-8143-0A5F1AFFCDAB}" dt="2022-03-31T09:17:03.214" v="786" actId="14100"/>
        <pc:sldMkLst>
          <pc:docMk/>
          <pc:sldMk cId="1786421244" sldId="675"/>
        </pc:sldMkLst>
        <pc:spChg chg="mod">
          <ac:chgData name="Boban Srezovski" userId="d2c5dd452d77a740" providerId="LiveId" clId="{51759253-235E-45C3-8143-0A5F1AFFCDAB}" dt="2022-03-31T09:17:03.214" v="786" actId="14100"/>
          <ac:spMkLst>
            <pc:docMk/>
            <pc:sldMk cId="1786421244" sldId="675"/>
            <ac:spMk id="3" creationId="{7191CFFF-53FD-4C64-9590-01216DEF2680}"/>
          </ac:spMkLst>
        </pc:spChg>
        <pc:picChg chg="del">
          <ac:chgData name="Boban Srezovski" userId="d2c5dd452d77a740" providerId="LiveId" clId="{51759253-235E-45C3-8143-0A5F1AFFCDAB}" dt="2022-03-31T09:16:02.704" v="752" actId="478"/>
          <ac:picMkLst>
            <pc:docMk/>
            <pc:sldMk cId="1786421244" sldId="675"/>
            <ac:picMk id="5" creationId="{799EF68D-825F-4F5D-B01B-4F70E8E309ED}"/>
          </ac:picMkLst>
        </pc:picChg>
        <pc:picChg chg="add mod">
          <ac:chgData name="Boban Srezovski" userId="d2c5dd452d77a740" providerId="LiveId" clId="{51759253-235E-45C3-8143-0A5F1AFFCDAB}" dt="2022-03-31T09:16:48.406" v="785" actId="14100"/>
          <ac:picMkLst>
            <pc:docMk/>
            <pc:sldMk cId="1786421244" sldId="675"/>
            <ac:picMk id="6" creationId="{88703757-FFDD-4E2C-AC3C-E65A1F953203}"/>
          </ac:picMkLst>
        </pc:picChg>
      </pc:sldChg>
      <pc:sldChg chg="delSp modSp add mod">
        <pc:chgData name="Boban Srezovski" userId="d2c5dd452d77a740" providerId="LiveId" clId="{51759253-235E-45C3-8143-0A5F1AFFCDAB}" dt="2022-03-31T09:22:03.984" v="911" actId="6549"/>
        <pc:sldMkLst>
          <pc:docMk/>
          <pc:sldMk cId="3653597941" sldId="676"/>
        </pc:sldMkLst>
        <pc:spChg chg="mod">
          <ac:chgData name="Boban Srezovski" userId="d2c5dd452d77a740" providerId="LiveId" clId="{51759253-235E-45C3-8143-0A5F1AFFCDAB}" dt="2022-03-31T09:22:03.984" v="911" actId="6549"/>
          <ac:spMkLst>
            <pc:docMk/>
            <pc:sldMk cId="3653597941" sldId="676"/>
            <ac:spMk id="3" creationId="{7191CFFF-53FD-4C64-9590-01216DEF2680}"/>
          </ac:spMkLst>
        </pc:spChg>
        <pc:picChg chg="del">
          <ac:chgData name="Boban Srezovski" userId="d2c5dd452d77a740" providerId="LiveId" clId="{51759253-235E-45C3-8143-0A5F1AFFCDAB}" dt="2022-03-31T09:21:50.199" v="896" actId="478"/>
          <ac:picMkLst>
            <pc:docMk/>
            <pc:sldMk cId="3653597941" sldId="676"/>
            <ac:picMk id="6" creationId="{0CB2B878-B4D4-4998-952A-4C1561D60D6D}"/>
          </ac:picMkLst>
        </pc:picChg>
      </pc:sldChg>
      <pc:sldChg chg="addSp delSp modSp add mod">
        <pc:chgData name="Boban Srezovski" userId="d2c5dd452d77a740" providerId="LiveId" clId="{51759253-235E-45C3-8143-0A5F1AFFCDAB}" dt="2022-03-31T09:25:43.886" v="999" actId="14100"/>
        <pc:sldMkLst>
          <pc:docMk/>
          <pc:sldMk cId="2183628423" sldId="677"/>
        </pc:sldMkLst>
        <pc:spChg chg="mod">
          <ac:chgData name="Boban Srezovski" userId="d2c5dd452d77a740" providerId="LiveId" clId="{51759253-235E-45C3-8143-0A5F1AFFCDAB}" dt="2022-03-31T09:25:43.886" v="999" actId="14100"/>
          <ac:spMkLst>
            <pc:docMk/>
            <pc:sldMk cId="2183628423" sldId="677"/>
            <ac:spMk id="3" creationId="{7191CFFF-53FD-4C64-9590-01216DEF2680}"/>
          </ac:spMkLst>
        </pc:spChg>
        <pc:picChg chg="del">
          <ac:chgData name="Boban Srezovski" userId="d2c5dd452d77a740" providerId="LiveId" clId="{51759253-235E-45C3-8143-0A5F1AFFCDAB}" dt="2022-03-31T09:25:23.592" v="994" actId="478"/>
          <ac:picMkLst>
            <pc:docMk/>
            <pc:sldMk cId="2183628423" sldId="677"/>
            <ac:picMk id="5" creationId="{DBCC13A9-AE14-414B-9578-23136316E6C9}"/>
          </ac:picMkLst>
        </pc:picChg>
        <pc:picChg chg="add mod">
          <ac:chgData name="Boban Srezovski" userId="d2c5dd452d77a740" providerId="LiveId" clId="{51759253-235E-45C3-8143-0A5F1AFFCDAB}" dt="2022-03-31T09:25:41.717" v="998" actId="14100"/>
          <ac:picMkLst>
            <pc:docMk/>
            <pc:sldMk cId="2183628423" sldId="677"/>
            <ac:picMk id="6" creationId="{FAC67F81-313D-4660-A475-DCA09315E373}"/>
          </ac:picMkLst>
        </pc:picChg>
      </pc:sldChg>
      <pc:sldChg chg="addSp delSp modSp add mod">
        <pc:chgData name="Boban Srezovski" userId="d2c5dd452d77a740" providerId="LiveId" clId="{51759253-235E-45C3-8143-0A5F1AFFCDAB}" dt="2022-03-31T09:27:31.566" v="1021" actId="1076"/>
        <pc:sldMkLst>
          <pc:docMk/>
          <pc:sldMk cId="4185859092" sldId="678"/>
        </pc:sldMkLst>
        <pc:spChg chg="mod">
          <ac:chgData name="Boban Srezovski" userId="d2c5dd452d77a740" providerId="LiveId" clId="{51759253-235E-45C3-8143-0A5F1AFFCDAB}" dt="2022-03-31T09:27:24.293" v="1017" actId="242"/>
          <ac:spMkLst>
            <pc:docMk/>
            <pc:sldMk cId="4185859092" sldId="678"/>
            <ac:spMk id="3" creationId="{7191CFFF-53FD-4C64-9590-01216DEF2680}"/>
          </ac:spMkLst>
        </pc:spChg>
        <pc:picChg chg="add mod">
          <ac:chgData name="Boban Srezovski" userId="d2c5dd452d77a740" providerId="LiveId" clId="{51759253-235E-45C3-8143-0A5F1AFFCDAB}" dt="2022-03-31T09:27:31.566" v="1021" actId="1076"/>
          <ac:picMkLst>
            <pc:docMk/>
            <pc:sldMk cId="4185859092" sldId="678"/>
            <ac:picMk id="5" creationId="{E00EC487-EB3C-46CE-A2B1-FC4783440D79}"/>
          </ac:picMkLst>
        </pc:picChg>
        <pc:picChg chg="del">
          <ac:chgData name="Boban Srezovski" userId="d2c5dd452d77a740" providerId="LiveId" clId="{51759253-235E-45C3-8143-0A5F1AFFCDAB}" dt="2022-03-31T09:27:15.887" v="1012" actId="478"/>
          <ac:picMkLst>
            <pc:docMk/>
            <pc:sldMk cId="4185859092" sldId="678"/>
            <ac:picMk id="6" creationId="{FAC67F81-313D-4660-A475-DCA09315E373}"/>
          </ac:picMkLst>
        </pc:picChg>
      </pc:sldChg>
      <pc:sldChg chg="delSp modSp add mod">
        <pc:chgData name="Boban Srezovski" userId="d2c5dd452d77a740" providerId="LiveId" clId="{51759253-235E-45C3-8143-0A5F1AFFCDAB}" dt="2022-03-31T09:28:21.766" v="1046" actId="14100"/>
        <pc:sldMkLst>
          <pc:docMk/>
          <pc:sldMk cId="703855461" sldId="679"/>
        </pc:sldMkLst>
        <pc:spChg chg="mod">
          <ac:chgData name="Boban Srezovski" userId="d2c5dd452d77a740" providerId="LiveId" clId="{51759253-235E-45C3-8143-0A5F1AFFCDAB}" dt="2022-03-31T09:28:21.766" v="1046" actId="14100"/>
          <ac:spMkLst>
            <pc:docMk/>
            <pc:sldMk cId="703855461" sldId="679"/>
            <ac:spMk id="3" creationId="{7191CFFF-53FD-4C64-9590-01216DEF2680}"/>
          </ac:spMkLst>
        </pc:spChg>
        <pc:picChg chg="del">
          <ac:chgData name="Boban Srezovski" userId="d2c5dd452d77a740" providerId="LiveId" clId="{51759253-235E-45C3-8143-0A5F1AFFCDAB}" dt="2022-03-31T09:27:50.024" v="1024" actId="478"/>
          <ac:picMkLst>
            <pc:docMk/>
            <pc:sldMk cId="703855461" sldId="679"/>
            <ac:picMk id="5" creationId="{E00EC487-EB3C-46CE-A2B1-FC4783440D79}"/>
          </ac:picMkLst>
        </pc:picChg>
      </pc:sldChg>
      <pc:sldChg chg="add del">
        <pc:chgData name="Boban Srezovski" userId="d2c5dd452d77a740" providerId="LiveId" clId="{51759253-235E-45C3-8143-0A5F1AFFCDAB}" dt="2022-03-31T09:38:53.232" v="1204" actId="47"/>
        <pc:sldMkLst>
          <pc:docMk/>
          <pc:sldMk cId="403930416" sldId="680"/>
        </pc:sldMkLst>
      </pc:sldChg>
      <pc:sldChg chg="addSp modSp add mod">
        <pc:chgData name="Boban Srezovski" userId="d2c5dd452d77a740" providerId="LiveId" clId="{51759253-235E-45C3-8143-0A5F1AFFCDAB}" dt="2022-03-31T09:39:54.636" v="1222" actId="1076"/>
        <pc:sldMkLst>
          <pc:docMk/>
          <pc:sldMk cId="1730228585" sldId="680"/>
        </pc:sldMkLst>
        <pc:spChg chg="mod">
          <ac:chgData name="Boban Srezovski" userId="d2c5dd452d77a740" providerId="LiveId" clId="{51759253-235E-45C3-8143-0A5F1AFFCDAB}" dt="2022-03-31T09:39:41.740" v="1218" actId="27636"/>
          <ac:spMkLst>
            <pc:docMk/>
            <pc:sldMk cId="1730228585" sldId="680"/>
            <ac:spMk id="3" creationId="{3A746977-C0C9-422D-A870-3763633BD0A4}"/>
          </ac:spMkLst>
        </pc:spChg>
        <pc:picChg chg="add mod">
          <ac:chgData name="Boban Srezovski" userId="d2c5dd452d77a740" providerId="LiveId" clId="{51759253-235E-45C3-8143-0A5F1AFFCDAB}" dt="2022-03-31T09:39:54.636" v="1222" actId="1076"/>
          <ac:picMkLst>
            <pc:docMk/>
            <pc:sldMk cId="1730228585" sldId="680"/>
            <ac:picMk id="5" creationId="{FBBF2CC5-80A2-45B3-AC66-89B3A8206868}"/>
          </ac:picMkLst>
        </pc:picChg>
      </pc:sldChg>
      <pc:sldChg chg="addSp delSp new del mod">
        <pc:chgData name="Boban Srezovski" userId="d2c5dd452d77a740" providerId="LiveId" clId="{51759253-235E-45C3-8143-0A5F1AFFCDAB}" dt="2022-03-31T09:27:57.464" v="1029" actId="680"/>
        <pc:sldMkLst>
          <pc:docMk/>
          <pc:sldMk cId="2502984949" sldId="680"/>
        </pc:sldMkLst>
        <pc:spChg chg="add del">
          <ac:chgData name="Boban Srezovski" userId="d2c5dd452d77a740" providerId="LiveId" clId="{51759253-235E-45C3-8143-0A5F1AFFCDAB}" dt="2022-03-31T09:27:56.043" v="1028" actId="22"/>
          <ac:spMkLst>
            <pc:docMk/>
            <pc:sldMk cId="2502984949" sldId="680"/>
            <ac:spMk id="5" creationId="{1F8FCF83-93E7-4F22-B04E-F0DAC0BE04AE}"/>
          </ac:spMkLst>
        </pc:spChg>
      </pc:sldChg>
      <pc:sldChg chg="addSp delSp modSp add mod">
        <pc:chgData name="Boban Srezovski" userId="d2c5dd452d77a740" providerId="LiveId" clId="{51759253-235E-45C3-8143-0A5F1AFFCDAB}" dt="2022-03-31T09:41:00.901" v="1251" actId="1076"/>
        <pc:sldMkLst>
          <pc:docMk/>
          <pc:sldMk cId="3967502950" sldId="681"/>
        </pc:sldMkLst>
        <pc:spChg chg="mod">
          <ac:chgData name="Boban Srezovski" userId="d2c5dd452d77a740" providerId="LiveId" clId="{51759253-235E-45C3-8143-0A5F1AFFCDAB}" dt="2022-03-31T09:40:59.510" v="1250" actId="14100"/>
          <ac:spMkLst>
            <pc:docMk/>
            <pc:sldMk cId="3967502950" sldId="681"/>
            <ac:spMk id="3" creationId="{3A746977-C0C9-422D-A870-3763633BD0A4}"/>
          </ac:spMkLst>
        </pc:spChg>
        <pc:picChg chg="del">
          <ac:chgData name="Boban Srezovski" userId="d2c5dd452d77a740" providerId="LiveId" clId="{51759253-235E-45C3-8143-0A5F1AFFCDAB}" dt="2022-03-31T09:40:23.945" v="1226" actId="478"/>
          <ac:picMkLst>
            <pc:docMk/>
            <pc:sldMk cId="3967502950" sldId="681"/>
            <ac:picMk id="5" creationId="{FBBF2CC5-80A2-45B3-AC66-89B3A8206868}"/>
          </ac:picMkLst>
        </pc:picChg>
        <pc:picChg chg="add mod">
          <ac:chgData name="Boban Srezovski" userId="d2c5dd452d77a740" providerId="LiveId" clId="{51759253-235E-45C3-8143-0A5F1AFFCDAB}" dt="2022-03-31T09:41:00.901" v="1251" actId="1076"/>
          <ac:picMkLst>
            <pc:docMk/>
            <pc:sldMk cId="3967502950" sldId="681"/>
            <ac:picMk id="6" creationId="{F6B001EB-BD97-49FE-8C62-3ACD5C056C19}"/>
          </ac:picMkLst>
        </pc:picChg>
      </pc:sldChg>
      <pc:sldChg chg="addSp delSp modSp add mod">
        <pc:chgData name="Boban Srezovski" userId="d2c5dd452d77a740" providerId="LiveId" clId="{51759253-235E-45C3-8143-0A5F1AFFCDAB}" dt="2022-03-31T09:41:52.670" v="1269" actId="242"/>
        <pc:sldMkLst>
          <pc:docMk/>
          <pc:sldMk cId="3474403578" sldId="682"/>
        </pc:sldMkLst>
        <pc:spChg chg="mod">
          <ac:chgData name="Boban Srezovski" userId="d2c5dd452d77a740" providerId="LiveId" clId="{51759253-235E-45C3-8143-0A5F1AFFCDAB}" dt="2022-03-31T09:41:52.670" v="1269" actId="242"/>
          <ac:spMkLst>
            <pc:docMk/>
            <pc:sldMk cId="3474403578" sldId="682"/>
            <ac:spMk id="3" creationId="{3A746977-C0C9-422D-A870-3763633BD0A4}"/>
          </ac:spMkLst>
        </pc:spChg>
        <pc:picChg chg="add mod">
          <ac:chgData name="Boban Srezovski" userId="d2c5dd452d77a740" providerId="LiveId" clId="{51759253-235E-45C3-8143-0A5F1AFFCDAB}" dt="2022-03-31T09:41:43.333" v="1261" actId="14100"/>
          <ac:picMkLst>
            <pc:docMk/>
            <pc:sldMk cId="3474403578" sldId="682"/>
            <ac:picMk id="5" creationId="{43D160B9-283A-4A2B-A59A-4022C893BE96}"/>
          </ac:picMkLst>
        </pc:picChg>
        <pc:picChg chg="del">
          <ac:chgData name="Boban Srezovski" userId="d2c5dd452d77a740" providerId="LiveId" clId="{51759253-235E-45C3-8143-0A5F1AFFCDAB}" dt="2022-03-31T09:41:27.606" v="1254" actId="478"/>
          <ac:picMkLst>
            <pc:docMk/>
            <pc:sldMk cId="3474403578" sldId="682"/>
            <ac:picMk id="6" creationId="{F6B001EB-BD97-49FE-8C62-3ACD5C056C19}"/>
          </ac:picMkLst>
        </pc:picChg>
      </pc:sldChg>
      <pc:sldChg chg="addSp delSp modSp add mod">
        <pc:chgData name="Boban Srezovski" userId="d2c5dd452d77a740" providerId="LiveId" clId="{51759253-235E-45C3-8143-0A5F1AFFCDAB}" dt="2022-03-31T09:42:29.566" v="1280" actId="14100"/>
        <pc:sldMkLst>
          <pc:docMk/>
          <pc:sldMk cId="3758196656" sldId="683"/>
        </pc:sldMkLst>
        <pc:spChg chg="mod">
          <ac:chgData name="Boban Srezovski" userId="d2c5dd452d77a740" providerId="LiveId" clId="{51759253-235E-45C3-8143-0A5F1AFFCDAB}" dt="2022-03-31T09:42:29.566" v="1280" actId="14100"/>
          <ac:spMkLst>
            <pc:docMk/>
            <pc:sldMk cId="3758196656" sldId="683"/>
            <ac:spMk id="3" creationId="{3A746977-C0C9-422D-A870-3763633BD0A4}"/>
          </ac:spMkLst>
        </pc:spChg>
        <pc:picChg chg="del">
          <ac:chgData name="Boban Srezovski" userId="d2c5dd452d77a740" providerId="LiveId" clId="{51759253-235E-45C3-8143-0A5F1AFFCDAB}" dt="2022-03-31T09:42:12.822" v="1276" actId="478"/>
          <ac:picMkLst>
            <pc:docMk/>
            <pc:sldMk cId="3758196656" sldId="683"/>
            <ac:picMk id="5" creationId="{43D160B9-283A-4A2B-A59A-4022C893BE96}"/>
          </ac:picMkLst>
        </pc:picChg>
        <pc:picChg chg="add mod">
          <ac:chgData name="Boban Srezovski" userId="d2c5dd452d77a740" providerId="LiveId" clId="{51759253-235E-45C3-8143-0A5F1AFFCDAB}" dt="2022-03-31T09:42:27.022" v="1279" actId="14100"/>
          <ac:picMkLst>
            <pc:docMk/>
            <pc:sldMk cId="3758196656" sldId="683"/>
            <ac:picMk id="6" creationId="{A469A4BA-50ED-4765-9E3A-511145497CAF}"/>
          </ac:picMkLst>
        </pc:picChg>
      </pc:sldChg>
      <pc:sldChg chg="addSp delSp modSp add mod">
        <pc:chgData name="Boban Srezovski" userId="d2c5dd452d77a740" providerId="LiveId" clId="{51759253-235E-45C3-8143-0A5F1AFFCDAB}" dt="2022-03-31T09:43:01.245" v="1294" actId="14100"/>
        <pc:sldMkLst>
          <pc:docMk/>
          <pc:sldMk cId="1472653230" sldId="684"/>
        </pc:sldMkLst>
        <pc:spChg chg="mod">
          <ac:chgData name="Boban Srezovski" userId="d2c5dd452d77a740" providerId="LiveId" clId="{51759253-235E-45C3-8143-0A5F1AFFCDAB}" dt="2022-03-31T09:43:01.245" v="1294" actId="14100"/>
          <ac:spMkLst>
            <pc:docMk/>
            <pc:sldMk cId="1472653230" sldId="684"/>
            <ac:spMk id="3" creationId="{3A746977-C0C9-422D-A870-3763633BD0A4}"/>
          </ac:spMkLst>
        </pc:spChg>
        <pc:spChg chg="add del">
          <ac:chgData name="Boban Srezovski" userId="d2c5dd452d77a740" providerId="LiveId" clId="{51759253-235E-45C3-8143-0A5F1AFFCDAB}" dt="2022-03-31T09:42:40.329" v="1283" actId="22"/>
          <ac:spMkLst>
            <pc:docMk/>
            <pc:sldMk cId="1472653230" sldId="684"/>
            <ac:spMk id="7" creationId="{DC19CED0-688D-40EF-A548-BC2E64FBEDF8}"/>
          </ac:spMkLst>
        </pc:spChg>
        <pc:picChg chg="del">
          <ac:chgData name="Boban Srezovski" userId="d2c5dd452d77a740" providerId="LiveId" clId="{51759253-235E-45C3-8143-0A5F1AFFCDAB}" dt="2022-03-31T09:42:55.622" v="1291" actId="478"/>
          <ac:picMkLst>
            <pc:docMk/>
            <pc:sldMk cId="1472653230" sldId="684"/>
            <ac:picMk id="6" creationId="{A469A4BA-50ED-4765-9E3A-511145497CAF}"/>
          </ac:picMkLst>
        </pc:picChg>
        <pc:picChg chg="add mod">
          <ac:chgData name="Boban Srezovski" userId="d2c5dd452d77a740" providerId="LiveId" clId="{51759253-235E-45C3-8143-0A5F1AFFCDAB}" dt="2022-03-31T09:42:57.981" v="1293" actId="1076"/>
          <ac:picMkLst>
            <pc:docMk/>
            <pc:sldMk cId="1472653230" sldId="684"/>
            <ac:picMk id="8" creationId="{F7A90764-27B3-45D5-B70F-7CA58DBED96A}"/>
          </ac:picMkLst>
        </pc:picChg>
      </pc:sldChg>
      <pc:sldChg chg="delSp modSp add mod">
        <pc:chgData name="Boban Srezovski" userId="d2c5dd452d77a740" providerId="LiveId" clId="{51759253-235E-45C3-8143-0A5F1AFFCDAB}" dt="2022-03-31T09:45:31.309" v="1342" actId="6549"/>
        <pc:sldMkLst>
          <pc:docMk/>
          <pc:sldMk cId="1184741443" sldId="685"/>
        </pc:sldMkLst>
        <pc:spChg chg="mod">
          <ac:chgData name="Boban Srezovski" userId="d2c5dd452d77a740" providerId="LiveId" clId="{51759253-235E-45C3-8143-0A5F1AFFCDAB}" dt="2022-03-31T09:45:31.309" v="1342" actId="6549"/>
          <ac:spMkLst>
            <pc:docMk/>
            <pc:sldMk cId="1184741443" sldId="685"/>
            <ac:spMk id="3" creationId="{C8DD4252-EF71-478F-843F-D8BCB3AAECFF}"/>
          </ac:spMkLst>
        </pc:spChg>
        <pc:picChg chg="del">
          <ac:chgData name="Boban Srezovski" userId="d2c5dd452d77a740" providerId="LiveId" clId="{51759253-235E-45C3-8143-0A5F1AFFCDAB}" dt="2022-03-31T09:45:06.926" v="1324" actId="478"/>
          <ac:picMkLst>
            <pc:docMk/>
            <pc:sldMk cId="1184741443" sldId="685"/>
            <ac:picMk id="7" creationId="{F163BF4A-F309-4FDA-A3FF-FBF63DA35F5E}"/>
          </ac:picMkLst>
        </pc:picChg>
      </pc:sldChg>
      <pc:sldChg chg="addSp delSp modSp add mod">
        <pc:chgData name="Boban Srezovski" userId="d2c5dd452d77a740" providerId="LiveId" clId="{51759253-235E-45C3-8143-0A5F1AFFCDAB}" dt="2022-03-31T09:53:30.716" v="1505" actId="242"/>
        <pc:sldMkLst>
          <pc:docMk/>
          <pc:sldMk cId="961729846" sldId="686"/>
        </pc:sldMkLst>
        <pc:spChg chg="mod">
          <ac:chgData name="Boban Srezovski" userId="d2c5dd452d77a740" providerId="LiveId" clId="{51759253-235E-45C3-8143-0A5F1AFFCDAB}" dt="2022-03-31T09:53:30.716" v="1505" actId="242"/>
          <ac:spMkLst>
            <pc:docMk/>
            <pc:sldMk cId="961729846" sldId="686"/>
            <ac:spMk id="3" creationId="{552E5C53-782F-4C3A-9CF6-2C21BA863637}"/>
          </ac:spMkLst>
        </pc:spChg>
        <pc:picChg chg="del">
          <ac:chgData name="Boban Srezovski" userId="d2c5dd452d77a740" providerId="LiveId" clId="{51759253-235E-45C3-8143-0A5F1AFFCDAB}" dt="2022-03-31T09:53:16.677" v="1498" actId="478"/>
          <ac:picMkLst>
            <pc:docMk/>
            <pc:sldMk cId="961729846" sldId="686"/>
            <ac:picMk id="5" creationId="{0B117DB5-1A7C-4950-822B-5919D9BAD2A4}"/>
          </ac:picMkLst>
        </pc:picChg>
        <pc:picChg chg="add mod">
          <ac:chgData name="Boban Srezovski" userId="d2c5dd452d77a740" providerId="LiveId" clId="{51759253-235E-45C3-8143-0A5F1AFFCDAB}" dt="2022-03-31T09:53:21.796" v="1501" actId="14100"/>
          <ac:picMkLst>
            <pc:docMk/>
            <pc:sldMk cId="961729846" sldId="686"/>
            <ac:picMk id="6" creationId="{9DAAEDA3-6244-4E46-9840-4A924245A848}"/>
          </ac:picMkLst>
        </pc:picChg>
      </pc:sldChg>
      <pc:sldChg chg="addSp modSp add mod">
        <pc:chgData name="Boban Srezovski" userId="d2c5dd452d77a740" providerId="LiveId" clId="{51759253-235E-45C3-8143-0A5F1AFFCDAB}" dt="2022-03-31T11:58:17.860" v="1584" actId="1076"/>
        <pc:sldMkLst>
          <pc:docMk/>
          <pc:sldMk cId="3123437571" sldId="687"/>
        </pc:sldMkLst>
        <pc:spChg chg="mod">
          <ac:chgData name="Boban Srezovski" userId="d2c5dd452d77a740" providerId="LiveId" clId="{51759253-235E-45C3-8143-0A5F1AFFCDAB}" dt="2022-03-31T11:57:57.903" v="1579" actId="12"/>
          <ac:spMkLst>
            <pc:docMk/>
            <pc:sldMk cId="3123437571" sldId="687"/>
            <ac:spMk id="3" creationId="{552E5C53-782F-4C3A-9CF6-2C21BA863637}"/>
          </ac:spMkLst>
        </pc:spChg>
        <pc:picChg chg="add mod">
          <ac:chgData name="Boban Srezovski" userId="d2c5dd452d77a740" providerId="LiveId" clId="{51759253-235E-45C3-8143-0A5F1AFFCDAB}" dt="2022-03-31T11:58:17.860" v="1584" actId="1076"/>
          <ac:picMkLst>
            <pc:docMk/>
            <pc:sldMk cId="3123437571" sldId="687"/>
            <ac:picMk id="5" creationId="{52DF86E1-4A72-472A-B7DB-F43DEF3B8D11}"/>
          </ac:picMkLst>
        </pc:picChg>
      </pc:sldChg>
      <pc:sldChg chg="addSp delSp modSp add mod">
        <pc:chgData name="Boban Srezovski" userId="d2c5dd452d77a740" providerId="LiveId" clId="{51759253-235E-45C3-8143-0A5F1AFFCDAB}" dt="2022-03-31T12:09:05.744" v="1773"/>
        <pc:sldMkLst>
          <pc:docMk/>
          <pc:sldMk cId="4088746767" sldId="688"/>
        </pc:sldMkLst>
        <pc:spChg chg="mod">
          <ac:chgData name="Boban Srezovski" userId="d2c5dd452d77a740" providerId="LiveId" clId="{51759253-235E-45C3-8143-0A5F1AFFCDAB}" dt="2022-03-31T12:09:05.744" v="1773"/>
          <ac:spMkLst>
            <pc:docMk/>
            <pc:sldMk cId="4088746767" sldId="688"/>
            <ac:spMk id="2" creationId="{C9F86248-3367-41D1-8CBE-99F625F5DE90}"/>
          </ac:spMkLst>
        </pc:spChg>
        <pc:spChg chg="mod">
          <ac:chgData name="Boban Srezovski" userId="d2c5dd452d77a740" providerId="LiveId" clId="{51759253-235E-45C3-8143-0A5F1AFFCDAB}" dt="2022-03-31T12:07:39.883" v="1771" actId="27636"/>
          <ac:spMkLst>
            <pc:docMk/>
            <pc:sldMk cId="4088746767" sldId="688"/>
            <ac:spMk id="3" creationId="{552E5C53-782F-4C3A-9CF6-2C21BA863637}"/>
          </ac:spMkLst>
        </pc:spChg>
        <pc:picChg chg="del">
          <ac:chgData name="Boban Srezovski" userId="d2c5dd452d77a740" providerId="LiveId" clId="{51759253-235E-45C3-8143-0A5F1AFFCDAB}" dt="2022-03-31T12:06:50.770" v="1741" actId="478"/>
          <ac:picMkLst>
            <pc:docMk/>
            <pc:sldMk cId="4088746767" sldId="688"/>
            <ac:picMk id="5" creationId="{86E0D402-D4DA-46CC-BB93-21A69549AD1E}"/>
          </ac:picMkLst>
        </pc:picChg>
        <pc:picChg chg="add mod">
          <ac:chgData name="Boban Srezovski" userId="d2c5dd452d77a740" providerId="LiveId" clId="{51759253-235E-45C3-8143-0A5F1AFFCDAB}" dt="2022-03-31T12:07:22.941" v="1763" actId="1076"/>
          <ac:picMkLst>
            <pc:docMk/>
            <pc:sldMk cId="4088746767" sldId="688"/>
            <ac:picMk id="6" creationId="{E8894701-CB2E-4E40-8BA8-11D61F5BBF6F}"/>
          </ac:picMkLst>
        </pc:picChg>
      </pc:sldChg>
      <pc:sldChg chg="addSp delSp modSp add mod">
        <pc:chgData name="Boban Srezovski" userId="d2c5dd452d77a740" providerId="LiveId" clId="{51759253-235E-45C3-8143-0A5F1AFFCDAB}" dt="2022-03-31T12:10:06.253" v="1797" actId="20577"/>
        <pc:sldMkLst>
          <pc:docMk/>
          <pc:sldMk cId="1302050322" sldId="689"/>
        </pc:sldMkLst>
        <pc:spChg chg="mod">
          <ac:chgData name="Boban Srezovski" userId="d2c5dd452d77a740" providerId="LiveId" clId="{51759253-235E-45C3-8143-0A5F1AFFCDAB}" dt="2022-03-31T12:10:06.253" v="1797" actId="20577"/>
          <ac:spMkLst>
            <pc:docMk/>
            <pc:sldMk cId="1302050322" sldId="689"/>
            <ac:spMk id="3" creationId="{552E5C53-782F-4C3A-9CF6-2C21BA863637}"/>
          </ac:spMkLst>
        </pc:spChg>
        <pc:picChg chg="add mod">
          <ac:chgData name="Boban Srezovski" userId="d2c5dd452d77a740" providerId="LiveId" clId="{51759253-235E-45C3-8143-0A5F1AFFCDAB}" dt="2022-03-31T12:09:38.004" v="1779" actId="1076"/>
          <ac:picMkLst>
            <pc:docMk/>
            <pc:sldMk cId="1302050322" sldId="689"/>
            <ac:picMk id="5" creationId="{3436B2BD-4558-4D20-9CED-BEABE6B05720}"/>
          </ac:picMkLst>
        </pc:picChg>
        <pc:picChg chg="del mod">
          <ac:chgData name="Boban Srezovski" userId="d2c5dd452d77a740" providerId="LiveId" clId="{51759253-235E-45C3-8143-0A5F1AFFCDAB}" dt="2022-03-31T12:09:35.420" v="1777" actId="478"/>
          <ac:picMkLst>
            <pc:docMk/>
            <pc:sldMk cId="1302050322" sldId="689"/>
            <ac:picMk id="6" creationId="{E8894701-CB2E-4E40-8BA8-11D61F5BBF6F}"/>
          </ac:picMkLst>
        </pc:picChg>
      </pc:sldChg>
      <pc:sldChg chg="addSp delSp modSp add mod">
        <pc:chgData name="Boban Srezovski" userId="d2c5dd452d77a740" providerId="LiveId" clId="{51759253-235E-45C3-8143-0A5F1AFFCDAB}" dt="2022-03-31T12:10:57.821" v="1823" actId="20577"/>
        <pc:sldMkLst>
          <pc:docMk/>
          <pc:sldMk cId="1243113342" sldId="690"/>
        </pc:sldMkLst>
        <pc:spChg chg="mod">
          <ac:chgData name="Boban Srezovski" userId="d2c5dd452d77a740" providerId="LiveId" clId="{51759253-235E-45C3-8143-0A5F1AFFCDAB}" dt="2022-03-31T12:10:57.821" v="1823" actId="20577"/>
          <ac:spMkLst>
            <pc:docMk/>
            <pc:sldMk cId="1243113342" sldId="690"/>
            <ac:spMk id="3" creationId="{552E5C53-782F-4C3A-9CF6-2C21BA863637}"/>
          </ac:spMkLst>
        </pc:spChg>
        <pc:picChg chg="del">
          <ac:chgData name="Boban Srezovski" userId="d2c5dd452d77a740" providerId="LiveId" clId="{51759253-235E-45C3-8143-0A5F1AFFCDAB}" dt="2022-03-31T12:10:17.605" v="1800" actId="478"/>
          <ac:picMkLst>
            <pc:docMk/>
            <pc:sldMk cId="1243113342" sldId="690"/>
            <ac:picMk id="5" creationId="{3436B2BD-4558-4D20-9CED-BEABE6B05720}"/>
          </ac:picMkLst>
        </pc:picChg>
        <pc:picChg chg="add del mod">
          <ac:chgData name="Boban Srezovski" userId="d2c5dd452d77a740" providerId="LiveId" clId="{51759253-235E-45C3-8143-0A5F1AFFCDAB}" dt="2022-03-31T12:10:41.445" v="1817" actId="478"/>
          <ac:picMkLst>
            <pc:docMk/>
            <pc:sldMk cId="1243113342" sldId="690"/>
            <ac:picMk id="6" creationId="{DF57A205-91B6-44C8-87B2-B8B7874B6C71}"/>
          </ac:picMkLst>
        </pc:picChg>
        <pc:picChg chg="add mod">
          <ac:chgData name="Boban Srezovski" userId="d2c5dd452d77a740" providerId="LiveId" clId="{51759253-235E-45C3-8143-0A5F1AFFCDAB}" dt="2022-03-31T12:10:49.436" v="1819" actId="1076"/>
          <ac:picMkLst>
            <pc:docMk/>
            <pc:sldMk cId="1243113342" sldId="690"/>
            <ac:picMk id="8" creationId="{EA6814EC-4275-41C5-A142-7D5AB7771F75}"/>
          </ac:picMkLst>
        </pc:picChg>
      </pc:sldChg>
      <pc:sldChg chg="addSp delSp modSp add mod">
        <pc:chgData name="Boban Srezovski" userId="d2c5dd452d77a740" providerId="LiveId" clId="{51759253-235E-45C3-8143-0A5F1AFFCDAB}" dt="2022-03-31T12:11:23.350" v="1830" actId="14100"/>
        <pc:sldMkLst>
          <pc:docMk/>
          <pc:sldMk cId="2850459780" sldId="691"/>
        </pc:sldMkLst>
        <pc:spChg chg="mod">
          <ac:chgData name="Boban Srezovski" userId="d2c5dd452d77a740" providerId="LiveId" clId="{51759253-235E-45C3-8143-0A5F1AFFCDAB}" dt="2022-03-31T12:11:23.350" v="1830" actId="14100"/>
          <ac:spMkLst>
            <pc:docMk/>
            <pc:sldMk cId="2850459780" sldId="691"/>
            <ac:spMk id="3" creationId="{552E5C53-782F-4C3A-9CF6-2C21BA863637}"/>
          </ac:spMkLst>
        </pc:spChg>
        <pc:picChg chg="add mod">
          <ac:chgData name="Boban Srezovski" userId="d2c5dd452d77a740" providerId="LiveId" clId="{51759253-235E-45C3-8143-0A5F1AFFCDAB}" dt="2022-03-31T12:11:18.444" v="1828" actId="1076"/>
          <ac:picMkLst>
            <pc:docMk/>
            <pc:sldMk cId="2850459780" sldId="691"/>
            <ac:picMk id="5" creationId="{D9FBB245-7B6D-4ACD-A684-89507B2DC889}"/>
          </ac:picMkLst>
        </pc:picChg>
        <pc:picChg chg="del">
          <ac:chgData name="Boban Srezovski" userId="d2c5dd452d77a740" providerId="LiveId" clId="{51759253-235E-45C3-8143-0A5F1AFFCDAB}" dt="2022-03-31T12:11:09.688" v="1826" actId="478"/>
          <ac:picMkLst>
            <pc:docMk/>
            <pc:sldMk cId="2850459780" sldId="691"/>
            <ac:picMk id="8" creationId="{EA6814EC-4275-41C5-A142-7D5AB7771F75}"/>
          </ac:picMkLst>
        </pc:picChg>
      </pc:sldChg>
      <pc:sldChg chg="addSp delSp modSp add mod">
        <pc:chgData name="Boban Srezovski" userId="d2c5dd452d77a740" providerId="LiveId" clId="{51759253-235E-45C3-8143-0A5F1AFFCDAB}" dt="2022-03-31T12:12:15.012" v="1837" actId="1076"/>
        <pc:sldMkLst>
          <pc:docMk/>
          <pc:sldMk cId="1161514163" sldId="692"/>
        </pc:sldMkLst>
        <pc:spChg chg="add del mod">
          <ac:chgData name="Boban Srezovski" userId="d2c5dd452d77a740" providerId="LiveId" clId="{51759253-235E-45C3-8143-0A5F1AFFCDAB}" dt="2022-03-31T12:12:11.221" v="1834" actId="478"/>
          <ac:spMkLst>
            <pc:docMk/>
            <pc:sldMk cId="1161514163" sldId="692"/>
            <ac:spMk id="3" creationId="{552E5C53-782F-4C3A-9CF6-2C21BA863637}"/>
          </ac:spMkLst>
        </pc:spChg>
        <pc:spChg chg="add del mod">
          <ac:chgData name="Boban Srezovski" userId="d2c5dd452d77a740" providerId="LiveId" clId="{51759253-235E-45C3-8143-0A5F1AFFCDAB}" dt="2022-03-31T12:12:11.221" v="1834" actId="478"/>
          <ac:spMkLst>
            <pc:docMk/>
            <pc:sldMk cId="1161514163" sldId="692"/>
            <ac:spMk id="6" creationId="{83CD81FD-6159-4EEA-BFCD-9F0F8621A57F}"/>
          </ac:spMkLst>
        </pc:spChg>
        <pc:picChg chg="del">
          <ac:chgData name="Boban Srezovski" userId="d2c5dd452d77a740" providerId="LiveId" clId="{51759253-235E-45C3-8143-0A5F1AFFCDAB}" dt="2022-03-31T12:12:12.110" v="1835" actId="478"/>
          <ac:picMkLst>
            <pc:docMk/>
            <pc:sldMk cId="1161514163" sldId="692"/>
            <ac:picMk id="5" creationId="{D9FBB245-7B6D-4ACD-A684-89507B2DC889}"/>
          </ac:picMkLst>
        </pc:picChg>
        <pc:picChg chg="add mod">
          <ac:chgData name="Boban Srezovski" userId="d2c5dd452d77a740" providerId="LiveId" clId="{51759253-235E-45C3-8143-0A5F1AFFCDAB}" dt="2022-03-31T12:12:15.012" v="1837" actId="1076"/>
          <ac:picMkLst>
            <pc:docMk/>
            <pc:sldMk cId="1161514163" sldId="692"/>
            <ac:picMk id="8" creationId="{6911E19F-EF0C-49C9-B21D-BF7A8A5AF078}"/>
          </ac:picMkLst>
        </pc:picChg>
      </pc:sldChg>
      <pc:sldChg chg="addSp modSp add mod ord">
        <pc:chgData name="Boban Srezovski" userId="d2c5dd452d77a740" providerId="LiveId" clId="{51759253-235E-45C3-8143-0A5F1AFFCDAB}" dt="2022-03-31T22:13:21.184" v="2139"/>
        <pc:sldMkLst>
          <pc:docMk/>
          <pc:sldMk cId="181568866" sldId="693"/>
        </pc:sldMkLst>
        <pc:spChg chg="mod">
          <ac:chgData name="Boban Srezovski" userId="d2c5dd452d77a740" providerId="LiveId" clId="{51759253-235E-45C3-8143-0A5F1AFFCDAB}" dt="2022-03-31T12:13:48.118" v="1884" actId="12"/>
          <ac:spMkLst>
            <pc:docMk/>
            <pc:sldMk cId="181568866" sldId="693"/>
            <ac:spMk id="3" creationId="{552E5C53-782F-4C3A-9CF6-2C21BA863637}"/>
          </ac:spMkLst>
        </pc:spChg>
        <pc:picChg chg="add mod">
          <ac:chgData name="Boban Srezovski" userId="d2c5dd452d77a740" providerId="LiveId" clId="{51759253-235E-45C3-8143-0A5F1AFFCDAB}" dt="2022-03-31T12:13:32.036" v="1868" actId="1076"/>
          <ac:picMkLst>
            <pc:docMk/>
            <pc:sldMk cId="181568866" sldId="693"/>
            <ac:picMk id="5" creationId="{5186D60A-8F5D-4368-BB56-282FF5CA8786}"/>
          </ac:picMkLst>
        </pc:picChg>
      </pc:sldChg>
      <pc:sldChg chg="addSp delSp modSp add mod ord">
        <pc:chgData name="Boban Srezovski" userId="d2c5dd452d77a740" providerId="LiveId" clId="{51759253-235E-45C3-8143-0A5F1AFFCDAB}" dt="2022-03-31T22:16:42.171" v="2160" actId="11"/>
        <pc:sldMkLst>
          <pc:docMk/>
          <pc:sldMk cId="175169914" sldId="694"/>
        </pc:sldMkLst>
        <pc:spChg chg="mod">
          <ac:chgData name="Boban Srezovski" userId="d2c5dd452d77a740" providerId="LiveId" clId="{51759253-235E-45C3-8143-0A5F1AFFCDAB}" dt="2022-03-31T22:16:42.171" v="2160" actId="11"/>
          <ac:spMkLst>
            <pc:docMk/>
            <pc:sldMk cId="175169914" sldId="694"/>
            <ac:spMk id="3" creationId="{552E5C53-782F-4C3A-9CF6-2C21BA863637}"/>
          </ac:spMkLst>
        </pc:spChg>
        <pc:picChg chg="add mod">
          <ac:chgData name="Boban Srezovski" userId="d2c5dd452d77a740" providerId="LiveId" clId="{51759253-235E-45C3-8143-0A5F1AFFCDAB}" dt="2022-03-31T22:16:14.508" v="2157" actId="1076"/>
          <ac:picMkLst>
            <pc:docMk/>
            <pc:sldMk cId="175169914" sldId="694"/>
            <ac:picMk id="5" creationId="{010D0795-ABDE-40FA-9D3A-B5788DB89D30}"/>
          </ac:picMkLst>
        </pc:picChg>
        <pc:picChg chg="del mod">
          <ac:chgData name="Boban Srezovski" userId="d2c5dd452d77a740" providerId="LiveId" clId="{51759253-235E-45C3-8143-0A5F1AFFCDAB}" dt="2022-03-31T12:16:21.541" v="1951" actId="478"/>
          <ac:picMkLst>
            <pc:docMk/>
            <pc:sldMk cId="175169914" sldId="694"/>
            <ac:picMk id="5" creationId="{40984450-4AB7-4B21-9FBB-6E844A2B5AD3}"/>
          </ac:picMkLst>
        </pc:picChg>
        <pc:picChg chg="add del mod">
          <ac:chgData name="Boban Srezovski" userId="d2c5dd452d77a740" providerId="LiveId" clId="{51759253-235E-45C3-8143-0A5F1AFFCDAB}" dt="2022-03-31T22:15:38.968" v="2144" actId="478"/>
          <ac:picMkLst>
            <pc:docMk/>
            <pc:sldMk cId="175169914" sldId="694"/>
            <ac:picMk id="6" creationId="{3440BC16-222F-4F7A-9A6F-5CF52360AEF9}"/>
          </ac:picMkLst>
        </pc:picChg>
      </pc:sldChg>
      <pc:sldChg chg="addSp delSp modSp add mod">
        <pc:chgData name="Boban Srezovski" userId="d2c5dd452d77a740" providerId="LiveId" clId="{51759253-235E-45C3-8143-0A5F1AFFCDAB}" dt="2022-03-31T22:17:21.756" v="2174" actId="242"/>
        <pc:sldMkLst>
          <pc:docMk/>
          <pc:sldMk cId="99249447" sldId="695"/>
        </pc:sldMkLst>
        <pc:spChg chg="mod">
          <ac:chgData name="Boban Srezovski" userId="d2c5dd452d77a740" providerId="LiveId" clId="{51759253-235E-45C3-8143-0A5F1AFFCDAB}" dt="2022-03-31T22:17:21.756" v="2174" actId="242"/>
          <ac:spMkLst>
            <pc:docMk/>
            <pc:sldMk cId="99249447" sldId="695"/>
            <ac:spMk id="3" creationId="{552E5C53-782F-4C3A-9CF6-2C21BA863637}"/>
          </ac:spMkLst>
        </pc:spChg>
        <pc:picChg chg="del">
          <ac:chgData name="Boban Srezovski" userId="d2c5dd452d77a740" providerId="LiveId" clId="{51759253-235E-45C3-8143-0A5F1AFFCDAB}" dt="2022-03-31T22:17:00.132" v="2166" actId="478"/>
          <ac:picMkLst>
            <pc:docMk/>
            <pc:sldMk cId="99249447" sldId="695"/>
            <ac:picMk id="5" creationId="{010D0795-ABDE-40FA-9D3A-B5788DB89D30}"/>
          </ac:picMkLst>
        </pc:picChg>
        <pc:picChg chg="add mod">
          <ac:chgData name="Boban Srezovski" userId="d2c5dd452d77a740" providerId="LiveId" clId="{51759253-235E-45C3-8143-0A5F1AFFCDAB}" dt="2022-03-31T22:17:16.804" v="2172" actId="1076"/>
          <ac:picMkLst>
            <pc:docMk/>
            <pc:sldMk cId="99249447" sldId="695"/>
            <ac:picMk id="6" creationId="{D5E9AA41-8395-4E8F-BE11-D58D93D19527}"/>
          </ac:picMkLst>
        </pc:picChg>
      </pc:sldChg>
      <pc:sldChg chg="addSp modSp add mod">
        <pc:chgData name="Boban Srezovski" userId="d2c5dd452d77a740" providerId="LiveId" clId="{51759253-235E-45C3-8143-0A5F1AFFCDAB}" dt="2022-03-31T22:21:08.387" v="2250" actId="1076"/>
        <pc:sldMkLst>
          <pc:docMk/>
          <pc:sldMk cId="2912115819" sldId="696"/>
        </pc:sldMkLst>
        <pc:spChg chg="mod">
          <ac:chgData name="Boban Srezovski" userId="d2c5dd452d77a740" providerId="LiveId" clId="{51759253-235E-45C3-8143-0A5F1AFFCDAB}" dt="2022-03-31T22:21:04.499" v="2249" actId="20577"/>
          <ac:spMkLst>
            <pc:docMk/>
            <pc:sldMk cId="2912115819" sldId="696"/>
            <ac:spMk id="3" creationId="{D12D863C-4280-4130-AB66-83408E1CAD2C}"/>
          </ac:spMkLst>
        </pc:spChg>
        <pc:picChg chg="add mod">
          <ac:chgData name="Boban Srezovski" userId="d2c5dd452d77a740" providerId="LiveId" clId="{51759253-235E-45C3-8143-0A5F1AFFCDAB}" dt="2022-03-31T22:21:08.387" v="2250" actId="1076"/>
          <ac:picMkLst>
            <pc:docMk/>
            <pc:sldMk cId="2912115819" sldId="696"/>
            <ac:picMk id="5" creationId="{7566989A-A8C0-4652-9CC3-BBA0BB280CB5}"/>
          </ac:picMkLst>
        </pc:picChg>
      </pc:sldChg>
      <pc:sldChg chg="delSp modSp add mod">
        <pc:chgData name="Boban Srezovski" userId="d2c5dd452d77a740" providerId="LiveId" clId="{51759253-235E-45C3-8143-0A5F1AFFCDAB}" dt="2022-03-31T22:48:05.380" v="2772" actId="27636"/>
        <pc:sldMkLst>
          <pc:docMk/>
          <pc:sldMk cId="1908438915" sldId="697"/>
        </pc:sldMkLst>
        <pc:spChg chg="mod">
          <ac:chgData name="Boban Srezovski" userId="d2c5dd452d77a740" providerId="LiveId" clId="{51759253-235E-45C3-8143-0A5F1AFFCDAB}" dt="2022-03-31T22:48:05.380" v="2772" actId="27636"/>
          <ac:spMkLst>
            <pc:docMk/>
            <pc:sldMk cId="1908438915" sldId="697"/>
            <ac:spMk id="3" creationId="{C2F0F815-22CC-4D71-AA71-74332432CFD7}"/>
          </ac:spMkLst>
        </pc:spChg>
        <pc:picChg chg="del">
          <ac:chgData name="Boban Srezovski" userId="d2c5dd452d77a740" providerId="LiveId" clId="{51759253-235E-45C3-8143-0A5F1AFFCDAB}" dt="2022-03-31T22:47:20.551" v="2715" actId="478"/>
          <ac:picMkLst>
            <pc:docMk/>
            <pc:sldMk cId="1908438915" sldId="697"/>
            <ac:picMk id="6" creationId="{69F93A43-27B5-404F-A7B1-558BA42DD7CA}"/>
          </ac:picMkLst>
        </pc:picChg>
      </pc:sldChg>
      <pc:sldChg chg="addSp modSp add mod">
        <pc:chgData name="Boban Srezovski" userId="d2c5dd452d77a740" providerId="LiveId" clId="{51759253-235E-45C3-8143-0A5F1AFFCDAB}" dt="2022-03-31T23:04:59.495" v="3125" actId="20577"/>
        <pc:sldMkLst>
          <pc:docMk/>
          <pc:sldMk cId="1367779777" sldId="698"/>
        </pc:sldMkLst>
        <pc:spChg chg="mod">
          <ac:chgData name="Boban Srezovski" userId="d2c5dd452d77a740" providerId="LiveId" clId="{51759253-235E-45C3-8143-0A5F1AFFCDAB}" dt="2022-03-31T23:04:59.495" v="3125" actId="20577"/>
          <ac:spMkLst>
            <pc:docMk/>
            <pc:sldMk cId="1367779777" sldId="698"/>
            <ac:spMk id="3" creationId="{43DC0B65-7E38-4B15-97C7-8B0B630C8DBD}"/>
          </ac:spMkLst>
        </pc:spChg>
        <pc:picChg chg="add mod">
          <ac:chgData name="Boban Srezovski" userId="d2c5dd452d77a740" providerId="LiveId" clId="{51759253-235E-45C3-8143-0A5F1AFFCDAB}" dt="2022-03-31T23:02:26.078" v="3112" actId="14100"/>
          <ac:picMkLst>
            <pc:docMk/>
            <pc:sldMk cId="1367779777" sldId="698"/>
            <ac:picMk id="5" creationId="{85DCB4FC-737C-4764-9C9E-47E118A279C8}"/>
          </ac:picMkLst>
        </pc:picChg>
      </pc:sldChg>
      <pc:sldChg chg="addSp modSp add mod">
        <pc:chgData name="Boban Srezovski" userId="d2c5dd452d77a740" providerId="LiveId" clId="{51759253-235E-45C3-8143-0A5F1AFFCDAB}" dt="2022-03-31T23:11:13.102" v="3201" actId="1076"/>
        <pc:sldMkLst>
          <pc:docMk/>
          <pc:sldMk cId="3965649974" sldId="699"/>
        </pc:sldMkLst>
        <pc:spChg chg="mod">
          <ac:chgData name="Boban Srezovski" userId="d2c5dd452d77a740" providerId="LiveId" clId="{51759253-235E-45C3-8143-0A5F1AFFCDAB}" dt="2022-03-31T23:11:02.598" v="3199" actId="6549"/>
          <ac:spMkLst>
            <pc:docMk/>
            <pc:sldMk cId="3965649974" sldId="699"/>
            <ac:spMk id="3" creationId="{DD3ABBE7-9D21-4775-9CA0-5730E3461D89}"/>
          </ac:spMkLst>
        </pc:spChg>
        <pc:picChg chg="add mod">
          <ac:chgData name="Boban Srezovski" userId="d2c5dd452d77a740" providerId="LiveId" clId="{51759253-235E-45C3-8143-0A5F1AFFCDAB}" dt="2022-03-31T23:11:13.102" v="3201" actId="1076"/>
          <ac:picMkLst>
            <pc:docMk/>
            <pc:sldMk cId="3965649974" sldId="699"/>
            <ac:picMk id="5" creationId="{B10BCBF2-EA1E-488A-82D3-C51DB3794E73}"/>
          </ac:picMkLst>
        </pc:picChg>
      </pc:sldChg>
      <pc:sldChg chg="addSp delSp modSp add mod">
        <pc:chgData name="Boban Srezovski" userId="d2c5dd452d77a740" providerId="LiveId" clId="{51759253-235E-45C3-8143-0A5F1AFFCDAB}" dt="2022-03-31T23:14:13.143" v="3264" actId="14100"/>
        <pc:sldMkLst>
          <pc:docMk/>
          <pc:sldMk cId="1266076349" sldId="700"/>
        </pc:sldMkLst>
        <pc:spChg chg="mod">
          <ac:chgData name="Boban Srezovski" userId="d2c5dd452d77a740" providerId="LiveId" clId="{51759253-235E-45C3-8143-0A5F1AFFCDAB}" dt="2022-03-31T23:14:13.143" v="3264" actId="14100"/>
          <ac:spMkLst>
            <pc:docMk/>
            <pc:sldMk cId="1266076349" sldId="700"/>
            <ac:spMk id="3" creationId="{DD3ABBE7-9D21-4775-9CA0-5730E3461D89}"/>
          </ac:spMkLst>
        </pc:spChg>
        <pc:picChg chg="del mod">
          <ac:chgData name="Boban Srezovski" userId="d2c5dd452d77a740" providerId="LiveId" clId="{51759253-235E-45C3-8143-0A5F1AFFCDAB}" dt="2022-03-31T23:13:45.911" v="3257" actId="478"/>
          <ac:picMkLst>
            <pc:docMk/>
            <pc:sldMk cId="1266076349" sldId="700"/>
            <ac:picMk id="5" creationId="{A0F02C64-8F0B-43A1-A54E-8E71A669C404}"/>
          </ac:picMkLst>
        </pc:picChg>
        <pc:picChg chg="add mod">
          <ac:chgData name="Boban Srezovski" userId="d2c5dd452d77a740" providerId="LiveId" clId="{51759253-235E-45C3-8143-0A5F1AFFCDAB}" dt="2022-03-31T23:14:10.206" v="3263" actId="1076"/>
          <ac:picMkLst>
            <pc:docMk/>
            <pc:sldMk cId="1266076349" sldId="700"/>
            <ac:picMk id="6" creationId="{CFB83A50-914E-4CB1-AB1E-E67901265656}"/>
          </ac:picMkLst>
        </pc:picChg>
      </pc:sldChg>
      <pc:sldChg chg="addSp delSp modSp add mod ord">
        <pc:chgData name="Boban Srezovski" userId="d2c5dd452d77a740" providerId="LiveId" clId="{51759253-235E-45C3-8143-0A5F1AFFCDAB}" dt="2022-03-31T23:16:57.718" v="3313" actId="1076"/>
        <pc:sldMkLst>
          <pc:docMk/>
          <pc:sldMk cId="3850645310" sldId="701"/>
        </pc:sldMkLst>
        <pc:spChg chg="mod">
          <ac:chgData name="Boban Srezovski" userId="d2c5dd452d77a740" providerId="LiveId" clId="{51759253-235E-45C3-8143-0A5F1AFFCDAB}" dt="2022-03-31T23:16:38.512" v="3305" actId="6549"/>
          <ac:spMkLst>
            <pc:docMk/>
            <pc:sldMk cId="3850645310" sldId="701"/>
            <ac:spMk id="3" creationId="{DD3ABBE7-9D21-4775-9CA0-5730E3461D89}"/>
          </ac:spMkLst>
        </pc:spChg>
        <pc:picChg chg="del mod">
          <ac:chgData name="Boban Srezovski" userId="d2c5dd452d77a740" providerId="LiveId" clId="{51759253-235E-45C3-8143-0A5F1AFFCDAB}" dt="2022-03-31T23:16:46.047" v="3307" actId="478"/>
          <ac:picMkLst>
            <pc:docMk/>
            <pc:sldMk cId="3850645310" sldId="701"/>
            <ac:picMk id="5" creationId="{262610B5-5691-4D25-BDE7-243D5B6E5829}"/>
          </ac:picMkLst>
        </pc:picChg>
        <pc:picChg chg="add mod">
          <ac:chgData name="Boban Srezovski" userId="d2c5dd452d77a740" providerId="LiveId" clId="{51759253-235E-45C3-8143-0A5F1AFFCDAB}" dt="2022-03-31T23:16:57.718" v="3313" actId="1076"/>
          <ac:picMkLst>
            <pc:docMk/>
            <pc:sldMk cId="3850645310" sldId="701"/>
            <ac:picMk id="6" creationId="{9ACAF309-2CA9-4EDB-ACEF-5CE02C2F12E6}"/>
          </ac:picMkLst>
        </pc:picChg>
      </pc:sldChg>
      <pc:sldChg chg="addSp delSp modSp add mod">
        <pc:chgData name="Boban Srezovski" userId="d2c5dd452d77a740" providerId="LiveId" clId="{51759253-235E-45C3-8143-0A5F1AFFCDAB}" dt="2022-03-31T23:18:11.534" v="3341" actId="14100"/>
        <pc:sldMkLst>
          <pc:docMk/>
          <pc:sldMk cId="365150396" sldId="702"/>
        </pc:sldMkLst>
        <pc:spChg chg="mod">
          <ac:chgData name="Boban Srezovski" userId="d2c5dd452d77a740" providerId="LiveId" clId="{51759253-235E-45C3-8143-0A5F1AFFCDAB}" dt="2022-03-31T23:18:11.534" v="3341" actId="14100"/>
          <ac:spMkLst>
            <pc:docMk/>
            <pc:sldMk cId="365150396" sldId="702"/>
            <ac:spMk id="3" creationId="{DD3ABBE7-9D21-4775-9CA0-5730E3461D89}"/>
          </ac:spMkLst>
        </pc:spChg>
        <pc:picChg chg="add mod">
          <ac:chgData name="Boban Srezovski" userId="d2c5dd452d77a740" providerId="LiveId" clId="{51759253-235E-45C3-8143-0A5F1AFFCDAB}" dt="2022-03-31T23:18:07.414" v="3340" actId="1076"/>
          <ac:picMkLst>
            <pc:docMk/>
            <pc:sldMk cId="365150396" sldId="702"/>
            <ac:picMk id="5" creationId="{4EC73C97-4AA9-4543-9E27-8830701E9BF9}"/>
          </ac:picMkLst>
        </pc:picChg>
        <pc:picChg chg="del">
          <ac:chgData name="Boban Srezovski" userId="d2c5dd452d77a740" providerId="LiveId" clId="{51759253-235E-45C3-8143-0A5F1AFFCDAB}" dt="2022-03-31T23:17:52.279" v="3332" actId="478"/>
          <ac:picMkLst>
            <pc:docMk/>
            <pc:sldMk cId="365150396" sldId="702"/>
            <ac:picMk id="6" creationId="{9ACAF309-2CA9-4EDB-ACEF-5CE02C2F12E6}"/>
          </ac:picMkLst>
        </pc:picChg>
      </pc:sldChg>
      <pc:sldChg chg="add del">
        <pc:chgData name="Boban Srezovski" userId="d2c5dd452d77a740" providerId="LiveId" clId="{51759253-235E-45C3-8143-0A5F1AFFCDAB}" dt="2022-03-31T23:16:27.924" v="3297" actId="47"/>
        <pc:sldMkLst>
          <pc:docMk/>
          <pc:sldMk cId="3588006122" sldId="702"/>
        </pc:sldMkLst>
      </pc:sldChg>
    </pc:docChg>
  </pc:docChgLst>
  <pc:docChgLst>
    <pc:chgData name="Boban Srezovski" userId="d2c5dd452d77a740" providerId="LiveId" clId="{F21B6093-2992-4642-9BAB-730F0B005C10}"/>
    <pc:docChg chg="undo redo custSel addSld delSld modSld sldOrd addSection delSection modSection">
      <pc:chgData name="Boban Srezovski" userId="d2c5dd452d77a740" providerId="LiveId" clId="{F21B6093-2992-4642-9BAB-730F0B005C10}" dt="2022-04-06T09:17:00.942" v="4075" actId="14100"/>
      <pc:docMkLst>
        <pc:docMk/>
      </pc:docMkLst>
      <pc:sldChg chg="modSp mod">
        <pc:chgData name="Boban Srezovski" userId="d2c5dd452d77a740" providerId="LiveId" clId="{F21B6093-2992-4642-9BAB-730F0B005C10}" dt="2022-03-31T23:24:32.751" v="1" actId="20577"/>
        <pc:sldMkLst>
          <pc:docMk/>
          <pc:sldMk cId="4120532793" sldId="269"/>
        </pc:sldMkLst>
        <pc:spChg chg="mod">
          <ac:chgData name="Boban Srezovski" userId="d2c5dd452d77a740" providerId="LiveId" clId="{F21B6093-2992-4642-9BAB-730F0B005C10}" dt="2022-03-31T23:24:32.751" v="1" actId="20577"/>
          <ac:spMkLst>
            <pc:docMk/>
            <pc:sldMk cId="4120532793" sldId="269"/>
            <ac:spMk id="2" creationId="{D6A451ED-E201-46BE-B207-BB09860B7F38}"/>
          </ac:spMkLst>
        </pc:spChg>
      </pc:sldChg>
      <pc:sldChg chg="modSp mod">
        <pc:chgData name="Boban Srezovski" userId="d2c5dd452d77a740" providerId="LiveId" clId="{F21B6093-2992-4642-9BAB-730F0B005C10}" dt="2022-03-31T23:25:11.944" v="34" actId="6549"/>
        <pc:sldMkLst>
          <pc:docMk/>
          <pc:sldMk cId="337182121" sldId="375"/>
        </pc:sldMkLst>
        <pc:spChg chg="mod">
          <ac:chgData name="Boban Srezovski" userId="d2c5dd452d77a740" providerId="LiveId" clId="{F21B6093-2992-4642-9BAB-730F0B005C10}" dt="2022-03-31T23:25:11.944" v="34" actId="6549"/>
          <ac:spMkLst>
            <pc:docMk/>
            <pc:sldMk cId="337182121" sldId="375"/>
            <ac:spMk id="3" creationId="{BC210D0D-C5CF-4691-A432-C0C9D3ADAB4B}"/>
          </ac:spMkLst>
        </pc:spChg>
      </pc:sldChg>
      <pc:sldChg chg="modSp mod">
        <pc:chgData name="Boban Srezovski" userId="d2c5dd452d77a740" providerId="LiveId" clId="{F21B6093-2992-4642-9BAB-730F0B005C10}" dt="2022-03-31T23:26:16.377" v="90" actId="6549"/>
        <pc:sldMkLst>
          <pc:docMk/>
          <pc:sldMk cId="694927411" sldId="381"/>
        </pc:sldMkLst>
        <pc:spChg chg="mod">
          <ac:chgData name="Boban Srezovski" userId="d2c5dd452d77a740" providerId="LiveId" clId="{F21B6093-2992-4642-9BAB-730F0B005C10}" dt="2022-03-31T23:25:39.672" v="45" actId="255"/>
          <ac:spMkLst>
            <pc:docMk/>
            <pc:sldMk cId="694927411" sldId="381"/>
            <ac:spMk id="2" creationId="{B9D304D0-DEEC-45D5-9724-796AA4982A38}"/>
          </ac:spMkLst>
        </pc:spChg>
        <pc:spChg chg="mod">
          <ac:chgData name="Boban Srezovski" userId="d2c5dd452d77a740" providerId="LiveId" clId="{F21B6093-2992-4642-9BAB-730F0B005C10}" dt="2022-03-31T23:26:16.377" v="90" actId="6549"/>
          <ac:spMkLst>
            <pc:docMk/>
            <pc:sldMk cId="694927411" sldId="381"/>
            <ac:spMk id="3" creationId="{7106CDAC-8D05-41FE-BA32-A7D942AF277E}"/>
          </ac:spMkLst>
        </pc:spChg>
      </pc:sldChg>
      <pc:sldChg chg="modSp mod">
        <pc:chgData name="Boban Srezovski" userId="d2c5dd452d77a740" providerId="LiveId" clId="{F21B6093-2992-4642-9BAB-730F0B005C10}" dt="2022-03-31T23:28:56.081" v="166" actId="12"/>
        <pc:sldMkLst>
          <pc:docMk/>
          <pc:sldMk cId="33089202" sldId="400"/>
        </pc:sldMkLst>
        <pc:spChg chg="mod">
          <ac:chgData name="Boban Srezovski" userId="d2c5dd452d77a740" providerId="LiveId" clId="{F21B6093-2992-4642-9BAB-730F0B005C10}" dt="2022-03-31T23:28:56.081" v="166" actId="12"/>
          <ac:spMkLst>
            <pc:docMk/>
            <pc:sldMk cId="33089202" sldId="400"/>
            <ac:spMk id="3" creationId="{F748F006-25BC-4ED4-9484-0D62D1D00B06}"/>
          </ac:spMkLst>
        </pc:spChg>
      </pc:sldChg>
      <pc:sldChg chg="delSp modSp mod">
        <pc:chgData name="Boban Srezovski" userId="d2c5dd452d77a740" providerId="LiveId" clId="{F21B6093-2992-4642-9BAB-730F0B005C10}" dt="2022-04-01T00:07:07.121" v="1043" actId="242"/>
        <pc:sldMkLst>
          <pc:docMk/>
          <pc:sldMk cId="1011314282" sldId="403"/>
        </pc:sldMkLst>
        <pc:spChg chg="mod">
          <ac:chgData name="Boban Srezovski" userId="d2c5dd452d77a740" providerId="LiveId" clId="{F21B6093-2992-4642-9BAB-730F0B005C10}" dt="2022-04-01T00:05:59.618" v="1007" actId="6549"/>
          <ac:spMkLst>
            <pc:docMk/>
            <pc:sldMk cId="1011314282" sldId="403"/>
            <ac:spMk id="2" creationId="{7C6D2843-BF9F-4FE7-9A2E-C8A64C8FFA90}"/>
          </ac:spMkLst>
        </pc:spChg>
        <pc:spChg chg="mod">
          <ac:chgData name="Boban Srezovski" userId="d2c5dd452d77a740" providerId="LiveId" clId="{F21B6093-2992-4642-9BAB-730F0B005C10}" dt="2022-04-01T00:07:07.121" v="1043" actId="242"/>
          <ac:spMkLst>
            <pc:docMk/>
            <pc:sldMk cId="1011314282" sldId="403"/>
            <ac:spMk id="3" creationId="{7191CFFF-53FD-4C64-9590-01216DEF2680}"/>
          </ac:spMkLst>
        </pc:spChg>
        <pc:picChg chg="del">
          <ac:chgData name="Boban Srezovski" userId="d2c5dd452d77a740" providerId="LiveId" clId="{F21B6093-2992-4642-9BAB-730F0B005C10}" dt="2022-04-01T00:06:28.514" v="1011" actId="478"/>
          <ac:picMkLst>
            <pc:docMk/>
            <pc:sldMk cId="1011314282" sldId="403"/>
            <ac:picMk id="6" creationId="{0CB2B878-B4D4-4998-952A-4C1561D60D6D}"/>
          </ac:picMkLst>
        </pc:picChg>
      </pc:sldChg>
      <pc:sldChg chg="addSp modSp mod">
        <pc:chgData name="Boban Srezovski" userId="d2c5dd452d77a740" providerId="LiveId" clId="{F21B6093-2992-4642-9BAB-730F0B005C10}" dt="2022-04-01T00:14:29.633" v="1165" actId="14100"/>
        <pc:sldMkLst>
          <pc:docMk/>
          <pc:sldMk cId="2447118592" sldId="404"/>
        </pc:sldMkLst>
        <pc:spChg chg="mod">
          <ac:chgData name="Boban Srezovski" userId="d2c5dd452d77a740" providerId="LiveId" clId="{F21B6093-2992-4642-9BAB-730F0B005C10}" dt="2022-04-01T00:13:57.983" v="1155"/>
          <ac:spMkLst>
            <pc:docMk/>
            <pc:sldMk cId="2447118592" sldId="404"/>
            <ac:spMk id="2" creationId="{7C6D2843-BF9F-4FE7-9A2E-C8A64C8FFA90}"/>
          </ac:spMkLst>
        </pc:spChg>
        <pc:spChg chg="mod">
          <ac:chgData name="Boban Srezovski" userId="d2c5dd452d77a740" providerId="LiveId" clId="{F21B6093-2992-4642-9BAB-730F0B005C10}" dt="2022-04-01T00:14:29.633" v="1165" actId="14100"/>
          <ac:spMkLst>
            <pc:docMk/>
            <pc:sldMk cId="2447118592" sldId="404"/>
            <ac:spMk id="3" creationId="{7191CFFF-53FD-4C64-9590-01216DEF2680}"/>
          </ac:spMkLst>
        </pc:spChg>
        <pc:picChg chg="add mod">
          <ac:chgData name="Boban Srezovski" userId="d2c5dd452d77a740" providerId="LiveId" clId="{F21B6093-2992-4642-9BAB-730F0B005C10}" dt="2022-04-01T00:14:27.600" v="1164" actId="1076"/>
          <ac:picMkLst>
            <pc:docMk/>
            <pc:sldMk cId="2447118592" sldId="404"/>
            <ac:picMk id="5" creationId="{AEC5A497-C819-4092-88BE-48ED621262D1}"/>
          </ac:picMkLst>
        </pc:picChg>
      </pc:sldChg>
      <pc:sldChg chg="del">
        <pc:chgData name="Boban Srezovski" userId="d2c5dd452d77a740" providerId="LiveId" clId="{F21B6093-2992-4642-9BAB-730F0B005C10}" dt="2022-04-01T00:19:07.950" v="1266" actId="47"/>
        <pc:sldMkLst>
          <pc:docMk/>
          <pc:sldMk cId="1470157071" sldId="406"/>
        </pc:sldMkLst>
      </pc:sldChg>
      <pc:sldChg chg="addSp delSp modSp mod">
        <pc:chgData name="Boban Srezovski" userId="d2c5dd452d77a740" providerId="LiveId" clId="{F21B6093-2992-4642-9BAB-730F0B005C10}" dt="2022-04-01T00:32:53.890" v="1714" actId="1076"/>
        <pc:sldMkLst>
          <pc:docMk/>
          <pc:sldMk cId="1384360492" sldId="409"/>
        </pc:sldMkLst>
        <pc:spChg chg="mod">
          <ac:chgData name="Boban Srezovski" userId="d2c5dd452d77a740" providerId="LiveId" clId="{F21B6093-2992-4642-9BAB-730F0B005C10}" dt="2022-04-01T00:31:13.327" v="1648"/>
          <ac:spMkLst>
            <pc:docMk/>
            <pc:sldMk cId="1384360492" sldId="409"/>
            <ac:spMk id="2" creationId="{C9F86248-3367-41D1-8CBE-99F625F5DE90}"/>
          </ac:spMkLst>
        </pc:spChg>
        <pc:spChg chg="mod">
          <ac:chgData name="Boban Srezovski" userId="d2c5dd452d77a740" providerId="LiveId" clId="{F21B6093-2992-4642-9BAB-730F0B005C10}" dt="2022-04-01T00:32:48.019" v="1713" actId="20577"/>
          <ac:spMkLst>
            <pc:docMk/>
            <pc:sldMk cId="1384360492" sldId="409"/>
            <ac:spMk id="3" creationId="{552E5C53-782F-4C3A-9CF6-2C21BA863637}"/>
          </ac:spMkLst>
        </pc:spChg>
        <pc:picChg chg="del">
          <ac:chgData name="Boban Srezovski" userId="d2c5dd452d77a740" providerId="LiveId" clId="{F21B6093-2992-4642-9BAB-730F0B005C10}" dt="2022-04-01T00:31:25.051" v="1652" actId="478"/>
          <ac:picMkLst>
            <pc:docMk/>
            <pc:sldMk cId="1384360492" sldId="409"/>
            <ac:picMk id="5" creationId="{6BFF0797-4F20-481B-BED9-3DCCA171BEED}"/>
          </ac:picMkLst>
        </pc:picChg>
        <pc:picChg chg="add mod">
          <ac:chgData name="Boban Srezovski" userId="d2c5dd452d77a740" providerId="LiveId" clId="{F21B6093-2992-4642-9BAB-730F0B005C10}" dt="2022-04-01T00:32:53.890" v="1714" actId="1076"/>
          <ac:picMkLst>
            <pc:docMk/>
            <pc:sldMk cId="1384360492" sldId="409"/>
            <ac:picMk id="6" creationId="{75F84627-87E5-4426-97B6-E87DA5696F99}"/>
          </ac:picMkLst>
        </pc:picChg>
      </pc:sldChg>
      <pc:sldChg chg="addSp delSp modSp mod">
        <pc:chgData name="Boban Srezovski" userId="d2c5dd452d77a740" providerId="LiveId" clId="{F21B6093-2992-4642-9BAB-730F0B005C10}" dt="2022-04-01T01:44:37.152" v="3033" actId="20577"/>
        <pc:sldMkLst>
          <pc:docMk/>
          <pc:sldMk cId="2248868909" sldId="410"/>
        </pc:sldMkLst>
        <pc:spChg chg="mod">
          <ac:chgData name="Boban Srezovski" userId="d2c5dd452d77a740" providerId="LiveId" clId="{F21B6093-2992-4642-9BAB-730F0B005C10}" dt="2022-04-01T01:43:28.564" v="2989"/>
          <ac:spMkLst>
            <pc:docMk/>
            <pc:sldMk cId="2248868909" sldId="410"/>
            <ac:spMk id="2" creationId="{C9F86248-3367-41D1-8CBE-99F625F5DE90}"/>
          </ac:spMkLst>
        </pc:spChg>
        <pc:spChg chg="mod">
          <ac:chgData name="Boban Srezovski" userId="d2c5dd452d77a740" providerId="LiveId" clId="{F21B6093-2992-4642-9BAB-730F0B005C10}" dt="2022-04-01T01:44:37.152" v="3033" actId="20577"/>
          <ac:spMkLst>
            <pc:docMk/>
            <pc:sldMk cId="2248868909" sldId="410"/>
            <ac:spMk id="3" creationId="{552E5C53-782F-4C3A-9CF6-2C21BA863637}"/>
          </ac:spMkLst>
        </pc:spChg>
        <pc:spChg chg="add del">
          <ac:chgData name="Boban Srezovski" userId="d2c5dd452d77a740" providerId="LiveId" clId="{F21B6093-2992-4642-9BAB-730F0B005C10}" dt="2022-04-01T01:03:49.471" v="2341" actId="22"/>
          <ac:spMkLst>
            <pc:docMk/>
            <pc:sldMk cId="2248868909" sldId="410"/>
            <ac:spMk id="7" creationId="{6B2A7375-C150-450B-83D3-F3AF9344B9B7}"/>
          </ac:spMkLst>
        </pc:spChg>
        <pc:picChg chg="add del mod">
          <ac:chgData name="Boban Srezovski" userId="d2c5dd452d77a740" providerId="LiveId" clId="{F21B6093-2992-4642-9BAB-730F0B005C10}" dt="2022-04-01T01:01:36.758" v="2283" actId="478"/>
          <ac:picMkLst>
            <pc:docMk/>
            <pc:sldMk cId="2248868909" sldId="410"/>
            <ac:picMk id="5" creationId="{C0D184E6-9E94-43E5-9417-065DE7F4B243}"/>
          </ac:picMkLst>
        </pc:picChg>
        <pc:picChg chg="add mod">
          <ac:chgData name="Boban Srezovski" userId="d2c5dd452d77a740" providerId="LiveId" clId="{F21B6093-2992-4642-9BAB-730F0B005C10}" dt="2022-04-01T01:44:28.973" v="3031" actId="1076"/>
          <ac:picMkLst>
            <pc:docMk/>
            <pc:sldMk cId="2248868909" sldId="410"/>
            <ac:picMk id="9" creationId="{61390D0A-B8CA-4653-A0FC-E2D3AAD545B2}"/>
          </ac:picMkLst>
        </pc:picChg>
      </pc:sldChg>
      <pc:sldChg chg="modSp mod">
        <pc:chgData name="Boban Srezovski" userId="d2c5dd452d77a740" providerId="LiveId" clId="{F21B6093-2992-4642-9BAB-730F0B005C10}" dt="2022-04-01T02:02:08.076" v="3492" actId="27636"/>
        <pc:sldMkLst>
          <pc:docMk/>
          <pc:sldMk cId="1440591897" sldId="412"/>
        </pc:sldMkLst>
        <pc:spChg chg="mod">
          <ac:chgData name="Boban Srezovski" userId="d2c5dd452d77a740" providerId="LiveId" clId="{F21B6093-2992-4642-9BAB-730F0B005C10}" dt="2022-04-01T02:01:25.066" v="3454"/>
          <ac:spMkLst>
            <pc:docMk/>
            <pc:sldMk cId="1440591897" sldId="412"/>
            <ac:spMk id="2" creationId="{9919E29B-1C8F-4C74-ABFE-0ABC24C3EDC2}"/>
          </ac:spMkLst>
        </pc:spChg>
        <pc:spChg chg="mod">
          <ac:chgData name="Boban Srezovski" userId="d2c5dd452d77a740" providerId="LiveId" clId="{F21B6093-2992-4642-9BAB-730F0B005C10}" dt="2022-04-01T02:02:08.076" v="3492" actId="27636"/>
          <ac:spMkLst>
            <pc:docMk/>
            <pc:sldMk cId="1440591897" sldId="412"/>
            <ac:spMk id="3" creationId="{D12D863C-4280-4130-AB66-83408E1CAD2C}"/>
          </ac:spMkLst>
        </pc:spChg>
      </pc:sldChg>
      <pc:sldChg chg="add del">
        <pc:chgData name="Boban Srezovski" userId="d2c5dd452d77a740" providerId="LiveId" clId="{F21B6093-2992-4642-9BAB-730F0B005C10}" dt="2022-04-01T02:05:49.643" v="3594" actId="47"/>
        <pc:sldMkLst>
          <pc:docMk/>
          <pc:sldMk cId="1045791783" sldId="415"/>
        </pc:sldMkLst>
      </pc:sldChg>
      <pc:sldChg chg="add del">
        <pc:chgData name="Boban Srezovski" userId="d2c5dd452d77a740" providerId="LiveId" clId="{F21B6093-2992-4642-9BAB-730F0B005C10}" dt="2022-04-01T02:06:06.928" v="3595" actId="47"/>
        <pc:sldMkLst>
          <pc:docMk/>
          <pc:sldMk cId="2247424491" sldId="416"/>
        </pc:sldMkLst>
      </pc:sldChg>
      <pc:sldChg chg="add del">
        <pc:chgData name="Boban Srezovski" userId="d2c5dd452d77a740" providerId="LiveId" clId="{F21B6093-2992-4642-9BAB-730F0B005C10}" dt="2022-04-01T02:06:14.635" v="3596" actId="47"/>
        <pc:sldMkLst>
          <pc:docMk/>
          <pc:sldMk cId="1651756962" sldId="424"/>
        </pc:sldMkLst>
      </pc:sldChg>
      <pc:sldChg chg="add del">
        <pc:chgData name="Boban Srezovski" userId="d2c5dd452d77a740" providerId="LiveId" clId="{F21B6093-2992-4642-9BAB-730F0B005C10}" dt="2022-04-01T02:06:14.635" v="3596" actId="47"/>
        <pc:sldMkLst>
          <pc:docMk/>
          <pc:sldMk cId="1000529401" sldId="428"/>
        </pc:sldMkLst>
      </pc:sldChg>
      <pc:sldChg chg="add del">
        <pc:chgData name="Boban Srezovski" userId="d2c5dd452d77a740" providerId="LiveId" clId="{F21B6093-2992-4642-9BAB-730F0B005C10}" dt="2022-04-01T02:06:14.635" v="3596" actId="47"/>
        <pc:sldMkLst>
          <pc:docMk/>
          <pc:sldMk cId="2303601437" sldId="433"/>
        </pc:sldMkLst>
      </pc:sldChg>
      <pc:sldChg chg="add del">
        <pc:chgData name="Boban Srezovski" userId="d2c5dd452d77a740" providerId="LiveId" clId="{F21B6093-2992-4642-9BAB-730F0B005C10}" dt="2022-04-01T02:06:14.635" v="3596" actId="47"/>
        <pc:sldMkLst>
          <pc:docMk/>
          <pc:sldMk cId="3956223254" sldId="434"/>
        </pc:sldMkLst>
      </pc:sldChg>
      <pc:sldChg chg="modSp mod">
        <pc:chgData name="Boban Srezovski" userId="d2c5dd452d77a740" providerId="LiveId" clId="{F21B6093-2992-4642-9BAB-730F0B005C10}" dt="2022-04-01T02:07:12.404" v="3620" actId="15"/>
        <pc:sldMkLst>
          <pc:docMk/>
          <pc:sldMk cId="31396738" sldId="435"/>
        </pc:sldMkLst>
        <pc:spChg chg="mod">
          <ac:chgData name="Boban Srezovski" userId="d2c5dd452d77a740" providerId="LiveId" clId="{F21B6093-2992-4642-9BAB-730F0B005C10}" dt="2022-04-01T02:07:12.404" v="3620" actId="15"/>
          <ac:spMkLst>
            <pc:docMk/>
            <pc:sldMk cId="31396738" sldId="435"/>
            <ac:spMk id="3" creationId="{C54D1EC5-AB79-4E7C-A1F0-91B329B0B026}"/>
          </ac:spMkLst>
        </pc:spChg>
        <pc:spChg chg="mod">
          <ac:chgData name="Boban Srezovski" userId="d2c5dd452d77a740" providerId="LiveId" clId="{F21B6093-2992-4642-9BAB-730F0B005C10}" dt="2022-04-01T02:06:45.765" v="3611"/>
          <ac:spMkLst>
            <pc:docMk/>
            <pc:sldMk cId="31396738" sldId="435"/>
            <ac:spMk id="5" creationId="{7A831272-0D9E-413E-BEE7-F4722C41BEE0}"/>
          </ac:spMkLst>
        </pc:spChg>
      </pc:sldChg>
      <pc:sldChg chg="addSp modSp mod">
        <pc:chgData name="Boban Srezovski" userId="d2c5dd452d77a740" providerId="LiveId" clId="{F21B6093-2992-4642-9BAB-730F0B005C10}" dt="2022-04-01T00:26:01.921" v="1435" actId="1076"/>
        <pc:sldMkLst>
          <pc:docMk/>
          <pc:sldMk cId="73288427" sldId="450"/>
        </pc:sldMkLst>
        <pc:spChg chg="mod">
          <ac:chgData name="Boban Srezovski" userId="d2c5dd452d77a740" providerId="LiveId" clId="{F21B6093-2992-4642-9BAB-730F0B005C10}" dt="2022-04-01T00:24:57.766" v="1402"/>
          <ac:spMkLst>
            <pc:docMk/>
            <pc:sldMk cId="73288427" sldId="450"/>
            <ac:spMk id="2" creationId="{5CEA75BC-051B-4517-B0C2-52748A9025EB}"/>
          </ac:spMkLst>
        </pc:spChg>
        <pc:spChg chg="mod">
          <ac:chgData name="Boban Srezovski" userId="d2c5dd452d77a740" providerId="LiveId" clId="{F21B6093-2992-4642-9BAB-730F0B005C10}" dt="2022-04-01T00:25:52.159" v="1433" actId="27636"/>
          <ac:spMkLst>
            <pc:docMk/>
            <pc:sldMk cId="73288427" sldId="450"/>
            <ac:spMk id="3" creationId="{3A746977-C0C9-422D-A870-3763633BD0A4}"/>
          </ac:spMkLst>
        </pc:spChg>
        <pc:picChg chg="add mod">
          <ac:chgData name="Boban Srezovski" userId="d2c5dd452d77a740" providerId="LiveId" clId="{F21B6093-2992-4642-9BAB-730F0B005C10}" dt="2022-04-01T00:26:01.921" v="1435" actId="1076"/>
          <ac:picMkLst>
            <pc:docMk/>
            <pc:sldMk cId="73288427" sldId="450"/>
            <ac:picMk id="5" creationId="{B8B4D9FC-A963-40BD-BE33-D1B5EFF8D17C}"/>
          </ac:picMkLst>
        </pc:picChg>
      </pc:sldChg>
      <pc:sldChg chg="add del">
        <pc:chgData name="Boban Srezovski" userId="d2c5dd452d77a740" providerId="LiveId" clId="{F21B6093-2992-4642-9BAB-730F0B005C10}" dt="2022-04-01T02:06:20.120" v="3597" actId="47"/>
        <pc:sldMkLst>
          <pc:docMk/>
          <pc:sldMk cId="2334614360" sldId="460"/>
        </pc:sldMkLst>
      </pc:sldChg>
      <pc:sldChg chg="addSp delSp modSp mod">
        <pc:chgData name="Boban Srezovski" userId="d2c5dd452d77a740" providerId="LiveId" clId="{F21B6093-2992-4642-9BAB-730F0B005C10}" dt="2022-03-31T23:34:49.238" v="320" actId="242"/>
        <pc:sldMkLst>
          <pc:docMk/>
          <pc:sldMk cId="3857400375" sldId="499"/>
        </pc:sldMkLst>
        <pc:spChg chg="mod">
          <ac:chgData name="Boban Srezovski" userId="d2c5dd452d77a740" providerId="LiveId" clId="{F21B6093-2992-4642-9BAB-730F0B005C10}" dt="2022-03-31T23:33:01.851" v="279"/>
          <ac:spMkLst>
            <pc:docMk/>
            <pc:sldMk cId="3857400375" sldId="499"/>
            <ac:spMk id="2" creationId="{7C6D2843-BF9F-4FE7-9A2E-C8A64C8FFA90}"/>
          </ac:spMkLst>
        </pc:spChg>
        <pc:spChg chg="mod">
          <ac:chgData name="Boban Srezovski" userId="d2c5dd452d77a740" providerId="LiveId" clId="{F21B6093-2992-4642-9BAB-730F0B005C10}" dt="2022-03-31T23:34:49.238" v="320" actId="242"/>
          <ac:spMkLst>
            <pc:docMk/>
            <pc:sldMk cId="3857400375" sldId="499"/>
            <ac:spMk id="3" creationId="{7191CFFF-53FD-4C64-9590-01216DEF2680}"/>
          </ac:spMkLst>
        </pc:spChg>
        <pc:picChg chg="add del mod">
          <ac:chgData name="Boban Srezovski" userId="d2c5dd452d77a740" providerId="LiveId" clId="{F21B6093-2992-4642-9BAB-730F0B005C10}" dt="2022-03-31T23:34:32.775" v="315" actId="478"/>
          <ac:picMkLst>
            <pc:docMk/>
            <pc:sldMk cId="3857400375" sldId="499"/>
            <ac:picMk id="5" creationId="{3FF30132-E476-403B-9AAA-B8CD742852B1}"/>
          </ac:picMkLst>
        </pc:picChg>
        <pc:picChg chg="add mod">
          <ac:chgData name="Boban Srezovski" userId="d2c5dd452d77a740" providerId="LiveId" clId="{F21B6093-2992-4642-9BAB-730F0B005C10}" dt="2022-03-31T23:34:43.846" v="318" actId="14100"/>
          <ac:picMkLst>
            <pc:docMk/>
            <pc:sldMk cId="3857400375" sldId="499"/>
            <ac:picMk id="7" creationId="{8E109174-5EF7-4BD8-8C64-9C784A8D74FA}"/>
          </ac:picMkLst>
        </pc:picChg>
      </pc:sldChg>
      <pc:sldChg chg="delSp modSp mod">
        <pc:chgData name="Boban Srezovski" userId="d2c5dd452d77a740" providerId="LiveId" clId="{F21B6093-2992-4642-9BAB-730F0B005C10}" dt="2022-03-31T23:31:01.541" v="236"/>
        <pc:sldMkLst>
          <pc:docMk/>
          <pc:sldMk cId="3728514635" sldId="501"/>
        </pc:sldMkLst>
        <pc:spChg chg="mod">
          <ac:chgData name="Boban Srezovski" userId="d2c5dd452d77a740" providerId="LiveId" clId="{F21B6093-2992-4642-9BAB-730F0B005C10}" dt="2022-03-31T23:29:25.841" v="170"/>
          <ac:spMkLst>
            <pc:docMk/>
            <pc:sldMk cId="3728514635" sldId="501"/>
            <ac:spMk id="2" creationId="{7C6D2843-BF9F-4FE7-9A2E-C8A64C8FFA90}"/>
          </ac:spMkLst>
        </pc:spChg>
        <pc:spChg chg="mod">
          <ac:chgData name="Boban Srezovski" userId="d2c5dd452d77a740" providerId="LiveId" clId="{F21B6093-2992-4642-9BAB-730F0B005C10}" dt="2022-03-31T23:31:01.541" v="236"/>
          <ac:spMkLst>
            <pc:docMk/>
            <pc:sldMk cId="3728514635" sldId="501"/>
            <ac:spMk id="3" creationId="{7191CFFF-53FD-4C64-9590-01216DEF2680}"/>
          </ac:spMkLst>
        </pc:spChg>
        <pc:picChg chg="del mod">
          <ac:chgData name="Boban Srezovski" userId="d2c5dd452d77a740" providerId="LiveId" clId="{F21B6093-2992-4642-9BAB-730F0B005C10}" dt="2022-03-31T23:29:50.424" v="185" actId="478"/>
          <ac:picMkLst>
            <pc:docMk/>
            <pc:sldMk cId="3728514635" sldId="501"/>
            <ac:picMk id="5" creationId="{CE774CCC-8B85-4C68-83CE-CB5B8B7C0265}"/>
          </ac:picMkLst>
        </pc:picChg>
      </pc:sldChg>
      <pc:sldChg chg="delSp modSp mod">
        <pc:chgData name="Boban Srezovski" userId="d2c5dd452d77a740" providerId="LiveId" clId="{F21B6093-2992-4642-9BAB-730F0B005C10}" dt="2022-04-01T00:34:39.331" v="1761" actId="20577"/>
        <pc:sldMkLst>
          <pc:docMk/>
          <pc:sldMk cId="2492666964" sldId="505"/>
        </pc:sldMkLst>
        <pc:spChg chg="mod">
          <ac:chgData name="Boban Srezovski" userId="d2c5dd452d77a740" providerId="LiveId" clId="{F21B6093-2992-4642-9BAB-730F0B005C10}" dt="2022-04-01T00:33:58.631" v="1732"/>
          <ac:spMkLst>
            <pc:docMk/>
            <pc:sldMk cId="2492666964" sldId="505"/>
            <ac:spMk id="2" creationId="{C9F86248-3367-41D1-8CBE-99F625F5DE90}"/>
          </ac:spMkLst>
        </pc:spChg>
        <pc:spChg chg="mod">
          <ac:chgData name="Boban Srezovski" userId="d2c5dd452d77a740" providerId="LiveId" clId="{F21B6093-2992-4642-9BAB-730F0B005C10}" dt="2022-04-01T00:34:39.331" v="1761" actId="20577"/>
          <ac:spMkLst>
            <pc:docMk/>
            <pc:sldMk cId="2492666964" sldId="505"/>
            <ac:spMk id="3" creationId="{552E5C53-782F-4C3A-9CF6-2C21BA863637}"/>
          </ac:spMkLst>
        </pc:spChg>
        <pc:picChg chg="del">
          <ac:chgData name="Boban Srezovski" userId="d2c5dd452d77a740" providerId="LiveId" clId="{F21B6093-2992-4642-9BAB-730F0B005C10}" dt="2022-04-01T00:34:22.131" v="1756" actId="478"/>
          <ac:picMkLst>
            <pc:docMk/>
            <pc:sldMk cId="2492666964" sldId="505"/>
            <ac:picMk id="5" creationId="{D481AADC-E765-4656-9A4E-331F4F995367}"/>
          </ac:picMkLst>
        </pc:picChg>
      </pc:sldChg>
      <pc:sldChg chg="delSp modSp mod">
        <pc:chgData name="Boban Srezovski" userId="d2c5dd452d77a740" providerId="LiveId" clId="{F21B6093-2992-4642-9BAB-730F0B005C10}" dt="2022-04-01T00:41:16.971" v="1909" actId="242"/>
        <pc:sldMkLst>
          <pc:docMk/>
          <pc:sldMk cId="1301841648" sldId="506"/>
        </pc:sldMkLst>
        <pc:spChg chg="mod">
          <ac:chgData name="Boban Srezovski" userId="d2c5dd452d77a740" providerId="LiveId" clId="{F21B6093-2992-4642-9BAB-730F0B005C10}" dt="2022-04-01T00:40:17.605" v="1862" actId="27636"/>
          <ac:spMkLst>
            <pc:docMk/>
            <pc:sldMk cId="1301841648" sldId="506"/>
            <ac:spMk id="2" creationId="{C9F86248-3367-41D1-8CBE-99F625F5DE90}"/>
          </ac:spMkLst>
        </pc:spChg>
        <pc:spChg chg="mod">
          <ac:chgData name="Boban Srezovski" userId="d2c5dd452d77a740" providerId="LiveId" clId="{F21B6093-2992-4642-9BAB-730F0B005C10}" dt="2022-04-01T00:41:16.971" v="1909" actId="242"/>
          <ac:spMkLst>
            <pc:docMk/>
            <pc:sldMk cId="1301841648" sldId="506"/>
            <ac:spMk id="3" creationId="{552E5C53-782F-4C3A-9CF6-2C21BA863637}"/>
          </ac:spMkLst>
        </pc:spChg>
        <pc:picChg chg="del">
          <ac:chgData name="Boban Srezovski" userId="d2c5dd452d77a740" providerId="LiveId" clId="{F21B6093-2992-4642-9BAB-730F0B005C10}" dt="2022-04-01T00:40:31.847" v="1867" actId="478"/>
          <ac:picMkLst>
            <pc:docMk/>
            <pc:sldMk cId="1301841648" sldId="506"/>
            <ac:picMk id="5" creationId="{0B117DB5-1A7C-4950-822B-5919D9BAD2A4}"/>
          </ac:picMkLst>
        </pc:picChg>
      </pc:sldChg>
      <pc:sldChg chg="addSp modSp mod">
        <pc:chgData name="Boban Srezovski" userId="d2c5dd452d77a740" providerId="LiveId" clId="{F21B6093-2992-4642-9BAB-730F0B005C10}" dt="2022-04-01T01:11:20.612" v="2408" actId="14100"/>
        <pc:sldMkLst>
          <pc:docMk/>
          <pc:sldMk cId="4246388712" sldId="507"/>
        </pc:sldMkLst>
        <pc:spChg chg="mod">
          <ac:chgData name="Boban Srezovski" userId="d2c5dd452d77a740" providerId="LiveId" clId="{F21B6093-2992-4642-9BAB-730F0B005C10}" dt="2022-04-01T01:10:36.889" v="2391"/>
          <ac:spMkLst>
            <pc:docMk/>
            <pc:sldMk cId="4246388712" sldId="507"/>
            <ac:spMk id="2" creationId="{C9F86248-3367-41D1-8CBE-99F625F5DE90}"/>
          </ac:spMkLst>
        </pc:spChg>
        <pc:spChg chg="mod">
          <ac:chgData name="Boban Srezovski" userId="d2c5dd452d77a740" providerId="LiveId" clId="{F21B6093-2992-4642-9BAB-730F0B005C10}" dt="2022-04-01T01:11:20.612" v="2408" actId="14100"/>
          <ac:spMkLst>
            <pc:docMk/>
            <pc:sldMk cId="4246388712" sldId="507"/>
            <ac:spMk id="3" creationId="{552E5C53-782F-4C3A-9CF6-2C21BA863637}"/>
          </ac:spMkLst>
        </pc:spChg>
        <pc:picChg chg="add mod">
          <ac:chgData name="Boban Srezovski" userId="d2c5dd452d77a740" providerId="LiveId" clId="{F21B6093-2992-4642-9BAB-730F0B005C10}" dt="2022-04-01T01:11:08.611" v="2404" actId="1076"/>
          <ac:picMkLst>
            <pc:docMk/>
            <pc:sldMk cId="4246388712" sldId="507"/>
            <ac:picMk id="5" creationId="{130E3D57-D5B2-4783-8158-8699678B29BB}"/>
          </ac:picMkLst>
        </pc:picChg>
      </pc:sldChg>
      <pc:sldChg chg="delSp modSp mod">
        <pc:chgData name="Boban Srezovski" userId="d2c5dd452d77a740" providerId="LiveId" clId="{F21B6093-2992-4642-9BAB-730F0B005C10}" dt="2022-04-01T01:14:42.966" v="2501" actId="12"/>
        <pc:sldMkLst>
          <pc:docMk/>
          <pc:sldMk cId="3129246703" sldId="508"/>
        </pc:sldMkLst>
        <pc:spChg chg="mod">
          <ac:chgData name="Boban Srezovski" userId="d2c5dd452d77a740" providerId="LiveId" clId="{F21B6093-2992-4642-9BAB-730F0B005C10}" dt="2022-04-01T01:13:29.901" v="2443" actId="6549"/>
          <ac:spMkLst>
            <pc:docMk/>
            <pc:sldMk cId="3129246703" sldId="508"/>
            <ac:spMk id="2" creationId="{C9F86248-3367-41D1-8CBE-99F625F5DE90}"/>
          </ac:spMkLst>
        </pc:spChg>
        <pc:spChg chg="mod">
          <ac:chgData name="Boban Srezovski" userId="d2c5dd452d77a740" providerId="LiveId" clId="{F21B6093-2992-4642-9BAB-730F0B005C10}" dt="2022-04-01T01:14:42.966" v="2501" actId="12"/>
          <ac:spMkLst>
            <pc:docMk/>
            <pc:sldMk cId="3129246703" sldId="508"/>
            <ac:spMk id="3" creationId="{552E5C53-782F-4C3A-9CF6-2C21BA863637}"/>
          </ac:spMkLst>
        </pc:spChg>
        <pc:picChg chg="del">
          <ac:chgData name="Boban Srezovski" userId="d2c5dd452d77a740" providerId="LiveId" clId="{F21B6093-2992-4642-9BAB-730F0B005C10}" dt="2022-04-01T00:46:12.723" v="2008" actId="478"/>
          <ac:picMkLst>
            <pc:docMk/>
            <pc:sldMk cId="3129246703" sldId="508"/>
            <ac:picMk id="5" creationId="{528639BF-8921-44C1-8B03-E2670C20C041}"/>
          </ac:picMkLst>
        </pc:picChg>
      </pc:sldChg>
      <pc:sldChg chg="addSp delSp modSp mod">
        <pc:chgData name="Boban Srezovski" userId="d2c5dd452d77a740" providerId="LiveId" clId="{F21B6093-2992-4642-9BAB-730F0B005C10}" dt="2022-04-01T01:16:55.115" v="2553" actId="242"/>
        <pc:sldMkLst>
          <pc:docMk/>
          <pc:sldMk cId="2854285467" sldId="509"/>
        </pc:sldMkLst>
        <pc:spChg chg="mod">
          <ac:chgData name="Boban Srezovski" userId="d2c5dd452d77a740" providerId="LiveId" clId="{F21B6093-2992-4642-9BAB-730F0B005C10}" dt="2022-04-01T01:16:22.370" v="2544"/>
          <ac:spMkLst>
            <pc:docMk/>
            <pc:sldMk cId="2854285467" sldId="509"/>
            <ac:spMk id="2" creationId="{C9F86248-3367-41D1-8CBE-99F625F5DE90}"/>
          </ac:spMkLst>
        </pc:spChg>
        <pc:spChg chg="mod">
          <ac:chgData name="Boban Srezovski" userId="d2c5dd452d77a740" providerId="LiveId" clId="{F21B6093-2992-4642-9BAB-730F0B005C10}" dt="2022-04-01T01:16:55.115" v="2553" actId="242"/>
          <ac:spMkLst>
            <pc:docMk/>
            <pc:sldMk cId="2854285467" sldId="509"/>
            <ac:spMk id="3" creationId="{552E5C53-782F-4C3A-9CF6-2C21BA863637}"/>
          </ac:spMkLst>
        </pc:spChg>
        <pc:picChg chg="add del mod">
          <ac:chgData name="Boban Srezovski" userId="d2c5dd452d77a740" providerId="LiveId" clId="{F21B6093-2992-4642-9BAB-730F0B005C10}" dt="2022-04-01T01:16:28.135" v="2546" actId="478"/>
          <ac:picMkLst>
            <pc:docMk/>
            <pc:sldMk cId="2854285467" sldId="509"/>
            <ac:picMk id="5" creationId="{DC401B42-D277-4010-92DA-C42CA1528E26}"/>
          </ac:picMkLst>
        </pc:picChg>
        <pc:picChg chg="del">
          <ac:chgData name="Boban Srezovski" userId="d2c5dd452d77a740" providerId="LiveId" clId="{F21B6093-2992-4642-9BAB-730F0B005C10}" dt="2022-04-01T00:47:32.526" v="2041" actId="478"/>
          <ac:picMkLst>
            <pc:docMk/>
            <pc:sldMk cId="2854285467" sldId="509"/>
            <ac:picMk id="6" creationId="{31B7FBD1-F40B-4E13-879A-0FCE025DB813}"/>
          </ac:picMkLst>
        </pc:picChg>
        <pc:picChg chg="add mod">
          <ac:chgData name="Boban Srezovski" userId="d2c5dd452d77a740" providerId="LiveId" clId="{F21B6093-2992-4642-9BAB-730F0B005C10}" dt="2022-04-01T01:16:48.436" v="2551" actId="1076"/>
          <ac:picMkLst>
            <pc:docMk/>
            <pc:sldMk cId="2854285467" sldId="509"/>
            <ac:picMk id="8" creationId="{C5D2A55C-35D8-479E-BCB8-5AE20535AEE0}"/>
          </ac:picMkLst>
        </pc:picChg>
      </pc:sldChg>
      <pc:sldChg chg="add del">
        <pc:chgData name="Boban Srezovski" userId="d2c5dd452d77a740" providerId="LiveId" clId="{F21B6093-2992-4642-9BAB-730F0B005C10}" dt="2022-04-01T02:06:14.635" v="3596" actId="47"/>
        <pc:sldMkLst>
          <pc:docMk/>
          <pc:sldMk cId="43585419" sldId="511"/>
        </pc:sldMkLst>
      </pc:sldChg>
      <pc:sldChg chg="modSp mod">
        <pc:chgData name="Boban Srezovski" userId="d2c5dd452d77a740" providerId="LiveId" clId="{F21B6093-2992-4642-9BAB-730F0B005C10}" dt="2022-03-31T23:31:51.449" v="274" actId="20577"/>
        <pc:sldMkLst>
          <pc:docMk/>
          <pc:sldMk cId="3469566560" sldId="533"/>
        </pc:sldMkLst>
        <pc:spChg chg="mod">
          <ac:chgData name="Boban Srezovski" userId="d2c5dd452d77a740" providerId="LiveId" clId="{F21B6093-2992-4642-9BAB-730F0B005C10}" dt="2022-03-31T23:31:15.547" v="237"/>
          <ac:spMkLst>
            <pc:docMk/>
            <pc:sldMk cId="3469566560" sldId="533"/>
            <ac:spMk id="2" creationId="{7C6D2843-BF9F-4FE7-9A2E-C8A64C8FFA90}"/>
          </ac:spMkLst>
        </pc:spChg>
        <pc:spChg chg="mod">
          <ac:chgData name="Boban Srezovski" userId="d2c5dd452d77a740" providerId="LiveId" clId="{F21B6093-2992-4642-9BAB-730F0B005C10}" dt="2022-03-31T23:31:51.449" v="274" actId="20577"/>
          <ac:spMkLst>
            <pc:docMk/>
            <pc:sldMk cId="3469566560" sldId="533"/>
            <ac:spMk id="3" creationId="{7191CFFF-53FD-4C64-9590-01216DEF2680}"/>
          </ac:spMkLst>
        </pc:spChg>
      </pc:sldChg>
      <pc:sldChg chg="delSp modSp mod">
        <pc:chgData name="Boban Srezovski" userId="d2c5dd452d77a740" providerId="LiveId" clId="{F21B6093-2992-4642-9BAB-730F0B005C10}" dt="2022-03-31T23:44:15.268" v="563" actId="27636"/>
        <pc:sldMkLst>
          <pc:docMk/>
          <pc:sldMk cId="3630972582" sldId="534"/>
        </pc:sldMkLst>
        <pc:spChg chg="mod">
          <ac:chgData name="Boban Srezovski" userId="d2c5dd452d77a740" providerId="LiveId" clId="{F21B6093-2992-4642-9BAB-730F0B005C10}" dt="2022-03-31T23:43:26.236" v="521"/>
          <ac:spMkLst>
            <pc:docMk/>
            <pc:sldMk cId="3630972582" sldId="534"/>
            <ac:spMk id="2" creationId="{7C6D2843-BF9F-4FE7-9A2E-C8A64C8FFA90}"/>
          </ac:spMkLst>
        </pc:spChg>
        <pc:spChg chg="mod">
          <ac:chgData name="Boban Srezovski" userId="d2c5dd452d77a740" providerId="LiveId" clId="{F21B6093-2992-4642-9BAB-730F0B005C10}" dt="2022-03-31T23:44:15.268" v="563" actId="27636"/>
          <ac:spMkLst>
            <pc:docMk/>
            <pc:sldMk cId="3630972582" sldId="534"/>
            <ac:spMk id="3" creationId="{7191CFFF-53FD-4C64-9590-01216DEF2680}"/>
          </ac:spMkLst>
        </pc:spChg>
        <pc:picChg chg="del">
          <ac:chgData name="Boban Srezovski" userId="d2c5dd452d77a740" providerId="LiveId" clId="{F21B6093-2992-4642-9BAB-730F0B005C10}" dt="2022-03-31T23:43:27.168" v="522" actId="478"/>
          <ac:picMkLst>
            <pc:docMk/>
            <pc:sldMk cId="3630972582" sldId="534"/>
            <ac:picMk id="5" creationId="{C61543E9-E5D4-4C29-88ED-9D75297D9314}"/>
          </ac:picMkLst>
        </pc:picChg>
      </pc:sldChg>
      <pc:sldChg chg="delSp modSp mod">
        <pc:chgData name="Boban Srezovski" userId="d2c5dd452d77a740" providerId="LiveId" clId="{F21B6093-2992-4642-9BAB-730F0B005C10}" dt="2022-03-31T23:45:23.816" v="605" actId="6549"/>
        <pc:sldMkLst>
          <pc:docMk/>
          <pc:sldMk cId="3170914976" sldId="535"/>
        </pc:sldMkLst>
        <pc:spChg chg="mod">
          <ac:chgData name="Boban Srezovski" userId="d2c5dd452d77a740" providerId="LiveId" clId="{F21B6093-2992-4642-9BAB-730F0B005C10}" dt="2022-03-31T23:45:07.116" v="585"/>
          <ac:spMkLst>
            <pc:docMk/>
            <pc:sldMk cId="3170914976" sldId="535"/>
            <ac:spMk id="2" creationId="{7C6D2843-BF9F-4FE7-9A2E-C8A64C8FFA90}"/>
          </ac:spMkLst>
        </pc:spChg>
        <pc:spChg chg="mod">
          <ac:chgData name="Boban Srezovski" userId="d2c5dd452d77a740" providerId="LiveId" clId="{F21B6093-2992-4642-9BAB-730F0B005C10}" dt="2022-03-31T23:45:23.816" v="605" actId="6549"/>
          <ac:spMkLst>
            <pc:docMk/>
            <pc:sldMk cId="3170914976" sldId="535"/>
            <ac:spMk id="3" creationId="{7191CFFF-53FD-4C64-9590-01216DEF2680}"/>
          </ac:spMkLst>
        </pc:spChg>
        <pc:picChg chg="del">
          <ac:chgData name="Boban Srezovski" userId="d2c5dd452d77a740" providerId="LiveId" clId="{F21B6093-2992-4642-9BAB-730F0B005C10}" dt="2022-03-31T23:45:12.146" v="588" actId="478"/>
          <ac:picMkLst>
            <pc:docMk/>
            <pc:sldMk cId="3170914976" sldId="535"/>
            <ac:picMk id="6" creationId="{D69D7C6A-5ED5-4D93-AE94-EB5F5A83077B}"/>
          </ac:picMkLst>
        </pc:picChg>
      </pc:sldChg>
      <pc:sldChg chg="modSp mod">
        <pc:chgData name="Boban Srezovski" userId="d2c5dd452d77a740" providerId="LiveId" clId="{F21B6093-2992-4642-9BAB-730F0B005C10}" dt="2022-03-31T23:59:11.674" v="791" actId="6549"/>
        <pc:sldMkLst>
          <pc:docMk/>
          <pc:sldMk cId="2411794144" sldId="536"/>
        </pc:sldMkLst>
        <pc:spChg chg="mod">
          <ac:chgData name="Boban Srezovski" userId="d2c5dd452d77a740" providerId="LiveId" clId="{F21B6093-2992-4642-9BAB-730F0B005C10}" dt="2022-03-31T23:58:47.513" v="770" actId="6549"/>
          <ac:spMkLst>
            <pc:docMk/>
            <pc:sldMk cId="2411794144" sldId="536"/>
            <ac:spMk id="2" creationId="{7C6D2843-BF9F-4FE7-9A2E-C8A64C8FFA90}"/>
          </ac:spMkLst>
        </pc:spChg>
        <pc:spChg chg="mod">
          <ac:chgData name="Boban Srezovski" userId="d2c5dd452d77a740" providerId="LiveId" clId="{F21B6093-2992-4642-9BAB-730F0B005C10}" dt="2022-03-31T23:59:11.674" v="791" actId="6549"/>
          <ac:spMkLst>
            <pc:docMk/>
            <pc:sldMk cId="2411794144" sldId="536"/>
            <ac:spMk id="3" creationId="{7191CFFF-53FD-4C64-9590-01216DEF2680}"/>
          </ac:spMkLst>
        </pc:spChg>
      </pc:sldChg>
      <pc:sldChg chg="modSp mod">
        <pc:chgData name="Boban Srezovski" userId="d2c5dd452d77a740" providerId="LiveId" clId="{F21B6093-2992-4642-9BAB-730F0B005C10}" dt="2022-04-01T00:03:21.199" v="921"/>
        <pc:sldMkLst>
          <pc:docMk/>
          <pc:sldMk cId="1573436300" sldId="538"/>
        </pc:sldMkLst>
        <pc:spChg chg="mod">
          <ac:chgData name="Boban Srezovski" userId="d2c5dd452d77a740" providerId="LiveId" clId="{F21B6093-2992-4642-9BAB-730F0B005C10}" dt="2022-04-01T00:02:36.154" v="894" actId="404"/>
          <ac:spMkLst>
            <pc:docMk/>
            <pc:sldMk cId="1573436300" sldId="538"/>
            <ac:spMk id="2" creationId="{7C6D2843-BF9F-4FE7-9A2E-C8A64C8FFA90}"/>
          </ac:spMkLst>
        </pc:spChg>
        <pc:spChg chg="mod">
          <ac:chgData name="Boban Srezovski" userId="d2c5dd452d77a740" providerId="LiveId" clId="{F21B6093-2992-4642-9BAB-730F0B005C10}" dt="2022-04-01T00:03:21.199" v="921"/>
          <ac:spMkLst>
            <pc:docMk/>
            <pc:sldMk cId="1573436300" sldId="538"/>
            <ac:spMk id="3" creationId="{7191CFFF-53FD-4C64-9590-01216DEF2680}"/>
          </ac:spMkLst>
        </pc:spChg>
      </pc:sldChg>
      <pc:sldChg chg="modSp mod">
        <pc:chgData name="Boban Srezovski" userId="d2c5dd452d77a740" providerId="LiveId" clId="{F21B6093-2992-4642-9BAB-730F0B005C10}" dt="2022-04-01T00:05:44.514" v="1001" actId="6549"/>
        <pc:sldMkLst>
          <pc:docMk/>
          <pc:sldMk cId="4211995243" sldId="541"/>
        </pc:sldMkLst>
        <pc:spChg chg="mod">
          <ac:chgData name="Boban Srezovski" userId="d2c5dd452d77a740" providerId="LiveId" clId="{F21B6093-2992-4642-9BAB-730F0B005C10}" dt="2022-04-01T00:05:27.775" v="975"/>
          <ac:spMkLst>
            <pc:docMk/>
            <pc:sldMk cId="4211995243" sldId="541"/>
            <ac:spMk id="2" creationId="{7C6D2843-BF9F-4FE7-9A2E-C8A64C8FFA90}"/>
          </ac:spMkLst>
        </pc:spChg>
        <pc:spChg chg="mod">
          <ac:chgData name="Boban Srezovski" userId="d2c5dd452d77a740" providerId="LiveId" clId="{F21B6093-2992-4642-9BAB-730F0B005C10}" dt="2022-04-01T00:05:44.514" v="1001" actId="6549"/>
          <ac:spMkLst>
            <pc:docMk/>
            <pc:sldMk cId="4211995243" sldId="541"/>
            <ac:spMk id="6" creationId="{E4F9CF5B-8DF4-4E68-ACB9-A5CD03BA29FA}"/>
          </ac:spMkLst>
        </pc:spChg>
      </pc:sldChg>
      <pc:sldChg chg="del">
        <pc:chgData name="Boban Srezovski" userId="d2c5dd452d77a740" providerId="LiveId" clId="{F21B6093-2992-4642-9BAB-730F0B005C10}" dt="2022-04-01T00:05:51.810" v="1002" actId="47"/>
        <pc:sldMkLst>
          <pc:docMk/>
          <pc:sldMk cId="4121062934" sldId="542"/>
        </pc:sldMkLst>
      </pc:sldChg>
      <pc:sldChg chg="delSp modSp mod">
        <pc:chgData name="Boban Srezovski" userId="d2c5dd452d77a740" providerId="LiveId" clId="{F21B6093-2992-4642-9BAB-730F0B005C10}" dt="2022-04-01T00:16:11.063" v="1184"/>
        <pc:sldMkLst>
          <pc:docMk/>
          <pc:sldMk cId="2345513876" sldId="548"/>
        </pc:sldMkLst>
        <pc:spChg chg="mod">
          <ac:chgData name="Boban Srezovski" userId="d2c5dd452d77a740" providerId="LiveId" clId="{F21B6093-2992-4642-9BAB-730F0B005C10}" dt="2022-04-01T00:16:11.063" v="1184"/>
          <ac:spMkLst>
            <pc:docMk/>
            <pc:sldMk cId="2345513876" sldId="548"/>
            <ac:spMk id="2" creationId="{7C6D2843-BF9F-4FE7-9A2E-C8A64C8FFA90}"/>
          </ac:spMkLst>
        </pc:spChg>
        <pc:spChg chg="mod">
          <ac:chgData name="Boban Srezovski" userId="d2c5dd452d77a740" providerId="LiveId" clId="{F21B6093-2992-4642-9BAB-730F0B005C10}" dt="2022-04-01T00:16:04.418" v="1183" actId="242"/>
          <ac:spMkLst>
            <pc:docMk/>
            <pc:sldMk cId="2345513876" sldId="548"/>
            <ac:spMk id="3" creationId="{7191CFFF-53FD-4C64-9590-01216DEF2680}"/>
          </ac:spMkLst>
        </pc:spChg>
        <pc:picChg chg="del">
          <ac:chgData name="Boban Srezovski" userId="d2c5dd452d77a740" providerId="LiveId" clId="{F21B6093-2992-4642-9BAB-730F0B005C10}" dt="2022-04-01T00:15:51.444" v="1166" actId="478"/>
          <ac:picMkLst>
            <pc:docMk/>
            <pc:sldMk cId="2345513876" sldId="548"/>
            <ac:picMk id="6" creationId="{10E65C21-722C-4EF8-9E5C-0A1E440612CB}"/>
          </ac:picMkLst>
        </pc:picChg>
      </pc:sldChg>
      <pc:sldChg chg="addSp delSp modSp mod">
        <pc:chgData name="Boban Srezovski" userId="d2c5dd452d77a740" providerId="LiveId" clId="{F21B6093-2992-4642-9BAB-730F0B005C10}" dt="2022-04-01T00:17:12.050" v="1221" actId="20577"/>
        <pc:sldMkLst>
          <pc:docMk/>
          <pc:sldMk cId="3189532388" sldId="549"/>
        </pc:sldMkLst>
        <pc:spChg chg="mod">
          <ac:chgData name="Boban Srezovski" userId="d2c5dd452d77a740" providerId="LiveId" clId="{F21B6093-2992-4642-9BAB-730F0B005C10}" dt="2022-04-01T00:16:23.813" v="1195" actId="27636"/>
          <ac:spMkLst>
            <pc:docMk/>
            <pc:sldMk cId="3189532388" sldId="549"/>
            <ac:spMk id="2" creationId="{7C6D2843-BF9F-4FE7-9A2E-C8A64C8FFA90}"/>
          </ac:spMkLst>
        </pc:spChg>
        <pc:spChg chg="add mod">
          <ac:chgData name="Boban Srezovski" userId="d2c5dd452d77a740" providerId="LiveId" clId="{F21B6093-2992-4642-9BAB-730F0B005C10}" dt="2022-04-01T00:17:12.050" v="1221" actId="20577"/>
          <ac:spMkLst>
            <pc:docMk/>
            <pc:sldMk cId="3189532388" sldId="549"/>
            <ac:spMk id="4" creationId="{38C582EF-96E4-4B7B-B385-B401DA8C0820}"/>
          </ac:spMkLst>
        </pc:spChg>
        <pc:picChg chg="del">
          <ac:chgData name="Boban Srezovski" userId="d2c5dd452d77a740" providerId="LiveId" clId="{F21B6093-2992-4642-9BAB-730F0B005C10}" dt="2022-04-01T00:16:35.130" v="1198" actId="478"/>
          <ac:picMkLst>
            <pc:docMk/>
            <pc:sldMk cId="3189532388" sldId="549"/>
            <ac:picMk id="5" creationId="{DBCC13A9-AE14-414B-9578-23136316E6C9}"/>
          </ac:picMkLst>
        </pc:picChg>
      </pc:sldChg>
      <pc:sldChg chg="delSp modSp mod">
        <pc:chgData name="Boban Srezovski" userId="d2c5dd452d77a740" providerId="LiveId" clId="{F21B6093-2992-4642-9BAB-730F0B005C10}" dt="2022-04-01T00:20:12.057" v="1309" actId="242"/>
        <pc:sldMkLst>
          <pc:docMk/>
          <pc:sldMk cId="2055545672" sldId="550"/>
        </pc:sldMkLst>
        <pc:spChg chg="mod">
          <ac:chgData name="Boban Srezovski" userId="d2c5dd452d77a740" providerId="LiveId" clId="{F21B6093-2992-4642-9BAB-730F0B005C10}" dt="2022-04-01T00:19:19.171" v="1275" actId="27636"/>
          <ac:spMkLst>
            <pc:docMk/>
            <pc:sldMk cId="2055545672" sldId="550"/>
            <ac:spMk id="2" creationId="{D78F90F5-FAD9-4BB6-A484-9924570FB7C3}"/>
          </ac:spMkLst>
        </pc:spChg>
        <pc:spChg chg="mod">
          <ac:chgData name="Boban Srezovski" userId="d2c5dd452d77a740" providerId="LiveId" clId="{F21B6093-2992-4642-9BAB-730F0B005C10}" dt="2022-04-01T00:20:12.057" v="1309" actId="242"/>
          <ac:spMkLst>
            <pc:docMk/>
            <pc:sldMk cId="2055545672" sldId="550"/>
            <ac:spMk id="3" creationId="{99F681F9-0402-4D06-9BEF-D93BDD88C9FF}"/>
          </ac:spMkLst>
        </pc:spChg>
        <pc:picChg chg="del">
          <ac:chgData name="Boban Srezovski" userId="d2c5dd452d77a740" providerId="LiveId" clId="{F21B6093-2992-4642-9BAB-730F0B005C10}" dt="2022-04-01T00:20:03.914" v="1307" actId="478"/>
          <ac:picMkLst>
            <pc:docMk/>
            <pc:sldMk cId="2055545672" sldId="550"/>
            <ac:picMk id="5" creationId="{7A0CF94C-D926-462A-9A13-6DF23361C9DF}"/>
          </ac:picMkLst>
        </pc:picChg>
      </pc:sldChg>
      <pc:sldChg chg="addSp delSp modSp mod">
        <pc:chgData name="Boban Srezovski" userId="d2c5dd452d77a740" providerId="LiveId" clId="{F21B6093-2992-4642-9BAB-730F0B005C10}" dt="2022-04-01T00:38:08.411" v="1855" actId="20577"/>
        <pc:sldMkLst>
          <pc:docMk/>
          <pc:sldMk cId="4049927956" sldId="560"/>
        </pc:sldMkLst>
        <pc:spChg chg="mod">
          <ac:chgData name="Boban Srezovski" userId="d2c5dd452d77a740" providerId="LiveId" clId="{F21B6093-2992-4642-9BAB-730F0B005C10}" dt="2022-04-01T00:35:34.995" v="1774" actId="6549"/>
          <ac:spMkLst>
            <pc:docMk/>
            <pc:sldMk cId="4049927956" sldId="560"/>
            <ac:spMk id="2" creationId="{C9F86248-3367-41D1-8CBE-99F625F5DE90}"/>
          </ac:spMkLst>
        </pc:spChg>
        <pc:spChg chg="mod">
          <ac:chgData name="Boban Srezovski" userId="d2c5dd452d77a740" providerId="LiveId" clId="{F21B6093-2992-4642-9BAB-730F0B005C10}" dt="2022-04-01T00:37:27.545" v="1835" actId="27636"/>
          <ac:spMkLst>
            <pc:docMk/>
            <pc:sldMk cId="4049927956" sldId="560"/>
            <ac:spMk id="3" creationId="{552E5C53-782F-4C3A-9CF6-2C21BA863637}"/>
          </ac:spMkLst>
        </pc:spChg>
        <pc:spChg chg="add mod">
          <ac:chgData name="Boban Srezovski" userId="d2c5dd452d77a740" providerId="LiveId" clId="{F21B6093-2992-4642-9BAB-730F0B005C10}" dt="2022-04-01T00:38:08.411" v="1855" actId="20577"/>
          <ac:spMkLst>
            <pc:docMk/>
            <pc:sldMk cId="4049927956" sldId="560"/>
            <ac:spMk id="6" creationId="{E18BD81E-2F12-40BD-837E-733A9C8E3DCD}"/>
          </ac:spMkLst>
        </pc:spChg>
        <pc:picChg chg="del">
          <ac:chgData name="Boban Srezovski" userId="d2c5dd452d77a740" providerId="LiveId" clId="{F21B6093-2992-4642-9BAB-730F0B005C10}" dt="2022-04-01T00:36:07.117" v="1809" actId="478"/>
          <ac:picMkLst>
            <pc:docMk/>
            <pc:sldMk cId="4049927956" sldId="560"/>
            <ac:picMk id="5" creationId="{773846D0-607D-46F3-A3E7-506CEF5231A3}"/>
          </ac:picMkLst>
        </pc:picChg>
        <pc:picChg chg="add mod">
          <ac:chgData name="Boban Srezovski" userId="d2c5dd452d77a740" providerId="LiveId" clId="{F21B6093-2992-4642-9BAB-730F0B005C10}" dt="2022-04-01T00:36:50.290" v="1824" actId="1076"/>
          <ac:picMkLst>
            <pc:docMk/>
            <pc:sldMk cId="4049927956" sldId="560"/>
            <ac:picMk id="7" creationId="{5F12DAC4-AA3D-4B30-8879-9EF223CB9B85}"/>
          </ac:picMkLst>
        </pc:picChg>
      </pc:sldChg>
      <pc:sldChg chg="modSp mod">
        <pc:chgData name="Boban Srezovski" userId="d2c5dd452d77a740" providerId="LiveId" clId="{F21B6093-2992-4642-9BAB-730F0B005C10}" dt="2022-04-01T01:48:53.288" v="3173" actId="403"/>
        <pc:sldMkLst>
          <pc:docMk/>
          <pc:sldMk cId="596836900" sldId="563"/>
        </pc:sldMkLst>
        <pc:spChg chg="mod">
          <ac:chgData name="Boban Srezovski" userId="d2c5dd452d77a740" providerId="LiveId" clId="{F21B6093-2992-4642-9BAB-730F0B005C10}" dt="2022-04-01T01:47:59.102" v="3129" actId="6549"/>
          <ac:spMkLst>
            <pc:docMk/>
            <pc:sldMk cId="596836900" sldId="563"/>
            <ac:spMk id="2" creationId="{C9F86248-3367-41D1-8CBE-99F625F5DE90}"/>
          </ac:spMkLst>
        </pc:spChg>
        <pc:spChg chg="mod">
          <ac:chgData name="Boban Srezovski" userId="d2c5dd452d77a740" providerId="LiveId" clId="{F21B6093-2992-4642-9BAB-730F0B005C10}" dt="2022-04-01T01:48:53.288" v="3173" actId="403"/>
          <ac:spMkLst>
            <pc:docMk/>
            <pc:sldMk cId="596836900" sldId="563"/>
            <ac:spMk id="3" creationId="{552E5C53-782F-4C3A-9CF6-2C21BA863637}"/>
          </ac:spMkLst>
        </pc:spChg>
      </pc:sldChg>
      <pc:sldChg chg="delSp modSp mod">
        <pc:chgData name="Boban Srezovski" userId="d2c5dd452d77a740" providerId="LiveId" clId="{F21B6093-2992-4642-9BAB-730F0B005C10}" dt="2022-04-01T01:51:25.655" v="3260" actId="20577"/>
        <pc:sldMkLst>
          <pc:docMk/>
          <pc:sldMk cId="217868071" sldId="564"/>
        </pc:sldMkLst>
        <pc:spChg chg="mod">
          <ac:chgData name="Boban Srezovski" userId="d2c5dd452d77a740" providerId="LiveId" clId="{F21B6093-2992-4642-9BAB-730F0B005C10}" dt="2022-04-01T01:50:34.972" v="3221"/>
          <ac:spMkLst>
            <pc:docMk/>
            <pc:sldMk cId="217868071" sldId="564"/>
            <ac:spMk id="2" creationId="{C9F86248-3367-41D1-8CBE-99F625F5DE90}"/>
          </ac:spMkLst>
        </pc:spChg>
        <pc:spChg chg="mod">
          <ac:chgData name="Boban Srezovski" userId="d2c5dd452d77a740" providerId="LiveId" clId="{F21B6093-2992-4642-9BAB-730F0B005C10}" dt="2022-04-01T01:51:25.655" v="3260" actId="20577"/>
          <ac:spMkLst>
            <pc:docMk/>
            <pc:sldMk cId="217868071" sldId="564"/>
            <ac:spMk id="3" creationId="{552E5C53-782F-4C3A-9CF6-2C21BA863637}"/>
          </ac:spMkLst>
        </pc:spChg>
        <pc:picChg chg="del">
          <ac:chgData name="Boban Srezovski" userId="d2c5dd452d77a740" providerId="LiveId" clId="{F21B6093-2992-4642-9BAB-730F0B005C10}" dt="2022-04-01T01:50:42.591" v="3222" actId="478"/>
          <ac:picMkLst>
            <pc:docMk/>
            <pc:sldMk cId="217868071" sldId="564"/>
            <ac:picMk id="5" creationId="{28E7F929-06C0-487D-AA87-B40F4C62DA5D}"/>
          </ac:picMkLst>
        </pc:picChg>
      </pc:sldChg>
      <pc:sldChg chg="addSp modSp mod">
        <pc:chgData name="Boban Srezovski" userId="d2c5dd452d77a740" providerId="LiveId" clId="{F21B6093-2992-4642-9BAB-730F0B005C10}" dt="2022-04-01T01:54:43.856" v="3344" actId="20577"/>
        <pc:sldMkLst>
          <pc:docMk/>
          <pc:sldMk cId="2934930543" sldId="565"/>
        </pc:sldMkLst>
        <pc:spChg chg="mod">
          <ac:chgData name="Boban Srezovski" userId="d2c5dd452d77a740" providerId="LiveId" clId="{F21B6093-2992-4642-9BAB-730F0B005C10}" dt="2022-04-01T01:53:35.774" v="3301"/>
          <ac:spMkLst>
            <pc:docMk/>
            <pc:sldMk cId="2934930543" sldId="565"/>
            <ac:spMk id="2" creationId="{C9F86248-3367-41D1-8CBE-99F625F5DE90}"/>
          </ac:spMkLst>
        </pc:spChg>
        <pc:spChg chg="mod">
          <ac:chgData name="Boban Srezovski" userId="d2c5dd452d77a740" providerId="LiveId" clId="{F21B6093-2992-4642-9BAB-730F0B005C10}" dt="2022-04-01T01:54:43.856" v="3344" actId="20577"/>
          <ac:spMkLst>
            <pc:docMk/>
            <pc:sldMk cId="2934930543" sldId="565"/>
            <ac:spMk id="3" creationId="{552E5C53-782F-4C3A-9CF6-2C21BA863637}"/>
          </ac:spMkLst>
        </pc:spChg>
        <pc:picChg chg="add mod">
          <ac:chgData name="Boban Srezovski" userId="d2c5dd452d77a740" providerId="LiveId" clId="{F21B6093-2992-4642-9BAB-730F0B005C10}" dt="2022-04-01T01:54:34.270" v="3340" actId="1076"/>
          <ac:picMkLst>
            <pc:docMk/>
            <pc:sldMk cId="2934930543" sldId="565"/>
            <ac:picMk id="5" creationId="{4144CB67-CB2E-417B-AE95-E262F3222A23}"/>
          </ac:picMkLst>
        </pc:picChg>
      </pc:sldChg>
      <pc:sldChg chg="add del">
        <pc:chgData name="Boban Srezovski" userId="d2c5dd452d77a740" providerId="LiveId" clId="{F21B6093-2992-4642-9BAB-730F0B005C10}" dt="2022-04-01T02:06:06.928" v="3595" actId="47"/>
        <pc:sldMkLst>
          <pc:docMk/>
          <pc:sldMk cId="970220477" sldId="568"/>
        </pc:sldMkLst>
      </pc:sldChg>
      <pc:sldChg chg="add del">
        <pc:chgData name="Boban Srezovski" userId="d2c5dd452d77a740" providerId="LiveId" clId="{F21B6093-2992-4642-9BAB-730F0B005C10}" dt="2022-04-01T02:06:14.635" v="3596" actId="47"/>
        <pc:sldMkLst>
          <pc:docMk/>
          <pc:sldMk cId="3201858735" sldId="569"/>
        </pc:sldMkLst>
      </pc:sldChg>
      <pc:sldChg chg="add del">
        <pc:chgData name="Boban Srezovski" userId="d2c5dd452d77a740" providerId="LiveId" clId="{F21B6093-2992-4642-9BAB-730F0B005C10}" dt="2022-04-01T02:06:14.635" v="3596" actId="47"/>
        <pc:sldMkLst>
          <pc:docMk/>
          <pc:sldMk cId="594213496" sldId="570"/>
        </pc:sldMkLst>
      </pc:sldChg>
      <pc:sldChg chg="add del">
        <pc:chgData name="Boban Srezovski" userId="d2c5dd452d77a740" providerId="LiveId" clId="{F21B6093-2992-4642-9BAB-730F0B005C10}" dt="2022-04-01T02:06:14.635" v="3596" actId="47"/>
        <pc:sldMkLst>
          <pc:docMk/>
          <pc:sldMk cId="1325396329" sldId="571"/>
        </pc:sldMkLst>
      </pc:sldChg>
      <pc:sldChg chg="add del">
        <pc:chgData name="Boban Srezovski" userId="d2c5dd452d77a740" providerId="LiveId" clId="{F21B6093-2992-4642-9BAB-730F0B005C10}" dt="2022-04-01T02:06:14.635" v="3596" actId="47"/>
        <pc:sldMkLst>
          <pc:docMk/>
          <pc:sldMk cId="3981767460" sldId="573"/>
        </pc:sldMkLst>
      </pc:sldChg>
      <pc:sldChg chg="del">
        <pc:chgData name="Boban Srezovski" userId="d2c5dd452d77a740" providerId="LiveId" clId="{F21B6093-2992-4642-9BAB-730F0B005C10}" dt="2022-03-31T23:32:55.924" v="275" actId="47"/>
        <pc:sldMkLst>
          <pc:docMk/>
          <pc:sldMk cId="736008494" sldId="596"/>
        </pc:sldMkLst>
      </pc:sldChg>
      <pc:sldChg chg="addSp delSp modSp mod">
        <pc:chgData name="Boban Srezovski" userId="d2c5dd452d77a740" providerId="LiveId" clId="{F21B6093-2992-4642-9BAB-730F0B005C10}" dt="2022-04-01T00:04:24.960" v="951" actId="1076"/>
        <pc:sldMkLst>
          <pc:docMk/>
          <pc:sldMk cId="2175650427" sldId="598"/>
        </pc:sldMkLst>
        <pc:spChg chg="mod">
          <ac:chgData name="Boban Srezovski" userId="d2c5dd452d77a740" providerId="LiveId" clId="{F21B6093-2992-4642-9BAB-730F0B005C10}" dt="2022-04-01T00:03:34.994" v="923" actId="404"/>
          <ac:spMkLst>
            <pc:docMk/>
            <pc:sldMk cId="2175650427" sldId="598"/>
            <ac:spMk id="2" creationId="{7C6D2843-BF9F-4FE7-9A2E-C8A64C8FFA90}"/>
          </ac:spMkLst>
        </pc:spChg>
        <pc:spChg chg="mod">
          <ac:chgData name="Boban Srezovski" userId="d2c5dd452d77a740" providerId="LiveId" clId="{F21B6093-2992-4642-9BAB-730F0B005C10}" dt="2022-04-01T00:04:17.559" v="947" actId="242"/>
          <ac:spMkLst>
            <pc:docMk/>
            <pc:sldMk cId="2175650427" sldId="598"/>
            <ac:spMk id="3" creationId="{7191CFFF-53FD-4C64-9590-01216DEF2680}"/>
          </ac:spMkLst>
        </pc:spChg>
        <pc:picChg chg="del">
          <ac:chgData name="Boban Srezovski" userId="d2c5dd452d77a740" providerId="LiveId" clId="{F21B6093-2992-4642-9BAB-730F0B005C10}" dt="2022-04-01T00:03:37.540" v="924" actId="478"/>
          <ac:picMkLst>
            <pc:docMk/>
            <pc:sldMk cId="2175650427" sldId="598"/>
            <ac:picMk id="5" creationId="{799EF68D-825F-4F5D-B01B-4F70E8E309ED}"/>
          </ac:picMkLst>
        </pc:picChg>
        <pc:picChg chg="add mod">
          <ac:chgData name="Boban Srezovski" userId="d2c5dd452d77a740" providerId="LiveId" clId="{F21B6093-2992-4642-9BAB-730F0B005C10}" dt="2022-04-01T00:04:24.960" v="951" actId="1076"/>
          <ac:picMkLst>
            <pc:docMk/>
            <pc:sldMk cId="2175650427" sldId="598"/>
            <ac:picMk id="6" creationId="{2355E610-D10E-44DE-8D03-FD14ACAE9116}"/>
          </ac:picMkLst>
        </pc:picChg>
      </pc:sldChg>
      <pc:sldChg chg="addSp delSp modSp mod">
        <pc:chgData name="Boban Srezovski" userId="d2c5dd452d77a740" providerId="LiveId" clId="{F21B6093-2992-4642-9BAB-730F0B005C10}" dt="2022-04-01T00:28:41.570" v="1588" actId="1076"/>
        <pc:sldMkLst>
          <pc:docMk/>
          <pc:sldMk cId="1716742540" sldId="606"/>
        </pc:sldMkLst>
        <pc:spChg chg="mod">
          <ac:chgData name="Boban Srezovski" userId="d2c5dd452d77a740" providerId="LiveId" clId="{F21B6093-2992-4642-9BAB-730F0B005C10}" dt="2022-04-01T00:26:54.197" v="1440"/>
          <ac:spMkLst>
            <pc:docMk/>
            <pc:sldMk cId="1716742540" sldId="606"/>
            <ac:spMk id="2" creationId="{6C12F824-9B84-4547-8076-0DEB9F46F7E4}"/>
          </ac:spMkLst>
        </pc:spChg>
        <pc:spChg chg="mod">
          <ac:chgData name="Boban Srezovski" userId="d2c5dd452d77a740" providerId="LiveId" clId="{F21B6093-2992-4642-9BAB-730F0B005C10}" dt="2022-04-01T00:28:01.755" v="1569" actId="6549"/>
          <ac:spMkLst>
            <pc:docMk/>
            <pc:sldMk cId="1716742540" sldId="606"/>
            <ac:spMk id="3" creationId="{C8DD4252-EF71-478F-843F-D8BCB3AAECFF}"/>
          </ac:spMkLst>
        </pc:spChg>
        <pc:spChg chg="add mod">
          <ac:chgData name="Boban Srezovski" userId="d2c5dd452d77a740" providerId="LiveId" clId="{F21B6093-2992-4642-9BAB-730F0B005C10}" dt="2022-04-01T00:28:36.082" v="1586" actId="27636"/>
          <ac:spMkLst>
            <pc:docMk/>
            <pc:sldMk cId="1716742540" sldId="606"/>
            <ac:spMk id="8" creationId="{2F5903DC-F125-4D1A-8928-2D81D6B2773D}"/>
          </ac:spMkLst>
        </pc:spChg>
        <pc:picChg chg="add mod">
          <ac:chgData name="Boban Srezovski" userId="d2c5dd452d77a740" providerId="LiveId" clId="{F21B6093-2992-4642-9BAB-730F0B005C10}" dt="2022-04-01T00:28:41.570" v="1588" actId="1076"/>
          <ac:picMkLst>
            <pc:docMk/>
            <pc:sldMk cId="1716742540" sldId="606"/>
            <ac:picMk id="5" creationId="{EA50C791-864A-4EEA-8636-B25810E41254}"/>
          </ac:picMkLst>
        </pc:picChg>
        <pc:picChg chg="del">
          <ac:chgData name="Boban Srezovski" userId="d2c5dd452d77a740" providerId="LiveId" clId="{F21B6093-2992-4642-9BAB-730F0B005C10}" dt="2022-04-01T00:27:26.235" v="1486" actId="478"/>
          <ac:picMkLst>
            <pc:docMk/>
            <pc:sldMk cId="1716742540" sldId="606"/>
            <ac:picMk id="7" creationId="{F163BF4A-F309-4FDA-A3FF-FBF63DA35F5E}"/>
          </ac:picMkLst>
        </pc:picChg>
      </pc:sldChg>
      <pc:sldChg chg="del">
        <pc:chgData name="Boban Srezovski" userId="d2c5dd452d77a740" providerId="LiveId" clId="{F21B6093-2992-4642-9BAB-730F0B005C10}" dt="2022-04-01T00:45:51.642" v="1999" actId="47"/>
        <pc:sldMkLst>
          <pc:docMk/>
          <pc:sldMk cId="2905958524" sldId="612"/>
        </pc:sldMkLst>
      </pc:sldChg>
      <pc:sldChg chg="delSp modSp mod">
        <pc:chgData name="Boban Srezovski" userId="d2c5dd452d77a740" providerId="LiveId" clId="{F21B6093-2992-4642-9BAB-730F0B005C10}" dt="2022-04-01T01:17:22.031" v="2579" actId="6549"/>
        <pc:sldMkLst>
          <pc:docMk/>
          <pc:sldMk cId="2809037392" sldId="613"/>
        </pc:sldMkLst>
        <pc:spChg chg="mod">
          <ac:chgData name="Boban Srezovski" userId="d2c5dd452d77a740" providerId="LiveId" clId="{F21B6093-2992-4642-9BAB-730F0B005C10}" dt="2022-04-01T01:17:07.488" v="2557"/>
          <ac:spMkLst>
            <pc:docMk/>
            <pc:sldMk cId="2809037392" sldId="613"/>
            <ac:spMk id="2" creationId="{C9F86248-3367-41D1-8CBE-99F625F5DE90}"/>
          </ac:spMkLst>
        </pc:spChg>
        <pc:spChg chg="mod">
          <ac:chgData name="Boban Srezovski" userId="d2c5dd452d77a740" providerId="LiveId" clId="{F21B6093-2992-4642-9BAB-730F0B005C10}" dt="2022-04-01T01:17:22.031" v="2579" actId="6549"/>
          <ac:spMkLst>
            <pc:docMk/>
            <pc:sldMk cId="2809037392" sldId="613"/>
            <ac:spMk id="3" creationId="{552E5C53-782F-4C3A-9CF6-2C21BA863637}"/>
          </ac:spMkLst>
        </pc:spChg>
        <pc:picChg chg="del">
          <ac:chgData name="Boban Srezovski" userId="d2c5dd452d77a740" providerId="LiveId" clId="{F21B6093-2992-4642-9BAB-730F0B005C10}" dt="2022-04-01T00:49:08.715" v="2062" actId="478"/>
          <ac:picMkLst>
            <pc:docMk/>
            <pc:sldMk cId="2809037392" sldId="613"/>
            <ac:picMk id="5" creationId="{1FF28697-99DA-47B4-95B7-D286BAE48FC7}"/>
          </ac:picMkLst>
        </pc:picChg>
      </pc:sldChg>
      <pc:sldChg chg="addSp delSp modSp mod">
        <pc:chgData name="Boban Srezovski" userId="d2c5dd452d77a740" providerId="LiveId" clId="{F21B6093-2992-4642-9BAB-730F0B005C10}" dt="2022-04-01T01:19:07.230" v="2654" actId="20577"/>
        <pc:sldMkLst>
          <pc:docMk/>
          <pc:sldMk cId="2689596140" sldId="614"/>
        </pc:sldMkLst>
        <pc:spChg chg="mod">
          <ac:chgData name="Boban Srezovski" userId="d2c5dd452d77a740" providerId="LiveId" clId="{F21B6093-2992-4642-9BAB-730F0B005C10}" dt="2022-04-01T01:17:37.468" v="2585" actId="6549"/>
          <ac:spMkLst>
            <pc:docMk/>
            <pc:sldMk cId="2689596140" sldId="614"/>
            <ac:spMk id="2" creationId="{C9F86248-3367-41D1-8CBE-99F625F5DE90}"/>
          </ac:spMkLst>
        </pc:spChg>
        <pc:spChg chg="mod">
          <ac:chgData name="Boban Srezovski" userId="d2c5dd452d77a740" providerId="LiveId" clId="{F21B6093-2992-4642-9BAB-730F0B005C10}" dt="2022-04-01T01:19:07.230" v="2654" actId="20577"/>
          <ac:spMkLst>
            <pc:docMk/>
            <pc:sldMk cId="2689596140" sldId="614"/>
            <ac:spMk id="3" creationId="{552E5C53-782F-4C3A-9CF6-2C21BA863637}"/>
          </ac:spMkLst>
        </pc:spChg>
        <pc:picChg chg="add del mod">
          <ac:chgData name="Boban Srezovski" userId="d2c5dd452d77a740" providerId="LiveId" clId="{F21B6093-2992-4642-9BAB-730F0B005C10}" dt="2022-04-01T01:17:57.308" v="2590" actId="478"/>
          <ac:picMkLst>
            <pc:docMk/>
            <pc:sldMk cId="2689596140" sldId="614"/>
            <ac:picMk id="5" creationId="{B2F5FB27-2056-46C0-9B18-CF96EB360726}"/>
          </ac:picMkLst>
        </pc:picChg>
        <pc:picChg chg="del">
          <ac:chgData name="Boban Srezovski" userId="d2c5dd452d77a740" providerId="LiveId" clId="{F21B6093-2992-4642-9BAB-730F0B005C10}" dt="2022-04-01T00:50:40.595" v="2108" actId="478"/>
          <ac:picMkLst>
            <pc:docMk/>
            <pc:sldMk cId="2689596140" sldId="614"/>
            <ac:picMk id="6" creationId="{C168233D-D22F-49C6-8519-96D252F23F7E}"/>
          </ac:picMkLst>
        </pc:picChg>
      </pc:sldChg>
      <pc:sldChg chg="addSp delSp modSp mod">
        <pc:chgData name="Boban Srezovski" userId="d2c5dd452d77a740" providerId="LiveId" clId="{F21B6093-2992-4642-9BAB-730F0B005C10}" dt="2022-04-01T01:20:30.470" v="2677" actId="20577"/>
        <pc:sldMkLst>
          <pc:docMk/>
          <pc:sldMk cId="381018131" sldId="615"/>
        </pc:sldMkLst>
        <pc:spChg chg="mod">
          <ac:chgData name="Boban Srezovski" userId="d2c5dd452d77a740" providerId="LiveId" clId="{F21B6093-2992-4642-9BAB-730F0B005C10}" dt="2022-04-01T01:19:27.160" v="2656"/>
          <ac:spMkLst>
            <pc:docMk/>
            <pc:sldMk cId="381018131" sldId="615"/>
            <ac:spMk id="2" creationId="{C9F86248-3367-41D1-8CBE-99F625F5DE90}"/>
          </ac:spMkLst>
        </pc:spChg>
        <pc:spChg chg="mod">
          <ac:chgData name="Boban Srezovski" userId="d2c5dd452d77a740" providerId="LiveId" clId="{F21B6093-2992-4642-9BAB-730F0B005C10}" dt="2022-04-01T01:20:30.470" v="2677" actId="20577"/>
          <ac:spMkLst>
            <pc:docMk/>
            <pc:sldMk cId="381018131" sldId="615"/>
            <ac:spMk id="3" creationId="{552E5C53-782F-4C3A-9CF6-2C21BA863637}"/>
          </ac:spMkLst>
        </pc:spChg>
        <pc:picChg chg="del">
          <ac:chgData name="Boban Srezovski" userId="d2c5dd452d77a740" providerId="LiveId" clId="{F21B6093-2992-4642-9BAB-730F0B005C10}" dt="2022-04-01T00:52:12.350" v="2130" actId="478"/>
          <ac:picMkLst>
            <pc:docMk/>
            <pc:sldMk cId="381018131" sldId="615"/>
            <ac:picMk id="5" creationId="{86E0D402-D4DA-46CC-BB93-21A69549AD1E}"/>
          </ac:picMkLst>
        </pc:picChg>
        <pc:picChg chg="add del mod">
          <ac:chgData name="Boban Srezovski" userId="d2c5dd452d77a740" providerId="LiveId" clId="{F21B6093-2992-4642-9BAB-730F0B005C10}" dt="2022-04-01T01:19:32.438" v="2657" actId="478"/>
          <ac:picMkLst>
            <pc:docMk/>
            <pc:sldMk cId="381018131" sldId="615"/>
            <ac:picMk id="6" creationId="{CBE8A833-58EE-4754-BE37-E2F596E8CF11}"/>
          </ac:picMkLst>
        </pc:picChg>
        <pc:picChg chg="add mod">
          <ac:chgData name="Boban Srezovski" userId="d2c5dd452d77a740" providerId="LiveId" clId="{F21B6093-2992-4642-9BAB-730F0B005C10}" dt="2022-04-01T01:20:14.836" v="2659" actId="1076"/>
          <ac:picMkLst>
            <pc:docMk/>
            <pc:sldMk cId="381018131" sldId="615"/>
            <ac:picMk id="8" creationId="{BD14F26D-B8C1-4F25-A5A4-BEEE6AE7DDE0}"/>
          </ac:picMkLst>
        </pc:picChg>
      </pc:sldChg>
      <pc:sldChg chg="modSp mod">
        <pc:chgData name="Boban Srezovski" userId="d2c5dd452d77a740" providerId="LiveId" clId="{F21B6093-2992-4642-9BAB-730F0B005C10}" dt="2022-04-01T01:57:38.375" v="3400" actId="20577"/>
        <pc:sldMkLst>
          <pc:docMk/>
          <pc:sldMk cId="3806453163" sldId="616"/>
        </pc:sldMkLst>
        <pc:spChg chg="mod">
          <ac:chgData name="Boban Srezovski" userId="d2c5dd452d77a740" providerId="LiveId" clId="{F21B6093-2992-4642-9BAB-730F0B005C10}" dt="2022-04-01T01:57:01.091" v="3376"/>
          <ac:spMkLst>
            <pc:docMk/>
            <pc:sldMk cId="3806453163" sldId="616"/>
            <ac:spMk id="2" creationId="{C9F86248-3367-41D1-8CBE-99F625F5DE90}"/>
          </ac:spMkLst>
        </pc:spChg>
        <pc:spChg chg="mod">
          <ac:chgData name="Boban Srezovski" userId="d2c5dd452d77a740" providerId="LiveId" clId="{F21B6093-2992-4642-9BAB-730F0B005C10}" dt="2022-04-01T01:57:38.375" v="3400" actId="20577"/>
          <ac:spMkLst>
            <pc:docMk/>
            <pc:sldMk cId="3806453163" sldId="616"/>
            <ac:spMk id="3" creationId="{552E5C53-782F-4C3A-9CF6-2C21BA863637}"/>
          </ac:spMkLst>
        </pc:spChg>
      </pc:sldChg>
      <pc:sldChg chg="addSp delSp modSp mod">
        <pc:chgData name="Boban Srezovski" userId="d2c5dd452d77a740" providerId="LiveId" clId="{F21B6093-2992-4642-9BAB-730F0B005C10}" dt="2022-04-01T01:58:21.335" v="3409" actId="1076"/>
        <pc:sldMkLst>
          <pc:docMk/>
          <pc:sldMk cId="1091983925" sldId="617"/>
        </pc:sldMkLst>
        <pc:spChg chg="mod">
          <ac:chgData name="Boban Srezovski" userId="d2c5dd452d77a740" providerId="LiveId" clId="{F21B6093-2992-4642-9BAB-730F0B005C10}" dt="2022-04-01T01:57:47.709" v="3401"/>
          <ac:spMkLst>
            <pc:docMk/>
            <pc:sldMk cId="1091983925" sldId="617"/>
            <ac:spMk id="2" creationId="{C9F86248-3367-41D1-8CBE-99F625F5DE90}"/>
          </ac:spMkLst>
        </pc:spChg>
        <pc:spChg chg="mod">
          <ac:chgData name="Boban Srezovski" userId="d2c5dd452d77a740" providerId="LiveId" clId="{F21B6093-2992-4642-9BAB-730F0B005C10}" dt="2022-04-01T01:57:59.647" v="3404" actId="11"/>
          <ac:spMkLst>
            <pc:docMk/>
            <pc:sldMk cId="1091983925" sldId="617"/>
            <ac:spMk id="3" creationId="{552E5C53-782F-4C3A-9CF6-2C21BA863637}"/>
          </ac:spMkLst>
        </pc:spChg>
        <pc:picChg chg="add mod">
          <ac:chgData name="Boban Srezovski" userId="d2c5dd452d77a740" providerId="LiveId" clId="{F21B6093-2992-4642-9BAB-730F0B005C10}" dt="2022-04-01T01:58:21.335" v="3409" actId="1076"/>
          <ac:picMkLst>
            <pc:docMk/>
            <pc:sldMk cId="1091983925" sldId="617"/>
            <ac:picMk id="5" creationId="{BDAA391B-E90E-4A0C-BCA3-214A6467FC51}"/>
          </ac:picMkLst>
        </pc:picChg>
        <pc:picChg chg="del">
          <ac:chgData name="Boban Srezovski" userId="d2c5dd452d77a740" providerId="LiveId" clId="{F21B6093-2992-4642-9BAB-730F0B005C10}" dt="2022-04-01T01:58:01.457" v="3405" actId="478"/>
          <ac:picMkLst>
            <pc:docMk/>
            <pc:sldMk cId="1091983925" sldId="617"/>
            <ac:picMk id="6" creationId="{54FA353E-C6B7-45E1-B2E6-764C4D4277A3}"/>
          </ac:picMkLst>
        </pc:picChg>
      </pc:sldChg>
      <pc:sldChg chg="addSp modSp mod">
        <pc:chgData name="Boban Srezovski" userId="d2c5dd452d77a740" providerId="LiveId" clId="{F21B6093-2992-4642-9BAB-730F0B005C10}" dt="2022-04-01T02:01:06.423" v="3450" actId="14100"/>
        <pc:sldMkLst>
          <pc:docMk/>
          <pc:sldMk cId="132496256" sldId="618"/>
        </pc:sldMkLst>
        <pc:spChg chg="mod">
          <ac:chgData name="Boban Srezovski" userId="d2c5dd452d77a740" providerId="LiveId" clId="{F21B6093-2992-4642-9BAB-730F0B005C10}" dt="2022-04-01T01:58:49.011" v="3411"/>
          <ac:spMkLst>
            <pc:docMk/>
            <pc:sldMk cId="132496256" sldId="618"/>
            <ac:spMk id="2" creationId="{C9F86248-3367-41D1-8CBE-99F625F5DE90}"/>
          </ac:spMkLst>
        </pc:spChg>
        <pc:spChg chg="mod">
          <ac:chgData name="Boban Srezovski" userId="d2c5dd452d77a740" providerId="LiveId" clId="{F21B6093-2992-4642-9BAB-730F0B005C10}" dt="2022-04-01T02:00:48.110" v="3446" actId="242"/>
          <ac:spMkLst>
            <pc:docMk/>
            <pc:sldMk cId="132496256" sldId="618"/>
            <ac:spMk id="3" creationId="{552E5C53-782F-4C3A-9CF6-2C21BA863637}"/>
          </ac:spMkLst>
        </pc:spChg>
        <pc:picChg chg="add mod">
          <ac:chgData name="Boban Srezovski" userId="d2c5dd452d77a740" providerId="LiveId" clId="{F21B6093-2992-4642-9BAB-730F0B005C10}" dt="2022-04-01T02:01:06.423" v="3450" actId="14100"/>
          <ac:picMkLst>
            <pc:docMk/>
            <pc:sldMk cId="132496256" sldId="618"/>
            <ac:picMk id="5" creationId="{FF971B7F-855D-4F9F-BC41-95FAD8E33345}"/>
          </ac:picMkLst>
        </pc:picChg>
      </pc:sldChg>
      <pc:sldChg chg="del">
        <pc:chgData name="Boban Srezovski" userId="d2c5dd452d77a740" providerId="LiveId" clId="{F21B6093-2992-4642-9BAB-730F0B005C10}" dt="2022-04-01T02:00:00.007" v="3432" actId="47"/>
        <pc:sldMkLst>
          <pc:docMk/>
          <pc:sldMk cId="1610878091" sldId="619"/>
        </pc:sldMkLst>
      </pc:sldChg>
      <pc:sldChg chg="del">
        <pc:chgData name="Boban Srezovski" userId="d2c5dd452d77a740" providerId="LiveId" clId="{F21B6093-2992-4642-9BAB-730F0B005C10}" dt="2022-04-01T02:01:16.146" v="3451" actId="47"/>
        <pc:sldMkLst>
          <pc:docMk/>
          <pc:sldMk cId="1159053467" sldId="620"/>
        </pc:sldMkLst>
      </pc:sldChg>
      <pc:sldChg chg="del">
        <pc:chgData name="Boban Srezovski" userId="d2c5dd452d77a740" providerId="LiveId" clId="{F21B6093-2992-4642-9BAB-730F0B005C10}" dt="2022-04-01T02:02:20.068" v="3493" actId="47"/>
        <pc:sldMkLst>
          <pc:docMk/>
          <pc:sldMk cId="1179292007" sldId="621"/>
        </pc:sldMkLst>
      </pc:sldChg>
      <pc:sldChg chg="del">
        <pc:chgData name="Boban Srezovski" userId="d2c5dd452d77a740" providerId="LiveId" clId="{F21B6093-2992-4642-9BAB-730F0B005C10}" dt="2022-04-01T02:02:20.068" v="3493" actId="47"/>
        <pc:sldMkLst>
          <pc:docMk/>
          <pc:sldMk cId="1210296620" sldId="622"/>
        </pc:sldMkLst>
      </pc:sldChg>
      <pc:sldChg chg="modSp add del mod">
        <pc:chgData name="Boban Srezovski" userId="d2c5dd452d77a740" providerId="LiveId" clId="{F21B6093-2992-4642-9BAB-730F0B005C10}" dt="2022-04-01T02:05:38.028" v="3593" actId="14100"/>
        <pc:sldMkLst>
          <pc:docMk/>
          <pc:sldMk cId="942589745" sldId="623"/>
        </pc:sldMkLst>
        <pc:spChg chg="mod">
          <ac:chgData name="Boban Srezovski" userId="d2c5dd452d77a740" providerId="LiveId" clId="{F21B6093-2992-4642-9BAB-730F0B005C10}" dt="2022-04-01T02:02:30.060" v="3499"/>
          <ac:spMkLst>
            <pc:docMk/>
            <pc:sldMk cId="942589745" sldId="623"/>
            <ac:spMk id="2" creationId="{FB694F89-0A19-407F-B872-95A582762C20}"/>
          </ac:spMkLst>
        </pc:spChg>
        <pc:spChg chg="mod">
          <ac:chgData name="Boban Srezovski" userId="d2c5dd452d77a740" providerId="LiveId" clId="{F21B6093-2992-4642-9BAB-730F0B005C10}" dt="2022-04-01T02:05:38.028" v="3593" actId="14100"/>
          <ac:spMkLst>
            <pc:docMk/>
            <pc:sldMk cId="942589745" sldId="623"/>
            <ac:spMk id="3" creationId="{C2F0F815-22CC-4D71-AA71-74332432CFD7}"/>
          </ac:spMkLst>
        </pc:spChg>
      </pc:sldChg>
      <pc:sldChg chg="add del">
        <pc:chgData name="Boban Srezovski" userId="d2c5dd452d77a740" providerId="LiveId" clId="{F21B6093-2992-4642-9BAB-730F0B005C10}" dt="2022-04-01T02:06:06.928" v="3595" actId="47"/>
        <pc:sldMkLst>
          <pc:docMk/>
          <pc:sldMk cId="1590726868" sldId="624"/>
        </pc:sldMkLst>
      </pc:sldChg>
      <pc:sldChg chg="add del">
        <pc:chgData name="Boban Srezovski" userId="d2c5dd452d77a740" providerId="LiveId" clId="{F21B6093-2992-4642-9BAB-730F0B005C10}" dt="2022-04-01T02:06:06.928" v="3595" actId="47"/>
        <pc:sldMkLst>
          <pc:docMk/>
          <pc:sldMk cId="2065560527" sldId="625"/>
        </pc:sldMkLst>
      </pc:sldChg>
      <pc:sldChg chg="add del">
        <pc:chgData name="Boban Srezovski" userId="d2c5dd452d77a740" providerId="LiveId" clId="{F21B6093-2992-4642-9BAB-730F0B005C10}" dt="2022-04-01T02:06:06.928" v="3595" actId="47"/>
        <pc:sldMkLst>
          <pc:docMk/>
          <pc:sldMk cId="4239085203" sldId="626"/>
        </pc:sldMkLst>
      </pc:sldChg>
      <pc:sldChg chg="add del">
        <pc:chgData name="Boban Srezovski" userId="d2c5dd452d77a740" providerId="LiveId" clId="{F21B6093-2992-4642-9BAB-730F0B005C10}" dt="2022-04-01T02:06:06.928" v="3595" actId="47"/>
        <pc:sldMkLst>
          <pc:docMk/>
          <pc:sldMk cId="3337833638" sldId="627"/>
        </pc:sldMkLst>
      </pc:sldChg>
      <pc:sldChg chg="add del">
        <pc:chgData name="Boban Srezovski" userId="d2c5dd452d77a740" providerId="LiveId" clId="{F21B6093-2992-4642-9BAB-730F0B005C10}" dt="2022-04-01T02:06:06.928" v="3595" actId="47"/>
        <pc:sldMkLst>
          <pc:docMk/>
          <pc:sldMk cId="377469608" sldId="628"/>
        </pc:sldMkLst>
      </pc:sldChg>
      <pc:sldChg chg="add del">
        <pc:chgData name="Boban Srezovski" userId="d2c5dd452d77a740" providerId="LiveId" clId="{F21B6093-2992-4642-9BAB-730F0B005C10}" dt="2022-04-01T02:06:06.928" v="3595" actId="47"/>
        <pc:sldMkLst>
          <pc:docMk/>
          <pc:sldMk cId="154837424" sldId="629"/>
        </pc:sldMkLst>
      </pc:sldChg>
      <pc:sldChg chg="add del">
        <pc:chgData name="Boban Srezovski" userId="d2c5dd452d77a740" providerId="LiveId" clId="{F21B6093-2992-4642-9BAB-730F0B005C10}" dt="2022-04-01T02:06:06.928" v="3595" actId="47"/>
        <pc:sldMkLst>
          <pc:docMk/>
          <pc:sldMk cId="904338150" sldId="630"/>
        </pc:sldMkLst>
      </pc:sldChg>
      <pc:sldChg chg="add del">
        <pc:chgData name="Boban Srezovski" userId="d2c5dd452d77a740" providerId="LiveId" clId="{F21B6093-2992-4642-9BAB-730F0B005C10}" dt="2022-04-01T02:06:06.928" v="3595" actId="47"/>
        <pc:sldMkLst>
          <pc:docMk/>
          <pc:sldMk cId="2773870935" sldId="631"/>
        </pc:sldMkLst>
      </pc:sldChg>
      <pc:sldChg chg="add del">
        <pc:chgData name="Boban Srezovski" userId="d2c5dd452d77a740" providerId="LiveId" clId="{F21B6093-2992-4642-9BAB-730F0B005C10}" dt="2022-04-01T02:06:06.928" v="3595" actId="47"/>
        <pc:sldMkLst>
          <pc:docMk/>
          <pc:sldMk cId="2230012689" sldId="632"/>
        </pc:sldMkLst>
      </pc:sldChg>
      <pc:sldChg chg="add del">
        <pc:chgData name="Boban Srezovski" userId="d2c5dd452d77a740" providerId="LiveId" clId="{F21B6093-2992-4642-9BAB-730F0B005C10}" dt="2022-04-01T02:06:06.928" v="3595" actId="47"/>
        <pc:sldMkLst>
          <pc:docMk/>
          <pc:sldMk cId="3726394612" sldId="633"/>
        </pc:sldMkLst>
      </pc:sldChg>
      <pc:sldChg chg="add del">
        <pc:chgData name="Boban Srezovski" userId="d2c5dd452d77a740" providerId="LiveId" clId="{F21B6093-2992-4642-9BAB-730F0B005C10}" dt="2022-04-01T02:06:14.635" v="3596" actId="47"/>
        <pc:sldMkLst>
          <pc:docMk/>
          <pc:sldMk cId="1853519907" sldId="634"/>
        </pc:sldMkLst>
      </pc:sldChg>
      <pc:sldChg chg="add del">
        <pc:chgData name="Boban Srezovski" userId="d2c5dd452d77a740" providerId="LiveId" clId="{F21B6093-2992-4642-9BAB-730F0B005C10}" dt="2022-04-01T02:06:14.635" v="3596" actId="47"/>
        <pc:sldMkLst>
          <pc:docMk/>
          <pc:sldMk cId="477582647" sldId="635"/>
        </pc:sldMkLst>
      </pc:sldChg>
      <pc:sldChg chg="add del">
        <pc:chgData name="Boban Srezovski" userId="d2c5dd452d77a740" providerId="LiveId" clId="{F21B6093-2992-4642-9BAB-730F0B005C10}" dt="2022-04-01T02:06:20.120" v="3597" actId="47"/>
        <pc:sldMkLst>
          <pc:docMk/>
          <pc:sldMk cId="3807408485" sldId="636"/>
        </pc:sldMkLst>
      </pc:sldChg>
      <pc:sldChg chg="modSp mod">
        <pc:chgData name="Boban Srezovski" userId="d2c5dd452d77a740" providerId="LiveId" clId="{F21B6093-2992-4642-9BAB-730F0B005C10}" dt="2022-04-01T02:07:51.746" v="3636" actId="15"/>
        <pc:sldMkLst>
          <pc:docMk/>
          <pc:sldMk cId="3297389912" sldId="665"/>
        </pc:sldMkLst>
        <pc:spChg chg="mod">
          <ac:chgData name="Boban Srezovski" userId="d2c5dd452d77a740" providerId="LiveId" clId="{F21B6093-2992-4642-9BAB-730F0B005C10}" dt="2022-04-01T02:07:51.746" v="3636" actId="15"/>
          <ac:spMkLst>
            <pc:docMk/>
            <pc:sldMk cId="3297389912" sldId="665"/>
            <ac:spMk id="3" creationId="{C54D1EC5-AB79-4E7C-A1F0-91B329B0B026}"/>
          </ac:spMkLst>
        </pc:spChg>
      </pc:sldChg>
      <pc:sldChg chg="del">
        <pc:chgData name="Boban Srezovski" userId="d2c5dd452d77a740" providerId="LiveId" clId="{F21B6093-2992-4642-9BAB-730F0B005C10}" dt="2022-03-31T23:27:23.051" v="102" actId="47"/>
        <pc:sldMkLst>
          <pc:docMk/>
          <pc:sldMk cId="1999827837" sldId="666"/>
        </pc:sldMkLst>
      </pc:sldChg>
      <pc:sldChg chg="modSp mod">
        <pc:chgData name="Boban Srezovski" userId="d2c5dd452d77a740" providerId="LiveId" clId="{F21B6093-2992-4642-9BAB-730F0B005C10}" dt="2022-03-31T23:36:05.930" v="371" actId="14"/>
        <pc:sldMkLst>
          <pc:docMk/>
          <pc:sldMk cId="1714465959" sldId="667"/>
        </pc:sldMkLst>
        <pc:spChg chg="mod">
          <ac:chgData name="Boban Srezovski" userId="d2c5dd452d77a740" providerId="LiveId" clId="{F21B6093-2992-4642-9BAB-730F0B005C10}" dt="2022-03-31T23:35:06.079" v="325"/>
          <ac:spMkLst>
            <pc:docMk/>
            <pc:sldMk cId="1714465959" sldId="667"/>
            <ac:spMk id="2" creationId="{7C6D2843-BF9F-4FE7-9A2E-C8A64C8FFA90}"/>
          </ac:spMkLst>
        </pc:spChg>
        <pc:spChg chg="mod">
          <ac:chgData name="Boban Srezovski" userId="d2c5dd452d77a740" providerId="LiveId" clId="{F21B6093-2992-4642-9BAB-730F0B005C10}" dt="2022-03-31T23:36:05.930" v="371" actId="14"/>
          <ac:spMkLst>
            <pc:docMk/>
            <pc:sldMk cId="1714465959" sldId="667"/>
            <ac:spMk id="3" creationId="{7191CFFF-53FD-4C64-9590-01216DEF2680}"/>
          </ac:spMkLst>
        </pc:spChg>
      </pc:sldChg>
      <pc:sldChg chg="addSp delSp modSp mod">
        <pc:chgData name="Boban Srezovski" userId="d2c5dd452d77a740" providerId="LiveId" clId="{F21B6093-2992-4642-9BAB-730F0B005C10}" dt="2022-03-31T23:37:11.841" v="407" actId="6549"/>
        <pc:sldMkLst>
          <pc:docMk/>
          <pc:sldMk cId="1097087302" sldId="668"/>
        </pc:sldMkLst>
        <pc:spChg chg="mod">
          <ac:chgData name="Boban Srezovski" userId="d2c5dd452d77a740" providerId="LiveId" clId="{F21B6093-2992-4642-9BAB-730F0B005C10}" dt="2022-03-31T23:36:43.987" v="372"/>
          <ac:spMkLst>
            <pc:docMk/>
            <pc:sldMk cId="1097087302" sldId="668"/>
            <ac:spMk id="2" creationId="{7C6D2843-BF9F-4FE7-9A2E-C8A64C8FFA90}"/>
          </ac:spMkLst>
        </pc:spChg>
        <pc:spChg chg="add mod">
          <ac:chgData name="Boban Srezovski" userId="d2c5dd452d77a740" providerId="LiveId" clId="{F21B6093-2992-4642-9BAB-730F0B005C10}" dt="2022-03-31T23:37:11.841" v="407" actId="6549"/>
          <ac:spMkLst>
            <pc:docMk/>
            <pc:sldMk cId="1097087302" sldId="668"/>
            <ac:spMk id="4" creationId="{AF5DD195-0441-4925-A109-FE976CF42F48}"/>
          </ac:spMkLst>
        </pc:spChg>
        <pc:picChg chg="del">
          <ac:chgData name="Boban Srezovski" userId="d2c5dd452d77a740" providerId="LiveId" clId="{F21B6093-2992-4642-9BAB-730F0B005C10}" dt="2022-03-31T23:36:44.872" v="373" actId="478"/>
          <ac:picMkLst>
            <pc:docMk/>
            <pc:sldMk cId="1097087302" sldId="668"/>
            <ac:picMk id="5" creationId="{BE40483C-2893-4D7B-AA7A-A8CE08158951}"/>
          </ac:picMkLst>
        </pc:picChg>
      </pc:sldChg>
      <pc:sldChg chg="modSp mod">
        <pc:chgData name="Boban Srezovski" userId="d2c5dd452d77a740" providerId="LiveId" clId="{F21B6093-2992-4642-9BAB-730F0B005C10}" dt="2022-03-31T23:38:22.408" v="445" actId="255"/>
        <pc:sldMkLst>
          <pc:docMk/>
          <pc:sldMk cId="2185091437" sldId="669"/>
        </pc:sldMkLst>
        <pc:spChg chg="mod">
          <ac:chgData name="Boban Srezovski" userId="d2c5dd452d77a740" providerId="LiveId" clId="{F21B6093-2992-4642-9BAB-730F0B005C10}" dt="2022-03-31T23:37:19.402" v="408"/>
          <ac:spMkLst>
            <pc:docMk/>
            <pc:sldMk cId="2185091437" sldId="669"/>
            <ac:spMk id="2" creationId="{7C6D2843-BF9F-4FE7-9A2E-C8A64C8FFA90}"/>
          </ac:spMkLst>
        </pc:spChg>
        <pc:spChg chg="mod">
          <ac:chgData name="Boban Srezovski" userId="d2c5dd452d77a740" providerId="LiveId" clId="{F21B6093-2992-4642-9BAB-730F0B005C10}" dt="2022-03-31T23:38:22.408" v="445" actId="255"/>
          <ac:spMkLst>
            <pc:docMk/>
            <pc:sldMk cId="2185091437" sldId="669"/>
            <ac:spMk id="3" creationId="{7191CFFF-53FD-4C64-9590-01216DEF2680}"/>
          </ac:spMkLst>
        </pc:spChg>
      </pc:sldChg>
      <pc:sldChg chg="delSp modSp mod">
        <pc:chgData name="Boban Srezovski" userId="d2c5dd452d77a740" providerId="LiveId" clId="{F21B6093-2992-4642-9BAB-730F0B005C10}" dt="2022-03-31T23:41:02.282" v="496" actId="27636"/>
        <pc:sldMkLst>
          <pc:docMk/>
          <pc:sldMk cId="3198094645" sldId="670"/>
        </pc:sldMkLst>
        <pc:spChg chg="mod">
          <ac:chgData name="Boban Srezovski" userId="d2c5dd452d77a740" providerId="LiveId" clId="{F21B6093-2992-4642-9BAB-730F0B005C10}" dt="2022-03-31T23:39:30.005" v="446"/>
          <ac:spMkLst>
            <pc:docMk/>
            <pc:sldMk cId="3198094645" sldId="670"/>
            <ac:spMk id="2" creationId="{7C6D2843-BF9F-4FE7-9A2E-C8A64C8FFA90}"/>
          </ac:spMkLst>
        </pc:spChg>
        <pc:spChg chg="mod">
          <ac:chgData name="Boban Srezovski" userId="d2c5dd452d77a740" providerId="LiveId" clId="{F21B6093-2992-4642-9BAB-730F0B005C10}" dt="2022-03-31T23:41:02.282" v="496" actId="27636"/>
          <ac:spMkLst>
            <pc:docMk/>
            <pc:sldMk cId="3198094645" sldId="670"/>
            <ac:spMk id="3" creationId="{7191CFFF-53FD-4C64-9590-01216DEF2680}"/>
          </ac:spMkLst>
        </pc:spChg>
        <pc:picChg chg="del">
          <ac:chgData name="Boban Srezovski" userId="d2c5dd452d77a740" providerId="LiveId" clId="{F21B6093-2992-4642-9BAB-730F0B005C10}" dt="2022-03-31T23:39:30.736" v="447" actId="478"/>
          <ac:picMkLst>
            <pc:docMk/>
            <pc:sldMk cId="3198094645" sldId="670"/>
            <ac:picMk id="5" creationId="{C7E044A3-BB56-4F7D-B488-3170CD5509DA}"/>
          </ac:picMkLst>
        </pc:picChg>
      </pc:sldChg>
      <pc:sldChg chg="modSp mod">
        <pc:chgData name="Boban Srezovski" userId="d2c5dd452d77a740" providerId="LiveId" clId="{F21B6093-2992-4642-9BAB-730F0B005C10}" dt="2022-03-31T23:44:49.096" v="580" actId="6549"/>
        <pc:sldMkLst>
          <pc:docMk/>
          <pc:sldMk cId="2299376761" sldId="671"/>
        </pc:sldMkLst>
        <pc:spChg chg="mod">
          <ac:chgData name="Boban Srezovski" userId="d2c5dd452d77a740" providerId="LiveId" clId="{F21B6093-2992-4642-9BAB-730F0B005C10}" dt="2022-03-31T23:44:33.988" v="564"/>
          <ac:spMkLst>
            <pc:docMk/>
            <pc:sldMk cId="2299376761" sldId="671"/>
            <ac:spMk id="2" creationId="{7C6D2843-BF9F-4FE7-9A2E-C8A64C8FFA90}"/>
          </ac:spMkLst>
        </pc:spChg>
        <pc:spChg chg="mod">
          <ac:chgData name="Boban Srezovski" userId="d2c5dd452d77a740" providerId="LiveId" clId="{F21B6093-2992-4642-9BAB-730F0B005C10}" dt="2022-03-31T23:44:49.096" v="580" actId="6549"/>
          <ac:spMkLst>
            <pc:docMk/>
            <pc:sldMk cId="2299376761" sldId="671"/>
            <ac:spMk id="3" creationId="{7191CFFF-53FD-4C64-9590-01216DEF2680}"/>
          </ac:spMkLst>
        </pc:spChg>
      </pc:sldChg>
      <pc:sldChg chg="del">
        <pc:chgData name="Boban Srezovski" userId="d2c5dd452d77a740" providerId="LiveId" clId="{F21B6093-2992-4642-9BAB-730F0B005C10}" dt="2022-03-31T23:44:55.692" v="581" actId="47"/>
        <pc:sldMkLst>
          <pc:docMk/>
          <pc:sldMk cId="817177722" sldId="672"/>
        </pc:sldMkLst>
      </pc:sldChg>
      <pc:sldChg chg="addSp delSp modSp mod addCm delCm">
        <pc:chgData name="Boban Srezovski" userId="d2c5dd452d77a740" providerId="LiveId" clId="{F21B6093-2992-4642-9BAB-730F0B005C10}" dt="2022-03-31T23:56:03" v="704" actId="1076"/>
        <pc:sldMkLst>
          <pc:docMk/>
          <pc:sldMk cId="3311153737" sldId="673"/>
        </pc:sldMkLst>
        <pc:spChg chg="mod">
          <ac:chgData name="Boban Srezovski" userId="d2c5dd452d77a740" providerId="LiveId" clId="{F21B6093-2992-4642-9BAB-730F0B005C10}" dt="2022-03-31T23:49:12.536" v="614" actId="6549"/>
          <ac:spMkLst>
            <pc:docMk/>
            <pc:sldMk cId="3311153737" sldId="673"/>
            <ac:spMk id="2" creationId="{7C6D2843-BF9F-4FE7-9A2E-C8A64C8FFA90}"/>
          </ac:spMkLst>
        </pc:spChg>
        <pc:spChg chg="mod">
          <ac:chgData name="Boban Srezovski" userId="d2c5dd452d77a740" providerId="LiveId" clId="{F21B6093-2992-4642-9BAB-730F0B005C10}" dt="2022-03-31T23:53:37.249" v="702" actId="20577"/>
          <ac:spMkLst>
            <pc:docMk/>
            <pc:sldMk cId="3311153737" sldId="673"/>
            <ac:spMk id="3" creationId="{7191CFFF-53FD-4C64-9590-01216DEF2680}"/>
          </ac:spMkLst>
        </pc:spChg>
        <pc:picChg chg="del">
          <ac:chgData name="Boban Srezovski" userId="d2c5dd452d77a740" providerId="LiveId" clId="{F21B6093-2992-4642-9BAB-730F0B005C10}" dt="2022-03-31T23:49:25.345" v="618" actId="478"/>
          <ac:picMkLst>
            <pc:docMk/>
            <pc:sldMk cId="3311153737" sldId="673"/>
            <ac:picMk id="5" creationId="{2A72A02C-44E3-41D6-BA63-94E74AD5C309}"/>
          </ac:picMkLst>
        </pc:picChg>
        <pc:picChg chg="add mod modCrop">
          <ac:chgData name="Boban Srezovski" userId="d2c5dd452d77a740" providerId="LiveId" clId="{F21B6093-2992-4642-9BAB-730F0B005C10}" dt="2022-03-31T23:56:03" v="704" actId="1076"/>
          <ac:picMkLst>
            <pc:docMk/>
            <pc:sldMk cId="3311153737" sldId="673"/>
            <ac:picMk id="6" creationId="{1234BC2E-94F8-4AAC-9DD0-2C5D339F89EF}"/>
          </ac:picMkLst>
        </pc:picChg>
      </pc:sldChg>
      <pc:sldChg chg="addSp delSp modSp mod">
        <pc:chgData name="Boban Srezovski" userId="d2c5dd452d77a740" providerId="LiveId" clId="{F21B6093-2992-4642-9BAB-730F0B005C10}" dt="2022-03-31T23:58:35.846" v="764"/>
        <pc:sldMkLst>
          <pc:docMk/>
          <pc:sldMk cId="571206227" sldId="674"/>
        </pc:sldMkLst>
        <pc:spChg chg="mod">
          <ac:chgData name="Boban Srezovski" userId="d2c5dd452d77a740" providerId="LiveId" clId="{F21B6093-2992-4642-9BAB-730F0B005C10}" dt="2022-03-31T23:58:35.846" v="764"/>
          <ac:spMkLst>
            <pc:docMk/>
            <pc:sldMk cId="571206227" sldId="674"/>
            <ac:spMk id="2" creationId="{7C6D2843-BF9F-4FE7-9A2E-C8A64C8FFA90}"/>
          </ac:spMkLst>
        </pc:spChg>
        <pc:spChg chg="mod">
          <ac:chgData name="Boban Srezovski" userId="d2c5dd452d77a740" providerId="LiveId" clId="{F21B6093-2992-4642-9BAB-730F0B005C10}" dt="2022-03-31T23:57:40.144" v="754" actId="14100"/>
          <ac:spMkLst>
            <pc:docMk/>
            <pc:sldMk cId="571206227" sldId="674"/>
            <ac:spMk id="3" creationId="{7191CFFF-53FD-4C64-9590-01216DEF2680}"/>
          </ac:spMkLst>
        </pc:spChg>
        <pc:spChg chg="add mod">
          <ac:chgData name="Boban Srezovski" userId="d2c5dd452d77a740" providerId="LiveId" clId="{F21B6093-2992-4642-9BAB-730F0B005C10}" dt="2022-03-31T23:58:08.985" v="763" actId="14100"/>
          <ac:spMkLst>
            <pc:docMk/>
            <pc:sldMk cId="571206227" sldId="674"/>
            <ac:spMk id="7" creationId="{85AC35B4-F08A-4661-BD66-2E82C79DFFC6}"/>
          </ac:spMkLst>
        </pc:spChg>
        <pc:picChg chg="del">
          <ac:chgData name="Boban Srezovski" userId="d2c5dd452d77a740" providerId="LiveId" clId="{F21B6093-2992-4642-9BAB-730F0B005C10}" dt="2022-03-31T23:56:21.466" v="710" actId="478"/>
          <ac:picMkLst>
            <pc:docMk/>
            <pc:sldMk cId="571206227" sldId="674"/>
            <ac:picMk id="5" creationId="{2A72A02C-44E3-41D6-BA63-94E74AD5C309}"/>
          </ac:picMkLst>
        </pc:picChg>
        <pc:picChg chg="add mod">
          <ac:chgData name="Boban Srezovski" userId="d2c5dd452d77a740" providerId="LiveId" clId="{F21B6093-2992-4642-9BAB-730F0B005C10}" dt="2022-03-31T23:58:01.321" v="761" actId="14100"/>
          <ac:picMkLst>
            <pc:docMk/>
            <pc:sldMk cId="571206227" sldId="674"/>
            <ac:picMk id="6" creationId="{1C34FD08-8CC7-4A81-8881-7EB7A00A0113}"/>
          </ac:picMkLst>
        </pc:picChg>
      </pc:sldChg>
      <pc:sldChg chg="addSp delSp modSp mod">
        <pc:chgData name="Boban Srezovski" userId="d2c5dd452d77a740" providerId="LiveId" clId="{F21B6093-2992-4642-9BAB-730F0B005C10}" dt="2022-04-01T00:05:12.577" v="971" actId="242"/>
        <pc:sldMkLst>
          <pc:docMk/>
          <pc:sldMk cId="1786421244" sldId="675"/>
        </pc:sldMkLst>
        <pc:spChg chg="mod">
          <ac:chgData name="Boban Srezovski" userId="d2c5dd452d77a740" providerId="LiveId" clId="{F21B6093-2992-4642-9BAB-730F0B005C10}" dt="2022-04-01T00:04:35.466" v="953" actId="404"/>
          <ac:spMkLst>
            <pc:docMk/>
            <pc:sldMk cId="1786421244" sldId="675"/>
            <ac:spMk id="2" creationId="{7C6D2843-BF9F-4FE7-9A2E-C8A64C8FFA90}"/>
          </ac:spMkLst>
        </pc:spChg>
        <pc:spChg chg="mod">
          <ac:chgData name="Boban Srezovski" userId="d2c5dd452d77a740" providerId="LiveId" clId="{F21B6093-2992-4642-9BAB-730F0B005C10}" dt="2022-04-01T00:05:12.577" v="971" actId="242"/>
          <ac:spMkLst>
            <pc:docMk/>
            <pc:sldMk cId="1786421244" sldId="675"/>
            <ac:spMk id="3" creationId="{7191CFFF-53FD-4C64-9590-01216DEF2680}"/>
          </ac:spMkLst>
        </pc:spChg>
        <pc:picChg chg="add mod">
          <ac:chgData name="Boban Srezovski" userId="d2c5dd452d77a740" providerId="LiveId" clId="{F21B6093-2992-4642-9BAB-730F0B005C10}" dt="2022-04-01T00:05:07.976" v="969" actId="14100"/>
          <ac:picMkLst>
            <pc:docMk/>
            <pc:sldMk cId="1786421244" sldId="675"/>
            <ac:picMk id="5" creationId="{07361D49-88A1-4A64-AB5F-7FE933B6F131}"/>
          </ac:picMkLst>
        </pc:picChg>
        <pc:picChg chg="del mod">
          <ac:chgData name="Boban Srezovski" userId="d2c5dd452d77a740" providerId="LiveId" clId="{F21B6093-2992-4642-9BAB-730F0B005C10}" dt="2022-04-01T00:04:36.849" v="955" actId="478"/>
          <ac:picMkLst>
            <pc:docMk/>
            <pc:sldMk cId="1786421244" sldId="675"/>
            <ac:picMk id="6" creationId="{88703757-FFDD-4E2C-AC3C-E65A1F953203}"/>
          </ac:picMkLst>
        </pc:picChg>
      </pc:sldChg>
      <pc:sldChg chg="addSp modSp mod">
        <pc:chgData name="Boban Srezovski" userId="d2c5dd452d77a740" providerId="LiveId" clId="{F21B6093-2992-4642-9BAB-730F0B005C10}" dt="2022-04-01T00:08:25.920" v="1079" actId="1076"/>
        <pc:sldMkLst>
          <pc:docMk/>
          <pc:sldMk cId="3653597941" sldId="676"/>
        </pc:sldMkLst>
        <pc:spChg chg="mod">
          <ac:chgData name="Boban Srezovski" userId="d2c5dd452d77a740" providerId="LiveId" clId="{F21B6093-2992-4642-9BAB-730F0B005C10}" dt="2022-04-01T00:06:09.332" v="1009"/>
          <ac:spMkLst>
            <pc:docMk/>
            <pc:sldMk cId="3653597941" sldId="676"/>
            <ac:spMk id="2" creationId="{7C6D2843-BF9F-4FE7-9A2E-C8A64C8FFA90}"/>
          </ac:spMkLst>
        </pc:spChg>
        <pc:spChg chg="mod">
          <ac:chgData name="Boban Srezovski" userId="d2c5dd452d77a740" providerId="LiveId" clId="{F21B6093-2992-4642-9BAB-730F0B005C10}" dt="2022-04-01T00:08:10.873" v="1077" actId="14100"/>
          <ac:spMkLst>
            <pc:docMk/>
            <pc:sldMk cId="3653597941" sldId="676"/>
            <ac:spMk id="3" creationId="{7191CFFF-53FD-4C64-9590-01216DEF2680}"/>
          </ac:spMkLst>
        </pc:spChg>
        <pc:picChg chg="add mod">
          <ac:chgData name="Boban Srezovski" userId="d2c5dd452d77a740" providerId="LiveId" clId="{F21B6093-2992-4642-9BAB-730F0B005C10}" dt="2022-04-01T00:08:25.920" v="1079" actId="1076"/>
          <ac:picMkLst>
            <pc:docMk/>
            <pc:sldMk cId="3653597941" sldId="676"/>
            <ac:picMk id="5" creationId="{81A704A0-D343-4599-9BF5-EC42C3204B7B}"/>
          </ac:picMkLst>
        </pc:picChg>
      </pc:sldChg>
      <pc:sldChg chg="addSp delSp modSp mod">
        <pc:chgData name="Boban Srezovski" userId="d2c5dd452d77a740" providerId="LiveId" clId="{F21B6093-2992-4642-9BAB-730F0B005C10}" dt="2022-04-01T00:18:05.425" v="1254" actId="14100"/>
        <pc:sldMkLst>
          <pc:docMk/>
          <pc:sldMk cId="2183628423" sldId="677"/>
        </pc:sldMkLst>
        <pc:spChg chg="mod">
          <ac:chgData name="Boban Srezovski" userId="d2c5dd452d77a740" providerId="LiveId" clId="{F21B6093-2992-4642-9BAB-730F0B005C10}" dt="2022-04-01T00:17:17.517" v="1222"/>
          <ac:spMkLst>
            <pc:docMk/>
            <pc:sldMk cId="2183628423" sldId="677"/>
            <ac:spMk id="2" creationId="{7C6D2843-BF9F-4FE7-9A2E-C8A64C8FFA90}"/>
          </ac:spMkLst>
        </pc:spChg>
        <pc:spChg chg="mod">
          <ac:chgData name="Boban Srezovski" userId="d2c5dd452d77a740" providerId="LiveId" clId="{F21B6093-2992-4642-9BAB-730F0B005C10}" dt="2022-04-01T00:18:05.425" v="1254" actId="14100"/>
          <ac:spMkLst>
            <pc:docMk/>
            <pc:sldMk cId="2183628423" sldId="677"/>
            <ac:spMk id="3" creationId="{7191CFFF-53FD-4C64-9590-01216DEF2680}"/>
          </ac:spMkLst>
        </pc:spChg>
        <pc:picChg chg="add mod">
          <ac:chgData name="Boban Srezovski" userId="d2c5dd452d77a740" providerId="LiveId" clId="{F21B6093-2992-4642-9BAB-730F0B005C10}" dt="2022-04-01T00:17:41.352" v="1226" actId="1076"/>
          <ac:picMkLst>
            <pc:docMk/>
            <pc:sldMk cId="2183628423" sldId="677"/>
            <ac:picMk id="5" creationId="{7CED9963-3891-4681-9BE1-DE99DCA0877C}"/>
          </ac:picMkLst>
        </pc:picChg>
        <pc:picChg chg="del">
          <ac:chgData name="Boban Srezovski" userId="d2c5dd452d77a740" providerId="LiveId" clId="{F21B6093-2992-4642-9BAB-730F0B005C10}" dt="2022-04-01T00:17:18.794" v="1223" actId="478"/>
          <ac:picMkLst>
            <pc:docMk/>
            <pc:sldMk cId="2183628423" sldId="677"/>
            <ac:picMk id="6" creationId="{FAC67F81-313D-4660-A475-DCA09315E373}"/>
          </ac:picMkLst>
        </pc:picChg>
      </pc:sldChg>
      <pc:sldChg chg="addSp delSp modSp mod">
        <pc:chgData name="Boban Srezovski" userId="d2c5dd452d77a740" providerId="LiveId" clId="{F21B6093-2992-4642-9BAB-730F0B005C10}" dt="2022-04-01T00:18:54.327" v="1264" actId="242"/>
        <pc:sldMkLst>
          <pc:docMk/>
          <pc:sldMk cId="4185859092" sldId="678"/>
        </pc:sldMkLst>
        <pc:spChg chg="mod">
          <ac:chgData name="Boban Srezovski" userId="d2c5dd452d77a740" providerId="LiveId" clId="{F21B6093-2992-4642-9BAB-730F0B005C10}" dt="2022-04-01T00:18:36.656" v="1258"/>
          <ac:spMkLst>
            <pc:docMk/>
            <pc:sldMk cId="4185859092" sldId="678"/>
            <ac:spMk id="2" creationId="{7C6D2843-BF9F-4FE7-9A2E-C8A64C8FFA90}"/>
          </ac:spMkLst>
        </pc:spChg>
        <pc:spChg chg="mod">
          <ac:chgData name="Boban Srezovski" userId="d2c5dd452d77a740" providerId="LiveId" clId="{F21B6093-2992-4642-9BAB-730F0B005C10}" dt="2022-04-01T00:18:54.327" v="1264" actId="242"/>
          <ac:spMkLst>
            <pc:docMk/>
            <pc:sldMk cId="4185859092" sldId="678"/>
            <ac:spMk id="3" creationId="{7191CFFF-53FD-4C64-9590-01216DEF2680}"/>
          </ac:spMkLst>
        </pc:spChg>
        <pc:picChg chg="del">
          <ac:chgData name="Boban Srezovski" userId="d2c5dd452d77a740" providerId="LiveId" clId="{F21B6093-2992-4642-9BAB-730F0B005C10}" dt="2022-04-01T00:18:40.306" v="1259" actId="478"/>
          <ac:picMkLst>
            <pc:docMk/>
            <pc:sldMk cId="4185859092" sldId="678"/>
            <ac:picMk id="5" creationId="{E00EC487-EB3C-46CE-A2B1-FC4783440D79}"/>
          </ac:picMkLst>
        </pc:picChg>
        <pc:picChg chg="add mod">
          <ac:chgData name="Boban Srezovski" userId="d2c5dd452d77a740" providerId="LiveId" clId="{F21B6093-2992-4642-9BAB-730F0B005C10}" dt="2022-04-01T00:18:49.025" v="1262" actId="14100"/>
          <ac:picMkLst>
            <pc:docMk/>
            <pc:sldMk cId="4185859092" sldId="678"/>
            <ac:picMk id="6" creationId="{6A2BA234-6EBC-43BF-B40B-2A4781AE4FCF}"/>
          </ac:picMkLst>
        </pc:picChg>
      </pc:sldChg>
      <pc:sldChg chg="del">
        <pc:chgData name="Boban Srezovski" userId="d2c5dd452d77a740" providerId="LiveId" clId="{F21B6093-2992-4642-9BAB-730F0B005C10}" dt="2022-04-01T00:19:04.820" v="1265" actId="47"/>
        <pc:sldMkLst>
          <pc:docMk/>
          <pc:sldMk cId="703855461" sldId="679"/>
        </pc:sldMkLst>
      </pc:sldChg>
      <pc:sldChg chg="del">
        <pc:chgData name="Boban Srezovski" userId="d2c5dd452d77a740" providerId="LiveId" clId="{F21B6093-2992-4642-9BAB-730F0B005C10}" dt="2022-04-01T00:26:14.221" v="1436" actId="47"/>
        <pc:sldMkLst>
          <pc:docMk/>
          <pc:sldMk cId="1730228585" sldId="680"/>
        </pc:sldMkLst>
      </pc:sldChg>
      <pc:sldChg chg="del">
        <pc:chgData name="Boban Srezovski" userId="d2c5dd452d77a740" providerId="LiveId" clId="{F21B6093-2992-4642-9BAB-730F0B005C10}" dt="2022-04-01T00:26:14.221" v="1436" actId="47"/>
        <pc:sldMkLst>
          <pc:docMk/>
          <pc:sldMk cId="3967502950" sldId="681"/>
        </pc:sldMkLst>
      </pc:sldChg>
      <pc:sldChg chg="del">
        <pc:chgData name="Boban Srezovski" userId="d2c5dd452d77a740" providerId="LiveId" clId="{F21B6093-2992-4642-9BAB-730F0B005C10}" dt="2022-04-01T00:26:14.221" v="1436" actId="47"/>
        <pc:sldMkLst>
          <pc:docMk/>
          <pc:sldMk cId="3474403578" sldId="682"/>
        </pc:sldMkLst>
      </pc:sldChg>
      <pc:sldChg chg="del">
        <pc:chgData name="Boban Srezovski" userId="d2c5dd452d77a740" providerId="LiveId" clId="{F21B6093-2992-4642-9BAB-730F0B005C10}" dt="2022-04-01T00:26:14.221" v="1436" actId="47"/>
        <pc:sldMkLst>
          <pc:docMk/>
          <pc:sldMk cId="3758196656" sldId="683"/>
        </pc:sldMkLst>
      </pc:sldChg>
      <pc:sldChg chg="del">
        <pc:chgData name="Boban Srezovski" userId="d2c5dd452d77a740" providerId="LiveId" clId="{F21B6093-2992-4642-9BAB-730F0B005C10}" dt="2022-04-01T00:26:14.221" v="1436" actId="47"/>
        <pc:sldMkLst>
          <pc:docMk/>
          <pc:sldMk cId="1472653230" sldId="684"/>
        </pc:sldMkLst>
      </pc:sldChg>
      <pc:sldChg chg="addSp modSp mod">
        <pc:chgData name="Boban Srezovski" userId="d2c5dd452d77a740" providerId="LiveId" clId="{F21B6093-2992-4642-9BAB-730F0B005C10}" dt="2022-04-01T00:29:50.138" v="1629" actId="1076"/>
        <pc:sldMkLst>
          <pc:docMk/>
          <pc:sldMk cId="1184741443" sldId="685"/>
        </pc:sldMkLst>
        <pc:spChg chg="mod">
          <ac:chgData name="Boban Srezovski" userId="d2c5dd452d77a740" providerId="LiveId" clId="{F21B6093-2992-4642-9BAB-730F0B005C10}" dt="2022-04-01T00:28:58.230" v="1589"/>
          <ac:spMkLst>
            <pc:docMk/>
            <pc:sldMk cId="1184741443" sldId="685"/>
            <ac:spMk id="2" creationId="{6C12F824-9B84-4547-8076-0DEB9F46F7E4}"/>
          </ac:spMkLst>
        </pc:spChg>
        <pc:spChg chg="mod">
          <ac:chgData name="Boban Srezovski" userId="d2c5dd452d77a740" providerId="LiveId" clId="{F21B6093-2992-4642-9BAB-730F0B005C10}" dt="2022-04-01T00:29:43.155" v="1627" actId="20577"/>
          <ac:spMkLst>
            <pc:docMk/>
            <pc:sldMk cId="1184741443" sldId="685"/>
            <ac:spMk id="3" creationId="{C8DD4252-EF71-478F-843F-D8BCB3AAECFF}"/>
          </ac:spMkLst>
        </pc:spChg>
        <pc:picChg chg="add mod">
          <ac:chgData name="Boban Srezovski" userId="d2c5dd452d77a740" providerId="LiveId" clId="{F21B6093-2992-4642-9BAB-730F0B005C10}" dt="2022-04-01T00:29:50.138" v="1629" actId="1076"/>
          <ac:picMkLst>
            <pc:docMk/>
            <pc:sldMk cId="1184741443" sldId="685"/>
            <ac:picMk id="5" creationId="{F80556D0-BF81-4A0B-BCD6-8982A0FD58FF}"/>
          </ac:picMkLst>
        </pc:picChg>
      </pc:sldChg>
      <pc:sldChg chg="addSp delSp modSp mod">
        <pc:chgData name="Boban Srezovski" userId="d2c5dd452d77a740" providerId="LiveId" clId="{F21B6093-2992-4642-9BAB-730F0B005C10}" dt="2022-04-01T00:42:20.547" v="1931" actId="14100"/>
        <pc:sldMkLst>
          <pc:docMk/>
          <pc:sldMk cId="961729846" sldId="686"/>
        </pc:sldMkLst>
        <pc:spChg chg="mod">
          <ac:chgData name="Boban Srezovski" userId="d2c5dd452d77a740" providerId="LiveId" clId="{F21B6093-2992-4642-9BAB-730F0B005C10}" dt="2022-04-01T00:40:24.510" v="1864"/>
          <ac:spMkLst>
            <pc:docMk/>
            <pc:sldMk cId="961729846" sldId="686"/>
            <ac:spMk id="2" creationId="{C9F86248-3367-41D1-8CBE-99F625F5DE90}"/>
          </ac:spMkLst>
        </pc:spChg>
        <pc:spChg chg="mod">
          <ac:chgData name="Boban Srezovski" userId="d2c5dd452d77a740" providerId="LiveId" clId="{F21B6093-2992-4642-9BAB-730F0B005C10}" dt="2022-04-01T00:42:20.547" v="1931" actId="14100"/>
          <ac:spMkLst>
            <pc:docMk/>
            <pc:sldMk cId="961729846" sldId="686"/>
            <ac:spMk id="3" creationId="{552E5C53-782F-4C3A-9CF6-2C21BA863637}"/>
          </ac:spMkLst>
        </pc:spChg>
        <pc:picChg chg="add mod">
          <ac:chgData name="Boban Srezovski" userId="d2c5dd452d77a740" providerId="LiveId" clId="{F21B6093-2992-4642-9BAB-730F0B005C10}" dt="2022-04-01T00:42:16.266" v="1929" actId="1076"/>
          <ac:picMkLst>
            <pc:docMk/>
            <pc:sldMk cId="961729846" sldId="686"/>
            <ac:picMk id="5" creationId="{F0075EA2-76CC-4AF5-829F-D1FF4B6C39DF}"/>
          </ac:picMkLst>
        </pc:picChg>
        <pc:picChg chg="del">
          <ac:chgData name="Boban Srezovski" userId="d2c5dd452d77a740" providerId="LiveId" clId="{F21B6093-2992-4642-9BAB-730F0B005C10}" dt="2022-04-01T00:41:55.676" v="1920" actId="478"/>
          <ac:picMkLst>
            <pc:docMk/>
            <pc:sldMk cId="961729846" sldId="686"/>
            <ac:picMk id="6" creationId="{9DAAEDA3-6244-4E46-9840-4A924245A848}"/>
          </ac:picMkLst>
        </pc:picChg>
      </pc:sldChg>
      <pc:sldChg chg="addSp delSp modSp mod">
        <pc:chgData name="Boban Srezovski" userId="d2c5dd452d77a740" providerId="LiveId" clId="{F21B6093-2992-4642-9BAB-730F0B005C10}" dt="2022-04-01T01:13:06.987" v="2438" actId="14100"/>
        <pc:sldMkLst>
          <pc:docMk/>
          <pc:sldMk cId="3123437571" sldId="687"/>
        </pc:sldMkLst>
        <pc:spChg chg="mod">
          <ac:chgData name="Boban Srezovski" userId="d2c5dd452d77a740" providerId="LiveId" clId="{F21B6093-2992-4642-9BAB-730F0B005C10}" dt="2022-04-01T01:11:51.929" v="2409"/>
          <ac:spMkLst>
            <pc:docMk/>
            <pc:sldMk cId="3123437571" sldId="687"/>
            <ac:spMk id="2" creationId="{C9F86248-3367-41D1-8CBE-99F625F5DE90}"/>
          </ac:spMkLst>
        </pc:spChg>
        <pc:spChg chg="mod">
          <ac:chgData name="Boban Srezovski" userId="d2c5dd452d77a740" providerId="LiveId" clId="{F21B6093-2992-4642-9BAB-730F0B005C10}" dt="2022-04-01T01:13:05.076" v="2437" actId="14100"/>
          <ac:spMkLst>
            <pc:docMk/>
            <pc:sldMk cId="3123437571" sldId="687"/>
            <ac:spMk id="3" creationId="{552E5C53-782F-4C3A-9CF6-2C21BA863637}"/>
          </ac:spMkLst>
        </pc:spChg>
        <pc:picChg chg="del">
          <ac:chgData name="Boban Srezovski" userId="d2c5dd452d77a740" providerId="LiveId" clId="{F21B6093-2992-4642-9BAB-730F0B005C10}" dt="2022-04-01T00:44:38.492" v="1984" actId="478"/>
          <ac:picMkLst>
            <pc:docMk/>
            <pc:sldMk cId="3123437571" sldId="687"/>
            <ac:picMk id="5" creationId="{52DF86E1-4A72-472A-B7DB-F43DEF3B8D11}"/>
          </ac:picMkLst>
        </pc:picChg>
        <pc:picChg chg="add del mod">
          <ac:chgData name="Boban Srezovski" userId="d2c5dd452d77a740" providerId="LiveId" clId="{F21B6093-2992-4642-9BAB-730F0B005C10}" dt="2022-04-01T01:11:57.685" v="2411" actId="478"/>
          <ac:picMkLst>
            <pc:docMk/>
            <pc:sldMk cId="3123437571" sldId="687"/>
            <ac:picMk id="6" creationId="{405F60EB-2019-4172-ACB0-979E0056A759}"/>
          </ac:picMkLst>
        </pc:picChg>
        <pc:picChg chg="add mod">
          <ac:chgData name="Boban Srezovski" userId="d2c5dd452d77a740" providerId="LiveId" clId="{F21B6093-2992-4642-9BAB-730F0B005C10}" dt="2022-04-01T01:13:06.987" v="2438" actId="14100"/>
          <ac:picMkLst>
            <pc:docMk/>
            <pc:sldMk cId="3123437571" sldId="687"/>
            <ac:picMk id="8" creationId="{6F92E69E-191E-4D80-9F91-5E8D3449A3FE}"/>
          </ac:picMkLst>
        </pc:picChg>
      </pc:sldChg>
      <pc:sldChg chg="addSp delSp modSp mod">
        <pc:chgData name="Boban Srezovski" userId="d2c5dd452d77a740" providerId="LiveId" clId="{F21B6093-2992-4642-9BAB-730F0B005C10}" dt="2022-04-01T01:25:25.390" v="2822" actId="242"/>
        <pc:sldMkLst>
          <pc:docMk/>
          <pc:sldMk cId="4088746767" sldId="688"/>
        </pc:sldMkLst>
        <pc:spChg chg="mod">
          <ac:chgData name="Boban Srezovski" userId="d2c5dd452d77a740" providerId="LiveId" clId="{F21B6093-2992-4642-9BAB-730F0B005C10}" dt="2022-04-01T01:24:51.712" v="2801"/>
          <ac:spMkLst>
            <pc:docMk/>
            <pc:sldMk cId="4088746767" sldId="688"/>
            <ac:spMk id="2" creationId="{C9F86248-3367-41D1-8CBE-99F625F5DE90}"/>
          </ac:spMkLst>
        </pc:spChg>
        <pc:spChg chg="mod">
          <ac:chgData name="Boban Srezovski" userId="d2c5dd452d77a740" providerId="LiveId" clId="{F21B6093-2992-4642-9BAB-730F0B005C10}" dt="2022-04-01T01:25:25.390" v="2822" actId="242"/>
          <ac:spMkLst>
            <pc:docMk/>
            <pc:sldMk cId="4088746767" sldId="688"/>
            <ac:spMk id="3" creationId="{552E5C53-782F-4C3A-9CF6-2C21BA863637}"/>
          </ac:spMkLst>
        </pc:spChg>
        <pc:picChg chg="add mod">
          <ac:chgData name="Boban Srezovski" userId="d2c5dd452d77a740" providerId="LiveId" clId="{F21B6093-2992-4642-9BAB-730F0B005C10}" dt="2022-04-01T01:25:20.775" v="2820" actId="14100"/>
          <ac:picMkLst>
            <pc:docMk/>
            <pc:sldMk cId="4088746767" sldId="688"/>
            <ac:picMk id="5" creationId="{30F2F496-7F58-4607-A6BB-2183B718419F}"/>
          </ac:picMkLst>
        </pc:picChg>
        <pc:picChg chg="del">
          <ac:chgData name="Boban Srezovski" userId="d2c5dd452d77a740" providerId="LiveId" clId="{F21B6093-2992-4642-9BAB-730F0B005C10}" dt="2022-04-01T00:54:12.182" v="2144" actId="478"/>
          <ac:picMkLst>
            <pc:docMk/>
            <pc:sldMk cId="4088746767" sldId="688"/>
            <ac:picMk id="6" creationId="{E8894701-CB2E-4E40-8BA8-11D61F5BBF6F}"/>
          </ac:picMkLst>
        </pc:picChg>
      </pc:sldChg>
      <pc:sldChg chg="addSp delSp modSp mod">
        <pc:chgData name="Boban Srezovski" userId="d2c5dd452d77a740" providerId="LiveId" clId="{F21B6093-2992-4642-9BAB-730F0B005C10}" dt="2022-04-01T01:26:20.902" v="2832" actId="6549"/>
        <pc:sldMkLst>
          <pc:docMk/>
          <pc:sldMk cId="1302050322" sldId="689"/>
        </pc:sldMkLst>
        <pc:spChg chg="mod">
          <ac:chgData name="Boban Srezovski" userId="d2c5dd452d77a740" providerId="LiveId" clId="{F21B6093-2992-4642-9BAB-730F0B005C10}" dt="2022-04-01T01:26:20.902" v="2832" actId="6549"/>
          <ac:spMkLst>
            <pc:docMk/>
            <pc:sldMk cId="1302050322" sldId="689"/>
            <ac:spMk id="2" creationId="{C9F86248-3367-41D1-8CBE-99F625F5DE90}"/>
          </ac:spMkLst>
        </pc:spChg>
        <pc:spChg chg="mod">
          <ac:chgData name="Boban Srezovski" userId="d2c5dd452d77a740" providerId="LiveId" clId="{F21B6093-2992-4642-9BAB-730F0B005C10}" dt="2022-04-01T00:55:25.020" v="2188" actId="11"/>
          <ac:spMkLst>
            <pc:docMk/>
            <pc:sldMk cId="1302050322" sldId="689"/>
            <ac:spMk id="3" creationId="{552E5C53-782F-4C3A-9CF6-2C21BA863637}"/>
          </ac:spMkLst>
        </pc:spChg>
        <pc:picChg chg="del">
          <ac:chgData name="Boban Srezovski" userId="d2c5dd452d77a740" providerId="LiveId" clId="{F21B6093-2992-4642-9BAB-730F0B005C10}" dt="2022-04-01T00:55:02.412" v="2180" actId="478"/>
          <ac:picMkLst>
            <pc:docMk/>
            <pc:sldMk cId="1302050322" sldId="689"/>
            <ac:picMk id="5" creationId="{3436B2BD-4558-4D20-9CED-BEABE6B05720}"/>
          </ac:picMkLst>
        </pc:picChg>
        <pc:picChg chg="add mod">
          <ac:chgData name="Boban Srezovski" userId="d2c5dd452d77a740" providerId="LiveId" clId="{F21B6093-2992-4642-9BAB-730F0B005C10}" dt="2022-04-01T00:55:33.219" v="2190" actId="1076"/>
          <ac:picMkLst>
            <pc:docMk/>
            <pc:sldMk cId="1302050322" sldId="689"/>
            <ac:picMk id="6" creationId="{FF26C297-DD6D-4AA4-811B-F121F6F0EE4B}"/>
          </ac:picMkLst>
        </pc:picChg>
      </pc:sldChg>
      <pc:sldChg chg="addSp delSp modSp mod">
        <pc:chgData name="Boban Srezovski" userId="d2c5dd452d77a740" providerId="LiveId" clId="{F21B6093-2992-4642-9BAB-730F0B005C10}" dt="2022-04-01T01:27:47.052" v="2882" actId="1076"/>
        <pc:sldMkLst>
          <pc:docMk/>
          <pc:sldMk cId="1243113342" sldId="690"/>
        </pc:sldMkLst>
        <pc:spChg chg="mod">
          <ac:chgData name="Boban Srezovski" userId="d2c5dd452d77a740" providerId="LiveId" clId="{F21B6093-2992-4642-9BAB-730F0B005C10}" dt="2022-04-01T01:26:28.018" v="2834"/>
          <ac:spMkLst>
            <pc:docMk/>
            <pc:sldMk cId="1243113342" sldId="690"/>
            <ac:spMk id="2" creationId="{C9F86248-3367-41D1-8CBE-99F625F5DE90}"/>
          </ac:spMkLst>
        </pc:spChg>
        <pc:spChg chg="mod">
          <ac:chgData name="Boban Srezovski" userId="d2c5dd452d77a740" providerId="LiveId" clId="{F21B6093-2992-4642-9BAB-730F0B005C10}" dt="2022-04-01T01:27:47.052" v="2882" actId="1076"/>
          <ac:spMkLst>
            <pc:docMk/>
            <pc:sldMk cId="1243113342" sldId="690"/>
            <ac:spMk id="3" creationId="{552E5C53-782F-4C3A-9CF6-2C21BA863637}"/>
          </ac:spMkLst>
        </pc:spChg>
        <pc:picChg chg="add del mod">
          <ac:chgData name="Boban Srezovski" userId="d2c5dd452d77a740" providerId="LiveId" clId="{F21B6093-2992-4642-9BAB-730F0B005C10}" dt="2022-04-01T01:26:35.086" v="2837" actId="478"/>
          <ac:picMkLst>
            <pc:docMk/>
            <pc:sldMk cId="1243113342" sldId="690"/>
            <ac:picMk id="5" creationId="{D3C9ACC9-400A-480D-BE2D-B11C6FE3E902}"/>
          </ac:picMkLst>
        </pc:picChg>
        <pc:picChg chg="add mod">
          <ac:chgData name="Boban Srezovski" userId="d2c5dd452d77a740" providerId="LiveId" clId="{F21B6093-2992-4642-9BAB-730F0B005C10}" dt="2022-04-01T01:27:32.317" v="2877" actId="1076"/>
          <ac:picMkLst>
            <pc:docMk/>
            <pc:sldMk cId="1243113342" sldId="690"/>
            <ac:picMk id="7" creationId="{FF4E18D9-3335-4513-8BE6-30EEC750C855}"/>
          </ac:picMkLst>
        </pc:picChg>
        <pc:picChg chg="del mod">
          <ac:chgData name="Boban Srezovski" userId="d2c5dd452d77a740" providerId="LiveId" clId="{F21B6093-2992-4642-9BAB-730F0B005C10}" dt="2022-04-01T00:55:56.124" v="2196" actId="478"/>
          <ac:picMkLst>
            <pc:docMk/>
            <pc:sldMk cId="1243113342" sldId="690"/>
            <ac:picMk id="8" creationId="{EA6814EC-4275-41C5-A142-7D5AB7771F75}"/>
          </ac:picMkLst>
        </pc:picChg>
      </pc:sldChg>
      <pc:sldChg chg="addSp delSp modSp mod">
        <pc:chgData name="Boban Srezovski" userId="d2c5dd452d77a740" providerId="LiveId" clId="{F21B6093-2992-4642-9BAB-730F0B005C10}" dt="2022-04-01T01:43:03.817" v="2980" actId="403"/>
        <pc:sldMkLst>
          <pc:docMk/>
          <pc:sldMk cId="2850459780" sldId="691"/>
        </pc:sldMkLst>
        <pc:spChg chg="mod">
          <ac:chgData name="Boban Srezovski" userId="d2c5dd452d77a740" providerId="LiveId" clId="{F21B6093-2992-4642-9BAB-730F0B005C10}" dt="2022-04-01T01:38:44.622" v="2893" actId="6549"/>
          <ac:spMkLst>
            <pc:docMk/>
            <pc:sldMk cId="2850459780" sldId="691"/>
            <ac:spMk id="2" creationId="{C9F86248-3367-41D1-8CBE-99F625F5DE90}"/>
          </ac:spMkLst>
        </pc:spChg>
        <pc:spChg chg="mod">
          <ac:chgData name="Boban Srezovski" userId="d2c5dd452d77a740" providerId="LiveId" clId="{F21B6093-2992-4642-9BAB-730F0B005C10}" dt="2022-04-01T01:43:03.817" v="2980" actId="403"/>
          <ac:spMkLst>
            <pc:docMk/>
            <pc:sldMk cId="2850459780" sldId="691"/>
            <ac:spMk id="3" creationId="{552E5C53-782F-4C3A-9CF6-2C21BA863637}"/>
          </ac:spMkLst>
        </pc:spChg>
        <pc:picChg chg="del">
          <ac:chgData name="Boban Srezovski" userId="d2c5dd452d77a740" providerId="LiveId" clId="{F21B6093-2992-4642-9BAB-730F0B005C10}" dt="2022-04-01T00:56:55.245" v="2210" actId="478"/>
          <ac:picMkLst>
            <pc:docMk/>
            <pc:sldMk cId="2850459780" sldId="691"/>
            <ac:picMk id="5" creationId="{D9FBB245-7B6D-4ACD-A684-89507B2DC889}"/>
          </ac:picMkLst>
        </pc:picChg>
        <pc:picChg chg="add del mod">
          <ac:chgData name="Boban Srezovski" userId="d2c5dd452d77a740" providerId="LiveId" clId="{F21B6093-2992-4642-9BAB-730F0B005C10}" dt="2022-04-01T01:42:53.857" v="2975" actId="1076"/>
          <ac:picMkLst>
            <pc:docMk/>
            <pc:sldMk cId="2850459780" sldId="691"/>
            <ac:picMk id="6" creationId="{952AEF94-B51D-49D8-9BA4-E0F9A296AA0B}"/>
          </ac:picMkLst>
        </pc:picChg>
        <pc:picChg chg="add del mod">
          <ac:chgData name="Boban Srezovski" userId="d2c5dd452d77a740" providerId="LiveId" clId="{F21B6093-2992-4642-9BAB-730F0B005C10}" dt="2022-04-01T01:42:53.490" v="2964" actId="22"/>
          <ac:picMkLst>
            <pc:docMk/>
            <pc:sldMk cId="2850459780" sldId="691"/>
            <ac:picMk id="8" creationId="{A055C96B-EE04-4DA6-901C-882C6DB8BCCB}"/>
          </ac:picMkLst>
        </pc:picChg>
      </pc:sldChg>
      <pc:sldChg chg="addSp delSp modSp del mod">
        <pc:chgData name="Boban Srezovski" userId="d2c5dd452d77a740" providerId="LiveId" clId="{F21B6093-2992-4642-9BAB-730F0B005C10}" dt="2022-04-01T01:43:07.230" v="2982" actId="47"/>
        <pc:sldMkLst>
          <pc:docMk/>
          <pc:sldMk cId="1161514163" sldId="692"/>
        </pc:sldMkLst>
        <pc:spChg chg="mod">
          <ac:chgData name="Boban Srezovski" userId="d2c5dd452d77a740" providerId="LiveId" clId="{F21B6093-2992-4642-9BAB-730F0B005C10}" dt="2022-04-01T01:38:51.177" v="2895"/>
          <ac:spMkLst>
            <pc:docMk/>
            <pc:sldMk cId="1161514163" sldId="692"/>
            <ac:spMk id="2" creationId="{C9F86248-3367-41D1-8CBE-99F625F5DE90}"/>
          </ac:spMkLst>
        </pc:spChg>
        <pc:spChg chg="mod">
          <ac:chgData name="Boban Srezovski" userId="d2c5dd452d77a740" providerId="LiveId" clId="{F21B6093-2992-4642-9BAB-730F0B005C10}" dt="2022-04-01T00:57:49.020" v="2241" actId="20577"/>
          <ac:spMkLst>
            <pc:docMk/>
            <pc:sldMk cId="1161514163" sldId="692"/>
            <ac:spMk id="3" creationId="{552E5C53-782F-4C3A-9CF6-2C21BA863637}"/>
          </ac:spMkLst>
        </pc:spChg>
        <pc:spChg chg="add del">
          <ac:chgData name="Boban Srezovski" userId="d2c5dd452d77a740" providerId="LiveId" clId="{F21B6093-2992-4642-9BAB-730F0B005C10}" dt="2022-04-01T00:58:41.951" v="2246" actId="22"/>
          <ac:spMkLst>
            <pc:docMk/>
            <pc:sldMk cId="1161514163" sldId="692"/>
            <ac:spMk id="9" creationId="{0F5CD0F1-6FD3-4040-85EE-CC47FA8103FF}"/>
          </ac:spMkLst>
        </pc:spChg>
        <pc:picChg chg="add mod">
          <ac:chgData name="Boban Srezovski" userId="d2c5dd452d77a740" providerId="LiveId" clId="{F21B6093-2992-4642-9BAB-730F0B005C10}" dt="2022-04-01T00:58:00.931" v="2244" actId="1076"/>
          <ac:picMkLst>
            <pc:docMk/>
            <pc:sldMk cId="1161514163" sldId="692"/>
            <ac:picMk id="5" creationId="{DCE08CFF-32F8-4064-B7DC-47DDD2A39A43}"/>
          </ac:picMkLst>
        </pc:picChg>
        <pc:picChg chg="del">
          <ac:chgData name="Boban Srezovski" userId="d2c5dd452d77a740" providerId="LiveId" clId="{F21B6093-2992-4642-9BAB-730F0B005C10}" dt="2022-04-01T00:57:34.899" v="2235" actId="478"/>
          <ac:picMkLst>
            <pc:docMk/>
            <pc:sldMk cId="1161514163" sldId="692"/>
            <ac:picMk id="8" creationId="{6911E19F-EF0C-49C9-B21D-BF7A8A5AF078}"/>
          </ac:picMkLst>
        </pc:picChg>
      </pc:sldChg>
      <pc:sldChg chg="del">
        <pc:chgData name="Boban Srezovski" userId="d2c5dd452d77a740" providerId="LiveId" clId="{F21B6093-2992-4642-9BAB-730F0B005C10}" dt="2022-04-01T01:01:12.898" v="2275" actId="47"/>
        <pc:sldMkLst>
          <pc:docMk/>
          <pc:sldMk cId="181568866" sldId="693"/>
        </pc:sldMkLst>
      </pc:sldChg>
      <pc:sldChg chg="addSp delSp modSp mod">
        <pc:chgData name="Boban Srezovski" userId="d2c5dd452d77a740" providerId="LiveId" clId="{F21B6093-2992-4642-9BAB-730F0B005C10}" dt="2022-04-01T01:49:35.784" v="3197" actId="14100"/>
        <pc:sldMkLst>
          <pc:docMk/>
          <pc:sldMk cId="175169914" sldId="694"/>
        </pc:sldMkLst>
        <pc:spChg chg="mod">
          <ac:chgData name="Boban Srezovski" userId="d2c5dd452d77a740" providerId="LiveId" clId="{F21B6093-2992-4642-9BAB-730F0B005C10}" dt="2022-04-01T01:49:01.452" v="3174"/>
          <ac:spMkLst>
            <pc:docMk/>
            <pc:sldMk cId="175169914" sldId="694"/>
            <ac:spMk id="2" creationId="{C9F86248-3367-41D1-8CBE-99F625F5DE90}"/>
          </ac:spMkLst>
        </pc:spChg>
        <pc:spChg chg="mod">
          <ac:chgData name="Boban Srezovski" userId="d2c5dd452d77a740" providerId="LiveId" clId="{F21B6093-2992-4642-9BAB-730F0B005C10}" dt="2022-04-01T01:49:35.784" v="3197" actId="14100"/>
          <ac:spMkLst>
            <pc:docMk/>
            <pc:sldMk cId="175169914" sldId="694"/>
            <ac:spMk id="3" creationId="{552E5C53-782F-4C3A-9CF6-2C21BA863637}"/>
          </ac:spMkLst>
        </pc:spChg>
        <pc:picChg chg="del">
          <ac:chgData name="Boban Srezovski" userId="d2c5dd452d77a740" providerId="LiveId" clId="{F21B6093-2992-4642-9BAB-730F0B005C10}" dt="2022-04-01T01:49:06.695" v="3176" actId="478"/>
          <ac:picMkLst>
            <pc:docMk/>
            <pc:sldMk cId="175169914" sldId="694"/>
            <ac:picMk id="5" creationId="{010D0795-ABDE-40FA-9D3A-B5788DB89D30}"/>
          </ac:picMkLst>
        </pc:picChg>
        <pc:picChg chg="add mod">
          <ac:chgData name="Boban Srezovski" userId="d2c5dd452d77a740" providerId="LiveId" clId="{F21B6093-2992-4642-9BAB-730F0B005C10}" dt="2022-04-01T01:49:25.342" v="3192" actId="1076"/>
          <ac:picMkLst>
            <pc:docMk/>
            <pc:sldMk cId="175169914" sldId="694"/>
            <ac:picMk id="6" creationId="{EB415A12-6F7C-4A3F-9263-B4E68ECE2B54}"/>
          </ac:picMkLst>
        </pc:picChg>
      </pc:sldChg>
      <pc:sldChg chg="addSp delSp modSp mod">
        <pc:chgData name="Boban Srezovski" userId="d2c5dd452d77a740" providerId="LiveId" clId="{F21B6093-2992-4642-9BAB-730F0B005C10}" dt="2022-04-01T01:50:19.582" v="3215" actId="1076"/>
        <pc:sldMkLst>
          <pc:docMk/>
          <pc:sldMk cId="99249447" sldId="695"/>
        </pc:sldMkLst>
        <pc:spChg chg="mod">
          <ac:chgData name="Boban Srezovski" userId="d2c5dd452d77a740" providerId="LiveId" clId="{F21B6093-2992-4642-9BAB-730F0B005C10}" dt="2022-04-01T01:49:45.835" v="3198"/>
          <ac:spMkLst>
            <pc:docMk/>
            <pc:sldMk cId="99249447" sldId="695"/>
            <ac:spMk id="2" creationId="{C9F86248-3367-41D1-8CBE-99F625F5DE90}"/>
          </ac:spMkLst>
        </pc:spChg>
        <pc:spChg chg="mod">
          <ac:chgData name="Boban Srezovski" userId="d2c5dd452d77a740" providerId="LiveId" clId="{F21B6093-2992-4642-9BAB-730F0B005C10}" dt="2022-04-01T01:50:03.014" v="3208" actId="20577"/>
          <ac:spMkLst>
            <pc:docMk/>
            <pc:sldMk cId="99249447" sldId="695"/>
            <ac:spMk id="3" creationId="{552E5C53-782F-4C3A-9CF6-2C21BA863637}"/>
          </ac:spMkLst>
        </pc:spChg>
        <pc:picChg chg="add mod">
          <ac:chgData name="Boban Srezovski" userId="d2c5dd452d77a740" providerId="LiveId" clId="{F21B6093-2992-4642-9BAB-730F0B005C10}" dt="2022-04-01T01:50:19.582" v="3215" actId="1076"/>
          <ac:picMkLst>
            <pc:docMk/>
            <pc:sldMk cId="99249447" sldId="695"/>
            <ac:picMk id="5" creationId="{2A65A742-616A-42AC-AA97-2EBBF500A2C7}"/>
          </ac:picMkLst>
        </pc:picChg>
        <pc:picChg chg="del">
          <ac:chgData name="Boban Srezovski" userId="d2c5dd452d77a740" providerId="LiveId" clId="{F21B6093-2992-4642-9BAB-730F0B005C10}" dt="2022-04-01T01:49:48.665" v="3199" actId="478"/>
          <ac:picMkLst>
            <pc:docMk/>
            <pc:sldMk cId="99249447" sldId="695"/>
            <ac:picMk id="6" creationId="{D5E9AA41-8395-4E8F-BE11-D58D93D19527}"/>
          </ac:picMkLst>
        </pc:picChg>
      </pc:sldChg>
      <pc:sldChg chg="del">
        <pc:chgData name="Boban Srezovski" userId="d2c5dd452d77a740" providerId="LiveId" clId="{F21B6093-2992-4642-9BAB-730F0B005C10}" dt="2022-04-01T02:02:20.068" v="3493" actId="47"/>
        <pc:sldMkLst>
          <pc:docMk/>
          <pc:sldMk cId="2912115819" sldId="696"/>
        </pc:sldMkLst>
      </pc:sldChg>
      <pc:sldChg chg="add del">
        <pc:chgData name="Boban Srezovski" userId="d2c5dd452d77a740" providerId="LiveId" clId="{F21B6093-2992-4642-9BAB-730F0B005C10}" dt="2022-04-01T02:06:06.928" v="3595" actId="47"/>
        <pc:sldMkLst>
          <pc:docMk/>
          <pc:sldMk cId="1908438915" sldId="697"/>
        </pc:sldMkLst>
      </pc:sldChg>
      <pc:sldChg chg="add del">
        <pc:chgData name="Boban Srezovski" userId="d2c5dd452d77a740" providerId="LiveId" clId="{F21B6093-2992-4642-9BAB-730F0B005C10}" dt="2022-04-01T02:06:14.635" v="3596" actId="47"/>
        <pc:sldMkLst>
          <pc:docMk/>
          <pc:sldMk cId="1367779777" sldId="698"/>
        </pc:sldMkLst>
      </pc:sldChg>
      <pc:sldChg chg="add del">
        <pc:chgData name="Boban Srezovski" userId="d2c5dd452d77a740" providerId="LiveId" clId="{F21B6093-2992-4642-9BAB-730F0B005C10}" dt="2022-04-01T02:06:14.635" v="3596" actId="47"/>
        <pc:sldMkLst>
          <pc:docMk/>
          <pc:sldMk cId="3965649974" sldId="699"/>
        </pc:sldMkLst>
      </pc:sldChg>
      <pc:sldChg chg="add del">
        <pc:chgData name="Boban Srezovski" userId="d2c5dd452d77a740" providerId="LiveId" clId="{F21B6093-2992-4642-9BAB-730F0B005C10}" dt="2022-04-01T02:06:14.635" v="3596" actId="47"/>
        <pc:sldMkLst>
          <pc:docMk/>
          <pc:sldMk cId="1266076349" sldId="700"/>
        </pc:sldMkLst>
      </pc:sldChg>
      <pc:sldChg chg="add del">
        <pc:chgData name="Boban Srezovski" userId="d2c5dd452d77a740" providerId="LiveId" clId="{F21B6093-2992-4642-9BAB-730F0B005C10}" dt="2022-04-01T02:06:20.120" v="3597" actId="47"/>
        <pc:sldMkLst>
          <pc:docMk/>
          <pc:sldMk cId="3850645310" sldId="701"/>
        </pc:sldMkLst>
      </pc:sldChg>
      <pc:sldChg chg="add del">
        <pc:chgData name="Boban Srezovski" userId="d2c5dd452d77a740" providerId="LiveId" clId="{F21B6093-2992-4642-9BAB-730F0B005C10}" dt="2022-04-01T02:06:20.120" v="3597" actId="47"/>
        <pc:sldMkLst>
          <pc:docMk/>
          <pc:sldMk cId="365150396" sldId="702"/>
        </pc:sldMkLst>
      </pc:sldChg>
      <pc:sldChg chg="addSp modSp add mod">
        <pc:chgData name="Boban Srezovski" userId="d2c5dd452d77a740" providerId="LiveId" clId="{F21B6093-2992-4642-9BAB-730F0B005C10}" dt="2022-03-31T23:26:51.743" v="101" actId="732"/>
        <pc:sldMkLst>
          <pc:docMk/>
          <pc:sldMk cId="1855307252" sldId="703"/>
        </pc:sldMkLst>
        <pc:spChg chg="mod">
          <ac:chgData name="Boban Srezovski" userId="d2c5dd452d77a740" providerId="LiveId" clId="{F21B6093-2992-4642-9BAB-730F0B005C10}" dt="2022-03-31T23:26:28.991" v="93" actId="242"/>
          <ac:spMkLst>
            <pc:docMk/>
            <pc:sldMk cId="1855307252" sldId="703"/>
            <ac:spMk id="3" creationId="{7106CDAC-8D05-41FE-BA32-A7D942AF277E}"/>
          </ac:spMkLst>
        </pc:spChg>
        <pc:picChg chg="add mod modCrop">
          <ac:chgData name="Boban Srezovski" userId="d2c5dd452d77a740" providerId="LiveId" clId="{F21B6093-2992-4642-9BAB-730F0B005C10}" dt="2022-03-31T23:26:51.743" v="101" actId="732"/>
          <ac:picMkLst>
            <pc:docMk/>
            <pc:sldMk cId="1855307252" sldId="703"/>
            <ac:picMk id="5" creationId="{D49F3EA8-7E38-42CB-9D8D-AEAE6F1302F0}"/>
          </ac:picMkLst>
        </pc:picChg>
      </pc:sldChg>
      <pc:sldChg chg="addSp modSp add mod">
        <pc:chgData name="Boban Srezovski" userId="d2c5dd452d77a740" providerId="LiveId" clId="{F21B6093-2992-4642-9BAB-730F0B005C10}" dt="2022-03-31T23:42:39.631" v="517" actId="1076"/>
        <pc:sldMkLst>
          <pc:docMk/>
          <pc:sldMk cId="1517503943" sldId="704"/>
        </pc:sldMkLst>
        <pc:spChg chg="mod">
          <ac:chgData name="Boban Srezovski" userId="d2c5dd452d77a740" providerId="LiveId" clId="{F21B6093-2992-4642-9BAB-730F0B005C10}" dt="2022-03-31T23:42:26.063" v="512" actId="14100"/>
          <ac:spMkLst>
            <pc:docMk/>
            <pc:sldMk cId="1517503943" sldId="704"/>
            <ac:spMk id="3" creationId="{7191CFFF-53FD-4C64-9590-01216DEF2680}"/>
          </ac:spMkLst>
        </pc:spChg>
        <pc:picChg chg="add mod">
          <ac:chgData name="Boban Srezovski" userId="d2c5dd452d77a740" providerId="LiveId" clId="{F21B6093-2992-4642-9BAB-730F0B005C10}" dt="2022-03-31T23:42:39.631" v="517" actId="1076"/>
          <ac:picMkLst>
            <pc:docMk/>
            <pc:sldMk cId="1517503943" sldId="704"/>
            <ac:picMk id="5" creationId="{3FA66515-D74B-4154-8D62-429CD2E8ECB0}"/>
          </ac:picMkLst>
        </pc:picChg>
      </pc:sldChg>
      <pc:sldChg chg="modSp add mod ord">
        <pc:chgData name="Boban Srezovski" userId="d2c5dd452d77a740" providerId="LiveId" clId="{F21B6093-2992-4642-9BAB-730F0B005C10}" dt="2022-04-01T00:01:27.997" v="872" actId="12"/>
        <pc:sldMkLst>
          <pc:docMk/>
          <pc:sldMk cId="3489877685" sldId="705"/>
        </pc:sldMkLst>
        <pc:spChg chg="mod">
          <ac:chgData name="Boban Srezovski" userId="d2c5dd452d77a740" providerId="LiveId" clId="{F21B6093-2992-4642-9BAB-730F0B005C10}" dt="2022-04-01T00:01:27.997" v="872" actId="12"/>
          <ac:spMkLst>
            <pc:docMk/>
            <pc:sldMk cId="3489877685" sldId="705"/>
            <ac:spMk id="3" creationId="{7191CFFF-53FD-4C64-9590-01216DEF2680}"/>
          </ac:spMkLst>
        </pc:spChg>
      </pc:sldChg>
      <pc:sldChg chg="addSp delSp modSp add mod">
        <pc:chgData name="Boban Srezovski" userId="d2c5dd452d77a740" providerId="LiveId" clId="{F21B6093-2992-4642-9BAB-730F0B005C10}" dt="2022-04-01T00:01:32.904" v="874" actId="14100"/>
        <pc:sldMkLst>
          <pc:docMk/>
          <pc:sldMk cId="3524019081" sldId="706"/>
        </pc:sldMkLst>
        <pc:spChg chg="mod">
          <ac:chgData name="Boban Srezovski" userId="d2c5dd452d77a740" providerId="LiveId" clId="{F21B6093-2992-4642-9BAB-730F0B005C10}" dt="2022-04-01T00:01:32.904" v="874" actId="14100"/>
          <ac:spMkLst>
            <pc:docMk/>
            <pc:sldMk cId="3524019081" sldId="706"/>
            <ac:spMk id="3" creationId="{7191CFFF-53FD-4C64-9590-01216DEF2680}"/>
          </ac:spMkLst>
        </pc:spChg>
        <pc:picChg chg="add del mod">
          <ac:chgData name="Boban Srezovski" userId="d2c5dd452d77a740" providerId="LiveId" clId="{F21B6093-2992-4642-9BAB-730F0B005C10}" dt="2022-04-01T00:00:53.811" v="851" actId="478"/>
          <ac:picMkLst>
            <pc:docMk/>
            <pc:sldMk cId="3524019081" sldId="706"/>
            <ac:picMk id="5" creationId="{1CE530F0-EE32-49FB-BE46-FD8F181E3321}"/>
          </ac:picMkLst>
        </pc:picChg>
        <pc:picChg chg="add mod">
          <ac:chgData name="Boban Srezovski" userId="d2c5dd452d77a740" providerId="LiveId" clId="{F21B6093-2992-4642-9BAB-730F0B005C10}" dt="2022-04-01T00:01:09.144" v="857" actId="1076"/>
          <ac:picMkLst>
            <pc:docMk/>
            <pc:sldMk cId="3524019081" sldId="706"/>
            <ac:picMk id="7" creationId="{384C57F3-80C8-443E-A784-8802D3E1B31D}"/>
          </ac:picMkLst>
        </pc:picChg>
      </pc:sldChg>
      <pc:sldChg chg="addSp delSp modSp add mod">
        <pc:chgData name="Boban Srezovski" userId="d2c5dd452d77a740" providerId="LiveId" clId="{F21B6093-2992-4642-9BAB-730F0B005C10}" dt="2022-04-01T00:02:09.032" v="889" actId="1076"/>
        <pc:sldMkLst>
          <pc:docMk/>
          <pc:sldMk cId="3586820411" sldId="707"/>
        </pc:sldMkLst>
        <pc:spChg chg="mod">
          <ac:chgData name="Boban Srezovski" userId="d2c5dd452d77a740" providerId="LiveId" clId="{F21B6093-2992-4642-9BAB-730F0B005C10}" dt="2022-04-01T00:02:00.712" v="883" actId="242"/>
          <ac:spMkLst>
            <pc:docMk/>
            <pc:sldMk cId="3586820411" sldId="707"/>
            <ac:spMk id="3" creationId="{7191CFFF-53FD-4C64-9590-01216DEF2680}"/>
          </ac:spMkLst>
        </pc:spChg>
        <pc:picChg chg="add mod">
          <ac:chgData name="Boban Srezovski" userId="d2c5dd452d77a740" providerId="LiveId" clId="{F21B6093-2992-4642-9BAB-730F0B005C10}" dt="2022-04-01T00:02:09.032" v="889" actId="1076"/>
          <ac:picMkLst>
            <pc:docMk/>
            <pc:sldMk cId="3586820411" sldId="707"/>
            <ac:picMk id="5" creationId="{204E171F-A8AD-4371-B01B-D9377214462B}"/>
          </ac:picMkLst>
        </pc:picChg>
        <pc:picChg chg="del">
          <ac:chgData name="Boban Srezovski" userId="d2c5dd452d77a740" providerId="LiveId" clId="{F21B6093-2992-4642-9BAB-730F0B005C10}" dt="2022-04-01T00:01:42.513" v="877" actId="478"/>
          <ac:picMkLst>
            <pc:docMk/>
            <pc:sldMk cId="3586820411" sldId="707"/>
            <ac:picMk id="7" creationId="{384C57F3-80C8-443E-A784-8802D3E1B31D}"/>
          </ac:picMkLst>
        </pc:picChg>
      </pc:sldChg>
      <pc:sldChg chg="addSp delSp modSp add mod">
        <pc:chgData name="Boban Srezovski" userId="d2c5dd452d77a740" providerId="LiveId" clId="{F21B6093-2992-4642-9BAB-730F0B005C10}" dt="2022-04-01T00:13:03.642" v="1139" actId="20577"/>
        <pc:sldMkLst>
          <pc:docMk/>
          <pc:sldMk cId="3433408196" sldId="708"/>
        </pc:sldMkLst>
        <pc:spChg chg="mod">
          <ac:chgData name="Boban Srezovski" userId="d2c5dd452d77a740" providerId="LiveId" clId="{F21B6093-2992-4642-9BAB-730F0B005C10}" dt="2022-04-01T00:13:03.642" v="1139" actId="20577"/>
          <ac:spMkLst>
            <pc:docMk/>
            <pc:sldMk cId="3433408196" sldId="708"/>
            <ac:spMk id="3" creationId="{7191CFFF-53FD-4C64-9590-01216DEF2680}"/>
          </ac:spMkLst>
        </pc:spChg>
        <pc:picChg chg="del">
          <ac:chgData name="Boban Srezovski" userId="d2c5dd452d77a740" providerId="LiveId" clId="{F21B6093-2992-4642-9BAB-730F0B005C10}" dt="2022-04-01T00:11:41.602" v="1083" actId="478"/>
          <ac:picMkLst>
            <pc:docMk/>
            <pc:sldMk cId="3433408196" sldId="708"/>
            <ac:picMk id="5" creationId="{81A704A0-D343-4599-9BF5-EC42C3204B7B}"/>
          </ac:picMkLst>
        </pc:picChg>
        <pc:picChg chg="add mod">
          <ac:chgData name="Boban Srezovski" userId="d2c5dd452d77a740" providerId="LiveId" clId="{F21B6093-2992-4642-9BAB-730F0B005C10}" dt="2022-04-01T00:12:50.169" v="1138" actId="1076"/>
          <ac:picMkLst>
            <pc:docMk/>
            <pc:sldMk cId="3433408196" sldId="708"/>
            <ac:picMk id="6" creationId="{6679B77B-A2E1-4D3D-BDE2-E47D3B01C1BA}"/>
          </ac:picMkLst>
        </pc:picChg>
      </pc:sldChg>
      <pc:sldChg chg="addSp delSp modSp add mod">
        <pc:chgData name="Boban Srezovski" userId="d2c5dd452d77a740" providerId="LiveId" clId="{F21B6093-2992-4642-9BAB-730F0B005C10}" dt="2022-04-01T00:13:43.425" v="1151" actId="14100"/>
        <pc:sldMkLst>
          <pc:docMk/>
          <pc:sldMk cId="750613833" sldId="709"/>
        </pc:sldMkLst>
        <pc:spChg chg="mod">
          <ac:chgData name="Boban Srezovski" userId="d2c5dd452d77a740" providerId="LiveId" clId="{F21B6093-2992-4642-9BAB-730F0B005C10}" dt="2022-04-01T00:13:43.425" v="1151" actId="14100"/>
          <ac:spMkLst>
            <pc:docMk/>
            <pc:sldMk cId="750613833" sldId="709"/>
            <ac:spMk id="3" creationId="{7191CFFF-53FD-4C64-9590-01216DEF2680}"/>
          </ac:spMkLst>
        </pc:spChg>
        <pc:picChg chg="add mod">
          <ac:chgData name="Boban Srezovski" userId="d2c5dd452d77a740" providerId="LiveId" clId="{F21B6093-2992-4642-9BAB-730F0B005C10}" dt="2022-04-01T00:13:39.184" v="1149" actId="14100"/>
          <ac:picMkLst>
            <pc:docMk/>
            <pc:sldMk cId="750613833" sldId="709"/>
            <ac:picMk id="5" creationId="{80BA42A5-ED47-4BDE-8D04-0CE113DB2612}"/>
          </ac:picMkLst>
        </pc:picChg>
        <pc:picChg chg="del">
          <ac:chgData name="Boban Srezovski" userId="d2c5dd452d77a740" providerId="LiveId" clId="{F21B6093-2992-4642-9BAB-730F0B005C10}" dt="2022-04-01T00:13:17.682" v="1143" actId="478"/>
          <ac:picMkLst>
            <pc:docMk/>
            <pc:sldMk cId="750613833" sldId="709"/>
            <ac:picMk id="6" creationId="{6679B77B-A2E1-4D3D-BDE2-E47D3B01C1BA}"/>
          </ac:picMkLst>
        </pc:picChg>
      </pc:sldChg>
      <pc:sldChg chg="addSp modSp add mod ord">
        <pc:chgData name="Boban Srezovski" userId="d2c5dd452d77a740" providerId="LiveId" clId="{F21B6093-2992-4642-9BAB-730F0B005C10}" dt="2022-04-01T00:21:19.281" v="1338"/>
        <pc:sldMkLst>
          <pc:docMk/>
          <pc:sldMk cId="300201019" sldId="710"/>
        </pc:sldMkLst>
        <pc:spChg chg="mod">
          <ac:chgData name="Boban Srezovski" userId="d2c5dd452d77a740" providerId="LiveId" clId="{F21B6093-2992-4642-9BAB-730F0B005C10}" dt="2022-04-01T00:21:13.611" v="1336" actId="6549"/>
          <ac:spMkLst>
            <pc:docMk/>
            <pc:sldMk cId="300201019" sldId="710"/>
            <ac:spMk id="3" creationId="{99F681F9-0402-4D06-9BEF-D93BDD88C9FF}"/>
          </ac:spMkLst>
        </pc:spChg>
        <pc:picChg chg="add mod">
          <ac:chgData name="Boban Srezovski" userId="d2c5dd452d77a740" providerId="LiveId" clId="{F21B6093-2992-4642-9BAB-730F0B005C10}" dt="2022-04-01T00:20:38.033" v="1313" actId="1076"/>
          <ac:picMkLst>
            <pc:docMk/>
            <pc:sldMk cId="300201019" sldId="710"/>
            <ac:picMk id="5" creationId="{46990DA1-4701-4663-9F10-1AC921F14D5A}"/>
          </ac:picMkLst>
        </pc:picChg>
        <pc:picChg chg="add mod">
          <ac:chgData name="Boban Srezovski" userId="d2c5dd452d77a740" providerId="LiveId" clId="{F21B6093-2992-4642-9BAB-730F0B005C10}" dt="2022-04-01T00:20:44.793" v="1316" actId="14100"/>
          <ac:picMkLst>
            <pc:docMk/>
            <pc:sldMk cId="300201019" sldId="710"/>
            <ac:picMk id="7" creationId="{E997D4C9-F920-4F9F-9245-8F52EEBE09D5}"/>
          </ac:picMkLst>
        </pc:picChg>
        <pc:picChg chg="add mod">
          <ac:chgData name="Boban Srezovski" userId="d2c5dd452d77a740" providerId="LiveId" clId="{F21B6093-2992-4642-9BAB-730F0B005C10}" dt="2022-04-01T00:20:52.825" v="1319" actId="14100"/>
          <ac:picMkLst>
            <pc:docMk/>
            <pc:sldMk cId="300201019" sldId="710"/>
            <ac:picMk id="9" creationId="{239DB9E4-687C-48E6-BC89-96E879CA81C6}"/>
          </ac:picMkLst>
        </pc:picChg>
      </pc:sldChg>
      <pc:sldChg chg="addSp delSp modSp add mod">
        <pc:chgData name="Boban Srezovski" userId="d2c5dd452d77a740" providerId="LiveId" clId="{F21B6093-2992-4642-9BAB-730F0B005C10}" dt="2022-04-01T00:22:06.682" v="1377" actId="14100"/>
        <pc:sldMkLst>
          <pc:docMk/>
          <pc:sldMk cId="80543848" sldId="711"/>
        </pc:sldMkLst>
        <pc:spChg chg="mod">
          <ac:chgData name="Boban Srezovski" userId="d2c5dd452d77a740" providerId="LiveId" clId="{F21B6093-2992-4642-9BAB-730F0B005C10}" dt="2022-04-01T00:22:06.682" v="1377" actId="14100"/>
          <ac:spMkLst>
            <pc:docMk/>
            <pc:sldMk cId="80543848" sldId="711"/>
            <ac:spMk id="3" creationId="{99F681F9-0402-4D06-9BEF-D93BDD88C9FF}"/>
          </ac:spMkLst>
        </pc:spChg>
        <pc:picChg chg="del">
          <ac:chgData name="Boban Srezovski" userId="d2c5dd452d77a740" providerId="LiveId" clId="{F21B6093-2992-4642-9BAB-730F0B005C10}" dt="2022-04-01T00:21:31.619" v="1343" actId="478"/>
          <ac:picMkLst>
            <pc:docMk/>
            <pc:sldMk cId="80543848" sldId="711"/>
            <ac:picMk id="5" creationId="{46990DA1-4701-4663-9F10-1AC921F14D5A}"/>
          </ac:picMkLst>
        </pc:picChg>
        <pc:picChg chg="add mod">
          <ac:chgData name="Boban Srezovski" userId="d2c5dd452d77a740" providerId="LiveId" clId="{F21B6093-2992-4642-9BAB-730F0B005C10}" dt="2022-04-01T00:21:41.361" v="1347" actId="1076"/>
          <ac:picMkLst>
            <pc:docMk/>
            <pc:sldMk cId="80543848" sldId="711"/>
            <ac:picMk id="6" creationId="{873A4CE8-2A2A-49D2-BE30-BC51F40A9153}"/>
          </ac:picMkLst>
        </pc:picChg>
        <pc:picChg chg="del">
          <ac:chgData name="Boban Srezovski" userId="d2c5dd452d77a740" providerId="LiveId" clId="{F21B6093-2992-4642-9BAB-730F0B005C10}" dt="2022-04-01T00:21:33.907" v="1345" actId="478"/>
          <ac:picMkLst>
            <pc:docMk/>
            <pc:sldMk cId="80543848" sldId="711"/>
            <ac:picMk id="7" creationId="{E997D4C9-F920-4F9F-9245-8F52EEBE09D5}"/>
          </ac:picMkLst>
        </pc:picChg>
        <pc:picChg chg="del">
          <ac:chgData name="Boban Srezovski" userId="d2c5dd452d77a740" providerId="LiveId" clId="{F21B6093-2992-4642-9BAB-730F0B005C10}" dt="2022-04-01T00:21:32.434" v="1344" actId="478"/>
          <ac:picMkLst>
            <pc:docMk/>
            <pc:sldMk cId="80543848" sldId="711"/>
            <ac:picMk id="9" creationId="{239DB9E4-687C-48E6-BC89-96E879CA81C6}"/>
          </ac:picMkLst>
        </pc:picChg>
      </pc:sldChg>
      <pc:sldChg chg="addSp delSp modSp add mod">
        <pc:chgData name="Boban Srezovski" userId="d2c5dd452d77a740" providerId="LiveId" clId="{F21B6093-2992-4642-9BAB-730F0B005C10}" dt="2022-04-01T00:24:39.243" v="1398" actId="14100"/>
        <pc:sldMkLst>
          <pc:docMk/>
          <pc:sldMk cId="3391889000" sldId="712"/>
        </pc:sldMkLst>
        <pc:spChg chg="mod">
          <ac:chgData name="Boban Srezovski" userId="d2c5dd452d77a740" providerId="LiveId" clId="{F21B6093-2992-4642-9BAB-730F0B005C10}" dt="2022-04-01T00:24:39.243" v="1398" actId="14100"/>
          <ac:spMkLst>
            <pc:docMk/>
            <pc:sldMk cId="3391889000" sldId="712"/>
            <ac:spMk id="3" creationId="{99F681F9-0402-4D06-9BEF-D93BDD88C9FF}"/>
          </ac:spMkLst>
        </pc:spChg>
        <pc:picChg chg="add mod">
          <ac:chgData name="Boban Srezovski" userId="d2c5dd452d77a740" providerId="LiveId" clId="{F21B6093-2992-4642-9BAB-730F0B005C10}" dt="2022-04-01T00:23:53.489" v="1390" actId="1076"/>
          <ac:picMkLst>
            <pc:docMk/>
            <pc:sldMk cId="3391889000" sldId="712"/>
            <ac:picMk id="5" creationId="{E16D44AF-13F3-44B2-84E9-81CFDB870C0B}"/>
          </ac:picMkLst>
        </pc:picChg>
        <pc:picChg chg="del">
          <ac:chgData name="Boban Srezovski" userId="d2c5dd452d77a740" providerId="LiveId" clId="{F21B6093-2992-4642-9BAB-730F0B005C10}" dt="2022-04-01T00:23:44.806" v="1388" actId="478"/>
          <ac:picMkLst>
            <pc:docMk/>
            <pc:sldMk cId="3391889000" sldId="712"/>
            <ac:picMk id="6" creationId="{873A4CE8-2A2A-49D2-BE30-BC51F40A9153}"/>
          </ac:picMkLst>
        </pc:picChg>
        <pc:picChg chg="add mod">
          <ac:chgData name="Boban Srezovski" userId="d2c5dd452d77a740" providerId="LiveId" clId="{F21B6093-2992-4642-9BAB-730F0B005C10}" dt="2022-04-01T00:24:23.425" v="1394" actId="1076"/>
          <ac:picMkLst>
            <pc:docMk/>
            <pc:sldMk cId="3391889000" sldId="712"/>
            <ac:picMk id="8" creationId="{BEB977E0-2190-48F2-81E2-3C41AEE2AF44}"/>
          </ac:picMkLst>
        </pc:picChg>
      </pc:sldChg>
      <pc:sldChg chg="addSp delSp modSp add mod">
        <pc:chgData name="Boban Srezovski" userId="d2c5dd452d77a740" providerId="LiveId" clId="{F21B6093-2992-4642-9BAB-730F0B005C10}" dt="2022-04-01T00:30:54.906" v="1644" actId="14100"/>
        <pc:sldMkLst>
          <pc:docMk/>
          <pc:sldMk cId="4183604065" sldId="713"/>
        </pc:sldMkLst>
        <pc:spChg chg="mod">
          <ac:chgData name="Boban Srezovski" userId="d2c5dd452d77a740" providerId="LiveId" clId="{F21B6093-2992-4642-9BAB-730F0B005C10}" dt="2022-04-01T00:30:54.906" v="1644" actId="14100"/>
          <ac:spMkLst>
            <pc:docMk/>
            <pc:sldMk cId="4183604065" sldId="713"/>
            <ac:spMk id="3" creationId="{C8DD4252-EF71-478F-843F-D8BCB3AAECFF}"/>
          </ac:spMkLst>
        </pc:spChg>
        <pc:picChg chg="del">
          <ac:chgData name="Boban Srezovski" userId="d2c5dd452d77a740" providerId="LiveId" clId="{F21B6093-2992-4642-9BAB-730F0B005C10}" dt="2022-04-01T00:30:34.532" v="1638" actId="478"/>
          <ac:picMkLst>
            <pc:docMk/>
            <pc:sldMk cId="4183604065" sldId="713"/>
            <ac:picMk id="5" creationId="{F80556D0-BF81-4A0B-BCD6-8982A0FD58FF}"/>
          </ac:picMkLst>
        </pc:picChg>
        <pc:picChg chg="add mod">
          <ac:chgData name="Boban Srezovski" userId="d2c5dd452d77a740" providerId="LiveId" clId="{F21B6093-2992-4642-9BAB-730F0B005C10}" dt="2022-04-01T00:30:44.418" v="1640" actId="1076"/>
          <ac:picMkLst>
            <pc:docMk/>
            <pc:sldMk cId="4183604065" sldId="713"/>
            <ac:picMk id="6" creationId="{6F811888-A5AA-4815-A1CB-A4A493529E0F}"/>
          </ac:picMkLst>
        </pc:picChg>
      </pc:sldChg>
      <pc:sldChg chg="addSp delSp modSp add mod ord">
        <pc:chgData name="Boban Srezovski" userId="d2c5dd452d77a740" providerId="LiveId" clId="{F21B6093-2992-4642-9BAB-730F0B005C10}" dt="2022-04-01T00:33:32.635" v="1728" actId="14100"/>
        <pc:sldMkLst>
          <pc:docMk/>
          <pc:sldMk cId="1517451929" sldId="714"/>
        </pc:sldMkLst>
        <pc:spChg chg="mod">
          <ac:chgData name="Boban Srezovski" userId="d2c5dd452d77a740" providerId="LiveId" clId="{F21B6093-2992-4642-9BAB-730F0B005C10}" dt="2022-04-01T00:33:32.635" v="1728" actId="14100"/>
          <ac:spMkLst>
            <pc:docMk/>
            <pc:sldMk cId="1517451929" sldId="714"/>
            <ac:spMk id="3" creationId="{552E5C53-782F-4C3A-9CF6-2C21BA863637}"/>
          </ac:spMkLst>
        </pc:spChg>
        <pc:picChg chg="add mod">
          <ac:chgData name="Boban Srezovski" userId="d2c5dd452d77a740" providerId="LiveId" clId="{F21B6093-2992-4642-9BAB-730F0B005C10}" dt="2022-04-01T00:33:27.202" v="1726" actId="1076"/>
          <ac:picMkLst>
            <pc:docMk/>
            <pc:sldMk cId="1517451929" sldId="714"/>
            <ac:picMk id="5" creationId="{6960A4C6-7C9C-483C-A573-FD658378EB35}"/>
          </ac:picMkLst>
        </pc:picChg>
        <pc:picChg chg="del">
          <ac:chgData name="Boban Srezovski" userId="d2c5dd452d77a740" providerId="LiveId" clId="{F21B6093-2992-4642-9BAB-730F0B005C10}" dt="2022-04-01T00:33:19.628" v="1724" actId="478"/>
          <ac:picMkLst>
            <pc:docMk/>
            <pc:sldMk cId="1517451929" sldId="714"/>
            <ac:picMk id="6" creationId="{75F84627-87E5-4426-97B6-E87DA5696F99}"/>
          </ac:picMkLst>
        </pc:picChg>
      </pc:sldChg>
      <pc:sldChg chg="addSp delSp modSp add mod">
        <pc:chgData name="Boban Srezovski" userId="d2c5dd452d77a740" providerId="LiveId" clId="{F21B6093-2992-4642-9BAB-730F0B005C10}" dt="2022-04-01T00:43:14.242" v="1942" actId="1076"/>
        <pc:sldMkLst>
          <pc:docMk/>
          <pc:sldMk cId="4053389441" sldId="715"/>
        </pc:sldMkLst>
        <pc:spChg chg="mod">
          <ac:chgData name="Boban Srezovski" userId="d2c5dd452d77a740" providerId="LiveId" clId="{F21B6093-2992-4642-9BAB-730F0B005C10}" dt="2022-04-01T00:42:52.379" v="1937" actId="11"/>
          <ac:spMkLst>
            <pc:docMk/>
            <pc:sldMk cId="4053389441" sldId="715"/>
            <ac:spMk id="3" creationId="{552E5C53-782F-4C3A-9CF6-2C21BA863637}"/>
          </ac:spMkLst>
        </pc:spChg>
        <pc:picChg chg="del">
          <ac:chgData name="Boban Srezovski" userId="d2c5dd452d77a740" providerId="LiveId" clId="{F21B6093-2992-4642-9BAB-730F0B005C10}" dt="2022-04-01T00:42:53.899" v="1938" actId="478"/>
          <ac:picMkLst>
            <pc:docMk/>
            <pc:sldMk cId="4053389441" sldId="715"/>
            <ac:picMk id="5" creationId="{F0075EA2-76CC-4AF5-829F-D1FF4B6C39DF}"/>
          </ac:picMkLst>
        </pc:picChg>
        <pc:picChg chg="add mod">
          <ac:chgData name="Boban Srezovski" userId="d2c5dd452d77a740" providerId="LiveId" clId="{F21B6093-2992-4642-9BAB-730F0B005C10}" dt="2022-04-01T00:43:14.242" v="1942" actId="1076"/>
          <ac:picMkLst>
            <pc:docMk/>
            <pc:sldMk cId="4053389441" sldId="715"/>
            <ac:picMk id="6" creationId="{A8119511-D068-4D3B-BBD5-51464E912C25}"/>
          </ac:picMkLst>
        </pc:picChg>
      </pc:sldChg>
      <pc:sldChg chg="addSp delSp modSp add mod">
        <pc:chgData name="Boban Srezovski" userId="d2c5dd452d77a740" providerId="LiveId" clId="{F21B6093-2992-4642-9BAB-730F0B005C10}" dt="2022-04-01T01:15:17.621" v="2510" actId="20577"/>
        <pc:sldMkLst>
          <pc:docMk/>
          <pc:sldMk cId="3380441887" sldId="716"/>
        </pc:sldMkLst>
        <pc:spChg chg="mod">
          <ac:chgData name="Boban Srezovski" userId="d2c5dd452d77a740" providerId="LiveId" clId="{F21B6093-2992-4642-9BAB-730F0B005C10}" dt="2022-04-01T01:13:38.024" v="2445"/>
          <ac:spMkLst>
            <pc:docMk/>
            <pc:sldMk cId="3380441887" sldId="716"/>
            <ac:spMk id="2" creationId="{C9F86248-3367-41D1-8CBE-99F625F5DE90}"/>
          </ac:spMkLst>
        </pc:spChg>
        <pc:spChg chg="mod">
          <ac:chgData name="Boban Srezovski" userId="d2c5dd452d77a740" providerId="LiveId" clId="{F21B6093-2992-4642-9BAB-730F0B005C10}" dt="2022-04-01T01:15:17.621" v="2510" actId="20577"/>
          <ac:spMkLst>
            <pc:docMk/>
            <pc:sldMk cId="3380441887" sldId="716"/>
            <ac:spMk id="3" creationId="{552E5C53-782F-4C3A-9CF6-2C21BA863637}"/>
          </ac:spMkLst>
        </pc:spChg>
        <pc:picChg chg="add del mod">
          <ac:chgData name="Boban Srezovski" userId="d2c5dd452d77a740" providerId="LiveId" clId="{F21B6093-2992-4642-9BAB-730F0B005C10}" dt="2022-04-01T01:14:17.516" v="2492" actId="478"/>
          <ac:picMkLst>
            <pc:docMk/>
            <pc:sldMk cId="3380441887" sldId="716"/>
            <ac:picMk id="5" creationId="{58264BF6-604F-42B4-8B89-CDAE7AA36317}"/>
          </ac:picMkLst>
        </pc:picChg>
        <pc:picChg chg="add mod">
          <ac:chgData name="Boban Srezovski" userId="d2c5dd452d77a740" providerId="LiveId" clId="{F21B6093-2992-4642-9BAB-730F0B005C10}" dt="2022-04-01T01:15:12.476" v="2509" actId="1076"/>
          <ac:picMkLst>
            <pc:docMk/>
            <pc:sldMk cId="3380441887" sldId="716"/>
            <ac:picMk id="7" creationId="{4731F1F6-7708-477C-897C-E5F2D50146CF}"/>
          </ac:picMkLst>
        </pc:picChg>
      </pc:sldChg>
      <pc:sldChg chg="addSp delSp modSp add del mod">
        <pc:chgData name="Boban Srezovski" userId="d2c5dd452d77a740" providerId="LiveId" clId="{F21B6093-2992-4642-9BAB-730F0B005C10}" dt="2022-04-01T01:43:21.840" v="2983" actId="47"/>
        <pc:sldMkLst>
          <pc:docMk/>
          <pc:sldMk cId="666718860" sldId="717"/>
        </pc:sldMkLst>
        <pc:spChg chg="mod">
          <ac:chgData name="Boban Srezovski" userId="d2c5dd452d77a740" providerId="LiveId" clId="{F21B6093-2992-4642-9BAB-730F0B005C10}" dt="2022-04-01T01:38:52.945" v="2896"/>
          <ac:spMkLst>
            <pc:docMk/>
            <pc:sldMk cId="666718860" sldId="717"/>
            <ac:spMk id="2" creationId="{C9F86248-3367-41D1-8CBE-99F625F5DE90}"/>
          </ac:spMkLst>
        </pc:spChg>
        <pc:spChg chg="mod">
          <ac:chgData name="Boban Srezovski" userId="d2c5dd452d77a740" providerId="LiveId" clId="{F21B6093-2992-4642-9BAB-730F0B005C10}" dt="2022-04-01T00:58:53.267" v="2249" actId="11"/>
          <ac:spMkLst>
            <pc:docMk/>
            <pc:sldMk cId="666718860" sldId="717"/>
            <ac:spMk id="3" creationId="{552E5C53-782F-4C3A-9CF6-2C21BA863637}"/>
          </ac:spMkLst>
        </pc:spChg>
        <pc:picChg chg="del">
          <ac:chgData name="Boban Srezovski" userId="d2c5dd452d77a740" providerId="LiveId" clId="{F21B6093-2992-4642-9BAB-730F0B005C10}" dt="2022-04-01T00:58:54.549" v="2250" actId="478"/>
          <ac:picMkLst>
            <pc:docMk/>
            <pc:sldMk cId="666718860" sldId="717"/>
            <ac:picMk id="5" creationId="{DCE08CFF-32F8-4064-B7DC-47DDD2A39A43}"/>
          </ac:picMkLst>
        </pc:picChg>
        <pc:picChg chg="add mod">
          <ac:chgData name="Boban Srezovski" userId="d2c5dd452d77a740" providerId="LiveId" clId="{F21B6093-2992-4642-9BAB-730F0B005C10}" dt="2022-04-01T00:59:06.522" v="2253" actId="1076"/>
          <ac:picMkLst>
            <pc:docMk/>
            <pc:sldMk cId="666718860" sldId="717"/>
            <ac:picMk id="6" creationId="{7E357679-A44F-4D88-AEDD-5014784105AD}"/>
          </ac:picMkLst>
        </pc:picChg>
      </pc:sldChg>
      <pc:sldChg chg="addSp delSp modSp add mod">
        <pc:chgData name="Boban Srezovski" userId="d2c5dd452d77a740" providerId="LiveId" clId="{F21B6093-2992-4642-9BAB-730F0B005C10}" dt="2022-04-01T01:46:01.016" v="3070" actId="403"/>
        <pc:sldMkLst>
          <pc:docMk/>
          <pc:sldMk cId="719304628" sldId="718"/>
        </pc:sldMkLst>
        <pc:spChg chg="mod">
          <ac:chgData name="Boban Srezovski" userId="d2c5dd452d77a740" providerId="LiveId" clId="{F21B6093-2992-4642-9BAB-730F0B005C10}" dt="2022-04-01T01:43:34.690" v="2992"/>
          <ac:spMkLst>
            <pc:docMk/>
            <pc:sldMk cId="719304628" sldId="718"/>
            <ac:spMk id="2" creationId="{C9F86248-3367-41D1-8CBE-99F625F5DE90}"/>
          </ac:spMkLst>
        </pc:spChg>
        <pc:spChg chg="mod">
          <ac:chgData name="Boban Srezovski" userId="d2c5dd452d77a740" providerId="LiveId" clId="{F21B6093-2992-4642-9BAB-730F0B005C10}" dt="2022-04-01T01:46:01.016" v="3070" actId="403"/>
          <ac:spMkLst>
            <pc:docMk/>
            <pc:sldMk cId="719304628" sldId="718"/>
            <ac:spMk id="3" creationId="{552E5C53-782F-4C3A-9CF6-2C21BA863637}"/>
          </ac:spMkLst>
        </pc:spChg>
        <pc:picChg chg="add del mod">
          <ac:chgData name="Boban Srezovski" userId="d2c5dd452d77a740" providerId="LiveId" clId="{F21B6093-2992-4642-9BAB-730F0B005C10}" dt="2022-04-01T01:45:13.560" v="3036" actId="478"/>
          <ac:picMkLst>
            <pc:docMk/>
            <pc:sldMk cId="719304628" sldId="718"/>
            <ac:picMk id="5" creationId="{5B027CB9-DAD9-4EE4-9DE6-76A56117E74A}"/>
          </ac:picMkLst>
        </pc:picChg>
      </pc:sldChg>
      <pc:sldChg chg="add del">
        <pc:chgData name="Boban Srezovski" userId="d2c5dd452d77a740" providerId="LiveId" clId="{F21B6093-2992-4642-9BAB-730F0B005C10}" dt="2022-04-01T01:03:51.293" v="2343"/>
        <pc:sldMkLst>
          <pc:docMk/>
          <pc:sldMk cId="1466606604" sldId="718"/>
        </pc:sldMkLst>
      </pc:sldChg>
      <pc:sldChg chg="addSp delSp modSp add mod">
        <pc:chgData name="Boban Srezovski" userId="d2c5dd452d77a740" providerId="LiveId" clId="{F21B6093-2992-4642-9BAB-730F0B005C10}" dt="2022-04-01T01:46:46.226" v="3103" actId="15"/>
        <pc:sldMkLst>
          <pc:docMk/>
          <pc:sldMk cId="1084184180" sldId="719"/>
        </pc:sldMkLst>
        <pc:spChg chg="mod">
          <ac:chgData name="Boban Srezovski" userId="d2c5dd452d77a740" providerId="LiveId" clId="{F21B6093-2992-4642-9BAB-730F0B005C10}" dt="2022-04-01T01:46:12.594" v="3071"/>
          <ac:spMkLst>
            <pc:docMk/>
            <pc:sldMk cId="1084184180" sldId="719"/>
            <ac:spMk id="2" creationId="{C9F86248-3367-41D1-8CBE-99F625F5DE90}"/>
          </ac:spMkLst>
        </pc:spChg>
        <pc:spChg chg="mod">
          <ac:chgData name="Boban Srezovski" userId="d2c5dd452d77a740" providerId="LiveId" clId="{F21B6093-2992-4642-9BAB-730F0B005C10}" dt="2022-04-01T01:46:46.226" v="3103" actId="15"/>
          <ac:spMkLst>
            <pc:docMk/>
            <pc:sldMk cId="1084184180" sldId="719"/>
            <ac:spMk id="3" creationId="{552E5C53-782F-4C3A-9CF6-2C21BA863637}"/>
          </ac:spMkLst>
        </pc:spChg>
        <pc:picChg chg="del">
          <ac:chgData name="Boban Srezovski" userId="d2c5dd452d77a740" providerId="LiveId" clId="{F21B6093-2992-4642-9BAB-730F0B005C10}" dt="2022-04-01T01:05:37.493" v="2381" actId="478"/>
          <ac:picMkLst>
            <pc:docMk/>
            <pc:sldMk cId="1084184180" sldId="719"/>
            <ac:picMk id="5" creationId="{5B027CB9-DAD9-4EE4-9DE6-76A56117E74A}"/>
          </ac:picMkLst>
        </pc:picChg>
        <pc:picChg chg="add del mod">
          <ac:chgData name="Boban Srezovski" userId="d2c5dd452d77a740" providerId="LiveId" clId="{F21B6093-2992-4642-9BAB-730F0B005C10}" dt="2022-04-01T01:46:18.352" v="3072" actId="478"/>
          <ac:picMkLst>
            <pc:docMk/>
            <pc:sldMk cId="1084184180" sldId="719"/>
            <ac:picMk id="6" creationId="{06566723-E3E3-4642-B105-F98083C2E3E4}"/>
          </ac:picMkLst>
        </pc:picChg>
      </pc:sldChg>
      <pc:sldChg chg="addSp delSp modSp add mod">
        <pc:chgData name="Boban Srezovski" userId="d2c5dd452d77a740" providerId="LiveId" clId="{F21B6093-2992-4642-9BAB-730F0B005C10}" dt="2022-04-01T01:16:11.368" v="2543" actId="20577"/>
        <pc:sldMkLst>
          <pc:docMk/>
          <pc:sldMk cId="141762826" sldId="720"/>
        </pc:sldMkLst>
        <pc:spChg chg="mod">
          <ac:chgData name="Boban Srezovski" userId="d2c5dd452d77a740" providerId="LiveId" clId="{F21B6093-2992-4642-9BAB-730F0B005C10}" dt="2022-04-01T01:16:11.368" v="2543" actId="20577"/>
          <ac:spMkLst>
            <pc:docMk/>
            <pc:sldMk cId="141762826" sldId="720"/>
            <ac:spMk id="3" creationId="{552E5C53-782F-4C3A-9CF6-2C21BA863637}"/>
          </ac:spMkLst>
        </pc:spChg>
        <pc:picChg chg="add mod">
          <ac:chgData name="Boban Srezovski" userId="d2c5dd452d77a740" providerId="LiveId" clId="{F21B6093-2992-4642-9BAB-730F0B005C10}" dt="2022-04-01T01:15:40.876" v="2516" actId="1076"/>
          <ac:picMkLst>
            <pc:docMk/>
            <pc:sldMk cId="141762826" sldId="720"/>
            <ac:picMk id="5" creationId="{5BAC93B8-88E9-44F3-93C6-AE956586E99B}"/>
          </ac:picMkLst>
        </pc:picChg>
        <pc:picChg chg="del">
          <ac:chgData name="Boban Srezovski" userId="d2c5dd452d77a740" providerId="LiveId" clId="{F21B6093-2992-4642-9BAB-730F0B005C10}" dt="2022-04-01T01:15:34.557" v="2514" actId="478"/>
          <ac:picMkLst>
            <pc:docMk/>
            <pc:sldMk cId="141762826" sldId="720"/>
            <ac:picMk id="7" creationId="{4731F1F6-7708-477C-897C-E5F2D50146CF}"/>
          </ac:picMkLst>
        </pc:picChg>
      </pc:sldChg>
      <pc:sldChg chg="addSp delSp modSp add mod">
        <pc:chgData name="Boban Srezovski" userId="d2c5dd452d77a740" providerId="LiveId" clId="{F21B6093-2992-4642-9BAB-730F0B005C10}" dt="2022-04-01T01:22:47.060" v="2750" actId="1076"/>
        <pc:sldMkLst>
          <pc:docMk/>
          <pc:sldMk cId="1302335403" sldId="721"/>
        </pc:sldMkLst>
        <pc:spChg chg="mod">
          <ac:chgData name="Boban Srezovski" userId="d2c5dd452d77a740" providerId="LiveId" clId="{F21B6093-2992-4642-9BAB-730F0B005C10}" dt="2022-04-01T01:22:47.060" v="2750" actId="1076"/>
          <ac:spMkLst>
            <pc:docMk/>
            <pc:sldMk cId="1302335403" sldId="721"/>
            <ac:spMk id="3" creationId="{552E5C53-782F-4C3A-9CF6-2C21BA863637}"/>
          </ac:spMkLst>
        </pc:spChg>
        <pc:spChg chg="add del mod">
          <ac:chgData name="Boban Srezovski" userId="d2c5dd452d77a740" providerId="LiveId" clId="{F21B6093-2992-4642-9BAB-730F0B005C10}" dt="2022-04-01T01:22:01.576" v="2734" actId="22"/>
          <ac:spMkLst>
            <pc:docMk/>
            <pc:sldMk cId="1302335403" sldId="721"/>
            <ac:spMk id="9" creationId="{6E4D9D8F-5998-4B74-89B2-F5ACE49D64D5}"/>
          </ac:spMkLst>
        </pc:spChg>
        <pc:spChg chg="add mod">
          <ac:chgData name="Boban Srezovski" userId="d2c5dd452d77a740" providerId="LiveId" clId="{F21B6093-2992-4642-9BAB-730F0B005C10}" dt="2022-04-01T01:22:43.188" v="2749" actId="1076"/>
          <ac:spMkLst>
            <pc:docMk/>
            <pc:sldMk cId="1302335403" sldId="721"/>
            <ac:spMk id="10" creationId="{17F39008-2361-45A0-800D-74039342CAC4}"/>
          </ac:spMkLst>
        </pc:spChg>
        <pc:picChg chg="add mod">
          <ac:chgData name="Boban Srezovski" userId="d2c5dd452d77a740" providerId="LiveId" clId="{F21B6093-2992-4642-9BAB-730F0B005C10}" dt="2022-04-01T01:22:38.173" v="2748" actId="1076"/>
          <ac:picMkLst>
            <pc:docMk/>
            <pc:sldMk cId="1302335403" sldId="721"/>
            <ac:picMk id="5" creationId="{1D2455AF-EB32-49FF-B190-0FD3587DF2A9}"/>
          </ac:picMkLst>
        </pc:picChg>
        <pc:picChg chg="del">
          <ac:chgData name="Boban Srezovski" userId="d2c5dd452d77a740" providerId="LiveId" clId="{F21B6093-2992-4642-9BAB-730F0B005C10}" dt="2022-04-01T01:20:48.109" v="2681" actId="478"/>
          <ac:picMkLst>
            <pc:docMk/>
            <pc:sldMk cId="1302335403" sldId="721"/>
            <ac:picMk id="8" creationId="{BD14F26D-B8C1-4F25-A5A4-BEEE6AE7DDE0}"/>
          </ac:picMkLst>
        </pc:picChg>
      </pc:sldChg>
      <pc:sldChg chg="addSp delSp modSp add mod">
        <pc:chgData name="Boban Srezovski" userId="d2c5dd452d77a740" providerId="LiveId" clId="{F21B6093-2992-4642-9BAB-730F0B005C10}" dt="2022-04-01T01:23:33.853" v="2781" actId="14100"/>
        <pc:sldMkLst>
          <pc:docMk/>
          <pc:sldMk cId="3067722964" sldId="722"/>
        </pc:sldMkLst>
        <pc:spChg chg="mod">
          <ac:chgData name="Boban Srezovski" userId="d2c5dd452d77a740" providerId="LiveId" clId="{F21B6093-2992-4642-9BAB-730F0B005C10}" dt="2022-04-01T01:23:33.853" v="2781" actId="14100"/>
          <ac:spMkLst>
            <pc:docMk/>
            <pc:sldMk cId="3067722964" sldId="722"/>
            <ac:spMk id="3" creationId="{552E5C53-782F-4C3A-9CF6-2C21BA863637}"/>
          </ac:spMkLst>
        </pc:spChg>
        <pc:spChg chg="del">
          <ac:chgData name="Boban Srezovski" userId="d2c5dd452d77a740" providerId="LiveId" clId="{F21B6093-2992-4642-9BAB-730F0B005C10}" dt="2022-04-01T01:23:01.231" v="2752" actId="478"/>
          <ac:spMkLst>
            <pc:docMk/>
            <pc:sldMk cId="3067722964" sldId="722"/>
            <ac:spMk id="10" creationId="{17F39008-2361-45A0-800D-74039342CAC4}"/>
          </ac:spMkLst>
        </pc:spChg>
        <pc:picChg chg="del">
          <ac:chgData name="Boban Srezovski" userId="d2c5dd452d77a740" providerId="LiveId" clId="{F21B6093-2992-4642-9BAB-730F0B005C10}" dt="2022-04-01T01:23:07.744" v="2757" actId="478"/>
          <ac:picMkLst>
            <pc:docMk/>
            <pc:sldMk cId="3067722964" sldId="722"/>
            <ac:picMk id="5" creationId="{1D2455AF-EB32-49FF-B190-0FD3587DF2A9}"/>
          </ac:picMkLst>
        </pc:picChg>
        <pc:picChg chg="add mod">
          <ac:chgData name="Boban Srezovski" userId="d2c5dd452d77a740" providerId="LiveId" clId="{F21B6093-2992-4642-9BAB-730F0B005C10}" dt="2022-04-01T01:23:14.885" v="2759" actId="1076"/>
          <ac:picMkLst>
            <pc:docMk/>
            <pc:sldMk cId="3067722964" sldId="722"/>
            <ac:picMk id="6" creationId="{FA56E73D-023E-4201-87BA-6C3923BF762A}"/>
          </ac:picMkLst>
        </pc:picChg>
      </pc:sldChg>
      <pc:sldChg chg="addSp delSp modSp add mod">
        <pc:chgData name="Boban Srezovski" userId="d2c5dd452d77a740" providerId="LiveId" clId="{F21B6093-2992-4642-9BAB-730F0B005C10}" dt="2022-04-01T01:24:27.117" v="2797" actId="14100"/>
        <pc:sldMkLst>
          <pc:docMk/>
          <pc:sldMk cId="4135148902" sldId="723"/>
        </pc:sldMkLst>
        <pc:spChg chg="mod">
          <ac:chgData name="Boban Srezovski" userId="d2c5dd452d77a740" providerId="LiveId" clId="{F21B6093-2992-4642-9BAB-730F0B005C10}" dt="2022-04-01T01:24:27.117" v="2797" actId="14100"/>
          <ac:spMkLst>
            <pc:docMk/>
            <pc:sldMk cId="4135148902" sldId="723"/>
            <ac:spMk id="3" creationId="{552E5C53-782F-4C3A-9CF6-2C21BA863637}"/>
          </ac:spMkLst>
        </pc:spChg>
        <pc:picChg chg="add mod">
          <ac:chgData name="Boban Srezovski" userId="d2c5dd452d77a740" providerId="LiveId" clId="{F21B6093-2992-4642-9BAB-730F0B005C10}" dt="2022-04-01T01:24:23.164" v="2796" actId="1076"/>
          <ac:picMkLst>
            <pc:docMk/>
            <pc:sldMk cId="4135148902" sldId="723"/>
            <ac:picMk id="5" creationId="{E86AD2CC-EB69-4111-B3B6-BDC338EA88FA}"/>
          </ac:picMkLst>
        </pc:picChg>
        <pc:picChg chg="del">
          <ac:chgData name="Boban Srezovski" userId="d2c5dd452d77a740" providerId="LiveId" clId="{F21B6093-2992-4642-9BAB-730F0B005C10}" dt="2022-04-01T01:23:56.917" v="2792" actId="478"/>
          <ac:picMkLst>
            <pc:docMk/>
            <pc:sldMk cId="4135148902" sldId="723"/>
            <ac:picMk id="6" creationId="{FA56E73D-023E-4201-87BA-6C3923BF762A}"/>
          </ac:picMkLst>
        </pc:picChg>
      </pc:sldChg>
      <pc:sldChg chg="modSp add mod">
        <pc:chgData name="Boban Srezovski" userId="d2c5dd452d77a740" providerId="LiveId" clId="{F21B6093-2992-4642-9BAB-730F0B005C10}" dt="2022-04-01T01:28:13.398" v="2888" actId="6549"/>
        <pc:sldMkLst>
          <pc:docMk/>
          <pc:sldMk cId="3009758405" sldId="724"/>
        </pc:sldMkLst>
        <pc:spChg chg="mod">
          <ac:chgData name="Boban Srezovski" userId="d2c5dd452d77a740" providerId="LiveId" clId="{F21B6093-2992-4642-9BAB-730F0B005C10}" dt="2022-04-01T01:28:13.398" v="2888" actId="6549"/>
          <ac:spMkLst>
            <pc:docMk/>
            <pc:sldMk cId="3009758405" sldId="724"/>
            <ac:spMk id="3" creationId="{552E5C53-782F-4C3A-9CF6-2C21BA863637}"/>
          </ac:spMkLst>
        </pc:spChg>
      </pc:sldChg>
      <pc:sldChg chg="add">
        <pc:chgData name="Boban Srezovski" userId="d2c5dd452d77a740" providerId="LiveId" clId="{F21B6093-2992-4642-9BAB-730F0B005C10}" dt="2022-04-01T01:43:05.727" v="2981"/>
        <pc:sldMkLst>
          <pc:docMk/>
          <pc:sldMk cId="1102019324" sldId="725"/>
        </pc:sldMkLst>
      </pc:sldChg>
      <pc:sldChg chg="modSp add mod">
        <pc:chgData name="Boban Srezovski" userId="d2c5dd452d77a740" providerId="LiveId" clId="{F21B6093-2992-4642-9BAB-730F0B005C10}" dt="2022-04-01T01:47:11.055" v="3122" actId="242"/>
        <pc:sldMkLst>
          <pc:docMk/>
          <pc:sldMk cId="1423476298" sldId="726"/>
        </pc:sldMkLst>
        <pc:spChg chg="mod">
          <ac:chgData name="Boban Srezovski" userId="d2c5dd452d77a740" providerId="LiveId" clId="{F21B6093-2992-4642-9BAB-730F0B005C10}" dt="2022-04-01T01:47:11.055" v="3122" actId="242"/>
          <ac:spMkLst>
            <pc:docMk/>
            <pc:sldMk cId="1423476298" sldId="726"/>
            <ac:spMk id="3" creationId="{552E5C53-782F-4C3A-9CF6-2C21BA863637}"/>
          </ac:spMkLst>
        </pc:spChg>
      </pc:sldChg>
      <pc:sldChg chg="addSp delSp new del mod">
        <pc:chgData name="Boban Srezovski" userId="d2c5dd452d77a740" providerId="LiveId" clId="{F21B6093-2992-4642-9BAB-730F0B005C10}" dt="2022-04-01T01:44:09.127" v="3014" actId="680"/>
        <pc:sldMkLst>
          <pc:docMk/>
          <pc:sldMk cId="4069831814" sldId="726"/>
        </pc:sldMkLst>
        <pc:spChg chg="add del">
          <ac:chgData name="Boban Srezovski" userId="d2c5dd452d77a740" providerId="LiveId" clId="{F21B6093-2992-4642-9BAB-730F0B005C10}" dt="2022-04-01T01:44:07.430" v="3013" actId="22"/>
          <ac:spMkLst>
            <pc:docMk/>
            <pc:sldMk cId="4069831814" sldId="726"/>
            <ac:spMk id="5" creationId="{043377A8-C595-4F59-B8C8-6D0464EC7C2D}"/>
          </ac:spMkLst>
        </pc:spChg>
      </pc:sldChg>
      <pc:sldChg chg="addSp modSp add mod ord">
        <pc:chgData name="Boban Srezovski" userId="d2c5dd452d77a740" providerId="LiveId" clId="{F21B6093-2992-4642-9BAB-730F0B005C10}" dt="2022-04-01T01:52:01.198" v="3273" actId="1076"/>
        <pc:sldMkLst>
          <pc:docMk/>
          <pc:sldMk cId="1001136717" sldId="727"/>
        </pc:sldMkLst>
        <pc:spChg chg="mod">
          <ac:chgData name="Boban Srezovski" userId="d2c5dd452d77a740" providerId="LiveId" clId="{F21B6093-2992-4642-9BAB-730F0B005C10}" dt="2022-04-01T01:51:49.016" v="3271" actId="12"/>
          <ac:spMkLst>
            <pc:docMk/>
            <pc:sldMk cId="1001136717" sldId="727"/>
            <ac:spMk id="3" creationId="{552E5C53-782F-4C3A-9CF6-2C21BA863637}"/>
          </ac:spMkLst>
        </pc:spChg>
        <pc:picChg chg="add mod">
          <ac:chgData name="Boban Srezovski" userId="d2c5dd452d77a740" providerId="LiveId" clId="{F21B6093-2992-4642-9BAB-730F0B005C10}" dt="2022-04-01T01:52:01.198" v="3273" actId="1076"/>
          <ac:picMkLst>
            <pc:docMk/>
            <pc:sldMk cId="1001136717" sldId="727"/>
            <ac:picMk id="5" creationId="{A51B67AE-16BA-4118-8C4C-A8C19A40C5FD}"/>
          </ac:picMkLst>
        </pc:picChg>
      </pc:sldChg>
      <pc:sldChg chg="delSp modSp add mod">
        <pc:chgData name="Boban Srezovski" userId="d2c5dd452d77a740" providerId="LiveId" clId="{F21B6093-2992-4642-9BAB-730F0B005C10}" dt="2022-04-01T01:52:49.817" v="3297" actId="403"/>
        <pc:sldMkLst>
          <pc:docMk/>
          <pc:sldMk cId="2629762544" sldId="728"/>
        </pc:sldMkLst>
        <pc:spChg chg="mod">
          <ac:chgData name="Boban Srezovski" userId="d2c5dd452d77a740" providerId="LiveId" clId="{F21B6093-2992-4642-9BAB-730F0B005C10}" dt="2022-04-01T01:52:49.817" v="3297" actId="403"/>
          <ac:spMkLst>
            <pc:docMk/>
            <pc:sldMk cId="2629762544" sldId="728"/>
            <ac:spMk id="3" creationId="{552E5C53-782F-4C3A-9CF6-2C21BA863637}"/>
          </ac:spMkLst>
        </pc:spChg>
        <pc:picChg chg="del">
          <ac:chgData name="Boban Srezovski" userId="d2c5dd452d77a740" providerId="LiveId" clId="{F21B6093-2992-4642-9BAB-730F0B005C10}" dt="2022-04-01T01:52:14.528" v="3275" actId="478"/>
          <ac:picMkLst>
            <pc:docMk/>
            <pc:sldMk cId="2629762544" sldId="728"/>
            <ac:picMk id="5" creationId="{A51B67AE-16BA-4118-8C4C-A8C19A40C5FD}"/>
          </ac:picMkLst>
        </pc:picChg>
      </pc:sldChg>
      <pc:sldChg chg="addSp delSp modSp add mod ord">
        <pc:chgData name="Boban Srezovski" userId="d2c5dd452d77a740" providerId="LiveId" clId="{F21B6093-2992-4642-9BAB-730F0B005C10}" dt="2022-04-01T01:55:55.071" v="3372" actId="14100"/>
        <pc:sldMkLst>
          <pc:docMk/>
          <pc:sldMk cId="935355195" sldId="729"/>
        </pc:sldMkLst>
        <pc:spChg chg="mod">
          <ac:chgData name="Boban Srezovski" userId="d2c5dd452d77a740" providerId="LiveId" clId="{F21B6093-2992-4642-9BAB-730F0B005C10}" dt="2022-04-01T01:55:43.903" v="3368" actId="6549"/>
          <ac:spMkLst>
            <pc:docMk/>
            <pc:sldMk cId="935355195" sldId="729"/>
            <ac:spMk id="3" creationId="{552E5C53-782F-4C3A-9CF6-2C21BA863637}"/>
          </ac:spMkLst>
        </pc:spChg>
        <pc:picChg chg="del">
          <ac:chgData name="Boban Srezovski" userId="d2c5dd452d77a740" providerId="LiveId" clId="{F21B6093-2992-4642-9BAB-730F0B005C10}" dt="2022-04-01T01:55:20.697" v="3352" actId="478"/>
          <ac:picMkLst>
            <pc:docMk/>
            <pc:sldMk cId="935355195" sldId="729"/>
            <ac:picMk id="5" creationId="{4144CB67-CB2E-417B-AE95-E262F3222A23}"/>
          </ac:picMkLst>
        </pc:picChg>
        <pc:picChg chg="add mod">
          <ac:chgData name="Boban Srezovski" userId="d2c5dd452d77a740" providerId="LiveId" clId="{F21B6093-2992-4642-9BAB-730F0B005C10}" dt="2022-04-01T01:55:55.071" v="3372" actId="14100"/>
          <ac:picMkLst>
            <pc:docMk/>
            <pc:sldMk cId="935355195" sldId="729"/>
            <ac:picMk id="6" creationId="{74096E42-4C05-4D83-91F1-4A7FA6AD798C}"/>
          </ac:picMkLst>
        </pc:picChg>
      </pc:sldChg>
      <pc:sldChg chg="addSp delSp modSp add mod">
        <pc:chgData name="Boban Srezovski" userId="d2c5dd452d77a740" providerId="LiveId" clId="{F21B6093-2992-4642-9BAB-730F0B005C10}" dt="2022-04-01T02:00:40.975" v="3444" actId="242"/>
        <pc:sldMkLst>
          <pc:docMk/>
          <pc:sldMk cId="179375409" sldId="730"/>
        </pc:sldMkLst>
        <pc:spChg chg="mod">
          <ac:chgData name="Boban Srezovski" userId="d2c5dd452d77a740" providerId="LiveId" clId="{F21B6093-2992-4642-9BAB-730F0B005C10}" dt="2022-04-01T02:00:40.975" v="3444" actId="242"/>
          <ac:spMkLst>
            <pc:docMk/>
            <pc:sldMk cId="179375409" sldId="730"/>
            <ac:spMk id="3" creationId="{552E5C53-782F-4C3A-9CF6-2C21BA863637}"/>
          </ac:spMkLst>
        </pc:spChg>
        <pc:picChg chg="del">
          <ac:chgData name="Boban Srezovski" userId="d2c5dd452d77a740" providerId="LiveId" clId="{F21B6093-2992-4642-9BAB-730F0B005C10}" dt="2022-04-01T02:00:28.720" v="3438" actId="478"/>
          <ac:picMkLst>
            <pc:docMk/>
            <pc:sldMk cId="179375409" sldId="730"/>
            <ac:picMk id="5" creationId="{FF971B7F-855D-4F9F-BC41-95FAD8E33345}"/>
          </ac:picMkLst>
        </pc:picChg>
        <pc:picChg chg="add mod">
          <ac:chgData name="Boban Srezovski" userId="d2c5dd452d77a740" providerId="LiveId" clId="{F21B6093-2992-4642-9BAB-730F0B005C10}" dt="2022-04-01T02:00:35.407" v="3442" actId="1076"/>
          <ac:picMkLst>
            <pc:docMk/>
            <pc:sldMk cId="179375409" sldId="730"/>
            <ac:picMk id="6" creationId="{17CF6DBD-4361-49A2-BF8D-510EA53181F6}"/>
          </ac:picMkLst>
        </pc:picChg>
      </pc:sldChg>
      <pc:sldChg chg="modSp new mod">
        <pc:chgData name="Boban Srezovski" userId="d2c5dd452d77a740" providerId="LiveId" clId="{F21B6093-2992-4642-9BAB-730F0B005C10}" dt="2022-04-06T08:57:46.566" v="3730" actId="14100"/>
        <pc:sldMkLst>
          <pc:docMk/>
          <pc:sldMk cId="136382118" sldId="731"/>
        </pc:sldMkLst>
        <pc:spChg chg="mod">
          <ac:chgData name="Boban Srezovski" userId="d2c5dd452d77a740" providerId="LiveId" clId="{F21B6093-2992-4642-9BAB-730F0B005C10}" dt="2022-04-06T08:53:59.372" v="3642"/>
          <ac:spMkLst>
            <pc:docMk/>
            <pc:sldMk cId="136382118" sldId="731"/>
            <ac:spMk id="2" creationId="{C31B0487-F899-4402-9834-15BCE9F48905}"/>
          </ac:spMkLst>
        </pc:spChg>
        <pc:spChg chg="mod">
          <ac:chgData name="Boban Srezovski" userId="d2c5dd452d77a740" providerId="LiveId" clId="{F21B6093-2992-4642-9BAB-730F0B005C10}" dt="2022-04-06T08:57:46.566" v="3730" actId="14100"/>
          <ac:spMkLst>
            <pc:docMk/>
            <pc:sldMk cId="136382118" sldId="731"/>
            <ac:spMk id="3" creationId="{052A4E05-499D-46CB-96F6-F0F50D1C4420}"/>
          </ac:spMkLst>
        </pc:spChg>
      </pc:sldChg>
      <pc:sldChg chg="addSp delSp modSp add mod">
        <pc:chgData name="Boban Srezovski" userId="d2c5dd452d77a740" providerId="LiveId" clId="{F21B6093-2992-4642-9BAB-730F0B005C10}" dt="2022-04-06T08:55:48.592" v="3687" actId="6549"/>
        <pc:sldMkLst>
          <pc:docMk/>
          <pc:sldMk cId="2940299607" sldId="732"/>
        </pc:sldMkLst>
        <pc:spChg chg="mod">
          <ac:chgData name="Boban Srezovski" userId="d2c5dd452d77a740" providerId="LiveId" clId="{F21B6093-2992-4642-9BAB-730F0B005C10}" dt="2022-04-06T08:55:48.592" v="3687" actId="6549"/>
          <ac:spMkLst>
            <pc:docMk/>
            <pc:sldMk cId="2940299607" sldId="732"/>
            <ac:spMk id="3" creationId="{052A4E05-499D-46CB-96F6-F0F50D1C4420}"/>
          </ac:spMkLst>
        </pc:spChg>
        <pc:picChg chg="add del">
          <ac:chgData name="Boban Srezovski" userId="d2c5dd452d77a740" providerId="LiveId" clId="{F21B6093-2992-4642-9BAB-730F0B005C10}" dt="2022-04-06T08:54:31.991" v="3657" actId="478"/>
          <ac:picMkLst>
            <pc:docMk/>
            <pc:sldMk cId="2940299607" sldId="732"/>
            <ac:picMk id="5" creationId="{89D3D93C-3A9D-4581-B2B7-881A7D8D1BF1}"/>
          </ac:picMkLst>
        </pc:picChg>
        <pc:picChg chg="add mod">
          <ac:chgData name="Boban Srezovski" userId="d2c5dd452d77a740" providerId="LiveId" clId="{F21B6093-2992-4642-9BAB-730F0B005C10}" dt="2022-04-06T08:55:12.134" v="3666" actId="1076"/>
          <ac:picMkLst>
            <pc:docMk/>
            <pc:sldMk cId="2940299607" sldId="732"/>
            <ac:picMk id="7" creationId="{B46EF1B7-2305-4E11-916A-F512742022E2}"/>
          </ac:picMkLst>
        </pc:picChg>
      </pc:sldChg>
      <pc:sldChg chg="modSp add mod">
        <pc:chgData name="Boban Srezovski" userId="d2c5dd452d77a740" providerId="LiveId" clId="{F21B6093-2992-4642-9BAB-730F0B005C10}" dt="2022-04-06T08:56:29.744" v="3703" actId="6549"/>
        <pc:sldMkLst>
          <pc:docMk/>
          <pc:sldMk cId="2420127041" sldId="733"/>
        </pc:sldMkLst>
        <pc:spChg chg="mod">
          <ac:chgData name="Boban Srezovski" userId="d2c5dd452d77a740" providerId="LiveId" clId="{F21B6093-2992-4642-9BAB-730F0B005C10}" dt="2022-04-06T08:56:29.744" v="3703" actId="6549"/>
          <ac:spMkLst>
            <pc:docMk/>
            <pc:sldMk cId="2420127041" sldId="733"/>
            <ac:spMk id="3" creationId="{052A4E05-499D-46CB-96F6-F0F50D1C4420}"/>
          </ac:spMkLst>
        </pc:spChg>
      </pc:sldChg>
      <pc:sldChg chg="modSp new mod">
        <pc:chgData name="Boban Srezovski" userId="d2c5dd452d77a740" providerId="LiveId" clId="{F21B6093-2992-4642-9BAB-730F0B005C10}" dt="2022-04-06T08:57:33.209" v="3725" actId="122"/>
        <pc:sldMkLst>
          <pc:docMk/>
          <pc:sldMk cId="1670367175" sldId="734"/>
        </pc:sldMkLst>
        <pc:spChg chg="mod">
          <ac:chgData name="Boban Srezovski" userId="d2c5dd452d77a740" providerId="LiveId" clId="{F21B6093-2992-4642-9BAB-730F0B005C10}" dt="2022-04-06T08:56:58.201" v="3714" actId="404"/>
          <ac:spMkLst>
            <pc:docMk/>
            <pc:sldMk cId="1670367175" sldId="734"/>
            <ac:spMk id="2" creationId="{8B2FB86F-C440-4D4D-8D47-85FE0EA375F4}"/>
          </ac:spMkLst>
        </pc:spChg>
        <pc:spChg chg="mod">
          <ac:chgData name="Boban Srezovski" userId="d2c5dd452d77a740" providerId="LiveId" clId="{F21B6093-2992-4642-9BAB-730F0B005C10}" dt="2022-04-06T08:57:33.209" v="3725" actId="122"/>
          <ac:spMkLst>
            <pc:docMk/>
            <pc:sldMk cId="1670367175" sldId="734"/>
            <ac:spMk id="3" creationId="{EF84B450-9B1A-4A70-B33D-E593839B887A}"/>
          </ac:spMkLst>
        </pc:spChg>
      </pc:sldChg>
      <pc:sldChg chg="addSp delSp modSp add mod ord">
        <pc:chgData name="Boban Srezovski" userId="d2c5dd452d77a740" providerId="LiveId" clId="{F21B6093-2992-4642-9BAB-730F0B005C10}" dt="2022-04-06T08:59:27.056" v="3755" actId="20577"/>
        <pc:sldMkLst>
          <pc:docMk/>
          <pc:sldMk cId="1276099061" sldId="735"/>
        </pc:sldMkLst>
        <pc:spChg chg="mod">
          <ac:chgData name="Boban Srezovski" userId="d2c5dd452d77a740" providerId="LiveId" clId="{F21B6093-2992-4642-9BAB-730F0B005C10}" dt="2022-04-06T08:58:29.502" v="3734"/>
          <ac:spMkLst>
            <pc:docMk/>
            <pc:sldMk cId="1276099061" sldId="735"/>
            <ac:spMk id="2" creationId="{C31B0487-F899-4402-9834-15BCE9F48905}"/>
          </ac:spMkLst>
        </pc:spChg>
        <pc:spChg chg="mod">
          <ac:chgData name="Boban Srezovski" userId="d2c5dd452d77a740" providerId="LiveId" clId="{F21B6093-2992-4642-9BAB-730F0B005C10}" dt="2022-04-06T08:59:27.056" v="3755" actId="20577"/>
          <ac:spMkLst>
            <pc:docMk/>
            <pc:sldMk cId="1276099061" sldId="735"/>
            <ac:spMk id="3" creationId="{052A4E05-499D-46CB-96F6-F0F50D1C4420}"/>
          </ac:spMkLst>
        </pc:spChg>
        <pc:picChg chg="add mod">
          <ac:chgData name="Boban Srezovski" userId="d2c5dd452d77a740" providerId="LiveId" clId="{F21B6093-2992-4642-9BAB-730F0B005C10}" dt="2022-04-06T08:58:48.134" v="3739" actId="1076"/>
          <ac:picMkLst>
            <pc:docMk/>
            <pc:sldMk cId="1276099061" sldId="735"/>
            <ac:picMk id="5" creationId="{85B4729A-56DE-4A86-9A5F-44B5FEB03E95}"/>
          </ac:picMkLst>
        </pc:picChg>
        <pc:picChg chg="del">
          <ac:chgData name="Boban Srezovski" userId="d2c5dd452d77a740" providerId="LiveId" clId="{F21B6093-2992-4642-9BAB-730F0B005C10}" dt="2022-04-06T08:58:43.075" v="3736" actId="478"/>
          <ac:picMkLst>
            <pc:docMk/>
            <pc:sldMk cId="1276099061" sldId="735"/>
            <ac:picMk id="7" creationId="{B46EF1B7-2305-4E11-916A-F512742022E2}"/>
          </ac:picMkLst>
        </pc:picChg>
      </pc:sldChg>
      <pc:sldChg chg="addSp modSp new mod">
        <pc:chgData name="Boban Srezovski" userId="d2c5dd452d77a740" providerId="LiveId" clId="{F21B6093-2992-4642-9BAB-730F0B005C10}" dt="2022-04-06T09:00:30.053" v="3771" actId="242"/>
        <pc:sldMkLst>
          <pc:docMk/>
          <pc:sldMk cId="3980136437" sldId="736"/>
        </pc:sldMkLst>
        <pc:spChg chg="mod">
          <ac:chgData name="Boban Srezovski" userId="d2c5dd452d77a740" providerId="LiveId" clId="{F21B6093-2992-4642-9BAB-730F0B005C10}" dt="2022-04-06T08:59:39.857" v="3757"/>
          <ac:spMkLst>
            <pc:docMk/>
            <pc:sldMk cId="3980136437" sldId="736"/>
            <ac:spMk id="2" creationId="{34339DA8-1FDD-467D-B86D-4C43A898CEE9}"/>
          </ac:spMkLst>
        </pc:spChg>
        <pc:spChg chg="mod">
          <ac:chgData name="Boban Srezovski" userId="d2c5dd452d77a740" providerId="LiveId" clId="{F21B6093-2992-4642-9BAB-730F0B005C10}" dt="2022-04-06T09:00:30.053" v="3771" actId="242"/>
          <ac:spMkLst>
            <pc:docMk/>
            <pc:sldMk cId="3980136437" sldId="736"/>
            <ac:spMk id="3" creationId="{7C9953F0-DE34-46C2-974F-1DFF835D9766}"/>
          </ac:spMkLst>
        </pc:spChg>
        <pc:picChg chg="add mod">
          <ac:chgData name="Boban Srezovski" userId="d2c5dd452d77a740" providerId="LiveId" clId="{F21B6093-2992-4642-9BAB-730F0B005C10}" dt="2022-04-06T09:00:10.558" v="3767" actId="1076"/>
          <ac:picMkLst>
            <pc:docMk/>
            <pc:sldMk cId="3980136437" sldId="736"/>
            <ac:picMk id="5" creationId="{BCD33935-336A-426B-ABFE-A1AD89FA8539}"/>
          </ac:picMkLst>
        </pc:picChg>
      </pc:sldChg>
      <pc:sldChg chg="modSp new mod">
        <pc:chgData name="Boban Srezovski" userId="d2c5dd452d77a740" providerId="LiveId" clId="{F21B6093-2992-4642-9BAB-730F0B005C10}" dt="2022-04-06T09:06:05.335" v="3871" actId="14100"/>
        <pc:sldMkLst>
          <pc:docMk/>
          <pc:sldMk cId="942264828" sldId="737"/>
        </pc:sldMkLst>
        <pc:spChg chg="mod">
          <ac:chgData name="Boban Srezovski" userId="d2c5dd452d77a740" providerId="LiveId" clId="{F21B6093-2992-4642-9BAB-730F0B005C10}" dt="2022-04-06T09:00:51.386" v="3779" actId="6549"/>
          <ac:spMkLst>
            <pc:docMk/>
            <pc:sldMk cId="942264828" sldId="737"/>
            <ac:spMk id="2" creationId="{86201D5A-8FA4-43E9-9A1B-4258D88BC92B}"/>
          </ac:spMkLst>
        </pc:spChg>
        <pc:spChg chg="mod">
          <ac:chgData name="Boban Srezovski" userId="d2c5dd452d77a740" providerId="LiveId" clId="{F21B6093-2992-4642-9BAB-730F0B005C10}" dt="2022-04-06T09:06:05.335" v="3871" actId="14100"/>
          <ac:spMkLst>
            <pc:docMk/>
            <pc:sldMk cId="942264828" sldId="737"/>
            <ac:spMk id="3" creationId="{04DEE014-7AF1-4F36-8CA3-47B1FE6D0365}"/>
          </ac:spMkLst>
        </pc:spChg>
      </pc:sldChg>
      <pc:sldChg chg="addSp modSp add mod ord">
        <pc:chgData name="Boban Srezovski" userId="d2c5dd452d77a740" providerId="LiveId" clId="{F21B6093-2992-4642-9BAB-730F0B005C10}" dt="2022-04-06T09:03:27.466" v="3831" actId="20577"/>
        <pc:sldMkLst>
          <pc:docMk/>
          <pc:sldMk cId="1063765188" sldId="738"/>
        </pc:sldMkLst>
        <pc:spChg chg="mod">
          <ac:chgData name="Boban Srezovski" userId="d2c5dd452d77a740" providerId="LiveId" clId="{F21B6093-2992-4642-9BAB-730F0B005C10}" dt="2022-04-06T09:03:27.466" v="3831" actId="20577"/>
          <ac:spMkLst>
            <pc:docMk/>
            <pc:sldMk cId="1063765188" sldId="738"/>
            <ac:spMk id="3" creationId="{04DEE014-7AF1-4F36-8CA3-47B1FE6D0365}"/>
          </ac:spMkLst>
        </pc:spChg>
        <pc:picChg chg="add mod">
          <ac:chgData name="Boban Srezovski" userId="d2c5dd452d77a740" providerId="LiveId" clId="{F21B6093-2992-4642-9BAB-730F0B005C10}" dt="2022-04-06T09:03:15.919" v="3829" actId="1076"/>
          <ac:picMkLst>
            <pc:docMk/>
            <pc:sldMk cId="1063765188" sldId="738"/>
            <ac:picMk id="5" creationId="{C95E6A3C-39A9-4649-B6B0-A2799C084974}"/>
          </ac:picMkLst>
        </pc:picChg>
      </pc:sldChg>
      <pc:sldChg chg="modSp add mod">
        <pc:chgData name="Boban Srezovski" userId="d2c5dd452d77a740" providerId="LiveId" clId="{F21B6093-2992-4642-9BAB-730F0B005C10}" dt="2022-04-06T09:04:12.314" v="3848" actId="6549"/>
        <pc:sldMkLst>
          <pc:docMk/>
          <pc:sldMk cId="1797596072" sldId="739"/>
        </pc:sldMkLst>
        <pc:spChg chg="mod">
          <ac:chgData name="Boban Srezovski" userId="d2c5dd452d77a740" providerId="LiveId" clId="{F21B6093-2992-4642-9BAB-730F0B005C10}" dt="2022-04-06T09:04:12.314" v="3848" actId="6549"/>
          <ac:spMkLst>
            <pc:docMk/>
            <pc:sldMk cId="1797596072" sldId="739"/>
            <ac:spMk id="3" creationId="{04DEE014-7AF1-4F36-8CA3-47B1FE6D0365}"/>
          </ac:spMkLst>
        </pc:spChg>
      </pc:sldChg>
      <pc:sldChg chg="new del">
        <pc:chgData name="Boban Srezovski" userId="d2c5dd452d77a740" providerId="LiveId" clId="{F21B6093-2992-4642-9BAB-730F0B005C10}" dt="2022-04-06T09:01:35.284" v="3802" actId="680"/>
        <pc:sldMkLst>
          <pc:docMk/>
          <pc:sldMk cId="1844299269" sldId="739"/>
        </pc:sldMkLst>
      </pc:sldChg>
      <pc:sldChg chg="addSp delSp modSp add mod">
        <pc:chgData name="Boban Srezovski" userId="d2c5dd452d77a740" providerId="LiveId" clId="{F21B6093-2992-4642-9BAB-730F0B005C10}" dt="2022-04-06T09:05:16.150" v="3860" actId="1076"/>
        <pc:sldMkLst>
          <pc:docMk/>
          <pc:sldMk cId="1328602298" sldId="740"/>
        </pc:sldMkLst>
        <pc:spChg chg="mod">
          <ac:chgData name="Boban Srezovski" userId="d2c5dd452d77a740" providerId="LiveId" clId="{F21B6093-2992-4642-9BAB-730F0B005C10}" dt="2022-04-06T09:05:11.616" v="3859" actId="14100"/>
          <ac:spMkLst>
            <pc:docMk/>
            <pc:sldMk cId="1328602298" sldId="740"/>
            <ac:spMk id="3" creationId="{04DEE014-7AF1-4F36-8CA3-47B1FE6D0365}"/>
          </ac:spMkLst>
        </pc:spChg>
        <pc:picChg chg="del">
          <ac:chgData name="Boban Srezovski" userId="d2c5dd452d77a740" providerId="LiveId" clId="{F21B6093-2992-4642-9BAB-730F0B005C10}" dt="2022-04-06T09:05:04.954" v="3855" actId="478"/>
          <ac:picMkLst>
            <pc:docMk/>
            <pc:sldMk cId="1328602298" sldId="740"/>
            <ac:picMk id="5" creationId="{C95E6A3C-39A9-4649-B6B0-A2799C084974}"/>
          </ac:picMkLst>
        </pc:picChg>
        <pc:picChg chg="add mod">
          <ac:chgData name="Boban Srezovski" userId="d2c5dd452d77a740" providerId="LiveId" clId="{F21B6093-2992-4642-9BAB-730F0B005C10}" dt="2022-04-06T09:05:16.150" v="3860" actId="1076"/>
          <ac:picMkLst>
            <pc:docMk/>
            <pc:sldMk cId="1328602298" sldId="740"/>
            <ac:picMk id="6" creationId="{E5301630-8D6C-4A84-9F0B-B5546F459D6A}"/>
          </ac:picMkLst>
        </pc:picChg>
      </pc:sldChg>
      <pc:sldChg chg="modSp new mod">
        <pc:chgData name="Boban Srezovski" userId="d2c5dd452d77a740" providerId="LiveId" clId="{F21B6093-2992-4642-9BAB-730F0B005C10}" dt="2022-04-06T09:06:27.518" v="3886" actId="14100"/>
        <pc:sldMkLst>
          <pc:docMk/>
          <pc:sldMk cId="2019402596" sldId="741"/>
        </pc:sldMkLst>
        <pc:spChg chg="mod">
          <ac:chgData name="Boban Srezovski" userId="d2c5dd452d77a740" providerId="LiveId" clId="{F21B6093-2992-4642-9BAB-730F0B005C10}" dt="2022-04-06T09:05:43.171" v="3866"/>
          <ac:spMkLst>
            <pc:docMk/>
            <pc:sldMk cId="2019402596" sldId="741"/>
            <ac:spMk id="2" creationId="{62EA672E-8955-444E-8AE6-7BD779ECF99A}"/>
          </ac:spMkLst>
        </pc:spChg>
        <pc:spChg chg="mod">
          <ac:chgData name="Boban Srezovski" userId="d2c5dd452d77a740" providerId="LiveId" clId="{F21B6093-2992-4642-9BAB-730F0B005C10}" dt="2022-04-06T09:06:27.518" v="3886" actId="14100"/>
          <ac:spMkLst>
            <pc:docMk/>
            <pc:sldMk cId="2019402596" sldId="741"/>
            <ac:spMk id="3" creationId="{0E0CE5A0-7664-4670-A12A-6FD22D3D02F9}"/>
          </ac:spMkLst>
        </pc:spChg>
      </pc:sldChg>
      <pc:sldChg chg="addSp modSp add mod">
        <pc:chgData name="Boban Srezovski" userId="d2c5dd452d77a740" providerId="LiveId" clId="{F21B6093-2992-4642-9BAB-730F0B005C10}" dt="2022-04-06T09:07:30.702" v="3920" actId="1076"/>
        <pc:sldMkLst>
          <pc:docMk/>
          <pc:sldMk cId="2189805555" sldId="742"/>
        </pc:sldMkLst>
        <pc:spChg chg="mod">
          <ac:chgData name="Boban Srezovski" userId="d2c5dd452d77a740" providerId="LiveId" clId="{F21B6093-2992-4642-9BAB-730F0B005C10}" dt="2022-04-06T09:07:10.801" v="3911" actId="27636"/>
          <ac:spMkLst>
            <pc:docMk/>
            <pc:sldMk cId="2189805555" sldId="742"/>
            <ac:spMk id="3" creationId="{0E0CE5A0-7664-4670-A12A-6FD22D3D02F9}"/>
          </ac:spMkLst>
        </pc:spChg>
        <pc:picChg chg="add mod">
          <ac:chgData name="Boban Srezovski" userId="d2c5dd452d77a740" providerId="LiveId" clId="{F21B6093-2992-4642-9BAB-730F0B005C10}" dt="2022-04-06T09:07:30.702" v="3920" actId="1076"/>
          <ac:picMkLst>
            <pc:docMk/>
            <pc:sldMk cId="2189805555" sldId="742"/>
            <ac:picMk id="5" creationId="{9332E799-3642-4A64-BDB8-DE5D39819FFD}"/>
          </ac:picMkLst>
        </pc:picChg>
      </pc:sldChg>
      <pc:sldChg chg="addSp delSp modSp add mod">
        <pc:chgData name="Boban Srezovski" userId="d2c5dd452d77a740" providerId="LiveId" clId="{F21B6093-2992-4642-9BAB-730F0B005C10}" dt="2022-04-06T09:09:26.654" v="3929" actId="1076"/>
        <pc:sldMkLst>
          <pc:docMk/>
          <pc:sldMk cId="713041873" sldId="743"/>
        </pc:sldMkLst>
        <pc:spChg chg="mod">
          <ac:chgData name="Boban Srezovski" userId="d2c5dd452d77a740" providerId="LiveId" clId="{F21B6093-2992-4642-9BAB-730F0B005C10}" dt="2022-04-06T09:09:23.423" v="3928" actId="14100"/>
          <ac:spMkLst>
            <pc:docMk/>
            <pc:sldMk cId="713041873" sldId="743"/>
            <ac:spMk id="3" creationId="{0E0CE5A0-7664-4670-A12A-6FD22D3D02F9}"/>
          </ac:spMkLst>
        </pc:spChg>
        <pc:picChg chg="del">
          <ac:chgData name="Boban Srezovski" userId="d2c5dd452d77a740" providerId="LiveId" clId="{F21B6093-2992-4642-9BAB-730F0B005C10}" dt="2022-04-06T09:09:09.274" v="3925" actId="478"/>
          <ac:picMkLst>
            <pc:docMk/>
            <pc:sldMk cId="713041873" sldId="743"/>
            <ac:picMk id="5" creationId="{9332E799-3642-4A64-BDB8-DE5D39819FFD}"/>
          </ac:picMkLst>
        </pc:picChg>
        <pc:picChg chg="add mod">
          <ac:chgData name="Boban Srezovski" userId="d2c5dd452d77a740" providerId="LiveId" clId="{F21B6093-2992-4642-9BAB-730F0B005C10}" dt="2022-04-06T09:09:26.654" v="3929" actId="1076"/>
          <ac:picMkLst>
            <pc:docMk/>
            <pc:sldMk cId="713041873" sldId="743"/>
            <ac:picMk id="6" creationId="{FCE28819-CFEF-40C5-A808-A8EC5BC6047E}"/>
          </ac:picMkLst>
        </pc:picChg>
      </pc:sldChg>
      <pc:sldChg chg="modSp new mod">
        <pc:chgData name="Boban Srezovski" userId="d2c5dd452d77a740" providerId="LiveId" clId="{F21B6093-2992-4642-9BAB-730F0B005C10}" dt="2022-04-06T09:09:58.808" v="3939"/>
        <pc:sldMkLst>
          <pc:docMk/>
          <pc:sldMk cId="3707644099" sldId="744"/>
        </pc:sldMkLst>
        <pc:spChg chg="mod">
          <ac:chgData name="Boban Srezovski" userId="d2c5dd452d77a740" providerId="LiveId" clId="{F21B6093-2992-4642-9BAB-730F0B005C10}" dt="2022-04-06T09:09:48.833" v="3937" actId="6549"/>
          <ac:spMkLst>
            <pc:docMk/>
            <pc:sldMk cId="3707644099" sldId="744"/>
            <ac:spMk id="2" creationId="{F470E02C-2118-4B1E-857E-E9CDD4D4EFF1}"/>
          </ac:spMkLst>
        </pc:spChg>
        <pc:spChg chg="mod">
          <ac:chgData name="Boban Srezovski" userId="d2c5dd452d77a740" providerId="LiveId" clId="{F21B6093-2992-4642-9BAB-730F0B005C10}" dt="2022-04-06T09:09:58.808" v="3939"/>
          <ac:spMkLst>
            <pc:docMk/>
            <pc:sldMk cId="3707644099" sldId="744"/>
            <ac:spMk id="3" creationId="{DF5F7F24-6266-4D85-9A18-EF9A395783D5}"/>
          </ac:spMkLst>
        </pc:spChg>
      </pc:sldChg>
      <pc:sldChg chg="addSp delSp modSp add mod">
        <pc:chgData name="Boban Srezovski" userId="d2c5dd452d77a740" providerId="LiveId" clId="{F21B6093-2992-4642-9BAB-730F0B005C10}" dt="2022-04-06T09:12:14.456" v="3980" actId="14100"/>
        <pc:sldMkLst>
          <pc:docMk/>
          <pc:sldMk cId="163534013" sldId="745"/>
        </pc:sldMkLst>
        <pc:spChg chg="mod">
          <ac:chgData name="Boban Srezovski" userId="d2c5dd452d77a740" providerId="LiveId" clId="{F21B6093-2992-4642-9BAB-730F0B005C10}" dt="2022-04-06T09:12:14.456" v="3980" actId="14100"/>
          <ac:spMkLst>
            <pc:docMk/>
            <pc:sldMk cId="163534013" sldId="745"/>
            <ac:spMk id="3" creationId="{DF5F7F24-6266-4D85-9A18-EF9A395783D5}"/>
          </ac:spMkLst>
        </pc:spChg>
        <pc:picChg chg="add del">
          <ac:chgData name="Boban Srezovski" userId="d2c5dd452d77a740" providerId="LiveId" clId="{F21B6093-2992-4642-9BAB-730F0B005C10}" dt="2022-04-06T09:10:33.008" v="3947" actId="22"/>
          <ac:picMkLst>
            <pc:docMk/>
            <pc:sldMk cId="163534013" sldId="745"/>
            <ac:picMk id="5" creationId="{68AD190F-2691-4EDD-9710-1BA34FB1CDFC}"/>
          </ac:picMkLst>
        </pc:picChg>
        <pc:picChg chg="add mod">
          <ac:chgData name="Boban Srezovski" userId="d2c5dd452d77a740" providerId="LiveId" clId="{F21B6093-2992-4642-9BAB-730F0B005C10}" dt="2022-04-06T09:12:05.278" v="3976" actId="14100"/>
          <ac:picMkLst>
            <pc:docMk/>
            <pc:sldMk cId="163534013" sldId="745"/>
            <ac:picMk id="7" creationId="{06685C25-6CE7-4660-92A4-62427C4E376F}"/>
          </ac:picMkLst>
        </pc:picChg>
      </pc:sldChg>
      <pc:sldChg chg="add del">
        <pc:chgData name="Boban Srezovski" userId="d2c5dd452d77a740" providerId="LiveId" clId="{F21B6093-2992-4642-9BAB-730F0B005C10}" dt="2022-04-06T09:10:02.094" v="3941"/>
        <pc:sldMkLst>
          <pc:docMk/>
          <pc:sldMk cId="1870994451" sldId="745"/>
        </pc:sldMkLst>
      </pc:sldChg>
      <pc:sldChg chg="addSp modSp add mod ord">
        <pc:chgData name="Boban Srezovski" userId="d2c5dd452d77a740" providerId="LiveId" clId="{F21B6093-2992-4642-9BAB-730F0B005C10}" dt="2022-04-06T09:11:13.278" v="3970" actId="12"/>
        <pc:sldMkLst>
          <pc:docMk/>
          <pc:sldMk cId="2803513687" sldId="746"/>
        </pc:sldMkLst>
        <pc:spChg chg="mod">
          <ac:chgData name="Boban Srezovski" userId="d2c5dd452d77a740" providerId="LiveId" clId="{F21B6093-2992-4642-9BAB-730F0B005C10}" dt="2022-04-06T09:11:13.278" v="3970" actId="12"/>
          <ac:spMkLst>
            <pc:docMk/>
            <pc:sldMk cId="2803513687" sldId="746"/>
            <ac:spMk id="3" creationId="{DF5F7F24-6266-4D85-9A18-EF9A395783D5}"/>
          </ac:spMkLst>
        </pc:spChg>
        <pc:picChg chg="add mod">
          <ac:chgData name="Boban Srezovski" userId="d2c5dd452d77a740" providerId="LiveId" clId="{F21B6093-2992-4642-9BAB-730F0B005C10}" dt="2022-04-06T09:10:50.654" v="3953" actId="1076"/>
          <ac:picMkLst>
            <pc:docMk/>
            <pc:sldMk cId="2803513687" sldId="746"/>
            <ac:picMk id="5" creationId="{AA550AF8-07A8-4CF0-96E7-0BF635FE60A2}"/>
          </ac:picMkLst>
        </pc:picChg>
      </pc:sldChg>
      <pc:sldChg chg="addSp modSp new mod">
        <pc:chgData name="Boban Srezovski" userId="d2c5dd452d77a740" providerId="LiveId" clId="{F21B6093-2992-4642-9BAB-730F0B005C10}" dt="2022-04-06T09:13:54.139" v="4009" actId="12"/>
        <pc:sldMkLst>
          <pc:docMk/>
          <pc:sldMk cId="2300827114" sldId="747"/>
        </pc:sldMkLst>
        <pc:spChg chg="mod">
          <ac:chgData name="Boban Srezovski" userId="d2c5dd452d77a740" providerId="LiveId" clId="{F21B6093-2992-4642-9BAB-730F0B005C10}" dt="2022-04-06T09:12:56.091" v="3986"/>
          <ac:spMkLst>
            <pc:docMk/>
            <pc:sldMk cId="2300827114" sldId="747"/>
            <ac:spMk id="2" creationId="{AEE36297-851B-49E0-9C5C-78FD0AE35780}"/>
          </ac:spMkLst>
        </pc:spChg>
        <pc:spChg chg="mod">
          <ac:chgData name="Boban Srezovski" userId="d2c5dd452d77a740" providerId="LiveId" clId="{F21B6093-2992-4642-9BAB-730F0B005C10}" dt="2022-04-06T09:13:54.139" v="4009" actId="12"/>
          <ac:spMkLst>
            <pc:docMk/>
            <pc:sldMk cId="2300827114" sldId="747"/>
            <ac:spMk id="3" creationId="{5340C19A-9C1D-4D2A-AD41-1593A6FA000D}"/>
          </ac:spMkLst>
        </pc:spChg>
        <pc:picChg chg="add mod">
          <ac:chgData name="Boban Srezovski" userId="d2c5dd452d77a740" providerId="LiveId" clId="{F21B6093-2992-4642-9BAB-730F0B005C10}" dt="2022-04-06T09:13:19.174" v="3991" actId="1076"/>
          <ac:picMkLst>
            <pc:docMk/>
            <pc:sldMk cId="2300827114" sldId="747"/>
            <ac:picMk id="5" creationId="{D20C9D00-1796-4E8A-B8C3-76742170B88A}"/>
          </ac:picMkLst>
        </pc:picChg>
      </pc:sldChg>
      <pc:sldChg chg="modSp new mod">
        <pc:chgData name="Boban Srezovski" userId="d2c5dd452d77a740" providerId="LiveId" clId="{F21B6093-2992-4642-9BAB-730F0B005C10}" dt="2022-04-06T09:14:19.664" v="4016"/>
        <pc:sldMkLst>
          <pc:docMk/>
          <pc:sldMk cId="3595206471" sldId="748"/>
        </pc:sldMkLst>
        <pc:spChg chg="mod">
          <ac:chgData name="Boban Srezovski" userId="d2c5dd452d77a740" providerId="LiveId" clId="{F21B6093-2992-4642-9BAB-730F0B005C10}" dt="2022-04-06T09:14:11.643" v="4015"/>
          <ac:spMkLst>
            <pc:docMk/>
            <pc:sldMk cId="3595206471" sldId="748"/>
            <ac:spMk id="2" creationId="{12EACCE8-1C3F-4A33-9305-B19E2746FCD6}"/>
          </ac:spMkLst>
        </pc:spChg>
        <pc:spChg chg="mod">
          <ac:chgData name="Boban Srezovski" userId="d2c5dd452d77a740" providerId="LiveId" clId="{F21B6093-2992-4642-9BAB-730F0B005C10}" dt="2022-04-06T09:14:19.664" v="4016"/>
          <ac:spMkLst>
            <pc:docMk/>
            <pc:sldMk cId="3595206471" sldId="748"/>
            <ac:spMk id="3" creationId="{0ED8144D-493B-49F0-9057-D85A13EF0550}"/>
          </ac:spMkLst>
        </pc:spChg>
      </pc:sldChg>
      <pc:sldChg chg="addSp modSp add mod">
        <pc:chgData name="Boban Srezovski" userId="d2c5dd452d77a740" providerId="LiveId" clId="{F21B6093-2992-4642-9BAB-730F0B005C10}" dt="2022-04-06T09:15:20.119" v="4043" actId="1076"/>
        <pc:sldMkLst>
          <pc:docMk/>
          <pc:sldMk cId="4208529253" sldId="749"/>
        </pc:sldMkLst>
        <pc:spChg chg="mod">
          <ac:chgData name="Boban Srezovski" userId="d2c5dd452d77a740" providerId="LiveId" clId="{F21B6093-2992-4642-9BAB-730F0B005C10}" dt="2022-04-06T09:14:52.238" v="4038" actId="27636"/>
          <ac:spMkLst>
            <pc:docMk/>
            <pc:sldMk cId="4208529253" sldId="749"/>
            <ac:spMk id="3" creationId="{0ED8144D-493B-49F0-9057-D85A13EF0550}"/>
          </ac:spMkLst>
        </pc:spChg>
        <pc:picChg chg="add mod">
          <ac:chgData name="Boban Srezovski" userId="d2c5dd452d77a740" providerId="LiveId" clId="{F21B6093-2992-4642-9BAB-730F0B005C10}" dt="2022-04-06T09:15:20.119" v="4043" actId="1076"/>
          <ac:picMkLst>
            <pc:docMk/>
            <pc:sldMk cId="4208529253" sldId="749"/>
            <ac:picMk id="5" creationId="{69A7A503-6F98-4BF5-9016-3C81EAE62C1D}"/>
          </ac:picMkLst>
        </pc:picChg>
      </pc:sldChg>
      <pc:sldChg chg="modSp add mod">
        <pc:chgData name="Boban Srezovski" userId="d2c5dd452d77a740" providerId="LiveId" clId="{F21B6093-2992-4642-9BAB-730F0B005C10}" dt="2022-04-06T09:15:56.943" v="4062" actId="6549"/>
        <pc:sldMkLst>
          <pc:docMk/>
          <pc:sldMk cId="1769057700" sldId="750"/>
        </pc:sldMkLst>
        <pc:spChg chg="mod">
          <ac:chgData name="Boban Srezovski" userId="d2c5dd452d77a740" providerId="LiveId" clId="{F21B6093-2992-4642-9BAB-730F0B005C10}" dt="2022-04-06T09:15:56.943" v="4062" actId="6549"/>
          <ac:spMkLst>
            <pc:docMk/>
            <pc:sldMk cId="1769057700" sldId="750"/>
            <ac:spMk id="3" creationId="{0ED8144D-493B-49F0-9057-D85A13EF0550}"/>
          </ac:spMkLst>
        </pc:spChg>
      </pc:sldChg>
      <pc:sldChg chg="addSp delSp modSp add mod">
        <pc:chgData name="Boban Srezovski" userId="d2c5dd452d77a740" providerId="LiveId" clId="{F21B6093-2992-4642-9BAB-730F0B005C10}" dt="2022-04-06T09:17:00.942" v="4075" actId="14100"/>
        <pc:sldMkLst>
          <pc:docMk/>
          <pc:sldMk cId="2696321715" sldId="751"/>
        </pc:sldMkLst>
        <pc:spChg chg="mod">
          <ac:chgData name="Boban Srezovski" userId="d2c5dd452d77a740" providerId="LiveId" clId="{F21B6093-2992-4642-9BAB-730F0B005C10}" dt="2022-04-06T09:17:00.942" v="4075" actId="14100"/>
          <ac:spMkLst>
            <pc:docMk/>
            <pc:sldMk cId="2696321715" sldId="751"/>
            <ac:spMk id="3" creationId="{0ED8144D-493B-49F0-9057-D85A13EF0550}"/>
          </ac:spMkLst>
        </pc:spChg>
        <pc:picChg chg="del mod">
          <ac:chgData name="Boban Srezovski" userId="d2c5dd452d77a740" providerId="LiveId" clId="{F21B6093-2992-4642-9BAB-730F0B005C10}" dt="2022-04-06T09:16:38.387" v="4066" actId="478"/>
          <ac:picMkLst>
            <pc:docMk/>
            <pc:sldMk cId="2696321715" sldId="751"/>
            <ac:picMk id="5" creationId="{69A7A503-6F98-4BF5-9016-3C81EAE62C1D}"/>
          </ac:picMkLst>
        </pc:picChg>
        <pc:picChg chg="add mod">
          <ac:chgData name="Boban Srezovski" userId="d2c5dd452d77a740" providerId="LiveId" clId="{F21B6093-2992-4642-9BAB-730F0B005C10}" dt="2022-04-06T09:16:45.646" v="4070" actId="1076"/>
          <ac:picMkLst>
            <pc:docMk/>
            <pc:sldMk cId="2696321715" sldId="751"/>
            <ac:picMk id="6" creationId="{E7325233-F066-411D-A18B-3CE054F58091}"/>
          </ac:picMkLst>
        </pc:picChg>
      </pc:sldChg>
    </pc:docChg>
  </pc:docChgLst>
  <pc:docChgLst>
    <pc:chgData name="Boban Srezovski" userId="d2c5dd452d77a740" providerId="LiveId" clId="{A67F2923-42A7-4AC6-ACA0-901F071EFEB9}"/>
    <pc:docChg chg="undo custSel addSld delSld modSld addSection delSection modSection">
      <pc:chgData name="Boban Srezovski" userId="d2c5dd452d77a740" providerId="LiveId" clId="{A67F2923-42A7-4AC6-ACA0-901F071EFEB9}" dt="2022-04-06T21:27:12.755" v="210" actId="20577"/>
      <pc:docMkLst>
        <pc:docMk/>
      </pc:docMkLst>
      <pc:sldChg chg="modSp mod">
        <pc:chgData name="Boban Srezovski" userId="d2c5dd452d77a740" providerId="LiveId" clId="{A67F2923-42A7-4AC6-ACA0-901F071EFEB9}" dt="2022-04-06T21:27:12.755" v="210" actId="20577"/>
        <pc:sldMkLst>
          <pc:docMk/>
          <pc:sldMk cId="4120532793" sldId="269"/>
        </pc:sldMkLst>
        <pc:spChg chg="mod">
          <ac:chgData name="Boban Srezovski" userId="d2c5dd452d77a740" providerId="LiveId" clId="{A67F2923-42A7-4AC6-ACA0-901F071EFEB9}" dt="2022-04-06T21:25:47.590" v="183" actId="6549"/>
          <ac:spMkLst>
            <pc:docMk/>
            <pc:sldMk cId="4120532793" sldId="269"/>
            <ac:spMk id="2" creationId="{D6A451ED-E201-46BE-B207-BB09860B7F38}"/>
          </ac:spMkLst>
        </pc:spChg>
        <pc:spChg chg="mod">
          <ac:chgData name="Boban Srezovski" userId="d2c5dd452d77a740" providerId="LiveId" clId="{A67F2923-42A7-4AC6-ACA0-901F071EFEB9}" dt="2022-04-06T21:27:12.755" v="210" actId="20577"/>
          <ac:spMkLst>
            <pc:docMk/>
            <pc:sldMk cId="4120532793" sldId="269"/>
            <ac:spMk id="3" creationId="{BF08F604-1036-4A25-AF00-D2712D8AFE4D}"/>
          </ac:spMkLst>
        </pc:spChg>
      </pc:sldChg>
      <pc:sldChg chg="del">
        <pc:chgData name="Boban Srezovski" userId="d2c5dd452d77a740" providerId="LiveId" clId="{A67F2923-42A7-4AC6-ACA0-901F071EFEB9}" dt="2022-04-06T21:21:29.987" v="110" actId="47"/>
        <pc:sldMkLst>
          <pc:docMk/>
          <pc:sldMk cId="2248868909" sldId="410"/>
        </pc:sldMkLst>
      </pc:sldChg>
      <pc:sldChg chg="del">
        <pc:chgData name="Boban Srezovski" userId="d2c5dd452d77a740" providerId="LiveId" clId="{A67F2923-42A7-4AC6-ACA0-901F071EFEB9}" dt="2022-04-06T21:21:44.218" v="119" actId="47"/>
        <pc:sldMkLst>
          <pc:docMk/>
          <pc:sldMk cId="1440591897" sldId="412"/>
        </pc:sldMkLst>
      </pc:sldChg>
      <pc:sldChg chg="addSp delSp modSp mod">
        <pc:chgData name="Boban Srezovski" userId="d2c5dd452d77a740" providerId="LiveId" clId="{A67F2923-42A7-4AC6-ACA0-901F071EFEB9}" dt="2022-04-06T21:23:06.368" v="140" actId="14100"/>
        <pc:sldMkLst>
          <pc:docMk/>
          <pc:sldMk cId="31396738" sldId="435"/>
        </pc:sldMkLst>
        <pc:spChg chg="del mod">
          <ac:chgData name="Boban Srezovski" userId="d2c5dd452d77a740" providerId="LiveId" clId="{A67F2923-42A7-4AC6-ACA0-901F071EFEB9}" dt="2022-04-06T21:22:48.943" v="135" actId="478"/>
          <ac:spMkLst>
            <pc:docMk/>
            <pc:sldMk cId="31396738" sldId="435"/>
            <ac:spMk id="3" creationId="{C54D1EC5-AB79-4E7C-A1F0-91B329B0B026}"/>
          </ac:spMkLst>
        </pc:spChg>
        <pc:spChg chg="del mod">
          <ac:chgData name="Boban Srezovski" userId="d2c5dd452d77a740" providerId="LiveId" clId="{A67F2923-42A7-4AC6-ACA0-901F071EFEB9}" dt="2022-04-06T21:22:59.375" v="137" actId="478"/>
          <ac:spMkLst>
            <pc:docMk/>
            <pc:sldMk cId="31396738" sldId="435"/>
            <ac:spMk id="5" creationId="{7A831272-0D9E-413E-BEE7-F4722C41BEE0}"/>
          </ac:spMkLst>
        </pc:spChg>
        <pc:spChg chg="add mod">
          <ac:chgData name="Boban Srezovski" userId="d2c5dd452d77a740" providerId="LiveId" clId="{A67F2923-42A7-4AC6-ACA0-901F071EFEB9}" dt="2022-04-06T21:23:06.368" v="140" actId="14100"/>
          <ac:spMkLst>
            <pc:docMk/>
            <pc:sldMk cId="31396738" sldId="435"/>
            <ac:spMk id="6" creationId="{565C0906-2C2B-4155-80F8-8F8D353ADA48}"/>
          </ac:spMkLst>
        </pc:spChg>
      </pc:sldChg>
      <pc:sldChg chg="del">
        <pc:chgData name="Boban Srezovski" userId="d2c5dd452d77a740" providerId="LiveId" clId="{A67F2923-42A7-4AC6-ACA0-901F071EFEB9}" dt="2022-04-06T21:21:17.235" v="102" actId="47"/>
        <pc:sldMkLst>
          <pc:docMk/>
          <pc:sldMk cId="4246388712" sldId="507"/>
        </pc:sldMkLst>
      </pc:sldChg>
      <pc:sldChg chg="del">
        <pc:chgData name="Boban Srezovski" userId="d2c5dd452d77a740" providerId="LiveId" clId="{A67F2923-42A7-4AC6-ACA0-901F071EFEB9}" dt="2022-04-06T21:21:17.235" v="102" actId="47"/>
        <pc:sldMkLst>
          <pc:docMk/>
          <pc:sldMk cId="3129246703" sldId="508"/>
        </pc:sldMkLst>
      </pc:sldChg>
      <pc:sldChg chg="del">
        <pc:chgData name="Boban Srezovski" userId="d2c5dd452d77a740" providerId="LiveId" clId="{A67F2923-42A7-4AC6-ACA0-901F071EFEB9}" dt="2022-04-06T21:21:17.235" v="102" actId="47"/>
        <pc:sldMkLst>
          <pc:docMk/>
          <pc:sldMk cId="2854285467" sldId="509"/>
        </pc:sldMkLst>
      </pc:sldChg>
      <pc:sldChg chg="del">
        <pc:chgData name="Boban Srezovski" userId="d2c5dd452d77a740" providerId="LiveId" clId="{A67F2923-42A7-4AC6-ACA0-901F071EFEB9}" dt="2022-04-06T21:21:31.188" v="111" actId="47"/>
        <pc:sldMkLst>
          <pc:docMk/>
          <pc:sldMk cId="596836900" sldId="563"/>
        </pc:sldMkLst>
      </pc:sldChg>
      <pc:sldChg chg="add del">
        <pc:chgData name="Boban Srezovski" userId="d2c5dd452d77a740" providerId="LiveId" clId="{A67F2923-42A7-4AC6-ACA0-901F071EFEB9}" dt="2022-04-06T21:21:40.345" v="116" actId="47"/>
        <pc:sldMkLst>
          <pc:docMk/>
          <pc:sldMk cId="217868071" sldId="564"/>
        </pc:sldMkLst>
      </pc:sldChg>
      <pc:sldChg chg="del">
        <pc:chgData name="Boban Srezovski" userId="d2c5dd452d77a740" providerId="LiveId" clId="{A67F2923-42A7-4AC6-ACA0-901F071EFEB9}" dt="2022-04-06T21:21:42.122" v="117" actId="47"/>
        <pc:sldMkLst>
          <pc:docMk/>
          <pc:sldMk cId="2934930543" sldId="565"/>
        </pc:sldMkLst>
      </pc:sldChg>
      <pc:sldChg chg="del">
        <pc:chgData name="Boban Srezovski" userId="d2c5dd452d77a740" providerId="LiveId" clId="{A67F2923-42A7-4AC6-ACA0-901F071EFEB9}" dt="2022-04-06T21:21:17.235" v="102" actId="47"/>
        <pc:sldMkLst>
          <pc:docMk/>
          <pc:sldMk cId="2809037392" sldId="613"/>
        </pc:sldMkLst>
      </pc:sldChg>
      <pc:sldChg chg="del">
        <pc:chgData name="Boban Srezovski" userId="d2c5dd452d77a740" providerId="LiveId" clId="{A67F2923-42A7-4AC6-ACA0-901F071EFEB9}" dt="2022-04-06T21:21:17.235" v="102" actId="47"/>
        <pc:sldMkLst>
          <pc:docMk/>
          <pc:sldMk cId="2689596140" sldId="614"/>
        </pc:sldMkLst>
      </pc:sldChg>
      <pc:sldChg chg="del">
        <pc:chgData name="Boban Srezovski" userId="d2c5dd452d77a740" providerId="LiveId" clId="{A67F2923-42A7-4AC6-ACA0-901F071EFEB9}" dt="2022-04-06T21:21:17.235" v="102" actId="47"/>
        <pc:sldMkLst>
          <pc:docMk/>
          <pc:sldMk cId="381018131" sldId="615"/>
        </pc:sldMkLst>
      </pc:sldChg>
      <pc:sldChg chg="del">
        <pc:chgData name="Boban Srezovski" userId="d2c5dd452d77a740" providerId="LiveId" clId="{A67F2923-42A7-4AC6-ACA0-901F071EFEB9}" dt="2022-04-06T21:21:43.220" v="118" actId="47"/>
        <pc:sldMkLst>
          <pc:docMk/>
          <pc:sldMk cId="3806453163" sldId="616"/>
        </pc:sldMkLst>
      </pc:sldChg>
      <pc:sldChg chg="del">
        <pc:chgData name="Boban Srezovski" userId="d2c5dd452d77a740" providerId="LiveId" clId="{A67F2923-42A7-4AC6-ACA0-901F071EFEB9}" dt="2022-04-06T21:21:43.220" v="118" actId="47"/>
        <pc:sldMkLst>
          <pc:docMk/>
          <pc:sldMk cId="1091983925" sldId="617"/>
        </pc:sldMkLst>
      </pc:sldChg>
      <pc:sldChg chg="del">
        <pc:chgData name="Boban Srezovski" userId="d2c5dd452d77a740" providerId="LiveId" clId="{A67F2923-42A7-4AC6-ACA0-901F071EFEB9}" dt="2022-04-06T21:21:43.220" v="118" actId="47"/>
        <pc:sldMkLst>
          <pc:docMk/>
          <pc:sldMk cId="132496256" sldId="618"/>
        </pc:sldMkLst>
      </pc:sldChg>
      <pc:sldChg chg="del">
        <pc:chgData name="Boban Srezovski" userId="d2c5dd452d77a740" providerId="LiveId" clId="{A67F2923-42A7-4AC6-ACA0-901F071EFEB9}" dt="2022-04-06T21:21:45.566" v="120" actId="47"/>
        <pc:sldMkLst>
          <pc:docMk/>
          <pc:sldMk cId="942589745" sldId="623"/>
        </pc:sldMkLst>
      </pc:sldChg>
      <pc:sldChg chg="del">
        <pc:chgData name="Boban Srezovski" userId="d2c5dd452d77a740" providerId="LiveId" clId="{A67F2923-42A7-4AC6-ACA0-901F071EFEB9}" dt="2022-04-06T21:25:20.956" v="178" actId="47"/>
        <pc:sldMkLst>
          <pc:docMk/>
          <pc:sldMk cId="3297389912" sldId="665"/>
        </pc:sldMkLst>
      </pc:sldChg>
      <pc:sldChg chg="del">
        <pc:chgData name="Boban Srezovski" userId="d2c5dd452d77a740" providerId="LiveId" clId="{A67F2923-42A7-4AC6-ACA0-901F071EFEB9}" dt="2022-04-06T21:21:17.235" v="102" actId="47"/>
        <pc:sldMkLst>
          <pc:docMk/>
          <pc:sldMk cId="3123437571" sldId="687"/>
        </pc:sldMkLst>
      </pc:sldChg>
      <pc:sldChg chg="del">
        <pc:chgData name="Boban Srezovski" userId="d2c5dd452d77a740" providerId="LiveId" clId="{A67F2923-42A7-4AC6-ACA0-901F071EFEB9}" dt="2022-04-06T21:21:17.235" v="102" actId="47"/>
        <pc:sldMkLst>
          <pc:docMk/>
          <pc:sldMk cId="4088746767" sldId="688"/>
        </pc:sldMkLst>
      </pc:sldChg>
      <pc:sldChg chg="del">
        <pc:chgData name="Boban Srezovski" userId="d2c5dd452d77a740" providerId="LiveId" clId="{A67F2923-42A7-4AC6-ACA0-901F071EFEB9}" dt="2022-04-06T21:21:17.235" v="102" actId="47"/>
        <pc:sldMkLst>
          <pc:docMk/>
          <pc:sldMk cId="1302050322" sldId="689"/>
        </pc:sldMkLst>
      </pc:sldChg>
      <pc:sldChg chg="del">
        <pc:chgData name="Boban Srezovski" userId="d2c5dd452d77a740" providerId="LiveId" clId="{A67F2923-42A7-4AC6-ACA0-901F071EFEB9}" dt="2022-04-06T21:21:17.235" v="102" actId="47"/>
        <pc:sldMkLst>
          <pc:docMk/>
          <pc:sldMk cId="1243113342" sldId="690"/>
        </pc:sldMkLst>
      </pc:sldChg>
      <pc:sldChg chg="del">
        <pc:chgData name="Boban Srezovski" userId="d2c5dd452d77a740" providerId="LiveId" clId="{A67F2923-42A7-4AC6-ACA0-901F071EFEB9}" dt="2022-04-06T21:21:28.786" v="109" actId="47"/>
        <pc:sldMkLst>
          <pc:docMk/>
          <pc:sldMk cId="2850459780" sldId="691"/>
        </pc:sldMkLst>
      </pc:sldChg>
      <pc:sldChg chg="del">
        <pc:chgData name="Boban Srezovski" userId="d2c5dd452d77a740" providerId="LiveId" clId="{A67F2923-42A7-4AC6-ACA0-901F071EFEB9}" dt="2022-04-06T21:21:31.188" v="111" actId="47"/>
        <pc:sldMkLst>
          <pc:docMk/>
          <pc:sldMk cId="175169914" sldId="694"/>
        </pc:sldMkLst>
      </pc:sldChg>
      <pc:sldChg chg="del">
        <pc:chgData name="Boban Srezovski" userId="d2c5dd452d77a740" providerId="LiveId" clId="{A67F2923-42A7-4AC6-ACA0-901F071EFEB9}" dt="2022-04-06T21:21:31.188" v="111" actId="47"/>
        <pc:sldMkLst>
          <pc:docMk/>
          <pc:sldMk cId="99249447" sldId="695"/>
        </pc:sldMkLst>
      </pc:sldChg>
      <pc:sldChg chg="del">
        <pc:chgData name="Boban Srezovski" userId="d2c5dd452d77a740" providerId="LiveId" clId="{A67F2923-42A7-4AC6-ACA0-901F071EFEB9}" dt="2022-04-06T21:21:17.235" v="102" actId="47"/>
        <pc:sldMkLst>
          <pc:docMk/>
          <pc:sldMk cId="3380441887" sldId="716"/>
        </pc:sldMkLst>
      </pc:sldChg>
      <pc:sldChg chg="del">
        <pc:chgData name="Boban Srezovski" userId="d2c5dd452d77a740" providerId="LiveId" clId="{A67F2923-42A7-4AC6-ACA0-901F071EFEB9}" dt="2022-04-06T21:21:29.987" v="110" actId="47"/>
        <pc:sldMkLst>
          <pc:docMk/>
          <pc:sldMk cId="719304628" sldId="718"/>
        </pc:sldMkLst>
      </pc:sldChg>
      <pc:sldChg chg="del">
        <pc:chgData name="Boban Srezovski" userId="d2c5dd452d77a740" providerId="LiveId" clId="{A67F2923-42A7-4AC6-ACA0-901F071EFEB9}" dt="2022-04-06T21:21:29.987" v="110" actId="47"/>
        <pc:sldMkLst>
          <pc:docMk/>
          <pc:sldMk cId="1084184180" sldId="719"/>
        </pc:sldMkLst>
      </pc:sldChg>
      <pc:sldChg chg="del">
        <pc:chgData name="Boban Srezovski" userId="d2c5dd452d77a740" providerId="LiveId" clId="{A67F2923-42A7-4AC6-ACA0-901F071EFEB9}" dt="2022-04-06T21:21:17.235" v="102" actId="47"/>
        <pc:sldMkLst>
          <pc:docMk/>
          <pc:sldMk cId="141762826" sldId="720"/>
        </pc:sldMkLst>
      </pc:sldChg>
      <pc:sldChg chg="del">
        <pc:chgData name="Boban Srezovski" userId="d2c5dd452d77a740" providerId="LiveId" clId="{A67F2923-42A7-4AC6-ACA0-901F071EFEB9}" dt="2022-04-06T21:21:17.235" v="102" actId="47"/>
        <pc:sldMkLst>
          <pc:docMk/>
          <pc:sldMk cId="1302335403" sldId="721"/>
        </pc:sldMkLst>
      </pc:sldChg>
      <pc:sldChg chg="del">
        <pc:chgData name="Boban Srezovski" userId="d2c5dd452d77a740" providerId="LiveId" clId="{A67F2923-42A7-4AC6-ACA0-901F071EFEB9}" dt="2022-04-06T21:21:17.235" v="102" actId="47"/>
        <pc:sldMkLst>
          <pc:docMk/>
          <pc:sldMk cId="3067722964" sldId="722"/>
        </pc:sldMkLst>
      </pc:sldChg>
      <pc:sldChg chg="del">
        <pc:chgData name="Boban Srezovski" userId="d2c5dd452d77a740" providerId="LiveId" clId="{A67F2923-42A7-4AC6-ACA0-901F071EFEB9}" dt="2022-04-06T21:21:17.235" v="102" actId="47"/>
        <pc:sldMkLst>
          <pc:docMk/>
          <pc:sldMk cId="4135148902" sldId="723"/>
        </pc:sldMkLst>
      </pc:sldChg>
      <pc:sldChg chg="del">
        <pc:chgData name="Boban Srezovski" userId="d2c5dd452d77a740" providerId="LiveId" clId="{A67F2923-42A7-4AC6-ACA0-901F071EFEB9}" dt="2022-04-06T21:21:17.235" v="102" actId="47"/>
        <pc:sldMkLst>
          <pc:docMk/>
          <pc:sldMk cId="3009758405" sldId="724"/>
        </pc:sldMkLst>
      </pc:sldChg>
      <pc:sldChg chg="del">
        <pc:chgData name="Boban Srezovski" userId="d2c5dd452d77a740" providerId="LiveId" clId="{A67F2923-42A7-4AC6-ACA0-901F071EFEB9}" dt="2022-04-06T21:21:28.786" v="109" actId="47"/>
        <pc:sldMkLst>
          <pc:docMk/>
          <pc:sldMk cId="1102019324" sldId="725"/>
        </pc:sldMkLst>
      </pc:sldChg>
      <pc:sldChg chg="del">
        <pc:chgData name="Boban Srezovski" userId="d2c5dd452d77a740" providerId="LiveId" clId="{A67F2923-42A7-4AC6-ACA0-901F071EFEB9}" dt="2022-04-06T21:21:29.987" v="110" actId="47"/>
        <pc:sldMkLst>
          <pc:docMk/>
          <pc:sldMk cId="1423476298" sldId="726"/>
        </pc:sldMkLst>
      </pc:sldChg>
      <pc:sldChg chg="add del">
        <pc:chgData name="Boban Srezovski" userId="d2c5dd452d77a740" providerId="LiveId" clId="{A67F2923-42A7-4AC6-ACA0-901F071EFEB9}" dt="2022-04-06T21:21:40.345" v="116" actId="47"/>
        <pc:sldMkLst>
          <pc:docMk/>
          <pc:sldMk cId="1001136717" sldId="727"/>
        </pc:sldMkLst>
      </pc:sldChg>
      <pc:sldChg chg="add del">
        <pc:chgData name="Boban Srezovski" userId="d2c5dd452d77a740" providerId="LiveId" clId="{A67F2923-42A7-4AC6-ACA0-901F071EFEB9}" dt="2022-04-06T21:21:40.345" v="116" actId="47"/>
        <pc:sldMkLst>
          <pc:docMk/>
          <pc:sldMk cId="2629762544" sldId="728"/>
        </pc:sldMkLst>
      </pc:sldChg>
      <pc:sldChg chg="del">
        <pc:chgData name="Boban Srezovski" userId="d2c5dd452d77a740" providerId="LiveId" clId="{A67F2923-42A7-4AC6-ACA0-901F071EFEB9}" dt="2022-04-06T21:21:42.122" v="117" actId="47"/>
        <pc:sldMkLst>
          <pc:docMk/>
          <pc:sldMk cId="935355195" sldId="729"/>
        </pc:sldMkLst>
      </pc:sldChg>
      <pc:sldChg chg="del">
        <pc:chgData name="Boban Srezovski" userId="d2c5dd452d77a740" providerId="LiveId" clId="{A67F2923-42A7-4AC6-ACA0-901F071EFEB9}" dt="2022-04-06T21:21:43.220" v="118" actId="47"/>
        <pc:sldMkLst>
          <pc:docMk/>
          <pc:sldMk cId="179375409" sldId="730"/>
        </pc:sldMkLst>
      </pc:sldChg>
      <pc:sldChg chg="delSp modSp mod">
        <pc:chgData name="Boban Srezovski" userId="d2c5dd452d77a740" providerId="LiveId" clId="{A67F2923-42A7-4AC6-ACA0-901F071EFEB9}" dt="2022-04-06T21:04:43.882" v="41" actId="27636"/>
        <pc:sldMkLst>
          <pc:docMk/>
          <pc:sldMk cId="2300827114" sldId="747"/>
        </pc:sldMkLst>
        <pc:spChg chg="mod">
          <ac:chgData name="Boban Srezovski" userId="d2c5dd452d77a740" providerId="LiveId" clId="{A67F2923-42A7-4AC6-ACA0-901F071EFEB9}" dt="2022-04-06T21:04:03.474" v="2"/>
          <ac:spMkLst>
            <pc:docMk/>
            <pc:sldMk cId="2300827114" sldId="747"/>
            <ac:spMk id="2" creationId="{AEE36297-851B-49E0-9C5C-78FD0AE35780}"/>
          </ac:spMkLst>
        </pc:spChg>
        <pc:spChg chg="mod">
          <ac:chgData name="Boban Srezovski" userId="d2c5dd452d77a740" providerId="LiveId" clId="{A67F2923-42A7-4AC6-ACA0-901F071EFEB9}" dt="2022-04-06T21:04:43.882" v="41" actId="27636"/>
          <ac:spMkLst>
            <pc:docMk/>
            <pc:sldMk cId="2300827114" sldId="747"/>
            <ac:spMk id="3" creationId="{5340C19A-9C1D-4D2A-AD41-1593A6FA000D}"/>
          </ac:spMkLst>
        </pc:spChg>
        <pc:picChg chg="del">
          <ac:chgData name="Boban Srezovski" userId="d2c5dd452d77a740" providerId="LiveId" clId="{A67F2923-42A7-4AC6-ACA0-901F071EFEB9}" dt="2022-04-06T21:04:08.647" v="4" actId="478"/>
          <ac:picMkLst>
            <pc:docMk/>
            <pc:sldMk cId="2300827114" sldId="747"/>
            <ac:picMk id="5" creationId="{D20C9D00-1796-4E8A-B8C3-76742170B88A}"/>
          </ac:picMkLst>
        </pc:picChg>
      </pc:sldChg>
      <pc:sldChg chg="modSp add del mod">
        <pc:chgData name="Boban Srezovski" userId="d2c5dd452d77a740" providerId="LiveId" clId="{A67F2923-42A7-4AC6-ACA0-901F071EFEB9}" dt="2022-04-06T21:21:37.833" v="115" actId="47"/>
        <pc:sldMkLst>
          <pc:docMk/>
          <pc:sldMk cId="3595206471" sldId="748"/>
        </pc:sldMkLst>
        <pc:spChg chg="mod">
          <ac:chgData name="Boban Srezovski" userId="d2c5dd452d77a740" providerId="LiveId" clId="{A67F2923-42A7-4AC6-ACA0-901F071EFEB9}" dt="2022-04-06T21:05:54.556" v="45"/>
          <ac:spMkLst>
            <pc:docMk/>
            <pc:sldMk cId="3595206471" sldId="748"/>
            <ac:spMk id="2" creationId="{12EACCE8-1C3F-4A33-9305-B19E2746FCD6}"/>
          </ac:spMkLst>
        </pc:spChg>
        <pc:spChg chg="mod">
          <ac:chgData name="Boban Srezovski" userId="d2c5dd452d77a740" providerId="LiveId" clId="{A67F2923-42A7-4AC6-ACA0-901F071EFEB9}" dt="2022-04-06T21:20:59.872" v="101" actId="14100"/>
          <ac:spMkLst>
            <pc:docMk/>
            <pc:sldMk cId="3595206471" sldId="748"/>
            <ac:spMk id="3" creationId="{0ED8144D-493B-49F0-9057-D85A13EF0550}"/>
          </ac:spMkLst>
        </pc:spChg>
      </pc:sldChg>
      <pc:sldChg chg="del">
        <pc:chgData name="Boban Srezovski" userId="d2c5dd452d77a740" providerId="LiveId" clId="{A67F2923-42A7-4AC6-ACA0-901F071EFEB9}" dt="2022-04-06T21:21:17.235" v="102" actId="47"/>
        <pc:sldMkLst>
          <pc:docMk/>
          <pc:sldMk cId="4208529253" sldId="749"/>
        </pc:sldMkLst>
      </pc:sldChg>
      <pc:sldChg chg="del">
        <pc:chgData name="Boban Srezovski" userId="d2c5dd452d77a740" providerId="LiveId" clId="{A67F2923-42A7-4AC6-ACA0-901F071EFEB9}" dt="2022-04-06T21:21:17.235" v="102" actId="47"/>
        <pc:sldMkLst>
          <pc:docMk/>
          <pc:sldMk cId="1769057700" sldId="750"/>
        </pc:sldMkLst>
      </pc:sldChg>
      <pc:sldChg chg="del">
        <pc:chgData name="Boban Srezovski" userId="d2c5dd452d77a740" providerId="LiveId" clId="{A67F2923-42A7-4AC6-ACA0-901F071EFEB9}" dt="2022-04-06T21:21:17.235" v="102" actId="47"/>
        <pc:sldMkLst>
          <pc:docMk/>
          <pc:sldMk cId="2696321715" sldId="751"/>
        </pc:sldMkLst>
      </pc:sldChg>
      <pc:sldChg chg="delSp modSp add mod">
        <pc:chgData name="Boban Srezovski" userId="d2c5dd452d77a740" providerId="LiveId" clId="{A67F2923-42A7-4AC6-ACA0-901F071EFEB9}" dt="2022-04-06T21:24:22.158" v="177" actId="20577"/>
        <pc:sldMkLst>
          <pc:docMk/>
          <pc:sldMk cId="311831195" sldId="821"/>
        </pc:sldMkLst>
        <pc:spChg chg="mod">
          <ac:chgData name="Boban Srezovski" userId="d2c5dd452d77a740" providerId="LiveId" clId="{A67F2923-42A7-4AC6-ACA0-901F071EFEB9}" dt="2022-04-06T21:24:22.158" v="177" actId="20577"/>
          <ac:spMkLst>
            <pc:docMk/>
            <pc:sldMk cId="311831195" sldId="821"/>
            <ac:spMk id="3" creationId="{C54D1EC5-AB79-4E7C-A1F0-91B329B0B026}"/>
          </ac:spMkLst>
        </pc:spChg>
        <pc:spChg chg="del">
          <ac:chgData name="Boban Srezovski" userId="d2c5dd452d77a740" providerId="LiveId" clId="{A67F2923-42A7-4AC6-ACA0-901F071EFEB9}" dt="2022-04-06T21:22:22.784" v="125" actId="478"/>
          <ac:spMkLst>
            <pc:docMk/>
            <pc:sldMk cId="311831195" sldId="821"/>
            <ac:spMk id="5" creationId="{7A831272-0D9E-413E-BEE7-F4722C41BEE0}"/>
          </ac:spMkLst>
        </pc:spChg>
      </pc:sldChg>
    </pc:docChg>
  </pc:docChgLst>
  <pc:docChgLst>
    <pc:chgData name="Boban Srezovski" userId="d2c5dd452d77a740" providerId="LiveId" clId="{2394173E-F0EE-4C1C-A7F7-DC92C596D8C2}"/>
    <pc:docChg chg="undo redo custSel addSld delSld modSld sldOrd addSection delSection modSection">
      <pc:chgData name="Boban Srezovski" userId="d2c5dd452d77a740" providerId="LiveId" clId="{2394173E-F0EE-4C1C-A7F7-DC92C596D8C2}" dt="2022-03-26T11:28:44.178" v="4765" actId="242"/>
      <pc:docMkLst>
        <pc:docMk/>
      </pc:docMkLst>
      <pc:sldChg chg="modSp mod">
        <pc:chgData name="Boban Srezovski" userId="d2c5dd452d77a740" providerId="LiveId" clId="{2394173E-F0EE-4C1C-A7F7-DC92C596D8C2}" dt="2022-03-22T23:29:28.819" v="46" actId="20577"/>
        <pc:sldMkLst>
          <pc:docMk/>
          <pc:sldMk cId="4120532793" sldId="269"/>
        </pc:sldMkLst>
        <pc:spChg chg="mod">
          <ac:chgData name="Boban Srezovski" userId="d2c5dd452d77a740" providerId="LiveId" clId="{2394173E-F0EE-4C1C-A7F7-DC92C596D8C2}" dt="2022-03-22T23:20:11.829" v="8" actId="20577"/>
          <ac:spMkLst>
            <pc:docMk/>
            <pc:sldMk cId="4120532793" sldId="269"/>
            <ac:spMk id="2" creationId="{D6A451ED-E201-46BE-B207-BB09860B7F38}"/>
          </ac:spMkLst>
        </pc:spChg>
        <pc:spChg chg="mod">
          <ac:chgData name="Boban Srezovski" userId="d2c5dd452d77a740" providerId="LiveId" clId="{2394173E-F0EE-4C1C-A7F7-DC92C596D8C2}" dt="2022-03-22T23:29:28.819" v="46" actId="20577"/>
          <ac:spMkLst>
            <pc:docMk/>
            <pc:sldMk cId="4120532793" sldId="269"/>
            <ac:spMk id="3" creationId="{BF08F604-1036-4A25-AF00-D2712D8AFE4D}"/>
          </ac:spMkLst>
        </pc:spChg>
      </pc:sldChg>
      <pc:sldChg chg="modSp mod">
        <pc:chgData name="Boban Srezovski" userId="d2c5dd452d77a740" providerId="LiveId" clId="{2394173E-F0EE-4C1C-A7F7-DC92C596D8C2}" dt="2022-03-22T23:30:37.854" v="80" actId="6549"/>
        <pc:sldMkLst>
          <pc:docMk/>
          <pc:sldMk cId="337182121" sldId="375"/>
        </pc:sldMkLst>
        <pc:spChg chg="mod">
          <ac:chgData name="Boban Srezovski" userId="d2c5dd452d77a740" providerId="LiveId" clId="{2394173E-F0EE-4C1C-A7F7-DC92C596D8C2}" dt="2022-03-22T23:30:37.854" v="80" actId="6549"/>
          <ac:spMkLst>
            <pc:docMk/>
            <pc:sldMk cId="337182121" sldId="375"/>
            <ac:spMk id="3" creationId="{BC210D0D-C5CF-4691-A432-C0C9D3ADAB4B}"/>
          </ac:spMkLst>
        </pc:spChg>
      </pc:sldChg>
      <pc:sldChg chg="modSp mod">
        <pc:chgData name="Boban Srezovski" userId="d2c5dd452d77a740" providerId="LiveId" clId="{2394173E-F0EE-4C1C-A7F7-DC92C596D8C2}" dt="2022-03-22T23:32:29.519" v="140" actId="20577"/>
        <pc:sldMkLst>
          <pc:docMk/>
          <pc:sldMk cId="694927411" sldId="381"/>
        </pc:sldMkLst>
        <pc:spChg chg="mod">
          <ac:chgData name="Boban Srezovski" userId="d2c5dd452d77a740" providerId="LiveId" clId="{2394173E-F0EE-4C1C-A7F7-DC92C596D8C2}" dt="2022-03-22T23:30:52.377" v="84"/>
          <ac:spMkLst>
            <pc:docMk/>
            <pc:sldMk cId="694927411" sldId="381"/>
            <ac:spMk id="2" creationId="{B9D304D0-DEEC-45D5-9724-796AA4982A38}"/>
          </ac:spMkLst>
        </pc:spChg>
        <pc:spChg chg="mod">
          <ac:chgData name="Boban Srezovski" userId="d2c5dd452d77a740" providerId="LiveId" clId="{2394173E-F0EE-4C1C-A7F7-DC92C596D8C2}" dt="2022-03-22T23:32:29.519" v="140" actId="20577"/>
          <ac:spMkLst>
            <pc:docMk/>
            <pc:sldMk cId="694927411" sldId="381"/>
            <ac:spMk id="3" creationId="{7106CDAC-8D05-41FE-BA32-A7D942AF277E}"/>
          </ac:spMkLst>
        </pc:spChg>
      </pc:sldChg>
      <pc:sldChg chg="modSp mod">
        <pc:chgData name="Boban Srezovski" userId="d2c5dd452d77a740" providerId="LiveId" clId="{2394173E-F0EE-4C1C-A7F7-DC92C596D8C2}" dt="2022-03-22T23:39:15.526" v="230" actId="242"/>
        <pc:sldMkLst>
          <pc:docMk/>
          <pc:sldMk cId="33089202" sldId="400"/>
        </pc:sldMkLst>
        <pc:spChg chg="mod">
          <ac:chgData name="Boban Srezovski" userId="d2c5dd452d77a740" providerId="LiveId" clId="{2394173E-F0EE-4C1C-A7F7-DC92C596D8C2}" dt="2022-03-22T23:39:15.526" v="230" actId="242"/>
          <ac:spMkLst>
            <pc:docMk/>
            <pc:sldMk cId="33089202" sldId="400"/>
            <ac:spMk id="3" creationId="{F748F006-25BC-4ED4-9484-0D62D1D00B06}"/>
          </ac:spMkLst>
        </pc:spChg>
      </pc:sldChg>
      <pc:sldChg chg="addSp delSp modSp mod">
        <pc:chgData name="Boban Srezovski" userId="d2c5dd452d77a740" providerId="LiveId" clId="{2394173E-F0EE-4C1C-A7F7-DC92C596D8C2}" dt="2022-03-22T23:35:07.584" v="154"/>
        <pc:sldMkLst>
          <pc:docMk/>
          <pc:sldMk cId="3570635793" sldId="402"/>
        </pc:sldMkLst>
        <pc:spChg chg="mod">
          <ac:chgData name="Boban Srezovski" userId="d2c5dd452d77a740" providerId="LiveId" clId="{2394173E-F0EE-4C1C-A7F7-DC92C596D8C2}" dt="2022-03-22T23:35:07.584" v="154"/>
          <ac:spMkLst>
            <pc:docMk/>
            <pc:sldMk cId="3570635793" sldId="402"/>
            <ac:spMk id="3" creationId="{7191CFFF-53FD-4C64-9590-01216DEF2680}"/>
          </ac:spMkLst>
        </pc:spChg>
        <pc:picChg chg="del">
          <ac:chgData name="Boban Srezovski" userId="d2c5dd452d77a740" providerId="LiveId" clId="{2394173E-F0EE-4C1C-A7F7-DC92C596D8C2}" dt="2022-03-22T23:34:49.167" v="148" actId="478"/>
          <ac:picMkLst>
            <pc:docMk/>
            <pc:sldMk cId="3570635793" sldId="402"/>
            <ac:picMk id="5" creationId="{55C120A8-9B64-481C-B030-F8F408ECDEEE}"/>
          </ac:picMkLst>
        </pc:picChg>
        <pc:picChg chg="add mod">
          <ac:chgData name="Boban Srezovski" userId="d2c5dd452d77a740" providerId="LiveId" clId="{2394173E-F0EE-4C1C-A7F7-DC92C596D8C2}" dt="2022-03-22T23:34:59.572" v="153" actId="1076"/>
          <ac:picMkLst>
            <pc:docMk/>
            <pc:sldMk cId="3570635793" sldId="402"/>
            <ac:picMk id="6" creationId="{952EA9F0-596A-4F26-B78B-41D421880F55}"/>
          </ac:picMkLst>
        </pc:picChg>
      </pc:sldChg>
      <pc:sldChg chg="addSp modSp mod">
        <pc:chgData name="Boban Srezovski" userId="d2c5dd452d77a740" providerId="LiveId" clId="{2394173E-F0EE-4C1C-A7F7-DC92C596D8C2}" dt="2022-03-23T00:40:54.876" v="731"/>
        <pc:sldMkLst>
          <pc:docMk/>
          <pc:sldMk cId="1011314282" sldId="403"/>
        </pc:sldMkLst>
        <pc:spChg chg="mod">
          <ac:chgData name="Boban Srezovski" userId="d2c5dd452d77a740" providerId="LiveId" clId="{2394173E-F0EE-4C1C-A7F7-DC92C596D8C2}" dt="2022-03-23T00:40:54.876" v="731"/>
          <ac:spMkLst>
            <pc:docMk/>
            <pc:sldMk cId="1011314282" sldId="403"/>
            <ac:spMk id="2" creationId="{7C6D2843-BF9F-4FE7-9A2E-C8A64C8FFA90}"/>
          </ac:spMkLst>
        </pc:spChg>
        <pc:spChg chg="mod">
          <ac:chgData name="Boban Srezovski" userId="d2c5dd452d77a740" providerId="LiveId" clId="{2394173E-F0EE-4C1C-A7F7-DC92C596D8C2}" dt="2022-03-23T00:40:24.449" v="728" actId="20577"/>
          <ac:spMkLst>
            <pc:docMk/>
            <pc:sldMk cId="1011314282" sldId="403"/>
            <ac:spMk id="3" creationId="{7191CFFF-53FD-4C64-9590-01216DEF2680}"/>
          </ac:spMkLst>
        </pc:spChg>
        <pc:picChg chg="add mod">
          <ac:chgData name="Boban Srezovski" userId="d2c5dd452d77a740" providerId="LiveId" clId="{2394173E-F0EE-4C1C-A7F7-DC92C596D8C2}" dt="2022-03-23T00:40:22.999" v="727" actId="1076"/>
          <ac:picMkLst>
            <pc:docMk/>
            <pc:sldMk cId="1011314282" sldId="403"/>
            <ac:picMk id="5" creationId="{4990AC31-0509-4AF2-B58E-00ADD7AA64B5}"/>
          </ac:picMkLst>
        </pc:picChg>
      </pc:sldChg>
      <pc:sldChg chg="modSp mod">
        <pc:chgData name="Boban Srezovski" userId="d2c5dd452d77a740" providerId="LiveId" clId="{2394173E-F0EE-4C1C-A7F7-DC92C596D8C2}" dt="2022-03-23T00:48:14.222" v="880" actId="20577"/>
        <pc:sldMkLst>
          <pc:docMk/>
          <pc:sldMk cId="2447118592" sldId="404"/>
        </pc:sldMkLst>
        <pc:spChg chg="mod">
          <ac:chgData name="Boban Srezovski" userId="d2c5dd452d77a740" providerId="LiveId" clId="{2394173E-F0EE-4C1C-A7F7-DC92C596D8C2}" dt="2022-03-23T00:45:48.079" v="836" actId="6549"/>
          <ac:spMkLst>
            <pc:docMk/>
            <pc:sldMk cId="2447118592" sldId="404"/>
            <ac:spMk id="2" creationId="{7C6D2843-BF9F-4FE7-9A2E-C8A64C8FFA90}"/>
          </ac:spMkLst>
        </pc:spChg>
        <pc:spChg chg="mod">
          <ac:chgData name="Boban Srezovski" userId="d2c5dd452d77a740" providerId="LiveId" clId="{2394173E-F0EE-4C1C-A7F7-DC92C596D8C2}" dt="2022-03-23T00:48:14.222" v="880" actId="20577"/>
          <ac:spMkLst>
            <pc:docMk/>
            <pc:sldMk cId="2447118592" sldId="404"/>
            <ac:spMk id="3" creationId="{7191CFFF-53FD-4C64-9590-01216DEF2680}"/>
          </ac:spMkLst>
        </pc:spChg>
      </pc:sldChg>
      <pc:sldChg chg="addSp delSp modSp mod">
        <pc:chgData name="Boban Srezovski" userId="d2c5dd452d77a740" providerId="LiveId" clId="{2394173E-F0EE-4C1C-A7F7-DC92C596D8C2}" dt="2022-03-23T00:50:12.382" v="935" actId="1076"/>
        <pc:sldMkLst>
          <pc:docMk/>
          <pc:sldMk cId="1470157071" sldId="406"/>
        </pc:sldMkLst>
        <pc:spChg chg="mod">
          <ac:chgData name="Boban Srezovski" userId="d2c5dd452d77a740" providerId="LiveId" clId="{2394173E-F0EE-4C1C-A7F7-DC92C596D8C2}" dt="2022-03-23T00:49:42.219" v="919"/>
          <ac:spMkLst>
            <pc:docMk/>
            <pc:sldMk cId="1470157071" sldId="406"/>
            <ac:spMk id="2" creationId="{5CEA75BC-051B-4517-B0C2-52748A9025EB}"/>
          </ac:spMkLst>
        </pc:spChg>
        <pc:spChg chg="mod">
          <ac:chgData name="Boban Srezovski" userId="d2c5dd452d77a740" providerId="LiveId" clId="{2394173E-F0EE-4C1C-A7F7-DC92C596D8C2}" dt="2022-03-23T00:50:03.081" v="930" actId="6549"/>
          <ac:spMkLst>
            <pc:docMk/>
            <pc:sldMk cId="1470157071" sldId="406"/>
            <ac:spMk id="3" creationId="{3A746977-C0C9-422D-A870-3763633BD0A4}"/>
          </ac:spMkLst>
        </pc:spChg>
        <pc:picChg chg="add mod">
          <ac:chgData name="Boban Srezovski" userId="d2c5dd452d77a740" providerId="LiveId" clId="{2394173E-F0EE-4C1C-A7F7-DC92C596D8C2}" dt="2022-03-23T00:50:12.382" v="935" actId="1076"/>
          <ac:picMkLst>
            <pc:docMk/>
            <pc:sldMk cId="1470157071" sldId="406"/>
            <ac:picMk id="5" creationId="{802C7FA4-036B-421B-986D-5CA91DA06F5E}"/>
          </ac:picMkLst>
        </pc:picChg>
        <pc:picChg chg="del">
          <ac:chgData name="Boban Srezovski" userId="d2c5dd452d77a740" providerId="LiveId" clId="{2394173E-F0EE-4C1C-A7F7-DC92C596D8C2}" dt="2022-03-23T00:49:47.799" v="921" actId="478"/>
          <ac:picMkLst>
            <pc:docMk/>
            <pc:sldMk cId="1470157071" sldId="406"/>
            <ac:picMk id="6" creationId="{236225F1-5A19-40A1-AA05-44E93CF6F388}"/>
          </ac:picMkLst>
        </pc:picChg>
      </pc:sldChg>
      <pc:sldChg chg="delSp modSp mod">
        <pc:chgData name="Boban Srezovski" userId="d2c5dd452d77a740" providerId="LiveId" clId="{2394173E-F0EE-4C1C-A7F7-DC92C596D8C2}" dt="2022-03-23T01:22:44.955" v="1329" actId="242"/>
        <pc:sldMkLst>
          <pc:docMk/>
          <pc:sldMk cId="1075651231" sldId="407"/>
        </pc:sldMkLst>
        <pc:spChg chg="mod">
          <ac:chgData name="Boban Srezovski" userId="d2c5dd452d77a740" providerId="LiveId" clId="{2394173E-F0EE-4C1C-A7F7-DC92C596D8C2}" dt="2022-03-23T01:22:26.228" v="1313" actId="6549"/>
          <ac:spMkLst>
            <pc:docMk/>
            <pc:sldMk cId="1075651231" sldId="407"/>
            <ac:spMk id="2" creationId="{6C12F824-9B84-4547-8076-0DEB9F46F7E4}"/>
          </ac:spMkLst>
        </pc:spChg>
        <pc:spChg chg="mod">
          <ac:chgData name="Boban Srezovski" userId="d2c5dd452d77a740" providerId="LiveId" clId="{2394173E-F0EE-4C1C-A7F7-DC92C596D8C2}" dt="2022-03-23T01:22:44.955" v="1329" actId="242"/>
          <ac:spMkLst>
            <pc:docMk/>
            <pc:sldMk cId="1075651231" sldId="407"/>
            <ac:spMk id="3" creationId="{C8DD4252-EF71-478F-843F-D8BCB3AAECFF}"/>
          </ac:spMkLst>
        </pc:spChg>
        <pc:picChg chg="del">
          <ac:chgData name="Boban Srezovski" userId="d2c5dd452d77a740" providerId="LiveId" clId="{2394173E-F0EE-4C1C-A7F7-DC92C596D8C2}" dt="2022-03-23T01:22:33.168" v="1315" actId="478"/>
          <ac:picMkLst>
            <pc:docMk/>
            <pc:sldMk cId="1075651231" sldId="407"/>
            <ac:picMk id="6" creationId="{39B5C64A-991B-421D-85B8-18FADD411297}"/>
          </ac:picMkLst>
        </pc:picChg>
      </pc:sldChg>
      <pc:sldChg chg="modSp mod">
        <pc:chgData name="Boban Srezovski" userId="d2c5dd452d77a740" providerId="LiveId" clId="{2394173E-F0EE-4C1C-A7F7-DC92C596D8C2}" dt="2022-03-23T01:27:56.693" v="1462" actId="20577"/>
        <pc:sldMkLst>
          <pc:docMk/>
          <pc:sldMk cId="1384360492" sldId="409"/>
        </pc:sldMkLst>
        <pc:spChg chg="mod">
          <ac:chgData name="Boban Srezovski" userId="d2c5dd452d77a740" providerId="LiveId" clId="{2394173E-F0EE-4C1C-A7F7-DC92C596D8C2}" dt="2022-03-23T01:27:02.050" v="1422"/>
          <ac:spMkLst>
            <pc:docMk/>
            <pc:sldMk cId="1384360492" sldId="409"/>
            <ac:spMk id="2" creationId="{C9F86248-3367-41D1-8CBE-99F625F5DE90}"/>
          </ac:spMkLst>
        </pc:spChg>
        <pc:spChg chg="mod">
          <ac:chgData name="Boban Srezovski" userId="d2c5dd452d77a740" providerId="LiveId" clId="{2394173E-F0EE-4C1C-A7F7-DC92C596D8C2}" dt="2022-03-23T01:27:56.693" v="1462" actId="20577"/>
          <ac:spMkLst>
            <pc:docMk/>
            <pc:sldMk cId="1384360492" sldId="409"/>
            <ac:spMk id="3" creationId="{552E5C53-782F-4C3A-9CF6-2C21BA863637}"/>
          </ac:spMkLst>
        </pc:spChg>
      </pc:sldChg>
      <pc:sldChg chg="modSp mod">
        <pc:chgData name="Boban Srezovski" userId="d2c5dd452d77a740" providerId="LiveId" clId="{2394173E-F0EE-4C1C-A7F7-DC92C596D8C2}" dt="2022-03-23T02:05:40.170" v="2142" actId="6549"/>
        <pc:sldMkLst>
          <pc:docMk/>
          <pc:sldMk cId="2248868909" sldId="410"/>
        </pc:sldMkLst>
        <pc:spChg chg="mod">
          <ac:chgData name="Boban Srezovski" userId="d2c5dd452d77a740" providerId="LiveId" clId="{2394173E-F0EE-4C1C-A7F7-DC92C596D8C2}" dt="2022-03-23T02:05:19.727" v="2105"/>
          <ac:spMkLst>
            <pc:docMk/>
            <pc:sldMk cId="2248868909" sldId="410"/>
            <ac:spMk id="2" creationId="{C9F86248-3367-41D1-8CBE-99F625F5DE90}"/>
          </ac:spMkLst>
        </pc:spChg>
        <pc:spChg chg="mod">
          <ac:chgData name="Boban Srezovski" userId="d2c5dd452d77a740" providerId="LiveId" clId="{2394173E-F0EE-4C1C-A7F7-DC92C596D8C2}" dt="2022-03-23T02:05:40.170" v="2142" actId="6549"/>
          <ac:spMkLst>
            <pc:docMk/>
            <pc:sldMk cId="2248868909" sldId="410"/>
            <ac:spMk id="3" creationId="{552E5C53-782F-4C3A-9CF6-2C21BA863637}"/>
          </ac:spMkLst>
        </pc:spChg>
      </pc:sldChg>
      <pc:sldChg chg="modSp mod">
        <pc:chgData name="Boban Srezovski" userId="d2c5dd452d77a740" providerId="LiveId" clId="{2394173E-F0EE-4C1C-A7F7-DC92C596D8C2}" dt="2022-03-23T02:15:30.401" v="2346" actId="15"/>
        <pc:sldMkLst>
          <pc:docMk/>
          <pc:sldMk cId="1440591897" sldId="412"/>
        </pc:sldMkLst>
        <pc:spChg chg="mod">
          <ac:chgData name="Boban Srezovski" userId="d2c5dd452d77a740" providerId="LiveId" clId="{2394173E-F0EE-4C1C-A7F7-DC92C596D8C2}" dt="2022-03-23T02:14:49.759" v="2305"/>
          <ac:spMkLst>
            <pc:docMk/>
            <pc:sldMk cId="1440591897" sldId="412"/>
            <ac:spMk id="2" creationId="{9919E29B-1C8F-4C74-ABFE-0ABC24C3EDC2}"/>
          </ac:spMkLst>
        </pc:spChg>
        <pc:spChg chg="mod">
          <ac:chgData name="Boban Srezovski" userId="d2c5dd452d77a740" providerId="LiveId" clId="{2394173E-F0EE-4C1C-A7F7-DC92C596D8C2}" dt="2022-03-23T02:15:30.401" v="2346" actId="15"/>
          <ac:spMkLst>
            <pc:docMk/>
            <pc:sldMk cId="1440591897" sldId="412"/>
            <ac:spMk id="3" creationId="{D12D863C-4280-4130-AB66-83408E1CAD2C}"/>
          </ac:spMkLst>
        </pc:spChg>
      </pc:sldChg>
      <pc:sldChg chg="modSp mod">
        <pc:chgData name="Boban Srezovski" userId="d2c5dd452d77a740" providerId="LiveId" clId="{2394173E-F0EE-4C1C-A7F7-DC92C596D8C2}" dt="2022-03-25T16:04:00.107" v="2455" actId="6549"/>
        <pc:sldMkLst>
          <pc:docMk/>
          <pc:sldMk cId="1045791783" sldId="415"/>
        </pc:sldMkLst>
        <pc:spChg chg="mod">
          <ac:chgData name="Boban Srezovski" userId="d2c5dd452d77a740" providerId="LiveId" clId="{2394173E-F0EE-4C1C-A7F7-DC92C596D8C2}" dt="2022-03-25T16:03:41.093" v="2427"/>
          <ac:spMkLst>
            <pc:docMk/>
            <pc:sldMk cId="1045791783" sldId="415"/>
            <ac:spMk id="2" creationId="{FB694F89-0A19-407F-B872-95A582762C20}"/>
          </ac:spMkLst>
        </pc:spChg>
        <pc:spChg chg="mod">
          <ac:chgData name="Boban Srezovski" userId="d2c5dd452d77a740" providerId="LiveId" clId="{2394173E-F0EE-4C1C-A7F7-DC92C596D8C2}" dt="2022-03-25T16:04:00.107" v="2455" actId="6549"/>
          <ac:spMkLst>
            <pc:docMk/>
            <pc:sldMk cId="1045791783" sldId="415"/>
            <ac:spMk id="3" creationId="{C2F0F815-22CC-4D71-AA71-74332432CFD7}"/>
          </ac:spMkLst>
        </pc:spChg>
      </pc:sldChg>
      <pc:sldChg chg="modSp mod">
        <pc:chgData name="Boban Srezovski" userId="d2c5dd452d77a740" providerId="LiveId" clId="{2394173E-F0EE-4C1C-A7F7-DC92C596D8C2}" dt="2022-03-25T16:08:19.443" v="2608" actId="20577"/>
        <pc:sldMkLst>
          <pc:docMk/>
          <pc:sldMk cId="2247424491" sldId="416"/>
        </pc:sldMkLst>
        <pc:spChg chg="mod">
          <ac:chgData name="Boban Srezovski" userId="d2c5dd452d77a740" providerId="LiveId" clId="{2394173E-F0EE-4C1C-A7F7-DC92C596D8C2}" dt="2022-03-25T16:07:26.177" v="2570"/>
          <ac:spMkLst>
            <pc:docMk/>
            <pc:sldMk cId="2247424491" sldId="416"/>
            <ac:spMk id="2" creationId="{FB694F89-0A19-407F-B872-95A582762C20}"/>
          </ac:spMkLst>
        </pc:spChg>
        <pc:spChg chg="mod">
          <ac:chgData name="Boban Srezovski" userId="d2c5dd452d77a740" providerId="LiveId" clId="{2394173E-F0EE-4C1C-A7F7-DC92C596D8C2}" dt="2022-03-25T16:08:19.443" v="2608" actId="20577"/>
          <ac:spMkLst>
            <pc:docMk/>
            <pc:sldMk cId="2247424491" sldId="416"/>
            <ac:spMk id="3" creationId="{C2F0F815-22CC-4D71-AA71-74332432CFD7}"/>
          </ac:spMkLst>
        </pc:spChg>
      </pc:sldChg>
      <pc:sldChg chg="addSp delSp modSp mod">
        <pc:chgData name="Boban Srezovski" userId="d2c5dd452d77a740" providerId="LiveId" clId="{2394173E-F0EE-4C1C-A7F7-DC92C596D8C2}" dt="2022-03-25T16:17:53.005" v="2825" actId="404"/>
        <pc:sldMkLst>
          <pc:docMk/>
          <pc:sldMk cId="1651756962" sldId="424"/>
        </pc:sldMkLst>
        <pc:spChg chg="mod">
          <ac:chgData name="Boban Srezovski" userId="d2c5dd452d77a740" providerId="LiveId" clId="{2394173E-F0EE-4C1C-A7F7-DC92C596D8C2}" dt="2022-03-25T16:17:53.005" v="2825" actId="404"/>
          <ac:spMkLst>
            <pc:docMk/>
            <pc:sldMk cId="1651756962" sldId="424"/>
            <ac:spMk id="2" creationId="{77FDE43E-1B52-472E-94C7-B4802721EEDF}"/>
          </ac:spMkLst>
        </pc:spChg>
        <pc:spChg chg="mod">
          <ac:chgData name="Boban Srezovski" userId="d2c5dd452d77a740" providerId="LiveId" clId="{2394173E-F0EE-4C1C-A7F7-DC92C596D8C2}" dt="2022-03-25T16:17:24.448" v="2821" actId="12"/>
          <ac:spMkLst>
            <pc:docMk/>
            <pc:sldMk cId="1651756962" sldId="424"/>
            <ac:spMk id="3" creationId="{96F7E3D5-7EDB-43E2-884B-A6B36FBD71DA}"/>
          </ac:spMkLst>
        </pc:spChg>
        <pc:picChg chg="del mod">
          <ac:chgData name="Boban Srezovski" userId="d2c5dd452d77a740" providerId="LiveId" clId="{2394173E-F0EE-4C1C-A7F7-DC92C596D8C2}" dt="2022-03-25T16:16:32.238" v="2792" actId="478"/>
          <ac:picMkLst>
            <pc:docMk/>
            <pc:sldMk cId="1651756962" sldId="424"/>
            <ac:picMk id="5" creationId="{3F6AA6AB-E22E-4726-9675-53BFEE7D577F}"/>
          </ac:picMkLst>
        </pc:picChg>
        <pc:picChg chg="add mod">
          <ac:chgData name="Boban Srezovski" userId="d2c5dd452d77a740" providerId="LiveId" clId="{2394173E-F0EE-4C1C-A7F7-DC92C596D8C2}" dt="2022-03-25T16:17:34.915" v="2823" actId="1076"/>
          <ac:picMkLst>
            <pc:docMk/>
            <pc:sldMk cId="1651756962" sldId="424"/>
            <ac:picMk id="6" creationId="{BAF33B4B-A872-49AD-887B-969FBE426A6F}"/>
          </ac:picMkLst>
        </pc:picChg>
      </pc:sldChg>
      <pc:sldChg chg="delSp modSp mod">
        <pc:chgData name="Boban Srezovski" userId="d2c5dd452d77a740" providerId="LiveId" clId="{2394173E-F0EE-4C1C-A7F7-DC92C596D8C2}" dt="2022-03-25T16:19:27.150" v="2874" actId="12"/>
        <pc:sldMkLst>
          <pc:docMk/>
          <pc:sldMk cId="1000529401" sldId="428"/>
        </pc:sldMkLst>
        <pc:spChg chg="mod">
          <ac:chgData name="Boban Srezovski" userId="d2c5dd452d77a740" providerId="LiveId" clId="{2394173E-F0EE-4C1C-A7F7-DC92C596D8C2}" dt="2022-03-25T16:19:05.944" v="2861"/>
          <ac:spMkLst>
            <pc:docMk/>
            <pc:sldMk cId="1000529401" sldId="428"/>
            <ac:spMk id="2" creationId="{A9BE1B5B-12BE-42A9-83CF-DED06B560576}"/>
          </ac:spMkLst>
        </pc:spChg>
        <pc:spChg chg="mod">
          <ac:chgData name="Boban Srezovski" userId="d2c5dd452d77a740" providerId="LiveId" clId="{2394173E-F0EE-4C1C-A7F7-DC92C596D8C2}" dt="2022-03-25T16:19:27.150" v="2874" actId="12"/>
          <ac:spMkLst>
            <pc:docMk/>
            <pc:sldMk cId="1000529401" sldId="428"/>
            <ac:spMk id="3" creationId="{43DC0B65-7E38-4B15-97C7-8B0B630C8DBD}"/>
          </ac:spMkLst>
        </pc:spChg>
        <pc:picChg chg="del">
          <ac:chgData name="Boban Srezovski" userId="d2c5dd452d77a740" providerId="LiveId" clId="{2394173E-F0EE-4C1C-A7F7-DC92C596D8C2}" dt="2022-03-25T16:19:15.151" v="2864" actId="478"/>
          <ac:picMkLst>
            <pc:docMk/>
            <pc:sldMk cId="1000529401" sldId="428"/>
            <ac:picMk id="5" creationId="{79C8CC1D-9741-4459-8B88-E092A3582FD3}"/>
          </ac:picMkLst>
        </pc:picChg>
      </pc:sldChg>
      <pc:sldChg chg="delSp modSp mod">
        <pc:chgData name="Boban Srezovski" userId="d2c5dd452d77a740" providerId="LiveId" clId="{2394173E-F0EE-4C1C-A7F7-DC92C596D8C2}" dt="2022-03-26T10:02:23.754" v="2952" actId="6549"/>
        <pc:sldMkLst>
          <pc:docMk/>
          <pc:sldMk cId="2303601437" sldId="433"/>
        </pc:sldMkLst>
        <pc:spChg chg="mod">
          <ac:chgData name="Boban Srezovski" userId="d2c5dd452d77a740" providerId="LiveId" clId="{2394173E-F0EE-4C1C-A7F7-DC92C596D8C2}" dt="2022-03-26T10:01:58.795" v="2936"/>
          <ac:spMkLst>
            <pc:docMk/>
            <pc:sldMk cId="2303601437" sldId="433"/>
            <ac:spMk id="2" creationId="{0EA78ED8-8612-4764-BE35-F00851278351}"/>
          </ac:spMkLst>
        </pc:spChg>
        <pc:spChg chg="mod">
          <ac:chgData name="Boban Srezovski" userId="d2c5dd452d77a740" providerId="LiveId" clId="{2394173E-F0EE-4C1C-A7F7-DC92C596D8C2}" dt="2022-03-26T10:02:23.754" v="2952" actId="6549"/>
          <ac:spMkLst>
            <pc:docMk/>
            <pc:sldMk cId="2303601437" sldId="433"/>
            <ac:spMk id="3" creationId="{DD3ABBE7-9D21-4775-9CA0-5730E3461D89}"/>
          </ac:spMkLst>
        </pc:spChg>
        <pc:picChg chg="del">
          <ac:chgData name="Boban Srezovski" userId="d2c5dd452d77a740" providerId="LiveId" clId="{2394173E-F0EE-4C1C-A7F7-DC92C596D8C2}" dt="2022-03-26T10:02:08.042" v="2939" actId="478"/>
          <ac:picMkLst>
            <pc:docMk/>
            <pc:sldMk cId="2303601437" sldId="433"/>
            <ac:picMk id="5" creationId="{763F6607-4362-489E-A5E8-376550B1678C}"/>
          </ac:picMkLst>
        </pc:picChg>
        <pc:picChg chg="del">
          <ac:chgData name="Boban Srezovski" userId="d2c5dd452d77a740" providerId="LiveId" clId="{2394173E-F0EE-4C1C-A7F7-DC92C596D8C2}" dt="2022-03-26T10:02:10.834" v="2940" actId="478"/>
          <ac:picMkLst>
            <pc:docMk/>
            <pc:sldMk cId="2303601437" sldId="433"/>
            <ac:picMk id="8" creationId="{BCDC2524-7E49-4072-9A42-3BC1AEB6F3D5}"/>
          </ac:picMkLst>
        </pc:picChg>
      </pc:sldChg>
      <pc:sldChg chg="modSp mod">
        <pc:chgData name="Boban Srezovski" userId="d2c5dd452d77a740" providerId="LiveId" clId="{2394173E-F0EE-4C1C-A7F7-DC92C596D8C2}" dt="2022-03-26T10:12:47.585" v="3158" actId="12"/>
        <pc:sldMkLst>
          <pc:docMk/>
          <pc:sldMk cId="3956223254" sldId="434"/>
        </pc:sldMkLst>
        <pc:spChg chg="mod">
          <ac:chgData name="Boban Srezovski" userId="d2c5dd452d77a740" providerId="LiveId" clId="{2394173E-F0EE-4C1C-A7F7-DC92C596D8C2}" dt="2022-03-26T10:09:59.889" v="3110"/>
          <ac:spMkLst>
            <pc:docMk/>
            <pc:sldMk cId="3956223254" sldId="434"/>
            <ac:spMk id="2" creationId="{0EA78ED8-8612-4764-BE35-F00851278351}"/>
          </ac:spMkLst>
        </pc:spChg>
        <pc:spChg chg="mod">
          <ac:chgData name="Boban Srezovski" userId="d2c5dd452d77a740" providerId="LiveId" clId="{2394173E-F0EE-4C1C-A7F7-DC92C596D8C2}" dt="2022-03-26T10:12:47.585" v="3158" actId="12"/>
          <ac:spMkLst>
            <pc:docMk/>
            <pc:sldMk cId="3956223254" sldId="434"/>
            <ac:spMk id="3" creationId="{DD3ABBE7-9D21-4775-9CA0-5730E3461D89}"/>
          </ac:spMkLst>
        </pc:spChg>
      </pc:sldChg>
      <pc:sldChg chg="addSp delSp modSp mod">
        <pc:chgData name="Boban Srezovski" userId="d2c5dd452d77a740" providerId="LiveId" clId="{2394173E-F0EE-4C1C-A7F7-DC92C596D8C2}" dt="2022-03-26T11:27:26.282" v="4745" actId="478"/>
        <pc:sldMkLst>
          <pc:docMk/>
          <pc:sldMk cId="31396738" sldId="435"/>
        </pc:sldMkLst>
        <pc:spChg chg="mod">
          <ac:chgData name="Boban Srezovski" userId="d2c5dd452d77a740" providerId="LiveId" clId="{2394173E-F0EE-4C1C-A7F7-DC92C596D8C2}" dt="2022-03-26T11:27:22.430" v="4743" actId="6549"/>
          <ac:spMkLst>
            <pc:docMk/>
            <pc:sldMk cId="31396738" sldId="435"/>
            <ac:spMk id="3" creationId="{C54D1EC5-AB79-4E7C-A1F0-91B329B0B026}"/>
          </ac:spMkLst>
        </pc:spChg>
        <pc:spChg chg="add del mod">
          <ac:chgData name="Boban Srezovski" userId="d2c5dd452d77a740" providerId="LiveId" clId="{2394173E-F0EE-4C1C-A7F7-DC92C596D8C2}" dt="2022-03-26T11:27:26.282" v="4745" actId="478"/>
          <ac:spMkLst>
            <pc:docMk/>
            <pc:sldMk cId="31396738" sldId="435"/>
            <ac:spMk id="5" creationId="{7A831272-0D9E-413E-BEE7-F4722C41BEE0}"/>
          </ac:spMkLst>
        </pc:spChg>
      </pc:sldChg>
      <pc:sldChg chg="addSp delSp modSp mod">
        <pc:chgData name="Boban Srezovski" userId="d2c5dd452d77a740" providerId="LiveId" clId="{2394173E-F0EE-4C1C-A7F7-DC92C596D8C2}" dt="2022-03-23T01:19:45.190" v="1223"/>
        <pc:sldMkLst>
          <pc:docMk/>
          <pc:sldMk cId="73288427" sldId="450"/>
        </pc:sldMkLst>
        <pc:spChg chg="mod">
          <ac:chgData name="Boban Srezovski" userId="d2c5dd452d77a740" providerId="LiveId" clId="{2394173E-F0EE-4C1C-A7F7-DC92C596D8C2}" dt="2022-03-23T01:19:45.190" v="1223"/>
          <ac:spMkLst>
            <pc:docMk/>
            <pc:sldMk cId="73288427" sldId="450"/>
            <ac:spMk id="2" creationId="{5CEA75BC-051B-4517-B0C2-52748A9025EB}"/>
          </ac:spMkLst>
        </pc:spChg>
        <pc:spChg chg="mod">
          <ac:chgData name="Boban Srezovski" userId="d2c5dd452d77a740" providerId="LiveId" clId="{2394173E-F0EE-4C1C-A7F7-DC92C596D8C2}" dt="2022-03-23T01:16:46.188" v="1144" actId="14100"/>
          <ac:spMkLst>
            <pc:docMk/>
            <pc:sldMk cId="73288427" sldId="450"/>
            <ac:spMk id="3" creationId="{3A746977-C0C9-422D-A870-3763633BD0A4}"/>
          </ac:spMkLst>
        </pc:spChg>
        <pc:picChg chg="add mod">
          <ac:chgData name="Boban Srezovski" userId="d2c5dd452d77a740" providerId="LiveId" clId="{2394173E-F0EE-4C1C-A7F7-DC92C596D8C2}" dt="2022-03-23T01:17:43.515" v="1146" actId="1076"/>
          <ac:picMkLst>
            <pc:docMk/>
            <pc:sldMk cId="73288427" sldId="450"/>
            <ac:picMk id="5" creationId="{B2E8283D-2027-41DE-94D6-F589EC4FAE87}"/>
          </ac:picMkLst>
        </pc:picChg>
        <pc:picChg chg="del">
          <ac:chgData name="Boban Srezovski" userId="d2c5dd452d77a740" providerId="LiveId" clId="{2394173E-F0EE-4C1C-A7F7-DC92C596D8C2}" dt="2022-03-23T01:15:52.748" v="1128" actId="478"/>
          <ac:picMkLst>
            <pc:docMk/>
            <pc:sldMk cId="73288427" sldId="450"/>
            <ac:picMk id="6" creationId="{099A2E36-5125-4FC7-AFE6-B2BA25629182}"/>
          </ac:picMkLst>
        </pc:picChg>
      </pc:sldChg>
      <pc:sldChg chg="delSp modSp mod">
        <pc:chgData name="Boban Srezovski" userId="d2c5dd452d77a740" providerId="LiveId" clId="{2394173E-F0EE-4C1C-A7F7-DC92C596D8C2}" dt="2022-03-26T10:13:34.911" v="3186" actId="242"/>
        <pc:sldMkLst>
          <pc:docMk/>
          <pc:sldMk cId="2334614360" sldId="460"/>
        </pc:sldMkLst>
        <pc:spChg chg="mod">
          <ac:chgData name="Boban Srezovski" userId="d2c5dd452d77a740" providerId="LiveId" clId="{2394173E-F0EE-4C1C-A7F7-DC92C596D8C2}" dt="2022-03-26T10:13:12.496" v="3166"/>
          <ac:spMkLst>
            <pc:docMk/>
            <pc:sldMk cId="2334614360" sldId="460"/>
            <ac:spMk id="2" creationId="{0EA78ED8-8612-4764-BE35-F00851278351}"/>
          </ac:spMkLst>
        </pc:spChg>
        <pc:spChg chg="mod">
          <ac:chgData name="Boban Srezovski" userId="d2c5dd452d77a740" providerId="LiveId" clId="{2394173E-F0EE-4C1C-A7F7-DC92C596D8C2}" dt="2022-03-26T10:13:34.911" v="3186" actId="242"/>
          <ac:spMkLst>
            <pc:docMk/>
            <pc:sldMk cId="2334614360" sldId="460"/>
            <ac:spMk id="3" creationId="{DD3ABBE7-9D21-4775-9CA0-5730E3461D89}"/>
          </ac:spMkLst>
        </pc:spChg>
        <pc:picChg chg="del">
          <ac:chgData name="Boban Srezovski" userId="d2c5dd452d77a740" providerId="LiveId" clId="{2394173E-F0EE-4C1C-A7F7-DC92C596D8C2}" dt="2022-03-26T10:13:19.049" v="3168" actId="478"/>
          <ac:picMkLst>
            <pc:docMk/>
            <pc:sldMk cId="2334614360" sldId="460"/>
            <ac:picMk id="5" creationId="{7D825F8D-01A2-4501-8C16-39531DC7B947}"/>
          </ac:picMkLst>
        </pc:picChg>
      </pc:sldChg>
      <pc:sldChg chg="addSp modSp mod">
        <pc:chgData name="Boban Srezovski" userId="d2c5dd452d77a740" providerId="LiveId" clId="{2394173E-F0EE-4C1C-A7F7-DC92C596D8C2}" dt="2022-03-26T10:32:58.752" v="3596" actId="20577"/>
        <pc:sldMkLst>
          <pc:docMk/>
          <pc:sldMk cId="1047280448" sldId="461"/>
        </pc:sldMkLst>
        <pc:spChg chg="mod">
          <ac:chgData name="Boban Srezovski" userId="d2c5dd452d77a740" providerId="LiveId" clId="{2394173E-F0EE-4C1C-A7F7-DC92C596D8C2}" dt="2022-03-26T10:31:47.030" v="3561"/>
          <ac:spMkLst>
            <pc:docMk/>
            <pc:sldMk cId="1047280448" sldId="461"/>
            <ac:spMk id="2" creationId="{0EA78ED8-8612-4764-BE35-F00851278351}"/>
          </ac:spMkLst>
        </pc:spChg>
        <pc:spChg chg="mod">
          <ac:chgData name="Boban Srezovski" userId="d2c5dd452d77a740" providerId="LiveId" clId="{2394173E-F0EE-4C1C-A7F7-DC92C596D8C2}" dt="2022-03-26T10:32:58.752" v="3596" actId="20577"/>
          <ac:spMkLst>
            <pc:docMk/>
            <pc:sldMk cId="1047280448" sldId="461"/>
            <ac:spMk id="3" creationId="{DD3ABBE7-9D21-4775-9CA0-5730E3461D89}"/>
          </ac:spMkLst>
        </pc:spChg>
        <pc:picChg chg="add mod">
          <ac:chgData name="Boban Srezovski" userId="d2c5dd452d77a740" providerId="LiveId" clId="{2394173E-F0EE-4C1C-A7F7-DC92C596D8C2}" dt="2022-03-26T10:32:37.175" v="3588" actId="1076"/>
          <ac:picMkLst>
            <pc:docMk/>
            <pc:sldMk cId="1047280448" sldId="461"/>
            <ac:picMk id="5" creationId="{CEB71882-8CE4-4168-935A-82F269EA1DAD}"/>
          </ac:picMkLst>
        </pc:picChg>
      </pc:sldChg>
      <pc:sldChg chg="delSp modSp mod">
        <pc:chgData name="Boban Srezovski" userId="d2c5dd452d77a740" providerId="LiveId" clId="{2394173E-F0EE-4C1C-A7F7-DC92C596D8C2}" dt="2022-03-26T10:36:24.570" v="3680" actId="242"/>
        <pc:sldMkLst>
          <pc:docMk/>
          <pc:sldMk cId="1651172099" sldId="462"/>
        </pc:sldMkLst>
        <pc:spChg chg="mod">
          <ac:chgData name="Boban Srezovski" userId="d2c5dd452d77a740" providerId="LiveId" clId="{2394173E-F0EE-4C1C-A7F7-DC92C596D8C2}" dt="2022-03-26T10:36:03.933" v="3664"/>
          <ac:spMkLst>
            <pc:docMk/>
            <pc:sldMk cId="1651172099" sldId="462"/>
            <ac:spMk id="2" creationId="{0EA78ED8-8612-4764-BE35-F00851278351}"/>
          </ac:spMkLst>
        </pc:spChg>
        <pc:spChg chg="mod">
          <ac:chgData name="Boban Srezovski" userId="d2c5dd452d77a740" providerId="LiveId" clId="{2394173E-F0EE-4C1C-A7F7-DC92C596D8C2}" dt="2022-03-26T10:36:24.570" v="3680" actId="242"/>
          <ac:spMkLst>
            <pc:docMk/>
            <pc:sldMk cId="1651172099" sldId="462"/>
            <ac:spMk id="3" creationId="{DD3ABBE7-9D21-4775-9CA0-5730E3461D89}"/>
          </ac:spMkLst>
        </pc:spChg>
        <pc:picChg chg="del">
          <ac:chgData name="Boban Srezovski" userId="d2c5dd452d77a740" providerId="LiveId" clId="{2394173E-F0EE-4C1C-A7F7-DC92C596D8C2}" dt="2022-03-26T10:36:17.888" v="3679" actId="478"/>
          <ac:picMkLst>
            <pc:docMk/>
            <pc:sldMk cId="1651172099" sldId="462"/>
            <ac:picMk id="6" creationId="{C13F1D4D-AB5E-4691-A529-555A83270182}"/>
          </ac:picMkLst>
        </pc:picChg>
      </pc:sldChg>
      <pc:sldChg chg="addSp delSp modSp mod">
        <pc:chgData name="Boban Srezovski" userId="d2c5dd452d77a740" providerId="LiveId" clId="{2394173E-F0EE-4C1C-A7F7-DC92C596D8C2}" dt="2022-03-26T10:44:22.922" v="3877"/>
        <pc:sldMkLst>
          <pc:docMk/>
          <pc:sldMk cId="3249936103" sldId="463"/>
        </pc:sldMkLst>
        <pc:spChg chg="mod">
          <ac:chgData name="Boban Srezovski" userId="d2c5dd452d77a740" providerId="LiveId" clId="{2394173E-F0EE-4C1C-A7F7-DC92C596D8C2}" dt="2022-03-26T10:44:22.922" v="3877"/>
          <ac:spMkLst>
            <pc:docMk/>
            <pc:sldMk cId="3249936103" sldId="463"/>
            <ac:spMk id="2" creationId="{0EA78ED8-8612-4764-BE35-F00851278351}"/>
          </ac:spMkLst>
        </pc:spChg>
        <pc:spChg chg="mod">
          <ac:chgData name="Boban Srezovski" userId="d2c5dd452d77a740" providerId="LiveId" clId="{2394173E-F0EE-4C1C-A7F7-DC92C596D8C2}" dt="2022-03-26T10:41:45.838" v="3820" actId="14100"/>
          <ac:spMkLst>
            <pc:docMk/>
            <pc:sldMk cId="3249936103" sldId="463"/>
            <ac:spMk id="3" creationId="{DD3ABBE7-9D21-4775-9CA0-5730E3461D89}"/>
          </ac:spMkLst>
        </pc:spChg>
        <pc:picChg chg="del">
          <ac:chgData name="Boban Srezovski" userId="d2c5dd452d77a740" providerId="LiveId" clId="{2394173E-F0EE-4C1C-A7F7-DC92C596D8C2}" dt="2022-03-26T10:40:49.824" v="3800" actId="478"/>
          <ac:picMkLst>
            <pc:docMk/>
            <pc:sldMk cId="3249936103" sldId="463"/>
            <ac:picMk id="5" creationId="{F68E4D33-7E06-45EA-8A4A-1B924BD185AA}"/>
          </ac:picMkLst>
        </pc:picChg>
        <pc:picChg chg="add mod modCrop">
          <ac:chgData name="Boban Srezovski" userId="d2c5dd452d77a740" providerId="LiveId" clId="{2394173E-F0EE-4C1C-A7F7-DC92C596D8C2}" dt="2022-03-26T10:42:00.117" v="3824" actId="1076"/>
          <ac:picMkLst>
            <pc:docMk/>
            <pc:sldMk cId="3249936103" sldId="463"/>
            <ac:picMk id="6" creationId="{DBCFD1B9-A27B-44B3-9EEF-09E8A230A831}"/>
          </ac:picMkLst>
        </pc:picChg>
      </pc:sldChg>
      <pc:sldChg chg="delSp modSp mod">
        <pc:chgData name="Boban Srezovski" userId="d2c5dd452d77a740" providerId="LiveId" clId="{2394173E-F0EE-4C1C-A7F7-DC92C596D8C2}" dt="2022-03-26T10:56:00.223" v="3948" actId="20577"/>
        <pc:sldMkLst>
          <pc:docMk/>
          <pc:sldMk cId="1751608367" sldId="464"/>
        </pc:sldMkLst>
        <pc:spChg chg="mod">
          <ac:chgData name="Boban Srezovski" userId="d2c5dd452d77a740" providerId="LiveId" clId="{2394173E-F0EE-4C1C-A7F7-DC92C596D8C2}" dt="2022-03-26T10:53:19.299" v="3889"/>
          <ac:spMkLst>
            <pc:docMk/>
            <pc:sldMk cId="1751608367" sldId="464"/>
            <ac:spMk id="2" creationId="{0EA78ED8-8612-4764-BE35-F00851278351}"/>
          </ac:spMkLst>
        </pc:spChg>
        <pc:spChg chg="mod">
          <ac:chgData name="Boban Srezovski" userId="d2c5dd452d77a740" providerId="LiveId" clId="{2394173E-F0EE-4C1C-A7F7-DC92C596D8C2}" dt="2022-03-26T10:56:00.223" v="3948" actId="20577"/>
          <ac:spMkLst>
            <pc:docMk/>
            <pc:sldMk cId="1751608367" sldId="464"/>
            <ac:spMk id="3" creationId="{DD3ABBE7-9D21-4775-9CA0-5730E3461D89}"/>
          </ac:spMkLst>
        </pc:spChg>
        <pc:picChg chg="del mod">
          <ac:chgData name="Boban Srezovski" userId="d2c5dd452d77a740" providerId="LiveId" clId="{2394173E-F0EE-4C1C-A7F7-DC92C596D8C2}" dt="2022-03-26T10:53:31.361" v="3894" actId="478"/>
          <ac:picMkLst>
            <pc:docMk/>
            <pc:sldMk cId="1751608367" sldId="464"/>
            <ac:picMk id="5" creationId="{6264815C-BBD5-465D-81FF-12949C4CE29A}"/>
          </ac:picMkLst>
        </pc:picChg>
      </pc:sldChg>
      <pc:sldChg chg="delSp modSp mod">
        <pc:chgData name="Boban Srezovski" userId="d2c5dd452d77a740" providerId="LiveId" clId="{2394173E-F0EE-4C1C-A7F7-DC92C596D8C2}" dt="2022-03-26T11:01:25.717" v="4080" actId="12"/>
        <pc:sldMkLst>
          <pc:docMk/>
          <pc:sldMk cId="3008496771" sldId="465"/>
        </pc:sldMkLst>
        <pc:spChg chg="mod">
          <ac:chgData name="Boban Srezovski" userId="d2c5dd452d77a740" providerId="LiveId" clId="{2394173E-F0EE-4C1C-A7F7-DC92C596D8C2}" dt="2022-03-26T11:00:43.929" v="4067" actId="6549"/>
          <ac:spMkLst>
            <pc:docMk/>
            <pc:sldMk cId="3008496771" sldId="465"/>
            <ac:spMk id="2" creationId="{0EA78ED8-8612-4764-BE35-F00851278351}"/>
          </ac:spMkLst>
        </pc:spChg>
        <pc:spChg chg="mod">
          <ac:chgData name="Boban Srezovski" userId="d2c5dd452d77a740" providerId="LiveId" clId="{2394173E-F0EE-4C1C-A7F7-DC92C596D8C2}" dt="2022-03-26T11:01:25.717" v="4080" actId="12"/>
          <ac:spMkLst>
            <pc:docMk/>
            <pc:sldMk cId="3008496771" sldId="465"/>
            <ac:spMk id="3" creationId="{DD3ABBE7-9D21-4775-9CA0-5730E3461D89}"/>
          </ac:spMkLst>
        </pc:spChg>
        <pc:picChg chg="del">
          <ac:chgData name="Boban Srezovski" userId="d2c5dd452d77a740" providerId="LiveId" clId="{2394173E-F0EE-4C1C-A7F7-DC92C596D8C2}" dt="2022-03-26T11:00:51.345" v="4070" actId="478"/>
          <ac:picMkLst>
            <pc:docMk/>
            <pc:sldMk cId="3008496771" sldId="465"/>
            <ac:picMk id="12" creationId="{221A457E-B388-4137-9913-59BB8F2CBE25}"/>
          </ac:picMkLst>
        </pc:picChg>
      </pc:sldChg>
      <pc:sldChg chg="addSp delSp modSp mod">
        <pc:chgData name="Boban Srezovski" userId="d2c5dd452d77a740" providerId="LiveId" clId="{2394173E-F0EE-4C1C-A7F7-DC92C596D8C2}" dt="2022-03-26T11:17:35.020" v="4568" actId="20577"/>
        <pc:sldMkLst>
          <pc:docMk/>
          <pc:sldMk cId="2718224307" sldId="466"/>
        </pc:sldMkLst>
        <pc:spChg chg="mod">
          <ac:chgData name="Boban Srezovski" userId="d2c5dd452d77a740" providerId="LiveId" clId="{2394173E-F0EE-4C1C-A7F7-DC92C596D8C2}" dt="2022-03-26T11:16:29.282" v="4521"/>
          <ac:spMkLst>
            <pc:docMk/>
            <pc:sldMk cId="2718224307" sldId="466"/>
            <ac:spMk id="2" creationId="{0EA78ED8-8612-4764-BE35-F00851278351}"/>
          </ac:spMkLst>
        </pc:spChg>
        <pc:spChg chg="mod">
          <ac:chgData name="Boban Srezovski" userId="d2c5dd452d77a740" providerId="LiveId" clId="{2394173E-F0EE-4C1C-A7F7-DC92C596D8C2}" dt="2022-03-26T11:17:35.020" v="4568" actId="20577"/>
          <ac:spMkLst>
            <pc:docMk/>
            <pc:sldMk cId="2718224307" sldId="466"/>
            <ac:spMk id="3" creationId="{DD3ABBE7-9D21-4775-9CA0-5730E3461D89}"/>
          </ac:spMkLst>
        </pc:spChg>
        <pc:picChg chg="del">
          <ac:chgData name="Boban Srezovski" userId="d2c5dd452d77a740" providerId="LiveId" clId="{2394173E-F0EE-4C1C-A7F7-DC92C596D8C2}" dt="2022-03-26T11:16:34.062" v="4523" actId="478"/>
          <ac:picMkLst>
            <pc:docMk/>
            <pc:sldMk cId="2718224307" sldId="466"/>
            <ac:picMk id="5" creationId="{1E7D45B1-D7F4-4AC2-9E93-5D60DBF91070}"/>
          </ac:picMkLst>
        </pc:picChg>
        <pc:picChg chg="add del mod">
          <ac:chgData name="Boban Srezovski" userId="d2c5dd452d77a740" providerId="LiveId" clId="{2394173E-F0EE-4C1C-A7F7-DC92C596D8C2}" dt="2022-03-26T11:17:24.188" v="4545" actId="478"/>
          <ac:picMkLst>
            <pc:docMk/>
            <pc:sldMk cId="2718224307" sldId="466"/>
            <ac:picMk id="6" creationId="{784550D4-2AAE-4D7A-A35E-3CA4F19EED97}"/>
          </ac:picMkLst>
        </pc:picChg>
      </pc:sldChg>
      <pc:sldChg chg="delSp modSp mod">
        <pc:chgData name="Boban Srezovski" userId="d2c5dd452d77a740" providerId="LiveId" clId="{2394173E-F0EE-4C1C-A7F7-DC92C596D8C2}" dt="2022-03-26T11:24:27.061" v="4687" actId="20577"/>
        <pc:sldMkLst>
          <pc:docMk/>
          <pc:sldMk cId="1135679340" sldId="467"/>
        </pc:sldMkLst>
        <pc:spChg chg="mod">
          <ac:chgData name="Boban Srezovski" userId="d2c5dd452d77a740" providerId="LiveId" clId="{2394173E-F0EE-4C1C-A7F7-DC92C596D8C2}" dt="2022-03-26T11:19:23.171" v="4623"/>
          <ac:spMkLst>
            <pc:docMk/>
            <pc:sldMk cId="1135679340" sldId="467"/>
            <ac:spMk id="2" creationId="{0EA78ED8-8612-4764-BE35-F00851278351}"/>
          </ac:spMkLst>
        </pc:spChg>
        <pc:spChg chg="mod">
          <ac:chgData name="Boban Srezovski" userId="d2c5dd452d77a740" providerId="LiveId" clId="{2394173E-F0EE-4C1C-A7F7-DC92C596D8C2}" dt="2022-03-26T11:24:27.061" v="4687" actId="20577"/>
          <ac:spMkLst>
            <pc:docMk/>
            <pc:sldMk cId="1135679340" sldId="467"/>
            <ac:spMk id="3" creationId="{DD3ABBE7-9D21-4775-9CA0-5730E3461D89}"/>
          </ac:spMkLst>
        </pc:spChg>
        <pc:picChg chg="del">
          <ac:chgData name="Boban Srezovski" userId="d2c5dd452d77a740" providerId="LiveId" clId="{2394173E-F0EE-4C1C-A7F7-DC92C596D8C2}" dt="2022-03-26T11:19:30.101" v="4626" actId="478"/>
          <ac:picMkLst>
            <pc:docMk/>
            <pc:sldMk cId="1135679340" sldId="467"/>
            <ac:picMk id="6" creationId="{E835C609-C6A3-4497-B58F-2F090080252A}"/>
          </ac:picMkLst>
        </pc:picChg>
      </pc:sldChg>
      <pc:sldChg chg="del">
        <pc:chgData name="Boban Srezovski" userId="d2c5dd452d77a740" providerId="LiveId" clId="{2394173E-F0EE-4C1C-A7F7-DC92C596D8C2}" dt="2022-03-26T11:25:44.918" v="4703" actId="47"/>
        <pc:sldMkLst>
          <pc:docMk/>
          <pc:sldMk cId="3432138450" sldId="468"/>
        </pc:sldMkLst>
      </pc:sldChg>
      <pc:sldChg chg="del">
        <pc:chgData name="Boban Srezovski" userId="d2c5dd452d77a740" providerId="LiveId" clId="{2394173E-F0EE-4C1C-A7F7-DC92C596D8C2}" dt="2022-03-26T11:25:44.918" v="4703" actId="47"/>
        <pc:sldMkLst>
          <pc:docMk/>
          <pc:sldMk cId="843962366" sldId="469"/>
        </pc:sldMkLst>
      </pc:sldChg>
      <pc:sldChg chg="del">
        <pc:chgData name="Boban Srezovski" userId="d2c5dd452d77a740" providerId="LiveId" clId="{2394173E-F0EE-4C1C-A7F7-DC92C596D8C2}" dt="2022-03-26T11:25:44.918" v="4703" actId="47"/>
        <pc:sldMkLst>
          <pc:docMk/>
          <pc:sldMk cId="4040812639" sldId="470"/>
        </pc:sldMkLst>
      </pc:sldChg>
      <pc:sldChg chg="del">
        <pc:chgData name="Boban Srezovski" userId="d2c5dd452d77a740" providerId="LiveId" clId="{2394173E-F0EE-4C1C-A7F7-DC92C596D8C2}" dt="2022-03-26T11:25:44.918" v="4703" actId="47"/>
        <pc:sldMkLst>
          <pc:docMk/>
          <pc:sldMk cId="553259554" sldId="471"/>
        </pc:sldMkLst>
      </pc:sldChg>
      <pc:sldChg chg="del">
        <pc:chgData name="Boban Srezovski" userId="d2c5dd452d77a740" providerId="LiveId" clId="{2394173E-F0EE-4C1C-A7F7-DC92C596D8C2}" dt="2022-03-26T11:25:44.918" v="4703" actId="47"/>
        <pc:sldMkLst>
          <pc:docMk/>
          <pc:sldMk cId="1050270238" sldId="472"/>
        </pc:sldMkLst>
      </pc:sldChg>
      <pc:sldChg chg="del">
        <pc:chgData name="Boban Srezovski" userId="d2c5dd452d77a740" providerId="LiveId" clId="{2394173E-F0EE-4C1C-A7F7-DC92C596D8C2}" dt="2022-03-26T11:25:44.918" v="4703" actId="47"/>
        <pc:sldMkLst>
          <pc:docMk/>
          <pc:sldMk cId="3929936233" sldId="473"/>
        </pc:sldMkLst>
      </pc:sldChg>
      <pc:sldChg chg="del">
        <pc:chgData name="Boban Srezovski" userId="d2c5dd452d77a740" providerId="LiveId" clId="{2394173E-F0EE-4C1C-A7F7-DC92C596D8C2}" dt="2022-03-26T11:25:44.918" v="4703" actId="47"/>
        <pc:sldMkLst>
          <pc:docMk/>
          <pc:sldMk cId="2128864206" sldId="474"/>
        </pc:sldMkLst>
      </pc:sldChg>
      <pc:sldChg chg="del">
        <pc:chgData name="Boban Srezovski" userId="d2c5dd452d77a740" providerId="LiveId" clId="{2394173E-F0EE-4C1C-A7F7-DC92C596D8C2}" dt="2022-03-26T11:25:44.918" v="4703" actId="47"/>
        <pc:sldMkLst>
          <pc:docMk/>
          <pc:sldMk cId="820507832" sldId="480"/>
        </pc:sldMkLst>
      </pc:sldChg>
      <pc:sldChg chg="addSp modSp mod">
        <pc:chgData name="Boban Srezovski" userId="d2c5dd452d77a740" providerId="LiveId" clId="{2394173E-F0EE-4C1C-A7F7-DC92C596D8C2}" dt="2022-03-22T23:50:42.899" v="375" actId="1076"/>
        <pc:sldMkLst>
          <pc:docMk/>
          <pc:sldMk cId="3857400375" sldId="499"/>
        </pc:sldMkLst>
        <pc:spChg chg="mod">
          <ac:chgData name="Boban Srezovski" userId="d2c5dd452d77a740" providerId="LiveId" clId="{2394173E-F0EE-4C1C-A7F7-DC92C596D8C2}" dt="2022-03-22T23:50:01.632" v="343"/>
          <ac:spMkLst>
            <pc:docMk/>
            <pc:sldMk cId="3857400375" sldId="499"/>
            <ac:spMk id="2" creationId="{7C6D2843-BF9F-4FE7-9A2E-C8A64C8FFA90}"/>
          </ac:spMkLst>
        </pc:spChg>
        <pc:spChg chg="mod">
          <ac:chgData name="Boban Srezovski" userId="d2c5dd452d77a740" providerId="LiveId" clId="{2394173E-F0EE-4C1C-A7F7-DC92C596D8C2}" dt="2022-03-22T23:50:28.726" v="372" actId="242"/>
          <ac:spMkLst>
            <pc:docMk/>
            <pc:sldMk cId="3857400375" sldId="499"/>
            <ac:spMk id="3" creationId="{7191CFFF-53FD-4C64-9590-01216DEF2680}"/>
          </ac:spMkLst>
        </pc:spChg>
        <pc:picChg chg="add mod">
          <ac:chgData name="Boban Srezovski" userId="d2c5dd452d77a740" providerId="LiveId" clId="{2394173E-F0EE-4C1C-A7F7-DC92C596D8C2}" dt="2022-03-22T23:50:42.899" v="375" actId="1076"/>
          <ac:picMkLst>
            <pc:docMk/>
            <pc:sldMk cId="3857400375" sldId="499"/>
            <ac:picMk id="5" creationId="{219BD799-1453-44B7-B457-6343874F0612}"/>
          </ac:picMkLst>
        </pc:picChg>
      </pc:sldChg>
      <pc:sldChg chg="modSp mod">
        <pc:chgData name="Boban Srezovski" userId="d2c5dd452d77a740" providerId="LiveId" clId="{2394173E-F0EE-4C1C-A7F7-DC92C596D8C2}" dt="2022-03-22T23:39:55.254" v="247" actId="6549"/>
        <pc:sldMkLst>
          <pc:docMk/>
          <pc:sldMk cId="3728514635" sldId="501"/>
        </pc:sldMkLst>
        <pc:spChg chg="mod">
          <ac:chgData name="Boban Srezovski" userId="d2c5dd452d77a740" providerId="LiveId" clId="{2394173E-F0EE-4C1C-A7F7-DC92C596D8C2}" dt="2022-03-22T23:39:32.321" v="234"/>
          <ac:spMkLst>
            <pc:docMk/>
            <pc:sldMk cId="3728514635" sldId="501"/>
            <ac:spMk id="2" creationId="{7C6D2843-BF9F-4FE7-9A2E-C8A64C8FFA90}"/>
          </ac:spMkLst>
        </pc:spChg>
        <pc:spChg chg="mod">
          <ac:chgData name="Boban Srezovski" userId="d2c5dd452d77a740" providerId="LiveId" clId="{2394173E-F0EE-4C1C-A7F7-DC92C596D8C2}" dt="2022-03-22T23:39:55.254" v="247" actId="6549"/>
          <ac:spMkLst>
            <pc:docMk/>
            <pc:sldMk cId="3728514635" sldId="501"/>
            <ac:spMk id="3" creationId="{7191CFFF-53FD-4C64-9590-01216DEF2680}"/>
          </ac:spMkLst>
        </pc:spChg>
      </pc:sldChg>
      <pc:sldChg chg="addSp modSp mod">
        <pc:chgData name="Boban Srezovski" userId="d2c5dd452d77a740" providerId="LiveId" clId="{2394173E-F0EE-4C1C-A7F7-DC92C596D8C2}" dt="2022-03-23T00:38:50.534" v="688" actId="1076"/>
        <pc:sldMkLst>
          <pc:docMk/>
          <pc:sldMk cId="2891870908" sldId="502"/>
        </pc:sldMkLst>
        <pc:spChg chg="mod">
          <ac:chgData name="Boban Srezovski" userId="d2c5dd452d77a740" providerId="LiveId" clId="{2394173E-F0EE-4C1C-A7F7-DC92C596D8C2}" dt="2022-03-23T00:38:20.443" v="676"/>
          <ac:spMkLst>
            <pc:docMk/>
            <pc:sldMk cId="2891870908" sldId="502"/>
            <ac:spMk id="2" creationId="{7C6D2843-BF9F-4FE7-9A2E-C8A64C8FFA90}"/>
          </ac:spMkLst>
        </pc:spChg>
        <pc:spChg chg="mod">
          <ac:chgData name="Boban Srezovski" userId="d2c5dd452d77a740" providerId="LiveId" clId="{2394173E-F0EE-4C1C-A7F7-DC92C596D8C2}" dt="2022-03-23T00:38:48.576" v="686" actId="12"/>
          <ac:spMkLst>
            <pc:docMk/>
            <pc:sldMk cId="2891870908" sldId="502"/>
            <ac:spMk id="3" creationId="{7191CFFF-53FD-4C64-9590-01216DEF2680}"/>
          </ac:spMkLst>
        </pc:spChg>
        <pc:picChg chg="add mod">
          <ac:chgData name="Boban Srezovski" userId="d2c5dd452d77a740" providerId="LiveId" clId="{2394173E-F0EE-4C1C-A7F7-DC92C596D8C2}" dt="2022-03-23T00:38:50.534" v="688" actId="1076"/>
          <ac:picMkLst>
            <pc:docMk/>
            <pc:sldMk cId="2891870908" sldId="502"/>
            <ac:picMk id="5" creationId="{88B8813E-B6CA-4C76-BE25-6F464707F43B}"/>
          </ac:picMkLst>
        </pc:picChg>
      </pc:sldChg>
      <pc:sldChg chg="addSp delSp modSp mod">
        <pc:chgData name="Boban Srezovski" userId="d2c5dd452d77a740" providerId="LiveId" clId="{2394173E-F0EE-4C1C-A7F7-DC92C596D8C2}" dt="2022-03-23T00:35:43.353" v="621" actId="12"/>
        <pc:sldMkLst>
          <pc:docMk/>
          <pc:sldMk cId="2916998316" sldId="503"/>
        </pc:sldMkLst>
        <pc:spChg chg="mod">
          <ac:chgData name="Boban Srezovski" userId="d2c5dd452d77a740" providerId="LiveId" clId="{2394173E-F0EE-4C1C-A7F7-DC92C596D8C2}" dt="2022-03-23T00:34:52.570" v="605"/>
          <ac:spMkLst>
            <pc:docMk/>
            <pc:sldMk cId="2916998316" sldId="503"/>
            <ac:spMk id="2" creationId="{7C6D2843-BF9F-4FE7-9A2E-C8A64C8FFA90}"/>
          </ac:spMkLst>
        </pc:spChg>
        <pc:spChg chg="mod">
          <ac:chgData name="Boban Srezovski" userId="d2c5dd452d77a740" providerId="LiveId" clId="{2394173E-F0EE-4C1C-A7F7-DC92C596D8C2}" dt="2022-03-23T00:35:43.353" v="621" actId="12"/>
          <ac:spMkLst>
            <pc:docMk/>
            <pc:sldMk cId="2916998316" sldId="503"/>
            <ac:spMk id="6" creationId="{E4F9CF5B-8DF4-4E68-ACB9-A5CD03BA29FA}"/>
          </ac:spMkLst>
        </pc:spChg>
        <pc:picChg chg="add mod">
          <ac:chgData name="Boban Srezovski" userId="d2c5dd452d77a740" providerId="LiveId" clId="{2394173E-F0EE-4C1C-A7F7-DC92C596D8C2}" dt="2022-03-23T00:35:18.599" v="617" actId="1076"/>
          <ac:picMkLst>
            <pc:docMk/>
            <pc:sldMk cId="2916998316" sldId="503"/>
            <ac:picMk id="4" creationId="{EE733A69-3A0A-4BAD-B46A-B7E9D5C8955F}"/>
          </ac:picMkLst>
        </pc:picChg>
        <pc:picChg chg="add mod">
          <ac:chgData name="Boban Srezovski" userId="d2c5dd452d77a740" providerId="LiveId" clId="{2394173E-F0EE-4C1C-A7F7-DC92C596D8C2}" dt="2022-03-23T00:35:30.991" v="619" actId="1076"/>
          <ac:picMkLst>
            <pc:docMk/>
            <pc:sldMk cId="2916998316" sldId="503"/>
            <ac:picMk id="7" creationId="{15CBBCF9-124D-4C32-95B7-082F41A41DF4}"/>
          </ac:picMkLst>
        </pc:picChg>
        <pc:picChg chg="del">
          <ac:chgData name="Boban Srezovski" userId="d2c5dd452d77a740" providerId="LiveId" clId="{2394173E-F0EE-4C1C-A7F7-DC92C596D8C2}" dt="2022-03-23T00:34:42.600" v="602" actId="478"/>
          <ac:picMkLst>
            <pc:docMk/>
            <pc:sldMk cId="2916998316" sldId="503"/>
            <ac:picMk id="9" creationId="{8CBD7BDC-431F-42D7-BA3D-AA5A42575F65}"/>
          </ac:picMkLst>
        </pc:picChg>
      </pc:sldChg>
      <pc:sldChg chg="delSp modSp mod">
        <pc:chgData name="Boban Srezovski" userId="d2c5dd452d77a740" providerId="LiveId" clId="{2394173E-F0EE-4C1C-A7F7-DC92C596D8C2}" dt="2022-03-23T01:37:30.286" v="1554"/>
        <pc:sldMkLst>
          <pc:docMk/>
          <pc:sldMk cId="2492666964" sldId="505"/>
        </pc:sldMkLst>
        <pc:spChg chg="mod">
          <ac:chgData name="Boban Srezovski" userId="d2c5dd452d77a740" providerId="LiveId" clId="{2394173E-F0EE-4C1C-A7F7-DC92C596D8C2}" dt="2022-03-23T01:37:30.286" v="1554"/>
          <ac:spMkLst>
            <pc:docMk/>
            <pc:sldMk cId="2492666964" sldId="505"/>
            <ac:spMk id="2" creationId="{C9F86248-3367-41D1-8CBE-99F625F5DE90}"/>
          </ac:spMkLst>
        </pc:spChg>
        <pc:spChg chg="mod">
          <ac:chgData name="Boban Srezovski" userId="d2c5dd452d77a740" providerId="LiveId" clId="{2394173E-F0EE-4C1C-A7F7-DC92C596D8C2}" dt="2022-03-23T01:28:48.007" v="1478" actId="242"/>
          <ac:spMkLst>
            <pc:docMk/>
            <pc:sldMk cId="2492666964" sldId="505"/>
            <ac:spMk id="3" creationId="{552E5C53-782F-4C3A-9CF6-2C21BA863637}"/>
          </ac:spMkLst>
        </pc:spChg>
        <pc:picChg chg="del">
          <ac:chgData name="Boban Srezovski" userId="d2c5dd452d77a740" providerId="LiveId" clId="{2394173E-F0EE-4C1C-A7F7-DC92C596D8C2}" dt="2022-03-23T01:28:41.708" v="1477" actId="478"/>
          <ac:picMkLst>
            <pc:docMk/>
            <pc:sldMk cId="2492666964" sldId="505"/>
            <ac:picMk id="6" creationId="{F135B9A7-49D3-4094-A405-0616DF574B19}"/>
          </ac:picMkLst>
        </pc:picChg>
      </pc:sldChg>
      <pc:sldChg chg="delSp modSp mod">
        <pc:chgData name="Boban Srezovski" userId="d2c5dd452d77a740" providerId="LiveId" clId="{2394173E-F0EE-4C1C-A7F7-DC92C596D8C2}" dt="2022-03-23T01:51:42.699" v="1726" actId="20577"/>
        <pc:sldMkLst>
          <pc:docMk/>
          <pc:sldMk cId="1301841648" sldId="506"/>
        </pc:sldMkLst>
        <pc:spChg chg="mod">
          <ac:chgData name="Boban Srezovski" userId="d2c5dd452d77a740" providerId="LiveId" clId="{2394173E-F0EE-4C1C-A7F7-DC92C596D8C2}" dt="2022-03-23T01:50:15.517" v="1680"/>
          <ac:spMkLst>
            <pc:docMk/>
            <pc:sldMk cId="1301841648" sldId="506"/>
            <ac:spMk id="2" creationId="{C9F86248-3367-41D1-8CBE-99F625F5DE90}"/>
          </ac:spMkLst>
        </pc:spChg>
        <pc:spChg chg="mod">
          <ac:chgData name="Boban Srezovski" userId="d2c5dd452d77a740" providerId="LiveId" clId="{2394173E-F0EE-4C1C-A7F7-DC92C596D8C2}" dt="2022-03-23T01:51:42.699" v="1726" actId="20577"/>
          <ac:spMkLst>
            <pc:docMk/>
            <pc:sldMk cId="1301841648" sldId="506"/>
            <ac:spMk id="3" creationId="{552E5C53-782F-4C3A-9CF6-2C21BA863637}"/>
          </ac:spMkLst>
        </pc:spChg>
        <pc:picChg chg="del">
          <ac:chgData name="Boban Srezovski" userId="d2c5dd452d77a740" providerId="LiveId" clId="{2394173E-F0EE-4C1C-A7F7-DC92C596D8C2}" dt="2022-03-23T01:50:24.370" v="1683" actId="478"/>
          <ac:picMkLst>
            <pc:docMk/>
            <pc:sldMk cId="1301841648" sldId="506"/>
            <ac:picMk id="8" creationId="{0782BE30-5146-434A-B306-6ED85B2E024D}"/>
          </ac:picMkLst>
        </pc:picChg>
      </pc:sldChg>
      <pc:sldChg chg="modSp mod">
        <pc:chgData name="Boban Srezovski" userId="d2c5dd452d77a740" providerId="LiveId" clId="{2394173E-F0EE-4C1C-A7F7-DC92C596D8C2}" dt="2022-03-23T01:54:53.987" v="1854" actId="15"/>
        <pc:sldMkLst>
          <pc:docMk/>
          <pc:sldMk cId="4246388712" sldId="507"/>
        </pc:sldMkLst>
        <pc:spChg chg="mod">
          <ac:chgData name="Boban Srezovski" userId="d2c5dd452d77a740" providerId="LiveId" clId="{2394173E-F0EE-4C1C-A7F7-DC92C596D8C2}" dt="2022-03-23T01:54:23.575" v="1829"/>
          <ac:spMkLst>
            <pc:docMk/>
            <pc:sldMk cId="4246388712" sldId="507"/>
            <ac:spMk id="2" creationId="{C9F86248-3367-41D1-8CBE-99F625F5DE90}"/>
          </ac:spMkLst>
        </pc:spChg>
        <pc:spChg chg="mod">
          <ac:chgData name="Boban Srezovski" userId="d2c5dd452d77a740" providerId="LiveId" clId="{2394173E-F0EE-4C1C-A7F7-DC92C596D8C2}" dt="2022-03-23T01:54:53.987" v="1854" actId="15"/>
          <ac:spMkLst>
            <pc:docMk/>
            <pc:sldMk cId="4246388712" sldId="507"/>
            <ac:spMk id="3" creationId="{552E5C53-782F-4C3A-9CF6-2C21BA863637}"/>
          </ac:spMkLst>
        </pc:spChg>
      </pc:sldChg>
      <pc:sldChg chg="addSp modSp mod">
        <pc:chgData name="Boban Srezovski" userId="d2c5dd452d77a740" providerId="LiveId" clId="{2394173E-F0EE-4C1C-A7F7-DC92C596D8C2}" dt="2022-03-23T01:57:32.831" v="1942"/>
        <pc:sldMkLst>
          <pc:docMk/>
          <pc:sldMk cId="3129246703" sldId="508"/>
        </pc:sldMkLst>
        <pc:spChg chg="mod">
          <ac:chgData name="Boban Srezovski" userId="d2c5dd452d77a740" providerId="LiveId" clId="{2394173E-F0EE-4C1C-A7F7-DC92C596D8C2}" dt="2022-03-23T01:57:32.831" v="1942"/>
          <ac:spMkLst>
            <pc:docMk/>
            <pc:sldMk cId="3129246703" sldId="508"/>
            <ac:spMk id="2" creationId="{C9F86248-3367-41D1-8CBE-99F625F5DE90}"/>
          </ac:spMkLst>
        </pc:spChg>
        <pc:spChg chg="mod">
          <ac:chgData name="Boban Srezovski" userId="d2c5dd452d77a740" providerId="LiveId" clId="{2394173E-F0EE-4C1C-A7F7-DC92C596D8C2}" dt="2022-03-23T01:57:15.854" v="1939" actId="20577"/>
          <ac:spMkLst>
            <pc:docMk/>
            <pc:sldMk cId="3129246703" sldId="508"/>
            <ac:spMk id="3" creationId="{552E5C53-782F-4C3A-9CF6-2C21BA863637}"/>
          </ac:spMkLst>
        </pc:spChg>
        <pc:picChg chg="add mod">
          <ac:chgData name="Boban Srezovski" userId="d2c5dd452d77a740" providerId="LiveId" clId="{2394173E-F0EE-4C1C-A7F7-DC92C596D8C2}" dt="2022-03-23T01:56:36.697" v="1924" actId="1076"/>
          <ac:picMkLst>
            <pc:docMk/>
            <pc:sldMk cId="3129246703" sldId="508"/>
            <ac:picMk id="5" creationId="{528639BF-8921-44C1-8B03-E2670C20C041}"/>
          </ac:picMkLst>
        </pc:picChg>
      </pc:sldChg>
      <pc:sldChg chg="addSp delSp modSp mod">
        <pc:chgData name="Boban Srezovski" userId="d2c5dd452d77a740" providerId="LiveId" clId="{2394173E-F0EE-4C1C-A7F7-DC92C596D8C2}" dt="2022-03-23T01:58:16.969" v="1975" actId="14100"/>
        <pc:sldMkLst>
          <pc:docMk/>
          <pc:sldMk cId="2854285467" sldId="509"/>
        </pc:sldMkLst>
        <pc:spChg chg="mod">
          <ac:chgData name="Boban Srezovski" userId="d2c5dd452d77a740" providerId="LiveId" clId="{2394173E-F0EE-4C1C-A7F7-DC92C596D8C2}" dt="2022-03-23T01:57:36.480" v="1945"/>
          <ac:spMkLst>
            <pc:docMk/>
            <pc:sldMk cId="2854285467" sldId="509"/>
            <ac:spMk id="2" creationId="{C9F86248-3367-41D1-8CBE-99F625F5DE90}"/>
          </ac:spMkLst>
        </pc:spChg>
        <pc:spChg chg="mod">
          <ac:chgData name="Boban Srezovski" userId="d2c5dd452d77a740" providerId="LiveId" clId="{2394173E-F0EE-4C1C-A7F7-DC92C596D8C2}" dt="2022-03-23T01:58:16.969" v="1975" actId="14100"/>
          <ac:spMkLst>
            <pc:docMk/>
            <pc:sldMk cId="2854285467" sldId="509"/>
            <ac:spMk id="3" creationId="{552E5C53-782F-4C3A-9CF6-2C21BA863637}"/>
          </ac:spMkLst>
        </pc:spChg>
        <pc:picChg chg="add mod">
          <ac:chgData name="Boban Srezovski" userId="d2c5dd452d77a740" providerId="LiveId" clId="{2394173E-F0EE-4C1C-A7F7-DC92C596D8C2}" dt="2022-03-23T01:57:55.457" v="1951" actId="1076"/>
          <ac:picMkLst>
            <pc:docMk/>
            <pc:sldMk cId="2854285467" sldId="509"/>
            <ac:picMk id="5" creationId="{4943CFDC-70EE-45B1-A49C-77429D3328CB}"/>
          </ac:picMkLst>
        </pc:picChg>
        <pc:picChg chg="del">
          <ac:chgData name="Boban Srezovski" userId="d2c5dd452d77a740" providerId="LiveId" clId="{2394173E-F0EE-4C1C-A7F7-DC92C596D8C2}" dt="2022-03-23T01:57:42.874" v="1947" actId="478"/>
          <ac:picMkLst>
            <pc:docMk/>
            <pc:sldMk cId="2854285467" sldId="509"/>
            <ac:picMk id="13" creationId="{9C8BF9CE-053F-4058-9DA1-259DC7050390}"/>
          </ac:picMkLst>
        </pc:picChg>
      </pc:sldChg>
      <pc:sldChg chg="addSp delSp modSp mod">
        <pc:chgData name="Boban Srezovski" userId="d2c5dd452d77a740" providerId="LiveId" clId="{2394173E-F0EE-4C1C-A7F7-DC92C596D8C2}" dt="2022-03-25T16:18:25.315" v="2838" actId="14100"/>
        <pc:sldMkLst>
          <pc:docMk/>
          <pc:sldMk cId="43585419" sldId="511"/>
        </pc:sldMkLst>
        <pc:spChg chg="mod">
          <ac:chgData name="Boban Srezovski" userId="d2c5dd452d77a740" providerId="LiveId" clId="{2394173E-F0EE-4C1C-A7F7-DC92C596D8C2}" dt="2022-03-25T16:17:58.069" v="2827" actId="404"/>
          <ac:spMkLst>
            <pc:docMk/>
            <pc:sldMk cId="43585419" sldId="511"/>
            <ac:spMk id="2" creationId="{77FDE43E-1B52-472E-94C7-B4802721EEDF}"/>
          </ac:spMkLst>
        </pc:spChg>
        <pc:spChg chg="mod">
          <ac:chgData name="Boban Srezovski" userId="d2c5dd452d77a740" providerId="LiveId" clId="{2394173E-F0EE-4C1C-A7F7-DC92C596D8C2}" dt="2022-03-25T16:18:25.315" v="2838" actId="14100"/>
          <ac:spMkLst>
            <pc:docMk/>
            <pc:sldMk cId="43585419" sldId="511"/>
            <ac:spMk id="3" creationId="{96F7E3D5-7EDB-43E2-884B-A6B36FBD71DA}"/>
          </ac:spMkLst>
        </pc:spChg>
        <pc:picChg chg="add mod">
          <ac:chgData name="Boban Srezovski" userId="d2c5dd452d77a740" providerId="LiveId" clId="{2394173E-F0EE-4C1C-A7F7-DC92C596D8C2}" dt="2022-03-25T16:18:20.595" v="2837" actId="1076"/>
          <ac:picMkLst>
            <pc:docMk/>
            <pc:sldMk cId="43585419" sldId="511"/>
            <ac:picMk id="5" creationId="{A724F185-60AD-413A-83E7-239D156997B2}"/>
          </ac:picMkLst>
        </pc:picChg>
        <pc:picChg chg="del">
          <ac:chgData name="Boban Srezovski" userId="d2c5dd452d77a740" providerId="LiveId" clId="{2394173E-F0EE-4C1C-A7F7-DC92C596D8C2}" dt="2022-03-25T16:18:07.796" v="2828" actId="478"/>
          <ac:picMkLst>
            <pc:docMk/>
            <pc:sldMk cId="43585419" sldId="511"/>
            <ac:picMk id="6" creationId="{CE0E863C-20F1-4D2E-B694-02533994F48C}"/>
          </ac:picMkLst>
        </pc:picChg>
      </pc:sldChg>
      <pc:sldChg chg="addSp delSp modSp mod">
        <pc:chgData name="Boban Srezovski" userId="d2c5dd452d77a740" providerId="LiveId" clId="{2394173E-F0EE-4C1C-A7F7-DC92C596D8C2}" dt="2022-03-26T11:05:16.150" v="4156" actId="20577"/>
        <pc:sldMkLst>
          <pc:docMk/>
          <pc:sldMk cId="116073946" sldId="512"/>
        </pc:sldMkLst>
        <pc:spChg chg="mod">
          <ac:chgData name="Boban Srezovski" userId="d2c5dd452d77a740" providerId="LiveId" clId="{2394173E-F0EE-4C1C-A7F7-DC92C596D8C2}" dt="2022-03-26T11:03:41.974" v="4126"/>
          <ac:spMkLst>
            <pc:docMk/>
            <pc:sldMk cId="116073946" sldId="512"/>
            <ac:spMk id="2" creationId="{0EA78ED8-8612-4764-BE35-F00851278351}"/>
          </ac:spMkLst>
        </pc:spChg>
        <pc:spChg chg="mod">
          <ac:chgData name="Boban Srezovski" userId="d2c5dd452d77a740" providerId="LiveId" clId="{2394173E-F0EE-4C1C-A7F7-DC92C596D8C2}" dt="2022-03-26T11:05:16.150" v="4156" actId="20577"/>
          <ac:spMkLst>
            <pc:docMk/>
            <pc:sldMk cId="116073946" sldId="512"/>
            <ac:spMk id="3" creationId="{DD3ABBE7-9D21-4775-9CA0-5730E3461D89}"/>
          </ac:spMkLst>
        </pc:spChg>
        <pc:picChg chg="add mod">
          <ac:chgData name="Boban Srezovski" userId="d2c5dd452d77a740" providerId="LiveId" clId="{2394173E-F0EE-4C1C-A7F7-DC92C596D8C2}" dt="2022-03-26T11:05:12.293" v="4154" actId="1076"/>
          <ac:picMkLst>
            <pc:docMk/>
            <pc:sldMk cId="116073946" sldId="512"/>
            <ac:picMk id="5" creationId="{91899E19-B2EE-4144-88B5-F73670F6CC92}"/>
          </ac:picMkLst>
        </pc:picChg>
        <pc:picChg chg="del">
          <ac:chgData name="Boban Srezovski" userId="d2c5dd452d77a740" providerId="LiveId" clId="{2394173E-F0EE-4C1C-A7F7-DC92C596D8C2}" dt="2022-03-26T11:04:44.510" v="4129" actId="478"/>
          <ac:picMkLst>
            <pc:docMk/>
            <pc:sldMk cId="116073946" sldId="512"/>
            <ac:picMk id="11" creationId="{A45E5AE7-DBE1-4DBE-AE8E-883987C773C5}"/>
          </ac:picMkLst>
        </pc:picChg>
      </pc:sldChg>
      <pc:sldChg chg="del">
        <pc:chgData name="Boban Srezovski" userId="d2c5dd452d77a740" providerId="LiveId" clId="{2394173E-F0EE-4C1C-A7F7-DC92C596D8C2}" dt="2022-03-26T11:25:44.918" v="4703" actId="47"/>
        <pc:sldMkLst>
          <pc:docMk/>
          <pc:sldMk cId="4161630059" sldId="513"/>
        </pc:sldMkLst>
      </pc:sldChg>
      <pc:sldChg chg="del">
        <pc:chgData name="Boban Srezovski" userId="d2c5dd452d77a740" providerId="LiveId" clId="{2394173E-F0EE-4C1C-A7F7-DC92C596D8C2}" dt="2022-03-26T11:25:44.918" v="4703" actId="47"/>
        <pc:sldMkLst>
          <pc:docMk/>
          <pc:sldMk cId="3872434755" sldId="514"/>
        </pc:sldMkLst>
      </pc:sldChg>
      <pc:sldChg chg="del">
        <pc:chgData name="Boban Srezovski" userId="d2c5dd452d77a740" providerId="LiveId" clId="{2394173E-F0EE-4C1C-A7F7-DC92C596D8C2}" dt="2022-03-26T11:25:44.918" v="4703" actId="47"/>
        <pc:sldMkLst>
          <pc:docMk/>
          <pc:sldMk cId="1946452405" sldId="515"/>
        </pc:sldMkLst>
      </pc:sldChg>
      <pc:sldChg chg="del">
        <pc:chgData name="Boban Srezovski" userId="d2c5dd452d77a740" providerId="LiveId" clId="{2394173E-F0EE-4C1C-A7F7-DC92C596D8C2}" dt="2022-03-26T11:25:44.918" v="4703" actId="47"/>
        <pc:sldMkLst>
          <pc:docMk/>
          <pc:sldMk cId="2339008674" sldId="516"/>
        </pc:sldMkLst>
      </pc:sldChg>
      <pc:sldChg chg="del">
        <pc:chgData name="Boban Srezovski" userId="d2c5dd452d77a740" providerId="LiveId" clId="{2394173E-F0EE-4C1C-A7F7-DC92C596D8C2}" dt="2022-03-26T11:25:44.918" v="4703" actId="47"/>
        <pc:sldMkLst>
          <pc:docMk/>
          <pc:sldMk cId="4087560424" sldId="517"/>
        </pc:sldMkLst>
      </pc:sldChg>
      <pc:sldChg chg="del">
        <pc:chgData name="Boban Srezovski" userId="d2c5dd452d77a740" providerId="LiveId" clId="{2394173E-F0EE-4C1C-A7F7-DC92C596D8C2}" dt="2022-03-26T11:25:44.918" v="4703" actId="47"/>
        <pc:sldMkLst>
          <pc:docMk/>
          <pc:sldMk cId="2750339034" sldId="518"/>
        </pc:sldMkLst>
      </pc:sldChg>
      <pc:sldChg chg="del">
        <pc:chgData name="Boban Srezovski" userId="d2c5dd452d77a740" providerId="LiveId" clId="{2394173E-F0EE-4C1C-A7F7-DC92C596D8C2}" dt="2022-03-26T11:25:44.918" v="4703" actId="47"/>
        <pc:sldMkLst>
          <pc:docMk/>
          <pc:sldMk cId="3931725337" sldId="519"/>
        </pc:sldMkLst>
      </pc:sldChg>
      <pc:sldChg chg="del">
        <pc:chgData name="Boban Srezovski" userId="d2c5dd452d77a740" providerId="LiveId" clId="{2394173E-F0EE-4C1C-A7F7-DC92C596D8C2}" dt="2022-03-26T11:25:44.918" v="4703" actId="47"/>
        <pc:sldMkLst>
          <pc:docMk/>
          <pc:sldMk cId="3731765550" sldId="520"/>
        </pc:sldMkLst>
      </pc:sldChg>
      <pc:sldChg chg="del">
        <pc:chgData name="Boban Srezovski" userId="d2c5dd452d77a740" providerId="LiveId" clId="{2394173E-F0EE-4C1C-A7F7-DC92C596D8C2}" dt="2022-03-26T11:25:44.918" v="4703" actId="47"/>
        <pc:sldMkLst>
          <pc:docMk/>
          <pc:sldMk cId="1444304909" sldId="521"/>
        </pc:sldMkLst>
      </pc:sldChg>
      <pc:sldChg chg="del">
        <pc:chgData name="Boban Srezovski" userId="d2c5dd452d77a740" providerId="LiveId" clId="{2394173E-F0EE-4C1C-A7F7-DC92C596D8C2}" dt="2022-03-26T11:25:44.918" v="4703" actId="47"/>
        <pc:sldMkLst>
          <pc:docMk/>
          <pc:sldMk cId="3231179653" sldId="522"/>
        </pc:sldMkLst>
      </pc:sldChg>
      <pc:sldChg chg="del">
        <pc:chgData name="Boban Srezovski" userId="d2c5dd452d77a740" providerId="LiveId" clId="{2394173E-F0EE-4C1C-A7F7-DC92C596D8C2}" dt="2022-03-26T11:25:44.918" v="4703" actId="47"/>
        <pc:sldMkLst>
          <pc:docMk/>
          <pc:sldMk cId="100236845" sldId="523"/>
        </pc:sldMkLst>
      </pc:sldChg>
      <pc:sldChg chg="del">
        <pc:chgData name="Boban Srezovski" userId="d2c5dd452d77a740" providerId="LiveId" clId="{2394173E-F0EE-4C1C-A7F7-DC92C596D8C2}" dt="2022-03-26T11:25:44.918" v="4703" actId="47"/>
        <pc:sldMkLst>
          <pc:docMk/>
          <pc:sldMk cId="3908206068" sldId="524"/>
        </pc:sldMkLst>
      </pc:sldChg>
      <pc:sldChg chg="del">
        <pc:chgData name="Boban Srezovski" userId="d2c5dd452d77a740" providerId="LiveId" clId="{2394173E-F0EE-4C1C-A7F7-DC92C596D8C2}" dt="2022-03-26T11:25:44.918" v="4703" actId="47"/>
        <pc:sldMkLst>
          <pc:docMk/>
          <pc:sldMk cId="2494142927" sldId="525"/>
        </pc:sldMkLst>
      </pc:sldChg>
      <pc:sldChg chg="del">
        <pc:chgData name="Boban Srezovski" userId="d2c5dd452d77a740" providerId="LiveId" clId="{2394173E-F0EE-4C1C-A7F7-DC92C596D8C2}" dt="2022-03-26T11:25:44.918" v="4703" actId="47"/>
        <pc:sldMkLst>
          <pc:docMk/>
          <pc:sldMk cId="3374326372" sldId="526"/>
        </pc:sldMkLst>
      </pc:sldChg>
      <pc:sldChg chg="del">
        <pc:chgData name="Boban Srezovski" userId="d2c5dd452d77a740" providerId="LiveId" clId="{2394173E-F0EE-4C1C-A7F7-DC92C596D8C2}" dt="2022-03-26T11:25:44.918" v="4703" actId="47"/>
        <pc:sldMkLst>
          <pc:docMk/>
          <pc:sldMk cId="2261989240" sldId="527"/>
        </pc:sldMkLst>
      </pc:sldChg>
      <pc:sldChg chg="del">
        <pc:chgData name="Boban Srezovski" userId="d2c5dd452d77a740" providerId="LiveId" clId="{2394173E-F0EE-4C1C-A7F7-DC92C596D8C2}" dt="2022-03-26T11:25:44.918" v="4703" actId="47"/>
        <pc:sldMkLst>
          <pc:docMk/>
          <pc:sldMk cId="446623672" sldId="528"/>
        </pc:sldMkLst>
      </pc:sldChg>
      <pc:sldChg chg="modSp mod">
        <pc:chgData name="Boban Srezovski" userId="d2c5dd452d77a740" providerId="LiveId" clId="{2394173E-F0EE-4C1C-A7F7-DC92C596D8C2}" dt="2022-03-26T10:22:20.529" v="3333" actId="6549"/>
        <pc:sldMkLst>
          <pc:docMk/>
          <pc:sldMk cId="1277143999" sldId="531"/>
        </pc:sldMkLst>
        <pc:spChg chg="mod">
          <ac:chgData name="Boban Srezovski" userId="d2c5dd452d77a740" providerId="LiveId" clId="{2394173E-F0EE-4C1C-A7F7-DC92C596D8C2}" dt="2022-03-26T10:22:03.428" v="3321"/>
          <ac:spMkLst>
            <pc:docMk/>
            <pc:sldMk cId="1277143999" sldId="531"/>
            <ac:spMk id="2" creationId="{0EA78ED8-8612-4764-BE35-F00851278351}"/>
          </ac:spMkLst>
        </pc:spChg>
        <pc:spChg chg="mod">
          <ac:chgData name="Boban Srezovski" userId="d2c5dd452d77a740" providerId="LiveId" clId="{2394173E-F0EE-4C1C-A7F7-DC92C596D8C2}" dt="2022-03-26T10:22:20.529" v="3333" actId="6549"/>
          <ac:spMkLst>
            <pc:docMk/>
            <pc:sldMk cId="1277143999" sldId="531"/>
            <ac:spMk id="3" creationId="{DD3ABBE7-9D21-4775-9CA0-5730E3461D89}"/>
          </ac:spMkLst>
        </pc:spChg>
      </pc:sldChg>
      <pc:sldChg chg="delSp modSp mod">
        <pc:chgData name="Boban Srezovski" userId="d2c5dd452d77a740" providerId="LiveId" clId="{2394173E-F0EE-4C1C-A7F7-DC92C596D8C2}" dt="2022-03-26T10:29:56.518" v="3515" actId="20577"/>
        <pc:sldMkLst>
          <pc:docMk/>
          <pc:sldMk cId="3536080042" sldId="532"/>
        </pc:sldMkLst>
        <pc:spChg chg="mod">
          <ac:chgData name="Boban Srezovski" userId="d2c5dd452d77a740" providerId="LiveId" clId="{2394173E-F0EE-4C1C-A7F7-DC92C596D8C2}" dt="2022-03-26T10:28:57.669" v="3466"/>
          <ac:spMkLst>
            <pc:docMk/>
            <pc:sldMk cId="3536080042" sldId="532"/>
            <ac:spMk id="2" creationId="{0EA78ED8-8612-4764-BE35-F00851278351}"/>
          </ac:spMkLst>
        </pc:spChg>
        <pc:spChg chg="mod">
          <ac:chgData name="Boban Srezovski" userId="d2c5dd452d77a740" providerId="LiveId" clId="{2394173E-F0EE-4C1C-A7F7-DC92C596D8C2}" dt="2022-03-26T10:29:56.518" v="3515" actId="20577"/>
          <ac:spMkLst>
            <pc:docMk/>
            <pc:sldMk cId="3536080042" sldId="532"/>
            <ac:spMk id="3" creationId="{DD3ABBE7-9D21-4775-9CA0-5730E3461D89}"/>
          </ac:spMkLst>
        </pc:spChg>
        <pc:picChg chg="del">
          <ac:chgData name="Boban Srezovski" userId="d2c5dd452d77a740" providerId="LiveId" clId="{2394173E-F0EE-4C1C-A7F7-DC92C596D8C2}" dt="2022-03-26T10:29:07.459" v="3467" actId="478"/>
          <ac:picMkLst>
            <pc:docMk/>
            <pc:sldMk cId="3536080042" sldId="532"/>
            <ac:picMk id="5" creationId="{4D652C2F-D59A-43D1-AED7-0E6C61103639}"/>
          </ac:picMkLst>
        </pc:picChg>
      </pc:sldChg>
      <pc:sldChg chg="addSp delSp modSp mod">
        <pc:chgData name="Boban Srezovski" userId="d2c5dd452d77a740" providerId="LiveId" clId="{2394173E-F0EE-4C1C-A7F7-DC92C596D8C2}" dt="2022-03-22T23:40:52.020" v="278" actId="27636"/>
        <pc:sldMkLst>
          <pc:docMk/>
          <pc:sldMk cId="3469566560" sldId="533"/>
        </pc:sldMkLst>
        <pc:spChg chg="mod">
          <ac:chgData name="Boban Srezovski" userId="d2c5dd452d77a740" providerId="LiveId" clId="{2394173E-F0EE-4C1C-A7F7-DC92C596D8C2}" dt="2022-03-22T23:40:52.020" v="278" actId="27636"/>
          <ac:spMkLst>
            <pc:docMk/>
            <pc:sldMk cId="3469566560" sldId="533"/>
            <ac:spMk id="3" creationId="{7191CFFF-53FD-4C64-9590-01216DEF2680}"/>
          </ac:spMkLst>
        </pc:spChg>
        <pc:picChg chg="del">
          <ac:chgData name="Boban Srezovski" userId="d2c5dd452d77a740" providerId="LiveId" clId="{2394173E-F0EE-4C1C-A7F7-DC92C596D8C2}" dt="2022-03-22T23:40:36.469" v="269" actId="478"/>
          <ac:picMkLst>
            <pc:docMk/>
            <pc:sldMk cId="3469566560" sldId="533"/>
            <ac:picMk id="5" creationId="{DC34E8EC-3DE3-4485-9F7E-479C75FA516C}"/>
          </ac:picMkLst>
        </pc:picChg>
        <pc:picChg chg="add mod">
          <ac:chgData name="Boban Srezovski" userId="d2c5dd452d77a740" providerId="LiveId" clId="{2394173E-F0EE-4C1C-A7F7-DC92C596D8C2}" dt="2022-03-22T23:40:45.844" v="276" actId="1076"/>
          <ac:picMkLst>
            <pc:docMk/>
            <pc:sldMk cId="3469566560" sldId="533"/>
            <ac:picMk id="6" creationId="{ADF7CF7E-A832-4C54-AEEF-ECF25BFA0B69}"/>
          </ac:picMkLst>
        </pc:picChg>
      </pc:sldChg>
      <pc:sldChg chg="addSp delSp modSp mod">
        <pc:chgData name="Boban Srezovski" userId="d2c5dd452d77a740" providerId="LiveId" clId="{2394173E-F0EE-4C1C-A7F7-DC92C596D8C2}" dt="2022-03-22T23:52:35.684" v="410" actId="20577"/>
        <pc:sldMkLst>
          <pc:docMk/>
          <pc:sldMk cId="3630972582" sldId="534"/>
        </pc:sldMkLst>
        <pc:spChg chg="mod">
          <ac:chgData name="Boban Srezovski" userId="d2c5dd452d77a740" providerId="LiveId" clId="{2394173E-F0EE-4C1C-A7F7-DC92C596D8C2}" dt="2022-03-22T23:51:00.895" v="380"/>
          <ac:spMkLst>
            <pc:docMk/>
            <pc:sldMk cId="3630972582" sldId="534"/>
            <ac:spMk id="2" creationId="{7C6D2843-BF9F-4FE7-9A2E-C8A64C8FFA90}"/>
          </ac:spMkLst>
        </pc:spChg>
        <pc:spChg chg="mod">
          <ac:chgData name="Boban Srezovski" userId="d2c5dd452d77a740" providerId="LiveId" clId="{2394173E-F0EE-4C1C-A7F7-DC92C596D8C2}" dt="2022-03-22T23:52:35.684" v="410" actId="20577"/>
          <ac:spMkLst>
            <pc:docMk/>
            <pc:sldMk cId="3630972582" sldId="534"/>
            <ac:spMk id="3" creationId="{7191CFFF-53FD-4C64-9590-01216DEF2680}"/>
          </ac:spMkLst>
        </pc:spChg>
        <pc:picChg chg="del">
          <ac:chgData name="Boban Srezovski" userId="d2c5dd452d77a740" providerId="LiveId" clId="{2394173E-F0EE-4C1C-A7F7-DC92C596D8C2}" dt="2022-03-22T23:51:02.180" v="381" actId="478"/>
          <ac:picMkLst>
            <pc:docMk/>
            <pc:sldMk cId="3630972582" sldId="534"/>
            <ac:picMk id="5" creationId="{8AD39CE1-5138-4F9D-95EB-839B8A1E3AED}"/>
          </ac:picMkLst>
        </pc:picChg>
        <pc:picChg chg="add mod">
          <ac:chgData name="Boban Srezovski" userId="d2c5dd452d77a740" providerId="LiveId" clId="{2394173E-F0EE-4C1C-A7F7-DC92C596D8C2}" dt="2022-03-22T23:52:17.618" v="404" actId="1076"/>
          <ac:picMkLst>
            <pc:docMk/>
            <pc:sldMk cId="3630972582" sldId="534"/>
            <ac:picMk id="6" creationId="{1F5BC5B3-1898-41CC-BF55-045299C2D3E0}"/>
          </ac:picMkLst>
        </pc:picChg>
      </pc:sldChg>
      <pc:sldChg chg="addSp delSp modSp mod">
        <pc:chgData name="Boban Srezovski" userId="d2c5dd452d77a740" providerId="LiveId" clId="{2394173E-F0EE-4C1C-A7F7-DC92C596D8C2}" dt="2022-03-22T23:54:01.618" v="452" actId="1076"/>
        <pc:sldMkLst>
          <pc:docMk/>
          <pc:sldMk cId="3170914976" sldId="535"/>
        </pc:sldMkLst>
        <pc:spChg chg="mod">
          <ac:chgData name="Boban Srezovski" userId="d2c5dd452d77a740" providerId="LiveId" clId="{2394173E-F0EE-4C1C-A7F7-DC92C596D8C2}" dt="2022-03-22T23:53:13.575" v="415"/>
          <ac:spMkLst>
            <pc:docMk/>
            <pc:sldMk cId="3170914976" sldId="535"/>
            <ac:spMk id="2" creationId="{7C6D2843-BF9F-4FE7-9A2E-C8A64C8FFA90}"/>
          </ac:spMkLst>
        </pc:spChg>
        <pc:spChg chg="mod">
          <ac:chgData name="Boban Srezovski" userId="d2c5dd452d77a740" providerId="LiveId" clId="{2394173E-F0EE-4C1C-A7F7-DC92C596D8C2}" dt="2022-03-22T23:53:44.206" v="449" actId="6549"/>
          <ac:spMkLst>
            <pc:docMk/>
            <pc:sldMk cId="3170914976" sldId="535"/>
            <ac:spMk id="3" creationId="{7191CFFF-53FD-4C64-9590-01216DEF2680}"/>
          </ac:spMkLst>
        </pc:spChg>
        <pc:picChg chg="add mod">
          <ac:chgData name="Boban Srezovski" userId="d2c5dd452d77a740" providerId="LiveId" clId="{2394173E-F0EE-4C1C-A7F7-DC92C596D8C2}" dt="2022-03-22T23:54:01.618" v="452" actId="1076"/>
          <ac:picMkLst>
            <pc:docMk/>
            <pc:sldMk cId="3170914976" sldId="535"/>
            <ac:picMk id="5" creationId="{482683C0-9241-413E-B201-88646012742B}"/>
          </ac:picMkLst>
        </pc:picChg>
        <pc:picChg chg="del">
          <ac:chgData name="Boban Srezovski" userId="d2c5dd452d77a740" providerId="LiveId" clId="{2394173E-F0EE-4C1C-A7F7-DC92C596D8C2}" dt="2022-03-22T23:53:16.248" v="416" actId="478"/>
          <ac:picMkLst>
            <pc:docMk/>
            <pc:sldMk cId="3170914976" sldId="535"/>
            <ac:picMk id="6" creationId="{58212913-8EFB-4CD3-83B3-D9FD811F6075}"/>
          </ac:picMkLst>
        </pc:picChg>
      </pc:sldChg>
      <pc:sldChg chg="delSp modSp mod">
        <pc:chgData name="Boban Srezovski" userId="d2c5dd452d77a740" providerId="LiveId" clId="{2394173E-F0EE-4C1C-A7F7-DC92C596D8C2}" dt="2022-03-22T23:55:08.715" v="500" actId="14100"/>
        <pc:sldMkLst>
          <pc:docMk/>
          <pc:sldMk cId="2411794144" sldId="536"/>
        </pc:sldMkLst>
        <pc:spChg chg="mod">
          <ac:chgData name="Boban Srezovski" userId="d2c5dd452d77a740" providerId="LiveId" clId="{2394173E-F0EE-4C1C-A7F7-DC92C596D8C2}" dt="2022-03-22T23:54:28.655" v="457"/>
          <ac:spMkLst>
            <pc:docMk/>
            <pc:sldMk cId="2411794144" sldId="536"/>
            <ac:spMk id="2" creationId="{7C6D2843-BF9F-4FE7-9A2E-C8A64C8FFA90}"/>
          </ac:spMkLst>
        </pc:spChg>
        <pc:spChg chg="mod">
          <ac:chgData name="Boban Srezovski" userId="d2c5dd452d77a740" providerId="LiveId" clId="{2394173E-F0EE-4C1C-A7F7-DC92C596D8C2}" dt="2022-03-22T23:55:08.715" v="500" actId="14100"/>
          <ac:spMkLst>
            <pc:docMk/>
            <pc:sldMk cId="2411794144" sldId="536"/>
            <ac:spMk id="3" creationId="{7191CFFF-53FD-4C64-9590-01216DEF2680}"/>
          </ac:spMkLst>
        </pc:spChg>
        <pc:picChg chg="del">
          <ac:chgData name="Boban Srezovski" userId="d2c5dd452d77a740" providerId="LiveId" clId="{2394173E-F0EE-4C1C-A7F7-DC92C596D8C2}" dt="2022-03-22T23:54:33.261" v="458" actId="478"/>
          <ac:picMkLst>
            <pc:docMk/>
            <pc:sldMk cId="2411794144" sldId="536"/>
            <ac:picMk id="5" creationId="{AF3A6D4A-FD24-4B7D-A433-23A5EB1DA683}"/>
          </ac:picMkLst>
        </pc:picChg>
      </pc:sldChg>
      <pc:sldChg chg="delSp modSp mod">
        <pc:chgData name="Boban Srezovski" userId="d2c5dd452d77a740" providerId="LiveId" clId="{2394173E-F0EE-4C1C-A7F7-DC92C596D8C2}" dt="2022-03-22T23:56:05.227" v="529" actId="14100"/>
        <pc:sldMkLst>
          <pc:docMk/>
          <pc:sldMk cId="1238763231" sldId="537"/>
        </pc:sldMkLst>
        <pc:spChg chg="mod">
          <ac:chgData name="Boban Srezovski" userId="d2c5dd452d77a740" providerId="LiveId" clId="{2394173E-F0EE-4C1C-A7F7-DC92C596D8C2}" dt="2022-03-22T23:55:36.968" v="501"/>
          <ac:spMkLst>
            <pc:docMk/>
            <pc:sldMk cId="1238763231" sldId="537"/>
            <ac:spMk id="2" creationId="{7C6D2843-BF9F-4FE7-9A2E-C8A64C8FFA90}"/>
          </ac:spMkLst>
        </pc:spChg>
        <pc:spChg chg="mod">
          <ac:chgData name="Boban Srezovski" userId="d2c5dd452d77a740" providerId="LiveId" clId="{2394173E-F0EE-4C1C-A7F7-DC92C596D8C2}" dt="2022-03-22T23:56:05.227" v="529" actId="14100"/>
          <ac:spMkLst>
            <pc:docMk/>
            <pc:sldMk cId="1238763231" sldId="537"/>
            <ac:spMk id="3" creationId="{7191CFFF-53FD-4C64-9590-01216DEF2680}"/>
          </ac:spMkLst>
        </pc:spChg>
        <pc:picChg chg="del">
          <ac:chgData name="Boban Srezovski" userId="d2c5dd452d77a740" providerId="LiveId" clId="{2394173E-F0EE-4C1C-A7F7-DC92C596D8C2}" dt="2022-03-22T23:55:38.410" v="502" actId="478"/>
          <ac:picMkLst>
            <pc:docMk/>
            <pc:sldMk cId="1238763231" sldId="537"/>
            <ac:picMk id="6" creationId="{EDE30C18-26F7-412B-8BEC-A15B140C442A}"/>
          </ac:picMkLst>
        </pc:picChg>
      </pc:sldChg>
      <pc:sldChg chg="addSp modSp mod">
        <pc:chgData name="Boban Srezovski" userId="d2c5dd452d77a740" providerId="LiveId" clId="{2394173E-F0EE-4C1C-A7F7-DC92C596D8C2}" dt="2022-03-23T00:00:52.219" v="572" actId="20577"/>
        <pc:sldMkLst>
          <pc:docMk/>
          <pc:sldMk cId="1573436300" sldId="538"/>
        </pc:sldMkLst>
        <pc:spChg chg="mod">
          <ac:chgData name="Boban Srezovski" userId="d2c5dd452d77a740" providerId="LiveId" clId="{2394173E-F0EE-4C1C-A7F7-DC92C596D8C2}" dt="2022-03-23T00:00:01.904" v="534"/>
          <ac:spMkLst>
            <pc:docMk/>
            <pc:sldMk cId="1573436300" sldId="538"/>
            <ac:spMk id="2" creationId="{7C6D2843-BF9F-4FE7-9A2E-C8A64C8FFA90}"/>
          </ac:spMkLst>
        </pc:spChg>
        <pc:spChg chg="mod">
          <ac:chgData name="Boban Srezovski" userId="d2c5dd452d77a740" providerId="LiveId" clId="{2394173E-F0EE-4C1C-A7F7-DC92C596D8C2}" dt="2022-03-23T00:00:52.219" v="572" actId="20577"/>
          <ac:spMkLst>
            <pc:docMk/>
            <pc:sldMk cId="1573436300" sldId="538"/>
            <ac:spMk id="3" creationId="{7191CFFF-53FD-4C64-9590-01216DEF2680}"/>
          </ac:spMkLst>
        </pc:spChg>
        <pc:picChg chg="add mod">
          <ac:chgData name="Boban Srezovski" userId="d2c5dd452d77a740" providerId="LiveId" clId="{2394173E-F0EE-4C1C-A7F7-DC92C596D8C2}" dt="2022-03-23T00:00:25.858" v="547" actId="1076"/>
          <ac:picMkLst>
            <pc:docMk/>
            <pc:sldMk cId="1573436300" sldId="538"/>
            <ac:picMk id="5" creationId="{1191860D-3E67-49E1-90A6-D901979C2BE7}"/>
          </ac:picMkLst>
        </pc:picChg>
      </pc:sldChg>
      <pc:sldChg chg="delSp modSp del mod">
        <pc:chgData name="Boban Srezovski" userId="d2c5dd452d77a740" providerId="LiveId" clId="{2394173E-F0EE-4C1C-A7F7-DC92C596D8C2}" dt="2022-03-23T00:34:02.530" v="575" actId="47"/>
        <pc:sldMkLst>
          <pc:docMk/>
          <pc:sldMk cId="1194001363" sldId="539"/>
        </pc:sldMkLst>
        <pc:spChg chg="mod">
          <ac:chgData name="Boban Srezovski" userId="d2c5dd452d77a740" providerId="LiveId" clId="{2394173E-F0EE-4C1C-A7F7-DC92C596D8C2}" dt="2022-03-23T00:33:51.156" v="573"/>
          <ac:spMkLst>
            <pc:docMk/>
            <pc:sldMk cId="1194001363" sldId="539"/>
            <ac:spMk id="2" creationId="{7C6D2843-BF9F-4FE7-9A2E-C8A64C8FFA90}"/>
          </ac:spMkLst>
        </pc:spChg>
        <pc:picChg chg="del">
          <ac:chgData name="Boban Srezovski" userId="d2c5dd452d77a740" providerId="LiveId" clId="{2394173E-F0EE-4C1C-A7F7-DC92C596D8C2}" dt="2022-03-23T00:33:57.890" v="574" actId="478"/>
          <ac:picMkLst>
            <pc:docMk/>
            <pc:sldMk cId="1194001363" sldId="539"/>
            <ac:picMk id="5" creationId="{A3B3C4C2-748F-4FA8-BD01-27F86C22A82E}"/>
          </ac:picMkLst>
        </pc:picChg>
      </pc:sldChg>
      <pc:sldChg chg="del">
        <pc:chgData name="Boban Srezovski" userId="d2c5dd452d77a740" providerId="LiveId" clId="{2394173E-F0EE-4C1C-A7F7-DC92C596D8C2}" dt="2022-03-23T00:34:05.072" v="577" actId="47"/>
        <pc:sldMkLst>
          <pc:docMk/>
          <pc:sldMk cId="895117049" sldId="540"/>
        </pc:sldMkLst>
      </pc:sldChg>
      <pc:sldChg chg="addSp delSp modSp mod">
        <pc:chgData name="Boban Srezovski" userId="d2c5dd452d77a740" providerId="LiveId" clId="{2394173E-F0EE-4C1C-A7F7-DC92C596D8C2}" dt="2022-03-23T00:36:50.502" v="639" actId="14100"/>
        <pc:sldMkLst>
          <pc:docMk/>
          <pc:sldMk cId="4211995243" sldId="541"/>
        </pc:sldMkLst>
        <pc:spChg chg="mod">
          <ac:chgData name="Boban Srezovski" userId="d2c5dd452d77a740" providerId="LiveId" clId="{2394173E-F0EE-4C1C-A7F7-DC92C596D8C2}" dt="2022-03-23T00:36:16.540" v="626"/>
          <ac:spMkLst>
            <pc:docMk/>
            <pc:sldMk cId="4211995243" sldId="541"/>
            <ac:spMk id="2" creationId="{7C6D2843-BF9F-4FE7-9A2E-C8A64C8FFA90}"/>
          </ac:spMkLst>
        </pc:spChg>
        <pc:spChg chg="mod">
          <ac:chgData name="Boban Srezovski" userId="d2c5dd452d77a740" providerId="LiveId" clId="{2394173E-F0EE-4C1C-A7F7-DC92C596D8C2}" dt="2022-03-23T00:36:50.502" v="639" actId="14100"/>
          <ac:spMkLst>
            <pc:docMk/>
            <pc:sldMk cId="4211995243" sldId="541"/>
            <ac:spMk id="6" creationId="{E4F9CF5B-8DF4-4E68-ACB9-A5CD03BA29FA}"/>
          </ac:spMkLst>
        </pc:spChg>
        <pc:picChg chg="add mod">
          <ac:chgData name="Boban Srezovski" userId="d2c5dd452d77a740" providerId="LiveId" clId="{2394173E-F0EE-4C1C-A7F7-DC92C596D8C2}" dt="2022-03-23T00:36:34.544" v="630" actId="1076"/>
          <ac:picMkLst>
            <pc:docMk/>
            <pc:sldMk cId="4211995243" sldId="541"/>
            <ac:picMk id="4" creationId="{B873B279-172C-4A44-B539-B11F315F830D}"/>
          </ac:picMkLst>
        </pc:picChg>
        <pc:picChg chg="del">
          <ac:chgData name="Boban Srezovski" userId="d2c5dd452d77a740" providerId="LiveId" clId="{2394173E-F0EE-4C1C-A7F7-DC92C596D8C2}" dt="2022-03-23T00:36:21.610" v="627" actId="478"/>
          <ac:picMkLst>
            <pc:docMk/>
            <pc:sldMk cId="4211995243" sldId="541"/>
            <ac:picMk id="7" creationId="{77CD62A9-7C37-440B-8975-9D33E268AEA0}"/>
          </ac:picMkLst>
        </pc:picChg>
      </pc:sldChg>
      <pc:sldChg chg="delSp modSp mod">
        <pc:chgData name="Boban Srezovski" userId="d2c5dd452d77a740" providerId="LiveId" clId="{2394173E-F0EE-4C1C-A7F7-DC92C596D8C2}" dt="2022-03-23T00:37:45.067" v="674" actId="242"/>
        <pc:sldMkLst>
          <pc:docMk/>
          <pc:sldMk cId="4121062934" sldId="542"/>
        </pc:sldMkLst>
        <pc:spChg chg="mod">
          <ac:chgData name="Boban Srezovski" userId="d2c5dd452d77a740" providerId="LiveId" clId="{2394173E-F0EE-4C1C-A7F7-DC92C596D8C2}" dt="2022-03-23T00:37:14.539" v="640"/>
          <ac:spMkLst>
            <pc:docMk/>
            <pc:sldMk cId="4121062934" sldId="542"/>
            <ac:spMk id="2" creationId="{7C6D2843-BF9F-4FE7-9A2E-C8A64C8FFA90}"/>
          </ac:spMkLst>
        </pc:spChg>
        <pc:spChg chg="mod">
          <ac:chgData name="Boban Srezovski" userId="d2c5dd452d77a740" providerId="LiveId" clId="{2394173E-F0EE-4C1C-A7F7-DC92C596D8C2}" dt="2022-03-23T00:37:45.067" v="674" actId="242"/>
          <ac:spMkLst>
            <pc:docMk/>
            <pc:sldMk cId="4121062934" sldId="542"/>
            <ac:spMk id="6" creationId="{E4F9CF5B-8DF4-4E68-ACB9-A5CD03BA29FA}"/>
          </ac:spMkLst>
        </pc:spChg>
        <pc:picChg chg="del">
          <ac:chgData name="Boban Srezovski" userId="d2c5dd452d77a740" providerId="LiveId" clId="{2394173E-F0EE-4C1C-A7F7-DC92C596D8C2}" dt="2022-03-23T00:37:15.705" v="641" actId="478"/>
          <ac:picMkLst>
            <pc:docMk/>
            <pc:sldMk cId="4121062934" sldId="542"/>
            <ac:picMk id="7" creationId="{77CD62A9-7C37-440B-8975-9D33E268AEA0}"/>
          </ac:picMkLst>
        </pc:picChg>
      </pc:sldChg>
      <pc:sldChg chg="delSp modSp mod">
        <pc:chgData name="Boban Srezovski" userId="d2c5dd452d77a740" providerId="LiveId" clId="{2394173E-F0EE-4C1C-A7F7-DC92C596D8C2}" dt="2022-03-23T00:39:17.137" v="712" actId="14"/>
        <pc:sldMkLst>
          <pc:docMk/>
          <pc:sldMk cId="3432914426" sldId="543"/>
        </pc:sldMkLst>
        <pc:spChg chg="mod">
          <ac:chgData name="Boban Srezovski" userId="d2c5dd452d77a740" providerId="LiveId" clId="{2394173E-F0EE-4C1C-A7F7-DC92C596D8C2}" dt="2022-03-23T00:38:55.756" v="689"/>
          <ac:spMkLst>
            <pc:docMk/>
            <pc:sldMk cId="3432914426" sldId="543"/>
            <ac:spMk id="2" creationId="{7C6D2843-BF9F-4FE7-9A2E-C8A64C8FFA90}"/>
          </ac:spMkLst>
        </pc:spChg>
        <pc:spChg chg="mod">
          <ac:chgData name="Boban Srezovski" userId="d2c5dd452d77a740" providerId="LiveId" clId="{2394173E-F0EE-4C1C-A7F7-DC92C596D8C2}" dt="2022-03-23T00:39:17.137" v="712" actId="14"/>
          <ac:spMkLst>
            <pc:docMk/>
            <pc:sldMk cId="3432914426" sldId="543"/>
            <ac:spMk id="3" creationId="{7191CFFF-53FD-4C64-9590-01216DEF2680}"/>
          </ac:spMkLst>
        </pc:spChg>
        <pc:picChg chg="del">
          <ac:chgData name="Boban Srezovski" userId="d2c5dd452d77a740" providerId="LiveId" clId="{2394173E-F0EE-4C1C-A7F7-DC92C596D8C2}" dt="2022-03-23T00:38:56.600" v="690" actId="478"/>
          <ac:picMkLst>
            <pc:docMk/>
            <pc:sldMk cId="3432914426" sldId="543"/>
            <ac:picMk id="5" creationId="{DB165473-E629-46F6-8D10-D70A70E64CC6}"/>
          </ac:picMkLst>
        </pc:picChg>
      </pc:sldChg>
      <pc:sldChg chg="delSp modSp mod">
        <pc:chgData name="Boban Srezovski" userId="d2c5dd452d77a740" providerId="LiveId" clId="{2394173E-F0EE-4C1C-A7F7-DC92C596D8C2}" dt="2022-03-23T00:41:56.210" v="786" actId="242"/>
        <pc:sldMkLst>
          <pc:docMk/>
          <pc:sldMk cId="3097176294" sldId="544"/>
        </pc:sldMkLst>
        <pc:spChg chg="mod">
          <ac:chgData name="Boban Srezovski" userId="d2c5dd452d77a740" providerId="LiveId" clId="{2394173E-F0EE-4C1C-A7F7-DC92C596D8C2}" dt="2022-03-23T00:41:02.820" v="735"/>
          <ac:spMkLst>
            <pc:docMk/>
            <pc:sldMk cId="3097176294" sldId="544"/>
            <ac:spMk id="2" creationId="{7C6D2843-BF9F-4FE7-9A2E-C8A64C8FFA90}"/>
          </ac:spMkLst>
        </pc:spChg>
        <pc:spChg chg="mod">
          <ac:chgData name="Boban Srezovski" userId="d2c5dd452d77a740" providerId="LiveId" clId="{2394173E-F0EE-4C1C-A7F7-DC92C596D8C2}" dt="2022-03-23T00:41:56.210" v="786" actId="242"/>
          <ac:spMkLst>
            <pc:docMk/>
            <pc:sldMk cId="3097176294" sldId="544"/>
            <ac:spMk id="3" creationId="{7191CFFF-53FD-4C64-9590-01216DEF2680}"/>
          </ac:spMkLst>
        </pc:spChg>
        <pc:picChg chg="del">
          <ac:chgData name="Boban Srezovski" userId="d2c5dd452d77a740" providerId="LiveId" clId="{2394173E-F0EE-4C1C-A7F7-DC92C596D8C2}" dt="2022-03-23T00:41:19.359" v="736" actId="478"/>
          <ac:picMkLst>
            <pc:docMk/>
            <pc:sldMk cId="3097176294" sldId="544"/>
            <ac:picMk id="7" creationId="{C63A136B-7E3B-467B-ACA1-25F3AD71EE88}"/>
          </ac:picMkLst>
        </pc:picChg>
      </pc:sldChg>
      <pc:sldChg chg="del">
        <pc:chgData name="Boban Srezovski" userId="d2c5dd452d77a740" providerId="LiveId" clId="{2394173E-F0EE-4C1C-A7F7-DC92C596D8C2}" dt="2022-03-23T00:40:59.443" v="732" actId="47"/>
        <pc:sldMkLst>
          <pc:docMk/>
          <pc:sldMk cId="2353010646" sldId="545"/>
        </pc:sldMkLst>
      </pc:sldChg>
      <pc:sldChg chg="addSp delSp modSp mod">
        <pc:chgData name="Boban Srezovski" userId="d2c5dd452d77a740" providerId="LiveId" clId="{2394173E-F0EE-4C1C-A7F7-DC92C596D8C2}" dt="2022-03-23T00:42:43.667" v="806"/>
        <pc:sldMkLst>
          <pc:docMk/>
          <pc:sldMk cId="1138861877" sldId="546"/>
        </pc:sldMkLst>
        <pc:spChg chg="mod">
          <ac:chgData name="Boban Srezovski" userId="d2c5dd452d77a740" providerId="LiveId" clId="{2394173E-F0EE-4C1C-A7F7-DC92C596D8C2}" dt="2022-03-23T00:42:43.667" v="806"/>
          <ac:spMkLst>
            <pc:docMk/>
            <pc:sldMk cId="1138861877" sldId="546"/>
            <ac:spMk id="2" creationId="{7C6D2843-BF9F-4FE7-9A2E-C8A64C8FFA90}"/>
          </ac:spMkLst>
        </pc:spChg>
        <pc:spChg chg="mod">
          <ac:chgData name="Boban Srezovski" userId="d2c5dd452d77a740" providerId="LiveId" clId="{2394173E-F0EE-4C1C-A7F7-DC92C596D8C2}" dt="2022-03-23T00:42:32.261" v="805" actId="14100"/>
          <ac:spMkLst>
            <pc:docMk/>
            <pc:sldMk cId="1138861877" sldId="546"/>
            <ac:spMk id="3" creationId="{7191CFFF-53FD-4C64-9590-01216DEF2680}"/>
          </ac:spMkLst>
        </pc:spChg>
        <pc:picChg chg="del">
          <ac:chgData name="Boban Srezovski" userId="d2c5dd452d77a740" providerId="LiveId" clId="{2394173E-F0EE-4C1C-A7F7-DC92C596D8C2}" dt="2022-03-23T00:42:02.655" v="787" actId="478"/>
          <ac:picMkLst>
            <pc:docMk/>
            <pc:sldMk cId="1138861877" sldId="546"/>
            <ac:picMk id="5" creationId="{8253C521-FF81-4710-A6D6-1B04B5F556F7}"/>
          </ac:picMkLst>
        </pc:picChg>
        <pc:picChg chg="add mod">
          <ac:chgData name="Boban Srezovski" userId="d2c5dd452d77a740" providerId="LiveId" clId="{2394173E-F0EE-4C1C-A7F7-DC92C596D8C2}" dt="2022-03-23T00:42:29.862" v="804" actId="1076"/>
          <ac:picMkLst>
            <pc:docMk/>
            <pc:sldMk cId="1138861877" sldId="546"/>
            <ac:picMk id="6" creationId="{B641D1A7-3D97-4424-893E-CBFA08A9CCBB}"/>
          </ac:picMkLst>
        </pc:picChg>
      </pc:sldChg>
      <pc:sldChg chg="delSp modSp mod">
        <pc:chgData name="Boban Srezovski" userId="d2c5dd452d77a740" providerId="LiveId" clId="{2394173E-F0EE-4C1C-A7F7-DC92C596D8C2}" dt="2022-03-23T00:43:27.217" v="829" actId="20577"/>
        <pc:sldMkLst>
          <pc:docMk/>
          <pc:sldMk cId="1952305343" sldId="547"/>
        </pc:sldMkLst>
        <pc:spChg chg="mod">
          <ac:chgData name="Boban Srezovski" userId="d2c5dd452d77a740" providerId="LiveId" clId="{2394173E-F0EE-4C1C-A7F7-DC92C596D8C2}" dt="2022-03-23T00:43:27.217" v="829" actId="20577"/>
          <ac:spMkLst>
            <pc:docMk/>
            <pc:sldMk cId="1952305343" sldId="547"/>
            <ac:spMk id="3" creationId="{7191CFFF-53FD-4C64-9590-01216DEF2680}"/>
          </ac:spMkLst>
        </pc:spChg>
        <pc:picChg chg="del">
          <ac:chgData name="Boban Srezovski" userId="d2c5dd452d77a740" providerId="LiveId" clId="{2394173E-F0EE-4C1C-A7F7-DC92C596D8C2}" dt="2022-03-23T00:42:48.286" v="807" actId="478"/>
          <ac:picMkLst>
            <pc:docMk/>
            <pc:sldMk cId="1952305343" sldId="547"/>
            <ac:picMk id="6" creationId="{78CB54E9-BEC4-426D-AB24-1D22414B1EB9}"/>
          </ac:picMkLst>
        </pc:picChg>
      </pc:sldChg>
      <pc:sldChg chg="addSp delSp modSp mod">
        <pc:chgData name="Boban Srezovski" userId="d2c5dd452d77a740" providerId="LiveId" clId="{2394173E-F0EE-4C1C-A7F7-DC92C596D8C2}" dt="2022-03-23T00:48:48.966" v="890" actId="1076"/>
        <pc:sldMkLst>
          <pc:docMk/>
          <pc:sldMk cId="2345513876" sldId="548"/>
        </pc:sldMkLst>
        <pc:spChg chg="mod">
          <ac:chgData name="Boban Srezovski" userId="d2c5dd452d77a740" providerId="LiveId" clId="{2394173E-F0EE-4C1C-A7F7-DC92C596D8C2}" dt="2022-03-23T00:48:25.219" v="881"/>
          <ac:spMkLst>
            <pc:docMk/>
            <pc:sldMk cId="2345513876" sldId="548"/>
            <ac:spMk id="2" creationId="{7C6D2843-BF9F-4FE7-9A2E-C8A64C8FFA90}"/>
          </ac:spMkLst>
        </pc:spChg>
        <pc:spChg chg="mod">
          <ac:chgData name="Boban Srezovski" userId="d2c5dd452d77a740" providerId="LiveId" clId="{2394173E-F0EE-4C1C-A7F7-DC92C596D8C2}" dt="2022-03-23T00:48:38" v="888" actId="6549"/>
          <ac:spMkLst>
            <pc:docMk/>
            <pc:sldMk cId="2345513876" sldId="548"/>
            <ac:spMk id="3" creationId="{7191CFFF-53FD-4C64-9590-01216DEF2680}"/>
          </ac:spMkLst>
        </pc:spChg>
        <pc:picChg chg="add mod">
          <ac:chgData name="Boban Srezovski" userId="d2c5dd452d77a740" providerId="LiveId" clId="{2394173E-F0EE-4C1C-A7F7-DC92C596D8C2}" dt="2022-03-23T00:48:48.966" v="890" actId="1076"/>
          <ac:picMkLst>
            <pc:docMk/>
            <pc:sldMk cId="2345513876" sldId="548"/>
            <ac:picMk id="5" creationId="{46F39955-7925-4922-BFC9-3F6228A0D80A}"/>
          </ac:picMkLst>
        </pc:picChg>
        <pc:picChg chg="del">
          <ac:chgData name="Boban Srezovski" userId="d2c5dd452d77a740" providerId="LiveId" clId="{2394173E-F0EE-4C1C-A7F7-DC92C596D8C2}" dt="2022-03-23T00:48:33.247" v="883" actId="478"/>
          <ac:picMkLst>
            <pc:docMk/>
            <pc:sldMk cId="2345513876" sldId="548"/>
            <ac:picMk id="7" creationId="{73A376FC-B3D4-46F4-84FE-3C1E1C164FC0}"/>
          </ac:picMkLst>
        </pc:picChg>
      </pc:sldChg>
      <pc:sldChg chg="delSp modSp mod">
        <pc:chgData name="Boban Srezovski" userId="d2c5dd452d77a740" providerId="LiveId" clId="{2394173E-F0EE-4C1C-A7F7-DC92C596D8C2}" dt="2022-03-23T00:49:28.437" v="914" actId="14100"/>
        <pc:sldMkLst>
          <pc:docMk/>
          <pc:sldMk cId="3189532388" sldId="549"/>
        </pc:sldMkLst>
        <pc:spChg chg="mod">
          <ac:chgData name="Boban Srezovski" userId="d2c5dd452d77a740" providerId="LiveId" clId="{2394173E-F0EE-4C1C-A7F7-DC92C596D8C2}" dt="2022-03-23T00:48:59.090" v="893"/>
          <ac:spMkLst>
            <pc:docMk/>
            <pc:sldMk cId="3189532388" sldId="549"/>
            <ac:spMk id="2" creationId="{7C6D2843-BF9F-4FE7-9A2E-C8A64C8FFA90}"/>
          </ac:spMkLst>
        </pc:spChg>
        <pc:spChg chg="mod">
          <ac:chgData name="Boban Srezovski" userId="d2c5dd452d77a740" providerId="LiveId" clId="{2394173E-F0EE-4C1C-A7F7-DC92C596D8C2}" dt="2022-03-23T00:49:28.437" v="914" actId="14100"/>
          <ac:spMkLst>
            <pc:docMk/>
            <pc:sldMk cId="3189532388" sldId="549"/>
            <ac:spMk id="3" creationId="{7191CFFF-53FD-4C64-9590-01216DEF2680}"/>
          </ac:spMkLst>
        </pc:spChg>
        <pc:picChg chg="del">
          <ac:chgData name="Boban Srezovski" userId="d2c5dd452d77a740" providerId="LiveId" clId="{2394173E-F0EE-4C1C-A7F7-DC92C596D8C2}" dt="2022-03-23T00:49:07.807" v="894" actId="478"/>
          <ac:picMkLst>
            <pc:docMk/>
            <pc:sldMk cId="3189532388" sldId="549"/>
            <ac:picMk id="8" creationId="{9602F645-CB18-49E1-B64F-4A656FA7EFA3}"/>
          </ac:picMkLst>
        </pc:picChg>
        <pc:picChg chg="del">
          <ac:chgData name="Boban Srezovski" userId="d2c5dd452d77a740" providerId="LiveId" clId="{2394173E-F0EE-4C1C-A7F7-DC92C596D8C2}" dt="2022-03-23T00:49:11.303" v="897" actId="478"/>
          <ac:picMkLst>
            <pc:docMk/>
            <pc:sldMk cId="3189532388" sldId="549"/>
            <ac:picMk id="10" creationId="{3C99522B-FE43-4608-B93A-2679B3050787}"/>
          </ac:picMkLst>
        </pc:picChg>
      </pc:sldChg>
      <pc:sldChg chg="modSp mod">
        <pc:chgData name="Boban Srezovski" userId="d2c5dd452d77a740" providerId="LiveId" clId="{2394173E-F0EE-4C1C-A7F7-DC92C596D8C2}" dt="2022-03-23T01:15:02.014" v="1125" actId="6549"/>
        <pc:sldMkLst>
          <pc:docMk/>
          <pc:sldMk cId="2055545672" sldId="550"/>
        </pc:sldMkLst>
        <pc:spChg chg="mod">
          <ac:chgData name="Boban Srezovski" userId="d2c5dd452d77a740" providerId="LiveId" clId="{2394173E-F0EE-4C1C-A7F7-DC92C596D8C2}" dt="2022-03-23T01:14:22.625" v="1106"/>
          <ac:spMkLst>
            <pc:docMk/>
            <pc:sldMk cId="2055545672" sldId="550"/>
            <ac:spMk id="2" creationId="{D78F90F5-FAD9-4BB6-A484-9924570FB7C3}"/>
          </ac:spMkLst>
        </pc:spChg>
        <pc:spChg chg="mod">
          <ac:chgData name="Boban Srezovski" userId="d2c5dd452d77a740" providerId="LiveId" clId="{2394173E-F0EE-4C1C-A7F7-DC92C596D8C2}" dt="2022-03-23T01:15:02.014" v="1125" actId="6549"/>
          <ac:spMkLst>
            <pc:docMk/>
            <pc:sldMk cId="2055545672" sldId="550"/>
            <ac:spMk id="3" creationId="{99F681F9-0402-4D06-9BEF-D93BDD88C9FF}"/>
          </ac:spMkLst>
        </pc:spChg>
      </pc:sldChg>
      <pc:sldChg chg="delSp modSp mod">
        <pc:chgData name="Boban Srezovski" userId="d2c5dd452d77a740" providerId="LiveId" clId="{2394173E-F0EE-4C1C-A7F7-DC92C596D8C2}" dt="2022-03-23T01:19:46.782" v="1224"/>
        <pc:sldMkLst>
          <pc:docMk/>
          <pc:sldMk cId="2671087842" sldId="551"/>
        </pc:sldMkLst>
        <pc:spChg chg="mod">
          <ac:chgData name="Boban Srezovski" userId="d2c5dd452d77a740" providerId="LiveId" clId="{2394173E-F0EE-4C1C-A7F7-DC92C596D8C2}" dt="2022-03-23T01:19:46.782" v="1224"/>
          <ac:spMkLst>
            <pc:docMk/>
            <pc:sldMk cId="2671087842" sldId="551"/>
            <ac:spMk id="2" creationId="{5CEA75BC-051B-4517-B0C2-52748A9025EB}"/>
          </ac:spMkLst>
        </pc:spChg>
        <pc:spChg chg="mod">
          <ac:chgData name="Boban Srezovski" userId="d2c5dd452d77a740" providerId="LiveId" clId="{2394173E-F0EE-4C1C-A7F7-DC92C596D8C2}" dt="2022-03-23T01:19:29.405" v="1222" actId="255"/>
          <ac:spMkLst>
            <pc:docMk/>
            <pc:sldMk cId="2671087842" sldId="551"/>
            <ac:spMk id="3" creationId="{3A746977-C0C9-422D-A870-3763633BD0A4}"/>
          </ac:spMkLst>
        </pc:spChg>
        <pc:picChg chg="del">
          <ac:chgData name="Boban Srezovski" userId="d2c5dd452d77a740" providerId="LiveId" clId="{2394173E-F0EE-4C1C-A7F7-DC92C596D8C2}" dt="2022-03-23T01:18:01.644" v="1153" actId="478"/>
          <ac:picMkLst>
            <pc:docMk/>
            <pc:sldMk cId="2671087842" sldId="551"/>
            <ac:picMk id="14" creationId="{2B16D1EB-8B88-4484-8F89-5D6BF4091FCB}"/>
          </ac:picMkLst>
        </pc:picChg>
      </pc:sldChg>
      <pc:sldChg chg="addSp delSp modSp mod">
        <pc:chgData name="Boban Srezovski" userId="d2c5dd452d77a740" providerId="LiveId" clId="{2394173E-F0EE-4C1C-A7F7-DC92C596D8C2}" dt="2022-03-23T01:20:43.020" v="1267" actId="14100"/>
        <pc:sldMkLst>
          <pc:docMk/>
          <pc:sldMk cId="600017399" sldId="552"/>
        </pc:sldMkLst>
        <pc:spChg chg="mod">
          <ac:chgData name="Boban Srezovski" userId="d2c5dd452d77a740" providerId="LiveId" clId="{2394173E-F0EE-4C1C-A7F7-DC92C596D8C2}" dt="2022-03-23T01:19:48.727" v="1225"/>
          <ac:spMkLst>
            <pc:docMk/>
            <pc:sldMk cId="600017399" sldId="552"/>
            <ac:spMk id="2" creationId="{5CEA75BC-051B-4517-B0C2-52748A9025EB}"/>
          </ac:spMkLst>
        </pc:spChg>
        <pc:spChg chg="mod">
          <ac:chgData name="Boban Srezovski" userId="d2c5dd452d77a740" providerId="LiveId" clId="{2394173E-F0EE-4C1C-A7F7-DC92C596D8C2}" dt="2022-03-23T01:20:43.020" v="1267" actId="14100"/>
          <ac:spMkLst>
            <pc:docMk/>
            <pc:sldMk cId="600017399" sldId="552"/>
            <ac:spMk id="3" creationId="{3A746977-C0C9-422D-A870-3763633BD0A4}"/>
          </ac:spMkLst>
        </pc:spChg>
        <pc:spChg chg="add del">
          <ac:chgData name="Boban Srezovski" userId="d2c5dd452d77a740" providerId="LiveId" clId="{2394173E-F0EE-4C1C-A7F7-DC92C596D8C2}" dt="2022-03-23T01:19:58.785" v="1228" actId="22"/>
          <ac:spMkLst>
            <pc:docMk/>
            <pc:sldMk cId="600017399" sldId="552"/>
            <ac:spMk id="6" creationId="{1B323FBF-A20D-4AF4-8924-6B8433DA053A}"/>
          </ac:spMkLst>
        </pc:spChg>
        <pc:picChg chg="del">
          <ac:chgData name="Boban Srezovski" userId="d2c5dd452d77a740" providerId="LiveId" clId="{2394173E-F0EE-4C1C-A7F7-DC92C596D8C2}" dt="2022-03-23T01:19:51.142" v="1226" actId="478"/>
          <ac:picMkLst>
            <pc:docMk/>
            <pc:sldMk cId="600017399" sldId="552"/>
            <ac:picMk id="10" creationId="{54B20B3C-BF5A-45C5-8680-6F756D142E40}"/>
          </ac:picMkLst>
        </pc:picChg>
      </pc:sldChg>
      <pc:sldChg chg="del">
        <pc:chgData name="Boban Srezovski" userId="d2c5dd452d77a740" providerId="LiveId" clId="{2394173E-F0EE-4C1C-A7F7-DC92C596D8C2}" dt="2022-03-23T01:21:21.686" v="1268" actId="47"/>
        <pc:sldMkLst>
          <pc:docMk/>
          <pc:sldMk cId="1367093950" sldId="553"/>
        </pc:sldMkLst>
      </pc:sldChg>
      <pc:sldChg chg="del">
        <pc:chgData name="Boban Srezovski" userId="d2c5dd452d77a740" providerId="LiveId" clId="{2394173E-F0EE-4C1C-A7F7-DC92C596D8C2}" dt="2022-03-23T01:28:21.631" v="1463" actId="47"/>
        <pc:sldMkLst>
          <pc:docMk/>
          <pc:sldMk cId="3651434456" sldId="554"/>
        </pc:sldMkLst>
      </pc:sldChg>
      <pc:sldChg chg="del">
        <pc:chgData name="Boban Srezovski" userId="d2c5dd452d77a740" providerId="LiveId" clId="{2394173E-F0EE-4C1C-A7F7-DC92C596D8C2}" dt="2022-03-23T01:28:21.631" v="1463" actId="47"/>
        <pc:sldMkLst>
          <pc:docMk/>
          <pc:sldMk cId="1861801944" sldId="555"/>
        </pc:sldMkLst>
      </pc:sldChg>
      <pc:sldChg chg="del">
        <pc:chgData name="Boban Srezovski" userId="d2c5dd452d77a740" providerId="LiveId" clId="{2394173E-F0EE-4C1C-A7F7-DC92C596D8C2}" dt="2022-03-23T01:28:21.631" v="1463" actId="47"/>
        <pc:sldMkLst>
          <pc:docMk/>
          <pc:sldMk cId="3698629577" sldId="556"/>
        </pc:sldMkLst>
      </pc:sldChg>
      <pc:sldChg chg="del">
        <pc:chgData name="Boban Srezovski" userId="d2c5dd452d77a740" providerId="LiveId" clId="{2394173E-F0EE-4C1C-A7F7-DC92C596D8C2}" dt="2022-03-23T01:28:21.631" v="1463" actId="47"/>
        <pc:sldMkLst>
          <pc:docMk/>
          <pc:sldMk cId="1649025928" sldId="557"/>
        </pc:sldMkLst>
      </pc:sldChg>
      <pc:sldChg chg="addSp delSp modSp mod">
        <pc:chgData name="Boban Srezovski" userId="d2c5dd452d77a740" providerId="LiveId" clId="{2394173E-F0EE-4C1C-A7F7-DC92C596D8C2}" dt="2022-03-23T01:42:24.945" v="1630" actId="27636"/>
        <pc:sldMkLst>
          <pc:docMk/>
          <pc:sldMk cId="4175813189" sldId="558"/>
        </pc:sldMkLst>
        <pc:spChg chg="mod">
          <ac:chgData name="Boban Srezovski" userId="d2c5dd452d77a740" providerId="LiveId" clId="{2394173E-F0EE-4C1C-A7F7-DC92C596D8C2}" dt="2022-03-23T01:37:32.365" v="1555"/>
          <ac:spMkLst>
            <pc:docMk/>
            <pc:sldMk cId="4175813189" sldId="558"/>
            <ac:spMk id="2" creationId="{C9F86248-3367-41D1-8CBE-99F625F5DE90}"/>
          </ac:spMkLst>
        </pc:spChg>
        <pc:spChg chg="mod">
          <ac:chgData name="Boban Srezovski" userId="d2c5dd452d77a740" providerId="LiveId" clId="{2394173E-F0EE-4C1C-A7F7-DC92C596D8C2}" dt="2022-03-23T01:42:24.945" v="1630" actId="27636"/>
          <ac:spMkLst>
            <pc:docMk/>
            <pc:sldMk cId="4175813189" sldId="558"/>
            <ac:spMk id="3" creationId="{552E5C53-782F-4C3A-9CF6-2C21BA863637}"/>
          </ac:spMkLst>
        </pc:spChg>
        <pc:picChg chg="del">
          <ac:chgData name="Boban Srezovski" userId="d2c5dd452d77a740" providerId="LiveId" clId="{2394173E-F0EE-4C1C-A7F7-DC92C596D8C2}" dt="2022-03-23T01:34:59.716" v="1479" actId="478"/>
          <ac:picMkLst>
            <pc:docMk/>
            <pc:sldMk cId="4175813189" sldId="558"/>
            <ac:picMk id="5" creationId="{7137C831-54EC-4A00-8358-9517583D258A}"/>
          </ac:picMkLst>
        </pc:picChg>
        <pc:picChg chg="add mod">
          <ac:chgData name="Boban Srezovski" userId="d2c5dd452d77a740" providerId="LiveId" clId="{2394173E-F0EE-4C1C-A7F7-DC92C596D8C2}" dt="2022-03-23T01:41:58.595" v="1625" actId="1076"/>
          <ac:picMkLst>
            <pc:docMk/>
            <pc:sldMk cId="4175813189" sldId="558"/>
            <ac:picMk id="6" creationId="{86E93248-A14B-4827-B590-72A16D44896B}"/>
          </ac:picMkLst>
        </pc:picChg>
      </pc:sldChg>
      <pc:sldChg chg="delSp modSp mod">
        <pc:chgData name="Boban Srezovski" userId="d2c5dd452d77a740" providerId="LiveId" clId="{2394173E-F0EE-4C1C-A7F7-DC92C596D8C2}" dt="2022-03-23T01:42:37.373" v="1631" actId="242"/>
        <pc:sldMkLst>
          <pc:docMk/>
          <pc:sldMk cId="3719451911" sldId="559"/>
        </pc:sldMkLst>
        <pc:spChg chg="mod">
          <ac:chgData name="Boban Srezovski" userId="d2c5dd452d77a740" providerId="LiveId" clId="{2394173E-F0EE-4C1C-A7F7-DC92C596D8C2}" dt="2022-03-23T01:37:34.495" v="1556"/>
          <ac:spMkLst>
            <pc:docMk/>
            <pc:sldMk cId="3719451911" sldId="559"/>
            <ac:spMk id="2" creationId="{C9F86248-3367-41D1-8CBE-99F625F5DE90}"/>
          </ac:spMkLst>
        </pc:spChg>
        <pc:spChg chg="mod">
          <ac:chgData name="Boban Srezovski" userId="d2c5dd452d77a740" providerId="LiveId" clId="{2394173E-F0EE-4C1C-A7F7-DC92C596D8C2}" dt="2022-03-23T01:42:37.373" v="1631" actId="242"/>
          <ac:spMkLst>
            <pc:docMk/>
            <pc:sldMk cId="3719451911" sldId="559"/>
            <ac:spMk id="3" creationId="{552E5C53-782F-4C3A-9CF6-2C21BA863637}"/>
          </ac:spMkLst>
        </pc:spChg>
        <pc:picChg chg="del">
          <ac:chgData name="Boban Srezovski" userId="d2c5dd452d77a740" providerId="LiveId" clId="{2394173E-F0EE-4C1C-A7F7-DC92C596D8C2}" dt="2022-03-23T01:37:47.690" v="1559" actId="478"/>
          <ac:picMkLst>
            <pc:docMk/>
            <pc:sldMk cId="3719451911" sldId="559"/>
            <ac:picMk id="6" creationId="{85AC6490-FB50-426F-BCBC-D6B5A93F8664}"/>
          </ac:picMkLst>
        </pc:picChg>
      </pc:sldChg>
      <pc:sldChg chg="addSp delSp modSp mod">
        <pc:chgData name="Boban Srezovski" userId="d2c5dd452d77a740" providerId="LiveId" clId="{2394173E-F0EE-4C1C-A7F7-DC92C596D8C2}" dt="2022-03-23T01:49:59.603" v="1676" actId="12"/>
        <pc:sldMkLst>
          <pc:docMk/>
          <pc:sldMk cId="4049927956" sldId="560"/>
        </pc:sldMkLst>
        <pc:spChg chg="mod">
          <ac:chgData name="Boban Srezovski" userId="d2c5dd452d77a740" providerId="LiveId" clId="{2394173E-F0EE-4C1C-A7F7-DC92C596D8C2}" dt="2022-03-23T01:49:01.016" v="1650"/>
          <ac:spMkLst>
            <pc:docMk/>
            <pc:sldMk cId="4049927956" sldId="560"/>
            <ac:spMk id="2" creationId="{C9F86248-3367-41D1-8CBE-99F625F5DE90}"/>
          </ac:spMkLst>
        </pc:spChg>
        <pc:spChg chg="mod">
          <ac:chgData name="Boban Srezovski" userId="d2c5dd452d77a740" providerId="LiveId" clId="{2394173E-F0EE-4C1C-A7F7-DC92C596D8C2}" dt="2022-03-23T01:49:59.603" v="1676" actId="12"/>
          <ac:spMkLst>
            <pc:docMk/>
            <pc:sldMk cId="4049927956" sldId="560"/>
            <ac:spMk id="3" creationId="{552E5C53-782F-4C3A-9CF6-2C21BA863637}"/>
          </ac:spMkLst>
        </pc:spChg>
        <pc:picChg chg="add mod modCrop">
          <ac:chgData name="Boban Srezovski" userId="d2c5dd452d77a740" providerId="LiveId" clId="{2394173E-F0EE-4C1C-A7F7-DC92C596D8C2}" dt="2022-03-23T01:49:28.777" v="1657" actId="732"/>
          <ac:picMkLst>
            <pc:docMk/>
            <pc:sldMk cId="4049927956" sldId="560"/>
            <ac:picMk id="5" creationId="{773846D0-607D-46F3-A3E7-506CEF5231A3}"/>
          </ac:picMkLst>
        </pc:picChg>
        <pc:picChg chg="del">
          <ac:chgData name="Boban Srezovski" userId="d2c5dd452d77a740" providerId="LiveId" clId="{2394173E-F0EE-4C1C-A7F7-DC92C596D8C2}" dt="2022-03-23T01:49:17.354" v="1652" actId="478"/>
          <ac:picMkLst>
            <pc:docMk/>
            <pc:sldMk cId="4049927956" sldId="560"/>
            <ac:picMk id="6" creationId="{43DF5796-DCD8-4FCB-B9CB-54418BEBA183}"/>
          </ac:picMkLst>
        </pc:picChg>
      </pc:sldChg>
      <pc:sldChg chg="del">
        <pc:chgData name="Boban Srezovski" userId="d2c5dd452d77a740" providerId="LiveId" clId="{2394173E-F0EE-4C1C-A7F7-DC92C596D8C2}" dt="2022-03-23T01:55:08.083" v="1855" actId="47"/>
        <pc:sldMkLst>
          <pc:docMk/>
          <pc:sldMk cId="3849273553" sldId="561"/>
        </pc:sldMkLst>
      </pc:sldChg>
      <pc:sldChg chg="del">
        <pc:chgData name="Boban Srezovski" userId="d2c5dd452d77a740" providerId="LiveId" clId="{2394173E-F0EE-4C1C-A7F7-DC92C596D8C2}" dt="2022-03-23T01:58:30.459" v="1977" actId="47"/>
        <pc:sldMkLst>
          <pc:docMk/>
          <pc:sldMk cId="1863175035" sldId="562"/>
        </pc:sldMkLst>
      </pc:sldChg>
      <pc:sldChg chg="delSp modSp mod">
        <pc:chgData name="Boban Srezovski" userId="d2c5dd452d77a740" providerId="LiveId" clId="{2394173E-F0EE-4C1C-A7F7-DC92C596D8C2}" dt="2022-03-23T02:06:57.642" v="2181" actId="6549"/>
        <pc:sldMkLst>
          <pc:docMk/>
          <pc:sldMk cId="596836900" sldId="563"/>
        </pc:sldMkLst>
        <pc:spChg chg="mod">
          <ac:chgData name="Boban Srezovski" userId="d2c5dd452d77a740" providerId="LiveId" clId="{2394173E-F0EE-4C1C-A7F7-DC92C596D8C2}" dt="2022-03-23T02:06:57.642" v="2181" actId="6549"/>
          <ac:spMkLst>
            <pc:docMk/>
            <pc:sldMk cId="596836900" sldId="563"/>
            <ac:spMk id="3" creationId="{552E5C53-782F-4C3A-9CF6-2C21BA863637}"/>
          </ac:spMkLst>
        </pc:spChg>
        <pc:picChg chg="del">
          <ac:chgData name="Boban Srezovski" userId="d2c5dd452d77a740" providerId="LiveId" clId="{2394173E-F0EE-4C1C-A7F7-DC92C596D8C2}" dt="2022-03-23T02:06:22.033" v="2145" actId="478"/>
          <ac:picMkLst>
            <pc:docMk/>
            <pc:sldMk cId="596836900" sldId="563"/>
            <ac:picMk id="7" creationId="{9FA59EBC-4CA6-476C-9B0B-51ABF7650350}"/>
          </ac:picMkLst>
        </pc:picChg>
      </pc:sldChg>
      <pc:sldChg chg="delSp modSp mod">
        <pc:chgData name="Boban Srezovski" userId="d2c5dd452d77a740" providerId="LiveId" clId="{2394173E-F0EE-4C1C-A7F7-DC92C596D8C2}" dt="2022-03-23T02:08:06.388" v="2198" actId="242"/>
        <pc:sldMkLst>
          <pc:docMk/>
          <pc:sldMk cId="217868071" sldId="564"/>
        </pc:sldMkLst>
        <pc:spChg chg="mod">
          <ac:chgData name="Boban Srezovski" userId="d2c5dd452d77a740" providerId="LiveId" clId="{2394173E-F0EE-4C1C-A7F7-DC92C596D8C2}" dt="2022-03-23T02:07:43.918" v="2186"/>
          <ac:spMkLst>
            <pc:docMk/>
            <pc:sldMk cId="217868071" sldId="564"/>
            <ac:spMk id="2" creationId="{C9F86248-3367-41D1-8CBE-99F625F5DE90}"/>
          </ac:spMkLst>
        </pc:spChg>
        <pc:spChg chg="mod">
          <ac:chgData name="Boban Srezovski" userId="d2c5dd452d77a740" providerId="LiveId" clId="{2394173E-F0EE-4C1C-A7F7-DC92C596D8C2}" dt="2022-03-23T02:08:06.388" v="2198" actId="242"/>
          <ac:spMkLst>
            <pc:docMk/>
            <pc:sldMk cId="217868071" sldId="564"/>
            <ac:spMk id="3" creationId="{552E5C53-782F-4C3A-9CF6-2C21BA863637}"/>
          </ac:spMkLst>
        </pc:spChg>
        <pc:picChg chg="del">
          <ac:chgData name="Boban Srezovski" userId="d2c5dd452d77a740" providerId="LiveId" clId="{2394173E-F0EE-4C1C-A7F7-DC92C596D8C2}" dt="2022-03-23T02:07:52.161" v="2188" actId="478"/>
          <ac:picMkLst>
            <pc:docMk/>
            <pc:sldMk cId="217868071" sldId="564"/>
            <ac:picMk id="5" creationId="{E948F197-1809-46B6-A129-C03425F8666F}"/>
          </ac:picMkLst>
        </pc:picChg>
      </pc:sldChg>
      <pc:sldChg chg="addSp delSp modSp mod">
        <pc:chgData name="Boban Srezovski" userId="d2c5dd452d77a740" providerId="LiveId" clId="{2394173E-F0EE-4C1C-A7F7-DC92C596D8C2}" dt="2022-03-23T02:09:52.709" v="2227" actId="22"/>
        <pc:sldMkLst>
          <pc:docMk/>
          <pc:sldMk cId="2934930543" sldId="565"/>
        </pc:sldMkLst>
        <pc:spChg chg="mod">
          <ac:chgData name="Boban Srezovski" userId="d2c5dd452d77a740" providerId="LiveId" clId="{2394173E-F0EE-4C1C-A7F7-DC92C596D8C2}" dt="2022-03-23T02:08:11.675" v="2199"/>
          <ac:spMkLst>
            <pc:docMk/>
            <pc:sldMk cId="2934930543" sldId="565"/>
            <ac:spMk id="2" creationId="{C9F86248-3367-41D1-8CBE-99F625F5DE90}"/>
          </ac:spMkLst>
        </pc:spChg>
        <pc:spChg chg="mod">
          <ac:chgData name="Boban Srezovski" userId="d2c5dd452d77a740" providerId="LiveId" clId="{2394173E-F0EE-4C1C-A7F7-DC92C596D8C2}" dt="2022-03-23T02:09:01.242" v="2224" actId="20577"/>
          <ac:spMkLst>
            <pc:docMk/>
            <pc:sldMk cId="2934930543" sldId="565"/>
            <ac:spMk id="3" creationId="{552E5C53-782F-4C3A-9CF6-2C21BA863637}"/>
          </ac:spMkLst>
        </pc:spChg>
        <pc:spChg chg="add del">
          <ac:chgData name="Boban Srezovski" userId="d2c5dd452d77a740" providerId="LiveId" clId="{2394173E-F0EE-4C1C-A7F7-DC92C596D8C2}" dt="2022-03-23T02:09:52.709" v="2227" actId="22"/>
          <ac:spMkLst>
            <pc:docMk/>
            <pc:sldMk cId="2934930543" sldId="565"/>
            <ac:spMk id="8" creationId="{410979C4-C62C-401D-9919-567960BF3574}"/>
          </ac:spMkLst>
        </pc:spChg>
        <pc:picChg chg="add mod">
          <ac:chgData name="Boban Srezovski" userId="d2c5dd452d77a740" providerId="LiveId" clId="{2394173E-F0EE-4C1C-A7F7-DC92C596D8C2}" dt="2022-03-23T02:09:05.823" v="2225" actId="1076"/>
          <ac:picMkLst>
            <pc:docMk/>
            <pc:sldMk cId="2934930543" sldId="565"/>
            <ac:picMk id="5" creationId="{84BA2E26-ABA4-4A24-95E1-8ACB5DC81C36}"/>
          </ac:picMkLst>
        </pc:picChg>
        <pc:picChg chg="del">
          <ac:chgData name="Boban Srezovski" userId="d2c5dd452d77a740" providerId="LiveId" clId="{2394173E-F0EE-4C1C-A7F7-DC92C596D8C2}" dt="2022-03-23T02:08:17.673" v="2201" actId="478"/>
          <ac:picMkLst>
            <pc:docMk/>
            <pc:sldMk cId="2934930543" sldId="565"/>
            <ac:picMk id="6" creationId="{669F63EF-63A7-406F-9927-C4BA409C963A}"/>
          </ac:picMkLst>
        </pc:picChg>
      </pc:sldChg>
      <pc:sldChg chg="del">
        <pc:chgData name="Boban Srezovski" userId="d2c5dd452d77a740" providerId="LiveId" clId="{2394173E-F0EE-4C1C-A7F7-DC92C596D8C2}" dt="2022-03-23T02:15:39.247" v="2347" actId="47"/>
        <pc:sldMkLst>
          <pc:docMk/>
          <pc:sldMk cId="3667011101" sldId="566"/>
        </pc:sldMkLst>
      </pc:sldChg>
      <pc:sldChg chg="del">
        <pc:chgData name="Boban Srezovski" userId="d2c5dd452d77a740" providerId="LiveId" clId="{2394173E-F0EE-4C1C-A7F7-DC92C596D8C2}" dt="2022-03-23T02:18:43.865" v="2423" actId="47"/>
        <pc:sldMkLst>
          <pc:docMk/>
          <pc:sldMk cId="3287871887" sldId="567"/>
        </pc:sldMkLst>
      </pc:sldChg>
      <pc:sldChg chg="delSp modSp mod">
        <pc:chgData name="Boban Srezovski" userId="d2c5dd452d77a740" providerId="LiveId" clId="{2394173E-F0EE-4C1C-A7F7-DC92C596D8C2}" dt="2022-03-25T16:11:50.104" v="2692" actId="20577"/>
        <pc:sldMkLst>
          <pc:docMk/>
          <pc:sldMk cId="970220477" sldId="568"/>
        </pc:sldMkLst>
        <pc:spChg chg="mod">
          <ac:chgData name="Boban Srezovski" userId="d2c5dd452d77a740" providerId="LiveId" clId="{2394173E-F0EE-4C1C-A7F7-DC92C596D8C2}" dt="2022-03-25T16:10:07.034" v="2652"/>
          <ac:spMkLst>
            <pc:docMk/>
            <pc:sldMk cId="970220477" sldId="568"/>
            <ac:spMk id="2" creationId="{FB694F89-0A19-407F-B872-95A582762C20}"/>
          </ac:spMkLst>
        </pc:spChg>
        <pc:spChg chg="mod">
          <ac:chgData name="Boban Srezovski" userId="d2c5dd452d77a740" providerId="LiveId" clId="{2394173E-F0EE-4C1C-A7F7-DC92C596D8C2}" dt="2022-03-25T16:11:50.104" v="2692" actId="20577"/>
          <ac:spMkLst>
            <pc:docMk/>
            <pc:sldMk cId="970220477" sldId="568"/>
            <ac:spMk id="3" creationId="{C2F0F815-22CC-4D71-AA71-74332432CFD7}"/>
          </ac:spMkLst>
        </pc:spChg>
        <pc:picChg chg="del">
          <ac:chgData name="Boban Srezovski" userId="d2c5dd452d77a740" providerId="LiveId" clId="{2394173E-F0EE-4C1C-A7F7-DC92C596D8C2}" dt="2022-03-25T16:10:08.081" v="2653" actId="478"/>
          <ac:picMkLst>
            <pc:docMk/>
            <pc:sldMk cId="970220477" sldId="568"/>
            <ac:picMk id="5" creationId="{DC6B4543-6905-4995-B1F6-164A751C8B3C}"/>
          </ac:picMkLst>
        </pc:picChg>
      </pc:sldChg>
      <pc:sldChg chg="addSp delSp modSp mod">
        <pc:chgData name="Boban Srezovski" userId="d2c5dd452d77a740" providerId="LiveId" clId="{2394173E-F0EE-4C1C-A7F7-DC92C596D8C2}" dt="2022-03-25T16:20:18.416" v="2914" actId="20577"/>
        <pc:sldMkLst>
          <pc:docMk/>
          <pc:sldMk cId="3201858735" sldId="569"/>
        </pc:sldMkLst>
        <pc:spChg chg="mod">
          <ac:chgData name="Boban Srezovski" userId="d2c5dd452d77a740" providerId="LiveId" clId="{2394173E-F0EE-4C1C-A7F7-DC92C596D8C2}" dt="2022-03-25T16:19:32.671" v="2875"/>
          <ac:spMkLst>
            <pc:docMk/>
            <pc:sldMk cId="3201858735" sldId="569"/>
            <ac:spMk id="2" creationId="{A9BE1B5B-12BE-42A9-83CF-DED06B560576}"/>
          </ac:spMkLst>
        </pc:spChg>
        <pc:spChg chg="mod">
          <ac:chgData name="Boban Srezovski" userId="d2c5dd452d77a740" providerId="LiveId" clId="{2394173E-F0EE-4C1C-A7F7-DC92C596D8C2}" dt="2022-03-25T16:20:18.416" v="2914" actId="20577"/>
          <ac:spMkLst>
            <pc:docMk/>
            <pc:sldMk cId="3201858735" sldId="569"/>
            <ac:spMk id="3" creationId="{43DC0B65-7E38-4B15-97C7-8B0B630C8DBD}"/>
          </ac:spMkLst>
        </pc:spChg>
        <pc:picChg chg="add mod modCrop">
          <ac:chgData name="Boban Srezovski" userId="d2c5dd452d77a740" providerId="LiveId" clId="{2394173E-F0EE-4C1C-A7F7-DC92C596D8C2}" dt="2022-03-25T16:19:55.747" v="2883" actId="732"/>
          <ac:picMkLst>
            <pc:docMk/>
            <pc:sldMk cId="3201858735" sldId="569"/>
            <ac:picMk id="5" creationId="{594269C7-5D83-4695-A254-C5AFBD4C0056}"/>
          </ac:picMkLst>
        </pc:picChg>
        <pc:picChg chg="del">
          <ac:chgData name="Boban Srezovski" userId="d2c5dd452d77a740" providerId="LiveId" clId="{2394173E-F0EE-4C1C-A7F7-DC92C596D8C2}" dt="2022-03-25T16:19:38.710" v="2879" actId="478"/>
          <ac:picMkLst>
            <pc:docMk/>
            <pc:sldMk cId="3201858735" sldId="569"/>
            <ac:picMk id="6" creationId="{E838553F-89BB-4162-8C76-3E4F201EF18D}"/>
          </ac:picMkLst>
        </pc:picChg>
      </pc:sldChg>
      <pc:sldChg chg="addSp delSp modSp mod">
        <pc:chgData name="Boban Srezovski" userId="d2c5dd452d77a740" providerId="LiveId" clId="{2394173E-F0EE-4C1C-A7F7-DC92C596D8C2}" dt="2022-03-25T16:21:04.787" v="2929" actId="1076"/>
        <pc:sldMkLst>
          <pc:docMk/>
          <pc:sldMk cId="594213496" sldId="570"/>
        </pc:sldMkLst>
        <pc:spChg chg="mod">
          <ac:chgData name="Boban Srezovski" userId="d2c5dd452d77a740" providerId="LiveId" clId="{2394173E-F0EE-4C1C-A7F7-DC92C596D8C2}" dt="2022-03-25T16:20:32.335" v="2915"/>
          <ac:spMkLst>
            <pc:docMk/>
            <pc:sldMk cId="594213496" sldId="570"/>
            <ac:spMk id="2" creationId="{A9BE1B5B-12BE-42A9-83CF-DED06B560576}"/>
          </ac:spMkLst>
        </pc:spChg>
        <pc:spChg chg="mod">
          <ac:chgData name="Boban Srezovski" userId="d2c5dd452d77a740" providerId="LiveId" clId="{2394173E-F0EE-4C1C-A7F7-DC92C596D8C2}" dt="2022-03-25T16:20:48.700" v="2925" actId="242"/>
          <ac:spMkLst>
            <pc:docMk/>
            <pc:sldMk cId="594213496" sldId="570"/>
            <ac:spMk id="3" creationId="{43DC0B65-7E38-4B15-97C7-8B0B630C8DBD}"/>
          </ac:spMkLst>
        </pc:spChg>
        <pc:picChg chg="add mod">
          <ac:chgData name="Boban Srezovski" userId="d2c5dd452d77a740" providerId="LiveId" clId="{2394173E-F0EE-4C1C-A7F7-DC92C596D8C2}" dt="2022-03-25T16:21:04.787" v="2929" actId="1076"/>
          <ac:picMkLst>
            <pc:docMk/>
            <pc:sldMk cId="594213496" sldId="570"/>
            <ac:picMk id="5" creationId="{C16AEC62-83FD-4CC4-8F84-14807E530A96}"/>
          </ac:picMkLst>
        </pc:picChg>
        <pc:picChg chg="del">
          <ac:chgData name="Boban Srezovski" userId="d2c5dd452d77a740" providerId="LiveId" clId="{2394173E-F0EE-4C1C-A7F7-DC92C596D8C2}" dt="2022-03-25T16:20:38.095" v="2917" actId="478"/>
          <ac:picMkLst>
            <pc:docMk/>
            <pc:sldMk cId="594213496" sldId="570"/>
            <ac:picMk id="12" creationId="{B9F15CD3-41B8-46E2-80B5-28F777B935E3}"/>
          </ac:picMkLst>
        </pc:picChg>
      </pc:sldChg>
      <pc:sldChg chg="addSp delSp modSp mod">
        <pc:chgData name="Boban Srezovski" userId="d2c5dd452d77a740" providerId="LiveId" clId="{2394173E-F0EE-4C1C-A7F7-DC92C596D8C2}" dt="2022-03-26T10:05:42.654" v="3026"/>
        <pc:sldMkLst>
          <pc:docMk/>
          <pc:sldMk cId="1325396329" sldId="571"/>
        </pc:sldMkLst>
        <pc:spChg chg="mod">
          <ac:chgData name="Boban Srezovski" userId="d2c5dd452d77a740" providerId="LiveId" clId="{2394173E-F0EE-4C1C-A7F7-DC92C596D8C2}" dt="2022-03-26T10:05:42.654" v="3026"/>
          <ac:spMkLst>
            <pc:docMk/>
            <pc:sldMk cId="1325396329" sldId="571"/>
            <ac:spMk id="2" creationId="{0EA78ED8-8612-4764-BE35-F00851278351}"/>
          </ac:spMkLst>
        </pc:spChg>
        <pc:spChg chg="mod">
          <ac:chgData name="Boban Srezovski" userId="d2c5dd452d77a740" providerId="LiveId" clId="{2394173E-F0EE-4C1C-A7F7-DC92C596D8C2}" dt="2022-03-26T10:04:49.593" v="3019" actId="27636"/>
          <ac:spMkLst>
            <pc:docMk/>
            <pc:sldMk cId="1325396329" sldId="571"/>
            <ac:spMk id="3" creationId="{DD3ABBE7-9D21-4775-9CA0-5730E3461D89}"/>
          </ac:spMkLst>
        </pc:spChg>
        <pc:picChg chg="add mod">
          <ac:chgData name="Boban Srezovski" userId="d2c5dd452d77a740" providerId="LiveId" clId="{2394173E-F0EE-4C1C-A7F7-DC92C596D8C2}" dt="2022-03-26T10:04:55.264" v="3021" actId="14100"/>
          <ac:picMkLst>
            <pc:docMk/>
            <pc:sldMk cId="1325396329" sldId="571"/>
            <ac:picMk id="5" creationId="{BA0EEE4A-F7DA-46F6-B238-0ED49CE671DF}"/>
          </ac:picMkLst>
        </pc:picChg>
        <pc:picChg chg="del">
          <ac:chgData name="Boban Srezovski" userId="d2c5dd452d77a740" providerId="LiveId" clId="{2394173E-F0EE-4C1C-A7F7-DC92C596D8C2}" dt="2022-03-26T10:02:43.842" v="2953" actId="478"/>
          <ac:picMkLst>
            <pc:docMk/>
            <pc:sldMk cId="1325396329" sldId="571"/>
            <ac:picMk id="13" creationId="{00B2E315-F1A6-40F7-B043-720C53423D74}"/>
          </ac:picMkLst>
        </pc:picChg>
      </pc:sldChg>
      <pc:sldChg chg="delSp del mod">
        <pc:chgData name="Boban Srezovski" userId="d2c5dd452d77a740" providerId="LiveId" clId="{2394173E-F0EE-4C1C-A7F7-DC92C596D8C2}" dt="2022-03-26T10:05:32.765" v="3023" actId="47"/>
        <pc:sldMkLst>
          <pc:docMk/>
          <pc:sldMk cId="3302016369" sldId="572"/>
        </pc:sldMkLst>
        <pc:picChg chg="del">
          <ac:chgData name="Boban Srezovski" userId="d2c5dd452d77a740" providerId="LiveId" clId="{2394173E-F0EE-4C1C-A7F7-DC92C596D8C2}" dt="2022-03-26T10:05:09.865" v="3022" actId="478"/>
          <ac:picMkLst>
            <pc:docMk/>
            <pc:sldMk cId="3302016369" sldId="572"/>
            <ac:picMk id="16" creationId="{75C84256-7678-422F-9099-A01EBDE5B9B2}"/>
          </ac:picMkLst>
        </pc:picChg>
      </pc:sldChg>
      <pc:sldChg chg="addSp modSp mod">
        <pc:chgData name="Boban Srezovski" userId="d2c5dd452d77a740" providerId="LiveId" clId="{2394173E-F0EE-4C1C-A7F7-DC92C596D8C2}" dt="2022-03-26T10:08:03.288" v="3086" actId="14100"/>
        <pc:sldMkLst>
          <pc:docMk/>
          <pc:sldMk cId="3981767460" sldId="573"/>
        </pc:sldMkLst>
        <pc:spChg chg="mod">
          <ac:chgData name="Boban Srezovski" userId="d2c5dd452d77a740" providerId="LiveId" clId="{2394173E-F0EE-4C1C-A7F7-DC92C596D8C2}" dt="2022-03-26T10:05:44.318" v="3027"/>
          <ac:spMkLst>
            <pc:docMk/>
            <pc:sldMk cId="3981767460" sldId="573"/>
            <ac:spMk id="2" creationId="{0EA78ED8-8612-4764-BE35-F00851278351}"/>
          </ac:spMkLst>
        </pc:spChg>
        <pc:spChg chg="mod">
          <ac:chgData name="Boban Srezovski" userId="d2c5dd452d77a740" providerId="LiveId" clId="{2394173E-F0EE-4C1C-A7F7-DC92C596D8C2}" dt="2022-03-26T10:07:31.217" v="3075" actId="20577"/>
          <ac:spMkLst>
            <pc:docMk/>
            <pc:sldMk cId="3981767460" sldId="573"/>
            <ac:spMk id="3" creationId="{DD3ABBE7-9D21-4775-9CA0-5730E3461D89}"/>
          </ac:spMkLst>
        </pc:spChg>
        <pc:picChg chg="add mod">
          <ac:chgData name="Boban Srezovski" userId="d2c5dd452d77a740" providerId="LiveId" clId="{2394173E-F0EE-4C1C-A7F7-DC92C596D8C2}" dt="2022-03-26T10:07:03.617" v="3070" actId="1076"/>
          <ac:picMkLst>
            <pc:docMk/>
            <pc:sldMk cId="3981767460" sldId="573"/>
            <ac:picMk id="5" creationId="{5E534B7C-61E6-4F0F-9B05-351DD2A7D4EA}"/>
          </ac:picMkLst>
        </pc:picChg>
        <pc:picChg chg="add mod">
          <ac:chgData name="Boban Srezovski" userId="d2c5dd452d77a740" providerId="LiveId" clId="{2394173E-F0EE-4C1C-A7F7-DC92C596D8C2}" dt="2022-03-26T10:08:03.288" v="3086" actId="14100"/>
          <ac:picMkLst>
            <pc:docMk/>
            <pc:sldMk cId="3981767460" sldId="573"/>
            <ac:picMk id="7" creationId="{512246C0-168A-4C39-B14E-8990414C59D5}"/>
          </ac:picMkLst>
        </pc:picChg>
        <pc:picChg chg="add mod">
          <ac:chgData name="Boban Srezovski" userId="d2c5dd452d77a740" providerId="LiveId" clId="{2394173E-F0EE-4C1C-A7F7-DC92C596D8C2}" dt="2022-03-26T10:08:00.497" v="3085" actId="14100"/>
          <ac:picMkLst>
            <pc:docMk/>
            <pc:sldMk cId="3981767460" sldId="573"/>
            <ac:picMk id="8" creationId="{07373CF6-3059-4E58-A416-5960B7AD1B8B}"/>
          </ac:picMkLst>
        </pc:picChg>
      </pc:sldChg>
      <pc:sldChg chg="addSp delSp modSp mod">
        <pc:chgData name="Boban Srezovski" userId="d2c5dd452d77a740" providerId="LiveId" clId="{2394173E-F0EE-4C1C-A7F7-DC92C596D8C2}" dt="2022-03-26T10:44:53.838" v="3885" actId="1076"/>
        <pc:sldMkLst>
          <pc:docMk/>
          <pc:sldMk cId="1488736432" sldId="574"/>
        </pc:sldMkLst>
        <pc:spChg chg="mod">
          <ac:chgData name="Boban Srezovski" userId="d2c5dd452d77a740" providerId="LiveId" clId="{2394173E-F0EE-4C1C-A7F7-DC92C596D8C2}" dt="2022-03-26T10:44:24.916" v="3878"/>
          <ac:spMkLst>
            <pc:docMk/>
            <pc:sldMk cId="1488736432" sldId="574"/>
            <ac:spMk id="2" creationId="{0EA78ED8-8612-4764-BE35-F00851278351}"/>
          </ac:spMkLst>
        </pc:spChg>
        <pc:spChg chg="mod">
          <ac:chgData name="Boban Srezovski" userId="d2c5dd452d77a740" providerId="LiveId" clId="{2394173E-F0EE-4C1C-A7F7-DC92C596D8C2}" dt="2022-03-26T10:44:40.056" v="3880" actId="12"/>
          <ac:spMkLst>
            <pc:docMk/>
            <pc:sldMk cId="1488736432" sldId="574"/>
            <ac:spMk id="3" creationId="{DD3ABBE7-9D21-4775-9CA0-5730E3461D89}"/>
          </ac:spMkLst>
        </pc:spChg>
        <pc:picChg chg="del">
          <ac:chgData name="Boban Srezovski" userId="d2c5dd452d77a740" providerId="LiveId" clId="{2394173E-F0EE-4C1C-A7F7-DC92C596D8C2}" dt="2022-03-26T10:44:41.911" v="3881" actId="478"/>
          <ac:picMkLst>
            <pc:docMk/>
            <pc:sldMk cId="1488736432" sldId="574"/>
            <ac:picMk id="5" creationId="{0A00EF43-891B-4EC3-9B4C-A76D3CCDC213}"/>
          </ac:picMkLst>
        </pc:picChg>
        <pc:picChg chg="add mod">
          <ac:chgData name="Boban Srezovski" userId="d2c5dd452d77a740" providerId="LiveId" clId="{2394173E-F0EE-4C1C-A7F7-DC92C596D8C2}" dt="2022-03-26T10:44:53.838" v="3885" actId="1076"/>
          <ac:picMkLst>
            <pc:docMk/>
            <pc:sldMk cId="1488736432" sldId="574"/>
            <ac:picMk id="6" creationId="{800B474A-9C34-44F0-BCDF-5BC8477BF4C5}"/>
          </ac:picMkLst>
        </pc:picChg>
      </pc:sldChg>
      <pc:sldChg chg="addSp delSp modSp mod">
        <pc:chgData name="Boban Srezovski" userId="d2c5dd452d77a740" providerId="LiveId" clId="{2394173E-F0EE-4C1C-A7F7-DC92C596D8C2}" dt="2022-03-26T11:02:42.932" v="4115" actId="1076"/>
        <pc:sldMkLst>
          <pc:docMk/>
          <pc:sldMk cId="1487107090" sldId="575"/>
        </pc:sldMkLst>
        <pc:spChg chg="mod">
          <ac:chgData name="Boban Srezovski" userId="d2c5dd452d77a740" providerId="LiveId" clId="{2394173E-F0EE-4C1C-A7F7-DC92C596D8C2}" dt="2022-03-26T11:01:42.221" v="4083"/>
          <ac:spMkLst>
            <pc:docMk/>
            <pc:sldMk cId="1487107090" sldId="575"/>
            <ac:spMk id="2" creationId="{0EA78ED8-8612-4764-BE35-F00851278351}"/>
          </ac:spMkLst>
        </pc:spChg>
        <pc:spChg chg="mod">
          <ac:chgData name="Boban Srezovski" userId="d2c5dd452d77a740" providerId="LiveId" clId="{2394173E-F0EE-4C1C-A7F7-DC92C596D8C2}" dt="2022-03-26T11:02:29.167" v="4112" actId="255"/>
          <ac:spMkLst>
            <pc:docMk/>
            <pc:sldMk cId="1487107090" sldId="575"/>
            <ac:spMk id="3" creationId="{DD3ABBE7-9D21-4775-9CA0-5730E3461D89}"/>
          </ac:spMkLst>
        </pc:spChg>
        <pc:picChg chg="del">
          <ac:chgData name="Boban Srezovski" userId="d2c5dd452d77a740" providerId="LiveId" clId="{2394173E-F0EE-4C1C-A7F7-DC92C596D8C2}" dt="2022-03-26T11:01:58.023" v="4092" actId="478"/>
          <ac:picMkLst>
            <pc:docMk/>
            <pc:sldMk cId="1487107090" sldId="575"/>
            <ac:picMk id="5" creationId="{0051F76E-9C64-4CBC-BBF3-A4E0418847D0}"/>
          </ac:picMkLst>
        </pc:picChg>
        <pc:picChg chg="add mod">
          <ac:chgData name="Boban Srezovski" userId="d2c5dd452d77a740" providerId="LiveId" clId="{2394173E-F0EE-4C1C-A7F7-DC92C596D8C2}" dt="2022-03-26T11:02:42.932" v="4115" actId="1076"/>
          <ac:picMkLst>
            <pc:docMk/>
            <pc:sldMk cId="1487107090" sldId="575"/>
            <ac:picMk id="6" creationId="{EF751566-F93C-4B1F-B363-E11BF501820A}"/>
          </ac:picMkLst>
        </pc:picChg>
      </pc:sldChg>
      <pc:sldChg chg="addSp delSp modSp mod">
        <pc:chgData name="Boban Srezovski" userId="d2c5dd452d77a740" providerId="LiveId" clId="{2394173E-F0EE-4C1C-A7F7-DC92C596D8C2}" dt="2022-03-26T11:06:01.877" v="4185" actId="20577"/>
        <pc:sldMkLst>
          <pc:docMk/>
          <pc:sldMk cId="3590903580" sldId="576"/>
        </pc:sldMkLst>
        <pc:spChg chg="mod">
          <ac:chgData name="Boban Srezovski" userId="d2c5dd452d77a740" providerId="LiveId" clId="{2394173E-F0EE-4C1C-A7F7-DC92C596D8C2}" dt="2022-03-26T11:05:24.459" v="4157"/>
          <ac:spMkLst>
            <pc:docMk/>
            <pc:sldMk cId="3590903580" sldId="576"/>
            <ac:spMk id="2" creationId="{0EA78ED8-8612-4764-BE35-F00851278351}"/>
          </ac:spMkLst>
        </pc:spChg>
        <pc:spChg chg="mod">
          <ac:chgData name="Boban Srezovski" userId="d2c5dd452d77a740" providerId="LiveId" clId="{2394173E-F0EE-4C1C-A7F7-DC92C596D8C2}" dt="2022-03-26T11:06:01.877" v="4185" actId="20577"/>
          <ac:spMkLst>
            <pc:docMk/>
            <pc:sldMk cId="3590903580" sldId="576"/>
            <ac:spMk id="3" creationId="{DD3ABBE7-9D21-4775-9CA0-5730E3461D89}"/>
          </ac:spMkLst>
        </pc:spChg>
        <pc:picChg chg="add mod">
          <ac:chgData name="Boban Srezovski" userId="d2c5dd452d77a740" providerId="LiveId" clId="{2394173E-F0EE-4C1C-A7F7-DC92C596D8C2}" dt="2022-03-26T11:06:00.348" v="4184" actId="1076"/>
          <ac:picMkLst>
            <pc:docMk/>
            <pc:sldMk cId="3590903580" sldId="576"/>
            <ac:picMk id="5" creationId="{00EC5A2A-13AE-421C-9C2B-E2442D390915}"/>
          </ac:picMkLst>
        </pc:picChg>
        <pc:picChg chg="del">
          <ac:chgData name="Boban Srezovski" userId="d2c5dd452d77a740" providerId="LiveId" clId="{2394173E-F0EE-4C1C-A7F7-DC92C596D8C2}" dt="2022-03-26T11:05:30.685" v="4159" actId="478"/>
          <ac:picMkLst>
            <pc:docMk/>
            <pc:sldMk cId="3590903580" sldId="576"/>
            <ac:picMk id="9" creationId="{673DF73C-E2C1-4AA5-A0E4-701106125B0F}"/>
          </ac:picMkLst>
        </pc:picChg>
      </pc:sldChg>
      <pc:sldChg chg="delSp modSp mod">
        <pc:chgData name="Boban Srezovski" userId="d2c5dd452d77a740" providerId="LiveId" clId="{2394173E-F0EE-4C1C-A7F7-DC92C596D8C2}" dt="2022-03-26T11:07:20.142" v="4223" actId="403"/>
        <pc:sldMkLst>
          <pc:docMk/>
          <pc:sldMk cId="738662986" sldId="577"/>
        </pc:sldMkLst>
        <pc:spChg chg="mod">
          <ac:chgData name="Boban Srezovski" userId="d2c5dd452d77a740" providerId="LiveId" clId="{2394173E-F0EE-4C1C-A7F7-DC92C596D8C2}" dt="2022-03-26T11:06:53.724" v="4196"/>
          <ac:spMkLst>
            <pc:docMk/>
            <pc:sldMk cId="738662986" sldId="577"/>
            <ac:spMk id="2" creationId="{0EA78ED8-8612-4764-BE35-F00851278351}"/>
          </ac:spMkLst>
        </pc:spChg>
        <pc:spChg chg="mod">
          <ac:chgData name="Boban Srezovski" userId="d2c5dd452d77a740" providerId="LiveId" clId="{2394173E-F0EE-4C1C-A7F7-DC92C596D8C2}" dt="2022-03-26T11:07:20.142" v="4223" actId="403"/>
          <ac:spMkLst>
            <pc:docMk/>
            <pc:sldMk cId="738662986" sldId="577"/>
            <ac:spMk id="3" creationId="{DD3ABBE7-9D21-4775-9CA0-5730E3461D89}"/>
          </ac:spMkLst>
        </pc:spChg>
        <pc:picChg chg="del">
          <ac:chgData name="Boban Srezovski" userId="d2c5dd452d77a740" providerId="LiveId" clId="{2394173E-F0EE-4C1C-A7F7-DC92C596D8C2}" dt="2022-03-26T11:07:03.538" v="4200" actId="478"/>
          <ac:picMkLst>
            <pc:docMk/>
            <pc:sldMk cId="738662986" sldId="577"/>
            <ac:picMk id="11" creationId="{A5049DD8-6CFD-49FD-9787-72319D142AAC}"/>
          </ac:picMkLst>
        </pc:picChg>
      </pc:sldChg>
      <pc:sldChg chg="delSp modSp mod">
        <pc:chgData name="Boban Srezovski" userId="d2c5dd452d77a740" providerId="LiveId" clId="{2394173E-F0EE-4C1C-A7F7-DC92C596D8C2}" dt="2022-03-26T11:09:13" v="4298" actId="27636"/>
        <pc:sldMkLst>
          <pc:docMk/>
          <pc:sldMk cId="2882212746" sldId="578"/>
        </pc:sldMkLst>
        <pc:spChg chg="mod">
          <ac:chgData name="Boban Srezovski" userId="d2c5dd452d77a740" providerId="LiveId" clId="{2394173E-F0EE-4C1C-A7F7-DC92C596D8C2}" dt="2022-03-26T11:07:38.595" v="4228"/>
          <ac:spMkLst>
            <pc:docMk/>
            <pc:sldMk cId="2882212746" sldId="578"/>
            <ac:spMk id="2" creationId="{0EA78ED8-8612-4764-BE35-F00851278351}"/>
          </ac:spMkLst>
        </pc:spChg>
        <pc:spChg chg="mod">
          <ac:chgData name="Boban Srezovski" userId="d2c5dd452d77a740" providerId="LiveId" clId="{2394173E-F0EE-4C1C-A7F7-DC92C596D8C2}" dt="2022-03-26T11:09:13" v="4298" actId="27636"/>
          <ac:spMkLst>
            <pc:docMk/>
            <pc:sldMk cId="2882212746" sldId="578"/>
            <ac:spMk id="3" creationId="{DD3ABBE7-9D21-4775-9CA0-5730E3461D89}"/>
          </ac:spMkLst>
        </pc:spChg>
        <pc:picChg chg="del">
          <ac:chgData name="Boban Srezovski" userId="d2c5dd452d77a740" providerId="LiveId" clId="{2394173E-F0EE-4C1C-A7F7-DC92C596D8C2}" dt="2022-03-26T11:07:47.726" v="4229" actId="478"/>
          <ac:picMkLst>
            <pc:docMk/>
            <pc:sldMk cId="2882212746" sldId="578"/>
            <ac:picMk id="9" creationId="{69EF3F84-0674-4FCF-8C7B-1F5433EB20BC}"/>
          </ac:picMkLst>
        </pc:picChg>
      </pc:sldChg>
      <pc:sldChg chg="addSp delSp modSp mod">
        <pc:chgData name="Boban Srezovski" userId="d2c5dd452d77a740" providerId="LiveId" clId="{2394173E-F0EE-4C1C-A7F7-DC92C596D8C2}" dt="2022-03-26T11:18:37.023" v="4611" actId="242"/>
        <pc:sldMkLst>
          <pc:docMk/>
          <pc:sldMk cId="1145836531" sldId="579"/>
        </pc:sldMkLst>
        <pc:spChg chg="mod">
          <ac:chgData name="Boban Srezovski" userId="d2c5dd452d77a740" providerId="LiveId" clId="{2394173E-F0EE-4C1C-A7F7-DC92C596D8C2}" dt="2022-03-26T11:18:08.944" v="4583"/>
          <ac:spMkLst>
            <pc:docMk/>
            <pc:sldMk cId="1145836531" sldId="579"/>
            <ac:spMk id="2" creationId="{0EA78ED8-8612-4764-BE35-F00851278351}"/>
          </ac:spMkLst>
        </pc:spChg>
        <pc:spChg chg="mod">
          <ac:chgData name="Boban Srezovski" userId="d2c5dd452d77a740" providerId="LiveId" clId="{2394173E-F0EE-4C1C-A7F7-DC92C596D8C2}" dt="2022-03-26T11:18:37.023" v="4611" actId="242"/>
          <ac:spMkLst>
            <pc:docMk/>
            <pc:sldMk cId="1145836531" sldId="579"/>
            <ac:spMk id="3" creationId="{DD3ABBE7-9D21-4775-9CA0-5730E3461D89}"/>
          </ac:spMkLst>
        </pc:spChg>
        <pc:picChg chg="add del mod">
          <ac:chgData name="Boban Srezovski" userId="d2c5dd452d77a740" providerId="LiveId" clId="{2394173E-F0EE-4C1C-A7F7-DC92C596D8C2}" dt="2022-03-26T11:18:29.590" v="4592" actId="478"/>
          <ac:picMkLst>
            <pc:docMk/>
            <pc:sldMk cId="1145836531" sldId="579"/>
            <ac:picMk id="5" creationId="{A4E21520-6862-46E6-BF5A-1838B89AC3C9}"/>
          </ac:picMkLst>
        </pc:picChg>
        <pc:picChg chg="add del mod">
          <ac:chgData name="Boban Srezovski" userId="d2c5dd452d77a740" providerId="LiveId" clId="{2394173E-F0EE-4C1C-A7F7-DC92C596D8C2}" dt="2022-03-26T11:18:24.237" v="4590"/>
          <ac:picMkLst>
            <pc:docMk/>
            <pc:sldMk cId="1145836531" sldId="579"/>
            <ac:picMk id="7" creationId="{9E6B19BA-ABA6-4543-A2CF-F47681539E25}"/>
          </ac:picMkLst>
        </pc:picChg>
        <pc:picChg chg="del">
          <ac:chgData name="Boban Srezovski" userId="d2c5dd452d77a740" providerId="LiveId" clId="{2394173E-F0EE-4C1C-A7F7-DC92C596D8C2}" dt="2022-03-26T11:18:05.148" v="4582" actId="478"/>
          <ac:picMkLst>
            <pc:docMk/>
            <pc:sldMk cId="1145836531" sldId="579"/>
            <ac:picMk id="12" creationId="{A8318579-4DB6-4BDA-B927-F98D9AFDBDE0}"/>
          </ac:picMkLst>
        </pc:picChg>
      </pc:sldChg>
      <pc:sldChg chg="addSp delSp modSp mod">
        <pc:chgData name="Boban Srezovski" userId="d2c5dd452d77a740" providerId="LiveId" clId="{2394173E-F0EE-4C1C-A7F7-DC92C596D8C2}" dt="2022-03-26T11:24:48.033" v="4693"/>
        <pc:sldMkLst>
          <pc:docMk/>
          <pc:sldMk cId="1924277034" sldId="580"/>
        </pc:sldMkLst>
        <pc:spChg chg="mod">
          <ac:chgData name="Boban Srezovski" userId="d2c5dd452d77a740" providerId="LiveId" clId="{2394173E-F0EE-4C1C-A7F7-DC92C596D8C2}" dt="2022-03-26T11:24:48.033" v="4693"/>
          <ac:spMkLst>
            <pc:docMk/>
            <pc:sldMk cId="1924277034" sldId="580"/>
            <ac:spMk id="2" creationId="{0EA78ED8-8612-4764-BE35-F00851278351}"/>
          </ac:spMkLst>
        </pc:spChg>
        <pc:spChg chg="del">
          <ac:chgData name="Boban Srezovski" userId="d2c5dd452d77a740" providerId="LiveId" clId="{2394173E-F0EE-4C1C-A7F7-DC92C596D8C2}" dt="2022-03-26T11:24:39.069" v="4688" actId="478"/>
          <ac:spMkLst>
            <pc:docMk/>
            <pc:sldMk cId="1924277034" sldId="580"/>
            <ac:spMk id="3" creationId="{DD3ABBE7-9D21-4775-9CA0-5730E3461D89}"/>
          </ac:spMkLst>
        </pc:spChg>
        <pc:spChg chg="add del mod">
          <ac:chgData name="Boban Srezovski" userId="d2c5dd452d77a740" providerId="LiveId" clId="{2394173E-F0EE-4C1C-A7F7-DC92C596D8C2}" dt="2022-03-26T11:24:40.932" v="4689" actId="478"/>
          <ac:spMkLst>
            <pc:docMk/>
            <pc:sldMk cId="1924277034" sldId="580"/>
            <ac:spMk id="6" creationId="{71E52EDA-CEB5-4A0D-96E0-EDC243956E38}"/>
          </ac:spMkLst>
        </pc:spChg>
        <pc:picChg chg="del">
          <ac:chgData name="Boban Srezovski" userId="d2c5dd452d77a740" providerId="LiveId" clId="{2394173E-F0EE-4C1C-A7F7-DC92C596D8C2}" dt="2022-03-26T11:24:41.213" v="4690" actId="478"/>
          <ac:picMkLst>
            <pc:docMk/>
            <pc:sldMk cId="1924277034" sldId="580"/>
            <ac:picMk id="5" creationId="{900B280C-910C-40A4-970F-B75BCBCBD177}"/>
          </ac:picMkLst>
        </pc:picChg>
        <pc:picChg chg="add mod">
          <ac:chgData name="Boban Srezovski" userId="d2c5dd452d77a740" providerId="LiveId" clId="{2394173E-F0EE-4C1C-A7F7-DC92C596D8C2}" dt="2022-03-26T11:24:44.499" v="4692" actId="1076"/>
          <ac:picMkLst>
            <pc:docMk/>
            <pc:sldMk cId="1924277034" sldId="580"/>
            <ac:picMk id="8" creationId="{A8185875-FDF2-4E2A-8237-3BDAEFDF2C15}"/>
          </ac:picMkLst>
        </pc:picChg>
      </pc:sldChg>
      <pc:sldChg chg="delSp modSp mod">
        <pc:chgData name="Boban Srezovski" userId="d2c5dd452d77a740" providerId="LiveId" clId="{2394173E-F0EE-4C1C-A7F7-DC92C596D8C2}" dt="2022-03-26T11:28:44.178" v="4765" actId="242"/>
        <pc:sldMkLst>
          <pc:docMk/>
          <pc:sldMk cId="3801578591" sldId="581"/>
        </pc:sldMkLst>
        <pc:spChg chg="mod">
          <ac:chgData name="Boban Srezovski" userId="d2c5dd452d77a740" providerId="LiveId" clId="{2394173E-F0EE-4C1C-A7F7-DC92C596D8C2}" dt="2022-03-26T11:24:51.904" v="4694"/>
          <ac:spMkLst>
            <pc:docMk/>
            <pc:sldMk cId="3801578591" sldId="581"/>
            <ac:spMk id="2" creationId="{0EA78ED8-8612-4764-BE35-F00851278351}"/>
          </ac:spMkLst>
        </pc:spChg>
        <pc:spChg chg="mod">
          <ac:chgData name="Boban Srezovski" userId="d2c5dd452d77a740" providerId="LiveId" clId="{2394173E-F0EE-4C1C-A7F7-DC92C596D8C2}" dt="2022-03-26T11:28:44.178" v="4765" actId="242"/>
          <ac:spMkLst>
            <pc:docMk/>
            <pc:sldMk cId="3801578591" sldId="581"/>
            <ac:spMk id="3" creationId="{DD3ABBE7-9D21-4775-9CA0-5730E3461D89}"/>
          </ac:spMkLst>
        </pc:spChg>
        <pc:picChg chg="del">
          <ac:chgData name="Boban Srezovski" userId="d2c5dd452d77a740" providerId="LiveId" clId="{2394173E-F0EE-4C1C-A7F7-DC92C596D8C2}" dt="2022-03-26T11:25:04.843" v="4702" actId="478"/>
          <ac:picMkLst>
            <pc:docMk/>
            <pc:sldMk cId="3801578591" sldId="581"/>
            <ac:picMk id="10" creationId="{EBB47ED3-B840-4068-A7C3-D2718ADDD222}"/>
          </ac:picMkLst>
        </pc:picChg>
      </pc:sldChg>
      <pc:sldChg chg="del">
        <pc:chgData name="Boban Srezovski" userId="d2c5dd452d77a740" providerId="LiveId" clId="{2394173E-F0EE-4C1C-A7F7-DC92C596D8C2}" dt="2022-03-26T11:25:44.918" v="4703" actId="47"/>
        <pc:sldMkLst>
          <pc:docMk/>
          <pc:sldMk cId="3865484995" sldId="582"/>
        </pc:sldMkLst>
      </pc:sldChg>
      <pc:sldChg chg="del">
        <pc:chgData name="Boban Srezovski" userId="d2c5dd452d77a740" providerId="LiveId" clId="{2394173E-F0EE-4C1C-A7F7-DC92C596D8C2}" dt="2022-03-26T11:25:44.918" v="4703" actId="47"/>
        <pc:sldMkLst>
          <pc:docMk/>
          <pc:sldMk cId="2922408057" sldId="583"/>
        </pc:sldMkLst>
      </pc:sldChg>
      <pc:sldChg chg="del">
        <pc:chgData name="Boban Srezovski" userId="d2c5dd452d77a740" providerId="LiveId" clId="{2394173E-F0EE-4C1C-A7F7-DC92C596D8C2}" dt="2022-03-26T11:25:44.918" v="4703" actId="47"/>
        <pc:sldMkLst>
          <pc:docMk/>
          <pc:sldMk cId="1289357447" sldId="584"/>
        </pc:sldMkLst>
      </pc:sldChg>
      <pc:sldChg chg="del">
        <pc:chgData name="Boban Srezovski" userId="d2c5dd452d77a740" providerId="LiveId" clId="{2394173E-F0EE-4C1C-A7F7-DC92C596D8C2}" dt="2022-03-26T11:25:44.918" v="4703" actId="47"/>
        <pc:sldMkLst>
          <pc:docMk/>
          <pc:sldMk cId="3363573787" sldId="585"/>
        </pc:sldMkLst>
      </pc:sldChg>
      <pc:sldChg chg="del">
        <pc:chgData name="Boban Srezovski" userId="d2c5dd452d77a740" providerId="LiveId" clId="{2394173E-F0EE-4C1C-A7F7-DC92C596D8C2}" dt="2022-03-26T11:25:44.918" v="4703" actId="47"/>
        <pc:sldMkLst>
          <pc:docMk/>
          <pc:sldMk cId="1828149210" sldId="586"/>
        </pc:sldMkLst>
      </pc:sldChg>
      <pc:sldChg chg="del">
        <pc:chgData name="Boban Srezovski" userId="d2c5dd452d77a740" providerId="LiveId" clId="{2394173E-F0EE-4C1C-A7F7-DC92C596D8C2}" dt="2022-03-26T11:25:44.918" v="4703" actId="47"/>
        <pc:sldMkLst>
          <pc:docMk/>
          <pc:sldMk cId="3454737679" sldId="587"/>
        </pc:sldMkLst>
      </pc:sldChg>
      <pc:sldChg chg="del">
        <pc:chgData name="Boban Srezovski" userId="d2c5dd452d77a740" providerId="LiveId" clId="{2394173E-F0EE-4C1C-A7F7-DC92C596D8C2}" dt="2022-03-26T11:25:44.918" v="4703" actId="47"/>
        <pc:sldMkLst>
          <pc:docMk/>
          <pc:sldMk cId="2966148737" sldId="588"/>
        </pc:sldMkLst>
      </pc:sldChg>
      <pc:sldChg chg="del">
        <pc:chgData name="Boban Srezovski" userId="d2c5dd452d77a740" providerId="LiveId" clId="{2394173E-F0EE-4C1C-A7F7-DC92C596D8C2}" dt="2022-03-26T11:25:44.918" v="4703" actId="47"/>
        <pc:sldMkLst>
          <pc:docMk/>
          <pc:sldMk cId="2723079315" sldId="589"/>
        </pc:sldMkLst>
      </pc:sldChg>
      <pc:sldChg chg="del">
        <pc:chgData name="Boban Srezovski" userId="d2c5dd452d77a740" providerId="LiveId" clId="{2394173E-F0EE-4C1C-A7F7-DC92C596D8C2}" dt="2022-03-26T11:25:44.918" v="4703" actId="47"/>
        <pc:sldMkLst>
          <pc:docMk/>
          <pc:sldMk cId="3991984368" sldId="590"/>
        </pc:sldMkLst>
      </pc:sldChg>
      <pc:sldChg chg="del">
        <pc:chgData name="Boban Srezovski" userId="d2c5dd452d77a740" providerId="LiveId" clId="{2394173E-F0EE-4C1C-A7F7-DC92C596D8C2}" dt="2022-03-26T11:25:44.918" v="4703" actId="47"/>
        <pc:sldMkLst>
          <pc:docMk/>
          <pc:sldMk cId="3413555139" sldId="591"/>
        </pc:sldMkLst>
      </pc:sldChg>
      <pc:sldChg chg="del">
        <pc:chgData name="Boban Srezovski" userId="d2c5dd452d77a740" providerId="LiveId" clId="{2394173E-F0EE-4C1C-A7F7-DC92C596D8C2}" dt="2022-03-26T11:25:44.918" v="4703" actId="47"/>
        <pc:sldMkLst>
          <pc:docMk/>
          <pc:sldMk cId="4199623273" sldId="592"/>
        </pc:sldMkLst>
      </pc:sldChg>
      <pc:sldChg chg="del">
        <pc:chgData name="Boban Srezovski" userId="d2c5dd452d77a740" providerId="LiveId" clId="{2394173E-F0EE-4C1C-A7F7-DC92C596D8C2}" dt="2022-03-26T11:25:44.918" v="4703" actId="47"/>
        <pc:sldMkLst>
          <pc:docMk/>
          <pc:sldMk cId="4049981227" sldId="593"/>
        </pc:sldMkLst>
      </pc:sldChg>
      <pc:sldChg chg="del">
        <pc:chgData name="Boban Srezovski" userId="d2c5dd452d77a740" providerId="LiveId" clId="{2394173E-F0EE-4C1C-A7F7-DC92C596D8C2}" dt="2022-03-26T11:25:44.918" v="4703" actId="47"/>
        <pc:sldMkLst>
          <pc:docMk/>
          <pc:sldMk cId="1735916799" sldId="594"/>
        </pc:sldMkLst>
      </pc:sldChg>
      <pc:sldChg chg="addSp delSp modSp add mod">
        <pc:chgData name="Boban Srezovski" userId="d2c5dd452d77a740" providerId="LiveId" clId="{2394173E-F0EE-4C1C-A7F7-DC92C596D8C2}" dt="2022-03-22T23:34:12.517" v="145" actId="1076"/>
        <pc:sldMkLst>
          <pc:docMk/>
          <pc:sldMk cId="4195559453" sldId="595"/>
        </pc:sldMkLst>
        <pc:spChg chg="del">
          <ac:chgData name="Boban Srezovski" userId="d2c5dd452d77a740" providerId="LiveId" clId="{2394173E-F0EE-4C1C-A7F7-DC92C596D8C2}" dt="2022-03-22T23:34:07.444" v="142" actId="478"/>
          <ac:spMkLst>
            <pc:docMk/>
            <pc:sldMk cId="4195559453" sldId="595"/>
            <ac:spMk id="3" creationId="{7106CDAC-8D05-41FE-BA32-A7D942AF277E}"/>
          </ac:spMkLst>
        </pc:spChg>
        <pc:spChg chg="add del mod">
          <ac:chgData name="Boban Srezovski" userId="d2c5dd452d77a740" providerId="LiveId" clId="{2394173E-F0EE-4C1C-A7F7-DC92C596D8C2}" dt="2022-03-22T23:34:09.694" v="143" actId="478"/>
          <ac:spMkLst>
            <pc:docMk/>
            <pc:sldMk cId="4195559453" sldId="595"/>
            <ac:spMk id="5" creationId="{22A078BC-D571-4E48-9A16-175BF0767930}"/>
          </ac:spMkLst>
        </pc:spChg>
        <pc:picChg chg="add mod">
          <ac:chgData name="Boban Srezovski" userId="d2c5dd452d77a740" providerId="LiveId" clId="{2394173E-F0EE-4C1C-A7F7-DC92C596D8C2}" dt="2022-03-22T23:34:12.517" v="145" actId="1076"/>
          <ac:picMkLst>
            <pc:docMk/>
            <pc:sldMk cId="4195559453" sldId="595"/>
            <ac:picMk id="7" creationId="{812CC451-96CA-4979-8832-436E1246885E}"/>
          </ac:picMkLst>
        </pc:picChg>
      </pc:sldChg>
      <pc:sldChg chg="modSp add mod ord">
        <pc:chgData name="Boban Srezovski" userId="d2c5dd452d77a740" providerId="LiveId" clId="{2394173E-F0EE-4C1C-A7F7-DC92C596D8C2}" dt="2022-03-22T23:41:36.001" v="315" actId="6549"/>
        <pc:sldMkLst>
          <pc:docMk/>
          <pc:sldMk cId="736008494" sldId="596"/>
        </pc:sldMkLst>
        <pc:spChg chg="mod">
          <ac:chgData name="Boban Srezovski" userId="d2c5dd452d77a740" providerId="LiveId" clId="{2394173E-F0EE-4C1C-A7F7-DC92C596D8C2}" dt="2022-03-22T23:41:36.001" v="315" actId="6549"/>
          <ac:spMkLst>
            <pc:docMk/>
            <pc:sldMk cId="736008494" sldId="596"/>
            <ac:spMk id="3" creationId="{7191CFFF-53FD-4C64-9590-01216DEF2680}"/>
          </ac:spMkLst>
        </pc:spChg>
      </pc:sldChg>
      <pc:sldChg chg="add del">
        <pc:chgData name="Boban Srezovski" userId="d2c5dd452d77a740" providerId="LiveId" clId="{2394173E-F0EE-4C1C-A7F7-DC92C596D8C2}" dt="2022-03-22T23:37:27.510" v="197" actId="47"/>
        <pc:sldMkLst>
          <pc:docMk/>
          <pc:sldMk cId="2677577887" sldId="596"/>
        </pc:sldMkLst>
      </pc:sldChg>
      <pc:sldChg chg="add del">
        <pc:chgData name="Boban Srezovski" userId="d2c5dd452d77a740" providerId="LiveId" clId="{2394173E-F0EE-4C1C-A7F7-DC92C596D8C2}" dt="2022-03-22T23:34:45.447" v="147" actId="2696"/>
        <pc:sldMkLst>
          <pc:docMk/>
          <pc:sldMk cId="4104978824" sldId="596"/>
        </pc:sldMkLst>
      </pc:sldChg>
      <pc:sldChg chg="modSp add mod">
        <pc:chgData name="Boban Srezovski" userId="d2c5dd452d77a740" providerId="LiveId" clId="{2394173E-F0EE-4C1C-A7F7-DC92C596D8C2}" dt="2022-03-22T23:49:37.275" v="339" actId="6549"/>
        <pc:sldMkLst>
          <pc:docMk/>
          <pc:sldMk cId="2673086609" sldId="597"/>
        </pc:sldMkLst>
        <pc:spChg chg="mod">
          <ac:chgData name="Boban Srezovski" userId="d2c5dd452d77a740" providerId="LiveId" clId="{2394173E-F0EE-4C1C-A7F7-DC92C596D8C2}" dt="2022-03-22T23:49:37.275" v="339" actId="6549"/>
          <ac:spMkLst>
            <pc:docMk/>
            <pc:sldMk cId="2673086609" sldId="597"/>
            <ac:spMk id="3" creationId="{7191CFFF-53FD-4C64-9590-01216DEF2680}"/>
          </ac:spMkLst>
        </pc:spChg>
      </pc:sldChg>
      <pc:sldChg chg="delSp modSp add mod">
        <pc:chgData name="Boban Srezovski" userId="d2c5dd452d77a740" providerId="LiveId" clId="{2394173E-F0EE-4C1C-A7F7-DC92C596D8C2}" dt="2022-03-23T00:34:40.545" v="601" actId="242"/>
        <pc:sldMkLst>
          <pc:docMk/>
          <pc:sldMk cId="2175650427" sldId="598"/>
        </pc:sldMkLst>
        <pc:spChg chg="mod">
          <ac:chgData name="Boban Srezovski" userId="d2c5dd452d77a740" providerId="LiveId" clId="{2394173E-F0EE-4C1C-A7F7-DC92C596D8C2}" dt="2022-03-23T00:34:40.545" v="601" actId="242"/>
          <ac:spMkLst>
            <pc:docMk/>
            <pc:sldMk cId="2175650427" sldId="598"/>
            <ac:spMk id="3" creationId="{7191CFFF-53FD-4C64-9590-01216DEF2680}"/>
          </ac:spMkLst>
        </pc:spChg>
        <pc:picChg chg="del">
          <ac:chgData name="Boban Srezovski" userId="d2c5dd452d77a740" providerId="LiveId" clId="{2394173E-F0EE-4C1C-A7F7-DC92C596D8C2}" dt="2022-03-23T00:34:06.864" v="578" actId="478"/>
          <ac:picMkLst>
            <pc:docMk/>
            <pc:sldMk cId="2175650427" sldId="598"/>
            <ac:picMk id="5" creationId="{1191860D-3E67-49E1-90A6-D901979C2BE7}"/>
          </ac:picMkLst>
        </pc:picChg>
      </pc:sldChg>
      <pc:sldChg chg="add del">
        <pc:chgData name="Boban Srezovski" userId="d2c5dd452d77a740" providerId="LiveId" clId="{2394173E-F0EE-4C1C-A7F7-DC92C596D8C2}" dt="2022-03-23T00:50:20.289" v="937"/>
        <pc:sldMkLst>
          <pc:docMk/>
          <pc:sldMk cId="679644344" sldId="599"/>
        </pc:sldMkLst>
      </pc:sldChg>
      <pc:sldChg chg="modSp new mod">
        <pc:chgData name="Boban Srezovski" userId="d2c5dd452d77a740" providerId="LiveId" clId="{2394173E-F0EE-4C1C-A7F7-DC92C596D8C2}" dt="2022-03-23T00:51:01.671" v="974" actId="6549"/>
        <pc:sldMkLst>
          <pc:docMk/>
          <pc:sldMk cId="1109513229" sldId="599"/>
        </pc:sldMkLst>
        <pc:spChg chg="mod">
          <ac:chgData name="Boban Srezovski" userId="d2c5dd452d77a740" providerId="LiveId" clId="{2394173E-F0EE-4C1C-A7F7-DC92C596D8C2}" dt="2022-03-23T00:50:33.855" v="941"/>
          <ac:spMkLst>
            <pc:docMk/>
            <pc:sldMk cId="1109513229" sldId="599"/>
            <ac:spMk id="2" creationId="{5E9489E9-3911-4B60-9EA1-979A83168BA3}"/>
          </ac:spMkLst>
        </pc:spChg>
        <pc:spChg chg="mod">
          <ac:chgData name="Boban Srezovski" userId="d2c5dd452d77a740" providerId="LiveId" clId="{2394173E-F0EE-4C1C-A7F7-DC92C596D8C2}" dt="2022-03-23T00:51:01.671" v="974" actId="6549"/>
          <ac:spMkLst>
            <pc:docMk/>
            <pc:sldMk cId="1109513229" sldId="599"/>
            <ac:spMk id="3" creationId="{D6C2840E-70A6-428D-B17E-8AF9DB64C1A2}"/>
          </ac:spMkLst>
        </pc:spChg>
      </pc:sldChg>
      <pc:sldChg chg="add del">
        <pc:chgData name="Boban Srezovski" userId="d2c5dd452d77a740" providerId="LiveId" clId="{2394173E-F0EE-4C1C-A7F7-DC92C596D8C2}" dt="2022-03-23T00:50:25.246" v="939"/>
        <pc:sldMkLst>
          <pc:docMk/>
          <pc:sldMk cId="3614903171" sldId="599"/>
        </pc:sldMkLst>
      </pc:sldChg>
      <pc:sldChg chg="modSp add mod">
        <pc:chgData name="Boban Srezovski" userId="d2c5dd452d77a740" providerId="LiveId" clId="{2394173E-F0EE-4C1C-A7F7-DC92C596D8C2}" dt="2022-03-23T00:51:43.727" v="1005" actId="403"/>
        <pc:sldMkLst>
          <pc:docMk/>
          <pc:sldMk cId="3606409430" sldId="600"/>
        </pc:sldMkLst>
        <pc:spChg chg="mod">
          <ac:chgData name="Boban Srezovski" userId="d2c5dd452d77a740" providerId="LiveId" clId="{2394173E-F0EE-4C1C-A7F7-DC92C596D8C2}" dt="2022-03-23T00:51:43.727" v="1005" actId="403"/>
          <ac:spMkLst>
            <pc:docMk/>
            <pc:sldMk cId="3606409430" sldId="600"/>
            <ac:spMk id="3" creationId="{D6C2840E-70A6-428D-B17E-8AF9DB64C1A2}"/>
          </ac:spMkLst>
        </pc:spChg>
      </pc:sldChg>
      <pc:sldChg chg="modSp add mod">
        <pc:chgData name="Boban Srezovski" userId="d2c5dd452d77a740" providerId="LiveId" clId="{2394173E-F0EE-4C1C-A7F7-DC92C596D8C2}" dt="2022-03-23T00:52:42.687" v="1054" actId="403"/>
        <pc:sldMkLst>
          <pc:docMk/>
          <pc:sldMk cId="2540915482" sldId="601"/>
        </pc:sldMkLst>
        <pc:spChg chg="mod">
          <ac:chgData name="Boban Srezovski" userId="d2c5dd452d77a740" providerId="LiveId" clId="{2394173E-F0EE-4C1C-A7F7-DC92C596D8C2}" dt="2022-03-23T00:52:42.687" v="1054" actId="403"/>
          <ac:spMkLst>
            <pc:docMk/>
            <pc:sldMk cId="2540915482" sldId="601"/>
            <ac:spMk id="3" creationId="{D6C2840E-70A6-428D-B17E-8AF9DB64C1A2}"/>
          </ac:spMkLst>
        </pc:spChg>
      </pc:sldChg>
      <pc:sldChg chg="modSp add mod">
        <pc:chgData name="Boban Srezovski" userId="d2c5dd452d77a740" providerId="LiveId" clId="{2394173E-F0EE-4C1C-A7F7-DC92C596D8C2}" dt="2022-03-23T00:53:29.303" v="1079" actId="403"/>
        <pc:sldMkLst>
          <pc:docMk/>
          <pc:sldMk cId="643257830" sldId="602"/>
        </pc:sldMkLst>
        <pc:spChg chg="mod">
          <ac:chgData name="Boban Srezovski" userId="d2c5dd452d77a740" providerId="LiveId" clId="{2394173E-F0EE-4C1C-A7F7-DC92C596D8C2}" dt="2022-03-23T00:53:29.303" v="1079" actId="403"/>
          <ac:spMkLst>
            <pc:docMk/>
            <pc:sldMk cId="643257830" sldId="602"/>
            <ac:spMk id="3" creationId="{D6C2840E-70A6-428D-B17E-8AF9DB64C1A2}"/>
          </ac:spMkLst>
        </pc:spChg>
      </pc:sldChg>
      <pc:sldChg chg="addSp modSp add mod">
        <pc:chgData name="Boban Srezovski" userId="d2c5dd452d77a740" providerId="LiveId" clId="{2394173E-F0EE-4C1C-A7F7-DC92C596D8C2}" dt="2022-03-23T00:54:02.269" v="1085" actId="1076"/>
        <pc:sldMkLst>
          <pc:docMk/>
          <pc:sldMk cId="1462178668" sldId="603"/>
        </pc:sldMkLst>
        <pc:spChg chg="mod">
          <ac:chgData name="Boban Srezovski" userId="d2c5dd452d77a740" providerId="LiveId" clId="{2394173E-F0EE-4C1C-A7F7-DC92C596D8C2}" dt="2022-03-23T00:53:59.359" v="1084" actId="242"/>
          <ac:spMkLst>
            <pc:docMk/>
            <pc:sldMk cId="1462178668" sldId="603"/>
            <ac:spMk id="3" creationId="{D6C2840E-70A6-428D-B17E-8AF9DB64C1A2}"/>
          </ac:spMkLst>
        </pc:spChg>
        <pc:picChg chg="add mod">
          <ac:chgData name="Boban Srezovski" userId="d2c5dd452d77a740" providerId="LiveId" clId="{2394173E-F0EE-4C1C-A7F7-DC92C596D8C2}" dt="2022-03-23T00:54:02.269" v="1085" actId="1076"/>
          <ac:picMkLst>
            <pc:docMk/>
            <pc:sldMk cId="1462178668" sldId="603"/>
            <ac:picMk id="5" creationId="{5C21DD37-7553-4377-91E4-45273329F48B}"/>
          </ac:picMkLst>
        </pc:picChg>
      </pc:sldChg>
      <pc:sldChg chg="modSp add mod ord">
        <pc:chgData name="Boban Srezovski" userId="d2c5dd452d77a740" providerId="LiveId" clId="{2394173E-F0EE-4C1C-A7F7-DC92C596D8C2}" dt="2022-03-23T01:14:07.901" v="1102" actId="6549"/>
        <pc:sldMkLst>
          <pc:docMk/>
          <pc:sldMk cId="1555562364" sldId="604"/>
        </pc:sldMkLst>
        <pc:spChg chg="mod">
          <ac:chgData name="Boban Srezovski" userId="d2c5dd452d77a740" providerId="LiveId" clId="{2394173E-F0EE-4C1C-A7F7-DC92C596D8C2}" dt="2022-03-23T01:14:07.901" v="1102" actId="6549"/>
          <ac:spMkLst>
            <pc:docMk/>
            <pc:sldMk cId="1555562364" sldId="604"/>
            <ac:spMk id="3" creationId="{D6C2840E-70A6-428D-B17E-8AF9DB64C1A2}"/>
          </ac:spMkLst>
        </pc:spChg>
      </pc:sldChg>
      <pc:sldChg chg="modSp add mod">
        <pc:chgData name="Boban Srezovski" userId="d2c5dd452d77a740" providerId="LiveId" clId="{2394173E-F0EE-4C1C-A7F7-DC92C596D8C2}" dt="2022-03-23T01:22:04.180" v="1303" actId="255"/>
        <pc:sldMkLst>
          <pc:docMk/>
          <pc:sldMk cId="3209932292" sldId="605"/>
        </pc:sldMkLst>
        <pc:spChg chg="mod">
          <ac:chgData name="Boban Srezovski" userId="d2c5dd452d77a740" providerId="LiveId" clId="{2394173E-F0EE-4C1C-A7F7-DC92C596D8C2}" dt="2022-03-23T01:22:04.180" v="1303" actId="255"/>
          <ac:spMkLst>
            <pc:docMk/>
            <pc:sldMk cId="3209932292" sldId="605"/>
            <ac:spMk id="3" creationId="{3A746977-C0C9-422D-A870-3763633BD0A4}"/>
          </ac:spMkLst>
        </pc:spChg>
      </pc:sldChg>
      <pc:sldChg chg="addSp modSp add mod">
        <pc:chgData name="Boban Srezovski" userId="d2c5dd452d77a740" providerId="LiveId" clId="{2394173E-F0EE-4C1C-A7F7-DC92C596D8C2}" dt="2022-03-23T01:24:59.914" v="1381" actId="1076"/>
        <pc:sldMkLst>
          <pc:docMk/>
          <pc:sldMk cId="1716742540" sldId="606"/>
        </pc:sldMkLst>
        <pc:spChg chg="mod">
          <ac:chgData name="Boban Srezovski" userId="d2c5dd452d77a740" providerId="LiveId" clId="{2394173E-F0EE-4C1C-A7F7-DC92C596D8C2}" dt="2022-03-23T01:24:01.899" v="1365" actId="14100"/>
          <ac:spMkLst>
            <pc:docMk/>
            <pc:sldMk cId="1716742540" sldId="606"/>
            <ac:spMk id="3" creationId="{C8DD4252-EF71-478F-843F-D8BCB3AAECFF}"/>
          </ac:spMkLst>
        </pc:spChg>
        <pc:spChg chg="add mod">
          <ac:chgData name="Boban Srezovski" userId="d2c5dd452d77a740" providerId="LiveId" clId="{2394173E-F0EE-4C1C-A7F7-DC92C596D8C2}" dt="2022-03-23T01:24:27.791" v="1380" actId="20577"/>
          <ac:spMkLst>
            <pc:docMk/>
            <pc:sldMk cId="1716742540" sldId="606"/>
            <ac:spMk id="6" creationId="{79A690C6-9A70-4123-916C-8F0803DDBA0B}"/>
          </ac:spMkLst>
        </pc:spChg>
        <pc:picChg chg="add mod">
          <ac:chgData name="Boban Srezovski" userId="d2c5dd452d77a740" providerId="LiveId" clId="{2394173E-F0EE-4C1C-A7F7-DC92C596D8C2}" dt="2022-03-23T01:24:59.914" v="1381" actId="1076"/>
          <ac:picMkLst>
            <pc:docMk/>
            <pc:sldMk cId="1716742540" sldId="606"/>
            <ac:picMk id="5" creationId="{E61ECB95-88CF-4107-96B0-2AC4656C485D}"/>
          </ac:picMkLst>
        </pc:picChg>
      </pc:sldChg>
      <pc:sldChg chg="addSp delSp modSp add mod">
        <pc:chgData name="Boban Srezovski" userId="d2c5dd452d77a740" providerId="LiveId" clId="{2394173E-F0EE-4C1C-A7F7-DC92C596D8C2}" dt="2022-03-23T01:26:48.837" v="1418" actId="20577"/>
        <pc:sldMkLst>
          <pc:docMk/>
          <pc:sldMk cId="3660937284" sldId="607"/>
        </pc:sldMkLst>
        <pc:spChg chg="mod">
          <ac:chgData name="Boban Srezovski" userId="d2c5dd452d77a740" providerId="LiveId" clId="{2394173E-F0EE-4C1C-A7F7-DC92C596D8C2}" dt="2022-03-23T01:26:48.837" v="1418" actId="20577"/>
          <ac:spMkLst>
            <pc:docMk/>
            <pc:sldMk cId="3660937284" sldId="607"/>
            <ac:spMk id="3" creationId="{C8DD4252-EF71-478F-843F-D8BCB3AAECFF}"/>
          </ac:spMkLst>
        </pc:spChg>
        <pc:spChg chg="del">
          <ac:chgData name="Boban Srezovski" userId="d2c5dd452d77a740" providerId="LiveId" clId="{2394173E-F0EE-4C1C-A7F7-DC92C596D8C2}" dt="2022-03-23T01:25:20.357" v="1385" actId="478"/>
          <ac:spMkLst>
            <pc:docMk/>
            <pc:sldMk cId="3660937284" sldId="607"/>
            <ac:spMk id="6" creationId="{79A690C6-9A70-4123-916C-8F0803DDBA0B}"/>
          </ac:spMkLst>
        </pc:spChg>
        <pc:picChg chg="del">
          <ac:chgData name="Boban Srezovski" userId="d2c5dd452d77a740" providerId="LiveId" clId="{2394173E-F0EE-4C1C-A7F7-DC92C596D8C2}" dt="2022-03-23T01:25:21.151" v="1386" actId="478"/>
          <ac:picMkLst>
            <pc:docMk/>
            <pc:sldMk cId="3660937284" sldId="607"/>
            <ac:picMk id="5" creationId="{E61ECB95-88CF-4107-96B0-2AC4656C485D}"/>
          </ac:picMkLst>
        </pc:picChg>
        <pc:picChg chg="add mod">
          <ac:chgData name="Boban Srezovski" userId="d2c5dd452d77a740" providerId="LiveId" clId="{2394173E-F0EE-4C1C-A7F7-DC92C596D8C2}" dt="2022-03-23T01:25:37.875" v="1388" actId="1076"/>
          <ac:picMkLst>
            <pc:docMk/>
            <pc:sldMk cId="3660937284" sldId="607"/>
            <ac:picMk id="7" creationId="{7F561F90-CD82-4E2D-B128-5216A2C2EC61}"/>
          </ac:picMkLst>
        </pc:picChg>
      </pc:sldChg>
      <pc:sldChg chg="modSp add mod">
        <pc:chgData name="Boban Srezovski" userId="d2c5dd452d77a740" providerId="LiveId" clId="{2394173E-F0EE-4C1C-A7F7-DC92C596D8C2}" dt="2022-03-23T01:40:54.516" v="1608" actId="242"/>
        <pc:sldMkLst>
          <pc:docMk/>
          <pc:sldMk cId="2701732141" sldId="608"/>
        </pc:sldMkLst>
        <pc:spChg chg="mod">
          <ac:chgData name="Boban Srezovski" userId="d2c5dd452d77a740" providerId="LiveId" clId="{2394173E-F0EE-4C1C-A7F7-DC92C596D8C2}" dt="2022-03-23T01:40:54.516" v="1608" actId="242"/>
          <ac:spMkLst>
            <pc:docMk/>
            <pc:sldMk cId="2701732141" sldId="608"/>
            <ac:spMk id="3" creationId="{552E5C53-782F-4C3A-9CF6-2C21BA863637}"/>
          </ac:spMkLst>
        </pc:spChg>
      </pc:sldChg>
      <pc:sldChg chg="addSp delSp modSp add mod">
        <pc:chgData name="Boban Srezovski" userId="d2c5dd452d77a740" providerId="LiveId" clId="{2394173E-F0EE-4C1C-A7F7-DC92C596D8C2}" dt="2022-03-23T01:43:36.513" v="1646" actId="1076"/>
        <pc:sldMkLst>
          <pc:docMk/>
          <pc:sldMk cId="2504230419" sldId="609"/>
        </pc:sldMkLst>
        <pc:spChg chg="mod">
          <ac:chgData name="Boban Srezovski" userId="d2c5dd452d77a740" providerId="LiveId" clId="{2394173E-F0EE-4C1C-A7F7-DC92C596D8C2}" dt="2022-03-23T01:42:57.053" v="1634"/>
          <ac:spMkLst>
            <pc:docMk/>
            <pc:sldMk cId="2504230419" sldId="609"/>
            <ac:spMk id="3" creationId="{552E5C53-782F-4C3A-9CF6-2C21BA863637}"/>
          </ac:spMkLst>
        </pc:spChg>
        <pc:picChg chg="add del mod">
          <ac:chgData name="Boban Srezovski" userId="d2c5dd452d77a740" providerId="LiveId" clId="{2394173E-F0EE-4C1C-A7F7-DC92C596D8C2}" dt="2022-03-23T01:43:31.748" v="1642" actId="478"/>
          <ac:picMkLst>
            <pc:docMk/>
            <pc:sldMk cId="2504230419" sldId="609"/>
            <ac:picMk id="5" creationId="{C20E2ADC-19BB-4088-B60F-2E840867CAAB}"/>
          </ac:picMkLst>
        </pc:picChg>
        <pc:picChg chg="add del mod">
          <ac:chgData name="Boban Srezovski" userId="d2c5dd452d77a740" providerId="LiveId" clId="{2394173E-F0EE-4C1C-A7F7-DC92C596D8C2}" dt="2022-03-23T01:43:32.394" v="1643" actId="478"/>
          <ac:picMkLst>
            <pc:docMk/>
            <pc:sldMk cId="2504230419" sldId="609"/>
            <ac:picMk id="7" creationId="{D339BD2B-0345-419F-9026-6CDB2F2CED6B}"/>
          </ac:picMkLst>
        </pc:picChg>
        <pc:picChg chg="add mod">
          <ac:chgData name="Boban Srezovski" userId="d2c5dd452d77a740" providerId="LiveId" clId="{2394173E-F0EE-4C1C-A7F7-DC92C596D8C2}" dt="2022-03-23T01:43:36.513" v="1646" actId="1076"/>
          <ac:picMkLst>
            <pc:docMk/>
            <pc:sldMk cId="2504230419" sldId="609"/>
            <ac:picMk id="9" creationId="{8383A0E5-21FF-4F36-8A0C-B4BCC52407C1}"/>
          </ac:picMkLst>
        </pc:picChg>
      </pc:sldChg>
      <pc:sldChg chg="modSp add mod ord">
        <pc:chgData name="Boban Srezovski" userId="d2c5dd452d77a740" providerId="LiveId" clId="{2394173E-F0EE-4C1C-A7F7-DC92C596D8C2}" dt="2022-03-23T01:52:43.758" v="1758"/>
        <pc:sldMkLst>
          <pc:docMk/>
          <pc:sldMk cId="2035257271" sldId="610"/>
        </pc:sldMkLst>
        <pc:spChg chg="mod">
          <ac:chgData name="Boban Srezovski" userId="d2c5dd452d77a740" providerId="LiveId" clId="{2394173E-F0EE-4C1C-A7F7-DC92C596D8C2}" dt="2022-03-23T01:52:38.163" v="1753" actId="242"/>
          <ac:spMkLst>
            <pc:docMk/>
            <pc:sldMk cId="2035257271" sldId="610"/>
            <ac:spMk id="3" creationId="{552E5C53-782F-4C3A-9CF6-2C21BA863637}"/>
          </ac:spMkLst>
        </pc:spChg>
      </pc:sldChg>
      <pc:sldChg chg="modSp add mod ord">
        <pc:chgData name="Boban Srezovski" userId="d2c5dd452d77a740" providerId="LiveId" clId="{2394173E-F0EE-4C1C-A7F7-DC92C596D8C2}" dt="2022-03-23T01:54:05.582" v="1824" actId="20577"/>
        <pc:sldMkLst>
          <pc:docMk/>
          <pc:sldMk cId="537868684" sldId="611"/>
        </pc:sldMkLst>
        <pc:spChg chg="mod">
          <ac:chgData name="Boban Srezovski" userId="d2c5dd452d77a740" providerId="LiveId" clId="{2394173E-F0EE-4C1C-A7F7-DC92C596D8C2}" dt="2022-03-23T01:54:05.582" v="1824" actId="20577"/>
          <ac:spMkLst>
            <pc:docMk/>
            <pc:sldMk cId="537868684" sldId="611"/>
            <ac:spMk id="3" creationId="{552E5C53-782F-4C3A-9CF6-2C21BA863637}"/>
          </ac:spMkLst>
        </pc:spChg>
      </pc:sldChg>
      <pc:sldChg chg="modSp add mod">
        <pc:chgData name="Boban Srezovski" userId="d2c5dd452d77a740" providerId="LiveId" clId="{2394173E-F0EE-4C1C-A7F7-DC92C596D8C2}" dt="2022-03-23T01:55:37.011" v="1889" actId="15"/>
        <pc:sldMkLst>
          <pc:docMk/>
          <pc:sldMk cId="2905958524" sldId="612"/>
        </pc:sldMkLst>
        <pc:spChg chg="mod">
          <ac:chgData name="Boban Srezovski" userId="d2c5dd452d77a740" providerId="LiveId" clId="{2394173E-F0EE-4C1C-A7F7-DC92C596D8C2}" dt="2022-03-23T01:55:37.011" v="1889" actId="15"/>
          <ac:spMkLst>
            <pc:docMk/>
            <pc:sldMk cId="2905958524" sldId="612"/>
            <ac:spMk id="3" creationId="{552E5C53-782F-4C3A-9CF6-2C21BA863637}"/>
          </ac:spMkLst>
        </pc:spChg>
      </pc:sldChg>
      <pc:sldChg chg="modSp add del mod">
        <pc:chgData name="Boban Srezovski" userId="d2c5dd452d77a740" providerId="LiveId" clId="{2394173E-F0EE-4C1C-A7F7-DC92C596D8C2}" dt="2022-03-23T01:54:13.983" v="1825" actId="47"/>
        <pc:sldMkLst>
          <pc:docMk/>
          <pc:sldMk cId="3498738933" sldId="612"/>
        </pc:sldMkLst>
        <pc:spChg chg="mod">
          <ac:chgData name="Boban Srezovski" userId="d2c5dd452d77a740" providerId="LiveId" clId="{2394173E-F0EE-4C1C-A7F7-DC92C596D8C2}" dt="2022-03-23T01:53:41.179" v="1808" actId="6549"/>
          <ac:spMkLst>
            <pc:docMk/>
            <pc:sldMk cId="3498738933" sldId="612"/>
            <ac:spMk id="3" creationId="{552E5C53-782F-4C3A-9CF6-2C21BA863637}"/>
          </ac:spMkLst>
        </pc:spChg>
      </pc:sldChg>
      <pc:sldChg chg="addSp delSp modSp add mod">
        <pc:chgData name="Boban Srezovski" userId="d2c5dd452d77a740" providerId="LiveId" clId="{2394173E-F0EE-4C1C-A7F7-DC92C596D8C2}" dt="2022-03-23T02:00:41.033" v="2050" actId="1076"/>
        <pc:sldMkLst>
          <pc:docMk/>
          <pc:sldMk cId="2809037392" sldId="613"/>
        </pc:sldMkLst>
        <pc:spChg chg="mod">
          <ac:chgData name="Boban Srezovski" userId="d2c5dd452d77a740" providerId="LiveId" clId="{2394173E-F0EE-4C1C-A7F7-DC92C596D8C2}" dt="2022-03-23T02:00:26.906" v="2049" actId="20577"/>
          <ac:spMkLst>
            <pc:docMk/>
            <pc:sldMk cId="2809037392" sldId="613"/>
            <ac:spMk id="3" creationId="{552E5C53-782F-4C3A-9CF6-2C21BA863637}"/>
          </ac:spMkLst>
        </pc:spChg>
        <pc:picChg chg="del">
          <ac:chgData name="Boban Srezovski" userId="d2c5dd452d77a740" providerId="LiveId" clId="{2394173E-F0EE-4C1C-A7F7-DC92C596D8C2}" dt="2022-03-23T01:58:35.842" v="1980" actId="478"/>
          <ac:picMkLst>
            <pc:docMk/>
            <pc:sldMk cId="2809037392" sldId="613"/>
            <ac:picMk id="5" creationId="{4943CFDC-70EE-45B1-A49C-77429D3328CB}"/>
          </ac:picMkLst>
        </pc:picChg>
        <pc:picChg chg="add del mod">
          <ac:chgData name="Boban Srezovski" userId="d2c5dd452d77a740" providerId="LiveId" clId="{2394173E-F0EE-4C1C-A7F7-DC92C596D8C2}" dt="2022-03-23T01:59:12.858" v="1992" actId="478"/>
          <ac:picMkLst>
            <pc:docMk/>
            <pc:sldMk cId="2809037392" sldId="613"/>
            <ac:picMk id="6" creationId="{F2024385-206B-46B4-A051-9A369EEA27BD}"/>
          </ac:picMkLst>
        </pc:picChg>
        <pc:picChg chg="add del mod">
          <ac:chgData name="Boban Srezovski" userId="d2c5dd452d77a740" providerId="LiveId" clId="{2394173E-F0EE-4C1C-A7F7-DC92C596D8C2}" dt="2022-03-23T01:59:13.217" v="1993" actId="478"/>
          <ac:picMkLst>
            <pc:docMk/>
            <pc:sldMk cId="2809037392" sldId="613"/>
            <ac:picMk id="8" creationId="{F5C456AF-0DF3-4C70-8DC3-94862D7918AE}"/>
          </ac:picMkLst>
        </pc:picChg>
        <pc:picChg chg="add del mod">
          <ac:chgData name="Boban Srezovski" userId="d2c5dd452d77a740" providerId="LiveId" clId="{2394173E-F0EE-4C1C-A7F7-DC92C596D8C2}" dt="2022-03-23T01:59:15.130" v="1995" actId="478"/>
          <ac:picMkLst>
            <pc:docMk/>
            <pc:sldMk cId="2809037392" sldId="613"/>
            <ac:picMk id="9" creationId="{BFD03E0A-0DA5-4B46-8FF7-DDE9ED79794B}"/>
          </ac:picMkLst>
        </pc:picChg>
        <pc:picChg chg="add mod">
          <ac:chgData name="Boban Srezovski" userId="d2c5dd452d77a740" providerId="LiveId" clId="{2394173E-F0EE-4C1C-A7F7-DC92C596D8C2}" dt="2022-03-23T02:00:41.033" v="2050" actId="1076"/>
          <ac:picMkLst>
            <pc:docMk/>
            <pc:sldMk cId="2809037392" sldId="613"/>
            <ac:picMk id="11" creationId="{F9CDC697-E796-4BAE-A7FE-88D07E6A08B1}"/>
          </ac:picMkLst>
        </pc:picChg>
      </pc:sldChg>
      <pc:sldChg chg="addSp delSp modSp add mod">
        <pc:chgData name="Boban Srezovski" userId="d2c5dd452d77a740" providerId="LiveId" clId="{2394173E-F0EE-4C1C-A7F7-DC92C596D8C2}" dt="2022-03-23T02:03:42.578" v="2099" actId="20577"/>
        <pc:sldMkLst>
          <pc:docMk/>
          <pc:sldMk cId="2689596140" sldId="614"/>
        </pc:sldMkLst>
        <pc:spChg chg="mod">
          <ac:chgData name="Boban Srezovski" userId="d2c5dd452d77a740" providerId="LiveId" clId="{2394173E-F0EE-4C1C-A7F7-DC92C596D8C2}" dt="2022-03-23T02:03:42.578" v="2099" actId="20577"/>
          <ac:spMkLst>
            <pc:docMk/>
            <pc:sldMk cId="2689596140" sldId="614"/>
            <ac:spMk id="3" creationId="{552E5C53-782F-4C3A-9CF6-2C21BA863637}"/>
          </ac:spMkLst>
        </pc:spChg>
        <pc:picChg chg="add mod">
          <ac:chgData name="Boban Srezovski" userId="d2c5dd452d77a740" providerId="LiveId" clId="{2394173E-F0EE-4C1C-A7F7-DC92C596D8C2}" dt="2022-03-23T02:01:39.993" v="2082" actId="1076"/>
          <ac:picMkLst>
            <pc:docMk/>
            <pc:sldMk cId="2689596140" sldId="614"/>
            <ac:picMk id="5" creationId="{D866906D-A0E0-4AB1-A622-F002279D2CF0}"/>
          </ac:picMkLst>
        </pc:picChg>
        <pc:picChg chg="del">
          <ac:chgData name="Boban Srezovski" userId="d2c5dd452d77a740" providerId="LiveId" clId="{2394173E-F0EE-4C1C-A7F7-DC92C596D8C2}" dt="2022-03-23T02:00:57.674" v="2054" actId="478"/>
          <ac:picMkLst>
            <pc:docMk/>
            <pc:sldMk cId="2689596140" sldId="614"/>
            <ac:picMk id="11" creationId="{F9CDC697-E796-4BAE-A7FE-88D07E6A08B1}"/>
          </ac:picMkLst>
        </pc:picChg>
      </pc:sldChg>
      <pc:sldChg chg="addSp delSp modSp add mod">
        <pc:chgData name="Boban Srezovski" userId="d2c5dd452d77a740" providerId="LiveId" clId="{2394173E-F0EE-4C1C-A7F7-DC92C596D8C2}" dt="2022-03-23T02:03:48.968" v="2101" actId="1076"/>
        <pc:sldMkLst>
          <pc:docMk/>
          <pc:sldMk cId="381018131" sldId="615"/>
        </pc:sldMkLst>
        <pc:spChg chg="mod">
          <ac:chgData name="Boban Srezovski" userId="d2c5dd452d77a740" providerId="LiveId" clId="{2394173E-F0EE-4C1C-A7F7-DC92C596D8C2}" dt="2022-03-23T02:03:36.868" v="2095" actId="21"/>
          <ac:spMkLst>
            <pc:docMk/>
            <pc:sldMk cId="381018131" sldId="615"/>
            <ac:spMk id="3" creationId="{552E5C53-782F-4C3A-9CF6-2C21BA863637}"/>
          </ac:spMkLst>
        </pc:spChg>
        <pc:picChg chg="del">
          <ac:chgData name="Boban Srezovski" userId="d2c5dd452d77a740" providerId="LiveId" clId="{2394173E-F0EE-4C1C-A7F7-DC92C596D8C2}" dt="2022-03-23T02:03:08.081" v="2085" actId="478"/>
          <ac:picMkLst>
            <pc:docMk/>
            <pc:sldMk cId="381018131" sldId="615"/>
            <ac:picMk id="5" creationId="{D866906D-A0E0-4AB1-A622-F002279D2CF0}"/>
          </ac:picMkLst>
        </pc:picChg>
        <pc:picChg chg="add mod">
          <ac:chgData name="Boban Srezovski" userId="d2c5dd452d77a740" providerId="LiveId" clId="{2394173E-F0EE-4C1C-A7F7-DC92C596D8C2}" dt="2022-03-23T02:03:48.968" v="2101" actId="1076"/>
          <ac:picMkLst>
            <pc:docMk/>
            <pc:sldMk cId="381018131" sldId="615"/>
            <ac:picMk id="6" creationId="{6AB8A9AB-8279-4504-A656-0CA40D0AD77F}"/>
          </ac:picMkLst>
        </pc:picChg>
      </pc:sldChg>
      <pc:sldChg chg="addSp delSp modSp add mod">
        <pc:chgData name="Boban Srezovski" userId="d2c5dd452d77a740" providerId="LiveId" clId="{2394173E-F0EE-4C1C-A7F7-DC92C596D8C2}" dt="2022-03-23T02:10:28.423" v="2244" actId="1076"/>
        <pc:sldMkLst>
          <pc:docMk/>
          <pc:sldMk cId="3806453163" sldId="616"/>
        </pc:sldMkLst>
        <pc:spChg chg="mod">
          <ac:chgData name="Boban Srezovski" userId="d2c5dd452d77a740" providerId="LiveId" clId="{2394173E-F0EE-4C1C-A7F7-DC92C596D8C2}" dt="2022-03-23T02:10:07.113" v="2239" actId="20577"/>
          <ac:spMkLst>
            <pc:docMk/>
            <pc:sldMk cId="3806453163" sldId="616"/>
            <ac:spMk id="3" creationId="{552E5C53-782F-4C3A-9CF6-2C21BA863637}"/>
          </ac:spMkLst>
        </pc:spChg>
        <pc:picChg chg="del">
          <ac:chgData name="Boban Srezovski" userId="d2c5dd452d77a740" providerId="LiveId" clId="{2394173E-F0EE-4C1C-A7F7-DC92C596D8C2}" dt="2022-03-23T02:10:07.586" v="2240" actId="478"/>
          <ac:picMkLst>
            <pc:docMk/>
            <pc:sldMk cId="3806453163" sldId="616"/>
            <ac:picMk id="5" creationId="{84BA2E26-ABA4-4A24-95E1-8ACB5DC81C36}"/>
          </ac:picMkLst>
        </pc:picChg>
        <pc:picChg chg="add mod">
          <ac:chgData name="Boban Srezovski" userId="d2c5dd452d77a740" providerId="LiveId" clId="{2394173E-F0EE-4C1C-A7F7-DC92C596D8C2}" dt="2022-03-23T02:10:28.423" v="2244" actId="1076"/>
          <ac:picMkLst>
            <pc:docMk/>
            <pc:sldMk cId="3806453163" sldId="616"/>
            <ac:picMk id="6" creationId="{83150BD8-330F-4DD0-B3D1-A642CC8A2649}"/>
          </ac:picMkLst>
        </pc:picChg>
      </pc:sldChg>
      <pc:sldChg chg="addSp delSp modSp add mod">
        <pc:chgData name="Boban Srezovski" userId="d2c5dd452d77a740" providerId="LiveId" clId="{2394173E-F0EE-4C1C-A7F7-DC92C596D8C2}" dt="2022-03-23T02:11:26.424" v="2264" actId="14100"/>
        <pc:sldMkLst>
          <pc:docMk/>
          <pc:sldMk cId="1091983925" sldId="617"/>
        </pc:sldMkLst>
        <pc:spChg chg="mod">
          <ac:chgData name="Boban Srezovski" userId="d2c5dd452d77a740" providerId="LiveId" clId="{2394173E-F0EE-4C1C-A7F7-DC92C596D8C2}" dt="2022-03-23T02:11:26.424" v="2264" actId="14100"/>
          <ac:spMkLst>
            <pc:docMk/>
            <pc:sldMk cId="1091983925" sldId="617"/>
            <ac:spMk id="3" creationId="{552E5C53-782F-4C3A-9CF6-2C21BA863637}"/>
          </ac:spMkLst>
        </pc:spChg>
        <pc:picChg chg="add mod">
          <ac:chgData name="Boban Srezovski" userId="d2c5dd452d77a740" providerId="LiveId" clId="{2394173E-F0EE-4C1C-A7F7-DC92C596D8C2}" dt="2022-03-23T02:11:22.487" v="2263" actId="1076"/>
          <ac:picMkLst>
            <pc:docMk/>
            <pc:sldMk cId="1091983925" sldId="617"/>
            <ac:picMk id="5" creationId="{3AB01751-5FA5-4655-99A8-DC9A562C79FC}"/>
          </ac:picMkLst>
        </pc:picChg>
        <pc:picChg chg="del">
          <ac:chgData name="Boban Srezovski" userId="d2c5dd452d77a740" providerId="LiveId" clId="{2394173E-F0EE-4C1C-A7F7-DC92C596D8C2}" dt="2022-03-23T02:10:48.809" v="2247" actId="478"/>
          <ac:picMkLst>
            <pc:docMk/>
            <pc:sldMk cId="1091983925" sldId="617"/>
            <ac:picMk id="6" creationId="{83150BD8-330F-4DD0-B3D1-A642CC8A2649}"/>
          </ac:picMkLst>
        </pc:picChg>
      </pc:sldChg>
      <pc:sldChg chg="addSp delSp modSp add mod">
        <pc:chgData name="Boban Srezovski" userId="d2c5dd452d77a740" providerId="LiveId" clId="{2394173E-F0EE-4C1C-A7F7-DC92C596D8C2}" dt="2022-03-23T02:13:22.712" v="2276" actId="1076"/>
        <pc:sldMkLst>
          <pc:docMk/>
          <pc:sldMk cId="132496256" sldId="618"/>
        </pc:sldMkLst>
        <pc:spChg chg="mod">
          <ac:chgData name="Boban Srezovski" userId="d2c5dd452d77a740" providerId="LiveId" clId="{2394173E-F0EE-4C1C-A7F7-DC92C596D8C2}" dt="2022-03-23T02:13:13.058" v="2272" actId="20577"/>
          <ac:spMkLst>
            <pc:docMk/>
            <pc:sldMk cId="132496256" sldId="618"/>
            <ac:spMk id="3" creationId="{552E5C53-782F-4C3A-9CF6-2C21BA863637}"/>
          </ac:spMkLst>
        </pc:spChg>
        <pc:picChg chg="del mod">
          <ac:chgData name="Boban Srezovski" userId="d2c5dd452d77a740" providerId="LiveId" clId="{2394173E-F0EE-4C1C-A7F7-DC92C596D8C2}" dt="2022-03-23T02:13:15.201" v="2274" actId="478"/>
          <ac:picMkLst>
            <pc:docMk/>
            <pc:sldMk cId="132496256" sldId="618"/>
            <ac:picMk id="5" creationId="{3AB01751-5FA5-4655-99A8-DC9A562C79FC}"/>
          </ac:picMkLst>
        </pc:picChg>
        <pc:picChg chg="add mod">
          <ac:chgData name="Boban Srezovski" userId="d2c5dd452d77a740" providerId="LiveId" clId="{2394173E-F0EE-4C1C-A7F7-DC92C596D8C2}" dt="2022-03-23T02:13:22.712" v="2276" actId="1076"/>
          <ac:picMkLst>
            <pc:docMk/>
            <pc:sldMk cId="132496256" sldId="618"/>
            <ac:picMk id="6" creationId="{8B5D876C-CCE8-4164-8264-41E3EB9549FE}"/>
          </ac:picMkLst>
        </pc:picChg>
      </pc:sldChg>
      <pc:sldChg chg="addSp delSp modSp add mod">
        <pc:chgData name="Boban Srezovski" userId="d2c5dd452d77a740" providerId="LiveId" clId="{2394173E-F0EE-4C1C-A7F7-DC92C596D8C2}" dt="2022-03-23T02:14:00.039" v="2287" actId="1076"/>
        <pc:sldMkLst>
          <pc:docMk/>
          <pc:sldMk cId="1610878091" sldId="619"/>
        </pc:sldMkLst>
        <pc:spChg chg="mod">
          <ac:chgData name="Boban Srezovski" userId="d2c5dd452d77a740" providerId="LiveId" clId="{2394173E-F0EE-4C1C-A7F7-DC92C596D8C2}" dt="2022-03-23T02:13:40.968" v="2284" actId="6549"/>
          <ac:spMkLst>
            <pc:docMk/>
            <pc:sldMk cId="1610878091" sldId="619"/>
            <ac:spMk id="3" creationId="{552E5C53-782F-4C3A-9CF6-2C21BA863637}"/>
          </ac:spMkLst>
        </pc:spChg>
        <pc:picChg chg="add mod">
          <ac:chgData name="Boban Srezovski" userId="d2c5dd452d77a740" providerId="LiveId" clId="{2394173E-F0EE-4C1C-A7F7-DC92C596D8C2}" dt="2022-03-23T02:14:00.039" v="2287" actId="1076"/>
          <ac:picMkLst>
            <pc:docMk/>
            <pc:sldMk cId="1610878091" sldId="619"/>
            <ac:picMk id="5" creationId="{483B1E97-9E5F-4641-A9A9-0222B85070B1}"/>
          </ac:picMkLst>
        </pc:picChg>
        <pc:picChg chg="del">
          <ac:chgData name="Boban Srezovski" userId="d2c5dd452d77a740" providerId="LiveId" clId="{2394173E-F0EE-4C1C-A7F7-DC92C596D8C2}" dt="2022-03-23T02:13:42.568" v="2285" actId="478"/>
          <ac:picMkLst>
            <pc:docMk/>
            <pc:sldMk cId="1610878091" sldId="619"/>
            <ac:picMk id="6" creationId="{8B5D876C-CCE8-4164-8264-41E3EB9549FE}"/>
          </ac:picMkLst>
        </pc:picChg>
      </pc:sldChg>
      <pc:sldChg chg="addSp delSp modSp add mod">
        <pc:chgData name="Boban Srezovski" userId="d2c5dd452d77a740" providerId="LiveId" clId="{2394173E-F0EE-4C1C-A7F7-DC92C596D8C2}" dt="2022-03-23T02:14:31.958" v="2301" actId="1076"/>
        <pc:sldMkLst>
          <pc:docMk/>
          <pc:sldMk cId="1159053467" sldId="620"/>
        </pc:sldMkLst>
        <pc:spChg chg="mod">
          <ac:chgData name="Boban Srezovski" userId="d2c5dd452d77a740" providerId="LiveId" clId="{2394173E-F0EE-4C1C-A7F7-DC92C596D8C2}" dt="2022-03-23T02:14:16.888" v="2295" actId="6549"/>
          <ac:spMkLst>
            <pc:docMk/>
            <pc:sldMk cId="1159053467" sldId="620"/>
            <ac:spMk id="3" creationId="{552E5C53-782F-4C3A-9CF6-2C21BA863637}"/>
          </ac:spMkLst>
        </pc:spChg>
        <pc:picChg chg="del">
          <ac:chgData name="Boban Srezovski" userId="d2c5dd452d77a740" providerId="LiveId" clId="{2394173E-F0EE-4C1C-A7F7-DC92C596D8C2}" dt="2022-03-23T02:14:18.353" v="2296" actId="478"/>
          <ac:picMkLst>
            <pc:docMk/>
            <pc:sldMk cId="1159053467" sldId="620"/>
            <ac:picMk id="5" creationId="{483B1E97-9E5F-4641-A9A9-0222B85070B1}"/>
          </ac:picMkLst>
        </pc:picChg>
        <pc:picChg chg="add mod">
          <ac:chgData name="Boban Srezovski" userId="d2c5dd452d77a740" providerId="LiveId" clId="{2394173E-F0EE-4C1C-A7F7-DC92C596D8C2}" dt="2022-03-23T02:14:31.958" v="2301" actId="1076"/>
          <ac:picMkLst>
            <pc:docMk/>
            <pc:sldMk cId="1159053467" sldId="620"/>
            <ac:picMk id="6" creationId="{9C6AB5A2-F583-4971-85E8-4BDF12280E76}"/>
          </ac:picMkLst>
        </pc:picChg>
      </pc:sldChg>
      <pc:sldChg chg="modSp add mod">
        <pc:chgData name="Boban Srezovski" userId="d2c5dd452d77a740" providerId="LiveId" clId="{2394173E-F0EE-4C1C-A7F7-DC92C596D8C2}" dt="2022-03-23T02:17:07.945" v="2387" actId="15"/>
        <pc:sldMkLst>
          <pc:docMk/>
          <pc:sldMk cId="1179292007" sldId="621"/>
        </pc:sldMkLst>
        <pc:spChg chg="mod">
          <ac:chgData name="Boban Srezovski" userId="d2c5dd452d77a740" providerId="LiveId" clId="{2394173E-F0EE-4C1C-A7F7-DC92C596D8C2}" dt="2022-03-23T02:17:07.945" v="2387" actId="15"/>
          <ac:spMkLst>
            <pc:docMk/>
            <pc:sldMk cId="1179292007" sldId="621"/>
            <ac:spMk id="3" creationId="{D12D863C-4280-4130-AB66-83408E1CAD2C}"/>
          </ac:spMkLst>
        </pc:spChg>
      </pc:sldChg>
      <pc:sldChg chg="modSp add mod">
        <pc:chgData name="Boban Srezovski" userId="d2c5dd452d77a740" providerId="LiveId" clId="{2394173E-F0EE-4C1C-A7F7-DC92C596D8C2}" dt="2022-03-23T02:18:21.939" v="2422" actId="27636"/>
        <pc:sldMkLst>
          <pc:docMk/>
          <pc:sldMk cId="1210296620" sldId="622"/>
        </pc:sldMkLst>
        <pc:spChg chg="mod">
          <ac:chgData name="Boban Srezovski" userId="d2c5dd452d77a740" providerId="LiveId" clId="{2394173E-F0EE-4C1C-A7F7-DC92C596D8C2}" dt="2022-03-23T02:18:21.939" v="2422" actId="27636"/>
          <ac:spMkLst>
            <pc:docMk/>
            <pc:sldMk cId="1210296620" sldId="622"/>
            <ac:spMk id="3" creationId="{D12D863C-4280-4130-AB66-83408E1CAD2C}"/>
          </ac:spMkLst>
        </pc:spChg>
      </pc:sldChg>
      <pc:sldChg chg="addSp modSp add mod">
        <pc:chgData name="Boban Srezovski" userId="d2c5dd452d77a740" providerId="LiveId" clId="{2394173E-F0EE-4C1C-A7F7-DC92C596D8C2}" dt="2022-03-25T16:05:13.614" v="2518" actId="27636"/>
        <pc:sldMkLst>
          <pc:docMk/>
          <pc:sldMk cId="942589745" sldId="623"/>
        </pc:sldMkLst>
        <pc:spChg chg="mod">
          <ac:chgData name="Boban Srezovski" userId="d2c5dd452d77a740" providerId="LiveId" clId="{2394173E-F0EE-4C1C-A7F7-DC92C596D8C2}" dt="2022-03-25T16:05:13.614" v="2518" actId="27636"/>
          <ac:spMkLst>
            <pc:docMk/>
            <pc:sldMk cId="942589745" sldId="623"/>
            <ac:spMk id="3" creationId="{C2F0F815-22CC-4D71-AA71-74332432CFD7}"/>
          </ac:spMkLst>
        </pc:spChg>
        <pc:picChg chg="add mod">
          <ac:chgData name="Boban Srezovski" userId="d2c5dd452d77a740" providerId="LiveId" clId="{2394173E-F0EE-4C1C-A7F7-DC92C596D8C2}" dt="2022-03-25T16:04:24.877" v="2461" actId="1076"/>
          <ac:picMkLst>
            <pc:docMk/>
            <pc:sldMk cId="942589745" sldId="623"/>
            <ac:picMk id="5" creationId="{3E6B16EE-3209-4CFC-AD30-1798A67D610F}"/>
          </ac:picMkLst>
        </pc:picChg>
      </pc:sldChg>
      <pc:sldChg chg="addSp delSp modSp add mod">
        <pc:chgData name="Boban Srezovski" userId="d2c5dd452d77a740" providerId="LiveId" clId="{2394173E-F0EE-4C1C-A7F7-DC92C596D8C2}" dt="2022-03-25T16:05:44.620" v="2535" actId="14100"/>
        <pc:sldMkLst>
          <pc:docMk/>
          <pc:sldMk cId="1590726868" sldId="624"/>
        </pc:sldMkLst>
        <pc:spChg chg="mod">
          <ac:chgData name="Boban Srezovski" userId="d2c5dd452d77a740" providerId="LiveId" clId="{2394173E-F0EE-4C1C-A7F7-DC92C596D8C2}" dt="2022-03-25T16:05:44.620" v="2535" actId="14100"/>
          <ac:spMkLst>
            <pc:docMk/>
            <pc:sldMk cId="1590726868" sldId="624"/>
            <ac:spMk id="3" creationId="{C2F0F815-22CC-4D71-AA71-74332432CFD7}"/>
          </ac:spMkLst>
        </pc:spChg>
        <pc:picChg chg="del">
          <ac:chgData name="Boban Srezovski" userId="d2c5dd452d77a740" providerId="LiveId" clId="{2394173E-F0EE-4C1C-A7F7-DC92C596D8C2}" dt="2022-03-25T16:05:38.765" v="2532" actId="478"/>
          <ac:picMkLst>
            <pc:docMk/>
            <pc:sldMk cId="1590726868" sldId="624"/>
            <ac:picMk id="5" creationId="{3E6B16EE-3209-4CFC-AD30-1798A67D610F}"/>
          </ac:picMkLst>
        </pc:picChg>
        <pc:picChg chg="add mod">
          <ac:chgData name="Boban Srezovski" userId="d2c5dd452d77a740" providerId="LiveId" clId="{2394173E-F0EE-4C1C-A7F7-DC92C596D8C2}" dt="2022-03-25T16:05:42.340" v="2534" actId="1076"/>
          <ac:picMkLst>
            <pc:docMk/>
            <pc:sldMk cId="1590726868" sldId="624"/>
            <ac:picMk id="6" creationId="{7348892D-4717-41BE-817C-D86158677BE2}"/>
          </ac:picMkLst>
        </pc:picChg>
      </pc:sldChg>
      <pc:sldChg chg="addSp delSp modSp add mod">
        <pc:chgData name="Boban Srezovski" userId="d2c5dd452d77a740" providerId="LiveId" clId="{2394173E-F0EE-4C1C-A7F7-DC92C596D8C2}" dt="2022-03-25T16:06:27.708" v="2553" actId="1076"/>
        <pc:sldMkLst>
          <pc:docMk/>
          <pc:sldMk cId="2065560527" sldId="625"/>
        </pc:sldMkLst>
        <pc:spChg chg="mod">
          <ac:chgData name="Boban Srezovski" userId="d2c5dd452d77a740" providerId="LiveId" clId="{2394173E-F0EE-4C1C-A7F7-DC92C596D8C2}" dt="2022-03-25T16:06:03.904" v="2549" actId="20577"/>
          <ac:spMkLst>
            <pc:docMk/>
            <pc:sldMk cId="2065560527" sldId="625"/>
            <ac:spMk id="3" creationId="{C2F0F815-22CC-4D71-AA71-74332432CFD7}"/>
          </ac:spMkLst>
        </pc:spChg>
        <pc:picChg chg="add mod">
          <ac:chgData name="Boban Srezovski" userId="d2c5dd452d77a740" providerId="LiveId" clId="{2394173E-F0EE-4C1C-A7F7-DC92C596D8C2}" dt="2022-03-25T16:06:27.708" v="2553" actId="1076"/>
          <ac:picMkLst>
            <pc:docMk/>
            <pc:sldMk cId="2065560527" sldId="625"/>
            <ac:picMk id="5" creationId="{3B1B7D71-A129-41E4-8B85-CF26F82AB4C9}"/>
          </ac:picMkLst>
        </pc:picChg>
        <pc:picChg chg="del">
          <ac:chgData name="Boban Srezovski" userId="d2c5dd452d77a740" providerId="LiveId" clId="{2394173E-F0EE-4C1C-A7F7-DC92C596D8C2}" dt="2022-03-25T16:06:22.321" v="2550" actId="478"/>
          <ac:picMkLst>
            <pc:docMk/>
            <pc:sldMk cId="2065560527" sldId="625"/>
            <ac:picMk id="6" creationId="{7348892D-4717-41BE-817C-D86158677BE2}"/>
          </ac:picMkLst>
        </pc:picChg>
      </pc:sldChg>
      <pc:sldChg chg="addSp delSp modSp add mod">
        <pc:chgData name="Boban Srezovski" userId="d2c5dd452d77a740" providerId="LiveId" clId="{2394173E-F0EE-4C1C-A7F7-DC92C596D8C2}" dt="2022-03-25T16:07:10.881" v="2566" actId="6549"/>
        <pc:sldMkLst>
          <pc:docMk/>
          <pc:sldMk cId="4239085203" sldId="626"/>
        </pc:sldMkLst>
        <pc:spChg chg="mod">
          <ac:chgData name="Boban Srezovski" userId="d2c5dd452d77a740" providerId="LiveId" clId="{2394173E-F0EE-4C1C-A7F7-DC92C596D8C2}" dt="2022-03-25T16:07:10.881" v="2566" actId="6549"/>
          <ac:spMkLst>
            <pc:docMk/>
            <pc:sldMk cId="4239085203" sldId="626"/>
            <ac:spMk id="3" creationId="{C2F0F815-22CC-4D71-AA71-74332432CFD7}"/>
          </ac:spMkLst>
        </pc:spChg>
        <pc:picChg chg="del">
          <ac:chgData name="Boban Srezovski" userId="d2c5dd452d77a740" providerId="LiveId" clId="{2394173E-F0EE-4C1C-A7F7-DC92C596D8C2}" dt="2022-03-25T16:06:39.200" v="2558" actId="478"/>
          <ac:picMkLst>
            <pc:docMk/>
            <pc:sldMk cId="4239085203" sldId="626"/>
            <ac:picMk id="5" creationId="{3B1B7D71-A129-41E4-8B85-CF26F82AB4C9}"/>
          </ac:picMkLst>
        </pc:picChg>
        <pc:picChg chg="add mod modCrop">
          <ac:chgData name="Boban Srezovski" userId="d2c5dd452d77a740" providerId="LiveId" clId="{2394173E-F0EE-4C1C-A7F7-DC92C596D8C2}" dt="2022-03-25T16:07:07.396" v="2564" actId="1076"/>
          <ac:picMkLst>
            <pc:docMk/>
            <pc:sldMk cId="4239085203" sldId="626"/>
            <ac:picMk id="6" creationId="{1BD9E775-0AEA-4D1E-8A6E-71D16647F224}"/>
          </ac:picMkLst>
        </pc:picChg>
      </pc:sldChg>
      <pc:sldChg chg="addSp modSp add mod">
        <pc:chgData name="Boban Srezovski" userId="d2c5dd452d77a740" providerId="LiveId" clId="{2394173E-F0EE-4C1C-A7F7-DC92C596D8C2}" dt="2022-03-25T16:09:03.188" v="2625" actId="732"/>
        <pc:sldMkLst>
          <pc:docMk/>
          <pc:sldMk cId="3337833638" sldId="627"/>
        </pc:sldMkLst>
        <pc:spChg chg="mod">
          <ac:chgData name="Boban Srezovski" userId="d2c5dd452d77a740" providerId="LiveId" clId="{2394173E-F0EE-4C1C-A7F7-DC92C596D8C2}" dt="2022-03-25T16:08:45.640" v="2620" actId="6549"/>
          <ac:spMkLst>
            <pc:docMk/>
            <pc:sldMk cId="3337833638" sldId="627"/>
            <ac:spMk id="3" creationId="{C2F0F815-22CC-4D71-AA71-74332432CFD7}"/>
          </ac:spMkLst>
        </pc:spChg>
        <pc:picChg chg="add mod modCrop">
          <ac:chgData name="Boban Srezovski" userId="d2c5dd452d77a740" providerId="LiveId" clId="{2394173E-F0EE-4C1C-A7F7-DC92C596D8C2}" dt="2022-03-25T16:09:03.188" v="2625" actId="732"/>
          <ac:picMkLst>
            <pc:docMk/>
            <pc:sldMk cId="3337833638" sldId="627"/>
            <ac:picMk id="5" creationId="{1CA993DF-B9DA-4D12-A080-764603712577}"/>
          </ac:picMkLst>
        </pc:picChg>
      </pc:sldChg>
      <pc:sldChg chg="delSp modSp add mod">
        <pc:chgData name="Boban Srezovski" userId="d2c5dd452d77a740" providerId="LiveId" clId="{2394173E-F0EE-4C1C-A7F7-DC92C596D8C2}" dt="2022-03-25T16:09:56.134" v="2648" actId="242"/>
        <pc:sldMkLst>
          <pc:docMk/>
          <pc:sldMk cId="377469608" sldId="628"/>
        </pc:sldMkLst>
        <pc:spChg chg="mod">
          <ac:chgData name="Boban Srezovski" userId="d2c5dd452d77a740" providerId="LiveId" clId="{2394173E-F0EE-4C1C-A7F7-DC92C596D8C2}" dt="2022-03-25T16:09:56.134" v="2648" actId="242"/>
          <ac:spMkLst>
            <pc:docMk/>
            <pc:sldMk cId="377469608" sldId="628"/>
            <ac:spMk id="3" creationId="{C2F0F815-22CC-4D71-AA71-74332432CFD7}"/>
          </ac:spMkLst>
        </pc:spChg>
        <pc:picChg chg="del">
          <ac:chgData name="Boban Srezovski" userId="d2c5dd452d77a740" providerId="LiveId" clId="{2394173E-F0EE-4C1C-A7F7-DC92C596D8C2}" dt="2022-03-25T16:09:32.848" v="2627" actId="478"/>
          <ac:picMkLst>
            <pc:docMk/>
            <pc:sldMk cId="377469608" sldId="628"/>
            <ac:picMk id="5" creationId="{1CA993DF-B9DA-4D12-A080-764603712577}"/>
          </ac:picMkLst>
        </pc:picChg>
      </pc:sldChg>
      <pc:sldChg chg="addSp modSp add mod">
        <pc:chgData name="Boban Srezovski" userId="d2c5dd452d77a740" providerId="LiveId" clId="{2394173E-F0EE-4C1C-A7F7-DC92C596D8C2}" dt="2022-03-25T16:12:59.355" v="2722" actId="1076"/>
        <pc:sldMkLst>
          <pc:docMk/>
          <pc:sldMk cId="154837424" sldId="629"/>
        </pc:sldMkLst>
        <pc:spChg chg="mod">
          <ac:chgData name="Boban Srezovski" userId="d2c5dd452d77a740" providerId="LiveId" clId="{2394173E-F0EE-4C1C-A7F7-DC92C596D8C2}" dt="2022-03-25T16:12:44.728" v="2719" actId="27636"/>
          <ac:spMkLst>
            <pc:docMk/>
            <pc:sldMk cId="154837424" sldId="629"/>
            <ac:spMk id="3" creationId="{C2F0F815-22CC-4D71-AA71-74332432CFD7}"/>
          </ac:spMkLst>
        </pc:spChg>
        <pc:picChg chg="add mod modCrop">
          <ac:chgData name="Boban Srezovski" userId="d2c5dd452d77a740" providerId="LiveId" clId="{2394173E-F0EE-4C1C-A7F7-DC92C596D8C2}" dt="2022-03-25T16:12:59.355" v="2722" actId="1076"/>
          <ac:picMkLst>
            <pc:docMk/>
            <pc:sldMk cId="154837424" sldId="629"/>
            <ac:picMk id="5" creationId="{3A900F47-9A92-4E11-8380-F5902BB54DFE}"/>
          </ac:picMkLst>
        </pc:picChg>
      </pc:sldChg>
      <pc:sldChg chg="addSp delSp modSp add mod">
        <pc:chgData name="Boban Srezovski" userId="d2c5dd452d77a740" providerId="LiveId" clId="{2394173E-F0EE-4C1C-A7F7-DC92C596D8C2}" dt="2022-03-25T16:13:52.339" v="2735" actId="1076"/>
        <pc:sldMkLst>
          <pc:docMk/>
          <pc:sldMk cId="904338150" sldId="630"/>
        </pc:sldMkLst>
        <pc:spChg chg="mod">
          <ac:chgData name="Boban Srezovski" userId="d2c5dd452d77a740" providerId="LiveId" clId="{2394173E-F0EE-4C1C-A7F7-DC92C596D8C2}" dt="2022-03-25T16:13:49.046" v="2734" actId="20577"/>
          <ac:spMkLst>
            <pc:docMk/>
            <pc:sldMk cId="904338150" sldId="630"/>
            <ac:spMk id="3" creationId="{C2F0F815-22CC-4D71-AA71-74332432CFD7}"/>
          </ac:spMkLst>
        </pc:spChg>
        <pc:picChg chg="del">
          <ac:chgData name="Boban Srezovski" userId="d2c5dd452d77a740" providerId="LiveId" clId="{2394173E-F0EE-4C1C-A7F7-DC92C596D8C2}" dt="2022-03-25T16:13:27.286" v="2724" actId="478"/>
          <ac:picMkLst>
            <pc:docMk/>
            <pc:sldMk cId="904338150" sldId="630"/>
            <ac:picMk id="5" creationId="{3A900F47-9A92-4E11-8380-F5902BB54DFE}"/>
          </ac:picMkLst>
        </pc:picChg>
        <pc:picChg chg="add mod">
          <ac:chgData name="Boban Srezovski" userId="d2c5dd452d77a740" providerId="LiveId" clId="{2394173E-F0EE-4C1C-A7F7-DC92C596D8C2}" dt="2022-03-25T16:13:52.339" v="2735" actId="1076"/>
          <ac:picMkLst>
            <pc:docMk/>
            <pc:sldMk cId="904338150" sldId="630"/>
            <ac:picMk id="6" creationId="{51203263-9B03-4FAF-80A5-9A39F69E44E7}"/>
          </ac:picMkLst>
        </pc:picChg>
      </pc:sldChg>
      <pc:sldChg chg="addSp delSp modSp add mod">
        <pc:chgData name="Boban Srezovski" userId="d2c5dd452d77a740" providerId="LiveId" clId="{2394173E-F0EE-4C1C-A7F7-DC92C596D8C2}" dt="2022-03-25T16:14:32.892" v="2757" actId="242"/>
        <pc:sldMkLst>
          <pc:docMk/>
          <pc:sldMk cId="2773870935" sldId="631"/>
        </pc:sldMkLst>
        <pc:spChg chg="mod">
          <ac:chgData name="Boban Srezovski" userId="d2c5dd452d77a740" providerId="LiveId" clId="{2394173E-F0EE-4C1C-A7F7-DC92C596D8C2}" dt="2022-03-25T16:14:32.892" v="2757" actId="242"/>
          <ac:spMkLst>
            <pc:docMk/>
            <pc:sldMk cId="2773870935" sldId="631"/>
            <ac:spMk id="3" creationId="{C2F0F815-22CC-4D71-AA71-74332432CFD7}"/>
          </ac:spMkLst>
        </pc:spChg>
        <pc:picChg chg="add mod">
          <ac:chgData name="Boban Srezovski" userId="d2c5dd452d77a740" providerId="LiveId" clId="{2394173E-F0EE-4C1C-A7F7-DC92C596D8C2}" dt="2022-03-25T16:14:28.879" v="2755" actId="1076"/>
          <ac:picMkLst>
            <pc:docMk/>
            <pc:sldMk cId="2773870935" sldId="631"/>
            <ac:picMk id="5" creationId="{E4C5FB44-077F-4C22-9582-0FC690953DD8}"/>
          </ac:picMkLst>
        </pc:picChg>
        <pc:picChg chg="del">
          <ac:chgData name="Boban Srezovski" userId="d2c5dd452d77a740" providerId="LiveId" clId="{2394173E-F0EE-4C1C-A7F7-DC92C596D8C2}" dt="2022-03-25T16:14:04.685" v="2738" actId="478"/>
          <ac:picMkLst>
            <pc:docMk/>
            <pc:sldMk cId="2773870935" sldId="631"/>
            <ac:picMk id="6" creationId="{51203263-9B03-4FAF-80A5-9A39F69E44E7}"/>
          </ac:picMkLst>
        </pc:picChg>
      </pc:sldChg>
      <pc:sldChg chg="addSp delSp modSp add mod">
        <pc:chgData name="Boban Srezovski" userId="d2c5dd452d77a740" providerId="LiveId" clId="{2394173E-F0EE-4C1C-A7F7-DC92C596D8C2}" dt="2022-03-25T16:15:05.755" v="2767" actId="1076"/>
        <pc:sldMkLst>
          <pc:docMk/>
          <pc:sldMk cId="2230012689" sldId="632"/>
        </pc:sldMkLst>
        <pc:spChg chg="mod">
          <ac:chgData name="Boban Srezovski" userId="d2c5dd452d77a740" providerId="LiveId" clId="{2394173E-F0EE-4C1C-A7F7-DC92C596D8C2}" dt="2022-03-25T16:15:02.240" v="2766" actId="20577"/>
          <ac:spMkLst>
            <pc:docMk/>
            <pc:sldMk cId="2230012689" sldId="632"/>
            <ac:spMk id="3" creationId="{C2F0F815-22CC-4D71-AA71-74332432CFD7}"/>
          </ac:spMkLst>
        </pc:spChg>
        <pc:picChg chg="del">
          <ac:chgData name="Boban Srezovski" userId="d2c5dd452d77a740" providerId="LiveId" clId="{2394173E-F0EE-4C1C-A7F7-DC92C596D8C2}" dt="2022-03-25T16:14:47.004" v="2761" actId="478"/>
          <ac:picMkLst>
            <pc:docMk/>
            <pc:sldMk cId="2230012689" sldId="632"/>
            <ac:picMk id="5" creationId="{E4C5FB44-077F-4C22-9582-0FC690953DD8}"/>
          </ac:picMkLst>
        </pc:picChg>
        <pc:picChg chg="add mod">
          <ac:chgData name="Boban Srezovski" userId="d2c5dd452d77a740" providerId="LiveId" clId="{2394173E-F0EE-4C1C-A7F7-DC92C596D8C2}" dt="2022-03-25T16:15:05.755" v="2767" actId="1076"/>
          <ac:picMkLst>
            <pc:docMk/>
            <pc:sldMk cId="2230012689" sldId="632"/>
            <ac:picMk id="6" creationId="{0BC400C0-51BF-45B0-8BCE-0686C9F7E4C6}"/>
          </ac:picMkLst>
        </pc:picChg>
      </pc:sldChg>
      <pc:sldChg chg="addSp delSp modSp add mod">
        <pc:chgData name="Boban Srezovski" userId="d2c5dd452d77a740" providerId="LiveId" clId="{2394173E-F0EE-4C1C-A7F7-DC92C596D8C2}" dt="2022-03-25T16:16:09.843" v="2784" actId="242"/>
        <pc:sldMkLst>
          <pc:docMk/>
          <pc:sldMk cId="3726394612" sldId="633"/>
        </pc:sldMkLst>
        <pc:spChg chg="mod">
          <ac:chgData name="Boban Srezovski" userId="d2c5dd452d77a740" providerId="LiveId" clId="{2394173E-F0EE-4C1C-A7F7-DC92C596D8C2}" dt="2022-03-25T16:16:09.843" v="2784" actId="242"/>
          <ac:spMkLst>
            <pc:docMk/>
            <pc:sldMk cId="3726394612" sldId="633"/>
            <ac:spMk id="3" creationId="{C2F0F815-22CC-4D71-AA71-74332432CFD7}"/>
          </ac:spMkLst>
        </pc:spChg>
        <pc:picChg chg="add mod">
          <ac:chgData name="Boban Srezovski" userId="d2c5dd452d77a740" providerId="LiveId" clId="{2394173E-F0EE-4C1C-A7F7-DC92C596D8C2}" dt="2022-03-25T16:15:52.395" v="2779" actId="14100"/>
          <ac:picMkLst>
            <pc:docMk/>
            <pc:sldMk cId="3726394612" sldId="633"/>
            <ac:picMk id="5" creationId="{C211F289-E8FA-4CAE-81CC-5A8C041F57AF}"/>
          </ac:picMkLst>
        </pc:picChg>
        <pc:picChg chg="del">
          <ac:chgData name="Boban Srezovski" userId="d2c5dd452d77a740" providerId="LiveId" clId="{2394173E-F0EE-4C1C-A7F7-DC92C596D8C2}" dt="2022-03-25T16:15:48.936" v="2776" actId="478"/>
          <ac:picMkLst>
            <pc:docMk/>
            <pc:sldMk cId="3726394612" sldId="633"/>
            <ac:picMk id="6" creationId="{0BC400C0-51BF-45B0-8BCE-0686C9F7E4C6}"/>
          </ac:picMkLst>
        </pc:picChg>
        <pc:picChg chg="add mod">
          <ac:chgData name="Boban Srezovski" userId="d2c5dd452d77a740" providerId="LiveId" clId="{2394173E-F0EE-4C1C-A7F7-DC92C596D8C2}" dt="2022-03-25T16:16:03.370" v="2782" actId="1076"/>
          <ac:picMkLst>
            <pc:docMk/>
            <pc:sldMk cId="3726394612" sldId="633"/>
            <ac:picMk id="8" creationId="{C2376CE7-8EB9-4A66-810A-80C2D9A1D0D3}"/>
          </ac:picMkLst>
        </pc:picChg>
      </pc:sldChg>
      <pc:sldChg chg="addSp delSp modSp add mod">
        <pc:chgData name="Boban Srezovski" userId="d2c5dd452d77a740" providerId="LiveId" clId="{2394173E-F0EE-4C1C-A7F7-DC92C596D8C2}" dt="2022-03-25T16:18:52.843" v="2855" actId="1076"/>
        <pc:sldMkLst>
          <pc:docMk/>
          <pc:sldMk cId="1853519907" sldId="634"/>
        </pc:sldMkLst>
        <pc:spChg chg="mod">
          <ac:chgData name="Boban Srezovski" userId="d2c5dd452d77a740" providerId="LiveId" clId="{2394173E-F0EE-4C1C-A7F7-DC92C596D8C2}" dt="2022-03-25T16:18:41.553" v="2852" actId="20577"/>
          <ac:spMkLst>
            <pc:docMk/>
            <pc:sldMk cId="1853519907" sldId="634"/>
            <ac:spMk id="3" creationId="{96F7E3D5-7EDB-43E2-884B-A6B36FBD71DA}"/>
          </ac:spMkLst>
        </pc:spChg>
        <pc:picChg chg="del">
          <ac:chgData name="Boban Srezovski" userId="d2c5dd452d77a740" providerId="LiveId" clId="{2394173E-F0EE-4C1C-A7F7-DC92C596D8C2}" dt="2022-03-25T16:18:50.286" v="2853" actId="478"/>
          <ac:picMkLst>
            <pc:docMk/>
            <pc:sldMk cId="1853519907" sldId="634"/>
            <ac:picMk id="5" creationId="{A724F185-60AD-413A-83E7-239D156997B2}"/>
          </ac:picMkLst>
        </pc:picChg>
        <pc:picChg chg="add mod">
          <ac:chgData name="Boban Srezovski" userId="d2c5dd452d77a740" providerId="LiveId" clId="{2394173E-F0EE-4C1C-A7F7-DC92C596D8C2}" dt="2022-03-25T16:18:52.843" v="2855" actId="1076"/>
          <ac:picMkLst>
            <pc:docMk/>
            <pc:sldMk cId="1853519907" sldId="634"/>
            <ac:picMk id="6" creationId="{5506B837-F576-44AD-AF7D-340591EF471B}"/>
          </ac:picMkLst>
        </pc:picChg>
      </pc:sldChg>
      <pc:sldChg chg="addSp delSp modSp add mod">
        <pc:chgData name="Boban Srezovski" userId="d2c5dd452d77a740" providerId="LiveId" clId="{2394173E-F0EE-4C1C-A7F7-DC92C596D8C2}" dt="2022-03-26T10:09:20.824" v="3104" actId="1076"/>
        <pc:sldMkLst>
          <pc:docMk/>
          <pc:sldMk cId="477582647" sldId="635"/>
        </pc:sldMkLst>
        <pc:spChg chg="mod">
          <ac:chgData name="Boban Srezovski" userId="d2c5dd452d77a740" providerId="LiveId" clId="{2394173E-F0EE-4C1C-A7F7-DC92C596D8C2}" dt="2022-03-26T10:09:19.161" v="3103" actId="14100"/>
          <ac:spMkLst>
            <pc:docMk/>
            <pc:sldMk cId="477582647" sldId="635"/>
            <ac:spMk id="3" creationId="{DD3ABBE7-9D21-4775-9CA0-5730E3461D89}"/>
          </ac:spMkLst>
        </pc:spChg>
        <pc:picChg chg="del">
          <ac:chgData name="Boban Srezovski" userId="d2c5dd452d77a740" providerId="LiveId" clId="{2394173E-F0EE-4C1C-A7F7-DC92C596D8C2}" dt="2022-03-26T10:08:46.985" v="3091" actId="478"/>
          <ac:picMkLst>
            <pc:docMk/>
            <pc:sldMk cId="477582647" sldId="635"/>
            <ac:picMk id="5" creationId="{5E534B7C-61E6-4F0F-9B05-351DD2A7D4EA}"/>
          </ac:picMkLst>
        </pc:picChg>
        <pc:picChg chg="add mod">
          <ac:chgData name="Boban Srezovski" userId="d2c5dd452d77a740" providerId="LiveId" clId="{2394173E-F0EE-4C1C-A7F7-DC92C596D8C2}" dt="2022-03-26T10:09:20.824" v="3104" actId="1076"/>
          <ac:picMkLst>
            <pc:docMk/>
            <pc:sldMk cId="477582647" sldId="635"/>
            <ac:picMk id="6" creationId="{15FF0A5F-C4F6-4994-9C28-A179F54BC924}"/>
          </ac:picMkLst>
        </pc:picChg>
        <pc:picChg chg="del">
          <ac:chgData name="Boban Srezovski" userId="d2c5dd452d77a740" providerId="LiveId" clId="{2394173E-F0EE-4C1C-A7F7-DC92C596D8C2}" dt="2022-03-26T10:08:50.961" v="3093" actId="478"/>
          <ac:picMkLst>
            <pc:docMk/>
            <pc:sldMk cId="477582647" sldId="635"/>
            <ac:picMk id="7" creationId="{512246C0-168A-4C39-B14E-8990414C59D5}"/>
          </ac:picMkLst>
        </pc:picChg>
        <pc:picChg chg="del">
          <ac:chgData name="Boban Srezovski" userId="d2c5dd452d77a740" providerId="LiveId" clId="{2394173E-F0EE-4C1C-A7F7-DC92C596D8C2}" dt="2022-03-26T10:08:50.498" v="3092" actId="478"/>
          <ac:picMkLst>
            <pc:docMk/>
            <pc:sldMk cId="477582647" sldId="635"/>
            <ac:picMk id="8" creationId="{07373CF6-3059-4E58-A416-5960B7AD1B8B}"/>
          </ac:picMkLst>
        </pc:picChg>
      </pc:sldChg>
      <pc:sldChg chg="add del">
        <pc:chgData name="Boban Srezovski" userId="d2c5dd452d77a740" providerId="LiveId" clId="{2394173E-F0EE-4C1C-A7F7-DC92C596D8C2}" dt="2022-03-26T10:08:40.830" v="3089"/>
        <pc:sldMkLst>
          <pc:docMk/>
          <pc:sldMk cId="326635661" sldId="636"/>
        </pc:sldMkLst>
      </pc:sldChg>
      <pc:sldChg chg="add del">
        <pc:chgData name="Boban Srezovski" userId="d2c5dd452d77a740" providerId="LiveId" clId="{2394173E-F0EE-4C1C-A7F7-DC92C596D8C2}" dt="2022-03-26T10:13:02.071" v="3162"/>
        <pc:sldMkLst>
          <pc:docMk/>
          <pc:sldMk cId="458387267" sldId="636"/>
        </pc:sldMkLst>
      </pc:sldChg>
      <pc:sldChg chg="add del">
        <pc:chgData name="Boban Srezovski" userId="d2c5dd452d77a740" providerId="LiveId" clId="{2394173E-F0EE-4C1C-A7F7-DC92C596D8C2}" dt="2022-03-26T10:12:55.122" v="3160"/>
        <pc:sldMkLst>
          <pc:docMk/>
          <pc:sldMk cId="1816345472" sldId="636"/>
        </pc:sldMkLst>
      </pc:sldChg>
      <pc:sldChg chg="addSp modSp add mod">
        <pc:chgData name="Boban Srezovski" userId="d2c5dd452d77a740" providerId="LiveId" clId="{2394173E-F0EE-4C1C-A7F7-DC92C596D8C2}" dt="2022-03-26T10:16:17.296" v="3252" actId="1076"/>
        <pc:sldMkLst>
          <pc:docMk/>
          <pc:sldMk cId="3807408485" sldId="636"/>
        </pc:sldMkLst>
        <pc:spChg chg="mod">
          <ac:chgData name="Boban Srezovski" userId="d2c5dd452d77a740" providerId="LiveId" clId="{2394173E-F0EE-4C1C-A7F7-DC92C596D8C2}" dt="2022-03-26T10:16:08.482" v="3250" actId="20577"/>
          <ac:spMkLst>
            <pc:docMk/>
            <pc:sldMk cId="3807408485" sldId="636"/>
            <ac:spMk id="3" creationId="{DD3ABBE7-9D21-4775-9CA0-5730E3461D89}"/>
          </ac:spMkLst>
        </pc:spChg>
        <pc:picChg chg="add mod modCrop">
          <ac:chgData name="Boban Srezovski" userId="d2c5dd452d77a740" providerId="LiveId" clId="{2394173E-F0EE-4C1C-A7F7-DC92C596D8C2}" dt="2022-03-26T10:15:47.800" v="3244" actId="14100"/>
          <ac:picMkLst>
            <pc:docMk/>
            <pc:sldMk cId="3807408485" sldId="636"/>
            <ac:picMk id="5" creationId="{55D68339-6F56-43D5-9FF3-3F718C5D0AD8}"/>
          </ac:picMkLst>
        </pc:picChg>
        <pc:picChg chg="add mod">
          <ac:chgData name="Boban Srezovski" userId="d2c5dd452d77a740" providerId="LiveId" clId="{2394173E-F0EE-4C1C-A7F7-DC92C596D8C2}" dt="2022-03-26T10:16:17.296" v="3252" actId="1076"/>
          <ac:picMkLst>
            <pc:docMk/>
            <pc:sldMk cId="3807408485" sldId="636"/>
            <ac:picMk id="7" creationId="{00F667FF-510A-42B7-86BC-2E1B9895BD84}"/>
          </ac:picMkLst>
        </pc:picChg>
      </pc:sldChg>
      <pc:sldChg chg="addSp delSp modSp add mod">
        <pc:chgData name="Boban Srezovski" userId="d2c5dd452d77a740" providerId="LiveId" clId="{2394173E-F0EE-4C1C-A7F7-DC92C596D8C2}" dt="2022-03-26T10:18:17.329" v="3271" actId="20577"/>
        <pc:sldMkLst>
          <pc:docMk/>
          <pc:sldMk cId="4140303663" sldId="637"/>
        </pc:sldMkLst>
        <pc:spChg chg="mod">
          <ac:chgData name="Boban Srezovski" userId="d2c5dd452d77a740" providerId="LiveId" clId="{2394173E-F0EE-4C1C-A7F7-DC92C596D8C2}" dt="2022-03-26T10:18:17.329" v="3271" actId="20577"/>
          <ac:spMkLst>
            <pc:docMk/>
            <pc:sldMk cId="4140303663" sldId="637"/>
            <ac:spMk id="3" creationId="{DD3ABBE7-9D21-4775-9CA0-5730E3461D89}"/>
          </ac:spMkLst>
        </pc:spChg>
        <pc:picChg chg="del">
          <ac:chgData name="Boban Srezovski" userId="d2c5dd452d77a740" providerId="LiveId" clId="{2394173E-F0EE-4C1C-A7F7-DC92C596D8C2}" dt="2022-03-26T10:17:47.850" v="3255" actId="478"/>
          <ac:picMkLst>
            <pc:docMk/>
            <pc:sldMk cId="4140303663" sldId="637"/>
            <ac:picMk id="5" creationId="{55D68339-6F56-43D5-9FF3-3F718C5D0AD8}"/>
          </ac:picMkLst>
        </pc:picChg>
        <pc:picChg chg="add mod">
          <ac:chgData name="Boban Srezovski" userId="d2c5dd452d77a740" providerId="LiveId" clId="{2394173E-F0EE-4C1C-A7F7-DC92C596D8C2}" dt="2022-03-26T10:17:58.040" v="3257" actId="1076"/>
          <ac:picMkLst>
            <pc:docMk/>
            <pc:sldMk cId="4140303663" sldId="637"/>
            <ac:picMk id="6" creationId="{D2EB142D-892C-4B1D-87AE-2BF3853B5A93}"/>
          </ac:picMkLst>
        </pc:picChg>
        <pc:picChg chg="add mod">
          <ac:chgData name="Boban Srezovski" userId="d2c5dd452d77a740" providerId="LiveId" clId="{2394173E-F0EE-4C1C-A7F7-DC92C596D8C2}" dt="2022-03-26T10:18:04.312" v="3260" actId="14100"/>
          <ac:picMkLst>
            <pc:docMk/>
            <pc:sldMk cId="4140303663" sldId="637"/>
            <ac:picMk id="9" creationId="{69503ECD-A6B6-4FBD-85C1-F2A0BE3021A9}"/>
          </ac:picMkLst>
        </pc:picChg>
      </pc:sldChg>
      <pc:sldChg chg="addSp delSp modSp add mod">
        <pc:chgData name="Boban Srezovski" userId="d2c5dd452d77a740" providerId="LiveId" clId="{2394173E-F0EE-4C1C-A7F7-DC92C596D8C2}" dt="2022-03-26T10:19:45.681" v="3296" actId="20577"/>
        <pc:sldMkLst>
          <pc:docMk/>
          <pc:sldMk cId="580939667" sldId="638"/>
        </pc:sldMkLst>
        <pc:spChg chg="mod">
          <ac:chgData name="Boban Srezovski" userId="d2c5dd452d77a740" providerId="LiveId" clId="{2394173E-F0EE-4C1C-A7F7-DC92C596D8C2}" dt="2022-03-26T10:19:45.681" v="3296" actId="20577"/>
          <ac:spMkLst>
            <pc:docMk/>
            <pc:sldMk cId="580939667" sldId="638"/>
            <ac:spMk id="3" creationId="{DD3ABBE7-9D21-4775-9CA0-5730E3461D89}"/>
          </ac:spMkLst>
        </pc:spChg>
        <pc:picChg chg="add mod">
          <ac:chgData name="Boban Srezovski" userId="d2c5dd452d77a740" providerId="LiveId" clId="{2394173E-F0EE-4C1C-A7F7-DC92C596D8C2}" dt="2022-03-26T10:19:26.040" v="3276" actId="1076"/>
          <ac:picMkLst>
            <pc:docMk/>
            <pc:sldMk cId="580939667" sldId="638"/>
            <ac:picMk id="5" creationId="{F70147FC-3A40-4BE3-865F-7FE268299395}"/>
          </ac:picMkLst>
        </pc:picChg>
        <pc:picChg chg="del">
          <ac:chgData name="Boban Srezovski" userId="d2c5dd452d77a740" providerId="LiveId" clId="{2394173E-F0EE-4C1C-A7F7-DC92C596D8C2}" dt="2022-03-26T10:19:23.513" v="3274" actId="478"/>
          <ac:picMkLst>
            <pc:docMk/>
            <pc:sldMk cId="580939667" sldId="638"/>
            <ac:picMk id="6" creationId="{D2EB142D-892C-4B1D-87AE-2BF3853B5A93}"/>
          </ac:picMkLst>
        </pc:picChg>
        <pc:picChg chg="add mod">
          <ac:chgData name="Boban Srezovski" userId="d2c5dd452d77a740" providerId="LiveId" clId="{2394173E-F0EE-4C1C-A7F7-DC92C596D8C2}" dt="2022-03-26T10:19:32.440" v="3279" actId="14100"/>
          <ac:picMkLst>
            <pc:docMk/>
            <pc:sldMk cId="580939667" sldId="638"/>
            <ac:picMk id="10" creationId="{91B0B9AB-B9F4-477F-9820-1924F13E39E1}"/>
          </ac:picMkLst>
        </pc:picChg>
      </pc:sldChg>
      <pc:sldChg chg="addSp delSp modSp add mod">
        <pc:chgData name="Boban Srezovski" userId="d2c5dd452d77a740" providerId="LiveId" clId="{2394173E-F0EE-4C1C-A7F7-DC92C596D8C2}" dt="2022-03-26T10:20:24.824" v="3307" actId="1076"/>
        <pc:sldMkLst>
          <pc:docMk/>
          <pc:sldMk cId="2141454772" sldId="639"/>
        </pc:sldMkLst>
        <pc:spChg chg="mod">
          <ac:chgData name="Boban Srezovski" userId="d2c5dd452d77a740" providerId="LiveId" clId="{2394173E-F0EE-4C1C-A7F7-DC92C596D8C2}" dt="2022-03-26T10:20:04.795" v="3301" actId="242"/>
          <ac:spMkLst>
            <pc:docMk/>
            <pc:sldMk cId="2141454772" sldId="639"/>
            <ac:spMk id="3" creationId="{DD3ABBE7-9D21-4775-9CA0-5730E3461D89}"/>
          </ac:spMkLst>
        </pc:spChg>
        <pc:picChg chg="del">
          <ac:chgData name="Boban Srezovski" userId="d2c5dd452d77a740" providerId="LiveId" clId="{2394173E-F0EE-4C1C-A7F7-DC92C596D8C2}" dt="2022-03-26T10:19:59.857" v="3299" actId="478"/>
          <ac:picMkLst>
            <pc:docMk/>
            <pc:sldMk cId="2141454772" sldId="639"/>
            <ac:picMk id="5" creationId="{F70147FC-3A40-4BE3-865F-7FE268299395}"/>
          </ac:picMkLst>
        </pc:picChg>
        <pc:picChg chg="add mod">
          <ac:chgData name="Boban Srezovski" userId="d2c5dd452d77a740" providerId="LiveId" clId="{2394173E-F0EE-4C1C-A7F7-DC92C596D8C2}" dt="2022-03-26T10:20:24.824" v="3307" actId="1076"/>
          <ac:picMkLst>
            <pc:docMk/>
            <pc:sldMk cId="2141454772" sldId="639"/>
            <ac:picMk id="6" creationId="{CF1A1072-6FF4-4B57-B15E-53AA51F90AFB}"/>
          </ac:picMkLst>
        </pc:picChg>
        <pc:picChg chg="del">
          <ac:chgData name="Boban Srezovski" userId="d2c5dd452d77a740" providerId="LiveId" clId="{2394173E-F0EE-4C1C-A7F7-DC92C596D8C2}" dt="2022-03-26T10:20:20.691" v="3306" actId="478"/>
          <ac:picMkLst>
            <pc:docMk/>
            <pc:sldMk cId="2141454772" sldId="639"/>
            <ac:picMk id="10" creationId="{91B0B9AB-B9F4-477F-9820-1924F13E39E1}"/>
          </ac:picMkLst>
        </pc:picChg>
      </pc:sldChg>
      <pc:sldChg chg="addSp delSp modSp add mod">
        <pc:chgData name="Boban Srezovski" userId="d2c5dd452d77a740" providerId="LiveId" clId="{2394173E-F0EE-4C1C-A7F7-DC92C596D8C2}" dt="2022-03-26T10:21:28.904" v="3317" actId="1076"/>
        <pc:sldMkLst>
          <pc:docMk/>
          <pc:sldMk cId="2266578679" sldId="640"/>
        </pc:sldMkLst>
        <pc:spChg chg="mod">
          <ac:chgData name="Boban Srezovski" userId="d2c5dd452d77a740" providerId="LiveId" clId="{2394173E-F0EE-4C1C-A7F7-DC92C596D8C2}" dt="2022-03-26T10:21:05.026" v="3311" actId="6549"/>
          <ac:spMkLst>
            <pc:docMk/>
            <pc:sldMk cId="2266578679" sldId="640"/>
            <ac:spMk id="3" creationId="{DD3ABBE7-9D21-4775-9CA0-5730E3461D89}"/>
          </ac:spMkLst>
        </pc:spChg>
        <pc:picChg chg="add mod">
          <ac:chgData name="Boban Srezovski" userId="d2c5dd452d77a740" providerId="LiveId" clId="{2394173E-F0EE-4C1C-A7F7-DC92C596D8C2}" dt="2022-03-26T10:21:28.904" v="3317" actId="1076"/>
          <ac:picMkLst>
            <pc:docMk/>
            <pc:sldMk cId="2266578679" sldId="640"/>
            <ac:picMk id="5" creationId="{C20A55A5-6B08-4808-9E6E-A73118FB7C99}"/>
          </ac:picMkLst>
        </pc:picChg>
        <pc:picChg chg="del">
          <ac:chgData name="Boban Srezovski" userId="d2c5dd452d77a740" providerId="LiveId" clId="{2394173E-F0EE-4C1C-A7F7-DC92C596D8C2}" dt="2022-03-26T10:21:21.556" v="3312" actId="478"/>
          <ac:picMkLst>
            <pc:docMk/>
            <pc:sldMk cId="2266578679" sldId="640"/>
            <ac:picMk id="6" creationId="{CF1A1072-6FF4-4B57-B15E-53AA51F90AFB}"/>
          </ac:picMkLst>
        </pc:picChg>
      </pc:sldChg>
      <pc:sldChg chg="addSp delSp modSp add mod">
        <pc:chgData name="Boban Srezovski" userId="d2c5dd452d77a740" providerId="LiveId" clId="{2394173E-F0EE-4C1C-A7F7-DC92C596D8C2}" dt="2022-03-26T10:24:24.130" v="3393" actId="22"/>
        <pc:sldMkLst>
          <pc:docMk/>
          <pc:sldMk cId="1619769890" sldId="641"/>
        </pc:sldMkLst>
        <pc:spChg chg="mod">
          <ac:chgData name="Boban Srezovski" userId="d2c5dd452d77a740" providerId="LiveId" clId="{2394173E-F0EE-4C1C-A7F7-DC92C596D8C2}" dt="2022-03-26T10:23:35.273" v="3388" actId="20577"/>
          <ac:spMkLst>
            <pc:docMk/>
            <pc:sldMk cId="1619769890" sldId="641"/>
            <ac:spMk id="3" creationId="{DD3ABBE7-9D21-4775-9CA0-5730E3461D89}"/>
          </ac:spMkLst>
        </pc:spChg>
        <pc:picChg chg="add mod">
          <ac:chgData name="Boban Srezovski" userId="d2c5dd452d77a740" providerId="LiveId" clId="{2394173E-F0EE-4C1C-A7F7-DC92C596D8C2}" dt="2022-03-26T10:22:49.680" v="3339" actId="14100"/>
          <ac:picMkLst>
            <pc:docMk/>
            <pc:sldMk cId="1619769890" sldId="641"/>
            <ac:picMk id="5" creationId="{D2936293-E4FE-4B60-9058-B64B9DE26160}"/>
          </ac:picMkLst>
        </pc:picChg>
        <pc:picChg chg="add mod">
          <ac:chgData name="Boban Srezovski" userId="d2c5dd452d77a740" providerId="LiveId" clId="{2394173E-F0EE-4C1C-A7F7-DC92C596D8C2}" dt="2022-03-26T10:23:44.504" v="3391" actId="1076"/>
          <ac:picMkLst>
            <pc:docMk/>
            <pc:sldMk cId="1619769890" sldId="641"/>
            <ac:picMk id="7" creationId="{A270807D-4EDA-4571-A050-0403D1A2B177}"/>
          </ac:picMkLst>
        </pc:picChg>
        <pc:picChg chg="add del">
          <ac:chgData name="Boban Srezovski" userId="d2c5dd452d77a740" providerId="LiveId" clId="{2394173E-F0EE-4C1C-A7F7-DC92C596D8C2}" dt="2022-03-26T10:24:24.130" v="3393" actId="22"/>
          <ac:picMkLst>
            <pc:docMk/>
            <pc:sldMk cId="1619769890" sldId="641"/>
            <ac:picMk id="9" creationId="{FF854FFD-4749-4156-BA05-148CED84DDDE}"/>
          </ac:picMkLst>
        </pc:picChg>
      </pc:sldChg>
      <pc:sldChg chg="addSp delSp modSp add mod">
        <pc:chgData name="Boban Srezovski" userId="d2c5dd452d77a740" providerId="LiveId" clId="{2394173E-F0EE-4C1C-A7F7-DC92C596D8C2}" dt="2022-03-26T10:26:02.466" v="3454" actId="20577"/>
        <pc:sldMkLst>
          <pc:docMk/>
          <pc:sldMk cId="3523645340" sldId="642"/>
        </pc:sldMkLst>
        <pc:spChg chg="mod">
          <ac:chgData name="Boban Srezovski" userId="d2c5dd452d77a740" providerId="LiveId" clId="{2394173E-F0EE-4C1C-A7F7-DC92C596D8C2}" dt="2022-03-26T10:26:02.466" v="3454" actId="20577"/>
          <ac:spMkLst>
            <pc:docMk/>
            <pc:sldMk cId="3523645340" sldId="642"/>
            <ac:spMk id="3" creationId="{DD3ABBE7-9D21-4775-9CA0-5730E3461D89}"/>
          </ac:spMkLst>
        </pc:spChg>
        <pc:picChg chg="del">
          <ac:chgData name="Boban Srezovski" userId="d2c5dd452d77a740" providerId="LiveId" clId="{2394173E-F0EE-4C1C-A7F7-DC92C596D8C2}" dt="2022-03-26T10:24:54.312" v="3395" actId="478"/>
          <ac:picMkLst>
            <pc:docMk/>
            <pc:sldMk cId="3523645340" sldId="642"/>
            <ac:picMk id="5" creationId="{D2936293-E4FE-4B60-9058-B64B9DE26160}"/>
          </ac:picMkLst>
        </pc:picChg>
        <pc:picChg chg="add mod">
          <ac:chgData name="Boban Srezovski" userId="d2c5dd452d77a740" providerId="LiveId" clId="{2394173E-F0EE-4C1C-A7F7-DC92C596D8C2}" dt="2022-03-26T10:24:58.263" v="3397" actId="1076"/>
          <ac:picMkLst>
            <pc:docMk/>
            <pc:sldMk cId="3523645340" sldId="642"/>
            <ac:picMk id="6" creationId="{A40CE965-C0BB-4D09-A33C-AA8928520A54}"/>
          </ac:picMkLst>
        </pc:picChg>
        <pc:picChg chg="add mod">
          <ac:chgData name="Boban Srezovski" userId="d2c5dd452d77a740" providerId="LiveId" clId="{2394173E-F0EE-4C1C-A7F7-DC92C596D8C2}" dt="2022-03-26T10:25:06.456" v="3401" actId="1076"/>
          <ac:picMkLst>
            <pc:docMk/>
            <pc:sldMk cId="3523645340" sldId="642"/>
            <ac:picMk id="9" creationId="{BF7F545B-B054-4437-93B5-C309A4B0A67C}"/>
          </ac:picMkLst>
        </pc:picChg>
        <pc:picChg chg="add mod">
          <ac:chgData name="Boban Srezovski" userId="d2c5dd452d77a740" providerId="LiveId" clId="{2394173E-F0EE-4C1C-A7F7-DC92C596D8C2}" dt="2022-03-26T10:25:13.431" v="3405" actId="14100"/>
          <ac:picMkLst>
            <pc:docMk/>
            <pc:sldMk cId="3523645340" sldId="642"/>
            <ac:picMk id="11" creationId="{A9DCAA7D-B161-48EB-B588-840110350DD7}"/>
          </ac:picMkLst>
        </pc:picChg>
        <pc:picChg chg="add mod">
          <ac:chgData name="Boban Srezovski" userId="d2c5dd452d77a740" providerId="LiveId" clId="{2394173E-F0EE-4C1C-A7F7-DC92C596D8C2}" dt="2022-03-26T10:25:19.983" v="3408" actId="1076"/>
          <ac:picMkLst>
            <pc:docMk/>
            <pc:sldMk cId="3523645340" sldId="642"/>
            <ac:picMk id="13" creationId="{CD81E87A-F306-4079-91FA-103CF6398440}"/>
          </ac:picMkLst>
        </pc:picChg>
      </pc:sldChg>
      <pc:sldChg chg="addSp delSp modSp add mod">
        <pc:chgData name="Boban Srezovski" userId="d2c5dd452d77a740" providerId="LiveId" clId="{2394173E-F0EE-4C1C-A7F7-DC92C596D8C2}" dt="2022-03-26T10:28:36.463" v="3462" actId="14100"/>
        <pc:sldMkLst>
          <pc:docMk/>
          <pc:sldMk cId="1055724649" sldId="643"/>
        </pc:sldMkLst>
        <pc:spChg chg="mod">
          <ac:chgData name="Boban Srezovski" userId="d2c5dd452d77a740" providerId="LiveId" clId="{2394173E-F0EE-4C1C-A7F7-DC92C596D8C2}" dt="2022-03-26T10:28:36.463" v="3462" actId="14100"/>
          <ac:spMkLst>
            <pc:docMk/>
            <pc:sldMk cId="1055724649" sldId="643"/>
            <ac:spMk id="3" creationId="{DD3ABBE7-9D21-4775-9CA0-5730E3461D89}"/>
          </ac:spMkLst>
        </pc:spChg>
        <pc:picChg chg="add mod">
          <ac:chgData name="Boban Srezovski" userId="d2c5dd452d77a740" providerId="LiveId" clId="{2394173E-F0EE-4C1C-A7F7-DC92C596D8C2}" dt="2022-03-26T10:28:31.711" v="3460" actId="1076"/>
          <ac:picMkLst>
            <pc:docMk/>
            <pc:sldMk cId="1055724649" sldId="643"/>
            <ac:picMk id="5" creationId="{903AB5C0-46F7-48DC-83A0-6A2314E5DF2E}"/>
          </ac:picMkLst>
        </pc:picChg>
        <pc:picChg chg="del">
          <ac:chgData name="Boban Srezovski" userId="d2c5dd452d77a740" providerId="LiveId" clId="{2394173E-F0EE-4C1C-A7F7-DC92C596D8C2}" dt="2022-03-26T10:28:11.305" v="3457" actId="478"/>
          <ac:picMkLst>
            <pc:docMk/>
            <pc:sldMk cId="1055724649" sldId="643"/>
            <ac:picMk id="6" creationId="{A40CE965-C0BB-4D09-A33C-AA8928520A54}"/>
          </ac:picMkLst>
        </pc:picChg>
      </pc:sldChg>
      <pc:sldChg chg="modSp add mod ord">
        <pc:chgData name="Boban Srezovski" userId="d2c5dd452d77a740" providerId="LiveId" clId="{2394173E-F0EE-4C1C-A7F7-DC92C596D8C2}" dt="2022-03-26T10:31:29.782" v="3556"/>
        <pc:sldMkLst>
          <pc:docMk/>
          <pc:sldMk cId="295324918" sldId="644"/>
        </pc:sldMkLst>
        <pc:spChg chg="mod">
          <ac:chgData name="Boban Srezovski" userId="d2c5dd452d77a740" providerId="LiveId" clId="{2394173E-F0EE-4C1C-A7F7-DC92C596D8C2}" dt="2022-03-26T10:30:59.963" v="3554" actId="15"/>
          <ac:spMkLst>
            <pc:docMk/>
            <pc:sldMk cId="295324918" sldId="644"/>
            <ac:spMk id="3" creationId="{DD3ABBE7-9D21-4775-9CA0-5730E3461D89}"/>
          </ac:spMkLst>
        </pc:spChg>
      </pc:sldChg>
      <pc:sldChg chg="addSp delSp modSp add mod ord">
        <pc:chgData name="Boban Srezovski" userId="d2c5dd452d77a740" providerId="LiveId" clId="{2394173E-F0EE-4C1C-A7F7-DC92C596D8C2}" dt="2022-03-26T10:34:29.375" v="3644"/>
        <pc:sldMkLst>
          <pc:docMk/>
          <pc:sldMk cId="1258699377" sldId="645"/>
        </pc:sldMkLst>
        <pc:spChg chg="mod">
          <ac:chgData name="Boban Srezovski" userId="d2c5dd452d77a740" providerId="LiveId" clId="{2394173E-F0EE-4C1C-A7F7-DC92C596D8C2}" dt="2022-03-26T10:34:16.832" v="3642" actId="20577"/>
          <ac:spMkLst>
            <pc:docMk/>
            <pc:sldMk cId="1258699377" sldId="645"/>
            <ac:spMk id="3" creationId="{DD3ABBE7-9D21-4775-9CA0-5730E3461D89}"/>
          </ac:spMkLst>
        </pc:spChg>
        <pc:picChg chg="del">
          <ac:chgData name="Boban Srezovski" userId="d2c5dd452d77a740" providerId="LiveId" clId="{2394173E-F0EE-4C1C-A7F7-DC92C596D8C2}" dt="2022-03-26T10:33:29.384" v="3602" actId="478"/>
          <ac:picMkLst>
            <pc:docMk/>
            <pc:sldMk cId="1258699377" sldId="645"/>
            <ac:picMk id="5" creationId="{CEB71882-8CE4-4168-935A-82F269EA1DAD}"/>
          </ac:picMkLst>
        </pc:picChg>
        <pc:picChg chg="add mod">
          <ac:chgData name="Boban Srezovski" userId="d2c5dd452d77a740" providerId="LiveId" clId="{2394173E-F0EE-4C1C-A7F7-DC92C596D8C2}" dt="2022-03-26T10:33:45.023" v="3605" actId="1076"/>
          <ac:picMkLst>
            <pc:docMk/>
            <pc:sldMk cId="1258699377" sldId="645"/>
            <ac:picMk id="6" creationId="{51DDE176-5535-4CC7-9A9C-F233D93C122D}"/>
          </ac:picMkLst>
        </pc:picChg>
      </pc:sldChg>
      <pc:sldChg chg="addSp delSp modSp add mod">
        <pc:chgData name="Boban Srezovski" userId="d2c5dd452d77a740" providerId="LiveId" clId="{2394173E-F0EE-4C1C-A7F7-DC92C596D8C2}" dt="2022-03-26T10:35:53.079" v="3660" actId="14100"/>
        <pc:sldMkLst>
          <pc:docMk/>
          <pc:sldMk cId="47885436" sldId="646"/>
        </pc:sldMkLst>
        <pc:spChg chg="mod">
          <ac:chgData name="Boban Srezovski" userId="d2c5dd452d77a740" providerId="LiveId" clId="{2394173E-F0EE-4C1C-A7F7-DC92C596D8C2}" dt="2022-03-26T10:35:53.079" v="3660" actId="14100"/>
          <ac:spMkLst>
            <pc:docMk/>
            <pc:sldMk cId="47885436" sldId="646"/>
            <ac:spMk id="3" creationId="{DD3ABBE7-9D21-4775-9CA0-5730E3461D89}"/>
          </ac:spMkLst>
        </pc:spChg>
        <pc:picChg chg="add mod">
          <ac:chgData name="Boban Srezovski" userId="d2c5dd452d77a740" providerId="LiveId" clId="{2394173E-F0EE-4C1C-A7F7-DC92C596D8C2}" dt="2022-03-26T10:35:18.423" v="3659" actId="1076"/>
          <ac:picMkLst>
            <pc:docMk/>
            <pc:sldMk cId="47885436" sldId="646"/>
            <ac:picMk id="5" creationId="{50D5F1DA-6DFF-43D3-928A-CDE42AA9042A}"/>
          </ac:picMkLst>
        </pc:picChg>
        <pc:picChg chg="del">
          <ac:chgData name="Boban Srezovski" userId="d2c5dd452d77a740" providerId="LiveId" clId="{2394173E-F0EE-4C1C-A7F7-DC92C596D8C2}" dt="2022-03-26T10:34:44.796" v="3651" actId="478"/>
          <ac:picMkLst>
            <pc:docMk/>
            <pc:sldMk cId="47885436" sldId="646"/>
            <ac:picMk id="6" creationId="{51DDE176-5535-4CC7-9A9C-F233D93C122D}"/>
          </ac:picMkLst>
        </pc:picChg>
      </pc:sldChg>
      <pc:sldChg chg="addSp modSp add mod ord">
        <pc:chgData name="Boban Srezovski" userId="d2c5dd452d77a740" providerId="LiveId" clId="{2394173E-F0EE-4C1C-A7F7-DC92C596D8C2}" dt="2022-03-26T10:37:37.591" v="3694" actId="1076"/>
        <pc:sldMkLst>
          <pc:docMk/>
          <pc:sldMk cId="2234854064" sldId="647"/>
        </pc:sldMkLst>
        <pc:spChg chg="mod">
          <ac:chgData name="Boban Srezovski" userId="d2c5dd452d77a740" providerId="LiveId" clId="{2394173E-F0EE-4C1C-A7F7-DC92C596D8C2}" dt="2022-03-26T10:37:27.307" v="3692" actId="20577"/>
          <ac:spMkLst>
            <pc:docMk/>
            <pc:sldMk cId="2234854064" sldId="647"/>
            <ac:spMk id="3" creationId="{DD3ABBE7-9D21-4775-9CA0-5730E3461D89}"/>
          </ac:spMkLst>
        </pc:spChg>
        <pc:picChg chg="add mod">
          <ac:chgData name="Boban Srezovski" userId="d2c5dd452d77a740" providerId="LiveId" clId="{2394173E-F0EE-4C1C-A7F7-DC92C596D8C2}" dt="2022-03-26T10:37:37.591" v="3694" actId="1076"/>
          <ac:picMkLst>
            <pc:docMk/>
            <pc:sldMk cId="2234854064" sldId="647"/>
            <ac:picMk id="5" creationId="{37A3D5F6-6DE5-49CD-A4CD-575116449A0A}"/>
          </ac:picMkLst>
        </pc:picChg>
      </pc:sldChg>
      <pc:sldChg chg="addSp delSp modSp add mod">
        <pc:chgData name="Boban Srezovski" userId="d2c5dd452d77a740" providerId="LiveId" clId="{2394173E-F0EE-4C1C-A7F7-DC92C596D8C2}" dt="2022-03-26T10:39:45.671" v="3772" actId="20577"/>
        <pc:sldMkLst>
          <pc:docMk/>
          <pc:sldMk cId="3802459166" sldId="648"/>
        </pc:sldMkLst>
        <pc:spChg chg="mod">
          <ac:chgData name="Boban Srezovski" userId="d2c5dd452d77a740" providerId="LiveId" clId="{2394173E-F0EE-4C1C-A7F7-DC92C596D8C2}" dt="2022-03-26T10:39:45.671" v="3772" actId="20577"/>
          <ac:spMkLst>
            <pc:docMk/>
            <pc:sldMk cId="3802459166" sldId="648"/>
            <ac:spMk id="3" creationId="{DD3ABBE7-9D21-4775-9CA0-5730E3461D89}"/>
          </ac:spMkLst>
        </pc:spChg>
        <pc:picChg chg="del">
          <ac:chgData name="Boban Srezovski" userId="d2c5dd452d77a740" providerId="LiveId" clId="{2394173E-F0EE-4C1C-A7F7-DC92C596D8C2}" dt="2022-03-26T10:37:51.713" v="3698" actId="478"/>
          <ac:picMkLst>
            <pc:docMk/>
            <pc:sldMk cId="3802459166" sldId="648"/>
            <ac:picMk id="5" creationId="{37A3D5F6-6DE5-49CD-A4CD-575116449A0A}"/>
          </ac:picMkLst>
        </pc:picChg>
        <pc:picChg chg="add mod">
          <ac:chgData name="Boban Srezovski" userId="d2c5dd452d77a740" providerId="LiveId" clId="{2394173E-F0EE-4C1C-A7F7-DC92C596D8C2}" dt="2022-03-26T10:38:05.382" v="3703" actId="14100"/>
          <ac:picMkLst>
            <pc:docMk/>
            <pc:sldMk cId="3802459166" sldId="648"/>
            <ac:picMk id="6" creationId="{7235587A-B721-4C3A-91EC-1CC5EB332AC0}"/>
          </ac:picMkLst>
        </pc:picChg>
        <pc:picChg chg="add mod modCrop">
          <ac:chgData name="Boban Srezovski" userId="d2c5dd452d77a740" providerId="LiveId" clId="{2394173E-F0EE-4C1C-A7F7-DC92C596D8C2}" dt="2022-03-26T10:38:58.511" v="3719" actId="1076"/>
          <ac:picMkLst>
            <pc:docMk/>
            <pc:sldMk cId="3802459166" sldId="648"/>
            <ac:picMk id="8" creationId="{7238A512-950D-4184-A909-DC39B4A31486}"/>
          </ac:picMkLst>
        </pc:picChg>
      </pc:sldChg>
      <pc:sldChg chg="addSp delSp modSp add mod">
        <pc:chgData name="Boban Srezovski" userId="d2c5dd452d77a740" providerId="LiveId" clId="{2394173E-F0EE-4C1C-A7F7-DC92C596D8C2}" dt="2022-03-26T10:42:29.793" v="3826" actId="20577"/>
        <pc:sldMkLst>
          <pc:docMk/>
          <pc:sldMk cId="1433190133" sldId="649"/>
        </pc:sldMkLst>
        <pc:spChg chg="mod">
          <ac:chgData name="Boban Srezovski" userId="d2c5dd452d77a740" providerId="LiveId" clId="{2394173E-F0EE-4C1C-A7F7-DC92C596D8C2}" dt="2022-03-26T10:42:29.793" v="3826" actId="20577"/>
          <ac:spMkLst>
            <pc:docMk/>
            <pc:sldMk cId="1433190133" sldId="649"/>
            <ac:spMk id="3" creationId="{DD3ABBE7-9D21-4775-9CA0-5730E3461D89}"/>
          </ac:spMkLst>
        </pc:spChg>
        <pc:picChg chg="add mod">
          <ac:chgData name="Boban Srezovski" userId="d2c5dd452d77a740" providerId="LiveId" clId="{2394173E-F0EE-4C1C-A7F7-DC92C596D8C2}" dt="2022-03-26T10:40:28.286" v="3789" actId="1076"/>
          <ac:picMkLst>
            <pc:docMk/>
            <pc:sldMk cId="1433190133" sldId="649"/>
            <ac:picMk id="5" creationId="{B78DF410-E42E-43F2-AFE2-C02ED9D9834F}"/>
          </ac:picMkLst>
        </pc:picChg>
        <pc:picChg chg="del mod">
          <ac:chgData name="Boban Srezovski" userId="d2c5dd452d77a740" providerId="LiveId" clId="{2394173E-F0EE-4C1C-A7F7-DC92C596D8C2}" dt="2022-03-26T10:40:15.529" v="3780" actId="478"/>
          <ac:picMkLst>
            <pc:docMk/>
            <pc:sldMk cId="1433190133" sldId="649"/>
            <ac:picMk id="6" creationId="{7235587A-B721-4C3A-91EC-1CC5EB332AC0}"/>
          </ac:picMkLst>
        </pc:picChg>
        <pc:picChg chg="del">
          <ac:chgData name="Boban Srezovski" userId="d2c5dd452d77a740" providerId="LiveId" clId="{2394173E-F0EE-4C1C-A7F7-DC92C596D8C2}" dt="2022-03-26T10:40:17.321" v="3782" actId="478"/>
          <ac:picMkLst>
            <pc:docMk/>
            <pc:sldMk cId="1433190133" sldId="649"/>
            <ac:picMk id="8" creationId="{7238A512-950D-4184-A909-DC39B4A31486}"/>
          </ac:picMkLst>
        </pc:picChg>
      </pc:sldChg>
      <pc:sldChg chg="addSp delSp modSp add mod">
        <pc:chgData name="Boban Srezovski" userId="d2c5dd452d77a740" providerId="LiveId" clId="{2394173E-F0EE-4C1C-A7F7-DC92C596D8C2}" dt="2022-03-26T10:44:20.261" v="3876"/>
        <pc:sldMkLst>
          <pc:docMk/>
          <pc:sldMk cId="909696132" sldId="650"/>
        </pc:sldMkLst>
        <pc:spChg chg="mod">
          <ac:chgData name="Boban Srezovski" userId="d2c5dd452d77a740" providerId="LiveId" clId="{2394173E-F0EE-4C1C-A7F7-DC92C596D8C2}" dt="2022-03-26T10:44:20.261" v="3876"/>
          <ac:spMkLst>
            <pc:docMk/>
            <pc:sldMk cId="909696132" sldId="650"/>
            <ac:spMk id="2" creationId="{0EA78ED8-8612-4764-BE35-F00851278351}"/>
          </ac:spMkLst>
        </pc:spChg>
        <pc:spChg chg="mod">
          <ac:chgData name="Boban Srezovski" userId="d2c5dd452d77a740" providerId="LiveId" clId="{2394173E-F0EE-4C1C-A7F7-DC92C596D8C2}" dt="2022-03-26T10:44:04.407" v="3873" actId="242"/>
          <ac:spMkLst>
            <pc:docMk/>
            <pc:sldMk cId="909696132" sldId="650"/>
            <ac:spMk id="3" creationId="{DD3ABBE7-9D21-4775-9CA0-5730E3461D89}"/>
          </ac:spMkLst>
        </pc:spChg>
        <pc:picChg chg="add mod modCrop">
          <ac:chgData name="Boban Srezovski" userId="d2c5dd452d77a740" providerId="LiveId" clId="{2394173E-F0EE-4C1C-A7F7-DC92C596D8C2}" dt="2022-03-26T10:43:30.829" v="3841" actId="1076"/>
          <ac:picMkLst>
            <pc:docMk/>
            <pc:sldMk cId="909696132" sldId="650"/>
            <ac:picMk id="5" creationId="{4A323887-2947-4CEA-A1CF-0943F508ABCA}"/>
          </ac:picMkLst>
        </pc:picChg>
        <pc:picChg chg="del">
          <ac:chgData name="Boban Srezovski" userId="d2c5dd452d77a740" providerId="LiveId" clId="{2394173E-F0EE-4C1C-A7F7-DC92C596D8C2}" dt="2022-03-26T10:42:48.384" v="3830" actId="478"/>
          <ac:picMkLst>
            <pc:docMk/>
            <pc:sldMk cId="909696132" sldId="650"/>
            <ac:picMk id="6" creationId="{DBCFD1B9-A27B-44B3-9EEF-09E8A230A831}"/>
          </ac:picMkLst>
        </pc:picChg>
      </pc:sldChg>
      <pc:sldChg chg="addSp modSp add mod ord">
        <pc:chgData name="Boban Srezovski" userId="d2c5dd452d77a740" providerId="LiveId" clId="{2394173E-F0EE-4C1C-A7F7-DC92C596D8C2}" dt="2022-03-26T10:57:35.334" v="3965"/>
        <pc:sldMkLst>
          <pc:docMk/>
          <pc:sldMk cId="2751407204" sldId="651"/>
        </pc:sldMkLst>
        <pc:spChg chg="mod">
          <ac:chgData name="Boban Srezovski" userId="d2c5dd452d77a740" providerId="LiveId" clId="{2394173E-F0EE-4C1C-A7F7-DC92C596D8C2}" dt="2022-03-26T10:56:04.349" v="3950" actId="27636"/>
          <ac:spMkLst>
            <pc:docMk/>
            <pc:sldMk cId="2751407204" sldId="651"/>
            <ac:spMk id="3" creationId="{DD3ABBE7-9D21-4775-9CA0-5730E3461D89}"/>
          </ac:spMkLst>
        </pc:spChg>
        <pc:picChg chg="add mod">
          <ac:chgData name="Boban Srezovski" userId="d2c5dd452d77a740" providerId="LiveId" clId="{2394173E-F0EE-4C1C-A7F7-DC92C596D8C2}" dt="2022-03-26T10:56:35.125" v="3956" actId="14100"/>
          <ac:picMkLst>
            <pc:docMk/>
            <pc:sldMk cId="2751407204" sldId="651"/>
            <ac:picMk id="5" creationId="{7FEB7D3A-CBD0-459C-A8CE-A4B92F2AEB09}"/>
          </ac:picMkLst>
        </pc:picChg>
        <pc:picChg chg="add mod">
          <ac:chgData name="Boban Srezovski" userId="d2c5dd452d77a740" providerId="LiveId" clId="{2394173E-F0EE-4C1C-A7F7-DC92C596D8C2}" dt="2022-03-26T10:57:07.885" v="3963" actId="1076"/>
          <ac:picMkLst>
            <pc:docMk/>
            <pc:sldMk cId="2751407204" sldId="651"/>
            <ac:picMk id="7" creationId="{A2C6D766-07C1-4D65-B979-B83F97D02A9B}"/>
          </ac:picMkLst>
        </pc:picChg>
      </pc:sldChg>
      <pc:sldChg chg="addSp modSp new mod">
        <pc:chgData name="Boban Srezovski" userId="d2c5dd452d77a740" providerId="LiveId" clId="{2394173E-F0EE-4C1C-A7F7-DC92C596D8C2}" dt="2022-03-26T10:59:09.526" v="4016" actId="1076"/>
        <pc:sldMkLst>
          <pc:docMk/>
          <pc:sldMk cId="1200152250" sldId="652"/>
        </pc:sldMkLst>
        <pc:spChg chg="mod">
          <ac:chgData name="Boban Srezovski" userId="d2c5dd452d77a740" providerId="LiveId" clId="{2394173E-F0EE-4C1C-A7F7-DC92C596D8C2}" dt="2022-03-26T10:57:45.083" v="3970"/>
          <ac:spMkLst>
            <pc:docMk/>
            <pc:sldMk cId="1200152250" sldId="652"/>
            <ac:spMk id="2" creationId="{E7C7CAA7-D754-47C7-B878-7D6735E95418}"/>
          </ac:spMkLst>
        </pc:spChg>
        <pc:spChg chg="mod">
          <ac:chgData name="Boban Srezovski" userId="d2c5dd452d77a740" providerId="LiveId" clId="{2394173E-F0EE-4C1C-A7F7-DC92C596D8C2}" dt="2022-03-26T10:59:07.613" v="4015" actId="14100"/>
          <ac:spMkLst>
            <pc:docMk/>
            <pc:sldMk cId="1200152250" sldId="652"/>
            <ac:spMk id="3" creationId="{D8A4989F-8497-46D7-AE11-3AC40D30F85C}"/>
          </ac:spMkLst>
        </pc:spChg>
        <pc:picChg chg="add mod">
          <ac:chgData name="Boban Srezovski" userId="d2c5dd452d77a740" providerId="LiveId" clId="{2394173E-F0EE-4C1C-A7F7-DC92C596D8C2}" dt="2022-03-26T10:59:09.526" v="4016" actId="1076"/>
          <ac:picMkLst>
            <pc:docMk/>
            <pc:sldMk cId="1200152250" sldId="652"/>
            <ac:picMk id="5" creationId="{4BCBAB3F-56B1-4C11-AE6B-705AF66435CB}"/>
          </ac:picMkLst>
        </pc:picChg>
      </pc:sldChg>
      <pc:sldChg chg="modSp add mod">
        <pc:chgData name="Boban Srezovski" userId="d2c5dd452d77a740" providerId="LiveId" clId="{2394173E-F0EE-4C1C-A7F7-DC92C596D8C2}" dt="2022-03-26T10:59:50.638" v="4050" actId="1076"/>
        <pc:sldMkLst>
          <pc:docMk/>
          <pc:sldMk cId="1046082851" sldId="653"/>
        </pc:sldMkLst>
        <pc:spChg chg="mod">
          <ac:chgData name="Boban Srezovski" userId="d2c5dd452d77a740" providerId="LiveId" clId="{2394173E-F0EE-4C1C-A7F7-DC92C596D8C2}" dt="2022-03-26T10:59:47.501" v="4048" actId="14100"/>
          <ac:spMkLst>
            <pc:docMk/>
            <pc:sldMk cId="1046082851" sldId="653"/>
            <ac:spMk id="3" creationId="{D8A4989F-8497-46D7-AE11-3AC40D30F85C}"/>
          </ac:spMkLst>
        </pc:spChg>
        <pc:picChg chg="mod">
          <ac:chgData name="Boban Srezovski" userId="d2c5dd452d77a740" providerId="LiveId" clId="{2394173E-F0EE-4C1C-A7F7-DC92C596D8C2}" dt="2022-03-26T10:59:50.638" v="4050" actId="1076"/>
          <ac:picMkLst>
            <pc:docMk/>
            <pc:sldMk cId="1046082851" sldId="653"/>
            <ac:picMk id="5" creationId="{4BCBAB3F-56B1-4C11-AE6B-705AF66435CB}"/>
          </ac:picMkLst>
        </pc:picChg>
      </pc:sldChg>
      <pc:sldChg chg="addSp delSp modSp add mod">
        <pc:chgData name="Boban Srezovski" userId="d2c5dd452d77a740" providerId="LiveId" clId="{2394173E-F0EE-4C1C-A7F7-DC92C596D8C2}" dt="2022-03-26T11:00:21.276" v="4060" actId="1076"/>
        <pc:sldMkLst>
          <pc:docMk/>
          <pc:sldMk cId="277464168" sldId="654"/>
        </pc:sldMkLst>
        <pc:spChg chg="mod">
          <ac:chgData name="Boban Srezovski" userId="d2c5dd452d77a740" providerId="LiveId" clId="{2394173E-F0EE-4C1C-A7F7-DC92C596D8C2}" dt="2022-03-26T11:00:05.381" v="4056" actId="14100"/>
          <ac:spMkLst>
            <pc:docMk/>
            <pc:sldMk cId="277464168" sldId="654"/>
            <ac:spMk id="3" creationId="{D8A4989F-8497-46D7-AE11-3AC40D30F85C}"/>
          </ac:spMkLst>
        </pc:spChg>
        <pc:picChg chg="del mod">
          <ac:chgData name="Boban Srezovski" userId="d2c5dd452d77a740" providerId="LiveId" clId="{2394173E-F0EE-4C1C-A7F7-DC92C596D8C2}" dt="2022-03-26T11:00:08.328" v="4058" actId="478"/>
          <ac:picMkLst>
            <pc:docMk/>
            <pc:sldMk cId="277464168" sldId="654"/>
            <ac:picMk id="5" creationId="{4BCBAB3F-56B1-4C11-AE6B-705AF66435CB}"/>
          </ac:picMkLst>
        </pc:picChg>
        <pc:picChg chg="add mod">
          <ac:chgData name="Boban Srezovski" userId="d2c5dd452d77a740" providerId="LiveId" clId="{2394173E-F0EE-4C1C-A7F7-DC92C596D8C2}" dt="2022-03-26T11:00:21.276" v="4060" actId="1076"/>
          <ac:picMkLst>
            <pc:docMk/>
            <pc:sldMk cId="277464168" sldId="654"/>
            <ac:picMk id="6" creationId="{5EDB015B-17C6-4D5B-B718-F3E883E75D59}"/>
          </ac:picMkLst>
        </pc:picChg>
      </pc:sldChg>
      <pc:sldChg chg="addSp delSp modSp add mod">
        <pc:chgData name="Boban Srezovski" userId="d2c5dd452d77a740" providerId="LiveId" clId="{2394173E-F0EE-4C1C-A7F7-DC92C596D8C2}" dt="2022-03-26T11:03:21.445" v="4121" actId="1076"/>
        <pc:sldMkLst>
          <pc:docMk/>
          <pc:sldMk cId="942208233" sldId="655"/>
        </pc:sldMkLst>
        <pc:spChg chg="mod">
          <ac:chgData name="Boban Srezovski" userId="d2c5dd452d77a740" providerId="LiveId" clId="{2394173E-F0EE-4C1C-A7F7-DC92C596D8C2}" dt="2022-03-26T11:03:13.822" v="4118" actId="12"/>
          <ac:spMkLst>
            <pc:docMk/>
            <pc:sldMk cId="942208233" sldId="655"/>
            <ac:spMk id="3" creationId="{DD3ABBE7-9D21-4775-9CA0-5730E3461D89}"/>
          </ac:spMkLst>
        </pc:spChg>
        <pc:picChg chg="add mod">
          <ac:chgData name="Boban Srezovski" userId="d2c5dd452d77a740" providerId="LiveId" clId="{2394173E-F0EE-4C1C-A7F7-DC92C596D8C2}" dt="2022-03-26T11:03:21.445" v="4121" actId="1076"/>
          <ac:picMkLst>
            <pc:docMk/>
            <pc:sldMk cId="942208233" sldId="655"/>
            <ac:picMk id="5" creationId="{827C86CD-5CC9-489B-8EF4-B740B7E9B153}"/>
          </ac:picMkLst>
        </pc:picChg>
        <pc:picChg chg="del">
          <ac:chgData name="Boban Srezovski" userId="d2c5dd452d77a740" providerId="LiveId" clId="{2394173E-F0EE-4C1C-A7F7-DC92C596D8C2}" dt="2022-03-26T11:03:14.840" v="4119" actId="478"/>
          <ac:picMkLst>
            <pc:docMk/>
            <pc:sldMk cId="942208233" sldId="655"/>
            <ac:picMk id="6" creationId="{EF751566-F93C-4B1F-B363-E11BF501820A}"/>
          </ac:picMkLst>
        </pc:picChg>
      </pc:sldChg>
      <pc:sldChg chg="addSp delSp modSp add mod">
        <pc:chgData name="Boban Srezovski" userId="d2c5dd452d77a740" providerId="LiveId" clId="{2394173E-F0EE-4C1C-A7F7-DC92C596D8C2}" dt="2022-03-26T11:06:33.413" v="4191" actId="1076"/>
        <pc:sldMkLst>
          <pc:docMk/>
          <pc:sldMk cId="2497774899" sldId="656"/>
        </pc:sldMkLst>
        <pc:spChg chg="mod">
          <ac:chgData name="Boban Srezovski" userId="d2c5dd452d77a740" providerId="LiveId" clId="{2394173E-F0EE-4C1C-A7F7-DC92C596D8C2}" dt="2022-03-26T11:06:14.424" v="4187"/>
          <ac:spMkLst>
            <pc:docMk/>
            <pc:sldMk cId="2497774899" sldId="656"/>
            <ac:spMk id="3" creationId="{DD3ABBE7-9D21-4775-9CA0-5730E3461D89}"/>
          </ac:spMkLst>
        </pc:spChg>
        <pc:picChg chg="del">
          <ac:chgData name="Boban Srezovski" userId="d2c5dd452d77a740" providerId="LiveId" clId="{2394173E-F0EE-4C1C-A7F7-DC92C596D8C2}" dt="2022-03-26T11:06:15.904" v="4188" actId="478"/>
          <ac:picMkLst>
            <pc:docMk/>
            <pc:sldMk cId="2497774899" sldId="656"/>
            <ac:picMk id="5" creationId="{00EC5A2A-13AE-421C-9C2B-E2442D390915}"/>
          </ac:picMkLst>
        </pc:picChg>
        <pc:picChg chg="add mod">
          <ac:chgData name="Boban Srezovski" userId="d2c5dd452d77a740" providerId="LiveId" clId="{2394173E-F0EE-4C1C-A7F7-DC92C596D8C2}" dt="2022-03-26T11:06:33.413" v="4191" actId="1076"/>
          <ac:picMkLst>
            <pc:docMk/>
            <pc:sldMk cId="2497774899" sldId="656"/>
            <ac:picMk id="6" creationId="{27BE4688-E7B7-4447-97BE-0DAE87491B9C}"/>
          </ac:picMkLst>
        </pc:picChg>
      </pc:sldChg>
      <pc:sldChg chg="addSp modSp add mod ord">
        <pc:chgData name="Boban Srezovski" userId="d2c5dd452d77a740" providerId="LiveId" clId="{2394173E-F0EE-4C1C-A7F7-DC92C596D8C2}" dt="2022-03-26T11:10:03.117" v="4312" actId="14100"/>
        <pc:sldMkLst>
          <pc:docMk/>
          <pc:sldMk cId="3202665096" sldId="657"/>
        </pc:sldMkLst>
        <pc:spChg chg="mod">
          <ac:chgData name="Boban Srezovski" userId="d2c5dd452d77a740" providerId="LiveId" clId="{2394173E-F0EE-4C1C-A7F7-DC92C596D8C2}" dt="2022-03-26T11:10:03.117" v="4312" actId="14100"/>
          <ac:spMkLst>
            <pc:docMk/>
            <pc:sldMk cId="3202665096" sldId="657"/>
            <ac:spMk id="3" creationId="{DD3ABBE7-9D21-4775-9CA0-5730E3461D89}"/>
          </ac:spMkLst>
        </pc:spChg>
        <pc:picChg chg="add mod">
          <ac:chgData name="Boban Srezovski" userId="d2c5dd452d77a740" providerId="LiveId" clId="{2394173E-F0EE-4C1C-A7F7-DC92C596D8C2}" dt="2022-03-26T11:09:56.222" v="4311" actId="1076"/>
          <ac:picMkLst>
            <pc:docMk/>
            <pc:sldMk cId="3202665096" sldId="657"/>
            <ac:picMk id="5" creationId="{8069AA23-C542-423D-8F31-B0C800FB9D73}"/>
          </ac:picMkLst>
        </pc:picChg>
        <pc:picChg chg="add mod">
          <ac:chgData name="Boban Srezovski" userId="d2c5dd452d77a740" providerId="LiveId" clId="{2394173E-F0EE-4C1C-A7F7-DC92C596D8C2}" dt="2022-03-26T11:09:52.876" v="4310" actId="14100"/>
          <ac:picMkLst>
            <pc:docMk/>
            <pc:sldMk cId="3202665096" sldId="657"/>
            <ac:picMk id="7" creationId="{48F37460-18D0-48E7-B1C7-A995CB6A90A0}"/>
          </ac:picMkLst>
        </pc:picChg>
      </pc:sldChg>
      <pc:sldChg chg="addSp delSp modSp add mod">
        <pc:chgData name="Boban Srezovski" userId="d2c5dd452d77a740" providerId="LiveId" clId="{2394173E-F0EE-4C1C-A7F7-DC92C596D8C2}" dt="2022-03-26T11:11:04.509" v="4342" actId="20577"/>
        <pc:sldMkLst>
          <pc:docMk/>
          <pc:sldMk cId="1259329800" sldId="658"/>
        </pc:sldMkLst>
        <pc:spChg chg="mod">
          <ac:chgData name="Boban Srezovski" userId="d2c5dd452d77a740" providerId="LiveId" clId="{2394173E-F0EE-4C1C-A7F7-DC92C596D8C2}" dt="2022-03-26T11:11:04.509" v="4342" actId="20577"/>
          <ac:spMkLst>
            <pc:docMk/>
            <pc:sldMk cId="1259329800" sldId="658"/>
            <ac:spMk id="3" creationId="{DD3ABBE7-9D21-4775-9CA0-5730E3461D89}"/>
          </ac:spMkLst>
        </pc:spChg>
        <pc:picChg chg="del">
          <ac:chgData name="Boban Srezovski" userId="d2c5dd452d77a740" providerId="LiveId" clId="{2394173E-F0EE-4C1C-A7F7-DC92C596D8C2}" dt="2022-03-26T11:10:17.045" v="4316" actId="478"/>
          <ac:picMkLst>
            <pc:docMk/>
            <pc:sldMk cId="1259329800" sldId="658"/>
            <ac:picMk id="5" creationId="{8069AA23-C542-423D-8F31-B0C800FB9D73}"/>
          </ac:picMkLst>
        </pc:picChg>
        <pc:picChg chg="add mod">
          <ac:chgData name="Boban Srezovski" userId="d2c5dd452d77a740" providerId="LiveId" clId="{2394173E-F0EE-4C1C-A7F7-DC92C596D8C2}" dt="2022-03-26T11:10:31.172" v="4318" actId="1076"/>
          <ac:picMkLst>
            <pc:docMk/>
            <pc:sldMk cId="1259329800" sldId="658"/>
            <ac:picMk id="6" creationId="{B5CDD93E-8417-4E23-8C0A-959847BFBCD6}"/>
          </ac:picMkLst>
        </pc:picChg>
        <pc:picChg chg="del">
          <ac:chgData name="Boban Srezovski" userId="d2c5dd452d77a740" providerId="LiveId" clId="{2394173E-F0EE-4C1C-A7F7-DC92C596D8C2}" dt="2022-03-26T11:10:16.750" v="4315" actId="478"/>
          <ac:picMkLst>
            <pc:docMk/>
            <pc:sldMk cId="1259329800" sldId="658"/>
            <ac:picMk id="7" creationId="{48F37460-18D0-48E7-B1C7-A995CB6A90A0}"/>
          </ac:picMkLst>
        </pc:picChg>
        <pc:picChg chg="add mod">
          <ac:chgData name="Boban Srezovski" userId="d2c5dd452d77a740" providerId="LiveId" clId="{2394173E-F0EE-4C1C-A7F7-DC92C596D8C2}" dt="2022-03-26T11:10:40.509" v="4320" actId="1076"/>
          <ac:picMkLst>
            <pc:docMk/>
            <pc:sldMk cId="1259329800" sldId="658"/>
            <ac:picMk id="9" creationId="{81A49E43-57CC-4586-B6A2-55D133F39524}"/>
          </ac:picMkLst>
        </pc:picChg>
      </pc:sldChg>
      <pc:sldChg chg="addSp delSp modSp add mod">
        <pc:chgData name="Boban Srezovski" userId="d2c5dd452d77a740" providerId="LiveId" clId="{2394173E-F0EE-4C1C-A7F7-DC92C596D8C2}" dt="2022-03-26T11:13:33.654" v="4448" actId="20577"/>
        <pc:sldMkLst>
          <pc:docMk/>
          <pc:sldMk cId="2862842604" sldId="659"/>
        </pc:sldMkLst>
        <pc:spChg chg="mod">
          <ac:chgData name="Boban Srezovski" userId="d2c5dd452d77a740" providerId="LiveId" clId="{2394173E-F0EE-4C1C-A7F7-DC92C596D8C2}" dt="2022-03-26T11:13:33.654" v="4448" actId="20577"/>
          <ac:spMkLst>
            <pc:docMk/>
            <pc:sldMk cId="2862842604" sldId="659"/>
            <ac:spMk id="3" creationId="{DD3ABBE7-9D21-4775-9CA0-5730E3461D89}"/>
          </ac:spMkLst>
        </pc:spChg>
        <pc:picChg chg="add mod">
          <ac:chgData name="Boban Srezovski" userId="d2c5dd452d77a740" providerId="LiveId" clId="{2394173E-F0EE-4C1C-A7F7-DC92C596D8C2}" dt="2022-03-26T11:12:25.779" v="4416" actId="14100"/>
          <ac:picMkLst>
            <pc:docMk/>
            <pc:sldMk cId="2862842604" sldId="659"/>
            <ac:picMk id="5" creationId="{91BB0D08-D295-4FEC-AD01-C7C94B2B0A1C}"/>
          </ac:picMkLst>
        </pc:picChg>
        <pc:picChg chg="del">
          <ac:chgData name="Boban Srezovski" userId="d2c5dd452d77a740" providerId="LiveId" clId="{2394173E-F0EE-4C1C-A7F7-DC92C596D8C2}" dt="2022-03-26T11:11:19.461" v="4346" actId="478"/>
          <ac:picMkLst>
            <pc:docMk/>
            <pc:sldMk cId="2862842604" sldId="659"/>
            <ac:picMk id="6" creationId="{B5CDD93E-8417-4E23-8C0A-959847BFBCD6}"/>
          </ac:picMkLst>
        </pc:picChg>
        <pc:picChg chg="del">
          <ac:chgData name="Boban Srezovski" userId="d2c5dd452d77a740" providerId="LiveId" clId="{2394173E-F0EE-4C1C-A7F7-DC92C596D8C2}" dt="2022-03-26T11:13:19.609" v="4437" actId="478"/>
          <ac:picMkLst>
            <pc:docMk/>
            <pc:sldMk cId="2862842604" sldId="659"/>
            <ac:picMk id="9" creationId="{81A49E43-57CC-4586-B6A2-55D133F39524}"/>
          </ac:picMkLst>
        </pc:picChg>
      </pc:sldChg>
      <pc:sldChg chg="addSp delSp modSp add mod">
        <pc:chgData name="Boban Srezovski" userId="d2c5dd452d77a740" providerId="LiveId" clId="{2394173E-F0EE-4C1C-A7F7-DC92C596D8C2}" dt="2022-03-26T11:15:37.274" v="4481" actId="27636"/>
        <pc:sldMkLst>
          <pc:docMk/>
          <pc:sldMk cId="3149064678" sldId="660"/>
        </pc:sldMkLst>
        <pc:spChg chg="mod">
          <ac:chgData name="Boban Srezovski" userId="d2c5dd452d77a740" providerId="LiveId" clId="{2394173E-F0EE-4C1C-A7F7-DC92C596D8C2}" dt="2022-03-26T11:15:37.274" v="4481" actId="27636"/>
          <ac:spMkLst>
            <pc:docMk/>
            <pc:sldMk cId="3149064678" sldId="660"/>
            <ac:spMk id="3" creationId="{DD3ABBE7-9D21-4775-9CA0-5730E3461D89}"/>
          </ac:spMkLst>
        </pc:spChg>
        <pc:picChg chg="del">
          <ac:chgData name="Boban Srezovski" userId="d2c5dd452d77a740" providerId="LiveId" clId="{2394173E-F0EE-4C1C-A7F7-DC92C596D8C2}" dt="2022-03-26T11:13:44.688" v="4452" actId="478"/>
          <ac:picMkLst>
            <pc:docMk/>
            <pc:sldMk cId="3149064678" sldId="660"/>
            <ac:picMk id="5" creationId="{91BB0D08-D295-4FEC-AD01-C7C94B2B0A1C}"/>
          </ac:picMkLst>
        </pc:picChg>
        <pc:picChg chg="add mod">
          <ac:chgData name="Boban Srezovski" userId="d2c5dd452d77a740" providerId="LiveId" clId="{2394173E-F0EE-4C1C-A7F7-DC92C596D8C2}" dt="2022-03-26T11:15:22.700" v="4477" actId="1076"/>
          <ac:picMkLst>
            <pc:docMk/>
            <pc:sldMk cId="3149064678" sldId="660"/>
            <ac:picMk id="6" creationId="{8E80D39B-FDFA-412D-95AD-0ABE23376108}"/>
          </ac:picMkLst>
        </pc:picChg>
      </pc:sldChg>
      <pc:sldChg chg="modSp new mod">
        <pc:chgData name="Boban Srezovski" userId="d2c5dd452d77a740" providerId="LiveId" clId="{2394173E-F0EE-4C1C-A7F7-DC92C596D8C2}" dt="2022-03-26T11:16:12.631" v="4517" actId="6549"/>
        <pc:sldMkLst>
          <pc:docMk/>
          <pc:sldMk cId="1826833035" sldId="661"/>
        </pc:sldMkLst>
        <pc:spChg chg="mod">
          <ac:chgData name="Boban Srezovski" userId="d2c5dd452d77a740" providerId="LiveId" clId="{2394173E-F0EE-4C1C-A7F7-DC92C596D8C2}" dt="2022-03-26T11:15:53.918" v="4486"/>
          <ac:spMkLst>
            <pc:docMk/>
            <pc:sldMk cId="1826833035" sldId="661"/>
            <ac:spMk id="2" creationId="{940D1E58-DA8C-4344-A8D7-3ECD80960B7D}"/>
          </ac:spMkLst>
        </pc:spChg>
        <pc:spChg chg="mod">
          <ac:chgData name="Boban Srezovski" userId="d2c5dd452d77a740" providerId="LiveId" clId="{2394173E-F0EE-4C1C-A7F7-DC92C596D8C2}" dt="2022-03-26T11:16:12.631" v="4517" actId="6549"/>
          <ac:spMkLst>
            <pc:docMk/>
            <pc:sldMk cId="1826833035" sldId="661"/>
            <ac:spMk id="3" creationId="{918B4CC9-09F4-436D-957E-EA6790C31FB7}"/>
          </ac:spMkLst>
        </pc:spChg>
      </pc:sldChg>
      <pc:sldChg chg="addSp delSp modSp add mod">
        <pc:chgData name="Boban Srezovski" userId="d2c5dd452d77a740" providerId="LiveId" clId="{2394173E-F0EE-4C1C-A7F7-DC92C596D8C2}" dt="2022-03-26T11:17:48.531" v="4572" actId="1076"/>
        <pc:sldMkLst>
          <pc:docMk/>
          <pc:sldMk cId="1298670999" sldId="662"/>
        </pc:sldMkLst>
        <pc:spChg chg="del">
          <ac:chgData name="Boban Srezovski" userId="d2c5dd452d77a740" providerId="LiveId" clId="{2394173E-F0EE-4C1C-A7F7-DC92C596D8C2}" dt="2022-03-26T11:17:43.745" v="4570" actId="478"/>
          <ac:spMkLst>
            <pc:docMk/>
            <pc:sldMk cId="1298670999" sldId="662"/>
            <ac:spMk id="3" creationId="{DD3ABBE7-9D21-4775-9CA0-5730E3461D89}"/>
          </ac:spMkLst>
        </pc:spChg>
        <pc:spChg chg="add del mod">
          <ac:chgData name="Boban Srezovski" userId="d2c5dd452d77a740" providerId="LiveId" clId="{2394173E-F0EE-4C1C-A7F7-DC92C596D8C2}" dt="2022-03-26T11:17:47.588" v="4571" actId="478"/>
          <ac:spMkLst>
            <pc:docMk/>
            <pc:sldMk cId="1298670999" sldId="662"/>
            <ac:spMk id="5" creationId="{58EA1636-7D0E-4CA6-87AD-CFFE752C45FF}"/>
          </ac:spMkLst>
        </pc:spChg>
        <pc:picChg chg="mod">
          <ac:chgData name="Boban Srezovski" userId="d2c5dd452d77a740" providerId="LiveId" clId="{2394173E-F0EE-4C1C-A7F7-DC92C596D8C2}" dt="2022-03-26T11:17:48.531" v="4572" actId="1076"/>
          <ac:picMkLst>
            <pc:docMk/>
            <pc:sldMk cId="1298670999" sldId="662"/>
            <ac:picMk id="6" creationId="{784550D4-2AAE-4D7A-A35E-3CA4F19EED97}"/>
          </ac:picMkLst>
        </pc:picChg>
      </pc:sldChg>
      <pc:sldChg chg="add">
        <pc:chgData name="Boban Srezovski" userId="d2c5dd452d77a740" providerId="LiveId" clId="{2394173E-F0EE-4C1C-A7F7-DC92C596D8C2}" dt="2022-03-26T11:17:41.554" v="4569"/>
        <pc:sldMkLst>
          <pc:docMk/>
          <pc:sldMk cId="3759068703" sldId="663"/>
        </pc:sldMkLst>
      </pc:sldChg>
      <pc:sldChg chg="addSp delSp modSp add mod">
        <pc:chgData name="Boban Srezovski" userId="d2c5dd452d77a740" providerId="LiveId" clId="{2394173E-F0EE-4C1C-A7F7-DC92C596D8C2}" dt="2022-03-26T11:18:51.380" v="4618" actId="1076"/>
        <pc:sldMkLst>
          <pc:docMk/>
          <pc:sldMk cId="3250223880" sldId="664"/>
        </pc:sldMkLst>
        <pc:spChg chg="del">
          <ac:chgData name="Boban Srezovski" userId="d2c5dd452d77a740" providerId="LiveId" clId="{2394173E-F0EE-4C1C-A7F7-DC92C596D8C2}" dt="2022-03-26T11:18:45.015" v="4613" actId="478"/>
          <ac:spMkLst>
            <pc:docMk/>
            <pc:sldMk cId="3250223880" sldId="664"/>
            <ac:spMk id="3" creationId="{DD3ABBE7-9D21-4775-9CA0-5730E3461D89}"/>
          </ac:spMkLst>
        </pc:spChg>
        <pc:spChg chg="add del mod">
          <ac:chgData name="Boban Srezovski" userId="d2c5dd452d77a740" providerId="LiveId" clId="{2394173E-F0EE-4C1C-A7F7-DC92C596D8C2}" dt="2022-03-26T11:18:46.518" v="4614" actId="478"/>
          <ac:spMkLst>
            <pc:docMk/>
            <pc:sldMk cId="3250223880" sldId="664"/>
            <ac:spMk id="6" creationId="{B78E1699-2BEE-4913-BAD3-1B54A5CB5259}"/>
          </ac:spMkLst>
        </pc:spChg>
        <pc:picChg chg="mod">
          <ac:chgData name="Boban Srezovski" userId="d2c5dd452d77a740" providerId="LiveId" clId="{2394173E-F0EE-4C1C-A7F7-DC92C596D8C2}" dt="2022-03-26T11:18:51.380" v="4618" actId="1076"/>
          <ac:picMkLst>
            <pc:docMk/>
            <pc:sldMk cId="3250223880" sldId="664"/>
            <ac:picMk id="5" creationId="{A4E21520-6862-46E6-BF5A-1838B89AC3C9}"/>
          </ac:picMkLst>
        </pc:picChg>
      </pc:sldChg>
      <pc:sldChg chg="add del">
        <pc:chgData name="Boban Srezovski" userId="d2c5dd452d77a740" providerId="LiveId" clId="{2394173E-F0EE-4C1C-A7F7-DC92C596D8C2}" dt="2022-03-26T11:18:56.403" v="4619" actId="47"/>
        <pc:sldMkLst>
          <pc:docMk/>
          <pc:sldMk cId="2411212553" sldId="665"/>
        </pc:sldMkLst>
      </pc:sldChg>
      <pc:sldChg chg="delSp modSp add mod">
        <pc:chgData name="Boban Srezovski" userId="d2c5dd452d77a740" providerId="LiveId" clId="{2394173E-F0EE-4C1C-A7F7-DC92C596D8C2}" dt="2022-03-26T11:28:27.880" v="4764" actId="20577"/>
        <pc:sldMkLst>
          <pc:docMk/>
          <pc:sldMk cId="3297389912" sldId="665"/>
        </pc:sldMkLst>
        <pc:spChg chg="mod">
          <ac:chgData name="Boban Srezovski" userId="d2c5dd452d77a740" providerId="LiveId" clId="{2394173E-F0EE-4C1C-A7F7-DC92C596D8C2}" dt="2022-03-26T11:28:27.880" v="4764" actId="20577"/>
          <ac:spMkLst>
            <pc:docMk/>
            <pc:sldMk cId="3297389912" sldId="665"/>
            <ac:spMk id="3" creationId="{C54D1EC5-AB79-4E7C-A1F0-91B329B0B026}"/>
          </ac:spMkLst>
        </pc:spChg>
        <pc:spChg chg="del">
          <ac:chgData name="Boban Srezovski" userId="d2c5dd452d77a740" providerId="LiveId" clId="{2394173E-F0EE-4C1C-A7F7-DC92C596D8C2}" dt="2022-03-26T11:27:28.981" v="4746" actId="478"/>
          <ac:spMkLst>
            <pc:docMk/>
            <pc:sldMk cId="3297389912" sldId="665"/>
            <ac:spMk id="5" creationId="{7A831272-0D9E-413E-BEE7-F4722C41BEE0}"/>
          </ac:spMkLst>
        </pc:spChg>
      </pc:sldChg>
    </pc:docChg>
  </pc:docChgLst>
  <pc:docChgLst>
    <pc:chgData name="Boban Srezovski" userId="d2c5dd452d77a740" providerId="LiveId" clId="{C03E1E6C-3207-40A3-A8BD-A49F174B5349}"/>
    <pc:docChg chg="undo redo custSel addSld delSld modSld sldOrd addSection delSection modSection">
      <pc:chgData name="Boban Srezovski" userId="d2c5dd452d77a740" providerId="LiveId" clId="{C03E1E6C-3207-40A3-A8BD-A49F174B5349}" dt="2022-04-06T21:02:02.845" v="3737" actId="1076"/>
      <pc:docMkLst>
        <pc:docMk/>
      </pc:docMkLst>
      <pc:sldChg chg="addSp delSp modSp mod">
        <pc:chgData name="Boban Srezovski" userId="d2c5dd452d77a740" providerId="LiveId" clId="{C03E1E6C-3207-40A3-A8BD-A49F174B5349}" dt="2022-04-06T17:23:16.220" v="274" actId="22"/>
        <pc:sldMkLst>
          <pc:docMk/>
          <pc:sldMk cId="4120532793" sldId="269"/>
        </pc:sldMkLst>
        <pc:spChg chg="mod">
          <ac:chgData name="Boban Srezovski" userId="d2c5dd452d77a740" providerId="LiveId" clId="{C03E1E6C-3207-40A3-A8BD-A49F174B5349}" dt="2022-04-06T17:10:47.287" v="13" actId="6549"/>
          <ac:spMkLst>
            <pc:docMk/>
            <pc:sldMk cId="4120532793" sldId="269"/>
            <ac:spMk id="2" creationId="{D6A451ED-E201-46BE-B207-BB09860B7F38}"/>
          </ac:spMkLst>
        </pc:spChg>
        <pc:spChg chg="mod">
          <ac:chgData name="Boban Srezovski" userId="d2c5dd452d77a740" providerId="LiveId" clId="{C03E1E6C-3207-40A3-A8BD-A49F174B5349}" dt="2022-04-06T17:14:34.151" v="111" actId="20577"/>
          <ac:spMkLst>
            <pc:docMk/>
            <pc:sldMk cId="4120532793" sldId="269"/>
            <ac:spMk id="3" creationId="{BF08F604-1036-4A25-AF00-D2712D8AFE4D}"/>
          </ac:spMkLst>
        </pc:spChg>
        <pc:spChg chg="add del">
          <ac:chgData name="Boban Srezovski" userId="d2c5dd452d77a740" providerId="LiveId" clId="{C03E1E6C-3207-40A3-A8BD-A49F174B5349}" dt="2022-04-06T17:23:16.220" v="274" actId="22"/>
          <ac:spMkLst>
            <pc:docMk/>
            <pc:sldMk cId="4120532793" sldId="269"/>
            <ac:spMk id="7" creationId="{886C9956-5548-4ED4-9218-05B94A45A5C1}"/>
          </ac:spMkLst>
        </pc:spChg>
      </pc:sldChg>
      <pc:sldChg chg="del">
        <pc:chgData name="Boban Srezovski" userId="d2c5dd452d77a740" providerId="LiveId" clId="{C03E1E6C-3207-40A3-A8BD-A49F174B5349}" dt="2022-04-06T17:15:05.511" v="112" actId="47"/>
        <pc:sldMkLst>
          <pc:docMk/>
          <pc:sldMk cId="337182121" sldId="375"/>
        </pc:sldMkLst>
      </pc:sldChg>
      <pc:sldChg chg="modSp mod">
        <pc:chgData name="Boban Srezovski" userId="d2c5dd452d77a740" providerId="LiveId" clId="{C03E1E6C-3207-40A3-A8BD-A49F174B5349}" dt="2022-04-06T17:16:38.873" v="165" actId="20577"/>
        <pc:sldMkLst>
          <pc:docMk/>
          <pc:sldMk cId="694927411" sldId="381"/>
        </pc:sldMkLst>
        <pc:spChg chg="mod">
          <ac:chgData name="Boban Srezovski" userId="d2c5dd452d77a740" providerId="LiveId" clId="{C03E1E6C-3207-40A3-A8BD-A49F174B5349}" dt="2022-04-06T17:15:14.518" v="117" actId="6549"/>
          <ac:spMkLst>
            <pc:docMk/>
            <pc:sldMk cId="694927411" sldId="381"/>
            <ac:spMk id="2" creationId="{B9D304D0-DEEC-45D5-9724-796AA4982A38}"/>
          </ac:spMkLst>
        </pc:spChg>
        <pc:spChg chg="mod">
          <ac:chgData name="Boban Srezovski" userId="d2c5dd452d77a740" providerId="LiveId" clId="{C03E1E6C-3207-40A3-A8BD-A49F174B5349}" dt="2022-04-06T17:16:38.873" v="165" actId="20577"/>
          <ac:spMkLst>
            <pc:docMk/>
            <pc:sldMk cId="694927411" sldId="381"/>
            <ac:spMk id="3" creationId="{7106CDAC-8D05-41FE-BA32-A7D942AF277E}"/>
          </ac:spMkLst>
        </pc:spChg>
      </pc:sldChg>
      <pc:sldChg chg="modSp mod">
        <pc:chgData name="Boban Srezovski" userId="d2c5dd452d77a740" providerId="LiveId" clId="{C03E1E6C-3207-40A3-A8BD-A49F174B5349}" dt="2022-04-06T17:21:30.833" v="233" actId="20577"/>
        <pc:sldMkLst>
          <pc:docMk/>
          <pc:sldMk cId="33089202" sldId="400"/>
        </pc:sldMkLst>
        <pc:spChg chg="mod">
          <ac:chgData name="Boban Srezovski" userId="d2c5dd452d77a740" providerId="LiveId" clId="{C03E1E6C-3207-40A3-A8BD-A49F174B5349}" dt="2022-04-06T17:21:30.833" v="233" actId="20577"/>
          <ac:spMkLst>
            <pc:docMk/>
            <pc:sldMk cId="33089202" sldId="400"/>
            <ac:spMk id="3" creationId="{F748F006-25BC-4ED4-9484-0D62D1D00B06}"/>
          </ac:spMkLst>
        </pc:spChg>
      </pc:sldChg>
      <pc:sldChg chg="addSp delSp modSp mod">
        <pc:chgData name="Boban Srezovski" userId="d2c5dd452d77a740" providerId="LiveId" clId="{C03E1E6C-3207-40A3-A8BD-A49F174B5349}" dt="2022-04-06T18:34:30.420" v="1431" actId="12"/>
        <pc:sldMkLst>
          <pc:docMk/>
          <pc:sldMk cId="1011314282" sldId="403"/>
        </pc:sldMkLst>
        <pc:spChg chg="mod">
          <ac:chgData name="Boban Srezovski" userId="d2c5dd452d77a740" providerId="LiveId" clId="{C03E1E6C-3207-40A3-A8BD-A49F174B5349}" dt="2022-04-06T18:18:22.799" v="1303" actId="6549"/>
          <ac:spMkLst>
            <pc:docMk/>
            <pc:sldMk cId="1011314282" sldId="403"/>
            <ac:spMk id="2" creationId="{7C6D2843-BF9F-4FE7-9A2E-C8A64C8FFA90}"/>
          </ac:spMkLst>
        </pc:spChg>
        <pc:spChg chg="mod">
          <ac:chgData name="Boban Srezovski" userId="d2c5dd452d77a740" providerId="LiveId" clId="{C03E1E6C-3207-40A3-A8BD-A49F174B5349}" dt="2022-04-06T18:34:30.420" v="1431" actId="12"/>
          <ac:spMkLst>
            <pc:docMk/>
            <pc:sldMk cId="1011314282" sldId="403"/>
            <ac:spMk id="3" creationId="{7191CFFF-53FD-4C64-9590-01216DEF2680}"/>
          </ac:spMkLst>
        </pc:spChg>
        <pc:picChg chg="add del">
          <ac:chgData name="Boban Srezovski" userId="d2c5dd452d77a740" providerId="LiveId" clId="{C03E1E6C-3207-40A3-A8BD-A49F174B5349}" dt="2022-04-06T18:32:56.200" v="1365" actId="22"/>
          <ac:picMkLst>
            <pc:docMk/>
            <pc:sldMk cId="1011314282" sldId="403"/>
            <ac:picMk id="5" creationId="{1F58D31D-5758-4FBE-9F4E-61EC35A00D07}"/>
          </ac:picMkLst>
        </pc:picChg>
      </pc:sldChg>
      <pc:sldChg chg="addSp delSp modSp mod">
        <pc:chgData name="Boban Srezovski" userId="d2c5dd452d77a740" providerId="LiveId" clId="{C03E1E6C-3207-40A3-A8BD-A49F174B5349}" dt="2022-04-06T18:47:28.814" v="1671" actId="404"/>
        <pc:sldMkLst>
          <pc:docMk/>
          <pc:sldMk cId="2447118592" sldId="404"/>
        </pc:sldMkLst>
        <pc:spChg chg="mod">
          <ac:chgData name="Boban Srezovski" userId="d2c5dd452d77a740" providerId="LiveId" clId="{C03E1E6C-3207-40A3-A8BD-A49F174B5349}" dt="2022-04-06T18:47:28.814" v="1671" actId="404"/>
          <ac:spMkLst>
            <pc:docMk/>
            <pc:sldMk cId="2447118592" sldId="404"/>
            <ac:spMk id="2" creationId="{7C6D2843-BF9F-4FE7-9A2E-C8A64C8FFA90}"/>
          </ac:spMkLst>
        </pc:spChg>
        <pc:spChg chg="mod">
          <ac:chgData name="Boban Srezovski" userId="d2c5dd452d77a740" providerId="LiveId" clId="{C03E1E6C-3207-40A3-A8BD-A49F174B5349}" dt="2022-04-06T18:46:58.624" v="1664" actId="122"/>
          <ac:spMkLst>
            <pc:docMk/>
            <pc:sldMk cId="2447118592" sldId="404"/>
            <ac:spMk id="3" creationId="{7191CFFF-53FD-4C64-9590-01216DEF2680}"/>
          </ac:spMkLst>
        </pc:spChg>
        <pc:picChg chg="del">
          <ac:chgData name="Boban Srezovski" userId="d2c5dd452d77a740" providerId="LiveId" clId="{C03E1E6C-3207-40A3-A8BD-A49F174B5349}" dt="2022-04-06T18:45:55.006" v="1632" actId="478"/>
          <ac:picMkLst>
            <pc:docMk/>
            <pc:sldMk cId="2447118592" sldId="404"/>
            <ac:picMk id="5" creationId="{AEC5A497-C819-4092-88BE-48ED621262D1}"/>
          </ac:picMkLst>
        </pc:picChg>
        <pc:picChg chg="add del mod">
          <ac:chgData name="Boban Srezovski" userId="d2c5dd452d77a740" providerId="LiveId" clId="{C03E1E6C-3207-40A3-A8BD-A49F174B5349}" dt="2022-04-06T18:46:46.503" v="1659" actId="478"/>
          <ac:picMkLst>
            <pc:docMk/>
            <pc:sldMk cId="2447118592" sldId="404"/>
            <ac:picMk id="6" creationId="{96A8F917-9D0A-4485-A399-857D2DFBEB71}"/>
          </ac:picMkLst>
        </pc:picChg>
      </pc:sldChg>
      <pc:sldChg chg="delSp modSp mod">
        <pc:chgData name="Boban Srezovski" userId="d2c5dd452d77a740" providerId="LiveId" clId="{C03E1E6C-3207-40A3-A8BD-A49F174B5349}" dt="2022-04-06T19:49:11.912" v="2491" actId="122"/>
        <pc:sldMkLst>
          <pc:docMk/>
          <pc:sldMk cId="1384360492" sldId="409"/>
        </pc:sldMkLst>
        <pc:spChg chg="mod">
          <ac:chgData name="Boban Srezovski" userId="d2c5dd452d77a740" providerId="LiveId" clId="{C03E1E6C-3207-40A3-A8BD-A49F174B5349}" dt="2022-04-06T19:48:22.090" v="2467"/>
          <ac:spMkLst>
            <pc:docMk/>
            <pc:sldMk cId="1384360492" sldId="409"/>
            <ac:spMk id="2" creationId="{C9F86248-3367-41D1-8CBE-99F625F5DE90}"/>
          </ac:spMkLst>
        </pc:spChg>
        <pc:spChg chg="mod">
          <ac:chgData name="Boban Srezovski" userId="d2c5dd452d77a740" providerId="LiveId" clId="{C03E1E6C-3207-40A3-A8BD-A49F174B5349}" dt="2022-04-06T19:49:11.912" v="2491" actId="122"/>
          <ac:spMkLst>
            <pc:docMk/>
            <pc:sldMk cId="1384360492" sldId="409"/>
            <ac:spMk id="3" creationId="{552E5C53-782F-4C3A-9CF6-2C21BA863637}"/>
          </ac:spMkLst>
        </pc:spChg>
        <pc:picChg chg="del">
          <ac:chgData name="Boban Srezovski" userId="d2c5dd452d77a740" providerId="LiveId" clId="{C03E1E6C-3207-40A3-A8BD-A49F174B5349}" dt="2022-04-06T19:48:33.642" v="2469" actId="478"/>
          <ac:picMkLst>
            <pc:docMk/>
            <pc:sldMk cId="1384360492" sldId="409"/>
            <ac:picMk id="6" creationId="{75F84627-87E5-4426-97B6-E87DA5696F99}"/>
          </ac:picMkLst>
        </pc:picChg>
      </pc:sldChg>
      <pc:sldChg chg="delSp modSp mod">
        <pc:chgData name="Boban Srezovski" userId="d2c5dd452d77a740" providerId="LiveId" clId="{C03E1E6C-3207-40A3-A8BD-A49F174B5349}" dt="2022-04-06T19:38:50.665" v="2277" actId="122"/>
        <pc:sldMkLst>
          <pc:docMk/>
          <pc:sldMk cId="73288427" sldId="450"/>
        </pc:sldMkLst>
        <pc:spChg chg="mod">
          <ac:chgData name="Boban Srezovski" userId="d2c5dd452d77a740" providerId="LiveId" clId="{C03E1E6C-3207-40A3-A8BD-A49F174B5349}" dt="2022-04-06T19:38:38.731" v="2271"/>
          <ac:spMkLst>
            <pc:docMk/>
            <pc:sldMk cId="73288427" sldId="450"/>
            <ac:spMk id="2" creationId="{5CEA75BC-051B-4517-B0C2-52748A9025EB}"/>
          </ac:spMkLst>
        </pc:spChg>
        <pc:spChg chg="mod">
          <ac:chgData name="Boban Srezovski" userId="d2c5dd452d77a740" providerId="LiveId" clId="{C03E1E6C-3207-40A3-A8BD-A49F174B5349}" dt="2022-04-06T19:38:50.665" v="2277" actId="122"/>
          <ac:spMkLst>
            <pc:docMk/>
            <pc:sldMk cId="73288427" sldId="450"/>
            <ac:spMk id="3" creationId="{3A746977-C0C9-422D-A870-3763633BD0A4}"/>
          </ac:spMkLst>
        </pc:spChg>
        <pc:picChg chg="del">
          <ac:chgData name="Boban Srezovski" userId="d2c5dd452d77a740" providerId="LiveId" clId="{C03E1E6C-3207-40A3-A8BD-A49F174B5349}" dt="2022-04-06T19:38:43.545" v="2272" actId="478"/>
          <ac:picMkLst>
            <pc:docMk/>
            <pc:sldMk cId="73288427" sldId="450"/>
            <ac:picMk id="5" creationId="{B8B4D9FC-A963-40BD-BE33-D1B5EFF8D17C}"/>
          </ac:picMkLst>
        </pc:picChg>
      </pc:sldChg>
      <pc:sldChg chg="delSp modSp mod">
        <pc:chgData name="Boban Srezovski" userId="d2c5dd452d77a740" providerId="LiveId" clId="{C03E1E6C-3207-40A3-A8BD-A49F174B5349}" dt="2022-04-06T17:27:45.983" v="370" actId="255"/>
        <pc:sldMkLst>
          <pc:docMk/>
          <pc:sldMk cId="3857400375" sldId="499"/>
        </pc:sldMkLst>
        <pc:spChg chg="mod">
          <ac:chgData name="Boban Srezovski" userId="d2c5dd452d77a740" providerId="LiveId" clId="{C03E1E6C-3207-40A3-A8BD-A49F174B5349}" dt="2022-04-06T17:24:29.427" v="295"/>
          <ac:spMkLst>
            <pc:docMk/>
            <pc:sldMk cId="3857400375" sldId="499"/>
            <ac:spMk id="2" creationId="{7C6D2843-BF9F-4FE7-9A2E-C8A64C8FFA90}"/>
          </ac:spMkLst>
        </pc:spChg>
        <pc:spChg chg="mod">
          <ac:chgData name="Boban Srezovski" userId="d2c5dd452d77a740" providerId="LiveId" clId="{C03E1E6C-3207-40A3-A8BD-A49F174B5349}" dt="2022-04-06T17:27:45.983" v="370" actId="255"/>
          <ac:spMkLst>
            <pc:docMk/>
            <pc:sldMk cId="3857400375" sldId="499"/>
            <ac:spMk id="3" creationId="{7191CFFF-53FD-4C64-9590-01216DEF2680}"/>
          </ac:spMkLst>
        </pc:spChg>
        <pc:picChg chg="del mod">
          <ac:chgData name="Boban Srezovski" userId="d2c5dd452d77a740" providerId="LiveId" clId="{C03E1E6C-3207-40A3-A8BD-A49F174B5349}" dt="2022-04-06T17:24:31.326" v="297" actId="478"/>
          <ac:picMkLst>
            <pc:docMk/>
            <pc:sldMk cId="3857400375" sldId="499"/>
            <ac:picMk id="7" creationId="{8E109174-5EF7-4BD8-8C64-9C784A8D74FA}"/>
          </ac:picMkLst>
        </pc:picChg>
      </pc:sldChg>
      <pc:sldChg chg="modSp mod">
        <pc:chgData name="Boban Srezovski" userId="d2c5dd452d77a740" providerId="LiveId" clId="{C03E1E6C-3207-40A3-A8BD-A49F174B5349}" dt="2022-04-06T17:22:29.887" v="272" actId="6549"/>
        <pc:sldMkLst>
          <pc:docMk/>
          <pc:sldMk cId="3728514635" sldId="501"/>
        </pc:sldMkLst>
        <pc:spChg chg="mod">
          <ac:chgData name="Boban Srezovski" userId="d2c5dd452d77a740" providerId="LiveId" clId="{C03E1E6C-3207-40A3-A8BD-A49F174B5349}" dt="2022-04-06T17:21:43.923" v="239"/>
          <ac:spMkLst>
            <pc:docMk/>
            <pc:sldMk cId="3728514635" sldId="501"/>
            <ac:spMk id="2" creationId="{7C6D2843-BF9F-4FE7-9A2E-C8A64C8FFA90}"/>
          </ac:spMkLst>
        </pc:spChg>
        <pc:spChg chg="mod">
          <ac:chgData name="Boban Srezovski" userId="d2c5dd452d77a740" providerId="LiveId" clId="{C03E1E6C-3207-40A3-A8BD-A49F174B5349}" dt="2022-04-06T17:22:29.887" v="272" actId="6549"/>
          <ac:spMkLst>
            <pc:docMk/>
            <pc:sldMk cId="3728514635" sldId="501"/>
            <ac:spMk id="3" creationId="{7191CFFF-53FD-4C64-9590-01216DEF2680}"/>
          </ac:spMkLst>
        </pc:spChg>
      </pc:sldChg>
      <pc:sldChg chg="modSp mod">
        <pc:chgData name="Boban Srezovski" userId="d2c5dd452d77a740" providerId="LiveId" clId="{C03E1E6C-3207-40A3-A8BD-A49F174B5349}" dt="2022-04-06T19:51:05.216" v="2549" actId="403"/>
        <pc:sldMkLst>
          <pc:docMk/>
          <pc:sldMk cId="2492666964" sldId="505"/>
        </pc:sldMkLst>
        <pc:spChg chg="mod">
          <ac:chgData name="Boban Srezovski" userId="d2c5dd452d77a740" providerId="LiveId" clId="{C03E1E6C-3207-40A3-A8BD-A49F174B5349}" dt="2022-04-06T19:50:32.931" v="2508"/>
          <ac:spMkLst>
            <pc:docMk/>
            <pc:sldMk cId="2492666964" sldId="505"/>
            <ac:spMk id="2" creationId="{C9F86248-3367-41D1-8CBE-99F625F5DE90}"/>
          </ac:spMkLst>
        </pc:spChg>
        <pc:spChg chg="mod">
          <ac:chgData name="Boban Srezovski" userId="d2c5dd452d77a740" providerId="LiveId" clId="{C03E1E6C-3207-40A3-A8BD-A49F174B5349}" dt="2022-04-06T19:51:05.216" v="2549" actId="403"/>
          <ac:spMkLst>
            <pc:docMk/>
            <pc:sldMk cId="2492666964" sldId="505"/>
            <ac:spMk id="3" creationId="{552E5C53-782F-4C3A-9CF6-2C21BA863637}"/>
          </ac:spMkLst>
        </pc:spChg>
      </pc:sldChg>
      <pc:sldChg chg="modSp mod">
        <pc:chgData name="Boban Srezovski" userId="d2c5dd452d77a740" providerId="LiveId" clId="{C03E1E6C-3207-40A3-A8BD-A49F174B5349}" dt="2022-04-06T19:54:30.625" v="2617" actId="122"/>
        <pc:sldMkLst>
          <pc:docMk/>
          <pc:sldMk cId="1301841648" sldId="506"/>
        </pc:sldMkLst>
        <pc:spChg chg="mod">
          <ac:chgData name="Boban Srezovski" userId="d2c5dd452d77a740" providerId="LiveId" clId="{C03E1E6C-3207-40A3-A8BD-A49F174B5349}" dt="2022-04-06T19:54:17.231" v="2612" actId="6549"/>
          <ac:spMkLst>
            <pc:docMk/>
            <pc:sldMk cId="1301841648" sldId="506"/>
            <ac:spMk id="2" creationId="{C9F86248-3367-41D1-8CBE-99F625F5DE90}"/>
          </ac:spMkLst>
        </pc:spChg>
        <pc:spChg chg="mod">
          <ac:chgData name="Boban Srezovski" userId="d2c5dd452d77a740" providerId="LiveId" clId="{C03E1E6C-3207-40A3-A8BD-A49F174B5349}" dt="2022-04-06T19:54:30.625" v="2617" actId="122"/>
          <ac:spMkLst>
            <pc:docMk/>
            <pc:sldMk cId="1301841648" sldId="506"/>
            <ac:spMk id="3" creationId="{552E5C53-782F-4C3A-9CF6-2C21BA863637}"/>
          </ac:spMkLst>
        </pc:spChg>
      </pc:sldChg>
      <pc:sldChg chg="addSp modSp mod">
        <pc:chgData name="Boban Srezovski" userId="d2c5dd452d77a740" providerId="LiveId" clId="{C03E1E6C-3207-40A3-A8BD-A49F174B5349}" dt="2022-04-06T17:24:04.972" v="289" actId="242"/>
        <pc:sldMkLst>
          <pc:docMk/>
          <pc:sldMk cId="3469566560" sldId="533"/>
        </pc:sldMkLst>
        <pc:spChg chg="mod">
          <ac:chgData name="Boban Srezovski" userId="d2c5dd452d77a740" providerId="LiveId" clId="{C03E1E6C-3207-40A3-A8BD-A49F174B5349}" dt="2022-04-06T17:23:25.042" v="276"/>
          <ac:spMkLst>
            <pc:docMk/>
            <pc:sldMk cId="3469566560" sldId="533"/>
            <ac:spMk id="2" creationId="{7C6D2843-BF9F-4FE7-9A2E-C8A64C8FFA90}"/>
          </ac:spMkLst>
        </pc:spChg>
        <pc:spChg chg="mod">
          <ac:chgData name="Boban Srezovski" userId="d2c5dd452d77a740" providerId="LiveId" clId="{C03E1E6C-3207-40A3-A8BD-A49F174B5349}" dt="2022-04-06T17:24:04.972" v="289" actId="242"/>
          <ac:spMkLst>
            <pc:docMk/>
            <pc:sldMk cId="3469566560" sldId="533"/>
            <ac:spMk id="3" creationId="{7191CFFF-53FD-4C64-9590-01216DEF2680}"/>
          </ac:spMkLst>
        </pc:spChg>
        <pc:picChg chg="add mod">
          <ac:chgData name="Boban Srezovski" userId="d2c5dd452d77a740" providerId="LiveId" clId="{C03E1E6C-3207-40A3-A8BD-A49F174B5349}" dt="2022-04-06T17:23:59.686" v="287" actId="14100"/>
          <ac:picMkLst>
            <pc:docMk/>
            <pc:sldMk cId="3469566560" sldId="533"/>
            <ac:picMk id="5" creationId="{E4396197-80AE-44FB-986B-5348548CF371}"/>
          </ac:picMkLst>
        </pc:picChg>
      </pc:sldChg>
      <pc:sldChg chg="modSp mod">
        <pc:chgData name="Boban Srezovski" userId="d2c5dd452d77a740" providerId="LiveId" clId="{C03E1E6C-3207-40A3-A8BD-A49F174B5349}" dt="2022-04-06T17:57:53.802" v="788" actId="15"/>
        <pc:sldMkLst>
          <pc:docMk/>
          <pc:sldMk cId="3630972582" sldId="534"/>
        </pc:sldMkLst>
        <pc:spChg chg="mod">
          <ac:chgData name="Boban Srezovski" userId="d2c5dd452d77a740" providerId="LiveId" clId="{C03E1E6C-3207-40A3-A8BD-A49F174B5349}" dt="2022-04-06T17:43:57.338" v="747"/>
          <ac:spMkLst>
            <pc:docMk/>
            <pc:sldMk cId="3630972582" sldId="534"/>
            <ac:spMk id="2" creationId="{7C6D2843-BF9F-4FE7-9A2E-C8A64C8FFA90}"/>
          </ac:spMkLst>
        </pc:spChg>
        <pc:spChg chg="mod">
          <ac:chgData name="Boban Srezovski" userId="d2c5dd452d77a740" providerId="LiveId" clId="{C03E1E6C-3207-40A3-A8BD-A49F174B5349}" dt="2022-04-06T17:57:53.802" v="788" actId="15"/>
          <ac:spMkLst>
            <pc:docMk/>
            <pc:sldMk cId="3630972582" sldId="534"/>
            <ac:spMk id="3" creationId="{7191CFFF-53FD-4C64-9590-01216DEF2680}"/>
          </ac:spMkLst>
        </pc:spChg>
      </pc:sldChg>
      <pc:sldChg chg="modSp mod">
        <pc:chgData name="Boban Srezovski" userId="d2c5dd452d77a740" providerId="LiveId" clId="{C03E1E6C-3207-40A3-A8BD-A49F174B5349}" dt="2022-04-06T18:00:14.264" v="814" actId="122"/>
        <pc:sldMkLst>
          <pc:docMk/>
          <pc:sldMk cId="3170914976" sldId="535"/>
        </pc:sldMkLst>
        <pc:spChg chg="mod">
          <ac:chgData name="Boban Srezovski" userId="d2c5dd452d77a740" providerId="LiveId" clId="{C03E1E6C-3207-40A3-A8BD-A49F174B5349}" dt="2022-04-06T18:00:06.900" v="811"/>
          <ac:spMkLst>
            <pc:docMk/>
            <pc:sldMk cId="3170914976" sldId="535"/>
            <ac:spMk id="2" creationId="{7C6D2843-BF9F-4FE7-9A2E-C8A64C8FFA90}"/>
          </ac:spMkLst>
        </pc:spChg>
        <pc:spChg chg="mod">
          <ac:chgData name="Boban Srezovski" userId="d2c5dd452d77a740" providerId="LiveId" clId="{C03E1E6C-3207-40A3-A8BD-A49F174B5349}" dt="2022-04-06T18:00:14.264" v="814" actId="122"/>
          <ac:spMkLst>
            <pc:docMk/>
            <pc:sldMk cId="3170914976" sldId="535"/>
            <ac:spMk id="3" creationId="{7191CFFF-53FD-4C64-9590-01216DEF2680}"/>
          </ac:spMkLst>
        </pc:spChg>
      </pc:sldChg>
      <pc:sldChg chg="modSp mod">
        <pc:chgData name="Boban Srezovski" userId="d2c5dd452d77a740" providerId="LiveId" clId="{C03E1E6C-3207-40A3-A8BD-A49F174B5349}" dt="2022-04-06T18:10:59.751" v="1122" actId="20577"/>
        <pc:sldMkLst>
          <pc:docMk/>
          <pc:sldMk cId="2411794144" sldId="536"/>
        </pc:sldMkLst>
        <pc:spChg chg="mod">
          <ac:chgData name="Boban Srezovski" userId="d2c5dd452d77a740" providerId="LiveId" clId="{C03E1E6C-3207-40A3-A8BD-A49F174B5349}" dt="2022-04-06T18:10:39.035" v="1100"/>
          <ac:spMkLst>
            <pc:docMk/>
            <pc:sldMk cId="2411794144" sldId="536"/>
            <ac:spMk id="2" creationId="{7C6D2843-BF9F-4FE7-9A2E-C8A64C8FFA90}"/>
          </ac:spMkLst>
        </pc:spChg>
        <pc:spChg chg="mod">
          <ac:chgData name="Boban Srezovski" userId="d2c5dd452d77a740" providerId="LiveId" clId="{C03E1E6C-3207-40A3-A8BD-A49F174B5349}" dt="2022-04-06T18:10:59.751" v="1122" actId="20577"/>
          <ac:spMkLst>
            <pc:docMk/>
            <pc:sldMk cId="2411794144" sldId="536"/>
            <ac:spMk id="3" creationId="{7191CFFF-53FD-4C64-9590-01216DEF2680}"/>
          </ac:spMkLst>
        </pc:spChg>
      </pc:sldChg>
      <pc:sldChg chg="addSp modSp mod">
        <pc:chgData name="Boban Srezovski" userId="d2c5dd452d77a740" providerId="LiveId" clId="{C03E1E6C-3207-40A3-A8BD-A49F174B5349}" dt="2022-04-06T18:15:29.494" v="1246" actId="14100"/>
        <pc:sldMkLst>
          <pc:docMk/>
          <pc:sldMk cId="1573436300" sldId="538"/>
        </pc:sldMkLst>
        <pc:spChg chg="mod">
          <ac:chgData name="Boban Srezovski" userId="d2c5dd452d77a740" providerId="LiveId" clId="{C03E1E6C-3207-40A3-A8BD-A49F174B5349}" dt="2022-04-06T18:13:58.027" v="1209"/>
          <ac:spMkLst>
            <pc:docMk/>
            <pc:sldMk cId="1573436300" sldId="538"/>
            <ac:spMk id="2" creationId="{7C6D2843-BF9F-4FE7-9A2E-C8A64C8FFA90}"/>
          </ac:spMkLst>
        </pc:spChg>
        <pc:spChg chg="mod">
          <ac:chgData name="Boban Srezovski" userId="d2c5dd452d77a740" providerId="LiveId" clId="{C03E1E6C-3207-40A3-A8BD-A49F174B5349}" dt="2022-04-06T18:15:16.478" v="1242" actId="14100"/>
          <ac:spMkLst>
            <pc:docMk/>
            <pc:sldMk cId="1573436300" sldId="538"/>
            <ac:spMk id="3" creationId="{7191CFFF-53FD-4C64-9590-01216DEF2680}"/>
          </ac:spMkLst>
        </pc:spChg>
        <pc:picChg chg="add mod">
          <ac:chgData name="Boban Srezovski" userId="d2c5dd452d77a740" providerId="LiveId" clId="{C03E1E6C-3207-40A3-A8BD-A49F174B5349}" dt="2022-04-06T18:15:26.870" v="1245" actId="14100"/>
          <ac:picMkLst>
            <pc:docMk/>
            <pc:sldMk cId="1573436300" sldId="538"/>
            <ac:picMk id="5" creationId="{5CCBC327-67C1-4AB1-9C83-E1188A12F2D0}"/>
          </ac:picMkLst>
        </pc:picChg>
        <pc:picChg chg="add mod">
          <ac:chgData name="Boban Srezovski" userId="d2c5dd452d77a740" providerId="LiveId" clId="{C03E1E6C-3207-40A3-A8BD-A49F174B5349}" dt="2022-04-06T18:15:29.494" v="1246" actId="14100"/>
          <ac:picMkLst>
            <pc:docMk/>
            <pc:sldMk cId="1573436300" sldId="538"/>
            <ac:picMk id="7" creationId="{7424CDAC-472C-4673-8B74-D11732A950D0}"/>
          </ac:picMkLst>
        </pc:picChg>
      </pc:sldChg>
      <pc:sldChg chg="modSp mod">
        <pc:chgData name="Boban Srezovski" userId="d2c5dd452d77a740" providerId="LiveId" clId="{C03E1E6C-3207-40A3-A8BD-A49F174B5349}" dt="2022-04-06T18:16:03.215" v="1255" actId="122"/>
        <pc:sldMkLst>
          <pc:docMk/>
          <pc:sldMk cId="4211995243" sldId="541"/>
        </pc:sldMkLst>
        <pc:spChg chg="mod">
          <ac:chgData name="Boban Srezovski" userId="d2c5dd452d77a740" providerId="LiveId" clId="{C03E1E6C-3207-40A3-A8BD-A49F174B5349}" dt="2022-04-06T18:15:52.737" v="1252"/>
          <ac:spMkLst>
            <pc:docMk/>
            <pc:sldMk cId="4211995243" sldId="541"/>
            <ac:spMk id="2" creationId="{7C6D2843-BF9F-4FE7-9A2E-C8A64C8FFA90}"/>
          </ac:spMkLst>
        </pc:spChg>
        <pc:spChg chg="mod">
          <ac:chgData name="Boban Srezovski" userId="d2c5dd452d77a740" providerId="LiveId" clId="{C03E1E6C-3207-40A3-A8BD-A49F174B5349}" dt="2022-04-06T18:16:03.215" v="1255" actId="122"/>
          <ac:spMkLst>
            <pc:docMk/>
            <pc:sldMk cId="4211995243" sldId="541"/>
            <ac:spMk id="6" creationId="{E4F9CF5B-8DF4-4E68-ACB9-A5CD03BA29FA}"/>
          </ac:spMkLst>
        </pc:spChg>
      </pc:sldChg>
      <pc:sldChg chg="addSp modSp mod">
        <pc:chgData name="Boban Srezovski" userId="d2c5dd452d77a740" providerId="LiveId" clId="{C03E1E6C-3207-40A3-A8BD-A49F174B5349}" dt="2022-04-06T18:48:11.158" v="1689" actId="1076"/>
        <pc:sldMkLst>
          <pc:docMk/>
          <pc:sldMk cId="2345513876" sldId="548"/>
        </pc:sldMkLst>
        <pc:spChg chg="mod">
          <ac:chgData name="Boban Srezovski" userId="d2c5dd452d77a740" providerId="LiveId" clId="{C03E1E6C-3207-40A3-A8BD-A49F174B5349}" dt="2022-04-06T18:47:34.535" v="1673" actId="404"/>
          <ac:spMkLst>
            <pc:docMk/>
            <pc:sldMk cId="2345513876" sldId="548"/>
            <ac:spMk id="2" creationId="{7C6D2843-BF9F-4FE7-9A2E-C8A64C8FFA90}"/>
          </ac:spMkLst>
        </pc:spChg>
        <pc:spChg chg="mod">
          <ac:chgData name="Boban Srezovski" userId="d2c5dd452d77a740" providerId="LiveId" clId="{C03E1E6C-3207-40A3-A8BD-A49F174B5349}" dt="2022-04-06T18:48:02.509" v="1685" actId="14100"/>
          <ac:spMkLst>
            <pc:docMk/>
            <pc:sldMk cId="2345513876" sldId="548"/>
            <ac:spMk id="3" creationId="{7191CFFF-53FD-4C64-9590-01216DEF2680}"/>
          </ac:spMkLst>
        </pc:spChg>
        <pc:picChg chg="add mod">
          <ac:chgData name="Boban Srezovski" userId="d2c5dd452d77a740" providerId="LiveId" clId="{C03E1E6C-3207-40A3-A8BD-A49F174B5349}" dt="2022-04-06T18:47:58.709" v="1684" actId="1076"/>
          <ac:picMkLst>
            <pc:docMk/>
            <pc:sldMk cId="2345513876" sldId="548"/>
            <ac:picMk id="5" creationId="{AB0513BF-F486-4C6A-80A7-EBB62F6C7FA9}"/>
          </ac:picMkLst>
        </pc:picChg>
        <pc:picChg chg="add mod">
          <ac:chgData name="Boban Srezovski" userId="d2c5dd452d77a740" providerId="LiveId" clId="{C03E1E6C-3207-40A3-A8BD-A49F174B5349}" dt="2022-04-06T18:48:08.030" v="1687" actId="1076"/>
          <ac:picMkLst>
            <pc:docMk/>
            <pc:sldMk cId="2345513876" sldId="548"/>
            <ac:picMk id="7" creationId="{C5C64D83-0121-48D2-9C28-0D1136E5A45E}"/>
          </ac:picMkLst>
        </pc:picChg>
        <pc:picChg chg="add mod">
          <ac:chgData name="Boban Srezovski" userId="d2c5dd452d77a740" providerId="LiveId" clId="{C03E1E6C-3207-40A3-A8BD-A49F174B5349}" dt="2022-04-06T18:48:11.158" v="1689" actId="1076"/>
          <ac:picMkLst>
            <pc:docMk/>
            <pc:sldMk cId="2345513876" sldId="548"/>
            <ac:picMk id="9" creationId="{757B95A7-A8E9-4926-8A9E-023A9C84B6FA}"/>
          </ac:picMkLst>
        </pc:picChg>
      </pc:sldChg>
      <pc:sldChg chg="modSp mod">
        <pc:chgData name="Boban Srezovski" userId="d2c5dd452d77a740" providerId="LiveId" clId="{C03E1E6C-3207-40A3-A8BD-A49F174B5349}" dt="2022-04-06T19:25:48.432" v="1951" actId="122"/>
        <pc:sldMkLst>
          <pc:docMk/>
          <pc:sldMk cId="3189532388" sldId="549"/>
        </pc:sldMkLst>
        <pc:spChg chg="mod">
          <ac:chgData name="Boban Srezovski" userId="d2c5dd452d77a740" providerId="LiveId" clId="{C03E1E6C-3207-40A3-A8BD-A49F174B5349}" dt="2022-04-06T19:25:33.827" v="1946"/>
          <ac:spMkLst>
            <pc:docMk/>
            <pc:sldMk cId="3189532388" sldId="549"/>
            <ac:spMk id="2" creationId="{7C6D2843-BF9F-4FE7-9A2E-C8A64C8FFA90}"/>
          </ac:spMkLst>
        </pc:spChg>
        <pc:spChg chg="mod">
          <ac:chgData name="Boban Srezovski" userId="d2c5dd452d77a740" providerId="LiveId" clId="{C03E1E6C-3207-40A3-A8BD-A49F174B5349}" dt="2022-04-06T19:25:48.432" v="1951" actId="122"/>
          <ac:spMkLst>
            <pc:docMk/>
            <pc:sldMk cId="3189532388" sldId="549"/>
            <ac:spMk id="4" creationId="{38C582EF-96E4-4B7B-B385-B401DA8C0820}"/>
          </ac:spMkLst>
        </pc:spChg>
      </pc:sldChg>
      <pc:sldChg chg="modSp mod">
        <pc:chgData name="Boban Srezovski" userId="d2c5dd452d77a740" providerId="LiveId" clId="{C03E1E6C-3207-40A3-A8BD-A49F174B5349}" dt="2022-04-06T19:32:40.576" v="2128" actId="20577"/>
        <pc:sldMkLst>
          <pc:docMk/>
          <pc:sldMk cId="2055545672" sldId="550"/>
        </pc:sldMkLst>
        <pc:spChg chg="mod">
          <ac:chgData name="Boban Srezovski" userId="d2c5dd452d77a740" providerId="LiveId" clId="{C03E1E6C-3207-40A3-A8BD-A49F174B5349}" dt="2022-04-06T19:32:04.054" v="2114" actId="6549"/>
          <ac:spMkLst>
            <pc:docMk/>
            <pc:sldMk cId="2055545672" sldId="550"/>
            <ac:spMk id="2" creationId="{D78F90F5-FAD9-4BB6-A484-9924570FB7C3}"/>
          </ac:spMkLst>
        </pc:spChg>
        <pc:spChg chg="mod">
          <ac:chgData name="Boban Srezovski" userId="d2c5dd452d77a740" providerId="LiveId" clId="{C03E1E6C-3207-40A3-A8BD-A49F174B5349}" dt="2022-04-06T19:32:40.576" v="2128" actId="20577"/>
          <ac:spMkLst>
            <pc:docMk/>
            <pc:sldMk cId="2055545672" sldId="550"/>
            <ac:spMk id="3" creationId="{99F681F9-0402-4D06-9BEF-D93BDD88C9FF}"/>
          </ac:spMkLst>
        </pc:spChg>
      </pc:sldChg>
      <pc:sldChg chg="addSp delSp modSp mod">
        <pc:chgData name="Boban Srezovski" userId="d2c5dd452d77a740" providerId="LiveId" clId="{C03E1E6C-3207-40A3-A8BD-A49F174B5349}" dt="2022-04-06T19:53:25.437" v="2599" actId="1076"/>
        <pc:sldMkLst>
          <pc:docMk/>
          <pc:sldMk cId="4049927956" sldId="560"/>
        </pc:sldMkLst>
        <pc:spChg chg="mod">
          <ac:chgData name="Boban Srezovski" userId="d2c5dd452d77a740" providerId="LiveId" clId="{C03E1E6C-3207-40A3-A8BD-A49F174B5349}" dt="2022-04-06T19:51:56.341" v="2553"/>
          <ac:spMkLst>
            <pc:docMk/>
            <pc:sldMk cId="4049927956" sldId="560"/>
            <ac:spMk id="2" creationId="{C9F86248-3367-41D1-8CBE-99F625F5DE90}"/>
          </ac:spMkLst>
        </pc:spChg>
        <pc:spChg chg="mod">
          <ac:chgData name="Boban Srezovski" userId="d2c5dd452d77a740" providerId="LiveId" clId="{C03E1E6C-3207-40A3-A8BD-A49F174B5349}" dt="2022-04-06T19:53:13.296" v="2598" actId="20577"/>
          <ac:spMkLst>
            <pc:docMk/>
            <pc:sldMk cId="4049927956" sldId="560"/>
            <ac:spMk id="3" creationId="{552E5C53-782F-4C3A-9CF6-2C21BA863637}"/>
          </ac:spMkLst>
        </pc:spChg>
        <pc:spChg chg="del mod">
          <ac:chgData name="Boban Srezovski" userId="d2c5dd452d77a740" providerId="LiveId" clId="{C03E1E6C-3207-40A3-A8BD-A49F174B5349}" dt="2022-04-06T19:52:07.488" v="2556" actId="478"/>
          <ac:spMkLst>
            <pc:docMk/>
            <pc:sldMk cId="4049927956" sldId="560"/>
            <ac:spMk id="6" creationId="{E18BD81E-2F12-40BD-837E-733A9C8E3DCD}"/>
          </ac:spMkLst>
        </pc:spChg>
        <pc:picChg chg="add mod">
          <ac:chgData name="Boban Srezovski" userId="d2c5dd452d77a740" providerId="LiveId" clId="{C03E1E6C-3207-40A3-A8BD-A49F174B5349}" dt="2022-04-06T19:53:25.437" v="2599" actId="1076"/>
          <ac:picMkLst>
            <pc:docMk/>
            <pc:sldMk cId="4049927956" sldId="560"/>
            <ac:picMk id="5" creationId="{F07BB3C0-5008-42B4-81F4-58EF87DA7648}"/>
          </ac:picMkLst>
        </pc:picChg>
        <pc:picChg chg="del">
          <ac:chgData name="Boban Srezovski" userId="d2c5dd452d77a740" providerId="LiveId" clId="{C03E1E6C-3207-40A3-A8BD-A49F174B5349}" dt="2022-04-06T19:52:12.414" v="2561" actId="478"/>
          <ac:picMkLst>
            <pc:docMk/>
            <pc:sldMk cId="4049927956" sldId="560"/>
            <ac:picMk id="7" creationId="{5F12DAC4-AA3D-4B30-8879-9EF223CB9B85}"/>
          </ac:picMkLst>
        </pc:picChg>
      </pc:sldChg>
      <pc:sldChg chg="del">
        <pc:chgData name="Boban Srezovski" userId="d2c5dd452d77a740" providerId="LiveId" clId="{C03E1E6C-3207-40A3-A8BD-A49F174B5349}" dt="2022-04-06T18:15:45.508" v="1247" actId="47"/>
        <pc:sldMkLst>
          <pc:docMk/>
          <pc:sldMk cId="2175650427" sldId="598"/>
        </pc:sldMkLst>
      </pc:sldChg>
      <pc:sldChg chg="delSp modSp mod">
        <pc:chgData name="Boban Srezovski" userId="d2c5dd452d77a740" providerId="LiveId" clId="{C03E1E6C-3207-40A3-A8BD-A49F174B5349}" dt="2022-04-06T19:44:26.744" v="2386" actId="122"/>
        <pc:sldMkLst>
          <pc:docMk/>
          <pc:sldMk cId="1716742540" sldId="606"/>
        </pc:sldMkLst>
        <pc:spChg chg="mod">
          <ac:chgData name="Boban Srezovski" userId="d2c5dd452d77a740" providerId="LiveId" clId="{C03E1E6C-3207-40A3-A8BD-A49F174B5349}" dt="2022-04-06T19:44:08.906" v="2380"/>
          <ac:spMkLst>
            <pc:docMk/>
            <pc:sldMk cId="1716742540" sldId="606"/>
            <ac:spMk id="2" creationId="{6C12F824-9B84-4547-8076-0DEB9F46F7E4}"/>
          </ac:spMkLst>
        </pc:spChg>
        <pc:spChg chg="mod">
          <ac:chgData name="Boban Srezovski" userId="d2c5dd452d77a740" providerId="LiveId" clId="{C03E1E6C-3207-40A3-A8BD-A49F174B5349}" dt="2022-04-06T19:44:26.744" v="2386" actId="122"/>
          <ac:spMkLst>
            <pc:docMk/>
            <pc:sldMk cId="1716742540" sldId="606"/>
            <ac:spMk id="3" creationId="{C8DD4252-EF71-478F-843F-D8BCB3AAECFF}"/>
          </ac:spMkLst>
        </pc:spChg>
        <pc:spChg chg="del">
          <ac:chgData name="Boban Srezovski" userId="d2c5dd452d77a740" providerId="LiveId" clId="{C03E1E6C-3207-40A3-A8BD-A49F174B5349}" dt="2022-04-06T19:44:19.071" v="2383" actId="478"/>
          <ac:spMkLst>
            <pc:docMk/>
            <pc:sldMk cId="1716742540" sldId="606"/>
            <ac:spMk id="8" creationId="{2F5903DC-F125-4D1A-8928-2D81D6B2773D}"/>
          </ac:spMkLst>
        </pc:spChg>
        <pc:picChg chg="del">
          <ac:chgData name="Boban Srezovski" userId="d2c5dd452d77a740" providerId="LiveId" clId="{C03E1E6C-3207-40A3-A8BD-A49F174B5349}" dt="2022-04-06T19:44:09.960" v="2381" actId="478"/>
          <ac:picMkLst>
            <pc:docMk/>
            <pc:sldMk cId="1716742540" sldId="606"/>
            <ac:picMk id="5" creationId="{EA50C791-864A-4EEA-8636-B25810E41254}"/>
          </ac:picMkLst>
        </pc:picChg>
      </pc:sldChg>
      <pc:sldChg chg="modSp mod">
        <pc:chgData name="Boban Srezovski" userId="d2c5dd452d77a740" providerId="LiveId" clId="{C03E1E6C-3207-40A3-A8BD-A49F174B5349}" dt="2022-04-06T17:31:06.056" v="445" actId="403"/>
        <pc:sldMkLst>
          <pc:docMk/>
          <pc:sldMk cId="1714465959" sldId="667"/>
        </pc:sldMkLst>
        <pc:spChg chg="mod">
          <ac:chgData name="Boban Srezovski" userId="d2c5dd452d77a740" providerId="LiveId" clId="{C03E1E6C-3207-40A3-A8BD-A49F174B5349}" dt="2022-04-06T17:29:50.364" v="395"/>
          <ac:spMkLst>
            <pc:docMk/>
            <pc:sldMk cId="1714465959" sldId="667"/>
            <ac:spMk id="2" creationId="{7C6D2843-BF9F-4FE7-9A2E-C8A64C8FFA90}"/>
          </ac:spMkLst>
        </pc:spChg>
        <pc:spChg chg="mod">
          <ac:chgData name="Boban Srezovski" userId="d2c5dd452d77a740" providerId="LiveId" clId="{C03E1E6C-3207-40A3-A8BD-A49F174B5349}" dt="2022-04-06T17:31:06.056" v="445" actId="403"/>
          <ac:spMkLst>
            <pc:docMk/>
            <pc:sldMk cId="1714465959" sldId="667"/>
            <ac:spMk id="3" creationId="{7191CFFF-53FD-4C64-9590-01216DEF2680}"/>
          </ac:spMkLst>
        </pc:spChg>
      </pc:sldChg>
      <pc:sldChg chg="addSp modSp mod">
        <pc:chgData name="Boban Srezovski" userId="d2c5dd452d77a740" providerId="LiveId" clId="{C03E1E6C-3207-40A3-A8BD-A49F174B5349}" dt="2022-04-06T17:34:11.677" v="462" actId="14100"/>
        <pc:sldMkLst>
          <pc:docMk/>
          <pc:sldMk cId="1097087302" sldId="668"/>
        </pc:sldMkLst>
        <pc:spChg chg="mod">
          <ac:chgData name="Boban Srezovski" userId="d2c5dd452d77a740" providerId="LiveId" clId="{C03E1E6C-3207-40A3-A8BD-A49F174B5349}" dt="2022-04-06T17:32:11.925" v="446"/>
          <ac:spMkLst>
            <pc:docMk/>
            <pc:sldMk cId="1097087302" sldId="668"/>
            <ac:spMk id="2" creationId="{7C6D2843-BF9F-4FE7-9A2E-C8A64C8FFA90}"/>
          </ac:spMkLst>
        </pc:spChg>
        <pc:spChg chg="mod">
          <ac:chgData name="Boban Srezovski" userId="d2c5dd452d77a740" providerId="LiveId" clId="{C03E1E6C-3207-40A3-A8BD-A49F174B5349}" dt="2022-04-06T17:33:17.909" v="454" actId="14100"/>
          <ac:spMkLst>
            <pc:docMk/>
            <pc:sldMk cId="1097087302" sldId="668"/>
            <ac:spMk id="4" creationId="{AF5DD195-0441-4925-A109-FE976CF42F48}"/>
          </ac:spMkLst>
        </pc:spChg>
        <pc:picChg chg="add mod">
          <ac:chgData name="Boban Srezovski" userId="d2c5dd452d77a740" providerId="LiveId" clId="{C03E1E6C-3207-40A3-A8BD-A49F174B5349}" dt="2022-04-06T17:33:29.893" v="457" actId="1076"/>
          <ac:picMkLst>
            <pc:docMk/>
            <pc:sldMk cId="1097087302" sldId="668"/>
            <ac:picMk id="5" creationId="{F20FC124-E7F5-4CE2-95AE-9D3F99FC21A7}"/>
          </ac:picMkLst>
        </pc:picChg>
        <pc:picChg chg="add mod">
          <ac:chgData name="Boban Srezovski" userId="d2c5dd452d77a740" providerId="LiveId" clId="{C03E1E6C-3207-40A3-A8BD-A49F174B5349}" dt="2022-04-06T17:34:11.677" v="462" actId="14100"/>
          <ac:picMkLst>
            <pc:docMk/>
            <pc:sldMk cId="1097087302" sldId="668"/>
            <ac:picMk id="7" creationId="{B07942BF-84C1-4C7B-A09F-6CFD02D4193B}"/>
          </ac:picMkLst>
        </pc:picChg>
      </pc:sldChg>
      <pc:sldChg chg="modSp mod">
        <pc:chgData name="Boban Srezovski" userId="d2c5dd452d77a740" providerId="LiveId" clId="{C03E1E6C-3207-40A3-A8BD-A49F174B5349}" dt="2022-04-06T17:39:26.335" v="601" actId="6549"/>
        <pc:sldMkLst>
          <pc:docMk/>
          <pc:sldMk cId="2185091437" sldId="669"/>
        </pc:sldMkLst>
        <pc:spChg chg="mod">
          <ac:chgData name="Boban Srezovski" userId="d2c5dd452d77a740" providerId="LiveId" clId="{C03E1E6C-3207-40A3-A8BD-A49F174B5349}" dt="2022-04-06T17:36:20.260" v="467"/>
          <ac:spMkLst>
            <pc:docMk/>
            <pc:sldMk cId="2185091437" sldId="669"/>
            <ac:spMk id="2" creationId="{7C6D2843-BF9F-4FE7-9A2E-C8A64C8FFA90}"/>
          </ac:spMkLst>
        </pc:spChg>
        <pc:spChg chg="mod">
          <ac:chgData name="Boban Srezovski" userId="d2c5dd452d77a740" providerId="LiveId" clId="{C03E1E6C-3207-40A3-A8BD-A49F174B5349}" dt="2022-04-06T17:39:26.335" v="601" actId="6549"/>
          <ac:spMkLst>
            <pc:docMk/>
            <pc:sldMk cId="2185091437" sldId="669"/>
            <ac:spMk id="3" creationId="{7191CFFF-53FD-4C64-9590-01216DEF2680}"/>
          </ac:spMkLst>
        </pc:spChg>
      </pc:sldChg>
      <pc:sldChg chg="modSp mod">
        <pc:chgData name="Boban Srezovski" userId="d2c5dd452d77a740" providerId="LiveId" clId="{C03E1E6C-3207-40A3-A8BD-A49F174B5349}" dt="2022-04-06T17:42:17.456" v="724" actId="255"/>
        <pc:sldMkLst>
          <pc:docMk/>
          <pc:sldMk cId="3198094645" sldId="670"/>
        </pc:sldMkLst>
        <pc:spChg chg="mod">
          <ac:chgData name="Boban Srezovski" userId="d2c5dd452d77a740" providerId="LiveId" clId="{C03E1E6C-3207-40A3-A8BD-A49F174B5349}" dt="2022-04-06T17:39:32.378" v="602"/>
          <ac:spMkLst>
            <pc:docMk/>
            <pc:sldMk cId="3198094645" sldId="670"/>
            <ac:spMk id="2" creationId="{7C6D2843-BF9F-4FE7-9A2E-C8A64C8FFA90}"/>
          </ac:spMkLst>
        </pc:spChg>
        <pc:spChg chg="mod">
          <ac:chgData name="Boban Srezovski" userId="d2c5dd452d77a740" providerId="LiveId" clId="{C03E1E6C-3207-40A3-A8BD-A49F174B5349}" dt="2022-04-06T17:42:17.456" v="724" actId="255"/>
          <ac:spMkLst>
            <pc:docMk/>
            <pc:sldMk cId="3198094645" sldId="670"/>
            <ac:spMk id="3" creationId="{7191CFFF-53FD-4C64-9590-01216DEF2680}"/>
          </ac:spMkLst>
        </pc:spChg>
      </pc:sldChg>
      <pc:sldChg chg="addSp delSp modSp mod">
        <pc:chgData name="Boban Srezovski" userId="d2c5dd452d77a740" providerId="LiveId" clId="{C03E1E6C-3207-40A3-A8BD-A49F174B5349}" dt="2022-04-06T17:59:45.405" v="807" actId="14100"/>
        <pc:sldMkLst>
          <pc:docMk/>
          <pc:sldMk cId="2299376761" sldId="671"/>
        </pc:sldMkLst>
        <pc:spChg chg="mod">
          <ac:chgData name="Boban Srezovski" userId="d2c5dd452d77a740" providerId="LiveId" clId="{C03E1E6C-3207-40A3-A8BD-A49F174B5349}" dt="2022-04-06T17:58:12.010" v="793"/>
          <ac:spMkLst>
            <pc:docMk/>
            <pc:sldMk cId="2299376761" sldId="671"/>
            <ac:spMk id="2" creationId="{7C6D2843-BF9F-4FE7-9A2E-C8A64C8FFA90}"/>
          </ac:spMkLst>
        </pc:spChg>
        <pc:spChg chg="mod">
          <ac:chgData name="Boban Srezovski" userId="d2c5dd452d77a740" providerId="LiveId" clId="{C03E1E6C-3207-40A3-A8BD-A49F174B5349}" dt="2022-04-06T17:59:45.405" v="807" actId="14100"/>
          <ac:spMkLst>
            <pc:docMk/>
            <pc:sldMk cId="2299376761" sldId="671"/>
            <ac:spMk id="3" creationId="{7191CFFF-53FD-4C64-9590-01216DEF2680}"/>
          </ac:spMkLst>
        </pc:spChg>
        <pc:spChg chg="add del">
          <ac:chgData name="Boban Srezovski" userId="d2c5dd452d77a740" providerId="LiveId" clId="{C03E1E6C-3207-40A3-A8BD-A49F174B5349}" dt="2022-04-06T17:58:11.169" v="792" actId="22"/>
          <ac:spMkLst>
            <pc:docMk/>
            <pc:sldMk cId="2299376761" sldId="671"/>
            <ac:spMk id="5" creationId="{672A253D-5820-449C-9197-03D13BF0AB4D}"/>
          </ac:spMkLst>
        </pc:spChg>
        <pc:picChg chg="add mod">
          <ac:chgData name="Boban Srezovski" userId="d2c5dd452d77a740" providerId="LiveId" clId="{C03E1E6C-3207-40A3-A8BD-A49F174B5349}" dt="2022-04-06T17:58:52.909" v="806" actId="1076"/>
          <ac:picMkLst>
            <pc:docMk/>
            <pc:sldMk cId="2299376761" sldId="671"/>
            <ac:picMk id="7" creationId="{1BC0803B-2D07-4DCA-86C2-8F9DD0200D5F}"/>
          </ac:picMkLst>
        </pc:picChg>
        <pc:picChg chg="add mod">
          <ac:chgData name="Boban Srezovski" userId="d2c5dd452d77a740" providerId="LiveId" clId="{C03E1E6C-3207-40A3-A8BD-A49F174B5349}" dt="2022-04-06T17:58:51.303" v="805" actId="1076"/>
          <ac:picMkLst>
            <pc:docMk/>
            <pc:sldMk cId="2299376761" sldId="671"/>
            <ac:picMk id="9" creationId="{402BC723-9E09-47FF-8CFC-6EA73561274D}"/>
          </ac:picMkLst>
        </pc:picChg>
      </pc:sldChg>
      <pc:sldChg chg="delSp modSp mod">
        <pc:chgData name="Boban Srezovski" userId="d2c5dd452d77a740" providerId="LiveId" clId="{C03E1E6C-3207-40A3-A8BD-A49F174B5349}" dt="2022-04-06T18:01:16.630" v="858" actId="242"/>
        <pc:sldMkLst>
          <pc:docMk/>
          <pc:sldMk cId="3311153737" sldId="673"/>
        </pc:sldMkLst>
        <pc:spChg chg="mod">
          <ac:chgData name="Boban Srezovski" userId="d2c5dd452d77a740" providerId="LiveId" clId="{C03E1E6C-3207-40A3-A8BD-A49F174B5349}" dt="2022-04-06T18:00:26.019" v="818"/>
          <ac:spMkLst>
            <pc:docMk/>
            <pc:sldMk cId="3311153737" sldId="673"/>
            <ac:spMk id="2" creationId="{7C6D2843-BF9F-4FE7-9A2E-C8A64C8FFA90}"/>
          </ac:spMkLst>
        </pc:spChg>
        <pc:spChg chg="mod">
          <ac:chgData name="Boban Srezovski" userId="d2c5dd452d77a740" providerId="LiveId" clId="{C03E1E6C-3207-40A3-A8BD-A49F174B5349}" dt="2022-04-06T18:01:16.630" v="858" actId="242"/>
          <ac:spMkLst>
            <pc:docMk/>
            <pc:sldMk cId="3311153737" sldId="673"/>
            <ac:spMk id="3" creationId="{7191CFFF-53FD-4C64-9590-01216DEF2680}"/>
          </ac:spMkLst>
        </pc:spChg>
        <pc:picChg chg="del">
          <ac:chgData name="Boban Srezovski" userId="d2c5dd452d77a740" providerId="LiveId" clId="{C03E1E6C-3207-40A3-A8BD-A49F174B5349}" dt="2022-04-06T18:00:27.182" v="819" actId="478"/>
          <ac:picMkLst>
            <pc:docMk/>
            <pc:sldMk cId="3311153737" sldId="673"/>
            <ac:picMk id="6" creationId="{1234BC2E-94F8-4AAC-9DD0-2C5D339F89EF}"/>
          </ac:picMkLst>
        </pc:picChg>
      </pc:sldChg>
      <pc:sldChg chg="delSp modSp mod">
        <pc:chgData name="Boban Srezovski" userId="d2c5dd452d77a740" providerId="LiveId" clId="{C03E1E6C-3207-40A3-A8BD-A49F174B5349}" dt="2022-04-06T18:10:26.822" v="1096" actId="20577"/>
        <pc:sldMkLst>
          <pc:docMk/>
          <pc:sldMk cId="571206227" sldId="674"/>
        </pc:sldMkLst>
        <pc:spChg chg="mod">
          <ac:chgData name="Boban Srezovski" userId="d2c5dd452d77a740" providerId="LiveId" clId="{C03E1E6C-3207-40A3-A8BD-A49F174B5349}" dt="2022-04-06T18:08:59.459" v="1041"/>
          <ac:spMkLst>
            <pc:docMk/>
            <pc:sldMk cId="571206227" sldId="674"/>
            <ac:spMk id="2" creationId="{7C6D2843-BF9F-4FE7-9A2E-C8A64C8FFA90}"/>
          </ac:spMkLst>
        </pc:spChg>
        <pc:spChg chg="mod">
          <ac:chgData name="Boban Srezovski" userId="d2c5dd452d77a740" providerId="LiveId" clId="{C03E1E6C-3207-40A3-A8BD-A49F174B5349}" dt="2022-04-06T18:10:26.822" v="1096" actId="20577"/>
          <ac:spMkLst>
            <pc:docMk/>
            <pc:sldMk cId="571206227" sldId="674"/>
            <ac:spMk id="3" creationId="{7191CFFF-53FD-4C64-9590-01216DEF2680}"/>
          </ac:spMkLst>
        </pc:spChg>
        <pc:spChg chg="del mod">
          <ac:chgData name="Boban Srezovski" userId="d2c5dd452d77a740" providerId="LiveId" clId="{C03E1E6C-3207-40A3-A8BD-A49F174B5349}" dt="2022-04-06T18:09:09.615" v="1044" actId="478"/>
          <ac:spMkLst>
            <pc:docMk/>
            <pc:sldMk cId="571206227" sldId="674"/>
            <ac:spMk id="7" creationId="{85AC35B4-F08A-4661-BD66-2E82C79DFFC6}"/>
          </ac:spMkLst>
        </pc:spChg>
        <pc:picChg chg="del">
          <ac:chgData name="Boban Srezovski" userId="d2c5dd452d77a740" providerId="LiveId" clId="{C03E1E6C-3207-40A3-A8BD-A49F174B5349}" dt="2022-04-06T18:09:00.439" v="1042" actId="478"/>
          <ac:picMkLst>
            <pc:docMk/>
            <pc:sldMk cId="571206227" sldId="674"/>
            <ac:picMk id="6" creationId="{1C34FD08-8CC7-4A81-8881-7EB7A00A0113}"/>
          </ac:picMkLst>
        </pc:picChg>
      </pc:sldChg>
      <pc:sldChg chg="del">
        <pc:chgData name="Boban Srezovski" userId="d2c5dd452d77a740" providerId="LiveId" clId="{C03E1E6C-3207-40A3-A8BD-A49F174B5349}" dt="2022-04-06T18:15:46.543" v="1248" actId="47"/>
        <pc:sldMkLst>
          <pc:docMk/>
          <pc:sldMk cId="1786421244" sldId="675"/>
        </pc:sldMkLst>
      </pc:sldChg>
      <pc:sldChg chg="addSp delSp modSp mod">
        <pc:chgData name="Boban Srezovski" userId="d2c5dd452d77a740" providerId="LiveId" clId="{C03E1E6C-3207-40A3-A8BD-A49F174B5349}" dt="2022-04-06T18:38:04.245" v="1525" actId="14100"/>
        <pc:sldMkLst>
          <pc:docMk/>
          <pc:sldMk cId="3653597941" sldId="676"/>
        </pc:sldMkLst>
        <pc:spChg chg="mod">
          <ac:chgData name="Boban Srezovski" userId="d2c5dd452d77a740" providerId="LiveId" clId="{C03E1E6C-3207-40A3-A8BD-A49F174B5349}" dt="2022-04-06T18:34:58.354" v="1434"/>
          <ac:spMkLst>
            <pc:docMk/>
            <pc:sldMk cId="3653597941" sldId="676"/>
            <ac:spMk id="2" creationId="{7C6D2843-BF9F-4FE7-9A2E-C8A64C8FFA90}"/>
          </ac:spMkLst>
        </pc:spChg>
        <pc:spChg chg="mod">
          <ac:chgData name="Boban Srezovski" userId="d2c5dd452d77a740" providerId="LiveId" clId="{C03E1E6C-3207-40A3-A8BD-A49F174B5349}" dt="2022-04-06T18:37:59.936" v="1524" actId="255"/>
          <ac:spMkLst>
            <pc:docMk/>
            <pc:sldMk cId="3653597941" sldId="676"/>
            <ac:spMk id="3" creationId="{7191CFFF-53FD-4C64-9590-01216DEF2680}"/>
          </ac:spMkLst>
        </pc:spChg>
        <pc:picChg chg="del">
          <ac:chgData name="Boban Srezovski" userId="d2c5dd452d77a740" providerId="LiveId" clId="{C03E1E6C-3207-40A3-A8BD-A49F174B5349}" dt="2022-04-06T18:34:59.480" v="1435" actId="478"/>
          <ac:picMkLst>
            <pc:docMk/>
            <pc:sldMk cId="3653597941" sldId="676"/>
            <ac:picMk id="5" creationId="{81A704A0-D343-4599-9BF5-EC42C3204B7B}"/>
          </ac:picMkLst>
        </pc:picChg>
        <pc:picChg chg="add mod">
          <ac:chgData name="Boban Srezovski" userId="d2c5dd452d77a740" providerId="LiveId" clId="{C03E1E6C-3207-40A3-A8BD-A49F174B5349}" dt="2022-04-06T18:38:04.245" v="1525" actId="14100"/>
          <ac:picMkLst>
            <pc:docMk/>
            <pc:sldMk cId="3653597941" sldId="676"/>
            <ac:picMk id="6" creationId="{D08DFD5E-231C-4295-BF8E-D6D9E5AEC49D}"/>
          </ac:picMkLst>
        </pc:picChg>
      </pc:sldChg>
      <pc:sldChg chg="addSp delSp modSp mod">
        <pc:chgData name="Boban Srezovski" userId="d2c5dd452d77a740" providerId="LiveId" clId="{C03E1E6C-3207-40A3-A8BD-A49F174B5349}" dt="2022-04-06T19:27:44.851" v="1973"/>
        <pc:sldMkLst>
          <pc:docMk/>
          <pc:sldMk cId="2183628423" sldId="677"/>
        </pc:sldMkLst>
        <pc:spChg chg="mod">
          <ac:chgData name="Boban Srezovski" userId="d2c5dd452d77a740" providerId="LiveId" clId="{C03E1E6C-3207-40A3-A8BD-A49F174B5349}" dt="2022-04-06T19:27:44.851" v="1973"/>
          <ac:spMkLst>
            <pc:docMk/>
            <pc:sldMk cId="2183628423" sldId="677"/>
            <ac:spMk id="2" creationId="{7C6D2843-BF9F-4FE7-9A2E-C8A64C8FFA90}"/>
          </ac:spMkLst>
        </pc:spChg>
        <pc:spChg chg="mod">
          <ac:chgData name="Boban Srezovski" userId="d2c5dd452d77a740" providerId="LiveId" clId="{C03E1E6C-3207-40A3-A8BD-A49F174B5349}" dt="2022-04-06T19:27:23.527" v="1967" actId="14100"/>
          <ac:spMkLst>
            <pc:docMk/>
            <pc:sldMk cId="2183628423" sldId="677"/>
            <ac:spMk id="3" creationId="{7191CFFF-53FD-4C64-9590-01216DEF2680}"/>
          </ac:spMkLst>
        </pc:spChg>
        <pc:picChg chg="del">
          <ac:chgData name="Boban Srezovski" userId="d2c5dd452d77a740" providerId="LiveId" clId="{C03E1E6C-3207-40A3-A8BD-A49F174B5349}" dt="2022-04-06T19:27:04.790" v="1961" actId="478"/>
          <ac:picMkLst>
            <pc:docMk/>
            <pc:sldMk cId="2183628423" sldId="677"/>
            <ac:picMk id="5" creationId="{7CED9963-3891-4681-9BE1-DE99DCA0877C}"/>
          </ac:picMkLst>
        </pc:picChg>
        <pc:picChg chg="add mod">
          <ac:chgData name="Boban Srezovski" userId="d2c5dd452d77a740" providerId="LiveId" clId="{C03E1E6C-3207-40A3-A8BD-A49F174B5349}" dt="2022-04-06T19:27:20.134" v="1966" actId="1076"/>
          <ac:picMkLst>
            <pc:docMk/>
            <pc:sldMk cId="2183628423" sldId="677"/>
            <ac:picMk id="6" creationId="{449C30E5-2C39-44F6-8784-5EE0E85B3BE6}"/>
          </ac:picMkLst>
        </pc:picChg>
        <pc:picChg chg="add mod">
          <ac:chgData name="Boban Srezovski" userId="d2c5dd452d77a740" providerId="LiveId" clId="{C03E1E6C-3207-40A3-A8BD-A49F174B5349}" dt="2022-04-06T19:27:31.542" v="1969" actId="1076"/>
          <ac:picMkLst>
            <pc:docMk/>
            <pc:sldMk cId="2183628423" sldId="677"/>
            <ac:picMk id="8" creationId="{A56E0138-B3B5-4684-8879-440DBB33ADD2}"/>
          </ac:picMkLst>
        </pc:picChg>
        <pc:picChg chg="add mod">
          <ac:chgData name="Boban Srezovski" userId="d2c5dd452d77a740" providerId="LiveId" clId="{C03E1E6C-3207-40A3-A8BD-A49F174B5349}" dt="2022-04-06T19:27:36.245" v="1972" actId="14100"/>
          <ac:picMkLst>
            <pc:docMk/>
            <pc:sldMk cId="2183628423" sldId="677"/>
            <ac:picMk id="10" creationId="{9C0EEFD8-0BBA-4D5E-BEB0-EC3F4B9CA553}"/>
          </ac:picMkLst>
        </pc:picChg>
      </pc:sldChg>
      <pc:sldChg chg="addSp delSp modSp mod">
        <pc:chgData name="Boban Srezovski" userId="d2c5dd452d77a740" providerId="LiveId" clId="{C03E1E6C-3207-40A3-A8BD-A49F174B5349}" dt="2022-04-06T19:28:48.070" v="2031" actId="20577"/>
        <pc:sldMkLst>
          <pc:docMk/>
          <pc:sldMk cId="4185859092" sldId="678"/>
        </pc:sldMkLst>
        <pc:spChg chg="mod">
          <ac:chgData name="Boban Srezovski" userId="d2c5dd452d77a740" providerId="LiveId" clId="{C03E1E6C-3207-40A3-A8BD-A49F174B5349}" dt="2022-04-06T19:27:46.370" v="1974"/>
          <ac:spMkLst>
            <pc:docMk/>
            <pc:sldMk cId="4185859092" sldId="678"/>
            <ac:spMk id="2" creationId="{7C6D2843-BF9F-4FE7-9A2E-C8A64C8FFA90}"/>
          </ac:spMkLst>
        </pc:spChg>
        <pc:spChg chg="mod">
          <ac:chgData name="Boban Srezovski" userId="d2c5dd452d77a740" providerId="LiveId" clId="{C03E1E6C-3207-40A3-A8BD-A49F174B5349}" dt="2022-04-06T19:28:48.070" v="2031" actId="20577"/>
          <ac:spMkLst>
            <pc:docMk/>
            <pc:sldMk cId="4185859092" sldId="678"/>
            <ac:spMk id="3" creationId="{7191CFFF-53FD-4C64-9590-01216DEF2680}"/>
          </ac:spMkLst>
        </pc:spChg>
        <pc:picChg chg="add mod">
          <ac:chgData name="Boban Srezovski" userId="d2c5dd452d77a740" providerId="LiveId" clId="{C03E1E6C-3207-40A3-A8BD-A49F174B5349}" dt="2022-04-06T19:28:11.214" v="1982" actId="1076"/>
          <ac:picMkLst>
            <pc:docMk/>
            <pc:sldMk cId="4185859092" sldId="678"/>
            <ac:picMk id="5" creationId="{483B23EF-C60F-4C76-AAD8-87CFDD0D272C}"/>
          </ac:picMkLst>
        </pc:picChg>
        <pc:picChg chg="del">
          <ac:chgData name="Boban Srezovski" userId="d2c5dd452d77a740" providerId="LiveId" clId="{C03E1E6C-3207-40A3-A8BD-A49F174B5349}" dt="2022-04-06T19:27:53.704" v="1977" actId="478"/>
          <ac:picMkLst>
            <pc:docMk/>
            <pc:sldMk cId="4185859092" sldId="678"/>
            <ac:picMk id="6" creationId="{6A2BA234-6EBC-43BF-B40B-2A4781AE4FCF}"/>
          </ac:picMkLst>
        </pc:picChg>
      </pc:sldChg>
      <pc:sldChg chg="delSp modSp mod">
        <pc:chgData name="Boban Srezovski" userId="d2c5dd452d77a740" providerId="LiveId" clId="{C03E1E6C-3207-40A3-A8BD-A49F174B5349}" dt="2022-04-06T19:44:53.340" v="2398" actId="242"/>
        <pc:sldMkLst>
          <pc:docMk/>
          <pc:sldMk cId="1184741443" sldId="685"/>
        </pc:sldMkLst>
        <pc:spChg chg="mod">
          <ac:chgData name="Boban Srezovski" userId="d2c5dd452d77a740" providerId="LiveId" clId="{C03E1E6C-3207-40A3-A8BD-A49F174B5349}" dt="2022-04-06T19:44:42.470" v="2393"/>
          <ac:spMkLst>
            <pc:docMk/>
            <pc:sldMk cId="1184741443" sldId="685"/>
            <ac:spMk id="2" creationId="{6C12F824-9B84-4547-8076-0DEB9F46F7E4}"/>
          </ac:spMkLst>
        </pc:spChg>
        <pc:spChg chg="mod">
          <ac:chgData name="Boban Srezovski" userId="d2c5dd452d77a740" providerId="LiveId" clId="{C03E1E6C-3207-40A3-A8BD-A49F174B5349}" dt="2022-04-06T19:44:53.340" v="2398" actId="242"/>
          <ac:spMkLst>
            <pc:docMk/>
            <pc:sldMk cId="1184741443" sldId="685"/>
            <ac:spMk id="3" creationId="{C8DD4252-EF71-478F-843F-D8BCB3AAECFF}"/>
          </ac:spMkLst>
        </pc:spChg>
        <pc:picChg chg="del">
          <ac:chgData name="Boban Srezovski" userId="d2c5dd452d77a740" providerId="LiveId" clId="{C03E1E6C-3207-40A3-A8BD-A49F174B5349}" dt="2022-04-06T19:44:47.230" v="2394" actId="478"/>
          <ac:picMkLst>
            <pc:docMk/>
            <pc:sldMk cId="1184741443" sldId="685"/>
            <ac:picMk id="5" creationId="{F80556D0-BF81-4A0B-BCD6-8982A0FD58FF}"/>
          </ac:picMkLst>
        </pc:picChg>
      </pc:sldChg>
      <pc:sldChg chg="addSp delSp modSp del mod">
        <pc:chgData name="Boban Srezovski" userId="d2c5dd452d77a740" providerId="LiveId" clId="{C03E1E6C-3207-40A3-A8BD-A49F174B5349}" dt="2022-04-06T19:56:31.188" v="2676" actId="47"/>
        <pc:sldMkLst>
          <pc:docMk/>
          <pc:sldMk cId="961729846" sldId="686"/>
        </pc:sldMkLst>
        <pc:spChg chg="mod">
          <ac:chgData name="Boban Srezovski" userId="d2c5dd452d77a740" providerId="LiveId" clId="{C03E1E6C-3207-40A3-A8BD-A49F174B5349}" dt="2022-04-06T19:54:23.316" v="2614"/>
          <ac:spMkLst>
            <pc:docMk/>
            <pc:sldMk cId="961729846" sldId="686"/>
            <ac:spMk id="2" creationId="{C9F86248-3367-41D1-8CBE-99F625F5DE90}"/>
          </ac:spMkLst>
        </pc:spChg>
        <pc:spChg chg="mod">
          <ac:chgData name="Boban Srezovski" userId="d2c5dd452d77a740" providerId="LiveId" clId="{C03E1E6C-3207-40A3-A8BD-A49F174B5349}" dt="2022-04-06T19:55:16.047" v="2654" actId="12"/>
          <ac:spMkLst>
            <pc:docMk/>
            <pc:sldMk cId="961729846" sldId="686"/>
            <ac:spMk id="3" creationId="{552E5C53-782F-4C3A-9CF6-2C21BA863637}"/>
          </ac:spMkLst>
        </pc:spChg>
        <pc:picChg chg="del">
          <ac:chgData name="Boban Srezovski" userId="d2c5dd452d77a740" providerId="LiveId" clId="{C03E1E6C-3207-40A3-A8BD-A49F174B5349}" dt="2022-04-06T19:54:44.255" v="2620" actId="478"/>
          <ac:picMkLst>
            <pc:docMk/>
            <pc:sldMk cId="961729846" sldId="686"/>
            <ac:picMk id="5" creationId="{F0075EA2-76CC-4AF5-829F-D1FF4B6C39DF}"/>
          </ac:picMkLst>
        </pc:picChg>
        <pc:picChg chg="add">
          <ac:chgData name="Boban Srezovski" userId="d2c5dd452d77a740" providerId="LiveId" clId="{C03E1E6C-3207-40A3-A8BD-A49F174B5349}" dt="2022-04-06T19:55:42.261" v="2655" actId="22"/>
          <ac:picMkLst>
            <pc:docMk/>
            <pc:sldMk cId="961729846" sldId="686"/>
            <ac:picMk id="6" creationId="{D3D3CD67-6CB0-4573-B39D-F0504733B486}"/>
          </ac:picMkLst>
        </pc:picChg>
      </pc:sldChg>
      <pc:sldChg chg="del">
        <pc:chgData name="Boban Srezovski" userId="d2c5dd452d77a740" providerId="LiveId" clId="{C03E1E6C-3207-40A3-A8BD-A49F174B5349}" dt="2022-04-06T17:18:33.429" v="189" actId="47"/>
        <pc:sldMkLst>
          <pc:docMk/>
          <pc:sldMk cId="1855307252" sldId="703"/>
        </pc:sldMkLst>
      </pc:sldChg>
      <pc:sldChg chg="addSp delSp modSp mod">
        <pc:chgData name="Boban Srezovski" userId="d2c5dd452d77a740" providerId="LiveId" clId="{C03E1E6C-3207-40A3-A8BD-A49F174B5349}" dt="2022-04-06T17:43:39.010" v="743" actId="14100"/>
        <pc:sldMkLst>
          <pc:docMk/>
          <pc:sldMk cId="1517503943" sldId="704"/>
        </pc:sldMkLst>
        <pc:spChg chg="mod">
          <ac:chgData name="Boban Srezovski" userId="d2c5dd452d77a740" providerId="LiveId" clId="{C03E1E6C-3207-40A3-A8BD-A49F174B5349}" dt="2022-04-06T17:43:35.690" v="742"/>
          <ac:spMkLst>
            <pc:docMk/>
            <pc:sldMk cId="1517503943" sldId="704"/>
            <ac:spMk id="2" creationId="{7C6D2843-BF9F-4FE7-9A2E-C8A64C8FFA90}"/>
          </ac:spMkLst>
        </pc:spChg>
        <pc:spChg chg="mod">
          <ac:chgData name="Boban Srezovski" userId="d2c5dd452d77a740" providerId="LiveId" clId="{C03E1E6C-3207-40A3-A8BD-A49F174B5349}" dt="2022-04-06T17:43:39.010" v="743" actId="14100"/>
          <ac:spMkLst>
            <pc:docMk/>
            <pc:sldMk cId="1517503943" sldId="704"/>
            <ac:spMk id="3" creationId="{7191CFFF-53FD-4C64-9590-01216DEF2680}"/>
          </ac:spMkLst>
        </pc:spChg>
        <pc:picChg chg="del">
          <ac:chgData name="Boban Srezovski" userId="d2c5dd452d77a740" providerId="LiveId" clId="{C03E1E6C-3207-40A3-A8BD-A49F174B5349}" dt="2022-04-06T17:42:42.958" v="728" actId="478"/>
          <ac:picMkLst>
            <pc:docMk/>
            <pc:sldMk cId="1517503943" sldId="704"/>
            <ac:picMk id="5" creationId="{3FA66515-D74B-4154-8D62-429CD2E8ECB0}"/>
          </ac:picMkLst>
        </pc:picChg>
        <pc:picChg chg="add mod">
          <ac:chgData name="Boban Srezovski" userId="d2c5dd452d77a740" providerId="LiveId" clId="{C03E1E6C-3207-40A3-A8BD-A49F174B5349}" dt="2022-04-06T17:43:09.006" v="737" actId="1076"/>
          <ac:picMkLst>
            <pc:docMk/>
            <pc:sldMk cId="1517503943" sldId="704"/>
            <ac:picMk id="6" creationId="{932A6160-5FE8-4429-85DD-615118917A9C}"/>
          </ac:picMkLst>
        </pc:picChg>
        <pc:picChg chg="add mod">
          <ac:chgData name="Boban Srezovski" userId="d2c5dd452d77a740" providerId="LiveId" clId="{C03E1E6C-3207-40A3-A8BD-A49F174B5349}" dt="2022-04-06T17:43:25.125" v="741" actId="1076"/>
          <ac:picMkLst>
            <pc:docMk/>
            <pc:sldMk cId="1517503943" sldId="704"/>
            <ac:picMk id="8" creationId="{26E8CB74-34B3-43E0-A906-60EFFEA5C2E7}"/>
          </ac:picMkLst>
        </pc:picChg>
      </pc:sldChg>
      <pc:sldChg chg="modSp mod">
        <pc:chgData name="Boban Srezovski" userId="d2c5dd452d77a740" providerId="LiveId" clId="{C03E1E6C-3207-40A3-A8BD-A49F174B5349}" dt="2022-04-06T18:11:57.834" v="1152" actId="15"/>
        <pc:sldMkLst>
          <pc:docMk/>
          <pc:sldMk cId="3489877685" sldId="705"/>
        </pc:sldMkLst>
        <pc:spChg chg="mod">
          <ac:chgData name="Boban Srezovski" userId="d2c5dd452d77a740" providerId="LiveId" clId="{C03E1E6C-3207-40A3-A8BD-A49F174B5349}" dt="2022-04-06T18:11:38.578" v="1125"/>
          <ac:spMkLst>
            <pc:docMk/>
            <pc:sldMk cId="3489877685" sldId="705"/>
            <ac:spMk id="2" creationId="{7C6D2843-BF9F-4FE7-9A2E-C8A64C8FFA90}"/>
          </ac:spMkLst>
        </pc:spChg>
        <pc:spChg chg="mod">
          <ac:chgData name="Boban Srezovski" userId="d2c5dd452d77a740" providerId="LiveId" clId="{C03E1E6C-3207-40A3-A8BD-A49F174B5349}" dt="2022-04-06T18:11:57.834" v="1152" actId="15"/>
          <ac:spMkLst>
            <pc:docMk/>
            <pc:sldMk cId="3489877685" sldId="705"/>
            <ac:spMk id="3" creationId="{7191CFFF-53FD-4C64-9590-01216DEF2680}"/>
          </ac:spMkLst>
        </pc:spChg>
      </pc:sldChg>
      <pc:sldChg chg="delSp modSp mod">
        <pc:chgData name="Boban Srezovski" userId="d2c5dd452d77a740" providerId="LiveId" clId="{C03E1E6C-3207-40A3-A8BD-A49F174B5349}" dt="2022-04-06T18:13:31.455" v="1205" actId="20577"/>
        <pc:sldMkLst>
          <pc:docMk/>
          <pc:sldMk cId="3524019081" sldId="706"/>
        </pc:sldMkLst>
        <pc:spChg chg="mod">
          <ac:chgData name="Boban Srezovski" userId="d2c5dd452d77a740" providerId="LiveId" clId="{C03E1E6C-3207-40A3-A8BD-A49F174B5349}" dt="2022-04-06T18:12:25.516" v="1157"/>
          <ac:spMkLst>
            <pc:docMk/>
            <pc:sldMk cId="3524019081" sldId="706"/>
            <ac:spMk id="2" creationId="{7C6D2843-BF9F-4FE7-9A2E-C8A64C8FFA90}"/>
          </ac:spMkLst>
        </pc:spChg>
        <pc:spChg chg="mod">
          <ac:chgData name="Boban Srezovski" userId="d2c5dd452d77a740" providerId="LiveId" clId="{C03E1E6C-3207-40A3-A8BD-A49F174B5349}" dt="2022-04-06T18:13:31.455" v="1205" actId="20577"/>
          <ac:spMkLst>
            <pc:docMk/>
            <pc:sldMk cId="3524019081" sldId="706"/>
            <ac:spMk id="3" creationId="{7191CFFF-53FD-4C64-9590-01216DEF2680}"/>
          </ac:spMkLst>
        </pc:spChg>
        <pc:picChg chg="del">
          <ac:chgData name="Boban Srezovski" userId="d2c5dd452d77a740" providerId="LiveId" clId="{C03E1E6C-3207-40A3-A8BD-A49F174B5349}" dt="2022-04-06T18:12:26.727" v="1158" actId="478"/>
          <ac:picMkLst>
            <pc:docMk/>
            <pc:sldMk cId="3524019081" sldId="706"/>
            <ac:picMk id="7" creationId="{384C57F3-80C8-443E-A784-8802D3E1B31D}"/>
          </ac:picMkLst>
        </pc:picChg>
      </pc:sldChg>
      <pc:sldChg chg="delSp modSp mod">
        <pc:chgData name="Boban Srezovski" userId="d2c5dd452d77a740" providerId="LiveId" clId="{C03E1E6C-3207-40A3-A8BD-A49F174B5349}" dt="2022-04-06T18:13:28.031" v="1204" actId="20577"/>
        <pc:sldMkLst>
          <pc:docMk/>
          <pc:sldMk cId="3586820411" sldId="707"/>
        </pc:sldMkLst>
        <pc:spChg chg="mod">
          <ac:chgData name="Boban Srezovski" userId="d2c5dd452d77a740" providerId="LiveId" clId="{C03E1E6C-3207-40A3-A8BD-A49F174B5349}" dt="2022-04-06T18:13:03.923" v="1186"/>
          <ac:spMkLst>
            <pc:docMk/>
            <pc:sldMk cId="3586820411" sldId="707"/>
            <ac:spMk id="2" creationId="{7C6D2843-BF9F-4FE7-9A2E-C8A64C8FFA90}"/>
          </ac:spMkLst>
        </pc:spChg>
        <pc:spChg chg="mod">
          <ac:chgData name="Boban Srezovski" userId="d2c5dd452d77a740" providerId="LiveId" clId="{C03E1E6C-3207-40A3-A8BD-A49F174B5349}" dt="2022-04-06T18:13:28.031" v="1204" actId="20577"/>
          <ac:spMkLst>
            <pc:docMk/>
            <pc:sldMk cId="3586820411" sldId="707"/>
            <ac:spMk id="3" creationId="{7191CFFF-53FD-4C64-9590-01216DEF2680}"/>
          </ac:spMkLst>
        </pc:spChg>
        <pc:picChg chg="del">
          <ac:chgData name="Boban Srezovski" userId="d2c5dd452d77a740" providerId="LiveId" clId="{C03E1E6C-3207-40A3-A8BD-A49F174B5349}" dt="2022-04-06T18:13:04.816" v="1187" actId="478"/>
          <ac:picMkLst>
            <pc:docMk/>
            <pc:sldMk cId="3586820411" sldId="707"/>
            <ac:picMk id="5" creationId="{204E171F-A8AD-4371-B01B-D9377214462B}"/>
          </ac:picMkLst>
        </pc:picChg>
      </pc:sldChg>
      <pc:sldChg chg="addSp delSp modSp del mod">
        <pc:chgData name="Boban Srezovski" userId="d2c5dd452d77a740" providerId="LiveId" clId="{C03E1E6C-3207-40A3-A8BD-A49F174B5349}" dt="2022-04-06T18:40:44.644" v="1596" actId="47"/>
        <pc:sldMkLst>
          <pc:docMk/>
          <pc:sldMk cId="3433408196" sldId="708"/>
        </pc:sldMkLst>
        <pc:spChg chg="mod">
          <ac:chgData name="Boban Srezovski" userId="d2c5dd452d77a740" providerId="LiveId" clId="{C03E1E6C-3207-40A3-A8BD-A49F174B5349}" dt="2022-04-06T18:38:23.643" v="1526"/>
          <ac:spMkLst>
            <pc:docMk/>
            <pc:sldMk cId="3433408196" sldId="708"/>
            <ac:spMk id="2" creationId="{7C6D2843-BF9F-4FE7-9A2E-C8A64C8FFA90}"/>
          </ac:spMkLst>
        </pc:spChg>
        <pc:spChg chg="mod">
          <ac:chgData name="Boban Srezovski" userId="d2c5dd452d77a740" providerId="LiveId" clId="{C03E1E6C-3207-40A3-A8BD-A49F174B5349}" dt="2022-04-06T18:39:15.032" v="1583" actId="242"/>
          <ac:spMkLst>
            <pc:docMk/>
            <pc:sldMk cId="3433408196" sldId="708"/>
            <ac:spMk id="3" creationId="{7191CFFF-53FD-4C64-9590-01216DEF2680}"/>
          </ac:spMkLst>
        </pc:spChg>
        <pc:picChg chg="add mod">
          <ac:chgData name="Boban Srezovski" userId="d2c5dd452d77a740" providerId="LiveId" clId="{C03E1E6C-3207-40A3-A8BD-A49F174B5349}" dt="2022-04-06T18:39:35.133" v="1585" actId="1076"/>
          <ac:picMkLst>
            <pc:docMk/>
            <pc:sldMk cId="3433408196" sldId="708"/>
            <ac:picMk id="5" creationId="{CF59CB29-AA4D-4A65-9427-B1F1C4C23E3D}"/>
          </ac:picMkLst>
        </pc:picChg>
        <pc:picChg chg="del">
          <ac:chgData name="Boban Srezovski" userId="d2c5dd452d77a740" providerId="LiveId" clId="{C03E1E6C-3207-40A3-A8BD-A49F174B5349}" dt="2022-04-06T18:38:32.735" v="1529" actId="478"/>
          <ac:picMkLst>
            <pc:docMk/>
            <pc:sldMk cId="3433408196" sldId="708"/>
            <ac:picMk id="6" creationId="{6679B77B-A2E1-4D3D-BDE2-E47D3B01C1BA}"/>
          </ac:picMkLst>
        </pc:picChg>
        <pc:picChg chg="add mod">
          <ac:chgData name="Boban Srezovski" userId="d2c5dd452d77a740" providerId="LiveId" clId="{C03E1E6C-3207-40A3-A8BD-A49F174B5349}" dt="2022-04-06T18:39:51.757" v="1587" actId="1076"/>
          <ac:picMkLst>
            <pc:docMk/>
            <pc:sldMk cId="3433408196" sldId="708"/>
            <ac:picMk id="8" creationId="{4940EDEB-9AE7-4CA8-80C6-69F202319C5E}"/>
          </ac:picMkLst>
        </pc:picChg>
      </pc:sldChg>
      <pc:sldChg chg="addSp delSp modSp mod">
        <pc:chgData name="Boban Srezovski" userId="d2c5dd452d77a740" providerId="LiveId" clId="{C03E1E6C-3207-40A3-A8BD-A49F174B5349}" dt="2022-04-06T18:45:27.741" v="1624" actId="1076"/>
        <pc:sldMkLst>
          <pc:docMk/>
          <pc:sldMk cId="750613833" sldId="709"/>
        </pc:sldMkLst>
        <pc:spChg chg="mod">
          <ac:chgData name="Boban Srezovski" userId="d2c5dd452d77a740" providerId="LiveId" clId="{C03E1E6C-3207-40A3-A8BD-A49F174B5349}" dt="2022-04-06T18:45:21.149" v="1622" actId="14100"/>
          <ac:spMkLst>
            <pc:docMk/>
            <pc:sldMk cId="750613833" sldId="709"/>
            <ac:spMk id="3" creationId="{7191CFFF-53FD-4C64-9590-01216DEF2680}"/>
          </ac:spMkLst>
        </pc:spChg>
        <pc:picChg chg="del">
          <ac:chgData name="Boban Srezovski" userId="d2c5dd452d77a740" providerId="LiveId" clId="{C03E1E6C-3207-40A3-A8BD-A49F174B5349}" dt="2022-04-06T18:45:13.507" v="1619" actId="478"/>
          <ac:picMkLst>
            <pc:docMk/>
            <pc:sldMk cId="750613833" sldId="709"/>
            <ac:picMk id="5" creationId="{80BA42A5-ED47-4BDE-8D04-0CE113DB2612}"/>
          </ac:picMkLst>
        </pc:picChg>
        <pc:picChg chg="add mod">
          <ac:chgData name="Boban Srezovski" userId="d2c5dd452d77a740" providerId="LiveId" clId="{C03E1E6C-3207-40A3-A8BD-A49F174B5349}" dt="2022-04-06T18:45:18.477" v="1621" actId="1076"/>
          <ac:picMkLst>
            <pc:docMk/>
            <pc:sldMk cId="750613833" sldId="709"/>
            <ac:picMk id="6" creationId="{7CCF9DDB-C52D-48F2-B30F-9F6EC599D50A}"/>
          </ac:picMkLst>
        </pc:picChg>
        <pc:picChg chg="add mod">
          <ac:chgData name="Boban Srezovski" userId="d2c5dd452d77a740" providerId="LiveId" clId="{C03E1E6C-3207-40A3-A8BD-A49F174B5349}" dt="2022-04-06T18:45:27.741" v="1624" actId="1076"/>
          <ac:picMkLst>
            <pc:docMk/>
            <pc:sldMk cId="750613833" sldId="709"/>
            <ac:picMk id="8" creationId="{2BE57B01-0E04-42C3-B9DD-C07BE79B7756}"/>
          </ac:picMkLst>
        </pc:picChg>
      </pc:sldChg>
      <pc:sldChg chg="addSp delSp modSp mod">
        <pc:chgData name="Boban Srezovski" userId="d2c5dd452d77a740" providerId="LiveId" clId="{C03E1E6C-3207-40A3-A8BD-A49F174B5349}" dt="2022-04-06T19:34:00.006" v="2180" actId="14100"/>
        <pc:sldMkLst>
          <pc:docMk/>
          <pc:sldMk cId="300201019" sldId="710"/>
        </pc:sldMkLst>
        <pc:spChg chg="mod">
          <ac:chgData name="Boban Srezovski" userId="d2c5dd452d77a740" providerId="LiveId" clId="{C03E1E6C-3207-40A3-A8BD-A49F174B5349}" dt="2022-04-06T19:32:09.154" v="2116"/>
          <ac:spMkLst>
            <pc:docMk/>
            <pc:sldMk cId="300201019" sldId="710"/>
            <ac:spMk id="2" creationId="{D78F90F5-FAD9-4BB6-A484-9924570FB7C3}"/>
          </ac:spMkLst>
        </pc:spChg>
        <pc:spChg chg="mod">
          <ac:chgData name="Boban Srezovski" userId="d2c5dd452d77a740" providerId="LiveId" clId="{C03E1E6C-3207-40A3-A8BD-A49F174B5349}" dt="2022-04-06T19:34:00.006" v="2180" actId="14100"/>
          <ac:spMkLst>
            <pc:docMk/>
            <pc:sldMk cId="300201019" sldId="710"/>
            <ac:spMk id="3" creationId="{99F681F9-0402-4D06-9BEF-D93BDD88C9FF}"/>
          </ac:spMkLst>
        </pc:spChg>
        <pc:picChg chg="del">
          <ac:chgData name="Boban Srezovski" userId="d2c5dd452d77a740" providerId="LiveId" clId="{C03E1E6C-3207-40A3-A8BD-A49F174B5349}" dt="2022-04-06T19:33:39.695" v="2172" actId="478"/>
          <ac:picMkLst>
            <pc:docMk/>
            <pc:sldMk cId="300201019" sldId="710"/>
            <ac:picMk id="5" creationId="{46990DA1-4701-4663-9F10-1AC921F14D5A}"/>
          </ac:picMkLst>
        </pc:picChg>
        <pc:picChg chg="add mod">
          <ac:chgData name="Boban Srezovski" userId="d2c5dd452d77a740" providerId="LiveId" clId="{C03E1E6C-3207-40A3-A8BD-A49F174B5349}" dt="2022-04-06T19:33:45.366" v="2175" actId="14100"/>
          <ac:picMkLst>
            <pc:docMk/>
            <pc:sldMk cId="300201019" sldId="710"/>
            <ac:picMk id="6" creationId="{6062276F-5FF9-4196-8FCF-56CC25CD1738}"/>
          </ac:picMkLst>
        </pc:picChg>
        <pc:picChg chg="add mod">
          <ac:chgData name="Boban Srezovski" userId="d2c5dd452d77a740" providerId="LiveId" clId="{C03E1E6C-3207-40A3-A8BD-A49F174B5349}" dt="2022-04-06T19:33:50.765" v="2177" actId="1076"/>
          <ac:picMkLst>
            <pc:docMk/>
            <pc:sldMk cId="300201019" sldId="710"/>
            <ac:picMk id="10" creationId="{58F0C7CB-36D4-4FA0-AFD3-5BB223E6C1FF}"/>
          </ac:picMkLst>
        </pc:picChg>
        <pc:picChg chg="add mod">
          <ac:chgData name="Boban Srezovski" userId="d2c5dd452d77a740" providerId="LiveId" clId="{C03E1E6C-3207-40A3-A8BD-A49F174B5349}" dt="2022-04-06T19:33:53.446" v="2179" actId="1076"/>
          <ac:picMkLst>
            <pc:docMk/>
            <pc:sldMk cId="300201019" sldId="710"/>
            <ac:picMk id="12" creationId="{CE44E124-A201-427D-8147-E20748FC3127}"/>
          </ac:picMkLst>
        </pc:picChg>
      </pc:sldChg>
      <pc:sldChg chg="addSp delSp modSp mod">
        <pc:chgData name="Boban Srezovski" userId="d2c5dd452d77a740" providerId="LiveId" clId="{C03E1E6C-3207-40A3-A8BD-A49F174B5349}" dt="2022-04-06T19:34:49.341" v="2190" actId="1076"/>
        <pc:sldMkLst>
          <pc:docMk/>
          <pc:sldMk cId="80543848" sldId="711"/>
        </pc:sldMkLst>
        <pc:spChg chg="mod">
          <ac:chgData name="Boban Srezovski" userId="d2c5dd452d77a740" providerId="LiveId" clId="{C03E1E6C-3207-40A3-A8BD-A49F174B5349}" dt="2022-04-06T19:32:11.072" v="2117"/>
          <ac:spMkLst>
            <pc:docMk/>
            <pc:sldMk cId="80543848" sldId="711"/>
            <ac:spMk id="2" creationId="{D78F90F5-FAD9-4BB6-A484-9924570FB7C3}"/>
          </ac:spMkLst>
        </pc:spChg>
        <pc:spChg chg="mod">
          <ac:chgData name="Boban Srezovski" userId="d2c5dd452d77a740" providerId="LiveId" clId="{C03E1E6C-3207-40A3-A8BD-A49F174B5349}" dt="2022-04-06T19:34:46.870" v="2189" actId="14100"/>
          <ac:spMkLst>
            <pc:docMk/>
            <pc:sldMk cId="80543848" sldId="711"/>
            <ac:spMk id="3" creationId="{99F681F9-0402-4D06-9BEF-D93BDD88C9FF}"/>
          </ac:spMkLst>
        </pc:spChg>
        <pc:picChg chg="add mod">
          <ac:chgData name="Boban Srezovski" userId="d2c5dd452d77a740" providerId="LiveId" clId="{C03E1E6C-3207-40A3-A8BD-A49F174B5349}" dt="2022-04-06T19:34:49.341" v="2190" actId="1076"/>
          <ac:picMkLst>
            <pc:docMk/>
            <pc:sldMk cId="80543848" sldId="711"/>
            <ac:picMk id="5" creationId="{2320945F-AF11-4A61-9BD5-53FEDFB7D3D5}"/>
          </ac:picMkLst>
        </pc:picChg>
        <pc:picChg chg="del">
          <ac:chgData name="Boban Srezovski" userId="d2c5dd452d77a740" providerId="LiveId" clId="{C03E1E6C-3207-40A3-A8BD-A49F174B5349}" dt="2022-04-06T19:34:27.598" v="2185" actId="478"/>
          <ac:picMkLst>
            <pc:docMk/>
            <pc:sldMk cId="80543848" sldId="711"/>
            <ac:picMk id="6" creationId="{873A4CE8-2A2A-49D2-BE30-BC51F40A9153}"/>
          </ac:picMkLst>
        </pc:picChg>
      </pc:sldChg>
      <pc:sldChg chg="addSp delSp modSp mod">
        <pc:chgData name="Boban Srezovski" userId="d2c5dd452d77a740" providerId="LiveId" clId="{C03E1E6C-3207-40A3-A8BD-A49F174B5349}" dt="2022-04-06T19:36:33.775" v="2253" actId="14100"/>
        <pc:sldMkLst>
          <pc:docMk/>
          <pc:sldMk cId="3391889000" sldId="712"/>
        </pc:sldMkLst>
        <pc:spChg chg="mod">
          <ac:chgData name="Boban Srezovski" userId="d2c5dd452d77a740" providerId="LiveId" clId="{C03E1E6C-3207-40A3-A8BD-A49F174B5349}" dt="2022-04-06T19:32:12.651" v="2118"/>
          <ac:spMkLst>
            <pc:docMk/>
            <pc:sldMk cId="3391889000" sldId="712"/>
            <ac:spMk id="2" creationId="{D78F90F5-FAD9-4BB6-A484-9924570FB7C3}"/>
          </ac:spMkLst>
        </pc:spChg>
        <pc:spChg chg="mod">
          <ac:chgData name="Boban Srezovski" userId="d2c5dd452d77a740" providerId="LiveId" clId="{C03E1E6C-3207-40A3-A8BD-A49F174B5349}" dt="2022-04-06T19:36:33.775" v="2253" actId="14100"/>
          <ac:spMkLst>
            <pc:docMk/>
            <pc:sldMk cId="3391889000" sldId="712"/>
            <ac:spMk id="3" creationId="{99F681F9-0402-4D06-9BEF-D93BDD88C9FF}"/>
          </ac:spMkLst>
        </pc:spChg>
        <pc:picChg chg="del">
          <ac:chgData name="Boban Srezovski" userId="d2c5dd452d77a740" providerId="LiveId" clId="{C03E1E6C-3207-40A3-A8BD-A49F174B5349}" dt="2022-04-06T19:35:12.367" v="2193" actId="478"/>
          <ac:picMkLst>
            <pc:docMk/>
            <pc:sldMk cId="3391889000" sldId="712"/>
            <ac:picMk id="5" creationId="{E16D44AF-13F3-44B2-84E9-81CFDB870C0B}"/>
          </ac:picMkLst>
        </pc:picChg>
        <pc:picChg chg="add mod">
          <ac:chgData name="Boban Srezovski" userId="d2c5dd452d77a740" providerId="LiveId" clId="{C03E1E6C-3207-40A3-A8BD-A49F174B5349}" dt="2022-04-06T19:35:30.901" v="2200" actId="1076"/>
          <ac:picMkLst>
            <pc:docMk/>
            <pc:sldMk cId="3391889000" sldId="712"/>
            <ac:picMk id="6" creationId="{25E88B20-805E-4C4E-83DC-4D8F6CC52AFA}"/>
          </ac:picMkLst>
        </pc:picChg>
        <pc:picChg chg="del">
          <ac:chgData name="Boban Srezovski" userId="d2c5dd452d77a740" providerId="LiveId" clId="{C03E1E6C-3207-40A3-A8BD-A49F174B5349}" dt="2022-04-06T19:35:12.902" v="2194" actId="478"/>
          <ac:picMkLst>
            <pc:docMk/>
            <pc:sldMk cId="3391889000" sldId="712"/>
            <ac:picMk id="8" creationId="{BEB977E0-2190-48F2-81E2-3C41AEE2AF44}"/>
          </ac:picMkLst>
        </pc:picChg>
      </pc:sldChg>
      <pc:sldChg chg="addSp delSp modSp mod">
        <pc:chgData name="Boban Srezovski" userId="d2c5dd452d77a740" providerId="LiveId" clId="{C03E1E6C-3207-40A3-A8BD-A49F174B5349}" dt="2022-04-06T19:45:59.156" v="2434" actId="12"/>
        <pc:sldMkLst>
          <pc:docMk/>
          <pc:sldMk cId="4183604065" sldId="713"/>
        </pc:sldMkLst>
        <pc:spChg chg="mod">
          <ac:chgData name="Boban Srezovski" userId="d2c5dd452d77a740" providerId="LiveId" clId="{C03E1E6C-3207-40A3-A8BD-A49F174B5349}" dt="2022-04-06T19:45:00.866" v="2399"/>
          <ac:spMkLst>
            <pc:docMk/>
            <pc:sldMk cId="4183604065" sldId="713"/>
            <ac:spMk id="2" creationId="{6C12F824-9B84-4547-8076-0DEB9F46F7E4}"/>
          </ac:spMkLst>
        </pc:spChg>
        <pc:spChg chg="mod">
          <ac:chgData name="Boban Srezovski" userId="d2c5dd452d77a740" providerId="LiveId" clId="{C03E1E6C-3207-40A3-A8BD-A49F174B5349}" dt="2022-04-06T19:45:59.156" v="2434" actId="12"/>
          <ac:spMkLst>
            <pc:docMk/>
            <pc:sldMk cId="4183604065" sldId="713"/>
            <ac:spMk id="3" creationId="{C8DD4252-EF71-478F-843F-D8BCB3AAECFF}"/>
          </ac:spMkLst>
        </pc:spChg>
        <pc:picChg chg="add mod">
          <ac:chgData name="Boban Srezovski" userId="d2c5dd452d77a740" providerId="LiveId" clId="{C03E1E6C-3207-40A3-A8BD-A49F174B5349}" dt="2022-04-06T19:45:35.501" v="2406" actId="1076"/>
          <ac:picMkLst>
            <pc:docMk/>
            <pc:sldMk cId="4183604065" sldId="713"/>
            <ac:picMk id="5" creationId="{03FF0C4F-049E-4E4A-A4B6-020E099BB31C}"/>
          </ac:picMkLst>
        </pc:picChg>
        <pc:picChg chg="del">
          <ac:chgData name="Boban Srezovski" userId="d2c5dd452d77a740" providerId="LiveId" clId="{C03E1E6C-3207-40A3-A8BD-A49F174B5349}" dt="2022-04-06T19:45:08.884" v="2402" actId="478"/>
          <ac:picMkLst>
            <pc:docMk/>
            <pc:sldMk cId="4183604065" sldId="713"/>
            <ac:picMk id="6" creationId="{6F811888-A5AA-4815-A1CB-A4A493529E0F}"/>
          </ac:picMkLst>
        </pc:picChg>
      </pc:sldChg>
      <pc:sldChg chg="del">
        <pc:chgData name="Boban Srezovski" userId="d2c5dd452d77a740" providerId="LiveId" clId="{C03E1E6C-3207-40A3-A8BD-A49F174B5349}" dt="2022-04-06T19:50:21.883" v="2504" actId="47"/>
        <pc:sldMkLst>
          <pc:docMk/>
          <pc:sldMk cId="1517451929" sldId="714"/>
        </pc:sldMkLst>
      </pc:sldChg>
      <pc:sldChg chg="addSp delSp modSp mod">
        <pc:chgData name="Boban Srezovski" userId="d2c5dd452d77a740" providerId="LiveId" clId="{C03E1E6C-3207-40A3-A8BD-A49F174B5349}" dt="2022-04-06T20:13:58.989" v="2763" actId="14100"/>
        <pc:sldMkLst>
          <pc:docMk/>
          <pc:sldMk cId="4053389441" sldId="715"/>
        </pc:sldMkLst>
        <pc:spChg chg="mod">
          <ac:chgData name="Boban Srezovski" userId="d2c5dd452d77a740" providerId="LiveId" clId="{C03E1E6C-3207-40A3-A8BD-A49F174B5349}" dt="2022-04-06T20:09:39.476" v="2695"/>
          <ac:spMkLst>
            <pc:docMk/>
            <pc:sldMk cId="4053389441" sldId="715"/>
            <ac:spMk id="2" creationId="{C9F86248-3367-41D1-8CBE-99F625F5DE90}"/>
          </ac:spMkLst>
        </pc:spChg>
        <pc:spChg chg="mod">
          <ac:chgData name="Boban Srezovski" userId="d2c5dd452d77a740" providerId="LiveId" clId="{C03E1E6C-3207-40A3-A8BD-A49F174B5349}" dt="2022-04-06T20:13:58.989" v="2763" actId="14100"/>
          <ac:spMkLst>
            <pc:docMk/>
            <pc:sldMk cId="4053389441" sldId="715"/>
            <ac:spMk id="3" creationId="{552E5C53-782F-4C3A-9CF6-2C21BA863637}"/>
          </ac:spMkLst>
        </pc:spChg>
        <pc:picChg chg="add mod">
          <ac:chgData name="Boban Srezovski" userId="d2c5dd452d77a740" providerId="LiveId" clId="{C03E1E6C-3207-40A3-A8BD-A49F174B5349}" dt="2022-04-06T20:13:55.254" v="2762" actId="14100"/>
          <ac:picMkLst>
            <pc:docMk/>
            <pc:sldMk cId="4053389441" sldId="715"/>
            <ac:picMk id="5" creationId="{FF06A376-5BC6-4841-A7AC-82E6AFBD88E7}"/>
          </ac:picMkLst>
        </pc:picChg>
        <pc:picChg chg="del">
          <ac:chgData name="Boban Srezovski" userId="d2c5dd452d77a740" providerId="LiveId" clId="{C03E1E6C-3207-40A3-A8BD-A49F174B5349}" dt="2022-04-06T20:09:40.414" v="2696" actId="478"/>
          <ac:picMkLst>
            <pc:docMk/>
            <pc:sldMk cId="4053389441" sldId="715"/>
            <ac:picMk id="6" creationId="{A8119511-D068-4D3B-BBD5-51464E912C25}"/>
          </ac:picMkLst>
        </pc:picChg>
      </pc:sldChg>
      <pc:sldChg chg="modSp mod">
        <pc:chgData name="Boban Srezovski" userId="d2c5dd452d77a740" providerId="LiveId" clId="{C03E1E6C-3207-40A3-A8BD-A49F174B5349}" dt="2022-04-06T20:24:43.522" v="2940" actId="15"/>
        <pc:sldMkLst>
          <pc:docMk/>
          <pc:sldMk cId="136382118" sldId="731"/>
        </pc:sldMkLst>
        <pc:spChg chg="mod">
          <ac:chgData name="Boban Srezovski" userId="d2c5dd452d77a740" providerId="LiveId" clId="{C03E1E6C-3207-40A3-A8BD-A49F174B5349}" dt="2022-04-06T20:23:44.589" v="2908"/>
          <ac:spMkLst>
            <pc:docMk/>
            <pc:sldMk cId="136382118" sldId="731"/>
            <ac:spMk id="2" creationId="{C31B0487-F899-4402-9834-15BCE9F48905}"/>
          </ac:spMkLst>
        </pc:spChg>
        <pc:spChg chg="mod">
          <ac:chgData name="Boban Srezovski" userId="d2c5dd452d77a740" providerId="LiveId" clId="{C03E1E6C-3207-40A3-A8BD-A49F174B5349}" dt="2022-04-06T20:24:43.522" v="2940" actId="15"/>
          <ac:spMkLst>
            <pc:docMk/>
            <pc:sldMk cId="136382118" sldId="731"/>
            <ac:spMk id="3" creationId="{052A4E05-499D-46CB-96F6-F0F50D1C4420}"/>
          </ac:spMkLst>
        </pc:spChg>
      </pc:sldChg>
      <pc:sldChg chg="delSp modSp mod">
        <pc:chgData name="Boban Srezovski" userId="d2c5dd452d77a740" providerId="LiveId" clId="{C03E1E6C-3207-40A3-A8BD-A49F174B5349}" dt="2022-04-06T20:26:55.336" v="2996" actId="122"/>
        <pc:sldMkLst>
          <pc:docMk/>
          <pc:sldMk cId="2940299607" sldId="732"/>
        </pc:sldMkLst>
        <pc:spChg chg="mod">
          <ac:chgData name="Boban Srezovski" userId="d2c5dd452d77a740" providerId="LiveId" clId="{C03E1E6C-3207-40A3-A8BD-A49F174B5349}" dt="2022-04-06T20:26:36.639" v="2990" actId="6549"/>
          <ac:spMkLst>
            <pc:docMk/>
            <pc:sldMk cId="2940299607" sldId="732"/>
            <ac:spMk id="2" creationId="{C31B0487-F899-4402-9834-15BCE9F48905}"/>
          </ac:spMkLst>
        </pc:spChg>
        <pc:spChg chg="mod">
          <ac:chgData name="Boban Srezovski" userId="d2c5dd452d77a740" providerId="LiveId" clId="{C03E1E6C-3207-40A3-A8BD-A49F174B5349}" dt="2022-04-06T20:26:55.336" v="2996" actId="122"/>
          <ac:spMkLst>
            <pc:docMk/>
            <pc:sldMk cId="2940299607" sldId="732"/>
            <ac:spMk id="3" creationId="{052A4E05-499D-46CB-96F6-F0F50D1C4420}"/>
          </ac:spMkLst>
        </pc:spChg>
        <pc:picChg chg="del">
          <ac:chgData name="Boban Srezovski" userId="d2c5dd452d77a740" providerId="LiveId" clId="{C03E1E6C-3207-40A3-A8BD-A49F174B5349}" dt="2022-04-06T20:26:47.847" v="2992" actId="478"/>
          <ac:picMkLst>
            <pc:docMk/>
            <pc:sldMk cId="2940299607" sldId="732"/>
            <ac:picMk id="7" creationId="{B46EF1B7-2305-4E11-916A-F512742022E2}"/>
          </ac:picMkLst>
        </pc:picChg>
      </pc:sldChg>
      <pc:sldChg chg="addSp delSp modSp mod">
        <pc:chgData name="Boban Srezovski" userId="d2c5dd452d77a740" providerId="LiveId" clId="{C03E1E6C-3207-40A3-A8BD-A49F174B5349}" dt="2022-04-06T20:27:57.126" v="3024" actId="1076"/>
        <pc:sldMkLst>
          <pc:docMk/>
          <pc:sldMk cId="2420127041" sldId="733"/>
        </pc:sldMkLst>
        <pc:spChg chg="mod">
          <ac:chgData name="Boban Srezovski" userId="d2c5dd452d77a740" providerId="LiveId" clId="{C03E1E6C-3207-40A3-A8BD-A49F174B5349}" dt="2022-04-06T20:27:03.058" v="2997"/>
          <ac:spMkLst>
            <pc:docMk/>
            <pc:sldMk cId="2420127041" sldId="733"/>
            <ac:spMk id="2" creationId="{C31B0487-F899-4402-9834-15BCE9F48905}"/>
          </ac:spMkLst>
        </pc:spChg>
        <pc:spChg chg="mod">
          <ac:chgData name="Boban Srezovski" userId="d2c5dd452d77a740" providerId="LiveId" clId="{C03E1E6C-3207-40A3-A8BD-A49F174B5349}" dt="2022-04-06T20:27:47.356" v="3020" actId="12"/>
          <ac:spMkLst>
            <pc:docMk/>
            <pc:sldMk cId="2420127041" sldId="733"/>
            <ac:spMk id="3" creationId="{052A4E05-499D-46CB-96F6-F0F50D1C4420}"/>
          </ac:spMkLst>
        </pc:spChg>
        <pc:picChg chg="add mod">
          <ac:chgData name="Boban Srezovski" userId="d2c5dd452d77a740" providerId="LiveId" clId="{C03E1E6C-3207-40A3-A8BD-A49F174B5349}" dt="2022-04-06T20:27:27.557" v="3001" actId="1076"/>
          <ac:picMkLst>
            <pc:docMk/>
            <pc:sldMk cId="2420127041" sldId="733"/>
            <ac:picMk id="5" creationId="{D30AED5A-A31F-4C7C-A44F-7F12D9AB1013}"/>
          </ac:picMkLst>
        </pc:picChg>
        <pc:picChg chg="del">
          <ac:chgData name="Boban Srezovski" userId="d2c5dd452d77a740" providerId="LiveId" clId="{C03E1E6C-3207-40A3-A8BD-A49F174B5349}" dt="2022-04-06T20:27:05.593" v="2998" actId="478"/>
          <ac:picMkLst>
            <pc:docMk/>
            <pc:sldMk cId="2420127041" sldId="733"/>
            <ac:picMk id="7" creationId="{B46EF1B7-2305-4E11-916A-F512742022E2}"/>
          </ac:picMkLst>
        </pc:picChg>
        <pc:picChg chg="add mod">
          <ac:chgData name="Boban Srezovski" userId="d2c5dd452d77a740" providerId="LiveId" clId="{C03E1E6C-3207-40A3-A8BD-A49F174B5349}" dt="2022-04-06T20:27:53.943" v="3022" actId="1076"/>
          <ac:picMkLst>
            <pc:docMk/>
            <pc:sldMk cId="2420127041" sldId="733"/>
            <ac:picMk id="8" creationId="{6A86368A-B7FA-44EF-8539-63995715F98D}"/>
          </ac:picMkLst>
        </pc:picChg>
        <pc:picChg chg="add mod">
          <ac:chgData name="Boban Srezovski" userId="d2c5dd452d77a740" providerId="LiveId" clId="{C03E1E6C-3207-40A3-A8BD-A49F174B5349}" dt="2022-04-06T20:27:57.126" v="3024" actId="1076"/>
          <ac:picMkLst>
            <pc:docMk/>
            <pc:sldMk cId="2420127041" sldId="733"/>
            <ac:picMk id="10" creationId="{B4448F3A-2F74-4CDC-9595-CB1F9E10ED1F}"/>
          </ac:picMkLst>
        </pc:picChg>
      </pc:sldChg>
      <pc:sldChg chg="modSp mod">
        <pc:chgData name="Boban Srezovski" userId="d2c5dd452d77a740" providerId="LiveId" clId="{C03E1E6C-3207-40A3-A8BD-A49F174B5349}" dt="2022-04-06T20:39:12.286" v="3243" actId="20577"/>
        <pc:sldMkLst>
          <pc:docMk/>
          <pc:sldMk cId="1670367175" sldId="734"/>
        </pc:sldMkLst>
        <pc:spChg chg="mod">
          <ac:chgData name="Boban Srezovski" userId="d2c5dd452d77a740" providerId="LiveId" clId="{C03E1E6C-3207-40A3-A8BD-A49F174B5349}" dt="2022-04-06T20:38:28.314" v="3224" actId="6549"/>
          <ac:spMkLst>
            <pc:docMk/>
            <pc:sldMk cId="1670367175" sldId="734"/>
            <ac:spMk id="2" creationId="{8B2FB86F-C440-4D4D-8D47-85FE0EA375F4}"/>
          </ac:spMkLst>
        </pc:spChg>
        <pc:spChg chg="mod">
          <ac:chgData name="Boban Srezovski" userId="d2c5dd452d77a740" providerId="LiveId" clId="{C03E1E6C-3207-40A3-A8BD-A49F174B5349}" dt="2022-04-06T20:39:12.286" v="3243" actId="20577"/>
          <ac:spMkLst>
            <pc:docMk/>
            <pc:sldMk cId="1670367175" sldId="734"/>
            <ac:spMk id="3" creationId="{EF84B450-9B1A-4A70-B33D-E593839B887A}"/>
          </ac:spMkLst>
        </pc:spChg>
      </pc:sldChg>
      <pc:sldChg chg="addSp delSp modSp mod">
        <pc:chgData name="Boban Srezovski" userId="d2c5dd452d77a740" providerId="LiveId" clId="{C03E1E6C-3207-40A3-A8BD-A49F174B5349}" dt="2022-04-06T20:41:00.845" v="3303" actId="27636"/>
        <pc:sldMkLst>
          <pc:docMk/>
          <pc:sldMk cId="1276099061" sldId="735"/>
        </pc:sldMkLst>
        <pc:spChg chg="mod">
          <ac:chgData name="Boban Srezovski" userId="d2c5dd452d77a740" providerId="LiveId" clId="{C03E1E6C-3207-40A3-A8BD-A49F174B5349}" dt="2022-04-06T20:38:34.586" v="3226"/>
          <ac:spMkLst>
            <pc:docMk/>
            <pc:sldMk cId="1276099061" sldId="735"/>
            <ac:spMk id="2" creationId="{C31B0487-F899-4402-9834-15BCE9F48905}"/>
          </ac:spMkLst>
        </pc:spChg>
        <pc:spChg chg="mod">
          <ac:chgData name="Boban Srezovski" userId="d2c5dd452d77a740" providerId="LiveId" clId="{C03E1E6C-3207-40A3-A8BD-A49F174B5349}" dt="2022-04-06T20:41:00.845" v="3303" actId="27636"/>
          <ac:spMkLst>
            <pc:docMk/>
            <pc:sldMk cId="1276099061" sldId="735"/>
            <ac:spMk id="3" creationId="{052A4E05-499D-46CB-96F6-F0F50D1C4420}"/>
          </ac:spMkLst>
        </pc:spChg>
        <pc:picChg chg="del">
          <ac:chgData name="Boban Srezovski" userId="d2c5dd452d77a740" providerId="LiveId" clId="{C03E1E6C-3207-40A3-A8BD-A49F174B5349}" dt="2022-04-06T20:40:39.487" v="3295" actId="478"/>
          <ac:picMkLst>
            <pc:docMk/>
            <pc:sldMk cId="1276099061" sldId="735"/>
            <ac:picMk id="5" creationId="{85B4729A-56DE-4A86-9A5F-44B5FEB03E95}"/>
          </ac:picMkLst>
        </pc:picChg>
        <pc:picChg chg="add mod">
          <ac:chgData name="Boban Srezovski" userId="d2c5dd452d77a740" providerId="LiveId" clId="{C03E1E6C-3207-40A3-A8BD-A49F174B5349}" dt="2022-04-06T20:40:46.254" v="3299" actId="1076"/>
          <ac:picMkLst>
            <pc:docMk/>
            <pc:sldMk cId="1276099061" sldId="735"/>
            <ac:picMk id="6" creationId="{05214A2C-EC6E-4AE8-9EF4-8BC2BE5B0415}"/>
          </ac:picMkLst>
        </pc:picChg>
      </pc:sldChg>
      <pc:sldChg chg="addSp delSp modSp mod">
        <pc:chgData name="Boban Srezovski" userId="d2c5dd452d77a740" providerId="LiveId" clId="{C03E1E6C-3207-40A3-A8BD-A49F174B5349}" dt="2022-04-06T20:45:54.069" v="3348" actId="12"/>
        <pc:sldMkLst>
          <pc:docMk/>
          <pc:sldMk cId="3980136437" sldId="736"/>
        </pc:sldMkLst>
        <pc:spChg chg="mod">
          <ac:chgData name="Boban Srezovski" userId="d2c5dd452d77a740" providerId="LiveId" clId="{C03E1E6C-3207-40A3-A8BD-A49F174B5349}" dt="2022-04-06T20:45:18.515" v="3336"/>
          <ac:spMkLst>
            <pc:docMk/>
            <pc:sldMk cId="3980136437" sldId="736"/>
            <ac:spMk id="2" creationId="{34339DA8-1FDD-467D-B86D-4C43A898CEE9}"/>
          </ac:spMkLst>
        </pc:spChg>
        <pc:spChg chg="mod">
          <ac:chgData name="Boban Srezovski" userId="d2c5dd452d77a740" providerId="LiveId" clId="{C03E1E6C-3207-40A3-A8BD-A49F174B5349}" dt="2022-04-06T20:45:54.069" v="3348" actId="12"/>
          <ac:spMkLst>
            <pc:docMk/>
            <pc:sldMk cId="3980136437" sldId="736"/>
            <ac:spMk id="3" creationId="{7C9953F0-DE34-46C2-974F-1DFF835D9766}"/>
          </ac:spMkLst>
        </pc:spChg>
        <pc:picChg chg="del">
          <ac:chgData name="Boban Srezovski" userId="d2c5dd452d77a740" providerId="LiveId" clId="{C03E1E6C-3207-40A3-A8BD-A49F174B5349}" dt="2022-04-06T20:45:30.776" v="3342" actId="478"/>
          <ac:picMkLst>
            <pc:docMk/>
            <pc:sldMk cId="3980136437" sldId="736"/>
            <ac:picMk id="5" creationId="{BCD33935-336A-426B-ABFE-A1AD89FA8539}"/>
          </ac:picMkLst>
        </pc:picChg>
        <pc:picChg chg="add mod">
          <ac:chgData name="Boban Srezovski" userId="d2c5dd452d77a740" providerId="LiveId" clId="{C03E1E6C-3207-40A3-A8BD-A49F174B5349}" dt="2022-04-06T20:45:41.805" v="3344" actId="1076"/>
          <ac:picMkLst>
            <pc:docMk/>
            <pc:sldMk cId="3980136437" sldId="736"/>
            <ac:picMk id="6" creationId="{01A2BE99-A122-44F2-AFDB-865FF8E17D2B}"/>
          </ac:picMkLst>
        </pc:picChg>
      </pc:sldChg>
      <pc:sldChg chg="modSp mod">
        <pc:chgData name="Boban Srezovski" userId="d2c5dd452d77a740" providerId="LiveId" clId="{C03E1E6C-3207-40A3-A8BD-A49F174B5349}" dt="2022-04-06T20:47:09.577" v="3368" actId="122"/>
        <pc:sldMkLst>
          <pc:docMk/>
          <pc:sldMk cId="942264828" sldId="737"/>
        </pc:sldMkLst>
        <pc:spChg chg="mod">
          <ac:chgData name="Boban Srezovski" userId="d2c5dd452d77a740" providerId="LiveId" clId="{C03E1E6C-3207-40A3-A8BD-A49F174B5349}" dt="2022-04-06T20:46:46.750" v="3360" actId="6549"/>
          <ac:spMkLst>
            <pc:docMk/>
            <pc:sldMk cId="942264828" sldId="737"/>
            <ac:spMk id="2" creationId="{86201D5A-8FA4-43E9-9A1B-4258D88BC92B}"/>
          </ac:spMkLst>
        </pc:spChg>
        <pc:spChg chg="mod">
          <ac:chgData name="Boban Srezovski" userId="d2c5dd452d77a740" providerId="LiveId" clId="{C03E1E6C-3207-40A3-A8BD-A49F174B5349}" dt="2022-04-06T20:47:09.577" v="3368" actId="122"/>
          <ac:spMkLst>
            <pc:docMk/>
            <pc:sldMk cId="942264828" sldId="737"/>
            <ac:spMk id="3" creationId="{04DEE014-7AF1-4F36-8CA3-47B1FE6D0365}"/>
          </ac:spMkLst>
        </pc:spChg>
      </pc:sldChg>
      <pc:sldChg chg="addSp delSp modSp mod">
        <pc:chgData name="Boban Srezovski" userId="d2c5dd452d77a740" providerId="LiveId" clId="{C03E1E6C-3207-40A3-A8BD-A49F174B5349}" dt="2022-04-06T20:48:40.438" v="3413" actId="1076"/>
        <pc:sldMkLst>
          <pc:docMk/>
          <pc:sldMk cId="1063765188" sldId="738"/>
        </pc:sldMkLst>
        <pc:spChg chg="mod">
          <ac:chgData name="Boban Srezovski" userId="d2c5dd452d77a740" providerId="LiveId" clId="{C03E1E6C-3207-40A3-A8BD-A49F174B5349}" dt="2022-04-06T20:46:52.964" v="3362"/>
          <ac:spMkLst>
            <pc:docMk/>
            <pc:sldMk cId="1063765188" sldId="738"/>
            <ac:spMk id="2" creationId="{86201D5A-8FA4-43E9-9A1B-4258D88BC92B}"/>
          </ac:spMkLst>
        </pc:spChg>
        <pc:spChg chg="mod">
          <ac:chgData name="Boban Srezovski" userId="d2c5dd452d77a740" providerId="LiveId" clId="{C03E1E6C-3207-40A3-A8BD-A49F174B5349}" dt="2022-04-06T20:48:29.191" v="3408" actId="20577"/>
          <ac:spMkLst>
            <pc:docMk/>
            <pc:sldMk cId="1063765188" sldId="738"/>
            <ac:spMk id="3" creationId="{04DEE014-7AF1-4F36-8CA3-47B1FE6D0365}"/>
          </ac:spMkLst>
        </pc:spChg>
        <pc:picChg chg="del">
          <ac:chgData name="Boban Srezovski" userId="d2c5dd452d77a740" providerId="LiveId" clId="{C03E1E6C-3207-40A3-A8BD-A49F174B5349}" dt="2022-04-06T20:47:20.296" v="3371" actId="478"/>
          <ac:picMkLst>
            <pc:docMk/>
            <pc:sldMk cId="1063765188" sldId="738"/>
            <ac:picMk id="5" creationId="{C95E6A3C-39A9-4649-B6B0-A2799C084974}"/>
          </ac:picMkLst>
        </pc:picChg>
        <pc:picChg chg="add mod">
          <ac:chgData name="Boban Srezovski" userId="d2c5dd452d77a740" providerId="LiveId" clId="{C03E1E6C-3207-40A3-A8BD-A49F174B5349}" dt="2022-04-06T20:48:33.254" v="3409" actId="1076"/>
          <ac:picMkLst>
            <pc:docMk/>
            <pc:sldMk cId="1063765188" sldId="738"/>
            <ac:picMk id="6" creationId="{51961BE0-5527-480A-B4BB-E1F2B4FE25E9}"/>
          </ac:picMkLst>
        </pc:picChg>
        <pc:picChg chg="add mod">
          <ac:chgData name="Boban Srezovski" userId="d2c5dd452d77a740" providerId="LiveId" clId="{C03E1E6C-3207-40A3-A8BD-A49F174B5349}" dt="2022-04-06T20:48:38.214" v="3411" actId="1076"/>
          <ac:picMkLst>
            <pc:docMk/>
            <pc:sldMk cId="1063765188" sldId="738"/>
            <ac:picMk id="8" creationId="{281A2E74-46D4-45ED-92C0-CD114E2DBFD3}"/>
          </ac:picMkLst>
        </pc:picChg>
        <pc:picChg chg="add mod">
          <ac:chgData name="Boban Srezovski" userId="d2c5dd452d77a740" providerId="LiveId" clId="{C03E1E6C-3207-40A3-A8BD-A49F174B5349}" dt="2022-04-06T20:48:40.438" v="3413" actId="1076"/>
          <ac:picMkLst>
            <pc:docMk/>
            <pc:sldMk cId="1063765188" sldId="738"/>
            <ac:picMk id="10" creationId="{4AC9C340-6D7D-4706-BCFC-BEDB8279C562}"/>
          </ac:picMkLst>
        </pc:picChg>
      </pc:sldChg>
      <pc:sldChg chg="addSp delSp modSp mod">
        <pc:chgData name="Boban Srezovski" userId="d2c5dd452d77a740" providerId="LiveId" clId="{C03E1E6C-3207-40A3-A8BD-A49F174B5349}" dt="2022-04-06T20:49:39.295" v="3425" actId="14100"/>
        <pc:sldMkLst>
          <pc:docMk/>
          <pc:sldMk cId="1797596072" sldId="739"/>
        </pc:sldMkLst>
        <pc:spChg chg="mod">
          <ac:chgData name="Boban Srezovski" userId="d2c5dd452d77a740" providerId="LiveId" clId="{C03E1E6C-3207-40A3-A8BD-A49F174B5349}" dt="2022-04-06T20:48:59.954" v="3414"/>
          <ac:spMkLst>
            <pc:docMk/>
            <pc:sldMk cId="1797596072" sldId="739"/>
            <ac:spMk id="2" creationId="{86201D5A-8FA4-43E9-9A1B-4258D88BC92B}"/>
          </ac:spMkLst>
        </pc:spChg>
        <pc:spChg chg="mod">
          <ac:chgData name="Boban Srezovski" userId="d2c5dd452d77a740" providerId="LiveId" clId="{C03E1E6C-3207-40A3-A8BD-A49F174B5349}" dt="2022-04-06T20:49:39.295" v="3425" actId="14100"/>
          <ac:spMkLst>
            <pc:docMk/>
            <pc:sldMk cId="1797596072" sldId="739"/>
            <ac:spMk id="3" creationId="{04DEE014-7AF1-4F36-8CA3-47B1FE6D0365}"/>
          </ac:spMkLst>
        </pc:spChg>
        <pc:picChg chg="del">
          <ac:chgData name="Boban Srezovski" userId="d2c5dd452d77a740" providerId="LiveId" clId="{C03E1E6C-3207-40A3-A8BD-A49F174B5349}" dt="2022-04-06T20:49:07.119" v="3416" actId="478"/>
          <ac:picMkLst>
            <pc:docMk/>
            <pc:sldMk cId="1797596072" sldId="739"/>
            <ac:picMk id="5" creationId="{C95E6A3C-39A9-4649-B6B0-A2799C084974}"/>
          </ac:picMkLst>
        </pc:picChg>
        <pc:picChg chg="add mod">
          <ac:chgData name="Boban Srezovski" userId="d2c5dd452d77a740" providerId="LiveId" clId="{C03E1E6C-3207-40A3-A8BD-A49F174B5349}" dt="2022-04-06T20:49:18.902" v="3418" actId="1076"/>
          <ac:picMkLst>
            <pc:docMk/>
            <pc:sldMk cId="1797596072" sldId="739"/>
            <ac:picMk id="6" creationId="{F01ACD48-D9C4-469A-B69B-781F7BACF87A}"/>
          </ac:picMkLst>
        </pc:picChg>
      </pc:sldChg>
      <pc:sldChg chg="del">
        <pc:chgData name="Boban Srezovski" userId="d2c5dd452d77a740" providerId="LiveId" clId="{C03E1E6C-3207-40A3-A8BD-A49F174B5349}" dt="2022-04-06T20:49:48.803" v="3426" actId="47"/>
        <pc:sldMkLst>
          <pc:docMk/>
          <pc:sldMk cId="1328602298" sldId="740"/>
        </pc:sldMkLst>
      </pc:sldChg>
      <pc:sldChg chg="addSp modSp mod">
        <pc:chgData name="Boban Srezovski" userId="d2c5dd452d77a740" providerId="LiveId" clId="{C03E1E6C-3207-40A3-A8BD-A49F174B5349}" dt="2022-04-06T20:50:33.438" v="3443" actId="6549"/>
        <pc:sldMkLst>
          <pc:docMk/>
          <pc:sldMk cId="2019402596" sldId="741"/>
        </pc:sldMkLst>
        <pc:spChg chg="mod">
          <ac:chgData name="Boban Srezovski" userId="d2c5dd452d77a740" providerId="LiveId" clId="{C03E1E6C-3207-40A3-A8BD-A49F174B5349}" dt="2022-04-06T20:49:55.869" v="3430"/>
          <ac:spMkLst>
            <pc:docMk/>
            <pc:sldMk cId="2019402596" sldId="741"/>
            <ac:spMk id="2" creationId="{62EA672E-8955-444E-8AE6-7BD779ECF99A}"/>
          </ac:spMkLst>
        </pc:spChg>
        <pc:spChg chg="mod">
          <ac:chgData name="Boban Srezovski" userId="d2c5dd452d77a740" providerId="LiveId" clId="{C03E1E6C-3207-40A3-A8BD-A49F174B5349}" dt="2022-04-06T20:50:33.438" v="3443" actId="6549"/>
          <ac:spMkLst>
            <pc:docMk/>
            <pc:sldMk cId="2019402596" sldId="741"/>
            <ac:spMk id="3" creationId="{0E0CE5A0-7664-4670-A12A-6FD22D3D02F9}"/>
          </ac:spMkLst>
        </pc:spChg>
        <pc:picChg chg="add mod">
          <ac:chgData name="Boban Srezovski" userId="d2c5dd452d77a740" providerId="LiveId" clId="{C03E1E6C-3207-40A3-A8BD-A49F174B5349}" dt="2022-04-06T20:50:21.615" v="3435" actId="1076"/>
          <ac:picMkLst>
            <pc:docMk/>
            <pc:sldMk cId="2019402596" sldId="741"/>
            <ac:picMk id="5" creationId="{FC2756CC-7E1E-4832-86B5-5B582686E834}"/>
          </ac:picMkLst>
        </pc:picChg>
      </pc:sldChg>
      <pc:sldChg chg="addSp delSp modSp mod">
        <pc:chgData name="Boban Srezovski" userId="d2c5dd452d77a740" providerId="LiveId" clId="{C03E1E6C-3207-40A3-A8BD-A49F174B5349}" dt="2022-04-06T20:51:14.846" v="3460" actId="6549"/>
        <pc:sldMkLst>
          <pc:docMk/>
          <pc:sldMk cId="2189805555" sldId="742"/>
        </pc:sldMkLst>
        <pc:spChg chg="mod">
          <ac:chgData name="Boban Srezovski" userId="d2c5dd452d77a740" providerId="LiveId" clId="{C03E1E6C-3207-40A3-A8BD-A49F174B5349}" dt="2022-04-06T20:50:42.139" v="3444"/>
          <ac:spMkLst>
            <pc:docMk/>
            <pc:sldMk cId="2189805555" sldId="742"/>
            <ac:spMk id="2" creationId="{62EA672E-8955-444E-8AE6-7BD779ECF99A}"/>
          </ac:spMkLst>
        </pc:spChg>
        <pc:spChg chg="mod">
          <ac:chgData name="Boban Srezovski" userId="d2c5dd452d77a740" providerId="LiveId" clId="{C03E1E6C-3207-40A3-A8BD-A49F174B5349}" dt="2022-04-06T20:51:14.846" v="3460" actId="6549"/>
          <ac:spMkLst>
            <pc:docMk/>
            <pc:sldMk cId="2189805555" sldId="742"/>
            <ac:spMk id="3" creationId="{0E0CE5A0-7664-4670-A12A-6FD22D3D02F9}"/>
          </ac:spMkLst>
        </pc:spChg>
        <pc:picChg chg="del">
          <ac:chgData name="Boban Srezovski" userId="d2c5dd452d77a740" providerId="LiveId" clId="{C03E1E6C-3207-40A3-A8BD-A49F174B5349}" dt="2022-04-06T20:50:48.479" v="3447" actId="478"/>
          <ac:picMkLst>
            <pc:docMk/>
            <pc:sldMk cId="2189805555" sldId="742"/>
            <ac:picMk id="5" creationId="{9332E799-3642-4A64-BDB8-DE5D39819FFD}"/>
          </ac:picMkLst>
        </pc:picChg>
        <pc:picChg chg="add mod">
          <ac:chgData name="Boban Srezovski" userId="d2c5dd452d77a740" providerId="LiveId" clId="{C03E1E6C-3207-40A3-A8BD-A49F174B5349}" dt="2022-04-06T20:51:04.438" v="3451" actId="1076"/>
          <ac:picMkLst>
            <pc:docMk/>
            <pc:sldMk cId="2189805555" sldId="742"/>
            <ac:picMk id="6" creationId="{335CE1E8-7646-4FD0-A1F7-9E81CF46681D}"/>
          </ac:picMkLst>
        </pc:picChg>
      </pc:sldChg>
      <pc:sldChg chg="delSp modSp mod">
        <pc:chgData name="Boban Srezovski" userId="d2c5dd452d77a740" providerId="LiveId" clId="{C03E1E6C-3207-40A3-A8BD-A49F174B5349}" dt="2022-04-06T20:52:30.490" v="3488"/>
        <pc:sldMkLst>
          <pc:docMk/>
          <pc:sldMk cId="713041873" sldId="743"/>
        </pc:sldMkLst>
        <pc:spChg chg="mod">
          <ac:chgData name="Boban Srezovski" userId="d2c5dd452d77a740" providerId="LiveId" clId="{C03E1E6C-3207-40A3-A8BD-A49F174B5349}" dt="2022-04-06T20:52:30.490" v="3488"/>
          <ac:spMkLst>
            <pc:docMk/>
            <pc:sldMk cId="713041873" sldId="743"/>
            <ac:spMk id="2" creationId="{62EA672E-8955-444E-8AE6-7BD779ECF99A}"/>
          </ac:spMkLst>
        </pc:spChg>
        <pc:spChg chg="mod">
          <ac:chgData name="Boban Srezovski" userId="d2c5dd452d77a740" providerId="LiveId" clId="{C03E1E6C-3207-40A3-A8BD-A49F174B5349}" dt="2022-04-06T20:52:23.632" v="3487" actId="122"/>
          <ac:spMkLst>
            <pc:docMk/>
            <pc:sldMk cId="713041873" sldId="743"/>
            <ac:spMk id="3" creationId="{0E0CE5A0-7664-4670-A12A-6FD22D3D02F9}"/>
          </ac:spMkLst>
        </pc:spChg>
        <pc:picChg chg="del">
          <ac:chgData name="Boban Srezovski" userId="d2c5dd452d77a740" providerId="LiveId" clId="{C03E1E6C-3207-40A3-A8BD-A49F174B5349}" dt="2022-04-06T20:51:42.670" v="3461" actId="478"/>
          <ac:picMkLst>
            <pc:docMk/>
            <pc:sldMk cId="713041873" sldId="743"/>
            <ac:picMk id="6" creationId="{FCE28819-CFEF-40C5-A808-A8EC5BC6047E}"/>
          </ac:picMkLst>
        </pc:picChg>
      </pc:sldChg>
      <pc:sldChg chg="modSp mod">
        <pc:chgData name="Boban Srezovski" userId="d2c5dd452d77a740" providerId="LiveId" clId="{C03E1E6C-3207-40A3-A8BD-A49F174B5349}" dt="2022-04-06T20:54:28.723" v="3541" actId="14100"/>
        <pc:sldMkLst>
          <pc:docMk/>
          <pc:sldMk cId="3707644099" sldId="744"/>
        </pc:sldMkLst>
        <pc:spChg chg="mod">
          <ac:chgData name="Boban Srezovski" userId="d2c5dd452d77a740" providerId="LiveId" clId="{C03E1E6C-3207-40A3-A8BD-A49F174B5349}" dt="2022-04-06T20:54:16.835" v="3537"/>
          <ac:spMkLst>
            <pc:docMk/>
            <pc:sldMk cId="3707644099" sldId="744"/>
            <ac:spMk id="2" creationId="{F470E02C-2118-4B1E-857E-E9CDD4D4EFF1}"/>
          </ac:spMkLst>
        </pc:spChg>
        <pc:spChg chg="mod">
          <ac:chgData name="Boban Srezovski" userId="d2c5dd452d77a740" providerId="LiveId" clId="{C03E1E6C-3207-40A3-A8BD-A49F174B5349}" dt="2022-04-06T20:54:28.723" v="3541" actId="14100"/>
          <ac:spMkLst>
            <pc:docMk/>
            <pc:sldMk cId="3707644099" sldId="744"/>
            <ac:spMk id="3" creationId="{DF5F7F24-6266-4D85-9A18-EF9A395783D5}"/>
          </ac:spMkLst>
        </pc:spChg>
      </pc:sldChg>
      <pc:sldChg chg="addSp delSp modSp mod">
        <pc:chgData name="Boban Srezovski" userId="d2c5dd452d77a740" providerId="LiveId" clId="{C03E1E6C-3207-40A3-A8BD-A49F174B5349}" dt="2022-04-06T20:57:08.678" v="3610" actId="12"/>
        <pc:sldMkLst>
          <pc:docMk/>
          <pc:sldMk cId="163534013" sldId="745"/>
        </pc:sldMkLst>
        <pc:spChg chg="mod">
          <ac:chgData name="Boban Srezovski" userId="d2c5dd452d77a740" providerId="LiveId" clId="{C03E1E6C-3207-40A3-A8BD-A49F174B5349}" dt="2022-04-06T20:56:40.315" v="3602"/>
          <ac:spMkLst>
            <pc:docMk/>
            <pc:sldMk cId="163534013" sldId="745"/>
            <ac:spMk id="2" creationId="{F470E02C-2118-4B1E-857E-E9CDD4D4EFF1}"/>
          </ac:spMkLst>
        </pc:spChg>
        <pc:spChg chg="mod">
          <ac:chgData name="Boban Srezovski" userId="d2c5dd452d77a740" providerId="LiveId" clId="{C03E1E6C-3207-40A3-A8BD-A49F174B5349}" dt="2022-04-06T20:57:08.678" v="3610" actId="12"/>
          <ac:spMkLst>
            <pc:docMk/>
            <pc:sldMk cId="163534013" sldId="745"/>
            <ac:spMk id="3" creationId="{DF5F7F24-6266-4D85-9A18-EF9A395783D5}"/>
          </ac:spMkLst>
        </pc:spChg>
        <pc:picChg chg="add mod">
          <ac:chgData name="Boban Srezovski" userId="d2c5dd452d77a740" providerId="LiveId" clId="{C03E1E6C-3207-40A3-A8BD-A49F174B5349}" dt="2022-04-06T20:56:58.414" v="3607" actId="1076"/>
          <ac:picMkLst>
            <pc:docMk/>
            <pc:sldMk cId="163534013" sldId="745"/>
            <ac:picMk id="5" creationId="{4BFF70F7-B88B-4E1D-AF5D-F28372C500D1}"/>
          </ac:picMkLst>
        </pc:picChg>
        <pc:picChg chg="del">
          <ac:chgData name="Boban Srezovski" userId="d2c5dd452d77a740" providerId="LiveId" clId="{C03E1E6C-3207-40A3-A8BD-A49F174B5349}" dt="2022-04-06T20:56:52.450" v="3603" actId="478"/>
          <ac:picMkLst>
            <pc:docMk/>
            <pc:sldMk cId="163534013" sldId="745"/>
            <ac:picMk id="7" creationId="{06685C25-6CE7-4660-92A4-62427C4E376F}"/>
          </ac:picMkLst>
        </pc:picChg>
      </pc:sldChg>
      <pc:sldChg chg="addSp delSp modSp mod">
        <pc:chgData name="Boban Srezovski" userId="d2c5dd452d77a740" providerId="LiveId" clId="{C03E1E6C-3207-40A3-A8BD-A49F174B5349}" dt="2022-04-06T20:56:37.388" v="3600"/>
        <pc:sldMkLst>
          <pc:docMk/>
          <pc:sldMk cId="2803513687" sldId="746"/>
        </pc:sldMkLst>
        <pc:spChg chg="mod">
          <ac:chgData name="Boban Srezovski" userId="d2c5dd452d77a740" providerId="LiveId" clId="{C03E1E6C-3207-40A3-A8BD-A49F174B5349}" dt="2022-04-06T20:56:37.388" v="3600"/>
          <ac:spMkLst>
            <pc:docMk/>
            <pc:sldMk cId="2803513687" sldId="746"/>
            <ac:spMk id="2" creationId="{F470E02C-2118-4B1E-857E-E9CDD4D4EFF1}"/>
          </ac:spMkLst>
        </pc:spChg>
        <pc:spChg chg="mod">
          <ac:chgData name="Boban Srezovski" userId="d2c5dd452d77a740" providerId="LiveId" clId="{C03E1E6C-3207-40A3-A8BD-A49F174B5349}" dt="2022-04-06T20:56:23.076" v="3598" actId="14100"/>
          <ac:spMkLst>
            <pc:docMk/>
            <pc:sldMk cId="2803513687" sldId="746"/>
            <ac:spMk id="3" creationId="{DF5F7F24-6266-4D85-9A18-EF9A395783D5}"/>
          </ac:spMkLst>
        </pc:spChg>
        <pc:picChg chg="del">
          <ac:chgData name="Boban Srezovski" userId="d2c5dd452d77a740" providerId="LiveId" clId="{C03E1E6C-3207-40A3-A8BD-A49F174B5349}" dt="2022-04-06T20:55:08.326" v="3579" actId="478"/>
          <ac:picMkLst>
            <pc:docMk/>
            <pc:sldMk cId="2803513687" sldId="746"/>
            <ac:picMk id="5" creationId="{AA550AF8-07A8-4CF0-96E7-0BF635FE60A2}"/>
          </ac:picMkLst>
        </pc:picChg>
        <pc:picChg chg="add mod">
          <ac:chgData name="Boban Srezovski" userId="d2c5dd452d77a740" providerId="LiveId" clId="{C03E1E6C-3207-40A3-A8BD-A49F174B5349}" dt="2022-04-06T20:56:22.104" v="3596" actId="1076"/>
          <ac:picMkLst>
            <pc:docMk/>
            <pc:sldMk cId="2803513687" sldId="746"/>
            <ac:picMk id="6" creationId="{A7E01F2E-EADC-4898-9BC8-12641896C109}"/>
          </ac:picMkLst>
        </pc:picChg>
      </pc:sldChg>
      <pc:sldChg chg="addSp modSp add mod ord">
        <pc:chgData name="Boban Srezovski" userId="d2c5dd452d77a740" providerId="LiveId" clId="{C03E1E6C-3207-40A3-A8BD-A49F174B5349}" dt="2022-04-06T17:17:25.329" v="176" actId="242"/>
        <pc:sldMkLst>
          <pc:docMk/>
          <pc:sldMk cId="2612296776" sldId="752"/>
        </pc:sldMkLst>
        <pc:spChg chg="mod">
          <ac:chgData name="Boban Srezovski" userId="d2c5dd452d77a740" providerId="LiveId" clId="{C03E1E6C-3207-40A3-A8BD-A49F174B5349}" dt="2022-04-06T17:17:25.329" v="176" actId="242"/>
          <ac:spMkLst>
            <pc:docMk/>
            <pc:sldMk cId="2612296776" sldId="752"/>
            <ac:spMk id="3" creationId="{7106CDAC-8D05-41FE-BA32-A7D942AF277E}"/>
          </ac:spMkLst>
        </pc:spChg>
        <pc:picChg chg="add mod">
          <ac:chgData name="Boban Srezovski" userId="d2c5dd452d77a740" providerId="LiveId" clId="{C03E1E6C-3207-40A3-A8BD-A49F174B5349}" dt="2022-04-06T17:17:10.573" v="171" actId="14100"/>
          <ac:picMkLst>
            <pc:docMk/>
            <pc:sldMk cId="2612296776" sldId="752"/>
            <ac:picMk id="5" creationId="{FDBC6A45-A2FD-4227-BD10-DF4DDAB8C98B}"/>
          </ac:picMkLst>
        </pc:picChg>
      </pc:sldChg>
      <pc:sldChg chg="addSp delSp modSp add mod">
        <pc:chgData name="Boban Srezovski" userId="d2c5dd452d77a740" providerId="LiveId" clId="{C03E1E6C-3207-40A3-A8BD-A49F174B5349}" dt="2022-04-06T17:17:58.240" v="184" actId="20577"/>
        <pc:sldMkLst>
          <pc:docMk/>
          <pc:sldMk cId="914560263" sldId="753"/>
        </pc:sldMkLst>
        <pc:spChg chg="mod">
          <ac:chgData name="Boban Srezovski" userId="d2c5dd452d77a740" providerId="LiveId" clId="{C03E1E6C-3207-40A3-A8BD-A49F174B5349}" dt="2022-04-06T17:17:58.240" v="184" actId="20577"/>
          <ac:spMkLst>
            <pc:docMk/>
            <pc:sldMk cId="914560263" sldId="753"/>
            <ac:spMk id="3" creationId="{7106CDAC-8D05-41FE-BA32-A7D942AF277E}"/>
          </ac:spMkLst>
        </pc:spChg>
        <pc:picChg chg="del">
          <ac:chgData name="Boban Srezovski" userId="d2c5dd452d77a740" providerId="LiveId" clId="{C03E1E6C-3207-40A3-A8BD-A49F174B5349}" dt="2022-04-06T17:17:40.608" v="179" actId="478"/>
          <ac:picMkLst>
            <pc:docMk/>
            <pc:sldMk cId="914560263" sldId="753"/>
            <ac:picMk id="5" creationId="{FDBC6A45-A2FD-4227-BD10-DF4DDAB8C98B}"/>
          </ac:picMkLst>
        </pc:picChg>
        <pc:picChg chg="add mod">
          <ac:chgData name="Boban Srezovski" userId="d2c5dd452d77a740" providerId="LiveId" clId="{C03E1E6C-3207-40A3-A8BD-A49F174B5349}" dt="2022-04-06T17:17:49.798" v="182" actId="14100"/>
          <ac:picMkLst>
            <pc:docMk/>
            <pc:sldMk cId="914560263" sldId="753"/>
            <ac:picMk id="6" creationId="{ECEFA46F-68F5-48EB-97C2-EE197A0445FD}"/>
          </ac:picMkLst>
        </pc:picChg>
      </pc:sldChg>
      <pc:sldChg chg="addSp delSp modSp add mod">
        <pc:chgData name="Boban Srezovski" userId="d2c5dd452d77a740" providerId="LiveId" clId="{C03E1E6C-3207-40A3-A8BD-A49F174B5349}" dt="2022-04-06T17:18:17.413" v="188" actId="1076"/>
        <pc:sldMkLst>
          <pc:docMk/>
          <pc:sldMk cId="454140840" sldId="754"/>
        </pc:sldMkLst>
        <pc:spChg chg="mod">
          <ac:chgData name="Boban Srezovski" userId="d2c5dd452d77a740" providerId="LiveId" clId="{C03E1E6C-3207-40A3-A8BD-A49F174B5349}" dt="2022-04-06T17:18:04.328" v="185" actId="20577"/>
          <ac:spMkLst>
            <pc:docMk/>
            <pc:sldMk cId="454140840" sldId="754"/>
            <ac:spMk id="3" creationId="{7106CDAC-8D05-41FE-BA32-A7D942AF277E}"/>
          </ac:spMkLst>
        </pc:spChg>
        <pc:picChg chg="add mod">
          <ac:chgData name="Boban Srezovski" userId="d2c5dd452d77a740" providerId="LiveId" clId="{C03E1E6C-3207-40A3-A8BD-A49F174B5349}" dt="2022-04-06T17:18:17.413" v="188" actId="1076"/>
          <ac:picMkLst>
            <pc:docMk/>
            <pc:sldMk cId="454140840" sldId="754"/>
            <ac:picMk id="5" creationId="{E8109B93-98CB-4AE2-BE3A-806222D285EB}"/>
          </ac:picMkLst>
        </pc:picChg>
        <pc:picChg chg="del">
          <ac:chgData name="Boban Srezovski" userId="d2c5dd452d77a740" providerId="LiveId" clId="{C03E1E6C-3207-40A3-A8BD-A49F174B5349}" dt="2022-04-06T17:18:14.015" v="186" actId="478"/>
          <ac:picMkLst>
            <pc:docMk/>
            <pc:sldMk cId="454140840" sldId="754"/>
            <ac:picMk id="6" creationId="{ECEFA46F-68F5-48EB-97C2-EE197A0445FD}"/>
          </ac:picMkLst>
        </pc:picChg>
      </pc:sldChg>
      <pc:sldChg chg="add del">
        <pc:chgData name="Boban Srezovski" userId="d2c5dd452d77a740" providerId="LiveId" clId="{C03E1E6C-3207-40A3-A8BD-A49F174B5349}" dt="2022-04-06T17:28:00.049" v="372"/>
        <pc:sldMkLst>
          <pc:docMk/>
          <pc:sldMk cId="544376894" sldId="755"/>
        </pc:sldMkLst>
      </pc:sldChg>
      <pc:sldChg chg="addSp modSp add mod">
        <pc:chgData name="Boban Srezovski" userId="d2c5dd452d77a740" providerId="LiveId" clId="{C03E1E6C-3207-40A3-A8BD-A49F174B5349}" dt="2022-04-06T17:29:32.710" v="391" actId="1076"/>
        <pc:sldMkLst>
          <pc:docMk/>
          <pc:sldMk cId="3177989252" sldId="755"/>
        </pc:sldMkLst>
        <pc:spChg chg="mod">
          <ac:chgData name="Boban Srezovski" userId="d2c5dd452d77a740" providerId="LiveId" clId="{C03E1E6C-3207-40A3-A8BD-A49F174B5349}" dt="2022-04-06T17:28:22.904" v="380" actId="6549"/>
          <ac:spMkLst>
            <pc:docMk/>
            <pc:sldMk cId="3177989252" sldId="755"/>
            <ac:spMk id="3" creationId="{7191CFFF-53FD-4C64-9590-01216DEF2680}"/>
          </ac:spMkLst>
        </pc:spChg>
        <pc:picChg chg="add mod">
          <ac:chgData name="Boban Srezovski" userId="d2c5dd452d77a740" providerId="LiveId" clId="{C03E1E6C-3207-40A3-A8BD-A49F174B5349}" dt="2022-04-06T17:28:54.903" v="386" actId="1076"/>
          <ac:picMkLst>
            <pc:docMk/>
            <pc:sldMk cId="3177989252" sldId="755"/>
            <ac:picMk id="5" creationId="{DDC49EAA-02B3-4FB5-8F93-07229BA995F1}"/>
          </ac:picMkLst>
        </pc:picChg>
        <pc:picChg chg="add mod">
          <ac:chgData name="Boban Srezovski" userId="d2c5dd452d77a740" providerId="LiveId" clId="{C03E1E6C-3207-40A3-A8BD-A49F174B5349}" dt="2022-04-06T17:29:32.710" v="391" actId="1076"/>
          <ac:picMkLst>
            <pc:docMk/>
            <pc:sldMk cId="3177989252" sldId="755"/>
            <ac:picMk id="7" creationId="{530B4DEF-D991-41A9-B5F3-D2E364940350}"/>
          </ac:picMkLst>
        </pc:picChg>
      </pc:sldChg>
      <pc:sldChg chg="addSp modSp add mod">
        <pc:chgData name="Boban Srezovski" userId="d2c5dd452d77a740" providerId="LiveId" clId="{C03E1E6C-3207-40A3-A8BD-A49F174B5349}" dt="2022-04-06T18:02:04.270" v="876" actId="1076"/>
        <pc:sldMkLst>
          <pc:docMk/>
          <pc:sldMk cId="1630669477" sldId="756"/>
        </pc:sldMkLst>
        <pc:spChg chg="mod">
          <ac:chgData name="Boban Srezovski" userId="d2c5dd452d77a740" providerId="LiveId" clId="{C03E1E6C-3207-40A3-A8BD-A49F174B5349}" dt="2022-04-06T18:01:58.016" v="874" actId="122"/>
          <ac:spMkLst>
            <pc:docMk/>
            <pc:sldMk cId="1630669477" sldId="756"/>
            <ac:spMk id="3" creationId="{7191CFFF-53FD-4C64-9590-01216DEF2680}"/>
          </ac:spMkLst>
        </pc:spChg>
        <pc:picChg chg="add mod">
          <ac:chgData name="Boban Srezovski" userId="d2c5dd452d77a740" providerId="LiveId" clId="{C03E1E6C-3207-40A3-A8BD-A49F174B5349}" dt="2022-04-06T18:02:04.270" v="876" actId="1076"/>
          <ac:picMkLst>
            <pc:docMk/>
            <pc:sldMk cId="1630669477" sldId="756"/>
            <ac:picMk id="5" creationId="{3E6A7B73-B3A6-4F3A-A15B-D3804165064B}"/>
          </ac:picMkLst>
        </pc:picChg>
      </pc:sldChg>
      <pc:sldChg chg="add del">
        <pc:chgData name="Boban Srezovski" userId="d2c5dd452d77a740" providerId="LiveId" clId="{C03E1E6C-3207-40A3-A8BD-A49F174B5349}" dt="2022-04-06T18:01:25.463" v="860"/>
        <pc:sldMkLst>
          <pc:docMk/>
          <pc:sldMk cId="3854515824" sldId="756"/>
        </pc:sldMkLst>
      </pc:sldChg>
      <pc:sldChg chg="addSp modSp add mod ord">
        <pc:chgData name="Boban Srezovski" userId="d2c5dd452d77a740" providerId="LiveId" clId="{C03E1E6C-3207-40A3-A8BD-A49F174B5349}" dt="2022-04-06T18:08:45.721" v="1037" actId="20577"/>
        <pc:sldMkLst>
          <pc:docMk/>
          <pc:sldMk cId="1392238368" sldId="757"/>
        </pc:sldMkLst>
        <pc:spChg chg="mod">
          <ac:chgData name="Boban Srezovski" userId="d2c5dd452d77a740" providerId="LiveId" clId="{C03E1E6C-3207-40A3-A8BD-A49F174B5349}" dt="2022-04-06T18:08:45.721" v="1037" actId="20577"/>
          <ac:spMkLst>
            <pc:docMk/>
            <pc:sldMk cId="1392238368" sldId="757"/>
            <ac:spMk id="3" creationId="{7191CFFF-53FD-4C64-9590-01216DEF2680}"/>
          </ac:spMkLst>
        </pc:spChg>
        <pc:spChg chg="add mod">
          <ac:chgData name="Boban Srezovski" userId="d2c5dd452d77a740" providerId="LiveId" clId="{C03E1E6C-3207-40A3-A8BD-A49F174B5349}" dt="2022-04-06T18:06:31.561" v="998" actId="255"/>
          <ac:spMkLst>
            <pc:docMk/>
            <pc:sldMk cId="1392238368" sldId="757"/>
            <ac:spMk id="4" creationId="{56555459-FB11-48BD-AD09-07BA995D343B}"/>
          </ac:spMkLst>
        </pc:spChg>
      </pc:sldChg>
      <pc:sldChg chg="delSp modSp add mod">
        <pc:chgData name="Boban Srezovski" userId="d2c5dd452d77a740" providerId="LiveId" clId="{C03E1E6C-3207-40A3-A8BD-A49F174B5349}" dt="2022-04-06T18:07:53.271" v="1023" actId="20577"/>
        <pc:sldMkLst>
          <pc:docMk/>
          <pc:sldMk cId="2008177225" sldId="758"/>
        </pc:sldMkLst>
        <pc:spChg chg="mod">
          <ac:chgData name="Boban Srezovski" userId="d2c5dd452d77a740" providerId="LiveId" clId="{C03E1E6C-3207-40A3-A8BD-A49F174B5349}" dt="2022-04-06T18:07:53.271" v="1023" actId="20577"/>
          <ac:spMkLst>
            <pc:docMk/>
            <pc:sldMk cId="2008177225" sldId="758"/>
            <ac:spMk id="3" creationId="{7191CFFF-53FD-4C64-9590-01216DEF2680}"/>
          </ac:spMkLst>
        </pc:spChg>
        <pc:spChg chg="del">
          <ac:chgData name="Boban Srezovski" userId="d2c5dd452d77a740" providerId="LiveId" clId="{C03E1E6C-3207-40A3-A8BD-A49F174B5349}" dt="2022-04-06T18:07:19.583" v="1002" actId="478"/>
          <ac:spMkLst>
            <pc:docMk/>
            <pc:sldMk cId="2008177225" sldId="758"/>
            <ac:spMk id="4" creationId="{56555459-FB11-48BD-AD09-07BA995D343B}"/>
          </ac:spMkLst>
        </pc:spChg>
      </pc:sldChg>
      <pc:sldChg chg="addSp modSp add mod">
        <pc:chgData name="Boban Srezovski" userId="d2c5dd452d77a740" providerId="LiveId" clId="{C03E1E6C-3207-40A3-A8BD-A49F174B5349}" dt="2022-04-06T18:08:24.654" v="1036" actId="14100"/>
        <pc:sldMkLst>
          <pc:docMk/>
          <pc:sldMk cId="2020260713" sldId="759"/>
        </pc:sldMkLst>
        <pc:spChg chg="mod">
          <ac:chgData name="Boban Srezovski" userId="d2c5dd452d77a740" providerId="LiveId" clId="{C03E1E6C-3207-40A3-A8BD-A49F174B5349}" dt="2022-04-06T18:08:24.654" v="1036" actId="14100"/>
          <ac:spMkLst>
            <pc:docMk/>
            <pc:sldMk cId="2020260713" sldId="759"/>
            <ac:spMk id="3" creationId="{7191CFFF-53FD-4C64-9590-01216DEF2680}"/>
          </ac:spMkLst>
        </pc:spChg>
        <pc:picChg chg="add mod">
          <ac:chgData name="Boban Srezovski" userId="d2c5dd452d77a740" providerId="LiveId" clId="{C03E1E6C-3207-40A3-A8BD-A49F174B5349}" dt="2022-04-06T18:08:20.773" v="1033" actId="1076"/>
          <ac:picMkLst>
            <pc:docMk/>
            <pc:sldMk cId="2020260713" sldId="759"/>
            <ac:picMk id="5" creationId="{80221C67-3684-49A6-BA9E-EF3D4A76E3BF}"/>
          </ac:picMkLst>
        </pc:picChg>
      </pc:sldChg>
      <pc:sldChg chg="modSp add mod">
        <pc:chgData name="Boban Srezovski" userId="d2c5dd452d77a740" providerId="LiveId" clId="{C03E1E6C-3207-40A3-A8BD-A49F174B5349}" dt="2022-04-06T18:10:21.064" v="1095" actId="20577"/>
        <pc:sldMkLst>
          <pc:docMk/>
          <pc:sldMk cId="1525299419" sldId="760"/>
        </pc:sldMkLst>
        <pc:spChg chg="mod">
          <ac:chgData name="Boban Srezovski" userId="d2c5dd452d77a740" providerId="LiveId" clId="{C03E1E6C-3207-40A3-A8BD-A49F174B5349}" dt="2022-04-06T18:10:21.064" v="1095" actId="20577"/>
          <ac:spMkLst>
            <pc:docMk/>
            <pc:sldMk cId="1525299419" sldId="760"/>
            <ac:spMk id="3" creationId="{7191CFFF-53FD-4C64-9590-01216DEF2680}"/>
          </ac:spMkLst>
        </pc:spChg>
      </pc:sldChg>
      <pc:sldChg chg="addSp modSp add mod ord">
        <pc:chgData name="Boban Srezovski" userId="d2c5dd452d77a740" providerId="LiveId" clId="{C03E1E6C-3207-40A3-A8BD-A49F174B5349}" dt="2022-04-06T18:17:02.974" v="1281"/>
        <pc:sldMkLst>
          <pc:docMk/>
          <pc:sldMk cId="539833753" sldId="761"/>
        </pc:sldMkLst>
        <pc:spChg chg="mod">
          <ac:chgData name="Boban Srezovski" userId="d2c5dd452d77a740" providerId="LiveId" clId="{C03E1E6C-3207-40A3-A8BD-A49F174B5349}" dt="2022-04-06T18:16:50.814" v="1276" actId="242"/>
          <ac:spMkLst>
            <pc:docMk/>
            <pc:sldMk cId="539833753" sldId="761"/>
            <ac:spMk id="6" creationId="{E4F9CF5B-8DF4-4E68-ACB9-A5CD03BA29FA}"/>
          </ac:spMkLst>
        </pc:spChg>
        <pc:picChg chg="add mod">
          <ac:chgData name="Boban Srezovski" userId="d2c5dd452d77a740" providerId="LiveId" clId="{C03E1E6C-3207-40A3-A8BD-A49F174B5349}" dt="2022-04-06T18:16:55.789" v="1278" actId="1076"/>
          <ac:picMkLst>
            <pc:docMk/>
            <pc:sldMk cId="539833753" sldId="761"/>
            <ac:picMk id="4" creationId="{A2B08E2F-34CC-48E1-B775-C43E141CBCAB}"/>
          </ac:picMkLst>
        </pc:picChg>
      </pc:sldChg>
      <pc:sldChg chg="modSp add mod ord">
        <pc:chgData name="Boban Srezovski" userId="d2c5dd452d77a740" providerId="LiveId" clId="{C03E1E6C-3207-40A3-A8BD-A49F174B5349}" dt="2022-04-06T18:17:24.614" v="1297" actId="6549"/>
        <pc:sldMkLst>
          <pc:docMk/>
          <pc:sldMk cId="3404895301" sldId="762"/>
        </pc:sldMkLst>
        <pc:spChg chg="mod">
          <ac:chgData name="Boban Srezovski" userId="d2c5dd452d77a740" providerId="LiveId" clId="{C03E1E6C-3207-40A3-A8BD-A49F174B5349}" dt="2022-04-06T18:17:24.614" v="1297" actId="6549"/>
          <ac:spMkLst>
            <pc:docMk/>
            <pc:sldMk cId="3404895301" sldId="762"/>
            <ac:spMk id="6" creationId="{E4F9CF5B-8DF4-4E68-ACB9-A5CD03BA29FA}"/>
          </ac:spMkLst>
        </pc:spChg>
      </pc:sldChg>
      <pc:sldChg chg="addSp modSp add mod">
        <pc:chgData name="Boban Srezovski" userId="d2c5dd452d77a740" providerId="LiveId" clId="{C03E1E6C-3207-40A3-A8BD-A49F174B5349}" dt="2022-04-06T18:33:33.264" v="1378" actId="242"/>
        <pc:sldMkLst>
          <pc:docMk/>
          <pc:sldMk cId="3093955719" sldId="763"/>
        </pc:sldMkLst>
        <pc:spChg chg="mod">
          <ac:chgData name="Boban Srezovski" userId="d2c5dd452d77a740" providerId="LiveId" clId="{C03E1E6C-3207-40A3-A8BD-A49F174B5349}" dt="2022-04-06T18:33:33.264" v="1378" actId="242"/>
          <ac:spMkLst>
            <pc:docMk/>
            <pc:sldMk cId="3093955719" sldId="763"/>
            <ac:spMk id="3" creationId="{7191CFFF-53FD-4C64-9590-01216DEF2680}"/>
          </ac:spMkLst>
        </pc:spChg>
        <pc:picChg chg="add mod">
          <ac:chgData name="Boban Srezovski" userId="d2c5dd452d77a740" providerId="LiveId" clId="{C03E1E6C-3207-40A3-A8BD-A49F174B5349}" dt="2022-04-06T18:33:21.870" v="1375" actId="1076"/>
          <ac:picMkLst>
            <pc:docMk/>
            <pc:sldMk cId="3093955719" sldId="763"/>
            <ac:picMk id="5" creationId="{C142DEEA-8344-4220-B81C-B92803F675E0}"/>
          </ac:picMkLst>
        </pc:picChg>
      </pc:sldChg>
      <pc:sldChg chg="modSp add mod">
        <pc:chgData name="Boban Srezovski" userId="d2c5dd452d77a740" providerId="LiveId" clId="{C03E1E6C-3207-40A3-A8BD-A49F174B5349}" dt="2022-04-06T18:33:49.719" v="1420" actId="14100"/>
        <pc:sldMkLst>
          <pc:docMk/>
          <pc:sldMk cId="824014817" sldId="764"/>
        </pc:sldMkLst>
        <pc:spChg chg="mod">
          <ac:chgData name="Boban Srezovski" userId="d2c5dd452d77a740" providerId="LiveId" clId="{C03E1E6C-3207-40A3-A8BD-A49F174B5349}" dt="2022-04-06T18:33:49.719" v="1420" actId="14100"/>
          <ac:spMkLst>
            <pc:docMk/>
            <pc:sldMk cId="824014817" sldId="764"/>
            <ac:spMk id="3" creationId="{7191CFFF-53FD-4C64-9590-01216DEF2680}"/>
          </ac:spMkLst>
        </pc:spChg>
      </pc:sldChg>
      <pc:sldChg chg="addSp modSp add mod ord">
        <pc:chgData name="Boban Srezovski" userId="d2c5dd452d77a740" providerId="LiveId" clId="{C03E1E6C-3207-40A3-A8BD-A49F174B5349}" dt="2022-04-06T18:44:26.378" v="1609"/>
        <pc:sldMkLst>
          <pc:docMk/>
          <pc:sldMk cId="3902476571" sldId="765"/>
        </pc:sldMkLst>
        <pc:spChg chg="mod">
          <ac:chgData name="Boban Srezovski" userId="d2c5dd452d77a740" providerId="LiveId" clId="{C03E1E6C-3207-40A3-A8BD-A49F174B5349}" dt="2022-04-06T18:36:18.120" v="1499" actId="14100"/>
          <ac:spMkLst>
            <pc:docMk/>
            <pc:sldMk cId="3902476571" sldId="765"/>
            <ac:spMk id="3" creationId="{7191CFFF-53FD-4C64-9590-01216DEF2680}"/>
          </ac:spMkLst>
        </pc:spChg>
        <pc:picChg chg="add mod">
          <ac:chgData name="Boban Srezovski" userId="d2c5dd452d77a740" providerId="LiveId" clId="{C03E1E6C-3207-40A3-A8BD-A49F174B5349}" dt="2022-04-06T18:36:26.918" v="1501" actId="14100"/>
          <ac:picMkLst>
            <pc:docMk/>
            <pc:sldMk cId="3902476571" sldId="765"/>
            <ac:picMk id="5" creationId="{BD8E65E7-6941-4B90-8641-70121718A2C9}"/>
          </ac:picMkLst>
        </pc:picChg>
      </pc:sldChg>
      <pc:sldChg chg="addSp delSp modSp add mod ord">
        <pc:chgData name="Boban Srezovski" userId="d2c5dd452d77a740" providerId="LiveId" clId="{C03E1E6C-3207-40A3-A8BD-A49F174B5349}" dt="2022-04-06T18:42:00.751" v="1605" actId="20577"/>
        <pc:sldMkLst>
          <pc:docMk/>
          <pc:sldMk cId="622071198" sldId="766"/>
        </pc:sldMkLst>
        <pc:spChg chg="mod">
          <ac:chgData name="Boban Srezovski" userId="d2c5dd452d77a740" providerId="LiveId" clId="{C03E1E6C-3207-40A3-A8BD-A49F174B5349}" dt="2022-04-06T18:42:00.751" v="1605" actId="20577"/>
          <ac:spMkLst>
            <pc:docMk/>
            <pc:sldMk cId="622071198" sldId="766"/>
            <ac:spMk id="3" creationId="{7191CFFF-53FD-4C64-9590-01216DEF2680}"/>
          </ac:spMkLst>
        </pc:spChg>
        <pc:picChg chg="mod">
          <ac:chgData name="Boban Srezovski" userId="d2c5dd452d77a740" providerId="LiveId" clId="{C03E1E6C-3207-40A3-A8BD-A49F174B5349}" dt="2022-04-06T18:40:57.655" v="1599" actId="14100"/>
          <ac:picMkLst>
            <pc:docMk/>
            <pc:sldMk cId="622071198" sldId="766"/>
            <ac:picMk id="5" creationId="{CF59CB29-AA4D-4A65-9427-B1F1C4C23E3D}"/>
          </ac:picMkLst>
        </pc:picChg>
        <pc:picChg chg="add del mod">
          <ac:chgData name="Boban Srezovski" userId="d2c5dd452d77a740" providerId="LiveId" clId="{C03E1E6C-3207-40A3-A8BD-A49F174B5349}" dt="2022-04-06T18:40:41.137" v="1595" actId="478"/>
          <ac:picMkLst>
            <pc:docMk/>
            <pc:sldMk cId="622071198" sldId="766"/>
            <ac:picMk id="6" creationId="{794C838D-182D-4607-8F22-6AA0BF8F49EF}"/>
          </ac:picMkLst>
        </pc:picChg>
        <pc:picChg chg="mod">
          <ac:chgData name="Boban Srezovski" userId="d2c5dd452d77a740" providerId="LiveId" clId="{C03E1E6C-3207-40A3-A8BD-A49F174B5349}" dt="2022-04-06T18:41:04.134" v="1601" actId="1076"/>
          <ac:picMkLst>
            <pc:docMk/>
            <pc:sldMk cId="622071198" sldId="766"/>
            <ac:picMk id="8" creationId="{4940EDEB-9AE7-4CA8-80C6-69F202319C5E}"/>
          </ac:picMkLst>
        </pc:picChg>
      </pc:sldChg>
      <pc:sldChg chg="add">
        <pc:chgData name="Boban Srezovski" userId="d2c5dd452d77a740" providerId="LiveId" clId="{C03E1E6C-3207-40A3-A8BD-A49F174B5349}" dt="2022-04-06T18:40:20.790" v="1592"/>
        <pc:sldMkLst>
          <pc:docMk/>
          <pc:sldMk cId="2670722157" sldId="767"/>
        </pc:sldMkLst>
      </pc:sldChg>
      <pc:sldChg chg="modSp add mod">
        <pc:chgData name="Boban Srezovski" userId="d2c5dd452d77a740" providerId="LiveId" clId="{C03E1E6C-3207-40A3-A8BD-A49F174B5349}" dt="2022-04-06T18:47:25.305" v="1670" actId="404"/>
        <pc:sldMkLst>
          <pc:docMk/>
          <pc:sldMk cId="3656480655" sldId="768"/>
        </pc:sldMkLst>
        <pc:spChg chg="mod">
          <ac:chgData name="Boban Srezovski" userId="d2c5dd452d77a740" providerId="LiveId" clId="{C03E1E6C-3207-40A3-A8BD-A49F174B5349}" dt="2022-04-06T18:47:25.305" v="1670" actId="404"/>
          <ac:spMkLst>
            <pc:docMk/>
            <pc:sldMk cId="3656480655" sldId="768"/>
            <ac:spMk id="2" creationId="{7C6D2843-BF9F-4FE7-9A2E-C8A64C8FFA90}"/>
          </ac:spMkLst>
        </pc:spChg>
        <pc:spChg chg="mod">
          <ac:chgData name="Boban Srezovski" userId="d2c5dd452d77a740" providerId="LiveId" clId="{C03E1E6C-3207-40A3-A8BD-A49F174B5349}" dt="2022-04-06T18:47:15.461" v="1669" actId="14100"/>
          <ac:spMkLst>
            <pc:docMk/>
            <pc:sldMk cId="3656480655" sldId="768"/>
            <ac:spMk id="3" creationId="{7191CFFF-53FD-4C64-9590-01216DEF2680}"/>
          </ac:spMkLst>
        </pc:spChg>
        <pc:picChg chg="mod">
          <ac:chgData name="Boban Srezovski" userId="d2c5dd452d77a740" providerId="LiveId" clId="{C03E1E6C-3207-40A3-A8BD-A49F174B5349}" dt="2022-04-06T18:47:12.150" v="1668" actId="1076"/>
          <ac:picMkLst>
            <pc:docMk/>
            <pc:sldMk cId="3656480655" sldId="768"/>
            <ac:picMk id="6" creationId="{96A8F917-9D0A-4485-A399-857D2DFBEB71}"/>
          </ac:picMkLst>
        </pc:picChg>
      </pc:sldChg>
      <pc:sldChg chg="delSp modSp add del mod">
        <pc:chgData name="Boban Srezovski" userId="d2c5dd452d77a740" providerId="LiveId" clId="{C03E1E6C-3207-40A3-A8BD-A49F174B5349}" dt="2022-04-06T18:50:14.117" v="1763" actId="47"/>
        <pc:sldMkLst>
          <pc:docMk/>
          <pc:sldMk cId="3636474887" sldId="769"/>
        </pc:sldMkLst>
        <pc:spChg chg="mod">
          <ac:chgData name="Boban Srezovski" userId="d2c5dd452d77a740" providerId="LiveId" clId="{C03E1E6C-3207-40A3-A8BD-A49F174B5349}" dt="2022-04-06T18:49:31.409" v="1753"/>
          <ac:spMkLst>
            <pc:docMk/>
            <pc:sldMk cId="3636474887" sldId="769"/>
            <ac:spMk id="3" creationId="{7191CFFF-53FD-4C64-9590-01216DEF2680}"/>
          </ac:spMkLst>
        </pc:spChg>
        <pc:picChg chg="del">
          <ac:chgData name="Boban Srezovski" userId="d2c5dd452d77a740" providerId="LiveId" clId="{C03E1E6C-3207-40A3-A8BD-A49F174B5349}" dt="2022-04-06T18:48:33.767" v="1693" actId="478"/>
          <ac:picMkLst>
            <pc:docMk/>
            <pc:sldMk cId="3636474887" sldId="769"/>
            <ac:picMk id="5" creationId="{AB0513BF-F486-4C6A-80A7-EBB62F6C7FA9}"/>
          </ac:picMkLst>
        </pc:picChg>
        <pc:picChg chg="del">
          <ac:chgData name="Boban Srezovski" userId="d2c5dd452d77a740" providerId="LiveId" clId="{C03E1E6C-3207-40A3-A8BD-A49F174B5349}" dt="2022-04-06T18:48:34.528" v="1694" actId="478"/>
          <ac:picMkLst>
            <pc:docMk/>
            <pc:sldMk cId="3636474887" sldId="769"/>
            <ac:picMk id="7" creationId="{C5C64D83-0121-48D2-9C28-0D1136E5A45E}"/>
          </ac:picMkLst>
        </pc:picChg>
        <pc:picChg chg="del">
          <ac:chgData name="Boban Srezovski" userId="d2c5dd452d77a740" providerId="LiveId" clId="{C03E1E6C-3207-40A3-A8BD-A49F174B5349}" dt="2022-04-06T18:48:35.511" v="1695" actId="478"/>
          <ac:picMkLst>
            <pc:docMk/>
            <pc:sldMk cId="3636474887" sldId="769"/>
            <ac:picMk id="9" creationId="{757B95A7-A8E9-4926-8A9E-023A9C84B6FA}"/>
          </ac:picMkLst>
        </pc:picChg>
      </pc:sldChg>
      <pc:sldChg chg="addSp modSp add mod">
        <pc:chgData name="Boban Srezovski" userId="d2c5dd452d77a740" providerId="LiveId" clId="{C03E1E6C-3207-40A3-A8BD-A49F174B5349}" dt="2022-04-06T18:50:17.363" v="1764" actId="20577"/>
        <pc:sldMkLst>
          <pc:docMk/>
          <pc:sldMk cId="2965113873" sldId="770"/>
        </pc:sldMkLst>
        <pc:spChg chg="mod">
          <ac:chgData name="Boban Srezovski" userId="d2c5dd452d77a740" providerId="LiveId" clId="{C03E1E6C-3207-40A3-A8BD-A49F174B5349}" dt="2022-04-06T18:50:17.363" v="1764" actId="20577"/>
          <ac:spMkLst>
            <pc:docMk/>
            <pc:sldMk cId="2965113873" sldId="770"/>
            <ac:spMk id="3" creationId="{7191CFFF-53FD-4C64-9590-01216DEF2680}"/>
          </ac:spMkLst>
        </pc:spChg>
        <pc:picChg chg="add mod">
          <ac:chgData name="Boban Srezovski" userId="d2c5dd452d77a740" providerId="LiveId" clId="{C03E1E6C-3207-40A3-A8BD-A49F174B5349}" dt="2022-04-06T18:50:07.277" v="1760" actId="1076"/>
          <ac:picMkLst>
            <pc:docMk/>
            <pc:sldMk cId="2965113873" sldId="770"/>
            <ac:picMk id="5" creationId="{6F1FE3E9-CC97-4588-AF4F-5B538E2F21D1}"/>
          </ac:picMkLst>
        </pc:picChg>
      </pc:sldChg>
      <pc:sldChg chg="modSp add mod">
        <pc:chgData name="Boban Srezovski" userId="d2c5dd452d77a740" providerId="LiveId" clId="{C03E1E6C-3207-40A3-A8BD-A49F174B5349}" dt="2022-04-06T18:50:21.037" v="1765" actId="20577"/>
        <pc:sldMkLst>
          <pc:docMk/>
          <pc:sldMk cId="4078467474" sldId="771"/>
        </pc:sldMkLst>
        <pc:spChg chg="mod">
          <ac:chgData name="Boban Srezovski" userId="d2c5dd452d77a740" providerId="LiveId" clId="{C03E1E6C-3207-40A3-A8BD-A49F174B5349}" dt="2022-04-06T18:50:21.037" v="1765" actId="20577"/>
          <ac:spMkLst>
            <pc:docMk/>
            <pc:sldMk cId="4078467474" sldId="771"/>
            <ac:spMk id="3" creationId="{7191CFFF-53FD-4C64-9590-01216DEF2680}"/>
          </ac:spMkLst>
        </pc:spChg>
      </pc:sldChg>
      <pc:sldChg chg="addSp delSp modSp add mod">
        <pc:chgData name="Boban Srezovski" userId="d2c5dd452d77a740" providerId="LiveId" clId="{C03E1E6C-3207-40A3-A8BD-A49F174B5349}" dt="2022-04-06T18:53:55.063" v="1848" actId="6549"/>
        <pc:sldMkLst>
          <pc:docMk/>
          <pc:sldMk cId="1634164781" sldId="772"/>
        </pc:sldMkLst>
        <pc:spChg chg="mod">
          <ac:chgData name="Boban Srezovski" userId="d2c5dd452d77a740" providerId="LiveId" clId="{C03E1E6C-3207-40A3-A8BD-A49F174B5349}" dt="2022-04-06T18:53:55.063" v="1848" actId="6549"/>
          <ac:spMkLst>
            <pc:docMk/>
            <pc:sldMk cId="1634164781" sldId="772"/>
            <ac:spMk id="3" creationId="{7191CFFF-53FD-4C64-9590-01216DEF2680}"/>
          </ac:spMkLst>
        </pc:spChg>
        <pc:picChg chg="del">
          <ac:chgData name="Boban Srezovski" userId="d2c5dd452d77a740" providerId="LiveId" clId="{C03E1E6C-3207-40A3-A8BD-A49F174B5349}" dt="2022-04-06T18:51:08.750" v="1777" actId="478"/>
          <ac:picMkLst>
            <pc:docMk/>
            <pc:sldMk cId="1634164781" sldId="772"/>
            <ac:picMk id="5" creationId="{6F1FE3E9-CC97-4588-AF4F-5B538E2F21D1}"/>
          </ac:picMkLst>
        </pc:picChg>
        <pc:picChg chg="add mod">
          <ac:chgData name="Boban Srezovski" userId="d2c5dd452d77a740" providerId="LiveId" clId="{C03E1E6C-3207-40A3-A8BD-A49F174B5349}" dt="2022-04-06T18:52:00.950" v="1792" actId="1076"/>
          <ac:picMkLst>
            <pc:docMk/>
            <pc:sldMk cId="1634164781" sldId="772"/>
            <ac:picMk id="6" creationId="{6FC8835F-26DE-4C66-8BA8-754E672761F8}"/>
          </ac:picMkLst>
        </pc:picChg>
      </pc:sldChg>
      <pc:sldChg chg="modSp add del mod">
        <pc:chgData name="Boban Srezovski" userId="d2c5dd452d77a740" providerId="LiveId" clId="{C03E1E6C-3207-40A3-A8BD-A49F174B5349}" dt="2022-04-06T18:52:26.161" v="1799" actId="47"/>
        <pc:sldMkLst>
          <pc:docMk/>
          <pc:sldMk cId="1426232604" sldId="773"/>
        </pc:sldMkLst>
        <pc:spChg chg="mod">
          <ac:chgData name="Boban Srezovski" userId="d2c5dd452d77a740" providerId="LiveId" clId="{C03E1E6C-3207-40A3-A8BD-A49F174B5349}" dt="2022-04-06T18:51:49.375" v="1791" actId="12"/>
          <ac:spMkLst>
            <pc:docMk/>
            <pc:sldMk cId="1426232604" sldId="773"/>
            <ac:spMk id="3" creationId="{7191CFFF-53FD-4C64-9590-01216DEF2680}"/>
          </ac:spMkLst>
        </pc:spChg>
      </pc:sldChg>
      <pc:sldChg chg="modSp add mod">
        <pc:chgData name="Boban Srezovski" userId="d2c5dd452d77a740" providerId="LiveId" clId="{C03E1E6C-3207-40A3-A8BD-A49F174B5349}" dt="2022-04-06T18:52:50.639" v="1817" actId="6549"/>
        <pc:sldMkLst>
          <pc:docMk/>
          <pc:sldMk cId="1093191139" sldId="774"/>
        </pc:sldMkLst>
        <pc:spChg chg="mod">
          <ac:chgData name="Boban Srezovski" userId="d2c5dd452d77a740" providerId="LiveId" clId="{C03E1E6C-3207-40A3-A8BD-A49F174B5349}" dt="2022-04-06T18:52:50.639" v="1817" actId="6549"/>
          <ac:spMkLst>
            <pc:docMk/>
            <pc:sldMk cId="1093191139" sldId="774"/>
            <ac:spMk id="3" creationId="{7191CFFF-53FD-4C64-9590-01216DEF2680}"/>
          </ac:spMkLst>
        </pc:spChg>
      </pc:sldChg>
      <pc:sldChg chg="modSp add mod">
        <pc:chgData name="Boban Srezovski" userId="d2c5dd452d77a740" providerId="LiveId" clId="{C03E1E6C-3207-40A3-A8BD-A49F174B5349}" dt="2022-04-06T18:53:32.230" v="1847" actId="20577"/>
        <pc:sldMkLst>
          <pc:docMk/>
          <pc:sldMk cId="1231387571" sldId="775"/>
        </pc:sldMkLst>
        <pc:spChg chg="mod">
          <ac:chgData name="Boban Srezovski" userId="d2c5dd452d77a740" providerId="LiveId" clId="{C03E1E6C-3207-40A3-A8BD-A49F174B5349}" dt="2022-04-06T18:53:32.230" v="1847" actId="20577"/>
          <ac:spMkLst>
            <pc:docMk/>
            <pc:sldMk cId="1231387571" sldId="775"/>
            <ac:spMk id="3" creationId="{7191CFFF-53FD-4C64-9590-01216DEF2680}"/>
          </ac:spMkLst>
        </pc:spChg>
      </pc:sldChg>
      <pc:sldChg chg="addSp delSp modSp add mod">
        <pc:chgData name="Boban Srezovski" userId="d2c5dd452d77a740" providerId="LiveId" clId="{C03E1E6C-3207-40A3-A8BD-A49F174B5349}" dt="2022-04-06T18:55:30.039" v="1868" actId="1076"/>
        <pc:sldMkLst>
          <pc:docMk/>
          <pc:sldMk cId="109276762" sldId="776"/>
        </pc:sldMkLst>
        <pc:spChg chg="mod">
          <ac:chgData name="Boban Srezovski" userId="d2c5dd452d77a740" providerId="LiveId" clId="{C03E1E6C-3207-40A3-A8BD-A49F174B5349}" dt="2022-04-06T18:55:16.734" v="1863" actId="14100"/>
          <ac:spMkLst>
            <pc:docMk/>
            <pc:sldMk cId="109276762" sldId="776"/>
            <ac:spMk id="3" creationId="{7191CFFF-53FD-4C64-9590-01216DEF2680}"/>
          </ac:spMkLst>
        </pc:spChg>
        <pc:picChg chg="add mod">
          <ac:chgData name="Boban Srezovski" userId="d2c5dd452d77a740" providerId="LiveId" clId="{C03E1E6C-3207-40A3-A8BD-A49F174B5349}" dt="2022-04-06T18:55:12.973" v="1862" actId="1076"/>
          <ac:picMkLst>
            <pc:docMk/>
            <pc:sldMk cId="109276762" sldId="776"/>
            <ac:picMk id="5" creationId="{0DAD6E08-07A1-413F-A758-C8E5D3B61F7A}"/>
          </ac:picMkLst>
        </pc:picChg>
        <pc:picChg chg="del">
          <ac:chgData name="Boban Srezovski" userId="d2c5dd452d77a740" providerId="LiveId" clId="{C03E1E6C-3207-40A3-A8BD-A49F174B5349}" dt="2022-04-06T18:54:58.385" v="1860" actId="478"/>
          <ac:picMkLst>
            <pc:docMk/>
            <pc:sldMk cId="109276762" sldId="776"/>
            <ac:picMk id="6" creationId="{6FC8835F-26DE-4C66-8BA8-754E672761F8}"/>
          </ac:picMkLst>
        </pc:picChg>
        <pc:picChg chg="add mod">
          <ac:chgData name="Boban Srezovski" userId="d2c5dd452d77a740" providerId="LiveId" clId="{C03E1E6C-3207-40A3-A8BD-A49F174B5349}" dt="2022-04-06T18:55:26.094" v="1866" actId="14100"/>
          <ac:picMkLst>
            <pc:docMk/>
            <pc:sldMk cId="109276762" sldId="776"/>
            <ac:picMk id="8" creationId="{294488D0-CFD5-4081-B684-8A8AE9236A2B}"/>
          </ac:picMkLst>
        </pc:picChg>
        <pc:picChg chg="add mod">
          <ac:chgData name="Boban Srezovski" userId="d2c5dd452d77a740" providerId="LiveId" clId="{C03E1E6C-3207-40A3-A8BD-A49F174B5349}" dt="2022-04-06T18:55:30.039" v="1868" actId="1076"/>
          <ac:picMkLst>
            <pc:docMk/>
            <pc:sldMk cId="109276762" sldId="776"/>
            <ac:picMk id="10" creationId="{5C1E1A8A-D3D6-4A37-B7C8-ACA527662B93}"/>
          </ac:picMkLst>
        </pc:picChg>
      </pc:sldChg>
      <pc:sldChg chg="addSp delSp modSp add mod">
        <pc:chgData name="Boban Srezovski" userId="d2c5dd452d77a740" providerId="LiveId" clId="{C03E1E6C-3207-40A3-A8BD-A49F174B5349}" dt="2022-04-06T18:56:56.846" v="1928" actId="27636"/>
        <pc:sldMkLst>
          <pc:docMk/>
          <pc:sldMk cId="310424095" sldId="777"/>
        </pc:sldMkLst>
        <pc:spChg chg="mod">
          <ac:chgData name="Boban Srezovski" userId="d2c5dd452d77a740" providerId="LiveId" clId="{C03E1E6C-3207-40A3-A8BD-A49F174B5349}" dt="2022-04-06T18:56:56.846" v="1928" actId="27636"/>
          <ac:spMkLst>
            <pc:docMk/>
            <pc:sldMk cId="310424095" sldId="777"/>
            <ac:spMk id="3" creationId="{7191CFFF-53FD-4C64-9590-01216DEF2680}"/>
          </ac:spMkLst>
        </pc:spChg>
        <pc:picChg chg="del">
          <ac:chgData name="Boban Srezovski" userId="d2c5dd452d77a740" providerId="LiveId" clId="{C03E1E6C-3207-40A3-A8BD-A49F174B5349}" dt="2022-04-06T18:56:03.224" v="1872" actId="478"/>
          <ac:picMkLst>
            <pc:docMk/>
            <pc:sldMk cId="310424095" sldId="777"/>
            <ac:picMk id="5" creationId="{0DAD6E08-07A1-413F-A758-C8E5D3B61F7A}"/>
          </ac:picMkLst>
        </pc:picChg>
        <pc:picChg chg="add mod">
          <ac:chgData name="Boban Srezovski" userId="d2c5dd452d77a740" providerId="LiveId" clId="{C03E1E6C-3207-40A3-A8BD-A49F174B5349}" dt="2022-04-06T18:56:13.470" v="1876" actId="1076"/>
          <ac:picMkLst>
            <pc:docMk/>
            <pc:sldMk cId="310424095" sldId="777"/>
            <ac:picMk id="6" creationId="{C5C4D339-AC47-4F57-8B3B-144F70ABA5FD}"/>
          </ac:picMkLst>
        </pc:picChg>
        <pc:picChg chg="del">
          <ac:chgData name="Boban Srezovski" userId="d2c5dd452d77a740" providerId="LiveId" clId="{C03E1E6C-3207-40A3-A8BD-A49F174B5349}" dt="2022-04-06T18:56:03.775" v="1873" actId="478"/>
          <ac:picMkLst>
            <pc:docMk/>
            <pc:sldMk cId="310424095" sldId="777"/>
            <ac:picMk id="8" creationId="{294488D0-CFD5-4081-B684-8A8AE9236A2B}"/>
          </ac:picMkLst>
        </pc:picChg>
        <pc:picChg chg="del">
          <ac:chgData name="Boban Srezovski" userId="d2c5dd452d77a740" providerId="LiveId" clId="{C03E1E6C-3207-40A3-A8BD-A49F174B5349}" dt="2022-04-06T18:56:04.399" v="1874" actId="478"/>
          <ac:picMkLst>
            <pc:docMk/>
            <pc:sldMk cId="310424095" sldId="777"/>
            <ac:picMk id="10" creationId="{5C1E1A8A-D3D6-4A37-B7C8-ACA527662B93}"/>
          </ac:picMkLst>
        </pc:picChg>
      </pc:sldChg>
      <pc:sldChg chg="addSp delSp modSp add mod">
        <pc:chgData name="Boban Srezovski" userId="d2c5dd452d77a740" providerId="LiveId" clId="{C03E1E6C-3207-40A3-A8BD-A49F174B5349}" dt="2022-04-06T18:57:36.830" v="1942" actId="1076"/>
        <pc:sldMkLst>
          <pc:docMk/>
          <pc:sldMk cId="161169408" sldId="778"/>
        </pc:sldMkLst>
        <pc:spChg chg="mod">
          <ac:chgData name="Boban Srezovski" userId="d2c5dd452d77a740" providerId="LiveId" clId="{C03E1E6C-3207-40A3-A8BD-A49F174B5349}" dt="2022-04-06T18:57:15.744" v="1939" actId="6549"/>
          <ac:spMkLst>
            <pc:docMk/>
            <pc:sldMk cId="161169408" sldId="778"/>
            <ac:spMk id="3" creationId="{7191CFFF-53FD-4C64-9590-01216DEF2680}"/>
          </ac:spMkLst>
        </pc:spChg>
        <pc:picChg chg="add mod">
          <ac:chgData name="Boban Srezovski" userId="d2c5dd452d77a740" providerId="LiveId" clId="{C03E1E6C-3207-40A3-A8BD-A49F174B5349}" dt="2022-04-06T18:57:36.830" v="1942" actId="1076"/>
          <ac:picMkLst>
            <pc:docMk/>
            <pc:sldMk cId="161169408" sldId="778"/>
            <ac:picMk id="5" creationId="{8BAB0A23-9B95-4CF1-B888-77BABD392B31}"/>
          </ac:picMkLst>
        </pc:picChg>
        <pc:picChg chg="del">
          <ac:chgData name="Boban Srezovski" userId="d2c5dd452d77a740" providerId="LiveId" clId="{C03E1E6C-3207-40A3-A8BD-A49F174B5349}" dt="2022-04-06T18:57:17.888" v="1940" actId="478"/>
          <ac:picMkLst>
            <pc:docMk/>
            <pc:sldMk cId="161169408" sldId="778"/>
            <ac:picMk id="6" creationId="{C5C4D339-AC47-4F57-8B3B-144F70ABA5FD}"/>
          </ac:picMkLst>
        </pc:picChg>
      </pc:sldChg>
      <pc:sldChg chg="addSp delSp modSp add mod">
        <pc:chgData name="Boban Srezovski" userId="d2c5dd452d77a740" providerId="LiveId" clId="{C03E1E6C-3207-40A3-A8BD-A49F174B5349}" dt="2022-04-06T19:29:34.350" v="2046" actId="20577"/>
        <pc:sldMkLst>
          <pc:docMk/>
          <pc:sldMk cId="3371760009" sldId="779"/>
        </pc:sldMkLst>
        <pc:spChg chg="mod">
          <ac:chgData name="Boban Srezovski" userId="d2c5dd452d77a740" providerId="LiveId" clId="{C03E1E6C-3207-40A3-A8BD-A49F174B5349}" dt="2022-04-06T19:29:34.350" v="2046" actId="20577"/>
          <ac:spMkLst>
            <pc:docMk/>
            <pc:sldMk cId="3371760009" sldId="779"/>
            <ac:spMk id="3" creationId="{7191CFFF-53FD-4C64-9590-01216DEF2680}"/>
          </ac:spMkLst>
        </pc:spChg>
        <pc:picChg chg="del">
          <ac:chgData name="Boban Srezovski" userId="d2c5dd452d77a740" providerId="LiveId" clId="{C03E1E6C-3207-40A3-A8BD-A49F174B5349}" dt="2022-04-06T19:29:07.862" v="2039" actId="478"/>
          <ac:picMkLst>
            <pc:docMk/>
            <pc:sldMk cId="3371760009" sldId="779"/>
            <ac:picMk id="5" creationId="{483B23EF-C60F-4C76-AAD8-87CFDD0D272C}"/>
          </ac:picMkLst>
        </pc:picChg>
        <pc:picChg chg="add mod">
          <ac:chgData name="Boban Srezovski" userId="d2c5dd452d77a740" providerId="LiveId" clId="{C03E1E6C-3207-40A3-A8BD-A49F174B5349}" dt="2022-04-06T19:29:30.854" v="2043" actId="1076"/>
          <ac:picMkLst>
            <pc:docMk/>
            <pc:sldMk cId="3371760009" sldId="779"/>
            <ac:picMk id="6" creationId="{D5B15948-8589-4E17-9666-565A51271725}"/>
          </ac:picMkLst>
        </pc:picChg>
      </pc:sldChg>
      <pc:sldChg chg="addSp delSp modSp add mod ord">
        <pc:chgData name="Boban Srezovski" userId="d2c5dd452d77a740" providerId="LiveId" clId="{C03E1E6C-3207-40A3-A8BD-A49F174B5349}" dt="2022-04-06T19:30:51.744" v="2098" actId="20577"/>
        <pc:sldMkLst>
          <pc:docMk/>
          <pc:sldMk cId="1660307522" sldId="780"/>
        </pc:sldMkLst>
        <pc:spChg chg="mod">
          <ac:chgData name="Boban Srezovski" userId="d2c5dd452d77a740" providerId="LiveId" clId="{C03E1E6C-3207-40A3-A8BD-A49F174B5349}" dt="2022-04-06T19:30:51.744" v="2098" actId="20577"/>
          <ac:spMkLst>
            <pc:docMk/>
            <pc:sldMk cId="1660307522" sldId="780"/>
            <ac:spMk id="3" creationId="{7191CFFF-53FD-4C64-9590-01216DEF2680}"/>
          </ac:spMkLst>
        </pc:spChg>
        <pc:picChg chg="del">
          <ac:chgData name="Boban Srezovski" userId="d2c5dd452d77a740" providerId="LiveId" clId="{C03E1E6C-3207-40A3-A8BD-A49F174B5349}" dt="2022-04-06T19:30:06.143" v="2053" actId="478"/>
          <ac:picMkLst>
            <pc:docMk/>
            <pc:sldMk cId="1660307522" sldId="780"/>
            <ac:picMk id="5" creationId="{483B23EF-C60F-4C76-AAD8-87CFDD0D272C}"/>
          </ac:picMkLst>
        </pc:picChg>
        <pc:picChg chg="add mod">
          <ac:chgData name="Boban Srezovski" userId="d2c5dd452d77a740" providerId="LiveId" clId="{C03E1E6C-3207-40A3-A8BD-A49F174B5349}" dt="2022-04-06T19:30:09.675" v="2056" actId="1076"/>
          <ac:picMkLst>
            <pc:docMk/>
            <pc:sldMk cId="1660307522" sldId="780"/>
            <ac:picMk id="6" creationId="{4A002347-2C3C-4CB8-8756-73DC33B0F361}"/>
          </ac:picMkLst>
        </pc:picChg>
        <pc:picChg chg="add mod">
          <ac:chgData name="Boban Srezovski" userId="d2c5dd452d77a740" providerId="LiveId" clId="{C03E1E6C-3207-40A3-A8BD-A49F174B5349}" dt="2022-04-06T19:30:18.511" v="2059" actId="14100"/>
          <ac:picMkLst>
            <pc:docMk/>
            <pc:sldMk cId="1660307522" sldId="780"/>
            <ac:picMk id="8" creationId="{C25974BB-3878-45E6-867A-D491BB806EEB}"/>
          </ac:picMkLst>
        </pc:picChg>
        <pc:picChg chg="add mod">
          <ac:chgData name="Boban Srezovski" userId="d2c5dd452d77a740" providerId="LiveId" clId="{C03E1E6C-3207-40A3-A8BD-A49F174B5349}" dt="2022-04-06T19:30:21.934" v="2061" actId="1076"/>
          <ac:picMkLst>
            <pc:docMk/>
            <pc:sldMk cId="1660307522" sldId="780"/>
            <ac:picMk id="10" creationId="{7AC08316-2034-4C06-8552-50EB6E05A953}"/>
          </ac:picMkLst>
        </pc:picChg>
      </pc:sldChg>
      <pc:sldChg chg="addSp delSp modSp add mod ord">
        <pc:chgData name="Boban Srezovski" userId="d2c5dd452d77a740" providerId="LiveId" clId="{C03E1E6C-3207-40A3-A8BD-A49F174B5349}" dt="2022-04-06T19:31:45.862" v="2109" actId="14100"/>
        <pc:sldMkLst>
          <pc:docMk/>
          <pc:sldMk cId="1961622724" sldId="781"/>
        </pc:sldMkLst>
        <pc:spChg chg="mod">
          <ac:chgData name="Boban Srezovski" userId="d2c5dd452d77a740" providerId="LiveId" clId="{C03E1E6C-3207-40A3-A8BD-A49F174B5349}" dt="2022-04-06T19:31:45.862" v="2109" actId="14100"/>
          <ac:spMkLst>
            <pc:docMk/>
            <pc:sldMk cId="1961622724" sldId="781"/>
            <ac:spMk id="3" creationId="{7191CFFF-53FD-4C64-9590-01216DEF2680}"/>
          </ac:spMkLst>
        </pc:spChg>
        <pc:picChg chg="add mod">
          <ac:chgData name="Boban Srezovski" userId="d2c5dd452d77a740" providerId="LiveId" clId="{C03E1E6C-3207-40A3-A8BD-A49F174B5349}" dt="2022-04-06T19:31:42.653" v="2108" actId="1076"/>
          <ac:picMkLst>
            <pc:docMk/>
            <pc:sldMk cId="1961622724" sldId="781"/>
            <ac:picMk id="5" creationId="{8A95123D-D579-4960-9D59-BA25979C6BA4}"/>
          </ac:picMkLst>
        </pc:picChg>
        <pc:picChg chg="del">
          <ac:chgData name="Boban Srezovski" userId="d2c5dd452d77a740" providerId="LiveId" clId="{C03E1E6C-3207-40A3-A8BD-A49F174B5349}" dt="2022-04-06T19:31:32.847" v="2106" actId="478"/>
          <ac:picMkLst>
            <pc:docMk/>
            <pc:sldMk cId="1961622724" sldId="781"/>
            <ac:picMk id="6" creationId="{D5B15948-8589-4E17-9666-565A51271725}"/>
          </ac:picMkLst>
        </pc:picChg>
      </pc:sldChg>
      <pc:sldChg chg="modSp add mod">
        <pc:chgData name="Boban Srezovski" userId="d2c5dd452d77a740" providerId="LiveId" clId="{C03E1E6C-3207-40A3-A8BD-A49F174B5349}" dt="2022-04-06T19:36:41.958" v="2256" actId="14100"/>
        <pc:sldMkLst>
          <pc:docMk/>
          <pc:sldMk cId="944357885" sldId="782"/>
        </pc:sldMkLst>
        <pc:spChg chg="mod">
          <ac:chgData name="Boban Srezovski" userId="d2c5dd452d77a740" providerId="LiveId" clId="{C03E1E6C-3207-40A3-A8BD-A49F174B5349}" dt="2022-04-06T19:36:41.958" v="2256" actId="14100"/>
          <ac:spMkLst>
            <pc:docMk/>
            <pc:sldMk cId="944357885" sldId="782"/>
            <ac:spMk id="3" creationId="{99F681F9-0402-4D06-9BEF-D93BDD88C9FF}"/>
          </ac:spMkLst>
        </pc:spChg>
      </pc:sldChg>
      <pc:sldChg chg="addSp delSp modSp add mod">
        <pc:chgData name="Boban Srezovski" userId="d2c5dd452d77a740" providerId="LiveId" clId="{C03E1E6C-3207-40A3-A8BD-A49F174B5349}" dt="2022-04-06T19:38:00.117" v="2267" actId="14100"/>
        <pc:sldMkLst>
          <pc:docMk/>
          <pc:sldMk cId="3901738166" sldId="783"/>
        </pc:sldMkLst>
        <pc:spChg chg="mod">
          <ac:chgData name="Boban Srezovski" userId="d2c5dd452d77a740" providerId="LiveId" clId="{C03E1E6C-3207-40A3-A8BD-A49F174B5349}" dt="2022-04-06T19:38:00.117" v="2267" actId="14100"/>
          <ac:spMkLst>
            <pc:docMk/>
            <pc:sldMk cId="3901738166" sldId="783"/>
            <ac:spMk id="3" creationId="{99F681F9-0402-4D06-9BEF-D93BDD88C9FF}"/>
          </ac:spMkLst>
        </pc:spChg>
        <pc:picChg chg="add mod">
          <ac:chgData name="Boban Srezovski" userId="d2c5dd452d77a740" providerId="LiveId" clId="{C03E1E6C-3207-40A3-A8BD-A49F174B5349}" dt="2022-04-06T19:37:56.574" v="2266" actId="1076"/>
          <ac:picMkLst>
            <pc:docMk/>
            <pc:sldMk cId="3901738166" sldId="783"/>
            <ac:picMk id="5" creationId="{AFB7D20F-05FC-4297-AA71-BD91D37CD466}"/>
          </ac:picMkLst>
        </pc:picChg>
        <pc:picChg chg="del">
          <ac:chgData name="Boban Srezovski" userId="d2c5dd452d77a740" providerId="LiveId" clId="{C03E1E6C-3207-40A3-A8BD-A49F174B5349}" dt="2022-04-06T19:37:47.544" v="2262" actId="478"/>
          <ac:picMkLst>
            <pc:docMk/>
            <pc:sldMk cId="3901738166" sldId="783"/>
            <ac:picMk id="6" creationId="{25E88B20-805E-4C4E-83DC-4D8F6CC52AFA}"/>
          </ac:picMkLst>
        </pc:picChg>
      </pc:sldChg>
      <pc:sldChg chg="addSp modSp add mod ord">
        <pc:chgData name="Boban Srezovski" userId="d2c5dd452d77a740" providerId="LiveId" clId="{C03E1E6C-3207-40A3-A8BD-A49F174B5349}" dt="2022-04-06T19:40:08.797" v="2317" actId="14100"/>
        <pc:sldMkLst>
          <pc:docMk/>
          <pc:sldMk cId="2975376214" sldId="784"/>
        </pc:sldMkLst>
        <pc:spChg chg="mod">
          <ac:chgData name="Boban Srezovski" userId="d2c5dd452d77a740" providerId="LiveId" clId="{C03E1E6C-3207-40A3-A8BD-A49F174B5349}" dt="2022-04-06T19:39:58.223" v="2313" actId="14100"/>
          <ac:spMkLst>
            <pc:docMk/>
            <pc:sldMk cId="2975376214" sldId="784"/>
            <ac:spMk id="3" creationId="{3A746977-C0C9-422D-A870-3763633BD0A4}"/>
          </ac:spMkLst>
        </pc:spChg>
        <pc:picChg chg="add mod">
          <ac:chgData name="Boban Srezovski" userId="d2c5dd452d77a740" providerId="LiveId" clId="{C03E1E6C-3207-40A3-A8BD-A49F174B5349}" dt="2022-04-06T19:39:53.048" v="2312" actId="1076"/>
          <ac:picMkLst>
            <pc:docMk/>
            <pc:sldMk cId="2975376214" sldId="784"/>
            <ac:picMk id="5" creationId="{2A5818CD-E5E1-44A1-AFF4-51D39B462D53}"/>
          </ac:picMkLst>
        </pc:picChg>
        <pc:picChg chg="add mod">
          <ac:chgData name="Boban Srezovski" userId="d2c5dd452d77a740" providerId="LiveId" clId="{C03E1E6C-3207-40A3-A8BD-A49F174B5349}" dt="2022-04-06T19:40:08.797" v="2317" actId="14100"/>
          <ac:picMkLst>
            <pc:docMk/>
            <pc:sldMk cId="2975376214" sldId="784"/>
            <ac:picMk id="7" creationId="{8037286F-B41A-439D-BC46-8B31D7743F47}"/>
          </ac:picMkLst>
        </pc:picChg>
      </pc:sldChg>
      <pc:sldChg chg="addSp delSp modSp add mod">
        <pc:chgData name="Boban Srezovski" userId="d2c5dd452d77a740" providerId="LiveId" clId="{C03E1E6C-3207-40A3-A8BD-A49F174B5349}" dt="2022-04-06T19:41:09.013" v="2343" actId="1076"/>
        <pc:sldMkLst>
          <pc:docMk/>
          <pc:sldMk cId="4204656881" sldId="785"/>
        </pc:sldMkLst>
        <pc:spChg chg="mod">
          <ac:chgData name="Boban Srezovski" userId="d2c5dd452d77a740" providerId="LiveId" clId="{C03E1E6C-3207-40A3-A8BD-A49F174B5349}" dt="2022-04-06T19:41:02.774" v="2341" actId="14100"/>
          <ac:spMkLst>
            <pc:docMk/>
            <pc:sldMk cId="4204656881" sldId="785"/>
            <ac:spMk id="3" creationId="{3A746977-C0C9-422D-A870-3763633BD0A4}"/>
          </ac:spMkLst>
        </pc:spChg>
        <pc:picChg chg="del">
          <ac:chgData name="Boban Srezovski" userId="d2c5dd452d77a740" providerId="LiveId" clId="{C03E1E6C-3207-40A3-A8BD-A49F174B5349}" dt="2022-04-06T19:40:50.167" v="2335" actId="478"/>
          <ac:picMkLst>
            <pc:docMk/>
            <pc:sldMk cId="4204656881" sldId="785"/>
            <ac:picMk id="5" creationId="{2A5818CD-E5E1-44A1-AFF4-51D39B462D53}"/>
          </ac:picMkLst>
        </pc:picChg>
        <pc:picChg chg="add mod">
          <ac:chgData name="Boban Srezovski" userId="d2c5dd452d77a740" providerId="LiveId" clId="{C03E1E6C-3207-40A3-A8BD-A49F174B5349}" dt="2022-04-06T19:41:00.613" v="2340" actId="1076"/>
          <ac:picMkLst>
            <pc:docMk/>
            <pc:sldMk cId="4204656881" sldId="785"/>
            <ac:picMk id="6" creationId="{E0B35CB5-0E68-48F4-AEA1-E2A706DC20F0}"/>
          </ac:picMkLst>
        </pc:picChg>
        <pc:picChg chg="del">
          <ac:chgData name="Boban Srezovski" userId="d2c5dd452d77a740" providerId="LiveId" clId="{C03E1E6C-3207-40A3-A8BD-A49F174B5349}" dt="2022-04-06T19:40:54.054" v="2337" actId="478"/>
          <ac:picMkLst>
            <pc:docMk/>
            <pc:sldMk cId="4204656881" sldId="785"/>
            <ac:picMk id="7" creationId="{8037286F-B41A-439D-BC46-8B31D7743F47}"/>
          </ac:picMkLst>
        </pc:picChg>
        <pc:picChg chg="add mod">
          <ac:chgData name="Boban Srezovski" userId="d2c5dd452d77a740" providerId="LiveId" clId="{C03E1E6C-3207-40A3-A8BD-A49F174B5349}" dt="2022-04-06T19:41:09.013" v="2343" actId="1076"/>
          <ac:picMkLst>
            <pc:docMk/>
            <pc:sldMk cId="4204656881" sldId="785"/>
            <ac:picMk id="9" creationId="{EA8D20E5-5476-40EB-B948-F16FA7DCD468}"/>
          </ac:picMkLst>
        </pc:picChg>
      </pc:sldChg>
      <pc:sldChg chg="addSp delSp modSp add mod">
        <pc:chgData name="Boban Srezovski" userId="d2c5dd452d77a740" providerId="LiveId" clId="{C03E1E6C-3207-40A3-A8BD-A49F174B5349}" dt="2022-04-06T19:42:40.786" v="2366" actId="22"/>
        <pc:sldMkLst>
          <pc:docMk/>
          <pc:sldMk cId="96363481" sldId="786"/>
        </pc:sldMkLst>
        <pc:spChg chg="mod">
          <ac:chgData name="Boban Srezovski" userId="d2c5dd452d77a740" providerId="LiveId" clId="{C03E1E6C-3207-40A3-A8BD-A49F174B5349}" dt="2022-04-06T19:42:05.654" v="2362" actId="242"/>
          <ac:spMkLst>
            <pc:docMk/>
            <pc:sldMk cId="96363481" sldId="786"/>
            <ac:spMk id="3" creationId="{3A746977-C0C9-422D-A870-3763633BD0A4}"/>
          </ac:spMkLst>
        </pc:spChg>
        <pc:spChg chg="add del">
          <ac:chgData name="Boban Srezovski" userId="d2c5dd452d77a740" providerId="LiveId" clId="{C03E1E6C-3207-40A3-A8BD-A49F174B5349}" dt="2022-04-06T19:42:40.786" v="2366" actId="22"/>
          <ac:spMkLst>
            <pc:docMk/>
            <pc:sldMk cId="96363481" sldId="786"/>
            <ac:spMk id="10" creationId="{44A854CA-0795-497B-9F51-3270170CA245}"/>
          </ac:spMkLst>
        </pc:spChg>
        <pc:picChg chg="add mod">
          <ac:chgData name="Boban Srezovski" userId="d2c5dd452d77a740" providerId="LiveId" clId="{C03E1E6C-3207-40A3-A8BD-A49F174B5349}" dt="2022-04-06T19:41:56.686" v="2358" actId="1076"/>
          <ac:picMkLst>
            <pc:docMk/>
            <pc:sldMk cId="96363481" sldId="786"/>
            <ac:picMk id="5" creationId="{64B714B7-D63E-4CDB-8F2C-A14891045CF4}"/>
          </ac:picMkLst>
        </pc:picChg>
        <pc:picChg chg="del">
          <ac:chgData name="Boban Srezovski" userId="d2c5dd452d77a740" providerId="LiveId" clId="{C03E1E6C-3207-40A3-A8BD-A49F174B5349}" dt="2022-04-06T19:41:29.904" v="2355" actId="478"/>
          <ac:picMkLst>
            <pc:docMk/>
            <pc:sldMk cId="96363481" sldId="786"/>
            <ac:picMk id="6" creationId="{E0B35CB5-0E68-48F4-AEA1-E2A706DC20F0}"/>
          </ac:picMkLst>
        </pc:picChg>
        <pc:picChg chg="del mod">
          <ac:chgData name="Boban Srezovski" userId="d2c5dd452d77a740" providerId="LiveId" clId="{C03E1E6C-3207-40A3-A8BD-A49F174B5349}" dt="2022-04-06T19:42:19.422" v="2364" actId="478"/>
          <ac:picMkLst>
            <pc:docMk/>
            <pc:sldMk cId="96363481" sldId="786"/>
            <ac:picMk id="9" creationId="{EA8D20E5-5476-40EB-B948-F16FA7DCD468}"/>
          </ac:picMkLst>
        </pc:picChg>
      </pc:sldChg>
      <pc:sldChg chg="addSp delSp modSp add mod">
        <pc:chgData name="Boban Srezovski" userId="d2c5dd452d77a740" providerId="LiveId" clId="{C03E1E6C-3207-40A3-A8BD-A49F174B5349}" dt="2022-04-06T19:43:35.574" v="2376" actId="1076"/>
        <pc:sldMkLst>
          <pc:docMk/>
          <pc:sldMk cId="930305014" sldId="787"/>
        </pc:sldMkLst>
        <pc:spChg chg="mod">
          <ac:chgData name="Boban Srezovski" userId="d2c5dd452d77a740" providerId="LiveId" clId="{C03E1E6C-3207-40A3-A8BD-A49F174B5349}" dt="2022-04-06T19:43:07.837" v="2373" actId="14100"/>
          <ac:spMkLst>
            <pc:docMk/>
            <pc:sldMk cId="930305014" sldId="787"/>
            <ac:spMk id="3" creationId="{3A746977-C0C9-422D-A870-3763633BD0A4}"/>
          </ac:spMkLst>
        </pc:spChg>
        <pc:picChg chg="del">
          <ac:chgData name="Boban Srezovski" userId="d2c5dd452d77a740" providerId="LiveId" clId="{C03E1E6C-3207-40A3-A8BD-A49F174B5349}" dt="2022-04-06T19:42:56.528" v="2370" actId="478"/>
          <ac:picMkLst>
            <pc:docMk/>
            <pc:sldMk cId="930305014" sldId="787"/>
            <ac:picMk id="5" creationId="{64B714B7-D63E-4CDB-8F2C-A14891045CF4}"/>
          </ac:picMkLst>
        </pc:picChg>
        <pc:picChg chg="add mod">
          <ac:chgData name="Boban Srezovski" userId="d2c5dd452d77a740" providerId="LiveId" clId="{C03E1E6C-3207-40A3-A8BD-A49F174B5349}" dt="2022-04-06T19:43:22.950" v="2374" actId="1076"/>
          <ac:picMkLst>
            <pc:docMk/>
            <pc:sldMk cId="930305014" sldId="787"/>
            <ac:picMk id="6" creationId="{B281CA23-DEF9-475B-8ADB-58D6DC91E3C0}"/>
          </ac:picMkLst>
        </pc:picChg>
        <pc:picChg chg="add mod">
          <ac:chgData name="Boban Srezovski" userId="d2c5dd452d77a740" providerId="LiveId" clId="{C03E1E6C-3207-40A3-A8BD-A49F174B5349}" dt="2022-04-06T19:43:35.574" v="2376" actId="1076"/>
          <ac:picMkLst>
            <pc:docMk/>
            <pc:sldMk cId="930305014" sldId="787"/>
            <ac:picMk id="8" creationId="{6A13FBA3-7575-48B5-89F4-A55D02DBC8E4}"/>
          </ac:picMkLst>
        </pc:picChg>
      </pc:sldChg>
      <pc:sldChg chg="addSp delSp modSp add mod">
        <pc:chgData name="Boban Srezovski" userId="d2c5dd452d77a740" providerId="LiveId" clId="{C03E1E6C-3207-40A3-A8BD-A49F174B5349}" dt="2022-04-06T19:46:36.166" v="2450" actId="14100"/>
        <pc:sldMkLst>
          <pc:docMk/>
          <pc:sldMk cId="2194150424" sldId="788"/>
        </pc:sldMkLst>
        <pc:spChg chg="mod">
          <ac:chgData name="Boban Srezovski" userId="d2c5dd452d77a740" providerId="LiveId" clId="{C03E1E6C-3207-40A3-A8BD-A49F174B5349}" dt="2022-04-06T19:46:36.166" v="2450" actId="14100"/>
          <ac:spMkLst>
            <pc:docMk/>
            <pc:sldMk cId="2194150424" sldId="788"/>
            <ac:spMk id="3" creationId="{C8DD4252-EF71-478F-843F-D8BCB3AAECFF}"/>
          </ac:spMkLst>
        </pc:spChg>
        <pc:picChg chg="del">
          <ac:chgData name="Boban Srezovski" userId="d2c5dd452d77a740" providerId="LiveId" clId="{C03E1E6C-3207-40A3-A8BD-A49F174B5349}" dt="2022-04-06T19:46:22.616" v="2446" actId="478"/>
          <ac:picMkLst>
            <pc:docMk/>
            <pc:sldMk cId="2194150424" sldId="788"/>
            <ac:picMk id="5" creationId="{03FF0C4F-049E-4E4A-A4B6-020E099BB31C}"/>
          </ac:picMkLst>
        </pc:picChg>
        <pc:picChg chg="add mod">
          <ac:chgData name="Boban Srezovski" userId="d2c5dd452d77a740" providerId="LiveId" clId="{C03E1E6C-3207-40A3-A8BD-A49F174B5349}" dt="2022-04-06T19:46:32.862" v="2449" actId="1076"/>
          <ac:picMkLst>
            <pc:docMk/>
            <pc:sldMk cId="2194150424" sldId="788"/>
            <ac:picMk id="6" creationId="{8F304E06-BC92-46EF-A7C4-1C7FA35470DA}"/>
          </ac:picMkLst>
        </pc:picChg>
      </pc:sldChg>
      <pc:sldChg chg="addSp delSp modSp add mod">
        <pc:chgData name="Boban Srezovski" userId="d2c5dd452d77a740" providerId="LiveId" clId="{C03E1E6C-3207-40A3-A8BD-A49F174B5349}" dt="2022-04-06T19:47:39.190" v="2463" actId="1076"/>
        <pc:sldMkLst>
          <pc:docMk/>
          <pc:sldMk cId="2853616236" sldId="789"/>
        </pc:sldMkLst>
        <pc:spChg chg="mod">
          <ac:chgData name="Boban Srezovski" userId="d2c5dd452d77a740" providerId="LiveId" clId="{C03E1E6C-3207-40A3-A8BD-A49F174B5349}" dt="2022-04-06T19:47:16.847" v="2460" actId="6549"/>
          <ac:spMkLst>
            <pc:docMk/>
            <pc:sldMk cId="2853616236" sldId="789"/>
            <ac:spMk id="3" creationId="{C8DD4252-EF71-478F-843F-D8BCB3AAECFF}"/>
          </ac:spMkLst>
        </pc:spChg>
        <pc:picChg chg="add mod">
          <ac:chgData name="Boban Srezovski" userId="d2c5dd452d77a740" providerId="LiveId" clId="{C03E1E6C-3207-40A3-A8BD-A49F174B5349}" dt="2022-04-06T19:47:39.190" v="2463" actId="1076"/>
          <ac:picMkLst>
            <pc:docMk/>
            <pc:sldMk cId="2853616236" sldId="789"/>
            <ac:picMk id="5" creationId="{3816EC3C-0025-4C93-95A0-CF22C75D4C84}"/>
          </ac:picMkLst>
        </pc:picChg>
        <pc:picChg chg="del">
          <ac:chgData name="Boban Srezovski" userId="d2c5dd452d77a740" providerId="LiveId" clId="{C03E1E6C-3207-40A3-A8BD-A49F174B5349}" dt="2022-04-06T19:47:22.571" v="2461" actId="478"/>
          <ac:picMkLst>
            <pc:docMk/>
            <pc:sldMk cId="2853616236" sldId="789"/>
            <ac:picMk id="6" creationId="{8F304E06-BC92-46EF-A7C4-1C7FA35470DA}"/>
          </ac:picMkLst>
        </pc:picChg>
      </pc:sldChg>
      <pc:sldChg chg="addSp modSp add mod">
        <pc:chgData name="Boban Srezovski" userId="d2c5dd452d77a740" providerId="LiveId" clId="{C03E1E6C-3207-40A3-A8BD-A49F174B5349}" dt="2022-04-06T19:50:07.366" v="2503" actId="1076"/>
        <pc:sldMkLst>
          <pc:docMk/>
          <pc:sldMk cId="2702034742" sldId="790"/>
        </pc:sldMkLst>
        <pc:spChg chg="mod">
          <ac:chgData name="Boban Srezovski" userId="d2c5dd452d77a740" providerId="LiveId" clId="{C03E1E6C-3207-40A3-A8BD-A49F174B5349}" dt="2022-04-06T19:49:16.696" v="2492" actId="20577"/>
          <ac:spMkLst>
            <pc:docMk/>
            <pc:sldMk cId="2702034742" sldId="790"/>
            <ac:spMk id="3" creationId="{552E5C53-782F-4C3A-9CF6-2C21BA863637}"/>
          </ac:spMkLst>
        </pc:spChg>
        <pc:picChg chg="add mod">
          <ac:chgData name="Boban Srezovski" userId="d2c5dd452d77a740" providerId="LiveId" clId="{C03E1E6C-3207-40A3-A8BD-A49F174B5349}" dt="2022-04-06T19:49:30.974" v="2495" actId="14100"/>
          <ac:picMkLst>
            <pc:docMk/>
            <pc:sldMk cId="2702034742" sldId="790"/>
            <ac:picMk id="5" creationId="{6C286415-5DA2-429F-8327-CBA29C5748FD}"/>
          </ac:picMkLst>
        </pc:picChg>
        <pc:picChg chg="add mod">
          <ac:chgData name="Boban Srezovski" userId="d2c5dd452d77a740" providerId="LiveId" clId="{C03E1E6C-3207-40A3-A8BD-A49F174B5349}" dt="2022-04-06T19:50:07.366" v="2503" actId="1076"/>
          <ac:picMkLst>
            <pc:docMk/>
            <pc:sldMk cId="2702034742" sldId="790"/>
            <ac:picMk id="7" creationId="{25016B08-CD70-4AD5-AA12-4CF7BC77C681}"/>
          </ac:picMkLst>
        </pc:picChg>
      </pc:sldChg>
      <pc:sldChg chg="modSp add mod ord">
        <pc:chgData name="Boban Srezovski" userId="d2c5dd452d77a740" providerId="LiveId" clId="{C03E1E6C-3207-40A3-A8BD-A49F174B5349}" dt="2022-04-06T19:53:43.524" v="2605"/>
        <pc:sldMkLst>
          <pc:docMk/>
          <pc:sldMk cId="4031061265" sldId="791"/>
        </pc:sldMkLst>
        <pc:spChg chg="mod">
          <ac:chgData name="Boban Srezovski" userId="d2c5dd452d77a740" providerId="LiveId" clId="{C03E1E6C-3207-40A3-A8BD-A49F174B5349}" dt="2022-04-06T19:53:38.102" v="2601" actId="11"/>
          <ac:spMkLst>
            <pc:docMk/>
            <pc:sldMk cId="4031061265" sldId="791"/>
            <ac:spMk id="3" creationId="{552E5C53-782F-4C3A-9CF6-2C21BA863637}"/>
          </ac:spMkLst>
        </pc:spChg>
      </pc:sldChg>
      <pc:sldChg chg="modSp add mod ord">
        <pc:chgData name="Boban Srezovski" userId="d2c5dd452d77a740" providerId="LiveId" clId="{C03E1E6C-3207-40A3-A8BD-A49F174B5349}" dt="2022-04-06T19:56:43.983" v="2682" actId="242"/>
        <pc:sldMkLst>
          <pc:docMk/>
          <pc:sldMk cId="1319673259" sldId="792"/>
        </pc:sldMkLst>
        <pc:spChg chg="mod">
          <ac:chgData name="Boban Srezovski" userId="d2c5dd452d77a740" providerId="LiveId" clId="{C03E1E6C-3207-40A3-A8BD-A49F174B5349}" dt="2022-04-06T19:56:43.983" v="2682" actId="242"/>
          <ac:spMkLst>
            <pc:docMk/>
            <pc:sldMk cId="1319673259" sldId="792"/>
            <ac:spMk id="3" creationId="{552E5C53-782F-4C3A-9CF6-2C21BA863637}"/>
          </ac:spMkLst>
        </pc:spChg>
        <pc:picChg chg="mod">
          <ac:chgData name="Boban Srezovski" userId="d2c5dd452d77a740" providerId="LiveId" clId="{C03E1E6C-3207-40A3-A8BD-A49F174B5349}" dt="2022-04-06T19:56:05.286" v="2663" actId="1076"/>
          <ac:picMkLst>
            <pc:docMk/>
            <pc:sldMk cId="1319673259" sldId="792"/>
            <ac:picMk id="6" creationId="{D3D3CD67-6CB0-4573-B39D-F0504733B486}"/>
          </ac:picMkLst>
        </pc:picChg>
      </pc:sldChg>
      <pc:sldChg chg="modSp add mod">
        <pc:chgData name="Boban Srezovski" userId="d2c5dd452d77a740" providerId="LiveId" clId="{C03E1E6C-3207-40A3-A8BD-A49F174B5349}" dt="2022-04-06T19:57:14.546" v="2691" actId="242"/>
        <pc:sldMkLst>
          <pc:docMk/>
          <pc:sldMk cId="444915550" sldId="793"/>
        </pc:sldMkLst>
        <pc:spChg chg="mod">
          <ac:chgData name="Boban Srezovski" userId="d2c5dd452d77a740" providerId="LiveId" clId="{C03E1E6C-3207-40A3-A8BD-A49F174B5349}" dt="2022-04-06T19:57:14.546" v="2691" actId="242"/>
          <ac:spMkLst>
            <pc:docMk/>
            <pc:sldMk cId="444915550" sldId="793"/>
            <ac:spMk id="3" creationId="{552E5C53-782F-4C3A-9CF6-2C21BA863637}"/>
          </ac:spMkLst>
        </pc:spChg>
      </pc:sldChg>
      <pc:sldChg chg="modSp add mod">
        <pc:chgData name="Boban Srezovski" userId="d2c5dd452d77a740" providerId="LiveId" clId="{C03E1E6C-3207-40A3-A8BD-A49F174B5349}" dt="2022-04-06T19:57:19.304" v="2694" actId="242"/>
        <pc:sldMkLst>
          <pc:docMk/>
          <pc:sldMk cId="1966382020" sldId="794"/>
        </pc:sldMkLst>
        <pc:spChg chg="mod">
          <ac:chgData name="Boban Srezovski" userId="d2c5dd452d77a740" providerId="LiveId" clId="{C03E1E6C-3207-40A3-A8BD-A49F174B5349}" dt="2022-04-06T19:57:19.304" v="2694" actId="242"/>
          <ac:spMkLst>
            <pc:docMk/>
            <pc:sldMk cId="1966382020" sldId="794"/>
            <ac:spMk id="3" creationId="{552E5C53-782F-4C3A-9CF6-2C21BA863637}"/>
          </ac:spMkLst>
        </pc:spChg>
      </pc:sldChg>
      <pc:sldChg chg="modSp add mod">
        <pc:chgData name="Boban Srezovski" userId="d2c5dd452d77a740" providerId="LiveId" clId="{C03E1E6C-3207-40A3-A8BD-A49F174B5349}" dt="2022-04-06T20:14:25.031" v="2771" actId="14100"/>
        <pc:sldMkLst>
          <pc:docMk/>
          <pc:sldMk cId="3752136570" sldId="795"/>
        </pc:sldMkLst>
        <pc:spChg chg="mod">
          <ac:chgData name="Boban Srezovski" userId="d2c5dd452d77a740" providerId="LiveId" clId="{C03E1E6C-3207-40A3-A8BD-A49F174B5349}" dt="2022-04-06T20:14:12.041" v="2768" actId="242"/>
          <ac:spMkLst>
            <pc:docMk/>
            <pc:sldMk cId="3752136570" sldId="795"/>
            <ac:spMk id="3" creationId="{552E5C53-782F-4C3A-9CF6-2C21BA863637}"/>
          </ac:spMkLst>
        </pc:spChg>
        <pc:picChg chg="mod">
          <ac:chgData name="Boban Srezovski" userId="d2c5dd452d77a740" providerId="LiveId" clId="{C03E1E6C-3207-40A3-A8BD-A49F174B5349}" dt="2022-04-06T20:14:25.031" v="2771" actId="14100"/>
          <ac:picMkLst>
            <pc:docMk/>
            <pc:sldMk cId="3752136570" sldId="795"/>
            <ac:picMk id="5" creationId="{FF06A376-5BC6-4841-A7AC-82E6AFBD88E7}"/>
          </ac:picMkLst>
        </pc:picChg>
      </pc:sldChg>
      <pc:sldChg chg="addSp delSp modSp add mod">
        <pc:chgData name="Boban Srezovski" userId="d2c5dd452d77a740" providerId="LiveId" clId="{C03E1E6C-3207-40A3-A8BD-A49F174B5349}" dt="2022-04-06T20:16:24.463" v="2827" actId="14100"/>
        <pc:sldMkLst>
          <pc:docMk/>
          <pc:sldMk cId="2304176186" sldId="796"/>
        </pc:sldMkLst>
        <pc:spChg chg="mod">
          <ac:chgData name="Boban Srezovski" userId="d2c5dd452d77a740" providerId="LiveId" clId="{C03E1E6C-3207-40A3-A8BD-A49F174B5349}" dt="2022-04-06T20:16:24.463" v="2827" actId="14100"/>
          <ac:spMkLst>
            <pc:docMk/>
            <pc:sldMk cId="2304176186" sldId="796"/>
            <ac:spMk id="3" creationId="{552E5C53-782F-4C3A-9CF6-2C21BA863637}"/>
          </ac:spMkLst>
        </pc:spChg>
        <pc:picChg chg="del">
          <ac:chgData name="Boban Srezovski" userId="d2c5dd452d77a740" providerId="LiveId" clId="{C03E1E6C-3207-40A3-A8BD-A49F174B5349}" dt="2022-04-06T20:15:29.118" v="2811" actId="478"/>
          <ac:picMkLst>
            <pc:docMk/>
            <pc:sldMk cId="2304176186" sldId="796"/>
            <ac:picMk id="5" creationId="{FF06A376-5BC6-4841-A7AC-82E6AFBD88E7}"/>
          </ac:picMkLst>
        </pc:picChg>
        <pc:picChg chg="add mod">
          <ac:chgData name="Boban Srezovski" userId="d2c5dd452d77a740" providerId="LiveId" clId="{C03E1E6C-3207-40A3-A8BD-A49F174B5349}" dt="2022-04-06T20:15:48.086" v="2815" actId="1076"/>
          <ac:picMkLst>
            <pc:docMk/>
            <pc:sldMk cId="2304176186" sldId="796"/>
            <ac:picMk id="6" creationId="{8BE6664C-0A63-4E52-B45F-7593F4161913}"/>
          </ac:picMkLst>
        </pc:picChg>
      </pc:sldChg>
      <pc:sldChg chg="modSp add del mod">
        <pc:chgData name="Boban Srezovski" userId="d2c5dd452d77a740" providerId="LiveId" clId="{C03E1E6C-3207-40A3-A8BD-A49F174B5349}" dt="2022-04-06T20:16:38.922" v="2829" actId="27636"/>
        <pc:sldMkLst>
          <pc:docMk/>
          <pc:sldMk cId="3943679151" sldId="797"/>
        </pc:sldMkLst>
        <pc:spChg chg="mod">
          <ac:chgData name="Boban Srezovski" userId="d2c5dd452d77a740" providerId="LiveId" clId="{C03E1E6C-3207-40A3-A8BD-A49F174B5349}" dt="2022-04-06T20:16:38.922" v="2829" actId="27636"/>
          <ac:spMkLst>
            <pc:docMk/>
            <pc:sldMk cId="3943679151" sldId="797"/>
            <ac:spMk id="3" creationId="{552E5C53-782F-4C3A-9CF6-2C21BA863637}"/>
          </ac:spMkLst>
        </pc:spChg>
      </pc:sldChg>
      <pc:sldChg chg="addSp delSp modSp add mod">
        <pc:chgData name="Boban Srezovski" userId="d2c5dd452d77a740" providerId="LiveId" clId="{C03E1E6C-3207-40A3-A8BD-A49F174B5349}" dt="2022-04-06T20:18:44.137" v="2867" actId="20577"/>
        <pc:sldMkLst>
          <pc:docMk/>
          <pc:sldMk cId="969627100" sldId="798"/>
        </pc:sldMkLst>
        <pc:spChg chg="mod">
          <ac:chgData name="Boban Srezovski" userId="d2c5dd452d77a740" providerId="LiveId" clId="{C03E1E6C-3207-40A3-A8BD-A49F174B5349}" dt="2022-04-06T20:18:44.137" v="2867" actId="20577"/>
          <ac:spMkLst>
            <pc:docMk/>
            <pc:sldMk cId="969627100" sldId="798"/>
            <ac:spMk id="3" creationId="{552E5C53-782F-4C3A-9CF6-2C21BA863637}"/>
          </ac:spMkLst>
        </pc:spChg>
        <pc:picChg chg="add mod">
          <ac:chgData name="Boban Srezovski" userId="d2c5dd452d77a740" providerId="LiveId" clId="{C03E1E6C-3207-40A3-A8BD-A49F174B5349}" dt="2022-04-06T20:18:27.606" v="2862" actId="1076"/>
          <ac:picMkLst>
            <pc:docMk/>
            <pc:sldMk cId="969627100" sldId="798"/>
            <ac:picMk id="5" creationId="{2889E22A-B32F-4641-A0D5-248C896B268A}"/>
          </ac:picMkLst>
        </pc:picChg>
        <pc:picChg chg="del">
          <ac:chgData name="Boban Srezovski" userId="d2c5dd452d77a740" providerId="LiveId" clId="{C03E1E6C-3207-40A3-A8BD-A49F174B5349}" dt="2022-04-06T20:18:15.048" v="2860" actId="478"/>
          <ac:picMkLst>
            <pc:docMk/>
            <pc:sldMk cId="969627100" sldId="798"/>
            <ac:picMk id="6" creationId="{8BE6664C-0A63-4E52-B45F-7593F4161913}"/>
          </ac:picMkLst>
        </pc:picChg>
      </pc:sldChg>
      <pc:sldChg chg="modSp add mod">
        <pc:chgData name="Boban Srezovski" userId="d2c5dd452d77a740" providerId="LiveId" clId="{C03E1E6C-3207-40A3-A8BD-A49F174B5349}" dt="2022-04-06T20:19:07.679" v="2874" actId="1076"/>
        <pc:sldMkLst>
          <pc:docMk/>
          <pc:sldMk cId="333360628" sldId="799"/>
        </pc:sldMkLst>
        <pc:spChg chg="mod">
          <ac:chgData name="Boban Srezovski" userId="d2c5dd452d77a740" providerId="LiveId" clId="{C03E1E6C-3207-40A3-A8BD-A49F174B5349}" dt="2022-04-06T20:19:05.127" v="2873" actId="20577"/>
          <ac:spMkLst>
            <pc:docMk/>
            <pc:sldMk cId="333360628" sldId="799"/>
            <ac:spMk id="3" creationId="{552E5C53-782F-4C3A-9CF6-2C21BA863637}"/>
          </ac:spMkLst>
        </pc:spChg>
        <pc:picChg chg="mod">
          <ac:chgData name="Boban Srezovski" userId="d2c5dd452d77a740" providerId="LiveId" clId="{C03E1E6C-3207-40A3-A8BD-A49F174B5349}" dt="2022-04-06T20:19:07.679" v="2874" actId="1076"/>
          <ac:picMkLst>
            <pc:docMk/>
            <pc:sldMk cId="333360628" sldId="799"/>
            <ac:picMk id="5" creationId="{2889E22A-B32F-4641-A0D5-248C896B268A}"/>
          </ac:picMkLst>
        </pc:picChg>
      </pc:sldChg>
      <pc:sldChg chg="addSp delSp modSp add mod">
        <pc:chgData name="Boban Srezovski" userId="d2c5dd452d77a740" providerId="LiveId" clId="{C03E1E6C-3207-40A3-A8BD-A49F174B5349}" dt="2022-04-06T20:21:46.781" v="2890" actId="14100"/>
        <pc:sldMkLst>
          <pc:docMk/>
          <pc:sldMk cId="2621469008" sldId="800"/>
        </pc:sldMkLst>
        <pc:spChg chg="mod">
          <ac:chgData name="Boban Srezovski" userId="d2c5dd452d77a740" providerId="LiveId" clId="{C03E1E6C-3207-40A3-A8BD-A49F174B5349}" dt="2022-04-06T20:21:35.534" v="2887" actId="242"/>
          <ac:spMkLst>
            <pc:docMk/>
            <pc:sldMk cId="2621469008" sldId="800"/>
            <ac:spMk id="3" creationId="{552E5C53-782F-4C3A-9CF6-2C21BA863637}"/>
          </ac:spMkLst>
        </pc:spChg>
        <pc:picChg chg="del">
          <ac:chgData name="Boban Srezovski" userId="d2c5dd452d77a740" providerId="LiveId" clId="{C03E1E6C-3207-40A3-A8BD-A49F174B5349}" dt="2022-04-06T20:20:44.807" v="2880" actId="478"/>
          <ac:picMkLst>
            <pc:docMk/>
            <pc:sldMk cId="2621469008" sldId="800"/>
            <ac:picMk id="5" creationId="{2889E22A-B32F-4641-A0D5-248C896B268A}"/>
          </ac:picMkLst>
        </pc:picChg>
        <pc:picChg chg="add mod">
          <ac:chgData name="Boban Srezovski" userId="d2c5dd452d77a740" providerId="LiveId" clId="{C03E1E6C-3207-40A3-A8BD-A49F174B5349}" dt="2022-04-06T20:21:24.933" v="2884" actId="1076"/>
          <ac:picMkLst>
            <pc:docMk/>
            <pc:sldMk cId="2621469008" sldId="800"/>
            <ac:picMk id="6" creationId="{B5C02ADC-AE7D-4A17-B839-AA6A6E15F985}"/>
          </ac:picMkLst>
        </pc:picChg>
        <pc:picChg chg="add mod">
          <ac:chgData name="Boban Srezovski" userId="d2c5dd452d77a740" providerId="LiveId" clId="{C03E1E6C-3207-40A3-A8BD-A49F174B5349}" dt="2022-04-06T20:21:46.781" v="2890" actId="14100"/>
          <ac:picMkLst>
            <pc:docMk/>
            <pc:sldMk cId="2621469008" sldId="800"/>
            <ac:picMk id="8" creationId="{FEA1EF48-7DD6-4FB1-81C3-87C8BB5F83FE}"/>
          </ac:picMkLst>
        </pc:picChg>
      </pc:sldChg>
      <pc:sldChg chg="addSp delSp modSp add mod">
        <pc:chgData name="Boban Srezovski" userId="d2c5dd452d77a740" providerId="LiveId" clId="{C03E1E6C-3207-40A3-A8BD-A49F174B5349}" dt="2022-04-06T20:23:19.790" v="2904" actId="14100"/>
        <pc:sldMkLst>
          <pc:docMk/>
          <pc:sldMk cId="2902656204" sldId="801"/>
        </pc:sldMkLst>
        <pc:spChg chg="mod">
          <ac:chgData name="Boban Srezovski" userId="d2c5dd452d77a740" providerId="LiveId" clId="{C03E1E6C-3207-40A3-A8BD-A49F174B5349}" dt="2022-04-06T20:22:47.473" v="2892"/>
          <ac:spMkLst>
            <pc:docMk/>
            <pc:sldMk cId="2902656204" sldId="801"/>
            <ac:spMk id="3" creationId="{552E5C53-782F-4C3A-9CF6-2C21BA863637}"/>
          </ac:spMkLst>
        </pc:spChg>
        <pc:picChg chg="add mod">
          <ac:chgData name="Boban Srezovski" userId="d2c5dd452d77a740" providerId="LiveId" clId="{C03E1E6C-3207-40A3-A8BD-A49F174B5349}" dt="2022-04-06T20:23:03.773" v="2897" actId="1076"/>
          <ac:picMkLst>
            <pc:docMk/>
            <pc:sldMk cId="2902656204" sldId="801"/>
            <ac:picMk id="5" creationId="{FD219838-A84F-47A2-9765-149281289C51}"/>
          </ac:picMkLst>
        </pc:picChg>
        <pc:picChg chg="del">
          <ac:chgData name="Boban Srezovski" userId="d2c5dd452d77a740" providerId="LiveId" clId="{C03E1E6C-3207-40A3-A8BD-A49F174B5349}" dt="2022-04-06T20:22:56.963" v="2893" actId="478"/>
          <ac:picMkLst>
            <pc:docMk/>
            <pc:sldMk cId="2902656204" sldId="801"/>
            <ac:picMk id="6" creationId="{B5C02ADC-AE7D-4A17-B839-AA6A6E15F985}"/>
          </ac:picMkLst>
        </pc:picChg>
        <pc:picChg chg="del mod">
          <ac:chgData name="Boban Srezovski" userId="d2c5dd452d77a740" providerId="LiveId" clId="{C03E1E6C-3207-40A3-A8BD-A49F174B5349}" dt="2022-04-06T20:23:11.066" v="2900" actId="478"/>
          <ac:picMkLst>
            <pc:docMk/>
            <pc:sldMk cId="2902656204" sldId="801"/>
            <ac:picMk id="8" creationId="{FEA1EF48-7DD6-4FB1-81C3-87C8BB5F83FE}"/>
          </ac:picMkLst>
        </pc:picChg>
        <pc:picChg chg="add mod">
          <ac:chgData name="Boban Srezovski" userId="d2c5dd452d77a740" providerId="LiveId" clId="{C03E1E6C-3207-40A3-A8BD-A49F174B5349}" dt="2022-04-06T20:23:19.790" v="2904" actId="14100"/>
          <ac:picMkLst>
            <pc:docMk/>
            <pc:sldMk cId="2902656204" sldId="801"/>
            <ac:picMk id="9" creationId="{72788518-DED3-4D2B-B362-84162D8C4BD8}"/>
          </ac:picMkLst>
        </pc:picChg>
      </pc:sldChg>
      <pc:sldChg chg="modSp add mod">
        <pc:chgData name="Boban Srezovski" userId="d2c5dd452d77a740" providerId="LiveId" clId="{C03E1E6C-3207-40A3-A8BD-A49F174B5349}" dt="2022-04-06T20:26:10.943" v="2983" actId="14100"/>
        <pc:sldMkLst>
          <pc:docMk/>
          <pc:sldMk cId="3766071064" sldId="802"/>
        </pc:sldMkLst>
        <pc:spChg chg="mod">
          <ac:chgData name="Boban Srezovski" userId="d2c5dd452d77a740" providerId="LiveId" clId="{C03E1E6C-3207-40A3-A8BD-A49F174B5349}" dt="2022-04-06T20:26:10.943" v="2983" actId="14100"/>
          <ac:spMkLst>
            <pc:docMk/>
            <pc:sldMk cId="3766071064" sldId="802"/>
            <ac:spMk id="3" creationId="{052A4E05-499D-46CB-96F6-F0F50D1C4420}"/>
          </ac:spMkLst>
        </pc:spChg>
      </pc:sldChg>
      <pc:sldChg chg="addSp delSp modSp add mod">
        <pc:chgData name="Boban Srezovski" userId="d2c5dd452d77a740" providerId="LiveId" clId="{C03E1E6C-3207-40A3-A8BD-A49F174B5349}" dt="2022-04-06T20:29:09.711" v="3066" actId="1076"/>
        <pc:sldMkLst>
          <pc:docMk/>
          <pc:sldMk cId="2198698872" sldId="803"/>
        </pc:sldMkLst>
        <pc:spChg chg="mod">
          <ac:chgData name="Boban Srezovski" userId="d2c5dd452d77a740" providerId="LiveId" clId="{C03E1E6C-3207-40A3-A8BD-A49F174B5349}" dt="2022-04-06T20:29:00.327" v="3062" actId="6549"/>
          <ac:spMkLst>
            <pc:docMk/>
            <pc:sldMk cId="2198698872" sldId="803"/>
            <ac:spMk id="3" creationId="{052A4E05-499D-46CB-96F6-F0F50D1C4420}"/>
          </ac:spMkLst>
        </pc:spChg>
        <pc:picChg chg="del">
          <ac:chgData name="Boban Srezovski" userId="d2c5dd452d77a740" providerId="LiveId" clId="{C03E1E6C-3207-40A3-A8BD-A49F174B5349}" dt="2022-04-06T20:28:26.534" v="3028" actId="478"/>
          <ac:picMkLst>
            <pc:docMk/>
            <pc:sldMk cId="2198698872" sldId="803"/>
            <ac:picMk id="5" creationId="{D30AED5A-A31F-4C7C-A44F-7F12D9AB1013}"/>
          </ac:picMkLst>
        </pc:picChg>
        <pc:picChg chg="add mod">
          <ac:chgData name="Boban Srezovski" userId="d2c5dd452d77a740" providerId="LiveId" clId="{C03E1E6C-3207-40A3-A8BD-A49F174B5349}" dt="2022-04-06T20:28:40.150" v="3032" actId="1076"/>
          <ac:picMkLst>
            <pc:docMk/>
            <pc:sldMk cId="2198698872" sldId="803"/>
            <ac:picMk id="6" creationId="{14CE4745-45A6-4482-8E74-D8BB4430B60D}"/>
          </ac:picMkLst>
        </pc:picChg>
        <pc:picChg chg="del">
          <ac:chgData name="Boban Srezovski" userId="d2c5dd452d77a740" providerId="LiveId" clId="{C03E1E6C-3207-40A3-A8BD-A49F174B5349}" dt="2022-04-06T20:28:27.553" v="3029" actId="478"/>
          <ac:picMkLst>
            <pc:docMk/>
            <pc:sldMk cId="2198698872" sldId="803"/>
            <ac:picMk id="8" creationId="{6A86368A-B7FA-44EF-8539-63995715F98D}"/>
          </ac:picMkLst>
        </pc:picChg>
        <pc:picChg chg="add mod">
          <ac:chgData name="Boban Srezovski" userId="d2c5dd452d77a740" providerId="LiveId" clId="{C03E1E6C-3207-40A3-A8BD-A49F174B5349}" dt="2022-04-06T20:29:07.382" v="3064" actId="1076"/>
          <ac:picMkLst>
            <pc:docMk/>
            <pc:sldMk cId="2198698872" sldId="803"/>
            <ac:picMk id="9" creationId="{E76D0CDB-73B4-4A53-96DB-E52127FF6F12}"/>
          </ac:picMkLst>
        </pc:picChg>
        <pc:picChg chg="del">
          <ac:chgData name="Boban Srezovski" userId="d2c5dd452d77a740" providerId="LiveId" clId="{C03E1E6C-3207-40A3-A8BD-A49F174B5349}" dt="2022-04-06T20:28:28.184" v="3030" actId="478"/>
          <ac:picMkLst>
            <pc:docMk/>
            <pc:sldMk cId="2198698872" sldId="803"/>
            <ac:picMk id="10" creationId="{B4448F3A-2F74-4CDC-9595-CB1F9E10ED1F}"/>
          </ac:picMkLst>
        </pc:picChg>
        <pc:picChg chg="add mod">
          <ac:chgData name="Boban Srezovski" userId="d2c5dd452d77a740" providerId="LiveId" clId="{C03E1E6C-3207-40A3-A8BD-A49F174B5349}" dt="2022-04-06T20:29:09.711" v="3066" actId="1076"/>
          <ac:picMkLst>
            <pc:docMk/>
            <pc:sldMk cId="2198698872" sldId="803"/>
            <ac:picMk id="12" creationId="{221158FA-5B75-456E-AA5C-907FF3D6C66D}"/>
          </ac:picMkLst>
        </pc:picChg>
      </pc:sldChg>
      <pc:sldChg chg="addSp delSp modSp add mod">
        <pc:chgData name="Boban Srezovski" userId="d2c5dd452d77a740" providerId="LiveId" clId="{C03E1E6C-3207-40A3-A8BD-A49F174B5349}" dt="2022-04-06T20:31:08.191" v="3098" actId="20577"/>
        <pc:sldMkLst>
          <pc:docMk/>
          <pc:sldMk cId="906867031" sldId="804"/>
        </pc:sldMkLst>
        <pc:spChg chg="mod">
          <ac:chgData name="Boban Srezovski" userId="d2c5dd452d77a740" providerId="LiveId" clId="{C03E1E6C-3207-40A3-A8BD-A49F174B5349}" dt="2022-04-06T20:31:08.191" v="3098" actId="20577"/>
          <ac:spMkLst>
            <pc:docMk/>
            <pc:sldMk cId="906867031" sldId="804"/>
            <ac:spMk id="3" creationId="{052A4E05-499D-46CB-96F6-F0F50D1C4420}"/>
          </ac:spMkLst>
        </pc:spChg>
        <pc:picChg chg="add mod">
          <ac:chgData name="Boban Srezovski" userId="d2c5dd452d77a740" providerId="LiveId" clId="{C03E1E6C-3207-40A3-A8BD-A49F174B5349}" dt="2022-04-06T20:30:13.607" v="3070" actId="1076"/>
          <ac:picMkLst>
            <pc:docMk/>
            <pc:sldMk cId="906867031" sldId="804"/>
            <ac:picMk id="5" creationId="{5BAA296A-1D0D-446B-A9DD-7A7B61AD0BC9}"/>
          </ac:picMkLst>
        </pc:picChg>
        <pc:picChg chg="del">
          <ac:chgData name="Boban Srezovski" userId="d2c5dd452d77a740" providerId="LiveId" clId="{C03E1E6C-3207-40A3-A8BD-A49F174B5349}" dt="2022-04-06T20:30:00.879" v="3068" actId="478"/>
          <ac:picMkLst>
            <pc:docMk/>
            <pc:sldMk cId="906867031" sldId="804"/>
            <ac:picMk id="6" creationId="{14CE4745-45A6-4482-8E74-D8BB4430B60D}"/>
          </ac:picMkLst>
        </pc:picChg>
        <pc:picChg chg="add mod">
          <ac:chgData name="Boban Srezovski" userId="d2c5dd452d77a740" providerId="LiveId" clId="{C03E1E6C-3207-40A3-A8BD-A49F174B5349}" dt="2022-04-06T20:30:48.958" v="3094" actId="1076"/>
          <ac:picMkLst>
            <pc:docMk/>
            <pc:sldMk cId="906867031" sldId="804"/>
            <ac:picMk id="8" creationId="{02AFE85A-89C8-4D7E-B8EA-B5F78393A5CF}"/>
          </ac:picMkLst>
        </pc:picChg>
        <pc:picChg chg="del">
          <ac:chgData name="Boban Srezovski" userId="d2c5dd452d77a740" providerId="LiveId" clId="{C03E1E6C-3207-40A3-A8BD-A49F174B5349}" dt="2022-04-06T20:30:00.879" v="3068" actId="478"/>
          <ac:picMkLst>
            <pc:docMk/>
            <pc:sldMk cId="906867031" sldId="804"/>
            <ac:picMk id="9" creationId="{E76D0CDB-73B4-4A53-96DB-E52127FF6F12}"/>
          </ac:picMkLst>
        </pc:picChg>
        <pc:picChg chg="add mod">
          <ac:chgData name="Boban Srezovski" userId="d2c5dd452d77a740" providerId="LiveId" clId="{C03E1E6C-3207-40A3-A8BD-A49F174B5349}" dt="2022-04-06T20:30:54.509" v="3097" actId="14100"/>
          <ac:picMkLst>
            <pc:docMk/>
            <pc:sldMk cId="906867031" sldId="804"/>
            <ac:picMk id="11" creationId="{E4D55F1E-C7D9-4653-9D53-F01D8F6657CB}"/>
          </ac:picMkLst>
        </pc:picChg>
        <pc:picChg chg="del">
          <ac:chgData name="Boban Srezovski" userId="d2c5dd452d77a740" providerId="LiveId" clId="{C03E1E6C-3207-40A3-A8BD-A49F174B5349}" dt="2022-04-06T20:30:00.879" v="3068" actId="478"/>
          <ac:picMkLst>
            <pc:docMk/>
            <pc:sldMk cId="906867031" sldId="804"/>
            <ac:picMk id="12" creationId="{221158FA-5B75-456E-AA5C-907FF3D6C66D}"/>
          </ac:picMkLst>
        </pc:picChg>
      </pc:sldChg>
      <pc:sldChg chg="addSp delSp modSp add mod">
        <pc:chgData name="Boban Srezovski" userId="d2c5dd452d77a740" providerId="LiveId" clId="{C03E1E6C-3207-40A3-A8BD-A49F174B5349}" dt="2022-04-06T20:32:03.837" v="3135" actId="14100"/>
        <pc:sldMkLst>
          <pc:docMk/>
          <pc:sldMk cId="1624254473" sldId="805"/>
        </pc:sldMkLst>
        <pc:spChg chg="mod">
          <ac:chgData name="Boban Srezovski" userId="d2c5dd452d77a740" providerId="LiveId" clId="{C03E1E6C-3207-40A3-A8BD-A49F174B5349}" dt="2022-04-06T20:31:38.270" v="3126" actId="20577"/>
          <ac:spMkLst>
            <pc:docMk/>
            <pc:sldMk cId="1624254473" sldId="805"/>
            <ac:spMk id="3" creationId="{052A4E05-499D-46CB-96F6-F0F50D1C4420}"/>
          </ac:spMkLst>
        </pc:spChg>
        <pc:picChg chg="del">
          <ac:chgData name="Boban Srezovski" userId="d2c5dd452d77a740" providerId="LiveId" clId="{C03E1E6C-3207-40A3-A8BD-A49F174B5349}" dt="2022-04-06T20:31:47.863" v="3127" actId="478"/>
          <ac:picMkLst>
            <pc:docMk/>
            <pc:sldMk cId="1624254473" sldId="805"/>
            <ac:picMk id="5" creationId="{5BAA296A-1D0D-446B-A9DD-7A7B61AD0BC9}"/>
          </ac:picMkLst>
        </pc:picChg>
        <pc:picChg chg="add mod">
          <ac:chgData name="Boban Srezovski" userId="d2c5dd452d77a740" providerId="LiveId" clId="{C03E1E6C-3207-40A3-A8BD-A49F174B5349}" dt="2022-04-06T20:31:52.774" v="3130" actId="1076"/>
          <ac:picMkLst>
            <pc:docMk/>
            <pc:sldMk cId="1624254473" sldId="805"/>
            <ac:picMk id="6" creationId="{BFE37B9A-4DB7-4C79-A8EA-7567B9345998}"/>
          </ac:picMkLst>
        </pc:picChg>
        <pc:picChg chg="del">
          <ac:chgData name="Boban Srezovski" userId="d2c5dd452d77a740" providerId="LiveId" clId="{C03E1E6C-3207-40A3-A8BD-A49F174B5349}" dt="2022-04-06T20:31:50.728" v="3129" actId="478"/>
          <ac:picMkLst>
            <pc:docMk/>
            <pc:sldMk cId="1624254473" sldId="805"/>
            <ac:picMk id="8" creationId="{02AFE85A-89C8-4D7E-B8EA-B5F78393A5CF}"/>
          </ac:picMkLst>
        </pc:picChg>
        <pc:picChg chg="add mod">
          <ac:chgData name="Boban Srezovski" userId="d2c5dd452d77a740" providerId="LiveId" clId="{C03E1E6C-3207-40A3-A8BD-A49F174B5349}" dt="2022-04-06T20:31:58.734" v="3132" actId="1076"/>
          <ac:picMkLst>
            <pc:docMk/>
            <pc:sldMk cId="1624254473" sldId="805"/>
            <ac:picMk id="9" creationId="{14D9BD10-0D98-40C6-A84C-B03F3F6459EB}"/>
          </ac:picMkLst>
        </pc:picChg>
        <pc:picChg chg="del">
          <ac:chgData name="Boban Srezovski" userId="d2c5dd452d77a740" providerId="LiveId" clId="{C03E1E6C-3207-40A3-A8BD-A49F174B5349}" dt="2022-04-06T20:31:50.728" v="3129" actId="478"/>
          <ac:picMkLst>
            <pc:docMk/>
            <pc:sldMk cId="1624254473" sldId="805"/>
            <ac:picMk id="11" creationId="{E4D55F1E-C7D9-4653-9D53-F01D8F6657CB}"/>
          </ac:picMkLst>
        </pc:picChg>
        <pc:picChg chg="add mod">
          <ac:chgData name="Boban Srezovski" userId="d2c5dd452d77a740" providerId="LiveId" clId="{C03E1E6C-3207-40A3-A8BD-A49F174B5349}" dt="2022-04-06T20:32:03.837" v="3135" actId="14100"/>
          <ac:picMkLst>
            <pc:docMk/>
            <pc:sldMk cId="1624254473" sldId="805"/>
            <ac:picMk id="12" creationId="{E3628D11-337F-4E5B-B321-2D8966DD0EFA}"/>
          </ac:picMkLst>
        </pc:picChg>
      </pc:sldChg>
      <pc:sldChg chg="addSp delSp modSp add mod">
        <pc:chgData name="Boban Srezovski" userId="d2c5dd452d77a740" providerId="LiveId" clId="{C03E1E6C-3207-40A3-A8BD-A49F174B5349}" dt="2022-04-06T20:34:48.374" v="3171" actId="1076"/>
        <pc:sldMkLst>
          <pc:docMk/>
          <pc:sldMk cId="120080220" sldId="806"/>
        </pc:sldMkLst>
        <pc:spChg chg="mod">
          <ac:chgData name="Boban Srezovski" userId="d2c5dd452d77a740" providerId="LiveId" clId="{C03E1E6C-3207-40A3-A8BD-A49F174B5349}" dt="2022-04-06T20:34:19.751" v="3163" actId="20577"/>
          <ac:spMkLst>
            <pc:docMk/>
            <pc:sldMk cId="120080220" sldId="806"/>
            <ac:spMk id="3" creationId="{052A4E05-499D-46CB-96F6-F0F50D1C4420}"/>
          </ac:spMkLst>
        </pc:spChg>
        <pc:picChg chg="add mod">
          <ac:chgData name="Boban Srezovski" userId="d2c5dd452d77a740" providerId="LiveId" clId="{C03E1E6C-3207-40A3-A8BD-A49F174B5349}" dt="2022-04-06T20:34:38.734" v="3167" actId="1076"/>
          <ac:picMkLst>
            <pc:docMk/>
            <pc:sldMk cId="120080220" sldId="806"/>
            <ac:picMk id="5" creationId="{0A500EFC-A6C6-4C83-A3F2-E26F04FF62C5}"/>
          </ac:picMkLst>
        </pc:picChg>
        <pc:picChg chg="del">
          <ac:chgData name="Boban Srezovski" userId="d2c5dd452d77a740" providerId="LiveId" clId="{C03E1E6C-3207-40A3-A8BD-A49F174B5349}" dt="2022-04-06T20:34:24.471" v="3165" actId="478"/>
          <ac:picMkLst>
            <pc:docMk/>
            <pc:sldMk cId="120080220" sldId="806"/>
            <ac:picMk id="6" creationId="{BFE37B9A-4DB7-4C79-A8EA-7567B9345998}"/>
          </ac:picMkLst>
        </pc:picChg>
        <pc:picChg chg="add mod">
          <ac:chgData name="Boban Srezovski" userId="d2c5dd452d77a740" providerId="LiveId" clId="{C03E1E6C-3207-40A3-A8BD-A49F174B5349}" dt="2022-04-06T20:34:45.886" v="3169" actId="1076"/>
          <ac:picMkLst>
            <pc:docMk/>
            <pc:sldMk cId="120080220" sldId="806"/>
            <ac:picMk id="8" creationId="{1D19B3D8-9F9F-46CB-95DB-435046BA7500}"/>
          </ac:picMkLst>
        </pc:picChg>
        <pc:picChg chg="del">
          <ac:chgData name="Boban Srezovski" userId="d2c5dd452d77a740" providerId="LiveId" clId="{C03E1E6C-3207-40A3-A8BD-A49F174B5349}" dt="2022-04-06T20:34:23.447" v="3164" actId="478"/>
          <ac:picMkLst>
            <pc:docMk/>
            <pc:sldMk cId="120080220" sldId="806"/>
            <ac:picMk id="9" creationId="{14D9BD10-0D98-40C6-A84C-B03F3F6459EB}"/>
          </ac:picMkLst>
        </pc:picChg>
        <pc:picChg chg="add mod">
          <ac:chgData name="Boban Srezovski" userId="d2c5dd452d77a740" providerId="LiveId" clId="{C03E1E6C-3207-40A3-A8BD-A49F174B5349}" dt="2022-04-06T20:34:48.374" v="3171" actId="1076"/>
          <ac:picMkLst>
            <pc:docMk/>
            <pc:sldMk cId="120080220" sldId="806"/>
            <ac:picMk id="11" creationId="{C541E96F-7A61-4A12-95DA-8D990D8CF40D}"/>
          </ac:picMkLst>
        </pc:picChg>
      </pc:sldChg>
      <pc:sldChg chg="addSp delSp modSp add mod">
        <pc:chgData name="Boban Srezovski" userId="d2c5dd452d77a740" providerId="LiveId" clId="{C03E1E6C-3207-40A3-A8BD-A49F174B5349}" dt="2022-04-06T20:35:42.574" v="3192" actId="1076"/>
        <pc:sldMkLst>
          <pc:docMk/>
          <pc:sldMk cId="3524680880" sldId="807"/>
        </pc:sldMkLst>
        <pc:spChg chg="mod">
          <ac:chgData name="Boban Srezovski" userId="d2c5dd452d77a740" providerId="LiveId" clId="{C03E1E6C-3207-40A3-A8BD-A49F174B5349}" dt="2022-04-06T20:35:32.759" v="3187" actId="20577"/>
          <ac:spMkLst>
            <pc:docMk/>
            <pc:sldMk cId="3524680880" sldId="807"/>
            <ac:spMk id="3" creationId="{052A4E05-499D-46CB-96F6-F0F50D1C4420}"/>
          </ac:spMkLst>
        </pc:spChg>
        <pc:picChg chg="del">
          <ac:chgData name="Boban Srezovski" userId="d2c5dd452d77a740" providerId="LiveId" clId="{C03E1E6C-3207-40A3-A8BD-A49F174B5349}" dt="2022-04-06T20:35:34.536" v="3188" actId="478"/>
          <ac:picMkLst>
            <pc:docMk/>
            <pc:sldMk cId="3524680880" sldId="807"/>
            <ac:picMk id="5" creationId="{0A500EFC-A6C6-4C83-A3F2-E26F04FF62C5}"/>
          </ac:picMkLst>
        </pc:picChg>
        <pc:picChg chg="add mod">
          <ac:chgData name="Boban Srezovski" userId="d2c5dd452d77a740" providerId="LiveId" clId="{C03E1E6C-3207-40A3-A8BD-A49F174B5349}" dt="2022-04-06T20:35:42.574" v="3192" actId="1076"/>
          <ac:picMkLst>
            <pc:docMk/>
            <pc:sldMk cId="3524680880" sldId="807"/>
            <ac:picMk id="6" creationId="{E58C319C-7297-494E-AB5B-4A334FC3CEE2}"/>
          </ac:picMkLst>
        </pc:picChg>
        <pc:picChg chg="del">
          <ac:chgData name="Boban Srezovski" userId="d2c5dd452d77a740" providerId="LiveId" clId="{C03E1E6C-3207-40A3-A8BD-A49F174B5349}" dt="2022-04-06T20:35:34.927" v="3189" actId="478"/>
          <ac:picMkLst>
            <pc:docMk/>
            <pc:sldMk cId="3524680880" sldId="807"/>
            <ac:picMk id="8" creationId="{1D19B3D8-9F9F-46CB-95DB-435046BA7500}"/>
          </ac:picMkLst>
        </pc:picChg>
        <pc:picChg chg="del">
          <ac:chgData name="Boban Srezovski" userId="d2c5dd452d77a740" providerId="LiveId" clId="{C03E1E6C-3207-40A3-A8BD-A49F174B5349}" dt="2022-04-06T20:35:35.631" v="3190" actId="478"/>
          <ac:picMkLst>
            <pc:docMk/>
            <pc:sldMk cId="3524680880" sldId="807"/>
            <ac:picMk id="11" creationId="{C541E96F-7A61-4A12-95DA-8D990D8CF40D}"/>
          </ac:picMkLst>
        </pc:picChg>
      </pc:sldChg>
      <pc:sldChg chg="addSp delSp modSp add mod">
        <pc:chgData name="Boban Srezovski" userId="d2c5dd452d77a740" providerId="LiveId" clId="{C03E1E6C-3207-40A3-A8BD-A49F174B5349}" dt="2022-04-06T20:37:40.873" v="3205"/>
        <pc:sldMkLst>
          <pc:docMk/>
          <pc:sldMk cId="3988172560" sldId="808"/>
        </pc:sldMkLst>
        <pc:spChg chg="mod">
          <ac:chgData name="Boban Srezovski" userId="d2c5dd452d77a740" providerId="LiveId" clId="{C03E1E6C-3207-40A3-A8BD-A49F174B5349}" dt="2022-04-06T20:37:40.873" v="3205"/>
          <ac:spMkLst>
            <pc:docMk/>
            <pc:sldMk cId="3988172560" sldId="808"/>
            <ac:spMk id="3" creationId="{052A4E05-499D-46CB-96F6-F0F50D1C4420}"/>
          </ac:spMkLst>
        </pc:spChg>
        <pc:picChg chg="add mod">
          <ac:chgData name="Boban Srezovski" userId="d2c5dd452d77a740" providerId="LiveId" clId="{C03E1E6C-3207-40A3-A8BD-A49F174B5349}" dt="2022-04-06T20:36:17.342" v="3200" actId="1076"/>
          <ac:picMkLst>
            <pc:docMk/>
            <pc:sldMk cId="3988172560" sldId="808"/>
            <ac:picMk id="5" creationId="{B3052482-B99D-45D8-8D2B-90E2F964C68F}"/>
          </ac:picMkLst>
        </pc:picChg>
        <pc:picChg chg="del">
          <ac:chgData name="Boban Srezovski" userId="d2c5dd452d77a740" providerId="LiveId" clId="{C03E1E6C-3207-40A3-A8BD-A49F174B5349}" dt="2022-04-06T20:36:13.903" v="3199" actId="478"/>
          <ac:picMkLst>
            <pc:docMk/>
            <pc:sldMk cId="3988172560" sldId="808"/>
            <ac:picMk id="6" creationId="{E58C319C-7297-494E-AB5B-4A334FC3CEE2}"/>
          </ac:picMkLst>
        </pc:picChg>
      </pc:sldChg>
      <pc:sldChg chg="addSp delSp modSp add mod">
        <pc:chgData name="Boban Srezovski" userId="d2c5dd452d77a740" providerId="LiveId" clId="{C03E1E6C-3207-40A3-A8BD-A49F174B5349}" dt="2022-04-06T20:38:13.062" v="3214" actId="1076"/>
        <pc:sldMkLst>
          <pc:docMk/>
          <pc:sldMk cId="2948287640" sldId="809"/>
        </pc:sldMkLst>
        <pc:spChg chg="mod">
          <ac:chgData name="Boban Srezovski" userId="d2c5dd452d77a740" providerId="LiveId" clId="{C03E1E6C-3207-40A3-A8BD-A49F174B5349}" dt="2022-04-06T20:37:53.743" v="3211" actId="20577"/>
          <ac:spMkLst>
            <pc:docMk/>
            <pc:sldMk cId="2948287640" sldId="809"/>
            <ac:spMk id="3" creationId="{052A4E05-499D-46CB-96F6-F0F50D1C4420}"/>
          </ac:spMkLst>
        </pc:spChg>
        <pc:picChg chg="del">
          <ac:chgData name="Boban Srezovski" userId="d2c5dd452d77a740" providerId="LiveId" clId="{C03E1E6C-3207-40A3-A8BD-A49F174B5349}" dt="2022-04-06T20:38:09.214" v="3212" actId="478"/>
          <ac:picMkLst>
            <pc:docMk/>
            <pc:sldMk cId="2948287640" sldId="809"/>
            <ac:picMk id="5" creationId="{B3052482-B99D-45D8-8D2B-90E2F964C68F}"/>
          </ac:picMkLst>
        </pc:picChg>
        <pc:picChg chg="add mod">
          <ac:chgData name="Boban Srezovski" userId="d2c5dd452d77a740" providerId="LiveId" clId="{C03E1E6C-3207-40A3-A8BD-A49F174B5349}" dt="2022-04-06T20:38:13.062" v="3214" actId="1076"/>
          <ac:picMkLst>
            <pc:docMk/>
            <pc:sldMk cId="2948287640" sldId="809"/>
            <ac:picMk id="6" creationId="{03001868-7E73-4170-9B90-22776E54BD49}"/>
          </ac:picMkLst>
        </pc:picChg>
      </pc:sldChg>
      <pc:sldChg chg="modSp add mod">
        <pc:chgData name="Boban Srezovski" userId="d2c5dd452d77a740" providerId="LiveId" clId="{C03E1E6C-3207-40A3-A8BD-A49F174B5349}" dt="2022-04-06T20:41:28.503" v="3311" actId="27636"/>
        <pc:sldMkLst>
          <pc:docMk/>
          <pc:sldMk cId="1664792353" sldId="810"/>
        </pc:sldMkLst>
        <pc:spChg chg="mod">
          <ac:chgData name="Boban Srezovski" userId="d2c5dd452d77a740" providerId="LiveId" clId="{C03E1E6C-3207-40A3-A8BD-A49F174B5349}" dt="2022-04-06T20:41:28.503" v="3311" actId="27636"/>
          <ac:spMkLst>
            <pc:docMk/>
            <pc:sldMk cId="1664792353" sldId="810"/>
            <ac:spMk id="3" creationId="{052A4E05-499D-46CB-96F6-F0F50D1C4420}"/>
          </ac:spMkLst>
        </pc:spChg>
      </pc:sldChg>
      <pc:sldChg chg="add del">
        <pc:chgData name="Boban Srezovski" userId="d2c5dd452d77a740" providerId="LiveId" clId="{C03E1E6C-3207-40A3-A8BD-A49F174B5349}" dt="2022-04-06T20:37:46.779" v="3208"/>
        <pc:sldMkLst>
          <pc:docMk/>
          <pc:sldMk cId="1682750824" sldId="810"/>
        </pc:sldMkLst>
      </pc:sldChg>
      <pc:sldChg chg="modSp add mod">
        <pc:chgData name="Boban Srezovski" userId="d2c5dd452d77a740" providerId="LiveId" clId="{C03E1E6C-3207-40A3-A8BD-A49F174B5349}" dt="2022-04-06T20:41:31.423" v="3313" actId="27636"/>
        <pc:sldMkLst>
          <pc:docMk/>
          <pc:sldMk cId="3005614299" sldId="811"/>
        </pc:sldMkLst>
        <pc:spChg chg="mod">
          <ac:chgData name="Boban Srezovski" userId="d2c5dd452d77a740" providerId="LiveId" clId="{C03E1E6C-3207-40A3-A8BD-A49F174B5349}" dt="2022-04-06T20:41:31.423" v="3313" actId="27636"/>
          <ac:spMkLst>
            <pc:docMk/>
            <pc:sldMk cId="3005614299" sldId="811"/>
            <ac:spMk id="3" creationId="{052A4E05-499D-46CB-96F6-F0F50D1C4420}"/>
          </ac:spMkLst>
        </pc:spChg>
      </pc:sldChg>
      <pc:sldChg chg="addSp delSp modSp add mod">
        <pc:chgData name="Boban Srezovski" userId="d2c5dd452d77a740" providerId="LiveId" clId="{C03E1E6C-3207-40A3-A8BD-A49F174B5349}" dt="2022-04-06T20:45:03.271" v="3335" actId="20577"/>
        <pc:sldMkLst>
          <pc:docMk/>
          <pc:sldMk cId="3530813746" sldId="812"/>
        </pc:sldMkLst>
        <pc:spChg chg="mod">
          <ac:chgData name="Boban Srezovski" userId="d2c5dd452d77a740" providerId="LiveId" clId="{C03E1E6C-3207-40A3-A8BD-A49F174B5349}" dt="2022-04-06T20:45:03.271" v="3335" actId="20577"/>
          <ac:spMkLst>
            <pc:docMk/>
            <pc:sldMk cId="3530813746" sldId="812"/>
            <ac:spMk id="3" creationId="{052A4E05-499D-46CB-96F6-F0F50D1C4420}"/>
          </ac:spMkLst>
        </pc:spChg>
        <pc:picChg chg="add mod">
          <ac:chgData name="Boban Srezovski" userId="d2c5dd452d77a740" providerId="LiveId" clId="{C03E1E6C-3207-40A3-A8BD-A49F174B5349}" dt="2022-04-06T20:44:37.662" v="3331" actId="1076"/>
          <ac:picMkLst>
            <pc:docMk/>
            <pc:sldMk cId="3530813746" sldId="812"/>
            <ac:picMk id="5" creationId="{6EA7A2BD-14B9-4AE3-A122-D85BEAE0CCE7}"/>
          </ac:picMkLst>
        </pc:picChg>
        <pc:picChg chg="del">
          <ac:chgData name="Boban Srezovski" userId="d2c5dd452d77a740" providerId="LiveId" clId="{C03E1E6C-3207-40A3-A8BD-A49F174B5349}" dt="2022-04-06T20:44:35.170" v="3329" actId="478"/>
          <ac:picMkLst>
            <pc:docMk/>
            <pc:sldMk cId="3530813746" sldId="812"/>
            <ac:picMk id="6" creationId="{05214A2C-EC6E-4AE8-9EF4-8BC2BE5B0415}"/>
          </ac:picMkLst>
        </pc:picChg>
      </pc:sldChg>
      <pc:sldChg chg="addSp delSp modSp add mod">
        <pc:chgData name="Boban Srezovski" userId="d2c5dd452d77a740" providerId="LiveId" clId="{C03E1E6C-3207-40A3-A8BD-A49F174B5349}" dt="2022-04-06T20:46:24.526" v="3354" actId="20577"/>
        <pc:sldMkLst>
          <pc:docMk/>
          <pc:sldMk cId="2802134823" sldId="813"/>
        </pc:sldMkLst>
        <pc:spChg chg="mod">
          <ac:chgData name="Boban Srezovski" userId="d2c5dd452d77a740" providerId="LiveId" clId="{C03E1E6C-3207-40A3-A8BD-A49F174B5349}" dt="2022-04-06T20:46:24.526" v="3354" actId="20577"/>
          <ac:spMkLst>
            <pc:docMk/>
            <pc:sldMk cId="2802134823" sldId="813"/>
            <ac:spMk id="3" creationId="{7C9953F0-DE34-46C2-974F-1DFF835D9766}"/>
          </ac:spMkLst>
        </pc:spChg>
        <pc:picChg chg="add mod">
          <ac:chgData name="Boban Srezovski" userId="d2c5dd452d77a740" providerId="LiveId" clId="{C03E1E6C-3207-40A3-A8BD-A49F174B5349}" dt="2022-04-06T20:46:20.197" v="3353" actId="1076"/>
          <ac:picMkLst>
            <pc:docMk/>
            <pc:sldMk cId="2802134823" sldId="813"/>
            <ac:picMk id="5" creationId="{CD2AB09F-F042-4AC4-B844-597ED9B5BEF4}"/>
          </ac:picMkLst>
        </pc:picChg>
        <pc:picChg chg="del">
          <ac:chgData name="Boban Srezovski" userId="d2c5dd452d77a740" providerId="LiveId" clId="{C03E1E6C-3207-40A3-A8BD-A49F174B5349}" dt="2022-04-06T20:46:17.830" v="3352" actId="478"/>
          <ac:picMkLst>
            <pc:docMk/>
            <pc:sldMk cId="2802134823" sldId="813"/>
            <ac:picMk id="6" creationId="{01A2BE99-A122-44F2-AFDB-865FF8E17D2B}"/>
          </ac:picMkLst>
        </pc:picChg>
      </pc:sldChg>
      <pc:sldChg chg="modSp add mod">
        <pc:chgData name="Boban Srezovski" userId="d2c5dd452d77a740" providerId="LiveId" clId="{C03E1E6C-3207-40A3-A8BD-A49F174B5349}" dt="2022-04-06T20:53:41.297" v="3517" actId="122"/>
        <pc:sldMkLst>
          <pc:docMk/>
          <pc:sldMk cId="2584301236" sldId="814"/>
        </pc:sldMkLst>
        <pc:spChg chg="mod">
          <ac:chgData name="Boban Srezovski" userId="d2c5dd452d77a740" providerId="LiveId" clId="{C03E1E6C-3207-40A3-A8BD-A49F174B5349}" dt="2022-04-06T20:53:41.297" v="3517" actId="122"/>
          <ac:spMkLst>
            <pc:docMk/>
            <pc:sldMk cId="2584301236" sldId="814"/>
            <ac:spMk id="3" creationId="{0E0CE5A0-7664-4670-A12A-6FD22D3D02F9}"/>
          </ac:spMkLst>
        </pc:spChg>
      </pc:sldChg>
      <pc:sldChg chg="modSp add mod">
        <pc:chgData name="Boban Srezovski" userId="d2c5dd452d77a740" providerId="LiveId" clId="{C03E1E6C-3207-40A3-A8BD-A49F174B5349}" dt="2022-04-06T20:54:01.112" v="3533" actId="6549"/>
        <pc:sldMkLst>
          <pc:docMk/>
          <pc:sldMk cId="2660552502" sldId="815"/>
        </pc:sldMkLst>
        <pc:spChg chg="mod">
          <ac:chgData name="Boban Srezovski" userId="d2c5dd452d77a740" providerId="LiveId" clId="{C03E1E6C-3207-40A3-A8BD-A49F174B5349}" dt="2022-04-06T20:54:01.112" v="3533" actId="6549"/>
          <ac:spMkLst>
            <pc:docMk/>
            <pc:sldMk cId="2660552502" sldId="815"/>
            <ac:spMk id="3" creationId="{0E0CE5A0-7664-4670-A12A-6FD22D3D02F9}"/>
          </ac:spMkLst>
        </pc:spChg>
      </pc:sldChg>
      <pc:sldChg chg="modSp add mod">
        <pc:chgData name="Boban Srezovski" userId="d2c5dd452d77a740" providerId="LiveId" clId="{C03E1E6C-3207-40A3-A8BD-A49F174B5349}" dt="2022-04-06T20:56:38.737" v="3601"/>
        <pc:sldMkLst>
          <pc:docMk/>
          <pc:sldMk cId="188759747" sldId="816"/>
        </pc:sldMkLst>
        <pc:spChg chg="mod">
          <ac:chgData name="Boban Srezovski" userId="d2c5dd452d77a740" providerId="LiveId" clId="{C03E1E6C-3207-40A3-A8BD-A49F174B5349}" dt="2022-04-06T20:56:38.737" v="3601"/>
          <ac:spMkLst>
            <pc:docMk/>
            <pc:sldMk cId="188759747" sldId="816"/>
            <ac:spMk id="2" creationId="{F470E02C-2118-4B1E-857E-E9CDD4D4EFF1}"/>
          </ac:spMkLst>
        </pc:spChg>
        <pc:spChg chg="mod">
          <ac:chgData name="Boban Srezovski" userId="d2c5dd452d77a740" providerId="LiveId" clId="{C03E1E6C-3207-40A3-A8BD-A49F174B5349}" dt="2022-04-06T20:56:06.720" v="3591" actId="242"/>
          <ac:spMkLst>
            <pc:docMk/>
            <pc:sldMk cId="188759747" sldId="816"/>
            <ac:spMk id="3" creationId="{DF5F7F24-6266-4D85-9A18-EF9A395783D5}"/>
          </ac:spMkLst>
        </pc:spChg>
        <pc:picChg chg="mod">
          <ac:chgData name="Boban Srezovski" userId="d2c5dd452d77a740" providerId="LiveId" clId="{C03E1E6C-3207-40A3-A8BD-A49F174B5349}" dt="2022-04-06T20:56:09.366" v="3592" actId="1076"/>
          <ac:picMkLst>
            <pc:docMk/>
            <pc:sldMk cId="188759747" sldId="816"/>
            <ac:picMk id="6" creationId="{A7E01F2E-EADC-4898-9BC8-12641896C109}"/>
          </ac:picMkLst>
        </pc:picChg>
      </pc:sldChg>
      <pc:sldChg chg="addSp delSp modSp add mod ord">
        <pc:chgData name="Boban Srezovski" userId="d2c5dd452d77a740" providerId="LiveId" clId="{C03E1E6C-3207-40A3-A8BD-A49F174B5349}" dt="2022-04-06T20:59:04.695" v="3640" actId="1076"/>
        <pc:sldMkLst>
          <pc:docMk/>
          <pc:sldMk cId="1785016074" sldId="817"/>
        </pc:sldMkLst>
        <pc:spChg chg="mod">
          <ac:chgData name="Boban Srezovski" userId="d2c5dd452d77a740" providerId="LiveId" clId="{C03E1E6C-3207-40A3-A8BD-A49F174B5349}" dt="2022-04-06T20:58:53.621" v="3636" actId="14100"/>
          <ac:spMkLst>
            <pc:docMk/>
            <pc:sldMk cId="1785016074" sldId="817"/>
            <ac:spMk id="3" creationId="{DF5F7F24-6266-4D85-9A18-EF9A395783D5}"/>
          </ac:spMkLst>
        </pc:spChg>
        <pc:picChg chg="add mod">
          <ac:chgData name="Boban Srezovski" userId="d2c5dd452d77a740" providerId="LiveId" clId="{C03E1E6C-3207-40A3-A8BD-A49F174B5349}" dt="2022-04-06T20:58:58.887" v="3638" actId="1076"/>
          <ac:picMkLst>
            <pc:docMk/>
            <pc:sldMk cId="1785016074" sldId="817"/>
            <ac:picMk id="5" creationId="{777F5356-8DC2-4D8D-B83A-F91901448245}"/>
          </ac:picMkLst>
        </pc:picChg>
        <pc:picChg chg="del">
          <ac:chgData name="Boban Srezovski" userId="d2c5dd452d77a740" providerId="LiveId" clId="{C03E1E6C-3207-40A3-A8BD-A49F174B5349}" dt="2022-04-06T20:58:23.455" v="3624" actId="478"/>
          <ac:picMkLst>
            <pc:docMk/>
            <pc:sldMk cId="1785016074" sldId="817"/>
            <ac:picMk id="6" creationId="{A7E01F2E-EADC-4898-9BC8-12641896C109}"/>
          </ac:picMkLst>
        </pc:picChg>
        <pc:picChg chg="add mod">
          <ac:chgData name="Boban Srezovski" userId="d2c5dd452d77a740" providerId="LiveId" clId="{C03E1E6C-3207-40A3-A8BD-A49F174B5349}" dt="2022-04-06T20:59:04.695" v="3640" actId="1076"/>
          <ac:picMkLst>
            <pc:docMk/>
            <pc:sldMk cId="1785016074" sldId="817"/>
            <ac:picMk id="8" creationId="{0D0490FF-2772-4C72-818E-F11211DA39C3}"/>
          </ac:picMkLst>
        </pc:picChg>
      </pc:sldChg>
      <pc:sldChg chg="addSp delSp modSp add mod">
        <pc:chgData name="Boban Srezovski" userId="d2c5dd452d77a740" providerId="LiveId" clId="{C03E1E6C-3207-40A3-A8BD-A49F174B5349}" dt="2022-04-06T21:00:34.959" v="3674" actId="1076"/>
        <pc:sldMkLst>
          <pc:docMk/>
          <pc:sldMk cId="4276653679" sldId="818"/>
        </pc:sldMkLst>
        <pc:spChg chg="mod">
          <ac:chgData name="Boban Srezovski" userId="d2c5dd452d77a740" providerId="LiveId" clId="{C03E1E6C-3207-40A3-A8BD-A49F174B5349}" dt="2022-04-06T21:00:26.623" v="3672" actId="6549"/>
          <ac:spMkLst>
            <pc:docMk/>
            <pc:sldMk cId="4276653679" sldId="818"/>
            <ac:spMk id="3" creationId="{DF5F7F24-6266-4D85-9A18-EF9A395783D5}"/>
          </ac:spMkLst>
        </pc:spChg>
        <pc:picChg chg="del">
          <ac:chgData name="Boban Srezovski" userId="d2c5dd452d77a740" providerId="LiveId" clId="{C03E1E6C-3207-40A3-A8BD-A49F174B5349}" dt="2022-04-06T20:59:51.840" v="3644" actId="478"/>
          <ac:picMkLst>
            <pc:docMk/>
            <pc:sldMk cId="4276653679" sldId="818"/>
            <ac:picMk id="5" creationId="{777F5356-8DC2-4D8D-B83A-F91901448245}"/>
          </ac:picMkLst>
        </pc:picChg>
        <pc:picChg chg="add mod">
          <ac:chgData name="Boban Srezovski" userId="d2c5dd452d77a740" providerId="LiveId" clId="{C03E1E6C-3207-40A3-A8BD-A49F174B5349}" dt="2022-04-06T21:00:34.959" v="3674" actId="1076"/>
          <ac:picMkLst>
            <pc:docMk/>
            <pc:sldMk cId="4276653679" sldId="818"/>
            <ac:picMk id="6" creationId="{64FC4DCF-58D2-4257-A540-CC916C341015}"/>
          </ac:picMkLst>
        </pc:picChg>
        <pc:picChg chg="del">
          <ac:chgData name="Boban Srezovski" userId="d2c5dd452d77a740" providerId="LiveId" clId="{C03E1E6C-3207-40A3-A8BD-A49F174B5349}" dt="2022-04-06T20:59:52.262" v="3645" actId="478"/>
          <ac:picMkLst>
            <pc:docMk/>
            <pc:sldMk cId="4276653679" sldId="818"/>
            <ac:picMk id="8" creationId="{0D0490FF-2772-4C72-818E-F11211DA39C3}"/>
          </ac:picMkLst>
        </pc:picChg>
      </pc:sldChg>
      <pc:sldChg chg="addSp delSp modSp add mod">
        <pc:chgData name="Boban Srezovski" userId="d2c5dd452d77a740" providerId="LiveId" clId="{C03E1E6C-3207-40A3-A8BD-A49F174B5349}" dt="2022-04-06T21:01:19.662" v="3705" actId="1076"/>
        <pc:sldMkLst>
          <pc:docMk/>
          <pc:sldMk cId="4249379031" sldId="819"/>
        </pc:sldMkLst>
        <pc:spChg chg="mod">
          <ac:chgData name="Boban Srezovski" userId="d2c5dd452d77a740" providerId="LiveId" clId="{C03E1E6C-3207-40A3-A8BD-A49F174B5349}" dt="2022-04-06T21:01:02.832" v="3701" actId="6549"/>
          <ac:spMkLst>
            <pc:docMk/>
            <pc:sldMk cId="4249379031" sldId="819"/>
            <ac:spMk id="3" creationId="{DF5F7F24-6266-4D85-9A18-EF9A395783D5}"/>
          </ac:spMkLst>
        </pc:spChg>
        <pc:picChg chg="add mod">
          <ac:chgData name="Boban Srezovski" userId="d2c5dd452d77a740" providerId="LiveId" clId="{C03E1E6C-3207-40A3-A8BD-A49F174B5349}" dt="2022-04-06T21:01:19.662" v="3705" actId="1076"/>
          <ac:picMkLst>
            <pc:docMk/>
            <pc:sldMk cId="4249379031" sldId="819"/>
            <ac:picMk id="5" creationId="{53902025-11E4-4C8A-90A4-DB9B84B40E37}"/>
          </ac:picMkLst>
        </pc:picChg>
        <pc:picChg chg="del">
          <ac:chgData name="Boban Srezovski" userId="d2c5dd452d77a740" providerId="LiveId" clId="{C03E1E6C-3207-40A3-A8BD-A49F174B5349}" dt="2022-04-06T21:01:05.344" v="3702" actId="478"/>
          <ac:picMkLst>
            <pc:docMk/>
            <pc:sldMk cId="4249379031" sldId="819"/>
            <ac:picMk id="6" creationId="{64FC4DCF-58D2-4257-A540-CC916C341015}"/>
          </ac:picMkLst>
        </pc:picChg>
      </pc:sldChg>
      <pc:sldChg chg="addSp delSp modSp add mod">
        <pc:chgData name="Boban Srezovski" userId="d2c5dd452d77a740" providerId="LiveId" clId="{C03E1E6C-3207-40A3-A8BD-A49F174B5349}" dt="2022-04-06T21:02:02.845" v="3737" actId="1076"/>
        <pc:sldMkLst>
          <pc:docMk/>
          <pc:sldMk cId="3197173666" sldId="820"/>
        </pc:sldMkLst>
        <pc:spChg chg="mod">
          <ac:chgData name="Boban Srezovski" userId="d2c5dd452d77a740" providerId="LiveId" clId="{C03E1E6C-3207-40A3-A8BD-A49F174B5349}" dt="2022-04-06T21:01:46.134" v="3732" actId="6549"/>
          <ac:spMkLst>
            <pc:docMk/>
            <pc:sldMk cId="3197173666" sldId="820"/>
            <ac:spMk id="3" creationId="{DF5F7F24-6266-4D85-9A18-EF9A395783D5}"/>
          </ac:spMkLst>
        </pc:spChg>
        <pc:picChg chg="del mod">
          <ac:chgData name="Boban Srezovski" userId="d2c5dd452d77a740" providerId="LiveId" clId="{C03E1E6C-3207-40A3-A8BD-A49F174B5349}" dt="2022-04-06T21:01:47.439" v="3734" actId="478"/>
          <ac:picMkLst>
            <pc:docMk/>
            <pc:sldMk cId="3197173666" sldId="820"/>
            <ac:picMk id="5" creationId="{53902025-11E4-4C8A-90A4-DB9B84B40E37}"/>
          </ac:picMkLst>
        </pc:picChg>
        <pc:picChg chg="add mod">
          <ac:chgData name="Boban Srezovski" userId="d2c5dd452d77a740" providerId="LiveId" clId="{C03E1E6C-3207-40A3-A8BD-A49F174B5349}" dt="2022-04-06T21:02:02.845" v="3737" actId="1076"/>
          <ac:picMkLst>
            <pc:docMk/>
            <pc:sldMk cId="3197173666" sldId="820"/>
            <ac:picMk id="6" creationId="{3AABEBA4-8DDE-4206-9E83-14DED18F0115}"/>
          </ac:picMkLst>
        </pc:picChg>
      </pc:sldChg>
    </pc:docChg>
  </pc:docChgLst>
  <pc:docChgLst>
    <pc:chgData name="Boban Srezovski" userId="d2c5dd452d77a740" providerId="LiveId" clId="{50904AEE-336B-47B1-901F-76C834CA853E}"/>
    <pc:docChg chg="custSel modSld">
      <pc:chgData name="Boban Srezovski" userId="d2c5dd452d77a740" providerId="LiveId" clId="{50904AEE-336B-47B1-901F-76C834CA853E}" dt="2022-03-15T18:15:50.600" v="3" actId="1076"/>
      <pc:docMkLst>
        <pc:docMk/>
      </pc:docMkLst>
      <pc:sldChg chg="delSp modSp mod">
        <pc:chgData name="Boban Srezovski" userId="d2c5dd452d77a740" providerId="LiveId" clId="{50904AEE-336B-47B1-901F-76C834CA853E}" dt="2022-03-15T18:15:50.600" v="3" actId="1076"/>
        <pc:sldMkLst>
          <pc:docMk/>
          <pc:sldMk cId="1301841648" sldId="506"/>
        </pc:sldMkLst>
        <pc:picChg chg="del">
          <ac:chgData name="Boban Srezovski" userId="d2c5dd452d77a740" providerId="LiveId" clId="{50904AEE-336B-47B1-901F-76C834CA853E}" dt="2022-03-15T18:15:31.406" v="0" actId="478"/>
          <ac:picMkLst>
            <pc:docMk/>
            <pc:sldMk cId="1301841648" sldId="506"/>
            <ac:picMk id="6" creationId="{62C2FFFB-20A4-4F23-9B11-E8E5D615C0DD}"/>
          </ac:picMkLst>
        </pc:picChg>
        <pc:picChg chg="mod modCrop">
          <ac:chgData name="Boban Srezovski" userId="d2c5dd452d77a740" providerId="LiveId" clId="{50904AEE-336B-47B1-901F-76C834CA853E}" dt="2022-03-15T18:15:50.600" v="3" actId="1076"/>
          <ac:picMkLst>
            <pc:docMk/>
            <pc:sldMk cId="1301841648" sldId="506"/>
            <ac:picMk id="8" creationId="{4687A662-1F31-4E57-8C68-EDAF64EC3E5E}"/>
          </ac:picMkLst>
        </pc:picChg>
      </pc:sldChg>
    </pc:docChg>
  </pc:docChgLst>
  <pc:docChgLst>
    <pc:chgData name="Boban Srezovski" userId="d2c5dd452d77a740" providerId="LiveId" clId="{1135FF8D-B992-4236-9A16-49B472A41456}"/>
    <pc:docChg chg="undo custSel addSld delSld modSld sldOrd addSection delSection modSection">
      <pc:chgData name="Boban Srezovski" userId="d2c5dd452d77a740" providerId="LiveId" clId="{1135FF8D-B992-4236-9A16-49B472A41456}" dt="2022-03-16T09:50:25.973" v="2069" actId="20577"/>
      <pc:docMkLst>
        <pc:docMk/>
      </pc:docMkLst>
      <pc:sldChg chg="modSp mod">
        <pc:chgData name="Boban Srezovski" userId="d2c5dd452d77a740" providerId="LiveId" clId="{1135FF8D-B992-4236-9A16-49B472A41456}" dt="2022-03-08T16:32:25.198" v="10" actId="27636"/>
        <pc:sldMkLst>
          <pc:docMk/>
          <pc:sldMk cId="4120532793" sldId="269"/>
        </pc:sldMkLst>
        <pc:spChg chg="mod">
          <ac:chgData name="Boban Srezovski" userId="d2c5dd452d77a740" providerId="LiveId" clId="{1135FF8D-B992-4236-9A16-49B472A41456}" dt="2022-03-08T16:32:09.623" v="2"/>
          <ac:spMkLst>
            <pc:docMk/>
            <pc:sldMk cId="4120532793" sldId="269"/>
            <ac:spMk id="2" creationId="{D6A451ED-E201-46BE-B207-BB09860B7F38}"/>
          </ac:spMkLst>
        </pc:spChg>
        <pc:spChg chg="mod">
          <ac:chgData name="Boban Srezovski" userId="d2c5dd452d77a740" providerId="LiveId" clId="{1135FF8D-B992-4236-9A16-49B472A41456}" dt="2022-03-08T16:32:25.198" v="10" actId="27636"/>
          <ac:spMkLst>
            <pc:docMk/>
            <pc:sldMk cId="4120532793" sldId="269"/>
            <ac:spMk id="3" creationId="{BF08F604-1036-4A25-AF00-D2712D8AFE4D}"/>
          </ac:spMkLst>
        </pc:spChg>
      </pc:sldChg>
      <pc:sldChg chg="modSp mod">
        <pc:chgData name="Boban Srezovski" userId="d2c5dd452d77a740" providerId="LiveId" clId="{1135FF8D-B992-4236-9A16-49B472A41456}" dt="2022-03-08T16:32:51.658" v="49" actId="6549"/>
        <pc:sldMkLst>
          <pc:docMk/>
          <pc:sldMk cId="337182121" sldId="375"/>
        </pc:sldMkLst>
        <pc:spChg chg="mod">
          <ac:chgData name="Boban Srezovski" userId="d2c5dd452d77a740" providerId="LiveId" clId="{1135FF8D-B992-4236-9A16-49B472A41456}" dt="2022-03-08T16:32:51.658" v="49" actId="6549"/>
          <ac:spMkLst>
            <pc:docMk/>
            <pc:sldMk cId="337182121" sldId="375"/>
            <ac:spMk id="3" creationId="{BC210D0D-C5CF-4691-A432-C0C9D3ADAB4B}"/>
          </ac:spMkLst>
        </pc:spChg>
      </pc:sldChg>
      <pc:sldChg chg="modSp mod">
        <pc:chgData name="Boban Srezovski" userId="d2c5dd452d77a740" providerId="LiveId" clId="{1135FF8D-B992-4236-9A16-49B472A41456}" dt="2022-03-08T16:33:33.316" v="82" actId="20577"/>
        <pc:sldMkLst>
          <pc:docMk/>
          <pc:sldMk cId="694927411" sldId="381"/>
        </pc:sldMkLst>
        <pc:spChg chg="mod">
          <ac:chgData name="Boban Srezovski" userId="d2c5dd452d77a740" providerId="LiveId" clId="{1135FF8D-B992-4236-9A16-49B472A41456}" dt="2022-03-08T16:32:59.591" v="52"/>
          <ac:spMkLst>
            <pc:docMk/>
            <pc:sldMk cId="694927411" sldId="381"/>
            <ac:spMk id="2" creationId="{B9D304D0-DEEC-45D5-9724-796AA4982A38}"/>
          </ac:spMkLst>
        </pc:spChg>
        <pc:spChg chg="mod">
          <ac:chgData name="Boban Srezovski" userId="d2c5dd452d77a740" providerId="LiveId" clId="{1135FF8D-B992-4236-9A16-49B472A41456}" dt="2022-03-08T16:33:33.316" v="82" actId="20577"/>
          <ac:spMkLst>
            <pc:docMk/>
            <pc:sldMk cId="694927411" sldId="381"/>
            <ac:spMk id="3" creationId="{7106CDAC-8D05-41FE-BA32-A7D942AF277E}"/>
          </ac:spMkLst>
        </pc:spChg>
      </pc:sldChg>
      <pc:sldChg chg="addSp delSp modSp mod">
        <pc:chgData name="Boban Srezovski" userId="d2c5dd452d77a740" providerId="LiveId" clId="{1135FF8D-B992-4236-9A16-49B472A41456}" dt="2022-03-08T16:34:17.419" v="115" actId="1076"/>
        <pc:sldMkLst>
          <pc:docMk/>
          <pc:sldMk cId="33089202" sldId="400"/>
        </pc:sldMkLst>
        <pc:spChg chg="mod">
          <ac:chgData name="Boban Srezovski" userId="d2c5dd452d77a740" providerId="LiveId" clId="{1135FF8D-B992-4236-9A16-49B472A41456}" dt="2022-03-08T16:33:46.646" v="85"/>
          <ac:spMkLst>
            <pc:docMk/>
            <pc:sldMk cId="33089202" sldId="400"/>
            <ac:spMk id="2" creationId="{4B53C54E-010F-411C-904E-076E27835FC0}"/>
          </ac:spMkLst>
        </pc:spChg>
        <pc:spChg chg="mod">
          <ac:chgData name="Boban Srezovski" userId="d2c5dd452d77a740" providerId="LiveId" clId="{1135FF8D-B992-4236-9A16-49B472A41456}" dt="2022-03-08T16:34:07.291" v="113" actId="6549"/>
          <ac:spMkLst>
            <pc:docMk/>
            <pc:sldMk cId="33089202" sldId="400"/>
            <ac:spMk id="3" creationId="{F748F006-25BC-4ED4-9484-0D62D1D00B06}"/>
          </ac:spMkLst>
        </pc:spChg>
        <pc:picChg chg="del">
          <ac:chgData name="Boban Srezovski" userId="d2c5dd452d77a740" providerId="LiveId" clId="{1135FF8D-B992-4236-9A16-49B472A41456}" dt="2022-03-08T16:33:53.835" v="87" actId="478"/>
          <ac:picMkLst>
            <pc:docMk/>
            <pc:sldMk cId="33089202" sldId="400"/>
            <ac:picMk id="5" creationId="{F3C28CCE-AB53-4926-9FDD-22498D346049}"/>
          </ac:picMkLst>
        </pc:picChg>
        <pc:picChg chg="add mod">
          <ac:chgData name="Boban Srezovski" userId="d2c5dd452d77a740" providerId="LiveId" clId="{1135FF8D-B992-4236-9A16-49B472A41456}" dt="2022-03-08T16:34:17.419" v="115" actId="1076"/>
          <ac:picMkLst>
            <pc:docMk/>
            <pc:sldMk cId="33089202" sldId="400"/>
            <ac:picMk id="6" creationId="{531EC6DD-04E5-48B8-809C-194A7904E260}"/>
          </ac:picMkLst>
        </pc:picChg>
      </pc:sldChg>
      <pc:sldChg chg="del">
        <pc:chgData name="Boban Srezovski" userId="d2c5dd452d77a740" providerId="LiveId" clId="{1135FF8D-B992-4236-9A16-49B472A41456}" dt="2022-03-08T16:34:24.450" v="116" actId="47"/>
        <pc:sldMkLst>
          <pc:docMk/>
          <pc:sldMk cId="654819145" sldId="401"/>
        </pc:sldMkLst>
      </pc:sldChg>
      <pc:sldChg chg="addSp delSp modSp mod">
        <pc:chgData name="Boban Srezovski" userId="d2c5dd452d77a740" providerId="LiveId" clId="{1135FF8D-B992-4236-9A16-49B472A41456}" dt="2022-03-08T16:35:41.281" v="167" actId="1076"/>
        <pc:sldMkLst>
          <pc:docMk/>
          <pc:sldMk cId="3570635793" sldId="402"/>
        </pc:sldMkLst>
        <pc:spChg chg="mod">
          <ac:chgData name="Boban Srezovski" userId="d2c5dd452d77a740" providerId="LiveId" clId="{1135FF8D-B992-4236-9A16-49B472A41456}" dt="2022-03-08T16:34:32.862" v="120"/>
          <ac:spMkLst>
            <pc:docMk/>
            <pc:sldMk cId="3570635793" sldId="402"/>
            <ac:spMk id="2" creationId="{7C6D2843-BF9F-4FE7-9A2E-C8A64C8FFA90}"/>
          </ac:spMkLst>
        </pc:spChg>
        <pc:spChg chg="mod">
          <ac:chgData name="Boban Srezovski" userId="d2c5dd452d77a740" providerId="LiveId" clId="{1135FF8D-B992-4236-9A16-49B472A41456}" dt="2022-03-08T16:35:37.723" v="166" actId="20577"/>
          <ac:spMkLst>
            <pc:docMk/>
            <pc:sldMk cId="3570635793" sldId="402"/>
            <ac:spMk id="3" creationId="{7191CFFF-53FD-4C64-9590-01216DEF2680}"/>
          </ac:spMkLst>
        </pc:spChg>
        <pc:picChg chg="del mod">
          <ac:chgData name="Boban Srezovski" userId="d2c5dd452d77a740" providerId="LiveId" clId="{1135FF8D-B992-4236-9A16-49B472A41456}" dt="2022-03-08T16:34:38.650" v="122" actId="478"/>
          <ac:picMkLst>
            <pc:docMk/>
            <pc:sldMk cId="3570635793" sldId="402"/>
            <ac:picMk id="5" creationId="{8F583611-54DB-4D53-BBC9-7A1F75A804A8}"/>
          </ac:picMkLst>
        </pc:picChg>
        <pc:picChg chg="add mod">
          <ac:chgData name="Boban Srezovski" userId="d2c5dd452d77a740" providerId="LiveId" clId="{1135FF8D-B992-4236-9A16-49B472A41456}" dt="2022-03-08T16:35:41.281" v="167" actId="1076"/>
          <ac:picMkLst>
            <pc:docMk/>
            <pc:sldMk cId="3570635793" sldId="402"/>
            <ac:picMk id="6" creationId="{2905E0CE-6A1C-4C10-9BBC-8541939C97D1}"/>
          </ac:picMkLst>
        </pc:picChg>
        <pc:picChg chg="del">
          <ac:chgData name="Boban Srezovski" userId="d2c5dd452d77a740" providerId="LiveId" clId="{1135FF8D-B992-4236-9A16-49B472A41456}" dt="2022-03-08T16:34:38.850" v="123" actId="478"/>
          <ac:picMkLst>
            <pc:docMk/>
            <pc:sldMk cId="3570635793" sldId="402"/>
            <ac:picMk id="8" creationId="{AD75EDD5-1AB8-4A82-975F-DC650F28050A}"/>
          </ac:picMkLst>
        </pc:picChg>
      </pc:sldChg>
      <pc:sldChg chg="addSp delSp modSp mod">
        <pc:chgData name="Boban Srezovski" userId="d2c5dd452d77a740" providerId="LiveId" clId="{1135FF8D-B992-4236-9A16-49B472A41456}" dt="2022-03-10T23:14:01.243" v="410" actId="14100"/>
        <pc:sldMkLst>
          <pc:docMk/>
          <pc:sldMk cId="1011314282" sldId="403"/>
        </pc:sldMkLst>
        <pc:spChg chg="mod">
          <ac:chgData name="Boban Srezovski" userId="d2c5dd452d77a740" providerId="LiveId" clId="{1135FF8D-B992-4236-9A16-49B472A41456}" dt="2022-03-10T23:13:09.318" v="379"/>
          <ac:spMkLst>
            <pc:docMk/>
            <pc:sldMk cId="1011314282" sldId="403"/>
            <ac:spMk id="2" creationId="{7C6D2843-BF9F-4FE7-9A2E-C8A64C8FFA90}"/>
          </ac:spMkLst>
        </pc:spChg>
        <pc:spChg chg="mod">
          <ac:chgData name="Boban Srezovski" userId="d2c5dd452d77a740" providerId="LiveId" clId="{1135FF8D-B992-4236-9A16-49B472A41456}" dt="2022-03-10T23:13:40.216" v="406" actId="255"/>
          <ac:spMkLst>
            <pc:docMk/>
            <pc:sldMk cId="1011314282" sldId="403"/>
            <ac:spMk id="3" creationId="{7191CFFF-53FD-4C64-9590-01216DEF2680}"/>
          </ac:spMkLst>
        </pc:spChg>
        <pc:spChg chg="del">
          <ac:chgData name="Boban Srezovski" userId="d2c5dd452d77a740" providerId="LiveId" clId="{1135FF8D-B992-4236-9A16-49B472A41456}" dt="2022-03-10T23:13:18.403" v="384" actId="478"/>
          <ac:spMkLst>
            <pc:docMk/>
            <pc:sldMk cId="1011314282" sldId="403"/>
            <ac:spMk id="8" creationId="{55D3C111-140E-428A-9270-04168C0B921A}"/>
          </ac:spMkLst>
        </pc:spChg>
        <pc:picChg chg="add mod">
          <ac:chgData name="Boban Srezovski" userId="d2c5dd452d77a740" providerId="LiveId" clId="{1135FF8D-B992-4236-9A16-49B472A41456}" dt="2022-03-10T23:14:01.243" v="410" actId="14100"/>
          <ac:picMkLst>
            <pc:docMk/>
            <pc:sldMk cId="1011314282" sldId="403"/>
            <ac:picMk id="5" creationId="{99BD5732-6790-4C2F-BC47-AD4236591B17}"/>
          </ac:picMkLst>
        </pc:picChg>
        <pc:picChg chg="del mod">
          <ac:chgData name="Boban Srezovski" userId="d2c5dd452d77a740" providerId="LiveId" clId="{1135FF8D-B992-4236-9A16-49B472A41456}" dt="2022-03-10T23:13:16.332" v="382" actId="478"/>
          <ac:picMkLst>
            <pc:docMk/>
            <pc:sldMk cId="1011314282" sldId="403"/>
            <ac:picMk id="6" creationId="{8CB69CBF-A2D7-4072-84FF-33A05B7EBCBE}"/>
          </ac:picMkLst>
        </pc:picChg>
        <pc:picChg chg="del">
          <ac:chgData name="Boban Srezovski" userId="d2c5dd452d77a740" providerId="LiveId" clId="{1135FF8D-B992-4236-9A16-49B472A41456}" dt="2022-03-10T23:13:17.252" v="383" actId="478"/>
          <ac:picMkLst>
            <pc:docMk/>
            <pc:sldMk cId="1011314282" sldId="403"/>
            <ac:picMk id="7" creationId="{F08A33FF-36E8-4F8B-9035-B17EECD29280}"/>
          </ac:picMkLst>
        </pc:picChg>
      </pc:sldChg>
      <pc:sldChg chg="addSp delSp modSp mod">
        <pc:chgData name="Boban Srezovski" userId="d2c5dd452d77a740" providerId="LiveId" clId="{1135FF8D-B992-4236-9A16-49B472A41456}" dt="2022-03-10T23:18:46.811" v="523" actId="1076"/>
        <pc:sldMkLst>
          <pc:docMk/>
          <pc:sldMk cId="2447118592" sldId="404"/>
        </pc:sldMkLst>
        <pc:spChg chg="mod">
          <ac:chgData name="Boban Srezovski" userId="d2c5dd452d77a740" providerId="LiveId" clId="{1135FF8D-B992-4236-9A16-49B472A41456}" dt="2022-03-10T23:16:23.688" v="480"/>
          <ac:spMkLst>
            <pc:docMk/>
            <pc:sldMk cId="2447118592" sldId="404"/>
            <ac:spMk id="2" creationId="{7C6D2843-BF9F-4FE7-9A2E-C8A64C8FFA90}"/>
          </ac:spMkLst>
        </pc:spChg>
        <pc:spChg chg="mod">
          <ac:chgData name="Boban Srezovski" userId="d2c5dd452d77a740" providerId="LiveId" clId="{1135FF8D-B992-4236-9A16-49B472A41456}" dt="2022-03-10T23:16:37.157" v="493" actId="6549"/>
          <ac:spMkLst>
            <pc:docMk/>
            <pc:sldMk cId="2447118592" sldId="404"/>
            <ac:spMk id="3" creationId="{7191CFFF-53FD-4C64-9590-01216DEF2680}"/>
          </ac:spMkLst>
        </pc:spChg>
        <pc:picChg chg="add mod modCrop">
          <ac:chgData name="Boban Srezovski" userId="d2c5dd452d77a740" providerId="LiveId" clId="{1135FF8D-B992-4236-9A16-49B472A41456}" dt="2022-03-10T23:18:46.811" v="523" actId="1076"/>
          <ac:picMkLst>
            <pc:docMk/>
            <pc:sldMk cId="2447118592" sldId="404"/>
            <ac:picMk id="5" creationId="{4DE06F12-A0AC-4827-98B0-9660987E08E0}"/>
          </ac:picMkLst>
        </pc:picChg>
        <pc:picChg chg="del">
          <ac:chgData name="Boban Srezovski" userId="d2c5dd452d77a740" providerId="LiveId" clId="{1135FF8D-B992-4236-9A16-49B472A41456}" dt="2022-03-10T23:16:46.085" v="494" actId="478"/>
          <ac:picMkLst>
            <pc:docMk/>
            <pc:sldMk cId="2447118592" sldId="404"/>
            <ac:picMk id="6" creationId="{EF61FB96-6895-47FA-84F7-6C9462912E26}"/>
          </ac:picMkLst>
        </pc:picChg>
        <pc:picChg chg="add mod modCrop">
          <ac:chgData name="Boban Srezovski" userId="d2c5dd452d77a740" providerId="LiveId" clId="{1135FF8D-B992-4236-9A16-49B472A41456}" dt="2022-03-10T23:18:46.811" v="523" actId="1076"/>
          <ac:picMkLst>
            <pc:docMk/>
            <pc:sldMk cId="2447118592" sldId="404"/>
            <ac:picMk id="8" creationId="{427FB21B-CE17-4293-8A57-07A4603DA71E}"/>
          </ac:picMkLst>
        </pc:picChg>
      </pc:sldChg>
      <pc:sldChg chg="addSp delSp modSp mod">
        <pc:chgData name="Boban Srezovski" userId="d2c5dd452d77a740" providerId="LiveId" clId="{1135FF8D-B992-4236-9A16-49B472A41456}" dt="2022-03-10T23:20:36.081" v="524"/>
        <pc:sldMkLst>
          <pc:docMk/>
          <pc:sldMk cId="2586758603" sldId="405"/>
        </pc:sldMkLst>
        <pc:spChg chg="mod">
          <ac:chgData name="Boban Srezovski" userId="d2c5dd452d77a740" providerId="LiveId" clId="{1135FF8D-B992-4236-9A16-49B472A41456}" dt="2022-03-10T23:14:31.992" v="411"/>
          <ac:spMkLst>
            <pc:docMk/>
            <pc:sldMk cId="2586758603" sldId="405"/>
            <ac:spMk id="2" creationId="{7C6D2843-BF9F-4FE7-9A2E-C8A64C8FFA90}"/>
          </ac:spMkLst>
        </pc:spChg>
        <pc:spChg chg="mod">
          <ac:chgData name="Boban Srezovski" userId="d2c5dd452d77a740" providerId="LiveId" clId="{1135FF8D-B992-4236-9A16-49B472A41456}" dt="2022-03-10T23:20:36.081" v="524"/>
          <ac:spMkLst>
            <pc:docMk/>
            <pc:sldMk cId="2586758603" sldId="405"/>
            <ac:spMk id="3" creationId="{7191CFFF-53FD-4C64-9590-01216DEF2680}"/>
          </ac:spMkLst>
        </pc:spChg>
        <pc:spChg chg="add mod">
          <ac:chgData name="Boban Srezovski" userId="d2c5dd452d77a740" providerId="LiveId" clId="{1135FF8D-B992-4236-9A16-49B472A41456}" dt="2022-03-10T23:15:28.075" v="472" actId="1076"/>
          <ac:spMkLst>
            <pc:docMk/>
            <pc:sldMk cId="2586758603" sldId="405"/>
            <ac:spMk id="11" creationId="{FBAAC9E5-E703-4735-B232-38A42430AB76}"/>
          </ac:spMkLst>
        </pc:spChg>
        <pc:spChg chg="del">
          <ac:chgData name="Boban Srezovski" userId="d2c5dd452d77a740" providerId="LiveId" clId="{1135FF8D-B992-4236-9A16-49B472A41456}" dt="2022-03-10T23:15:12.195" v="464" actId="478"/>
          <ac:spMkLst>
            <pc:docMk/>
            <pc:sldMk cId="2586758603" sldId="405"/>
            <ac:spMk id="14" creationId="{F9036581-7A11-4AC5-B16D-768E6246744C}"/>
          </ac:spMkLst>
        </pc:spChg>
        <pc:picChg chg="add mod">
          <ac:chgData name="Boban Srezovski" userId="d2c5dd452d77a740" providerId="LiveId" clId="{1135FF8D-B992-4236-9A16-49B472A41456}" dt="2022-03-10T23:15:16.875" v="466" actId="1076"/>
          <ac:picMkLst>
            <pc:docMk/>
            <pc:sldMk cId="2586758603" sldId="405"/>
            <ac:picMk id="5" creationId="{E7784F9D-A92A-4169-88B4-13AD22E7EBFF}"/>
          </ac:picMkLst>
        </pc:picChg>
        <pc:picChg chg="del">
          <ac:chgData name="Boban Srezovski" userId="d2c5dd452d77a740" providerId="LiveId" clId="{1135FF8D-B992-4236-9A16-49B472A41456}" dt="2022-03-10T23:15:10.259" v="462" actId="478"/>
          <ac:picMkLst>
            <pc:docMk/>
            <pc:sldMk cId="2586758603" sldId="405"/>
            <ac:picMk id="10" creationId="{5973C70A-FD38-48B2-9C2D-2D077BE5F90F}"/>
          </ac:picMkLst>
        </pc:picChg>
        <pc:picChg chg="del">
          <ac:chgData name="Boban Srezovski" userId="d2c5dd452d77a740" providerId="LiveId" clId="{1135FF8D-B992-4236-9A16-49B472A41456}" dt="2022-03-10T23:15:11.316" v="463" actId="478"/>
          <ac:picMkLst>
            <pc:docMk/>
            <pc:sldMk cId="2586758603" sldId="405"/>
            <ac:picMk id="12" creationId="{29536314-DC53-40FF-821C-EE0FC354D1E2}"/>
          </ac:picMkLst>
        </pc:picChg>
      </pc:sldChg>
      <pc:sldChg chg="addSp delSp modSp mod">
        <pc:chgData name="Boban Srezovski" userId="d2c5dd452d77a740" providerId="LiveId" clId="{1135FF8D-B992-4236-9A16-49B472A41456}" dt="2022-03-10T23:25:18.754" v="585" actId="1076"/>
        <pc:sldMkLst>
          <pc:docMk/>
          <pc:sldMk cId="1470157071" sldId="406"/>
        </pc:sldMkLst>
        <pc:spChg chg="mod">
          <ac:chgData name="Boban Srezovski" userId="d2c5dd452d77a740" providerId="LiveId" clId="{1135FF8D-B992-4236-9A16-49B472A41456}" dt="2022-03-10T23:21:50.662" v="542"/>
          <ac:spMkLst>
            <pc:docMk/>
            <pc:sldMk cId="1470157071" sldId="406"/>
            <ac:spMk id="2" creationId="{5CEA75BC-051B-4517-B0C2-52748A9025EB}"/>
          </ac:spMkLst>
        </pc:spChg>
        <pc:spChg chg="mod">
          <ac:chgData name="Boban Srezovski" userId="d2c5dd452d77a740" providerId="LiveId" clId="{1135FF8D-B992-4236-9A16-49B472A41456}" dt="2022-03-10T23:25:11.739" v="584" actId="14100"/>
          <ac:spMkLst>
            <pc:docMk/>
            <pc:sldMk cId="1470157071" sldId="406"/>
            <ac:spMk id="3" creationId="{3A746977-C0C9-422D-A870-3763633BD0A4}"/>
          </ac:spMkLst>
        </pc:spChg>
        <pc:spChg chg="del">
          <ac:chgData name="Boban Srezovski" userId="d2c5dd452d77a740" providerId="LiveId" clId="{1135FF8D-B992-4236-9A16-49B472A41456}" dt="2022-03-10T23:21:58.403" v="545" actId="478"/>
          <ac:spMkLst>
            <pc:docMk/>
            <pc:sldMk cId="1470157071" sldId="406"/>
            <ac:spMk id="10" creationId="{81D6E275-EC4B-4D5B-895A-B7BA5BCB454D}"/>
          </ac:spMkLst>
        </pc:spChg>
        <pc:picChg chg="add mod">
          <ac:chgData name="Boban Srezovski" userId="d2c5dd452d77a740" providerId="LiveId" clId="{1135FF8D-B992-4236-9A16-49B472A41456}" dt="2022-03-10T23:25:18.754" v="585" actId="1076"/>
          <ac:picMkLst>
            <pc:docMk/>
            <pc:sldMk cId="1470157071" sldId="406"/>
            <ac:picMk id="5" creationId="{54B62157-878A-4083-948E-E8970C61B671}"/>
          </ac:picMkLst>
        </pc:picChg>
        <pc:picChg chg="del">
          <ac:chgData name="Boban Srezovski" userId="d2c5dd452d77a740" providerId="LiveId" clId="{1135FF8D-B992-4236-9A16-49B472A41456}" dt="2022-03-10T23:21:57.413" v="544" actId="478"/>
          <ac:picMkLst>
            <pc:docMk/>
            <pc:sldMk cId="1470157071" sldId="406"/>
            <ac:picMk id="6" creationId="{ADFA0D3F-99E4-465E-A633-C8F30C26B153}"/>
          </ac:picMkLst>
        </pc:picChg>
        <pc:picChg chg="add mod">
          <ac:chgData name="Boban Srezovski" userId="d2c5dd452d77a740" providerId="LiveId" clId="{1135FF8D-B992-4236-9A16-49B472A41456}" dt="2022-03-10T23:25:18.754" v="585" actId="1076"/>
          <ac:picMkLst>
            <pc:docMk/>
            <pc:sldMk cId="1470157071" sldId="406"/>
            <ac:picMk id="8" creationId="{5270E8C3-15FD-451B-823A-7DF7B278BF94}"/>
          </ac:picMkLst>
        </pc:picChg>
      </pc:sldChg>
      <pc:sldChg chg="addSp modSp mod">
        <pc:chgData name="Boban Srezovski" userId="d2c5dd452d77a740" providerId="LiveId" clId="{1135FF8D-B992-4236-9A16-49B472A41456}" dt="2022-03-10T23:30:00.963" v="687" actId="1076"/>
        <pc:sldMkLst>
          <pc:docMk/>
          <pc:sldMk cId="1075651231" sldId="407"/>
        </pc:sldMkLst>
        <pc:spChg chg="mod">
          <ac:chgData name="Boban Srezovski" userId="d2c5dd452d77a740" providerId="LiveId" clId="{1135FF8D-B992-4236-9A16-49B472A41456}" dt="2022-03-10T23:29:21.894" v="667"/>
          <ac:spMkLst>
            <pc:docMk/>
            <pc:sldMk cId="1075651231" sldId="407"/>
            <ac:spMk id="2" creationId="{6C12F824-9B84-4547-8076-0DEB9F46F7E4}"/>
          </ac:spMkLst>
        </pc:spChg>
        <pc:spChg chg="mod">
          <ac:chgData name="Boban Srezovski" userId="d2c5dd452d77a740" providerId="LiveId" clId="{1135FF8D-B992-4236-9A16-49B472A41456}" dt="2022-03-10T23:29:57.731" v="686" actId="20577"/>
          <ac:spMkLst>
            <pc:docMk/>
            <pc:sldMk cId="1075651231" sldId="407"/>
            <ac:spMk id="3" creationId="{C8DD4252-EF71-478F-843F-D8BCB3AAECFF}"/>
          </ac:spMkLst>
        </pc:spChg>
        <pc:picChg chg="add mod">
          <ac:chgData name="Boban Srezovski" userId="d2c5dd452d77a740" providerId="LiveId" clId="{1135FF8D-B992-4236-9A16-49B472A41456}" dt="2022-03-10T23:30:00.963" v="687" actId="1076"/>
          <ac:picMkLst>
            <pc:docMk/>
            <pc:sldMk cId="1075651231" sldId="407"/>
            <ac:picMk id="5" creationId="{CF068611-4A85-415E-B019-2964CF8B7856}"/>
          </ac:picMkLst>
        </pc:picChg>
      </pc:sldChg>
      <pc:sldChg chg="addSp modSp mod">
        <pc:chgData name="Boban Srezovski" userId="d2c5dd452d77a740" providerId="LiveId" clId="{1135FF8D-B992-4236-9A16-49B472A41456}" dt="2022-03-10T23:31:23.411" v="715" actId="1076"/>
        <pc:sldMkLst>
          <pc:docMk/>
          <pc:sldMk cId="1384360492" sldId="409"/>
        </pc:sldMkLst>
        <pc:spChg chg="mod">
          <ac:chgData name="Boban Srezovski" userId="d2c5dd452d77a740" providerId="LiveId" clId="{1135FF8D-B992-4236-9A16-49B472A41456}" dt="2022-03-10T23:30:15.703" v="694" actId="20577"/>
          <ac:spMkLst>
            <pc:docMk/>
            <pc:sldMk cId="1384360492" sldId="409"/>
            <ac:spMk id="2" creationId="{C9F86248-3367-41D1-8CBE-99F625F5DE90}"/>
          </ac:spMkLst>
        </pc:spChg>
        <pc:spChg chg="mod">
          <ac:chgData name="Boban Srezovski" userId="d2c5dd452d77a740" providerId="LiveId" clId="{1135FF8D-B992-4236-9A16-49B472A41456}" dt="2022-03-10T23:31:21.883" v="714" actId="14100"/>
          <ac:spMkLst>
            <pc:docMk/>
            <pc:sldMk cId="1384360492" sldId="409"/>
            <ac:spMk id="3" creationId="{552E5C53-782F-4C3A-9CF6-2C21BA863637}"/>
          </ac:spMkLst>
        </pc:spChg>
        <pc:spChg chg="add mod">
          <ac:chgData name="Boban Srezovski" userId="d2c5dd452d77a740" providerId="LiveId" clId="{1135FF8D-B992-4236-9A16-49B472A41456}" dt="2022-03-10T23:31:17.148" v="713" actId="1076"/>
          <ac:spMkLst>
            <pc:docMk/>
            <pc:sldMk cId="1384360492" sldId="409"/>
            <ac:spMk id="7" creationId="{54E2EB64-AA41-4420-94B7-3B214A6274F0}"/>
          </ac:spMkLst>
        </pc:spChg>
        <pc:picChg chg="add mod">
          <ac:chgData name="Boban Srezovski" userId="d2c5dd452d77a740" providerId="LiveId" clId="{1135FF8D-B992-4236-9A16-49B472A41456}" dt="2022-03-10T23:31:23.411" v="715" actId="1076"/>
          <ac:picMkLst>
            <pc:docMk/>
            <pc:sldMk cId="1384360492" sldId="409"/>
            <ac:picMk id="5" creationId="{62DF74FE-73DE-47F4-B3A5-E85419533E32}"/>
          </ac:picMkLst>
        </pc:picChg>
      </pc:sldChg>
      <pc:sldChg chg="delSp modSp mod">
        <pc:chgData name="Boban Srezovski" userId="d2c5dd452d77a740" providerId="LiveId" clId="{1135FF8D-B992-4236-9A16-49B472A41456}" dt="2022-03-10T23:42:47.980" v="848" actId="20577"/>
        <pc:sldMkLst>
          <pc:docMk/>
          <pc:sldMk cId="2248868909" sldId="410"/>
        </pc:sldMkLst>
        <pc:spChg chg="mod">
          <ac:chgData name="Boban Srezovski" userId="d2c5dd452d77a740" providerId="LiveId" clId="{1135FF8D-B992-4236-9A16-49B472A41456}" dt="2022-03-10T23:42:11.263" v="818"/>
          <ac:spMkLst>
            <pc:docMk/>
            <pc:sldMk cId="2248868909" sldId="410"/>
            <ac:spMk id="2" creationId="{C9F86248-3367-41D1-8CBE-99F625F5DE90}"/>
          </ac:spMkLst>
        </pc:spChg>
        <pc:spChg chg="mod">
          <ac:chgData name="Boban Srezovski" userId="d2c5dd452d77a740" providerId="LiveId" clId="{1135FF8D-B992-4236-9A16-49B472A41456}" dt="2022-03-10T23:42:47.980" v="848" actId="20577"/>
          <ac:spMkLst>
            <pc:docMk/>
            <pc:sldMk cId="2248868909" sldId="410"/>
            <ac:spMk id="3" creationId="{552E5C53-782F-4C3A-9CF6-2C21BA863637}"/>
          </ac:spMkLst>
        </pc:spChg>
        <pc:picChg chg="del">
          <ac:chgData name="Boban Srezovski" userId="d2c5dd452d77a740" providerId="LiveId" clId="{1135FF8D-B992-4236-9A16-49B472A41456}" dt="2022-03-10T23:42:27.971" v="828" actId="478"/>
          <ac:picMkLst>
            <pc:docMk/>
            <pc:sldMk cId="2248868909" sldId="410"/>
            <ac:picMk id="5" creationId="{5EFBE81F-9F6D-4635-AB3F-5F67DE2E0FEE}"/>
          </ac:picMkLst>
        </pc:picChg>
      </pc:sldChg>
      <pc:sldChg chg="del">
        <pc:chgData name="Boban Srezovski" userId="d2c5dd452d77a740" providerId="LiveId" clId="{1135FF8D-B992-4236-9A16-49B472A41456}" dt="2022-03-10T23:43:02.112" v="849" actId="47"/>
        <pc:sldMkLst>
          <pc:docMk/>
          <pc:sldMk cId="2957737723" sldId="411"/>
        </pc:sldMkLst>
      </pc:sldChg>
      <pc:sldChg chg="delSp modSp mod">
        <pc:chgData name="Boban Srezovski" userId="d2c5dd452d77a740" providerId="LiveId" clId="{1135FF8D-B992-4236-9A16-49B472A41456}" dt="2022-03-10T23:43:33.116" v="875" actId="242"/>
        <pc:sldMkLst>
          <pc:docMk/>
          <pc:sldMk cId="1440591897" sldId="412"/>
        </pc:sldMkLst>
        <pc:spChg chg="mod">
          <ac:chgData name="Boban Srezovski" userId="d2c5dd452d77a740" providerId="LiveId" clId="{1135FF8D-B992-4236-9A16-49B472A41456}" dt="2022-03-10T23:43:08.391" v="853"/>
          <ac:spMkLst>
            <pc:docMk/>
            <pc:sldMk cId="1440591897" sldId="412"/>
            <ac:spMk id="2" creationId="{9919E29B-1C8F-4C74-ABFE-0ABC24C3EDC2}"/>
          </ac:spMkLst>
        </pc:spChg>
        <pc:spChg chg="mod">
          <ac:chgData name="Boban Srezovski" userId="d2c5dd452d77a740" providerId="LiveId" clId="{1135FF8D-B992-4236-9A16-49B472A41456}" dt="2022-03-10T23:43:33.116" v="875" actId="242"/>
          <ac:spMkLst>
            <pc:docMk/>
            <pc:sldMk cId="1440591897" sldId="412"/>
            <ac:spMk id="3" creationId="{D12D863C-4280-4130-AB66-83408E1CAD2C}"/>
          </ac:spMkLst>
        </pc:spChg>
        <pc:picChg chg="del">
          <ac:chgData name="Boban Srezovski" userId="d2c5dd452d77a740" providerId="LiveId" clId="{1135FF8D-B992-4236-9A16-49B472A41456}" dt="2022-03-10T23:43:09.303" v="854" actId="478"/>
          <ac:picMkLst>
            <pc:docMk/>
            <pc:sldMk cId="1440591897" sldId="412"/>
            <ac:picMk id="6" creationId="{91AD474B-67EF-48DF-AB90-B2FF87C4DAA5}"/>
          </ac:picMkLst>
        </pc:picChg>
      </pc:sldChg>
      <pc:sldChg chg="addSp delSp modSp mod">
        <pc:chgData name="Boban Srezovski" userId="d2c5dd452d77a740" providerId="LiveId" clId="{1135FF8D-B992-4236-9A16-49B472A41456}" dt="2022-03-10T23:50:19.619" v="976" actId="1076"/>
        <pc:sldMkLst>
          <pc:docMk/>
          <pc:sldMk cId="2817901728" sldId="413"/>
        </pc:sldMkLst>
        <pc:spChg chg="add mod">
          <ac:chgData name="Boban Srezovski" userId="d2c5dd452d77a740" providerId="LiveId" clId="{1135FF8D-B992-4236-9A16-49B472A41456}" dt="2022-03-10T23:49:58.100" v="966" actId="14100"/>
          <ac:spMkLst>
            <pc:docMk/>
            <pc:sldMk cId="2817901728" sldId="413"/>
            <ac:spMk id="4" creationId="{B0DB11E7-9ADB-49F1-9E26-15D4D9DC8D87}"/>
          </ac:spMkLst>
        </pc:spChg>
        <pc:spChg chg="del mod">
          <ac:chgData name="Boban Srezovski" userId="d2c5dd452d77a740" providerId="LiveId" clId="{1135FF8D-B992-4236-9A16-49B472A41456}" dt="2022-03-10T23:49:44.656" v="953" actId="478"/>
          <ac:spMkLst>
            <pc:docMk/>
            <pc:sldMk cId="2817901728" sldId="413"/>
            <ac:spMk id="5" creationId="{DF794377-96CD-42A3-9933-462D2D96582A}"/>
          </ac:spMkLst>
        </pc:spChg>
        <pc:spChg chg="add mod">
          <ac:chgData name="Boban Srezovski" userId="d2c5dd452d77a740" providerId="LiveId" clId="{1135FF8D-B992-4236-9A16-49B472A41456}" dt="2022-03-10T23:50:19.619" v="976" actId="1076"/>
          <ac:spMkLst>
            <pc:docMk/>
            <pc:sldMk cId="2817901728" sldId="413"/>
            <ac:spMk id="9" creationId="{6ED547FB-8854-4DE3-BE73-BA28692C1D7E}"/>
          </ac:spMkLst>
        </pc:spChg>
        <pc:picChg chg="add mod">
          <ac:chgData name="Boban Srezovski" userId="d2c5dd452d77a740" providerId="LiveId" clId="{1135FF8D-B992-4236-9A16-49B472A41456}" dt="2022-03-10T23:50:04.010" v="970" actId="1076"/>
          <ac:picMkLst>
            <pc:docMk/>
            <pc:sldMk cId="2817901728" sldId="413"/>
            <ac:picMk id="7" creationId="{C3C32C96-4925-4EDB-9A81-D47F0C1A6AA4}"/>
          </ac:picMkLst>
        </pc:picChg>
      </pc:sldChg>
      <pc:sldChg chg="del">
        <pc:chgData name="Boban Srezovski" userId="d2c5dd452d77a740" providerId="LiveId" clId="{1135FF8D-B992-4236-9A16-49B472A41456}" dt="2022-03-10T23:50:43.800" v="977" actId="47"/>
        <pc:sldMkLst>
          <pc:docMk/>
          <pc:sldMk cId="2765392305" sldId="414"/>
        </pc:sldMkLst>
      </pc:sldChg>
      <pc:sldChg chg="addSp delSp modSp mod">
        <pc:chgData name="Boban Srezovski" userId="d2c5dd452d77a740" providerId="LiveId" clId="{1135FF8D-B992-4236-9A16-49B472A41456}" dt="2022-03-10T23:51:25.986" v="998" actId="1076"/>
        <pc:sldMkLst>
          <pc:docMk/>
          <pc:sldMk cId="1045791783" sldId="415"/>
        </pc:sldMkLst>
        <pc:spChg chg="mod">
          <ac:chgData name="Boban Srezovski" userId="d2c5dd452d77a740" providerId="LiveId" clId="{1135FF8D-B992-4236-9A16-49B472A41456}" dt="2022-03-10T23:50:50.623" v="981"/>
          <ac:spMkLst>
            <pc:docMk/>
            <pc:sldMk cId="1045791783" sldId="415"/>
            <ac:spMk id="2" creationId="{FB694F89-0A19-407F-B872-95A582762C20}"/>
          </ac:spMkLst>
        </pc:spChg>
        <pc:spChg chg="mod">
          <ac:chgData name="Boban Srezovski" userId="d2c5dd452d77a740" providerId="LiveId" clId="{1135FF8D-B992-4236-9A16-49B472A41456}" dt="2022-03-10T23:51:24.211" v="997" actId="14100"/>
          <ac:spMkLst>
            <pc:docMk/>
            <pc:sldMk cId="1045791783" sldId="415"/>
            <ac:spMk id="3" creationId="{C2F0F815-22CC-4D71-AA71-74332432CFD7}"/>
          </ac:spMkLst>
        </pc:spChg>
        <pc:picChg chg="add mod">
          <ac:chgData name="Boban Srezovski" userId="d2c5dd452d77a740" providerId="LiveId" clId="{1135FF8D-B992-4236-9A16-49B472A41456}" dt="2022-03-10T23:51:25.986" v="998" actId="1076"/>
          <ac:picMkLst>
            <pc:docMk/>
            <pc:sldMk cId="1045791783" sldId="415"/>
            <ac:picMk id="5" creationId="{24470D29-E9B7-431B-8251-85150ED6FEBF}"/>
          </ac:picMkLst>
        </pc:picChg>
        <pc:picChg chg="del">
          <ac:chgData name="Boban Srezovski" userId="d2c5dd452d77a740" providerId="LiveId" clId="{1135FF8D-B992-4236-9A16-49B472A41456}" dt="2022-03-10T23:51:00.956" v="992" actId="478"/>
          <ac:picMkLst>
            <pc:docMk/>
            <pc:sldMk cId="1045791783" sldId="415"/>
            <ac:picMk id="6" creationId="{BA4CEDFC-3B5E-4A2F-838A-4FD878FFB0AC}"/>
          </ac:picMkLst>
        </pc:picChg>
      </pc:sldChg>
      <pc:sldChg chg="addSp delSp modSp mod">
        <pc:chgData name="Boban Srezovski" userId="d2c5dd452d77a740" providerId="LiveId" clId="{1135FF8D-B992-4236-9A16-49B472A41456}" dt="2022-03-10T23:52:10.891" v="1017" actId="1076"/>
        <pc:sldMkLst>
          <pc:docMk/>
          <pc:sldMk cId="2247424491" sldId="416"/>
        </pc:sldMkLst>
        <pc:spChg chg="mod">
          <ac:chgData name="Boban Srezovski" userId="d2c5dd452d77a740" providerId="LiveId" clId="{1135FF8D-B992-4236-9A16-49B472A41456}" dt="2022-03-10T23:51:54.444" v="1009" actId="20577"/>
          <ac:spMkLst>
            <pc:docMk/>
            <pc:sldMk cId="2247424491" sldId="416"/>
            <ac:spMk id="3" creationId="{C2F0F815-22CC-4D71-AA71-74332432CFD7}"/>
          </ac:spMkLst>
        </pc:spChg>
        <pc:spChg chg="add mod">
          <ac:chgData name="Boban Srezovski" userId="d2c5dd452d77a740" providerId="LiveId" clId="{1135FF8D-B992-4236-9A16-49B472A41456}" dt="2022-03-10T23:52:10.891" v="1017" actId="1076"/>
          <ac:spMkLst>
            <pc:docMk/>
            <pc:sldMk cId="2247424491" sldId="416"/>
            <ac:spMk id="8" creationId="{EC6A6799-5D04-4AE9-BDE3-AD4F152F4D44}"/>
          </ac:spMkLst>
        </pc:spChg>
        <pc:picChg chg="del">
          <ac:chgData name="Boban Srezovski" userId="d2c5dd452d77a740" providerId="LiveId" clId="{1135FF8D-B992-4236-9A16-49B472A41456}" dt="2022-03-10T23:51:42.804" v="1005" actId="478"/>
          <ac:picMkLst>
            <pc:docMk/>
            <pc:sldMk cId="2247424491" sldId="416"/>
            <ac:picMk id="5" creationId="{0717E79F-599E-4E85-BBC2-8B4C53FCB4E8}"/>
          </ac:picMkLst>
        </pc:picChg>
        <pc:picChg chg="add mod">
          <ac:chgData name="Boban Srezovski" userId="d2c5dd452d77a740" providerId="LiveId" clId="{1135FF8D-B992-4236-9A16-49B472A41456}" dt="2022-03-10T23:51:58.923" v="1011" actId="1076"/>
          <ac:picMkLst>
            <pc:docMk/>
            <pc:sldMk cId="2247424491" sldId="416"/>
            <ac:picMk id="6" creationId="{DD6F7960-C440-4EEB-B9DC-5AEC48FF5EC7}"/>
          </ac:picMkLst>
        </pc:picChg>
      </pc:sldChg>
      <pc:sldChg chg="del">
        <pc:chgData name="Boban Srezovski" userId="d2c5dd452d77a740" providerId="LiveId" clId="{1135FF8D-B992-4236-9A16-49B472A41456}" dt="2022-03-10T23:52:17.725" v="1018" actId="47"/>
        <pc:sldMkLst>
          <pc:docMk/>
          <pc:sldMk cId="4246979113" sldId="417"/>
        </pc:sldMkLst>
      </pc:sldChg>
      <pc:sldChg chg="addSp delSp modSp mod">
        <pc:chgData name="Boban Srezovski" userId="d2c5dd452d77a740" providerId="LiveId" clId="{1135FF8D-B992-4236-9A16-49B472A41456}" dt="2022-03-10T23:53:48.418" v="1051" actId="1076"/>
        <pc:sldMkLst>
          <pc:docMk/>
          <pc:sldMk cId="1651756962" sldId="424"/>
        </pc:sldMkLst>
        <pc:spChg chg="mod">
          <ac:chgData name="Boban Srezovski" userId="d2c5dd452d77a740" providerId="LiveId" clId="{1135FF8D-B992-4236-9A16-49B472A41456}" dt="2022-03-10T23:52:26.751" v="1022"/>
          <ac:spMkLst>
            <pc:docMk/>
            <pc:sldMk cId="1651756962" sldId="424"/>
            <ac:spMk id="2" creationId="{77FDE43E-1B52-472E-94C7-B4802721EEDF}"/>
          </ac:spMkLst>
        </pc:spChg>
        <pc:spChg chg="mod">
          <ac:chgData name="Boban Srezovski" userId="d2c5dd452d77a740" providerId="LiveId" clId="{1135FF8D-B992-4236-9A16-49B472A41456}" dt="2022-03-10T23:53:45.507" v="1050" actId="14100"/>
          <ac:spMkLst>
            <pc:docMk/>
            <pc:sldMk cId="1651756962" sldId="424"/>
            <ac:spMk id="3" creationId="{96F7E3D5-7EDB-43E2-884B-A6B36FBD71DA}"/>
          </ac:spMkLst>
        </pc:spChg>
        <pc:picChg chg="del">
          <ac:chgData name="Boban Srezovski" userId="d2c5dd452d77a740" providerId="LiveId" clId="{1135FF8D-B992-4236-9A16-49B472A41456}" dt="2022-03-10T23:52:34.333" v="1025" actId="478"/>
          <ac:picMkLst>
            <pc:docMk/>
            <pc:sldMk cId="1651756962" sldId="424"/>
            <ac:picMk id="5" creationId="{04880E23-96E4-4853-95E4-7BD393335FB6}"/>
          </ac:picMkLst>
        </pc:picChg>
        <pc:picChg chg="add mod">
          <ac:chgData name="Boban Srezovski" userId="d2c5dd452d77a740" providerId="LiveId" clId="{1135FF8D-B992-4236-9A16-49B472A41456}" dt="2022-03-10T23:53:48.418" v="1051" actId="1076"/>
          <ac:picMkLst>
            <pc:docMk/>
            <pc:sldMk cId="1651756962" sldId="424"/>
            <ac:picMk id="6" creationId="{262AB164-7799-4387-A723-5F830F14D380}"/>
          </ac:picMkLst>
        </pc:picChg>
      </pc:sldChg>
      <pc:sldChg chg="delSp modSp mod">
        <pc:chgData name="Boban Srezovski" userId="d2c5dd452d77a740" providerId="LiveId" clId="{1135FF8D-B992-4236-9A16-49B472A41456}" dt="2022-03-11T00:00:14.452" v="1154" actId="14100"/>
        <pc:sldMkLst>
          <pc:docMk/>
          <pc:sldMk cId="1000529401" sldId="428"/>
        </pc:sldMkLst>
        <pc:spChg chg="mod">
          <ac:chgData name="Boban Srezovski" userId="d2c5dd452d77a740" providerId="LiveId" clId="{1135FF8D-B992-4236-9A16-49B472A41456}" dt="2022-03-10T23:59:14.726" v="1111"/>
          <ac:spMkLst>
            <pc:docMk/>
            <pc:sldMk cId="1000529401" sldId="428"/>
            <ac:spMk id="2" creationId="{A9BE1B5B-12BE-42A9-83CF-DED06B560576}"/>
          </ac:spMkLst>
        </pc:spChg>
        <pc:spChg chg="mod">
          <ac:chgData name="Boban Srezovski" userId="d2c5dd452d77a740" providerId="LiveId" clId="{1135FF8D-B992-4236-9A16-49B472A41456}" dt="2022-03-11T00:00:14.452" v="1154" actId="14100"/>
          <ac:spMkLst>
            <pc:docMk/>
            <pc:sldMk cId="1000529401" sldId="428"/>
            <ac:spMk id="3" creationId="{43DC0B65-7E38-4B15-97C7-8B0B630C8DBD}"/>
          </ac:spMkLst>
        </pc:spChg>
        <pc:spChg chg="del">
          <ac:chgData name="Boban Srezovski" userId="d2c5dd452d77a740" providerId="LiveId" clId="{1135FF8D-B992-4236-9A16-49B472A41456}" dt="2022-03-10T23:59:24.805" v="1115" actId="478"/>
          <ac:spMkLst>
            <pc:docMk/>
            <pc:sldMk cId="1000529401" sldId="428"/>
            <ac:spMk id="8" creationId="{73D5C3E0-6292-4ACE-8B10-B2EC91CD4241}"/>
          </ac:spMkLst>
        </pc:spChg>
        <pc:picChg chg="del">
          <ac:chgData name="Boban Srezovski" userId="d2c5dd452d77a740" providerId="LiveId" clId="{1135FF8D-B992-4236-9A16-49B472A41456}" dt="2022-03-10T23:59:23.516" v="1114" actId="478"/>
          <ac:picMkLst>
            <pc:docMk/>
            <pc:sldMk cId="1000529401" sldId="428"/>
            <ac:picMk id="6" creationId="{36F5FDF5-3B18-4519-9886-06B7FBE87F32}"/>
          </ac:picMkLst>
        </pc:picChg>
      </pc:sldChg>
      <pc:sldChg chg="addSp delSp modSp mod">
        <pc:chgData name="Boban Srezovski" userId="d2c5dd452d77a740" providerId="LiveId" clId="{1135FF8D-B992-4236-9A16-49B472A41456}" dt="2022-03-11T00:01:37.771" v="1187" actId="242"/>
        <pc:sldMkLst>
          <pc:docMk/>
          <pc:sldMk cId="2303601437" sldId="433"/>
        </pc:sldMkLst>
        <pc:spChg chg="mod">
          <ac:chgData name="Boban Srezovski" userId="d2c5dd452d77a740" providerId="LiveId" clId="{1135FF8D-B992-4236-9A16-49B472A41456}" dt="2022-03-11T00:00:37.716" v="1161" actId="20577"/>
          <ac:spMkLst>
            <pc:docMk/>
            <pc:sldMk cId="2303601437" sldId="433"/>
            <ac:spMk id="2" creationId="{0EA78ED8-8612-4764-BE35-F00851278351}"/>
          </ac:spMkLst>
        </pc:spChg>
        <pc:spChg chg="mod">
          <ac:chgData name="Boban Srezovski" userId="d2c5dd452d77a740" providerId="LiveId" clId="{1135FF8D-B992-4236-9A16-49B472A41456}" dt="2022-03-11T00:01:37.771" v="1187" actId="242"/>
          <ac:spMkLst>
            <pc:docMk/>
            <pc:sldMk cId="2303601437" sldId="433"/>
            <ac:spMk id="3" creationId="{DD3ABBE7-9D21-4775-9CA0-5730E3461D89}"/>
          </ac:spMkLst>
        </pc:spChg>
        <pc:spChg chg="del">
          <ac:chgData name="Boban Srezovski" userId="d2c5dd452d77a740" providerId="LiveId" clId="{1135FF8D-B992-4236-9A16-49B472A41456}" dt="2022-03-11T00:00:41.661" v="1163" actId="478"/>
          <ac:spMkLst>
            <pc:docMk/>
            <pc:sldMk cId="2303601437" sldId="433"/>
            <ac:spMk id="7" creationId="{B19980CF-B03C-48F5-964A-80E79847A8D8}"/>
          </ac:spMkLst>
        </pc:spChg>
        <pc:spChg chg="add mod">
          <ac:chgData name="Boban Srezovski" userId="d2c5dd452d77a740" providerId="LiveId" clId="{1135FF8D-B992-4236-9A16-49B472A41456}" dt="2022-03-11T00:01:25.155" v="1184" actId="1076"/>
          <ac:spMkLst>
            <pc:docMk/>
            <pc:sldMk cId="2303601437" sldId="433"/>
            <ac:spMk id="9" creationId="{A8216A08-00C3-49B5-96EB-718B27438272}"/>
          </ac:spMkLst>
        </pc:spChg>
        <pc:picChg chg="del">
          <ac:chgData name="Boban Srezovski" userId="d2c5dd452d77a740" providerId="LiveId" clId="{1135FF8D-B992-4236-9A16-49B472A41456}" dt="2022-03-11T00:00:40.444" v="1162" actId="478"/>
          <ac:picMkLst>
            <pc:docMk/>
            <pc:sldMk cId="2303601437" sldId="433"/>
            <ac:picMk id="5" creationId="{846D31A7-C50D-4C11-BCEA-077608885952}"/>
          </ac:picMkLst>
        </pc:picChg>
        <pc:picChg chg="add mod">
          <ac:chgData name="Boban Srezovski" userId="d2c5dd452d77a740" providerId="LiveId" clId="{1135FF8D-B992-4236-9A16-49B472A41456}" dt="2022-03-11T00:01:28.387" v="1185" actId="1076"/>
          <ac:picMkLst>
            <pc:docMk/>
            <pc:sldMk cId="2303601437" sldId="433"/>
            <ac:picMk id="6" creationId="{6B516568-FA2C-4726-BD09-A218275D87E2}"/>
          </ac:picMkLst>
        </pc:picChg>
      </pc:sldChg>
      <pc:sldChg chg="addSp delSp modSp mod">
        <pc:chgData name="Boban Srezovski" userId="d2c5dd452d77a740" providerId="LiveId" clId="{1135FF8D-B992-4236-9A16-49B472A41456}" dt="2022-03-11T00:03:05.320" v="1201"/>
        <pc:sldMkLst>
          <pc:docMk/>
          <pc:sldMk cId="3956223254" sldId="434"/>
        </pc:sldMkLst>
        <pc:spChg chg="mod">
          <ac:chgData name="Boban Srezovski" userId="d2c5dd452d77a740" providerId="LiveId" clId="{1135FF8D-B992-4236-9A16-49B472A41456}" dt="2022-03-11T00:03:05.320" v="1201"/>
          <ac:spMkLst>
            <pc:docMk/>
            <pc:sldMk cId="3956223254" sldId="434"/>
            <ac:spMk id="2" creationId="{0EA78ED8-8612-4764-BE35-F00851278351}"/>
          </ac:spMkLst>
        </pc:spChg>
        <pc:spChg chg="mod">
          <ac:chgData name="Boban Srezovski" userId="d2c5dd452d77a740" providerId="LiveId" clId="{1135FF8D-B992-4236-9A16-49B472A41456}" dt="2022-03-11T00:02:47.275" v="1199" actId="242"/>
          <ac:spMkLst>
            <pc:docMk/>
            <pc:sldMk cId="3956223254" sldId="434"/>
            <ac:spMk id="3" creationId="{DD3ABBE7-9D21-4775-9CA0-5730E3461D89}"/>
          </ac:spMkLst>
        </pc:spChg>
        <pc:picChg chg="add mod">
          <ac:chgData name="Boban Srezovski" userId="d2c5dd452d77a740" providerId="LiveId" clId="{1135FF8D-B992-4236-9A16-49B472A41456}" dt="2022-03-11T00:02:52.812" v="1200" actId="14100"/>
          <ac:picMkLst>
            <pc:docMk/>
            <pc:sldMk cId="3956223254" sldId="434"/>
            <ac:picMk id="5" creationId="{E6C6322E-E482-4D21-96CF-0820EE740CB7}"/>
          </ac:picMkLst>
        </pc:picChg>
        <pc:picChg chg="del">
          <ac:chgData name="Boban Srezovski" userId="d2c5dd452d77a740" providerId="LiveId" clId="{1135FF8D-B992-4236-9A16-49B472A41456}" dt="2022-03-11T00:02:21.523" v="1193" actId="478"/>
          <ac:picMkLst>
            <pc:docMk/>
            <pc:sldMk cId="3956223254" sldId="434"/>
            <ac:picMk id="6" creationId="{D6D7DA9B-C3E6-47FE-8938-A69C5D68DD8E}"/>
          </ac:picMkLst>
        </pc:picChg>
      </pc:sldChg>
      <pc:sldChg chg="modSp mod">
        <pc:chgData name="Boban Srezovski" userId="d2c5dd452d77a740" providerId="LiveId" clId="{1135FF8D-B992-4236-9A16-49B472A41456}" dt="2022-03-11T00:48:49.015" v="2012" actId="20577"/>
        <pc:sldMkLst>
          <pc:docMk/>
          <pc:sldMk cId="31396738" sldId="435"/>
        </pc:sldMkLst>
        <pc:spChg chg="mod">
          <ac:chgData name="Boban Srezovski" userId="d2c5dd452d77a740" providerId="LiveId" clId="{1135FF8D-B992-4236-9A16-49B472A41456}" dt="2022-03-11T00:48:49.015" v="2012" actId="20577"/>
          <ac:spMkLst>
            <pc:docMk/>
            <pc:sldMk cId="31396738" sldId="435"/>
            <ac:spMk id="3" creationId="{C54D1EC5-AB79-4E7C-A1F0-91B329B0B026}"/>
          </ac:spMkLst>
        </pc:spChg>
      </pc:sldChg>
      <pc:sldChg chg="addSp delSp modSp mod">
        <pc:chgData name="Boban Srezovski" userId="d2c5dd452d77a740" providerId="LiveId" clId="{1135FF8D-B992-4236-9A16-49B472A41456}" dt="2022-03-08T16:39:45.165" v="249"/>
        <pc:sldMkLst>
          <pc:docMk/>
          <pc:sldMk cId="3067615491" sldId="436"/>
        </pc:sldMkLst>
        <pc:spChg chg="mod">
          <ac:chgData name="Boban Srezovski" userId="d2c5dd452d77a740" providerId="LiveId" clId="{1135FF8D-B992-4236-9A16-49B472A41456}" dt="2022-03-08T16:39:45.165" v="249"/>
          <ac:spMkLst>
            <pc:docMk/>
            <pc:sldMk cId="3067615491" sldId="436"/>
            <ac:spMk id="2" creationId="{7C6D2843-BF9F-4FE7-9A2E-C8A64C8FFA90}"/>
          </ac:spMkLst>
        </pc:spChg>
        <pc:spChg chg="mod">
          <ac:chgData name="Boban Srezovski" userId="d2c5dd452d77a740" providerId="LiveId" clId="{1135FF8D-B992-4236-9A16-49B472A41456}" dt="2022-03-08T16:36:28.220" v="196" actId="6549"/>
          <ac:spMkLst>
            <pc:docMk/>
            <pc:sldMk cId="3067615491" sldId="436"/>
            <ac:spMk id="3" creationId="{7191CFFF-53FD-4C64-9590-01216DEF2680}"/>
          </ac:spMkLst>
        </pc:spChg>
        <pc:spChg chg="del">
          <ac:chgData name="Boban Srezovski" userId="d2c5dd452d77a740" providerId="LiveId" clId="{1135FF8D-B992-4236-9A16-49B472A41456}" dt="2022-03-08T16:35:56.051" v="171" actId="478"/>
          <ac:spMkLst>
            <pc:docMk/>
            <pc:sldMk cId="3067615491" sldId="436"/>
            <ac:spMk id="9" creationId="{D2CA571A-27C5-4339-A6DC-326C2CADEA4F}"/>
          </ac:spMkLst>
        </pc:spChg>
        <pc:spChg chg="add mod">
          <ac:chgData name="Boban Srezovski" userId="d2c5dd452d77a740" providerId="LiveId" clId="{1135FF8D-B992-4236-9A16-49B472A41456}" dt="2022-03-08T16:36:10.034" v="178" actId="1076"/>
          <ac:spMkLst>
            <pc:docMk/>
            <pc:sldMk cId="3067615491" sldId="436"/>
            <ac:spMk id="10" creationId="{14DA1845-FBFC-4268-9392-CD8C4484D3EF}"/>
          </ac:spMkLst>
        </pc:spChg>
        <pc:picChg chg="add">
          <ac:chgData name="Boban Srezovski" userId="d2c5dd452d77a740" providerId="LiveId" clId="{1135FF8D-B992-4236-9A16-49B472A41456}" dt="2022-03-08T16:35:58.166" v="172" actId="22"/>
          <ac:picMkLst>
            <pc:docMk/>
            <pc:sldMk cId="3067615491" sldId="436"/>
            <ac:picMk id="5" creationId="{C27E82CE-4D5C-4E96-8AC0-87905BB11177}"/>
          </ac:picMkLst>
        </pc:picChg>
        <pc:picChg chg="del">
          <ac:chgData name="Boban Srezovski" userId="d2c5dd452d77a740" providerId="LiveId" clId="{1135FF8D-B992-4236-9A16-49B472A41456}" dt="2022-03-08T16:35:55.020" v="170" actId="478"/>
          <ac:picMkLst>
            <pc:docMk/>
            <pc:sldMk cId="3067615491" sldId="436"/>
            <ac:picMk id="6" creationId="{0B109EC2-42A2-419E-86C0-4D3F1EB74A70}"/>
          </ac:picMkLst>
        </pc:picChg>
        <pc:picChg chg="add mod">
          <ac:chgData name="Boban Srezovski" userId="d2c5dd452d77a740" providerId="LiveId" clId="{1135FF8D-B992-4236-9A16-49B472A41456}" dt="2022-03-08T16:36:40.241" v="198" actId="1076"/>
          <ac:picMkLst>
            <pc:docMk/>
            <pc:sldMk cId="3067615491" sldId="436"/>
            <ac:picMk id="11" creationId="{F73ABCCB-2983-4823-B650-008CFB8F5555}"/>
          </ac:picMkLst>
        </pc:picChg>
      </pc:sldChg>
      <pc:sldChg chg="del">
        <pc:chgData name="Boban Srezovski" userId="d2c5dd452d77a740" providerId="LiveId" clId="{1135FF8D-B992-4236-9A16-49B472A41456}" dt="2022-03-10T23:16:14.043" v="473" actId="47"/>
        <pc:sldMkLst>
          <pc:docMk/>
          <pc:sldMk cId="2899738228" sldId="437"/>
        </pc:sldMkLst>
      </pc:sldChg>
      <pc:sldChg chg="del">
        <pc:chgData name="Boban Srezovski" userId="d2c5dd452d77a740" providerId="LiveId" clId="{1135FF8D-B992-4236-9A16-49B472A41456}" dt="2022-03-10T23:16:14.741" v="474" actId="47"/>
        <pc:sldMkLst>
          <pc:docMk/>
          <pc:sldMk cId="1428958046" sldId="438"/>
        </pc:sldMkLst>
      </pc:sldChg>
      <pc:sldChg chg="del">
        <pc:chgData name="Boban Srezovski" userId="d2c5dd452d77a740" providerId="LiveId" clId="{1135FF8D-B992-4236-9A16-49B472A41456}" dt="2022-03-10T23:16:15.636" v="475" actId="47"/>
        <pc:sldMkLst>
          <pc:docMk/>
          <pc:sldMk cId="2496618219" sldId="439"/>
        </pc:sldMkLst>
      </pc:sldChg>
      <pc:sldChg chg="addSp delSp modSp mod">
        <pc:chgData name="Boban Srezovski" userId="d2c5dd452d77a740" providerId="LiveId" clId="{1135FF8D-B992-4236-9A16-49B472A41456}" dt="2022-03-10T23:21:27.299" v="537" actId="1076"/>
        <pc:sldMkLst>
          <pc:docMk/>
          <pc:sldMk cId="1417905435" sldId="440"/>
        </pc:sldMkLst>
        <pc:spChg chg="mod">
          <ac:chgData name="Boban Srezovski" userId="d2c5dd452d77a740" providerId="LiveId" clId="{1135FF8D-B992-4236-9A16-49B472A41456}" dt="2022-03-10T23:20:55.874" v="529" actId="27636"/>
          <ac:spMkLst>
            <pc:docMk/>
            <pc:sldMk cId="1417905435" sldId="440"/>
            <ac:spMk id="3" creationId="{7191CFFF-53FD-4C64-9590-01216DEF2680}"/>
          </ac:spMkLst>
        </pc:spChg>
        <pc:spChg chg="del mod">
          <ac:chgData name="Boban Srezovski" userId="d2c5dd452d77a740" providerId="LiveId" clId="{1135FF8D-B992-4236-9A16-49B472A41456}" dt="2022-03-10T23:20:54.302" v="527" actId="478"/>
          <ac:spMkLst>
            <pc:docMk/>
            <pc:sldMk cId="1417905435" sldId="440"/>
            <ac:spMk id="7" creationId="{59E01E35-85C0-4C99-8335-E093887A32AA}"/>
          </ac:spMkLst>
        </pc:spChg>
        <pc:spChg chg="add mod">
          <ac:chgData name="Boban Srezovski" userId="d2c5dd452d77a740" providerId="LiveId" clId="{1135FF8D-B992-4236-9A16-49B472A41456}" dt="2022-03-10T23:21:27.299" v="537" actId="1076"/>
          <ac:spMkLst>
            <pc:docMk/>
            <pc:sldMk cId="1417905435" sldId="440"/>
            <ac:spMk id="9" creationId="{C8A922FA-E8A7-4079-AEB3-594F44D1E891}"/>
          </ac:spMkLst>
        </pc:spChg>
        <pc:picChg chg="add mod">
          <ac:chgData name="Boban Srezovski" userId="d2c5dd452d77a740" providerId="LiveId" clId="{1135FF8D-B992-4236-9A16-49B472A41456}" dt="2022-03-10T23:21:01.651" v="531" actId="1076"/>
          <ac:picMkLst>
            <pc:docMk/>
            <pc:sldMk cId="1417905435" sldId="440"/>
            <ac:picMk id="5" creationId="{44FDB4E2-3575-4ACB-BC4A-5BA167359256}"/>
          </ac:picMkLst>
        </pc:picChg>
        <pc:picChg chg="del">
          <ac:chgData name="Boban Srezovski" userId="d2c5dd452d77a740" providerId="LiveId" clId="{1135FF8D-B992-4236-9A16-49B472A41456}" dt="2022-03-10T23:20:52.756" v="525" actId="478"/>
          <ac:picMkLst>
            <pc:docMk/>
            <pc:sldMk cId="1417905435" sldId="440"/>
            <ac:picMk id="8" creationId="{6EC127F6-89EF-4C8C-993B-227664668BD3}"/>
          </ac:picMkLst>
        </pc:picChg>
      </pc:sldChg>
      <pc:sldChg chg="del">
        <pc:chgData name="Boban Srezovski" userId="d2c5dd452d77a740" providerId="LiveId" clId="{1135FF8D-B992-4236-9A16-49B472A41456}" dt="2022-03-10T23:21:44.360" v="538" actId="47"/>
        <pc:sldMkLst>
          <pc:docMk/>
          <pc:sldMk cId="995599083" sldId="441"/>
        </pc:sldMkLst>
      </pc:sldChg>
      <pc:sldChg chg="del">
        <pc:chgData name="Boban Srezovski" userId="d2c5dd452d77a740" providerId="LiveId" clId="{1135FF8D-B992-4236-9A16-49B472A41456}" dt="2022-03-10T23:21:44.360" v="538" actId="47"/>
        <pc:sldMkLst>
          <pc:docMk/>
          <pc:sldMk cId="3494102444" sldId="442"/>
        </pc:sldMkLst>
      </pc:sldChg>
      <pc:sldChg chg="del">
        <pc:chgData name="Boban Srezovski" userId="d2c5dd452d77a740" providerId="LiveId" clId="{1135FF8D-B992-4236-9A16-49B472A41456}" dt="2022-03-10T23:21:44.360" v="538" actId="47"/>
        <pc:sldMkLst>
          <pc:docMk/>
          <pc:sldMk cId="3025880672" sldId="443"/>
        </pc:sldMkLst>
      </pc:sldChg>
      <pc:sldChg chg="del">
        <pc:chgData name="Boban Srezovski" userId="d2c5dd452d77a740" providerId="LiveId" clId="{1135FF8D-B992-4236-9A16-49B472A41456}" dt="2022-03-10T23:21:44.360" v="538" actId="47"/>
        <pc:sldMkLst>
          <pc:docMk/>
          <pc:sldMk cId="4074182089" sldId="444"/>
        </pc:sldMkLst>
      </pc:sldChg>
      <pc:sldChg chg="del">
        <pc:chgData name="Boban Srezovski" userId="d2c5dd452d77a740" providerId="LiveId" clId="{1135FF8D-B992-4236-9A16-49B472A41456}" dt="2022-03-10T23:21:44.360" v="538" actId="47"/>
        <pc:sldMkLst>
          <pc:docMk/>
          <pc:sldMk cId="3159512985" sldId="445"/>
        </pc:sldMkLst>
      </pc:sldChg>
      <pc:sldChg chg="del">
        <pc:chgData name="Boban Srezovski" userId="d2c5dd452d77a740" providerId="LiveId" clId="{1135FF8D-B992-4236-9A16-49B472A41456}" dt="2022-03-10T23:21:44.360" v="538" actId="47"/>
        <pc:sldMkLst>
          <pc:docMk/>
          <pc:sldMk cId="3573514917" sldId="446"/>
        </pc:sldMkLst>
      </pc:sldChg>
      <pc:sldChg chg="del">
        <pc:chgData name="Boban Srezovski" userId="d2c5dd452d77a740" providerId="LiveId" clId="{1135FF8D-B992-4236-9A16-49B472A41456}" dt="2022-03-10T23:21:44.360" v="538" actId="47"/>
        <pc:sldMkLst>
          <pc:docMk/>
          <pc:sldMk cId="1740286939" sldId="447"/>
        </pc:sldMkLst>
      </pc:sldChg>
      <pc:sldChg chg="del">
        <pc:chgData name="Boban Srezovski" userId="d2c5dd452d77a740" providerId="LiveId" clId="{1135FF8D-B992-4236-9A16-49B472A41456}" dt="2022-03-10T23:21:44.360" v="538" actId="47"/>
        <pc:sldMkLst>
          <pc:docMk/>
          <pc:sldMk cId="3388392974" sldId="448"/>
        </pc:sldMkLst>
      </pc:sldChg>
      <pc:sldChg chg="addSp delSp modSp mod">
        <pc:chgData name="Boban Srezovski" userId="d2c5dd452d77a740" providerId="LiveId" clId="{1135FF8D-B992-4236-9A16-49B472A41456}" dt="2022-03-10T23:26:12.127" v="601"/>
        <pc:sldMkLst>
          <pc:docMk/>
          <pc:sldMk cId="2497035069" sldId="449"/>
        </pc:sldMkLst>
        <pc:spChg chg="mod">
          <ac:chgData name="Boban Srezovski" userId="d2c5dd452d77a740" providerId="LiveId" clId="{1135FF8D-B992-4236-9A16-49B472A41456}" dt="2022-03-10T23:26:12.127" v="601"/>
          <ac:spMkLst>
            <pc:docMk/>
            <pc:sldMk cId="2497035069" sldId="449"/>
            <ac:spMk id="2" creationId="{5CEA75BC-051B-4517-B0C2-52748A9025EB}"/>
          </ac:spMkLst>
        </pc:spChg>
        <pc:spChg chg="mod">
          <ac:chgData name="Boban Srezovski" userId="d2c5dd452d77a740" providerId="LiveId" clId="{1135FF8D-B992-4236-9A16-49B472A41456}" dt="2022-03-10T23:26:02.548" v="600" actId="242"/>
          <ac:spMkLst>
            <pc:docMk/>
            <pc:sldMk cId="2497035069" sldId="449"/>
            <ac:spMk id="3" creationId="{3A746977-C0C9-422D-A870-3763633BD0A4}"/>
          </ac:spMkLst>
        </pc:spChg>
        <pc:spChg chg="add mod">
          <ac:chgData name="Boban Srezovski" userId="d2c5dd452d77a740" providerId="LiveId" clId="{1135FF8D-B992-4236-9A16-49B472A41456}" dt="2022-03-10T23:25:49.420" v="596" actId="1076"/>
          <ac:spMkLst>
            <pc:docMk/>
            <pc:sldMk cId="2497035069" sldId="449"/>
            <ac:spMk id="8" creationId="{15984212-B1EB-4F62-85EC-FEE87CBBF027}"/>
          </ac:spMkLst>
        </pc:spChg>
        <pc:picChg chg="del">
          <ac:chgData name="Boban Srezovski" userId="d2c5dd452d77a740" providerId="LiveId" clId="{1135FF8D-B992-4236-9A16-49B472A41456}" dt="2022-03-10T23:25:28.852" v="587" actId="478"/>
          <ac:picMkLst>
            <pc:docMk/>
            <pc:sldMk cId="2497035069" sldId="449"/>
            <ac:picMk id="5" creationId="{9C2A17C8-E775-4B88-ADE1-88FAA2736386}"/>
          </ac:picMkLst>
        </pc:picChg>
        <pc:picChg chg="add mod">
          <ac:chgData name="Boban Srezovski" userId="d2c5dd452d77a740" providerId="LiveId" clId="{1135FF8D-B992-4236-9A16-49B472A41456}" dt="2022-03-10T23:25:37.651" v="590" actId="1076"/>
          <ac:picMkLst>
            <pc:docMk/>
            <pc:sldMk cId="2497035069" sldId="449"/>
            <ac:picMk id="6" creationId="{63A288A1-22CF-4038-9A91-6CC36655E939}"/>
          </ac:picMkLst>
        </pc:picChg>
      </pc:sldChg>
      <pc:sldChg chg="addSp delSp modSp mod">
        <pc:chgData name="Boban Srezovski" userId="d2c5dd452d77a740" providerId="LiveId" clId="{1135FF8D-B992-4236-9A16-49B472A41456}" dt="2022-03-10T23:27:15.787" v="620" actId="1076"/>
        <pc:sldMkLst>
          <pc:docMk/>
          <pc:sldMk cId="73288427" sldId="450"/>
        </pc:sldMkLst>
        <pc:spChg chg="mod">
          <ac:chgData name="Boban Srezovski" userId="d2c5dd452d77a740" providerId="LiveId" clId="{1135FF8D-B992-4236-9A16-49B472A41456}" dt="2022-03-10T23:26:44.495" v="606"/>
          <ac:spMkLst>
            <pc:docMk/>
            <pc:sldMk cId="73288427" sldId="450"/>
            <ac:spMk id="2" creationId="{5CEA75BC-051B-4517-B0C2-52748A9025EB}"/>
          </ac:spMkLst>
        </pc:spChg>
        <pc:spChg chg="mod">
          <ac:chgData name="Boban Srezovski" userId="d2c5dd452d77a740" providerId="LiveId" clId="{1135FF8D-B992-4236-9A16-49B472A41456}" dt="2022-03-10T23:27:13.229" v="619" actId="6549"/>
          <ac:spMkLst>
            <pc:docMk/>
            <pc:sldMk cId="73288427" sldId="450"/>
            <ac:spMk id="3" creationId="{3A746977-C0C9-422D-A870-3763633BD0A4}"/>
          </ac:spMkLst>
        </pc:spChg>
        <pc:picChg chg="add mod">
          <ac:chgData name="Boban Srezovski" userId="d2c5dd452d77a740" providerId="LiveId" clId="{1135FF8D-B992-4236-9A16-49B472A41456}" dt="2022-03-10T23:27:15.787" v="620" actId="1076"/>
          <ac:picMkLst>
            <pc:docMk/>
            <pc:sldMk cId="73288427" sldId="450"/>
            <ac:picMk id="5" creationId="{CF65E297-3B23-4BF9-9184-8B204F403EEE}"/>
          </ac:picMkLst>
        </pc:picChg>
        <pc:picChg chg="del">
          <ac:chgData name="Boban Srezovski" userId="d2c5dd452d77a740" providerId="LiveId" clId="{1135FF8D-B992-4236-9A16-49B472A41456}" dt="2022-03-10T23:26:50.975" v="608" actId="478"/>
          <ac:picMkLst>
            <pc:docMk/>
            <pc:sldMk cId="73288427" sldId="450"/>
            <ac:picMk id="6" creationId="{CE67CADE-1F3D-41BB-9555-71A6BA24F826}"/>
          </ac:picMkLst>
        </pc:picChg>
      </pc:sldChg>
      <pc:sldChg chg="addSp delSp modSp mod">
        <pc:chgData name="Boban Srezovski" userId="d2c5dd452d77a740" providerId="LiveId" clId="{1135FF8D-B992-4236-9A16-49B472A41456}" dt="2022-03-10T23:29:05.594" v="662" actId="1076"/>
        <pc:sldMkLst>
          <pc:docMk/>
          <pc:sldMk cId="474867847" sldId="451"/>
        </pc:sldMkLst>
        <pc:spChg chg="mod">
          <ac:chgData name="Boban Srezovski" userId="d2c5dd452d77a740" providerId="LiveId" clId="{1135FF8D-B992-4236-9A16-49B472A41456}" dt="2022-03-10T23:27:22.063" v="621"/>
          <ac:spMkLst>
            <pc:docMk/>
            <pc:sldMk cId="474867847" sldId="451"/>
            <ac:spMk id="2" creationId="{5CEA75BC-051B-4517-B0C2-52748A9025EB}"/>
          </ac:spMkLst>
        </pc:spChg>
        <pc:spChg chg="mod">
          <ac:chgData name="Boban Srezovski" userId="d2c5dd452d77a740" providerId="LiveId" clId="{1135FF8D-B992-4236-9A16-49B472A41456}" dt="2022-03-10T23:28:45.972" v="654" actId="14100"/>
          <ac:spMkLst>
            <pc:docMk/>
            <pc:sldMk cId="474867847" sldId="451"/>
            <ac:spMk id="3" creationId="{3A746977-C0C9-422D-A870-3763633BD0A4}"/>
          </ac:spMkLst>
        </pc:spChg>
        <pc:spChg chg="add mod">
          <ac:chgData name="Boban Srezovski" userId="d2c5dd452d77a740" providerId="LiveId" clId="{1135FF8D-B992-4236-9A16-49B472A41456}" dt="2022-03-10T23:28:20.139" v="636" actId="1076"/>
          <ac:spMkLst>
            <pc:docMk/>
            <pc:sldMk cId="474867847" sldId="451"/>
            <ac:spMk id="8" creationId="{EC67915D-D453-46E2-855F-B0DAABDB92E7}"/>
          </ac:spMkLst>
        </pc:spChg>
        <pc:spChg chg="add mod">
          <ac:chgData name="Boban Srezovski" userId="d2c5dd452d77a740" providerId="LiveId" clId="{1135FF8D-B992-4236-9A16-49B472A41456}" dt="2022-03-10T23:29:05.594" v="662" actId="1076"/>
          <ac:spMkLst>
            <pc:docMk/>
            <pc:sldMk cId="474867847" sldId="451"/>
            <ac:spMk id="12" creationId="{9566D0DB-BB0B-4D97-B28A-09ABAD7A06AE}"/>
          </ac:spMkLst>
        </pc:spChg>
        <pc:picChg chg="del">
          <ac:chgData name="Boban Srezovski" userId="d2c5dd452d77a740" providerId="LiveId" clId="{1135FF8D-B992-4236-9A16-49B472A41456}" dt="2022-03-10T23:27:32.724" v="623" actId="478"/>
          <ac:picMkLst>
            <pc:docMk/>
            <pc:sldMk cId="474867847" sldId="451"/>
            <ac:picMk id="5" creationId="{E70DA8D4-CF45-4D13-AB18-FB9AD4E04702}"/>
          </ac:picMkLst>
        </pc:picChg>
        <pc:picChg chg="add mod">
          <ac:chgData name="Boban Srezovski" userId="d2c5dd452d77a740" providerId="LiveId" clId="{1135FF8D-B992-4236-9A16-49B472A41456}" dt="2022-03-10T23:28:09.659" v="630" actId="1076"/>
          <ac:picMkLst>
            <pc:docMk/>
            <pc:sldMk cId="474867847" sldId="451"/>
            <ac:picMk id="6" creationId="{819DD40D-287E-4814-ACCB-8AE2D5F769FE}"/>
          </ac:picMkLst>
        </pc:picChg>
        <pc:picChg chg="add mod">
          <ac:chgData name="Boban Srezovski" userId="d2c5dd452d77a740" providerId="LiveId" clId="{1135FF8D-B992-4236-9A16-49B472A41456}" dt="2022-03-10T23:28:51.843" v="656" actId="1076"/>
          <ac:picMkLst>
            <pc:docMk/>
            <pc:sldMk cId="474867847" sldId="451"/>
            <ac:picMk id="10" creationId="{E6986633-3E05-4B93-A249-F5FF23977056}"/>
          </ac:picMkLst>
        </pc:picChg>
      </pc:sldChg>
      <pc:sldChg chg="del">
        <pc:chgData name="Boban Srezovski" userId="d2c5dd452d77a740" providerId="LiveId" clId="{1135FF8D-B992-4236-9A16-49B472A41456}" dt="2022-03-10T23:29:15.362" v="663" actId="47"/>
        <pc:sldMkLst>
          <pc:docMk/>
          <pc:sldMk cId="1136285279" sldId="452"/>
        </pc:sldMkLst>
      </pc:sldChg>
      <pc:sldChg chg="del">
        <pc:chgData name="Boban Srezovski" userId="d2c5dd452d77a740" providerId="LiveId" clId="{1135FF8D-B992-4236-9A16-49B472A41456}" dt="2022-03-10T23:30:05.080" v="688" actId="47"/>
        <pc:sldMkLst>
          <pc:docMk/>
          <pc:sldMk cId="3574689367" sldId="453"/>
        </pc:sldMkLst>
      </pc:sldChg>
      <pc:sldChg chg="addSp delSp modSp mod">
        <pc:chgData name="Boban Srezovski" userId="d2c5dd452d77a740" providerId="LiveId" clId="{1135FF8D-B992-4236-9A16-49B472A41456}" dt="2022-03-10T23:48:05.701" v="942" actId="1076"/>
        <pc:sldMkLst>
          <pc:docMk/>
          <pc:sldMk cId="434208703" sldId="454"/>
        </pc:sldMkLst>
        <pc:spChg chg="mod">
          <ac:chgData name="Boban Srezovski" userId="d2c5dd452d77a740" providerId="LiveId" clId="{1135FF8D-B992-4236-9A16-49B472A41456}" dt="2022-03-10T23:43:51.596" v="876"/>
          <ac:spMkLst>
            <pc:docMk/>
            <pc:sldMk cId="434208703" sldId="454"/>
            <ac:spMk id="2" creationId="{9919E29B-1C8F-4C74-ABFE-0ABC24C3EDC2}"/>
          </ac:spMkLst>
        </pc:spChg>
        <pc:spChg chg="mod">
          <ac:chgData name="Boban Srezovski" userId="d2c5dd452d77a740" providerId="LiveId" clId="{1135FF8D-B992-4236-9A16-49B472A41456}" dt="2022-03-10T23:44:01.660" v="880" actId="6549"/>
          <ac:spMkLst>
            <pc:docMk/>
            <pc:sldMk cId="434208703" sldId="454"/>
            <ac:spMk id="3" creationId="{D12D863C-4280-4130-AB66-83408E1CAD2C}"/>
          </ac:spMkLst>
        </pc:spChg>
        <pc:spChg chg="add mod">
          <ac:chgData name="Boban Srezovski" userId="d2c5dd452d77a740" providerId="LiveId" clId="{1135FF8D-B992-4236-9A16-49B472A41456}" dt="2022-03-10T23:48:05.701" v="942" actId="1076"/>
          <ac:spMkLst>
            <pc:docMk/>
            <pc:sldMk cId="434208703" sldId="454"/>
            <ac:spMk id="7" creationId="{951431DA-55ED-4D1E-9578-F9C7ADE3D72F}"/>
          </ac:spMkLst>
        </pc:spChg>
        <pc:spChg chg="del">
          <ac:chgData name="Boban Srezovski" userId="d2c5dd452d77a740" providerId="LiveId" clId="{1135FF8D-B992-4236-9A16-49B472A41456}" dt="2022-03-10T23:44:05.182" v="883" actId="478"/>
          <ac:spMkLst>
            <pc:docMk/>
            <pc:sldMk cId="434208703" sldId="454"/>
            <ac:spMk id="10" creationId="{4456AA52-0ECF-4EB0-8938-2F0CEB639BD1}"/>
          </ac:spMkLst>
        </pc:spChg>
        <pc:picChg chg="del">
          <ac:chgData name="Boban Srezovski" userId="d2c5dd452d77a740" providerId="LiveId" clId="{1135FF8D-B992-4236-9A16-49B472A41456}" dt="2022-03-10T23:44:03.413" v="881" actId="478"/>
          <ac:picMkLst>
            <pc:docMk/>
            <pc:sldMk cId="434208703" sldId="454"/>
            <ac:picMk id="5" creationId="{6BFFBED4-C03D-4772-BD76-FCADD9B4740F}"/>
          </ac:picMkLst>
        </pc:picChg>
        <pc:picChg chg="add mod modCrop">
          <ac:chgData name="Boban Srezovski" userId="d2c5dd452d77a740" providerId="LiveId" clId="{1135FF8D-B992-4236-9A16-49B472A41456}" dt="2022-03-10T23:48:02.202" v="941" actId="1076"/>
          <ac:picMkLst>
            <pc:docMk/>
            <pc:sldMk cId="434208703" sldId="454"/>
            <ac:picMk id="6" creationId="{F7B97215-72DC-4E3F-B4E5-0A241B929022}"/>
          </ac:picMkLst>
        </pc:picChg>
        <pc:picChg chg="del">
          <ac:chgData name="Boban Srezovski" userId="d2c5dd452d77a740" providerId="LiveId" clId="{1135FF8D-B992-4236-9A16-49B472A41456}" dt="2022-03-10T23:44:04.109" v="882" actId="478"/>
          <ac:picMkLst>
            <pc:docMk/>
            <pc:sldMk cId="434208703" sldId="454"/>
            <ac:picMk id="8" creationId="{5725E6BF-BD29-4467-BDBB-11B8F78A2858}"/>
          </ac:picMkLst>
        </pc:picChg>
      </pc:sldChg>
      <pc:sldChg chg="del">
        <pc:chgData name="Boban Srezovski" userId="d2c5dd452d77a740" providerId="LiveId" clId="{1135FF8D-B992-4236-9A16-49B472A41456}" dt="2022-03-10T23:50:43.800" v="977" actId="47"/>
        <pc:sldMkLst>
          <pc:docMk/>
          <pc:sldMk cId="2581135498" sldId="455"/>
        </pc:sldMkLst>
      </pc:sldChg>
      <pc:sldChg chg="del">
        <pc:chgData name="Boban Srezovski" userId="d2c5dd452d77a740" providerId="LiveId" clId="{1135FF8D-B992-4236-9A16-49B472A41456}" dt="2022-03-10T23:50:43.800" v="977" actId="47"/>
        <pc:sldMkLst>
          <pc:docMk/>
          <pc:sldMk cId="1504198356" sldId="456"/>
        </pc:sldMkLst>
      </pc:sldChg>
      <pc:sldChg chg="del">
        <pc:chgData name="Boban Srezovski" userId="d2c5dd452d77a740" providerId="LiveId" clId="{1135FF8D-B992-4236-9A16-49B472A41456}" dt="2022-03-10T23:50:43.800" v="977" actId="47"/>
        <pc:sldMkLst>
          <pc:docMk/>
          <pc:sldMk cId="906983430" sldId="457"/>
        </pc:sldMkLst>
      </pc:sldChg>
      <pc:sldChg chg="del">
        <pc:chgData name="Boban Srezovski" userId="d2c5dd452d77a740" providerId="LiveId" clId="{1135FF8D-B992-4236-9A16-49B472A41456}" dt="2022-03-10T23:50:43.800" v="977" actId="47"/>
        <pc:sldMkLst>
          <pc:docMk/>
          <pc:sldMk cId="2915525660" sldId="458"/>
        </pc:sldMkLst>
      </pc:sldChg>
      <pc:sldChg chg="del">
        <pc:chgData name="Boban Srezovski" userId="d2c5dd452d77a740" providerId="LiveId" clId="{1135FF8D-B992-4236-9A16-49B472A41456}" dt="2022-03-10T23:50:43.800" v="977" actId="47"/>
        <pc:sldMkLst>
          <pc:docMk/>
          <pc:sldMk cId="3453040939" sldId="459"/>
        </pc:sldMkLst>
      </pc:sldChg>
      <pc:sldChg chg="addSp delSp modSp mod">
        <pc:chgData name="Boban Srezovski" userId="d2c5dd452d77a740" providerId="LiveId" clId="{1135FF8D-B992-4236-9A16-49B472A41456}" dt="2022-03-11T00:04:10.820" v="1233" actId="14100"/>
        <pc:sldMkLst>
          <pc:docMk/>
          <pc:sldMk cId="2334614360" sldId="460"/>
        </pc:sldMkLst>
        <pc:spChg chg="mod">
          <ac:chgData name="Boban Srezovski" userId="d2c5dd452d77a740" providerId="LiveId" clId="{1135FF8D-B992-4236-9A16-49B472A41456}" dt="2022-03-11T00:03:13.768" v="1202"/>
          <ac:spMkLst>
            <pc:docMk/>
            <pc:sldMk cId="2334614360" sldId="460"/>
            <ac:spMk id="2" creationId="{0EA78ED8-8612-4764-BE35-F00851278351}"/>
          </ac:spMkLst>
        </pc:spChg>
        <pc:spChg chg="mod">
          <ac:chgData name="Boban Srezovski" userId="d2c5dd452d77a740" providerId="LiveId" clId="{1135FF8D-B992-4236-9A16-49B472A41456}" dt="2022-03-11T00:04:10.820" v="1233" actId="14100"/>
          <ac:spMkLst>
            <pc:docMk/>
            <pc:sldMk cId="2334614360" sldId="460"/>
            <ac:spMk id="3" creationId="{DD3ABBE7-9D21-4775-9CA0-5730E3461D89}"/>
          </ac:spMkLst>
        </pc:spChg>
        <pc:picChg chg="del">
          <ac:chgData name="Boban Srezovski" userId="d2c5dd452d77a740" providerId="LiveId" clId="{1135FF8D-B992-4236-9A16-49B472A41456}" dt="2022-03-11T00:03:33.429" v="1213" actId="478"/>
          <ac:picMkLst>
            <pc:docMk/>
            <pc:sldMk cId="2334614360" sldId="460"/>
            <ac:picMk id="5" creationId="{E84F24FE-FE4C-4EC7-AEAB-D3279A6E1716}"/>
          </ac:picMkLst>
        </pc:picChg>
        <pc:picChg chg="add mod">
          <ac:chgData name="Boban Srezovski" userId="d2c5dd452d77a740" providerId="LiveId" clId="{1135FF8D-B992-4236-9A16-49B472A41456}" dt="2022-03-11T00:04:06.531" v="1232" actId="1076"/>
          <ac:picMkLst>
            <pc:docMk/>
            <pc:sldMk cId="2334614360" sldId="460"/>
            <ac:picMk id="6" creationId="{1B923F47-2DA4-4CCB-962A-E09F6192D4BC}"/>
          </ac:picMkLst>
        </pc:picChg>
        <pc:picChg chg="del">
          <ac:chgData name="Boban Srezovski" userId="d2c5dd452d77a740" providerId="LiveId" clId="{1135FF8D-B992-4236-9A16-49B472A41456}" dt="2022-03-11T00:03:33.191" v="1212" actId="478"/>
          <ac:picMkLst>
            <pc:docMk/>
            <pc:sldMk cId="2334614360" sldId="460"/>
            <ac:picMk id="8" creationId="{70808BAA-7C64-4C74-9F2D-F8909A2D0C67}"/>
          </ac:picMkLst>
        </pc:picChg>
      </pc:sldChg>
      <pc:sldChg chg="addSp delSp modSp mod">
        <pc:chgData name="Boban Srezovski" userId="d2c5dd452d77a740" providerId="LiveId" clId="{1135FF8D-B992-4236-9A16-49B472A41456}" dt="2022-03-11T00:06:07.987" v="1268" actId="1076"/>
        <pc:sldMkLst>
          <pc:docMk/>
          <pc:sldMk cId="1047280448" sldId="461"/>
        </pc:sldMkLst>
        <pc:spChg chg="mod">
          <ac:chgData name="Boban Srezovski" userId="d2c5dd452d77a740" providerId="LiveId" clId="{1135FF8D-B992-4236-9A16-49B472A41456}" dt="2022-03-11T00:04:38.519" v="1234"/>
          <ac:spMkLst>
            <pc:docMk/>
            <pc:sldMk cId="1047280448" sldId="461"/>
            <ac:spMk id="2" creationId="{0EA78ED8-8612-4764-BE35-F00851278351}"/>
          </ac:spMkLst>
        </pc:spChg>
        <pc:spChg chg="mod">
          <ac:chgData name="Boban Srezovski" userId="d2c5dd452d77a740" providerId="LiveId" clId="{1135FF8D-B992-4236-9A16-49B472A41456}" dt="2022-03-11T00:05:48.573" v="1265" actId="6549"/>
          <ac:spMkLst>
            <pc:docMk/>
            <pc:sldMk cId="1047280448" sldId="461"/>
            <ac:spMk id="3" creationId="{DD3ABBE7-9D21-4775-9CA0-5730E3461D89}"/>
          </ac:spMkLst>
        </pc:spChg>
        <pc:picChg chg="del">
          <ac:chgData name="Boban Srezovski" userId="d2c5dd452d77a740" providerId="LiveId" clId="{1135FF8D-B992-4236-9A16-49B472A41456}" dt="2022-03-11T00:04:54.836" v="1241" actId="478"/>
          <ac:picMkLst>
            <pc:docMk/>
            <pc:sldMk cId="1047280448" sldId="461"/>
            <ac:picMk id="5" creationId="{0B42BA72-B1D8-48AD-903F-4A3142E2EABB}"/>
          </ac:picMkLst>
        </pc:picChg>
        <pc:picChg chg="add mod modCrop">
          <ac:chgData name="Boban Srezovski" userId="d2c5dd452d77a740" providerId="LiveId" clId="{1135FF8D-B992-4236-9A16-49B472A41456}" dt="2022-03-11T00:05:30.875" v="1248" actId="1076"/>
          <ac:picMkLst>
            <pc:docMk/>
            <pc:sldMk cId="1047280448" sldId="461"/>
            <ac:picMk id="6" creationId="{1FA8F720-39D1-4ABB-B85A-9E9744567953}"/>
          </ac:picMkLst>
        </pc:picChg>
        <pc:picChg chg="add mod">
          <ac:chgData name="Boban Srezovski" userId="d2c5dd452d77a740" providerId="LiveId" clId="{1135FF8D-B992-4236-9A16-49B472A41456}" dt="2022-03-11T00:06:07.987" v="1268" actId="1076"/>
          <ac:picMkLst>
            <pc:docMk/>
            <pc:sldMk cId="1047280448" sldId="461"/>
            <ac:picMk id="8" creationId="{98905BE2-8649-4B93-A320-1311D627FA08}"/>
          </ac:picMkLst>
        </pc:picChg>
      </pc:sldChg>
      <pc:sldChg chg="addSp delSp modSp mod">
        <pc:chgData name="Boban Srezovski" userId="d2c5dd452d77a740" providerId="LiveId" clId="{1135FF8D-B992-4236-9A16-49B472A41456}" dt="2022-03-11T00:07:04.508" v="1277" actId="1076"/>
        <pc:sldMkLst>
          <pc:docMk/>
          <pc:sldMk cId="1651172099" sldId="462"/>
        </pc:sldMkLst>
        <pc:spChg chg="mod">
          <ac:chgData name="Boban Srezovski" userId="d2c5dd452d77a740" providerId="LiveId" clId="{1135FF8D-B992-4236-9A16-49B472A41456}" dt="2022-03-11T00:06:49.008" v="1270"/>
          <ac:spMkLst>
            <pc:docMk/>
            <pc:sldMk cId="1651172099" sldId="462"/>
            <ac:spMk id="2" creationId="{0EA78ED8-8612-4764-BE35-F00851278351}"/>
          </ac:spMkLst>
        </pc:spChg>
        <pc:spChg chg="mod">
          <ac:chgData name="Boban Srezovski" userId="d2c5dd452d77a740" providerId="LiveId" clId="{1135FF8D-B992-4236-9A16-49B472A41456}" dt="2022-03-11T00:06:54.717" v="1273" actId="6549"/>
          <ac:spMkLst>
            <pc:docMk/>
            <pc:sldMk cId="1651172099" sldId="462"/>
            <ac:spMk id="3" creationId="{DD3ABBE7-9D21-4775-9CA0-5730E3461D89}"/>
          </ac:spMkLst>
        </pc:spChg>
        <pc:spChg chg="del">
          <ac:chgData name="Boban Srezovski" userId="d2c5dd452d77a740" providerId="LiveId" clId="{1135FF8D-B992-4236-9A16-49B472A41456}" dt="2022-03-11T00:06:58.140" v="1275" actId="478"/>
          <ac:spMkLst>
            <pc:docMk/>
            <pc:sldMk cId="1651172099" sldId="462"/>
            <ac:spMk id="8" creationId="{1FD53FA7-FFC8-42BA-B92D-6A7B0C2685B1}"/>
          </ac:spMkLst>
        </pc:spChg>
        <pc:picChg chg="add mod">
          <ac:chgData name="Boban Srezovski" userId="d2c5dd452d77a740" providerId="LiveId" clId="{1135FF8D-B992-4236-9A16-49B472A41456}" dt="2022-03-11T00:07:04.508" v="1277" actId="1076"/>
          <ac:picMkLst>
            <pc:docMk/>
            <pc:sldMk cId="1651172099" sldId="462"/>
            <ac:picMk id="5" creationId="{7F439E11-5306-4749-8D09-69917F8BD28B}"/>
          </ac:picMkLst>
        </pc:picChg>
        <pc:picChg chg="del">
          <ac:chgData name="Boban Srezovski" userId="d2c5dd452d77a740" providerId="LiveId" clId="{1135FF8D-B992-4236-9A16-49B472A41456}" dt="2022-03-11T00:06:56.760" v="1274" actId="478"/>
          <ac:picMkLst>
            <pc:docMk/>
            <pc:sldMk cId="1651172099" sldId="462"/>
            <ac:picMk id="6" creationId="{6C399048-D288-4238-AE66-437240404D63}"/>
          </ac:picMkLst>
        </pc:picChg>
      </pc:sldChg>
      <pc:sldChg chg="addSp delSp modSp mod">
        <pc:chgData name="Boban Srezovski" userId="d2c5dd452d77a740" providerId="LiveId" clId="{1135FF8D-B992-4236-9A16-49B472A41456}" dt="2022-03-11T00:07:47.207" v="1285"/>
        <pc:sldMkLst>
          <pc:docMk/>
          <pc:sldMk cId="3249936103" sldId="463"/>
        </pc:sldMkLst>
        <pc:spChg chg="mod">
          <ac:chgData name="Boban Srezovski" userId="d2c5dd452d77a740" providerId="LiveId" clId="{1135FF8D-B992-4236-9A16-49B472A41456}" dt="2022-03-11T00:07:47.207" v="1285"/>
          <ac:spMkLst>
            <pc:docMk/>
            <pc:sldMk cId="3249936103" sldId="463"/>
            <ac:spMk id="2" creationId="{0EA78ED8-8612-4764-BE35-F00851278351}"/>
          </ac:spMkLst>
        </pc:spChg>
        <pc:spChg chg="mod">
          <ac:chgData name="Boban Srezovski" userId="d2c5dd452d77a740" providerId="LiveId" clId="{1135FF8D-B992-4236-9A16-49B472A41456}" dt="2022-03-11T00:07:24.941" v="1279" actId="9"/>
          <ac:spMkLst>
            <pc:docMk/>
            <pc:sldMk cId="3249936103" sldId="463"/>
            <ac:spMk id="3" creationId="{DD3ABBE7-9D21-4775-9CA0-5730E3461D89}"/>
          </ac:spMkLst>
        </pc:spChg>
        <pc:picChg chg="del">
          <ac:chgData name="Boban Srezovski" userId="d2c5dd452d77a740" providerId="LiveId" clId="{1135FF8D-B992-4236-9A16-49B472A41456}" dt="2022-03-11T00:07:27.548" v="1280" actId="478"/>
          <ac:picMkLst>
            <pc:docMk/>
            <pc:sldMk cId="3249936103" sldId="463"/>
            <ac:picMk id="5" creationId="{4E7C7C5A-57BE-4607-9CC3-4D616E91C896}"/>
          </ac:picMkLst>
        </pc:picChg>
        <pc:picChg chg="add mod">
          <ac:chgData name="Boban Srezovski" userId="d2c5dd452d77a740" providerId="LiveId" clId="{1135FF8D-B992-4236-9A16-49B472A41456}" dt="2022-03-11T00:07:34.819" v="1283" actId="1076"/>
          <ac:picMkLst>
            <pc:docMk/>
            <pc:sldMk cId="3249936103" sldId="463"/>
            <ac:picMk id="6" creationId="{0A4A1FFB-E5AE-426C-919D-8AC3E1A332E5}"/>
          </ac:picMkLst>
        </pc:picChg>
        <pc:picChg chg="del">
          <ac:chgData name="Boban Srezovski" userId="d2c5dd452d77a740" providerId="LiveId" clId="{1135FF8D-B992-4236-9A16-49B472A41456}" dt="2022-03-11T00:07:27.836" v="1281" actId="478"/>
          <ac:picMkLst>
            <pc:docMk/>
            <pc:sldMk cId="3249936103" sldId="463"/>
            <ac:picMk id="9" creationId="{58B3B2ED-97D6-4C3F-870D-A1883F5962BE}"/>
          </ac:picMkLst>
        </pc:picChg>
      </pc:sldChg>
      <pc:sldChg chg="addSp delSp modSp mod">
        <pc:chgData name="Boban Srezovski" userId="d2c5dd452d77a740" providerId="LiveId" clId="{1135FF8D-B992-4236-9A16-49B472A41456}" dt="2022-03-11T00:08:10.203" v="1296" actId="1076"/>
        <pc:sldMkLst>
          <pc:docMk/>
          <pc:sldMk cId="1751608367" sldId="464"/>
        </pc:sldMkLst>
        <pc:spChg chg="mod">
          <ac:chgData name="Boban Srezovski" userId="d2c5dd452d77a740" providerId="LiveId" clId="{1135FF8D-B992-4236-9A16-49B472A41456}" dt="2022-03-11T00:07:49.231" v="1286"/>
          <ac:spMkLst>
            <pc:docMk/>
            <pc:sldMk cId="1751608367" sldId="464"/>
            <ac:spMk id="2" creationId="{0EA78ED8-8612-4764-BE35-F00851278351}"/>
          </ac:spMkLst>
        </pc:spChg>
        <pc:spChg chg="mod">
          <ac:chgData name="Boban Srezovski" userId="d2c5dd452d77a740" providerId="LiveId" clId="{1135FF8D-B992-4236-9A16-49B472A41456}" dt="2022-03-11T00:08:09.117" v="1295" actId="20577"/>
          <ac:spMkLst>
            <pc:docMk/>
            <pc:sldMk cId="1751608367" sldId="464"/>
            <ac:spMk id="3" creationId="{DD3ABBE7-9D21-4775-9CA0-5730E3461D89}"/>
          </ac:spMkLst>
        </pc:spChg>
        <pc:spChg chg="del">
          <ac:chgData name="Boban Srezovski" userId="d2c5dd452d77a740" providerId="LiveId" clId="{1135FF8D-B992-4236-9A16-49B472A41456}" dt="2022-03-11T00:07:57.270" v="1292" actId="478"/>
          <ac:spMkLst>
            <pc:docMk/>
            <pc:sldMk cId="1751608367" sldId="464"/>
            <ac:spMk id="11" creationId="{C652691B-3BA5-4F3A-8AA1-1E3C6F7F4E9C}"/>
          </ac:spMkLst>
        </pc:spChg>
        <pc:picChg chg="del">
          <ac:chgData name="Boban Srezovski" userId="d2c5dd452d77a740" providerId="LiveId" clId="{1135FF8D-B992-4236-9A16-49B472A41456}" dt="2022-03-11T00:07:53.932" v="1290" actId="478"/>
          <ac:picMkLst>
            <pc:docMk/>
            <pc:sldMk cId="1751608367" sldId="464"/>
            <ac:picMk id="5" creationId="{D4A3754C-7AA7-4784-A2FC-6C6C254F62F2}"/>
          </ac:picMkLst>
        </pc:picChg>
        <pc:picChg chg="add mod">
          <ac:chgData name="Boban Srezovski" userId="d2c5dd452d77a740" providerId="LiveId" clId="{1135FF8D-B992-4236-9A16-49B472A41456}" dt="2022-03-11T00:08:10.203" v="1296" actId="1076"/>
          <ac:picMkLst>
            <pc:docMk/>
            <pc:sldMk cId="1751608367" sldId="464"/>
            <ac:picMk id="6" creationId="{796356E3-CD65-4E99-9406-98E1ACE2918B}"/>
          </ac:picMkLst>
        </pc:picChg>
        <pc:picChg chg="del">
          <ac:chgData name="Boban Srezovski" userId="d2c5dd452d77a740" providerId="LiveId" clId="{1135FF8D-B992-4236-9A16-49B472A41456}" dt="2022-03-11T00:07:56.133" v="1291" actId="478"/>
          <ac:picMkLst>
            <pc:docMk/>
            <pc:sldMk cId="1751608367" sldId="464"/>
            <ac:picMk id="9" creationId="{3F93A2D8-337B-4165-B20A-C62EFB7EC8AB}"/>
          </ac:picMkLst>
        </pc:picChg>
      </pc:sldChg>
      <pc:sldChg chg="addSp delSp modSp mod">
        <pc:chgData name="Boban Srezovski" userId="d2c5dd452d77a740" providerId="LiveId" clId="{1135FF8D-B992-4236-9A16-49B472A41456}" dt="2022-03-11T00:09:07.492" v="1317" actId="20577"/>
        <pc:sldMkLst>
          <pc:docMk/>
          <pc:sldMk cId="3008496771" sldId="465"/>
        </pc:sldMkLst>
        <pc:spChg chg="mod">
          <ac:chgData name="Boban Srezovski" userId="d2c5dd452d77a740" providerId="LiveId" clId="{1135FF8D-B992-4236-9A16-49B472A41456}" dt="2022-03-11T00:08:37.296" v="1298"/>
          <ac:spMkLst>
            <pc:docMk/>
            <pc:sldMk cId="3008496771" sldId="465"/>
            <ac:spMk id="2" creationId="{0EA78ED8-8612-4764-BE35-F00851278351}"/>
          </ac:spMkLst>
        </pc:spChg>
        <pc:spChg chg="mod">
          <ac:chgData name="Boban Srezovski" userId="d2c5dd452d77a740" providerId="LiveId" clId="{1135FF8D-B992-4236-9A16-49B472A41456}" dt="2022-03-11T00:09:07.492" v="1317" actId="20577"/>
          <ac:spMkLst>
            <pc:docMk/>
            <pc:sldMk cId="3008496771" sldId="465"/>
            <ac:spMk id="3" creationId="{DD3ABBE7-9D21-4775-9CA0-5730E3461D89}"/>
          </ac:spMkLst>
        </pc:spChg>
        <pc:spChg chg="del">
          <ac:chgData name="Boban Srezovski" userId="d2c5dd452d77a740" providerId="LiveId" clId="{1135FF8D-B992-4236-9A16-49B472A41456}" dt="2022-03-11T00:08:48.085" v="1306" actId="478"/>
          <ac:spMkLst>
            <pc:docMk/>
            <pc:sldMk cId="3008496771" sldId="465"/>
            <ac:spMk id="22" creationId="{20C8E33B-B2B9-4F85-97FA-2E8B45F97E7C}"/>
          </ac:spMkLst>
        </pc:spChg>
        <pc:picChg chg="add mod">
          <ac:chgData name="Boban Srezovski" userId="d2c5dd452d77a740" providerId="LiveId" clId="{1135FF8D-B992-4236-9A16-49B472A41456}" dt="2022-03-11T00:09:06.595" v="1316" actId="1076"/>
          <ac:picMkLst>
            <pc:docMk/>
            <pc:sldMk cId="3008496771" sldId="465"/>
            <ac:picMk id="5" creationId="{D563F4F8-B885-4A02-AD20-B466016236E8}"/>
          </ac:picMkLst>
        </pc:picChg>
        <pc:picChg chg="del">
          <ac:chgData name="Boban Srezovski" userId="d2c5dd452d77a740" providerId="LiveId" clId="{1135FF8D-B992-4236-9A16-49B472A41456}" dt="2022-03-11T00:08:43.975" v="1304" actId="478"/>
          <ac:picMkLst>
            <pc:docMk/>
            <pc:sldMk cId="3008496771" sldId="465"/>
            <ac:picMk id="18" creationId="{63E3C56F-806C-46EA-A12C-0A1DA88E8654}"/>
          </ac:picMkLst>
        </pc:picChg>
        <pc:picChg chg="del">
          <ac:chgData name="Boban Srezovski" userId="d2c5dd452d77a740" providerId="LiveId" clId="{1135FF8D-B992-4236-9A16-49B472A41456}" dt="2022-03-11T00:08:45.517" v="1305" actId="478"/>
          <ac:picMkLst>
            <pc:docMk/>
            <pc:sldMk cId="3008496771" sldId="465"/>
            <ac:picMk id="20" creationId="{6949417F-3DDF-4387-ACFA-2B8756704135}"/>
          </ac:picMkLst>
        </pc:picChg>
      </pc:sldChg>
      <pc:sldChg chg="delSp modSp mod">
        <pc:chgData name="Boban Srezovski" userId="d2c5dd452d77a740" providerId="LiveId" clId="{1135FF8D-B992-4236-9A16-49B472A41456}" dt="2022-03-11T00:11:08.342" v="1352" actId="122"/>
        <pc:sldMkLst>
          <pc:docMk/>
          <pc:sldMk cId="2718224307" sldId="466"/>
        </pc:sldMkLst>
        <pc:spChg chg="mod">
          <ac:chgData name="Boban Srezovski" userId="d2c5dd452d77a740" providerId="LiveId" clId="{1135FF8D-B992-4236-9A16-49B472A41456}" dt="2022-03-11T00:10:52.471" v="1346"/>
          <ac:spMkLst>
            <pc:docMk/>
            <pc:sldMk cId="2718224307" sldId="466"/>
            <ac:spMk id="2" creationId="{0EA78ED8-8612-4764-BE35-F00851278351}"/>
          </ac:spMkLst>
        </pc:spChg>
        <pc:spChg chg="mod">
          <ac:chgData name="Boban Srezovski" userId="d2c5dd452d77a740" providerId="LiveId" clId="{1135FF8D-B992-4236-9A16-49B472A41456}" dt="2022-03-11T00:11:08.342" v="1352" actId="122"/>
          <ac:spMkLst>
            <pc:docMk/>
            <pc:sldMk cId="2718224307" sldId="466"/>
            <ac:spMk id="3" creationId="{DD3ABBE7-9D21-4775-9CA0-5730E3461D89}"/>
          </ac:spMkLst>
        </pc:spChg>
        <pc:spChg chg="del">
          <ac:chgData name="Boban Srezovski" userId="d2c5dd452d77a740" providerId="LiveId" clId="{1135FF8D-B992-4236-9A16-49B472A41456}" dt="2022-03-11T00:11:04.223" v="1350" actId="478"/>
          <ac:spMkLst>
            <pc:docMk/>
            <pc:sldMk cId="2718224307" sldId="466"/>
            <ac:spMk id="9" creationId="{D4074F64-7B6E-4748-9C62-EFE90E69F916}"/>
          </ac:spMkLst>
        </pc:spChg>
        <pc:picChg chg="del">
          <ac:chgData name="Boban Srezovski" userId="d2c5dd452d77a740" providerId="LiveId" clId="{1135FF8D-B992-4236-9A16-49B472A41456}" dt="2022-03-11T00:11:02.848" v="1349" actId="478"/>
          <ac:picMkLst>
            <pc:docMk/>
            <pc:sldMk cId="2718224307" sldId="466"/>
            <ac:picMk id="5" creationId="{6ED1753E-486E-4FFA-B64D-FE4C151E38FA}"/>
          </ac:picMkLst>
        </pc:picChg>
      </pc:sldChg>
      <pc:sldChg chg="addSp delSp modSp mod">
        <pc:chgData name="Boban Srezovski" userId="d2c5dd452d77a740" providerId="LiveId" clId="{1135FF8D-B992-4236-9A16-49B472A41456}" dt="2022-03-11T00:12:53.886" v="1381" actId="20577"/>
        <pc:sldMkLst>
          <pc:docMk/>
          <pc:sldMk cId="1135679340" sldId="467"/>
        </pc:sldMkLst>
        <pc:spChg chg="mod">
          <ac:chgData name="Boban Srezovski" userId="d2c5dd452d77a740" providerId="LiveId" clId="{1135FF8D-B992-4236-9A16-49B472A41456}" dt="2022-03-11T00:11:28.855" v="1360" actId="20577"/>
          <ac:spMkLst>
            <pc:docMk/>
            <pc:sldMk cId="1135679340" sldId="467"/>
            <ac:spMk id="2" creationId="{0EA78ED8-8612-4764-BE35-F00851278351}"/>
          </ac:spMkLst>
        </pc:spChg>
        <pc:spChg chg="mod">
          <ac:chgData name="Boban Srezovski" userId="d2c5dd452d77a740" providerId="LiveId" clId="{1135FF8D-B992-4236-9A16-49B472A41456}" dt="2022-03-11T00:12:53.886" v="1381" actId="20577"/>
          <ac:spMkLst>
            <pc:docMk/>
            <pc:sldMk cId="1135679340" sldId="467"/>
            <ac:spMk id="3" creationId="{DD3ABBE7-9D21-4775-9CA0-5730E3461D89}"/>
          </ac:spMkLst>
        </pc:spChg>
        <pc:spChg chg="add mod">
          <ac:chgData name="Boban Srezovski" userId="d2c5dd452d77a740" providerId="LiveId" clId="{1135FF8D-B992-4236-9A16-49B472A41456}" dt="2022-03-11T00:12:12.625" v="1377" actId="1076"/>
          <ac:spMkLst>
            <pc:docMk/>
            <pc:sldMk cId="1135679340" sldId="467"/>
            <ac:spMk id="8" creationId="{144AADF7-6C10-4D35-9464-5CD5E9D65C8B}"/>
          </ac:spMkLst>
        </pc:spChg>
        <pc:picChg chg="add mod">
          <ac:chgData name="Boban Srezovski" userId="d2c5dd452d77a740" providerId="LiveId" clId="{1135FF8D-B992-4236-9A16-49B472A41456}" dt="2022-03-11T00:11:54.380" v="1369" actId="1076"/>
          <ac:picMkLst>
            <pc:docMk/>
            <pc:sldMk cId="1135679340" sldId="467"/>
            <ac:picMk id="5" creationId="{A5291FE5-5418-40D5-AFF9-05912C61942F}"/>
          </ac:picMkLst>
        </pc:picChg>
        <pc:picChg chg="del">
          <ac:chgData name="Boban Srezovski" userId="d2c5dd452d77a740" providerId="LiveId" clId="{1135FF8D-B992-4236-9A16-49B472A41456}" dt="2022-03-11T00:11:47.580" v="1366" actId="478"/>
          <ac:picMkLst>
            <pc:docMk/>
            <pc:sldMk cId="1135679340" sldId="467"/>
            <ac:picMk id="6" creationId="{9605CF50-1154-42A0-91A2-A58FFE76D4B5}"/>
          </ac:picMkLst>
        </pc:picChg>
      </pc:sldChg>
      <pc:sldChg chg="addSp delSp modSp mod">
        <pc:chgData name="Boban Srezovski" userId="d2c5dd452d77a740" providerId="LiveId" clId="{1135FF8D-B992-4236-9A16-49B472A41456}" dt="2022-03-11T00:13:38.205" v="1393" actId="242"/>
        <pc:sldMkLst>
          <pc:docMk/>
          <pc:sldMk cId="3432138450" sldId="468"/>
        </pc:sldMkLst>
        <pc:spChg chg="mod">
          <ac:chgData name="Boban Srezovski" userId="d2c5dd452d77a740" providerId="LiveId" clId="{1135FF8D-B992-4236-9A16-49B472A41456}" dt="2022-03-11T00:13:19.841" v="1389"/>
          <ac:spMkLst>
            <pc:docMk/>
            <pc:sldMk cId="3432138450" sldId="468"/>
            <ac:spMk id="2" creationId="{0EA78ED8-8612-4764-BE35-F00851278351}"/>
          </ac:spMkLst>
        </pc:spChg>
        <pc:spChg chg="mod">
          <ac:chgData name="Boban Srezovski" userId="d2c5dd452d77a740" providerId="LiveId" clId="{1135FF8D-B992-4236-9A16-49B472A41456}" dt="2022-03-11T00:13:38.205" v="1393" actId="242"/>
          <ac:spMkLst>
            <pc:docMk/>
            <pc:sldMk cId="3432138450" sldId="468"/>
            <ac:spMk id="3" creationId="{DD3ABBE7-9D21-4775-9CA0-5730E3461D89}"/>
          </ac:spMkLst>
        </pc:spChg>
        <pc:picChg chg="del">
          <ac:chgData name="Boban Srezovski" userId="d2c5dd452d77a740" providerId="LiveId" clId="{1135FF8D-B992-4236-9A16-49B472A41456}" dt="2022-03-11T00:13:15.317" v="1388" actId="478"/>
          <ac:picMkLst>
            <pc:docMk/>
            <pc:sldMk cId="3432138450" sldId="468"/>
            <ac:picMk id="5" creationId="{964CEA47-8447-4A2E-AAB8-1AE42C302EB6}"/>
          </ac:picMkLst>
        </pc:picChg>
        <pc:picChg chg="add mod">
          <ac:chgData name="Boban Srezovski" userId="d2c5dd452d77a740" providerId="LiveId" clId="{1135FF8D-B992-4236-9A16-49B472A41456}" dt="2022-03-11T00:13:31.947" v="1391" actId="1076"/>
          <ac:picMkLst>
            <pc:docMk/>
            <pc:sldMk cId="3432138450" sldId="468"/>
            <ac:picMk id="6" creationId="{C7FC4E2F-5307-4787-9222-634A95892D33}"/>
          </ac:picMkLst>
        </pc:picChg>
      </pc:sldChg>
      <pc:sldChg chg="addSp delSp modSp mod">
        <pc:chgData name="Boban Srezovski" userId="d2c5dd452d77a740" providerId="LiveId" clId="{1135FF8D-B992-4236-9A16-49B472A41456}" dt="2022-03-11T00:17:04.940" v="1457" actId="1076"/>
        <pc:sldMkLst>
          <pc:docMk/>
          <pc:sldMk cId="843962366" sldId="469"/>
        </pc:sldMkLst>
        <pc:spChg chg="mod">
          <ac:chgData name="Boban Srezovski" userId="d2c5dd452d77a740" providerId="LiveId" clId="{1135FF8D-B992-4236-9A16-49B472A41456}" dt="2022-03-11T00:15:01.488" v="1432"/>
          <ac:spMkLst>
            <pc:docMk/>
            <pc:sldMk cId="843962366" sldId="469"/>
            <ac:spMk id="2" creationId="{0EA78ED8-8612-4764-BE35-F00851278351}"/>
          </ac:spMkLst>
        </pc:spChg>
        <pc:spChg chg="mod">
          <ac:chgData name="Boban Srezovski" userId="d2c5dd452d77a740" providerId="LiveId" clId="{1135FF8D-B992-4236-9A16-49B472A41456}" dt="2022-03-11T00:16:32.448" v="1448" actId="6549"/>
          <ac:spMkLst>
            <pc:docMk/>
            <pc:sldMk cId="843962366" sldId="469"/>
            <ac:spMk id="3" creationId="{DD3ABBE7-9D21-4775-9CA0-5730E3461D89}"/>
          </ac:spMkLst>
        </pc:spChg>
        <pc:spChg chg="del">
          <ac:chgData name="Boban Srezovski" userId="d2c5dd452d77a740" providerId="LiveId" clId="{1135FF8D-B992-4236-9A16-49B472A41456}" dt="2022-03-11T00:13:52.149" v="1397" actId="478"/>
          <ac:spMkLst>
            <pc:docMk/>
            <pc:sldMk cId="843962366" sldId="469"/>
            <ac:spMk id="10" creationId="{059675B2-EA2A-45C1-9EBB-8F8DD440CF5D}"/>
          </ac:spMkLst>
        </pc:spChg>
        <pc:picChg chg="add del mod">
          <ac:chgData name="Boban Srezovski" userId="d2c5dd452d77a740" providerId="LiveId" clId="{1135FF8D-B992-4236-9A16-49B472A41456}" dt="2022-03-11T00:16:28.837" v="1446" actId="478"/>
          <ac:picMkLst>
            <pc:docMk/>
            <pc:sldMk cId="843962366" sldId="469"/>
            <ac:picMk id="5" creationId="{49107B04-64F4-47A3-A0CA-D661FEB431CA}"/>
          </ac:picMkLst>
        </pc:picChg>
        <pc:picChg chg="del">
          <ac:chgData name="Boban Srezovski" userId="d2c5dd452d77a740" providerId="LiveId" clId="{1135FF8D-B992-4236-9A16-49B472A41456}" dt="2022-03-11T00:13:50.679" v="1395" actId="478"/>
          <ac:picMkLst>
            <pc:docMk/>
            <pc:sldMk cId="843962366" sldId="469"/>
            <ac:picMk id="6" creationId="{2555F2D0-4034-45E4-ACE9-B5593C2702DA}"/>
          </ac:picMkLst>
        </pc:picChg>
        <pc:picChg chg="del">
          <ac:chgData name="Boban Srezovski" userId="d2c5dd452d77a740" providerId="LiveId" clId="{1135FF8D-B992-4236-9A16-49B472A41456}" dt="2022-03-11T00:13:50.988" v="1396" actId="478"/>
          <ac:picMkLst>
            <pc:docMk/>
            <pc:sldMk cId="843962366" sldId="469"/>
            <ac:picMk id="8" creationId="{CD6E2CB7-9AE4-4532-8582-013F3E16F5D7}"/>
          </ac:picMkLst>
        </pc:picChg>
        <pc:picChg chg="add del mod modCrop">
          <ac:chgData name="Boban Srezovski" userId="d2c5dd452d77a740" providerId="LiveId" clId="{1135FF8D-B992-4236-9A16-49B472A41456}" dt="2022-03-11T00:16:42.334" v="1452" actId="478"/>
          <ac:picMkLst>
            <pc:docMk/>
            <pc:sldMk cId="843962366" sldId="469"/>
            <ac:picMk id="9" creationId="{733843FB-C551-4AE0-ADDF-C70E18D17FB0}"/>
          </ac:picMkLst>
        </pc:picChg>
        <pc:picChg chg="add mod modCrop">
          <ac:chgData name="Boban Srezovski" userId="d2c5dd452d77a740" providerId="LiveId" clId="{1135FF8D-B992-4236-9A16-49B472A41456}" dt="2022-03-11T00:17:04.940" v="1457" actId="1076"/>
          <ac:picMkLst>
            <pc:docMk/>
            <pc:sldMk cId="843962366" sldId="469"/>
            <ac:picMk id="12" creationId="{182E1845-BC1B-467F-8AD2-4C0B91FA8115}"/>
          </ac:picMkLst>
        </pc:picChg>
        <pc:picChg chg="add mod">
          <ac:chgData name="Boban Srezovski" userId="d2c5dd452d77a740" providerId="LiveId" clId="{1135FF8D-B992-4236-9A16-49B472A41456}" dt="2022-03-11T00:17:04.940" v="1457" actId="1076"/>
          <ac:picMkLst>
            <pc:docMk/>
            <pc:sldMk cId="843962366" sldId="469"/>
            <ac:picMk id="14" creationId="{A3023A8C-E83D-4356-B7C1-75952C7F9B3D}"/>
          </ac:picMkLst>
        </pc:picChg>
      </pc:sldChg>
      <pc:sldChg chg="addSp delSp modSp mod">
        <pc:chgData name="Boban Srezovski" userId="d2c5dd452d77a740" providerId="LiveId" clId="{1135FF8D-B992-4236-9A16-49B472A41456}" dt="2022-03-11T00:17:48.771" v="1470" actId="1076"/>
        <pc:sldMkLst>
          <pc:docMk/>
          <pc:sldMk cId="4040812639" sldId="470"/>
        </pc:sldMkLst>
        <pc:spChg chg="mod">
          <ac:chgData name="Boban Srezovski" userId="d2c5dd452d77a740" providerId="LiveId" clId="{1135FF8D-B992-4236-9A16-49B472A41456}" dt="2022-03-11T00:15:05.063" v="1434"/>
          <ac:spMkLst>
            <pc:docMk/>
            <pc:sldMk cId="4040812639" sldId="470"/>
            <ac:spMk id="2" creationId="{0EA78ED8-8612-4764-BE35-F00851278351}"/>
          </ac:spMkLst>
        </pc:spChg>
        <pc:spChg chg="mod">
          <ac:chgData name="Boban Srezovski" userId="d2c5dd452d77a740" providerId="LiveId" clId="{1135FF8D-B992-4236-9A16-49B472A41456}" dt="2022-03-11T00:17:35.481" v="1467" actId="6549"/>
          <ac:spMkLst>
            <pc:docMk/>
            <pc:sldMk cId="4040812639" sldId="470"/>
            <ac:spMk id="3" creationId="{DD3ABBE7-9D21-4775-9CA0-5730E3461D89}"/>
          </ac:spMkLst>
        </pc:spChg>
        <pc:picChg chg="del">
          <ac:chgData name="Boban Srezovski" userId="d2c5dd452d77a740" providerId="LiveId" clId="{1135FF8D-B992-4236-9A16-49B472A41456}" dt="2022-03-11T00:15:09.877" v="1435" actId="478"/>
          <ac:picMkLst>
            <pc:docMk/>
            <pc:sldMk cId="4040812639" sldId="470"/>
            <ac:picMk id="5" creationId="{93E3FB51-8C0D-4B11-AE56-59B4798BE237}"/>
          </ac:picMkLst>
        </pc:picChg>
        <pc:picChg chg="add mod">
          <ac:chgData name="Boban Srezovski" userId="d2c5dd452d77a740" providerId="LiveId" clId="{1135FF8D-B992-4236-9A16-49B472A41456}" dt="2022-03-11T00:17:48.771" v="1470" actId="1076"/>
          <ac:picMkLst>
            <pc:docMk/>
            <pc:sldMk cId="4040812639" sldId="470"/>
            <ac:picMk id="6" creationId="{54E0DD00-371F-47DB-A897-7DA2D87BB809}"/>
          </ac:picMkLst>
        </pc:picChg>
        <pc:picChg chg="del mod">
          <ac:chgData name="Boban Srezovski" userId="d2c5dd452d77a740" providerId="LiveId" clId="{1135FF8D-B992-4236-9A16-49B472A41456}" dt="2022-03-11T00:15:10.163" v="1437" actId="478"/>
          <ac:picMkLst>
            <pc:docMk/>
            <pc:sldMk cId="4040812639" sldId="470"/>
            <ac:picMk id="9" creationId="{50D87B3C-6F1F-48B3-AE9B-9BF15306A737}"/>
          </ac:picMkLst>
        </pc:picChg>
      </pc:sldChg>
      <pc:sldChg chg="addSp delSp modSp mod">
        <pc:chgData name="Boban Srezovski" userId="d2c5dd452d77a740" providerId="LiveId" clId="{1135FF8D-B992-4236-9A16-49B472A41456}" dt="2022-03-11T00:20:26.172" v="1489" actId="1076"/>
        <pc:sldMkLst>
          <pc:docMk/>
          <pc:sldMk cId="553259554" sldId="471"/>
        </pc:sldMkLst>
        <pc:spChg chg="mod">
          <ac:chgData name="Boban Srezovski" userId="d2c5dd452d77a740" providerId="LiveId" clId="{1135FF8D-B992-4236-9A16-49B472A41456}" dt="2022-03-11T00:18:26.527" v="1478"/>
          <ac:spMkLst>
            <pc:docMk/>
            <pc:sldMk cId="553259554" sldId="471"/>
            <ac:spMk id="2" creationId="{0EA78ED8-8612-4764-BE35-F00851278351}"/>
          </ac:spMkLst>
        </pc:spChg>
        <pc:spChg chg="mod">
          <ac:chgData name="Boban Srezovski" userId="d2c5dd452d77a740" providerId="LiveId" clId="{1135FF8D-B992-4236-9A16-49B472A41456}" dt="2022-03-11T00:18:16.389" v="1477" actId="403"/>
          <ac:spMkLst>
            <pc:docMk/>
            <pc:sldMk cId="553259554" sldId="471"/>
            <ac:spMk id="3" creationId="{DD3ABBE7-9D21-4775-9CA0-5730E3461D89}"/>
          </ac:spMkLst>
        </pc:spChg>
        <pc:spChg chg="add mod">
          <ac:chgData name="Boban Srezovski" userId="d2c5dd452d77a740" providerId="LiveId" clId="{1135FF8D-B992-4236-9A16-49B472A41456}" dt="2022-03-11T00:20:24.108" v="1488" actId="1076"/>
          <ac:spMkLst>
            <pc:docMk/>
            <pc:sldMk cId="553259554" sldId="471"/>
            <ac:spMk id="8" creationId="{FB7B7226-A33D-4905-B986-BF504A4267E2}"/>
          </ac:spMkLst>
        </pc:spChg>
        <pc:picChg chg="add mod">
          <ac:chgData name="Boban Srezovski" userId="d2c5dd452d77a740" providerId="LiveId" clId="{1135FF8D-B992-4236-9A16-49B472A41456}" dt="2022-03-11T00:20:26.172" v="1489" actId="1076"/>
          <ac:picMkLst>
            <pc:docMk/>
            <pc:sldMk cId="553259554" sldId="471"/>
            <ac:picMk id="5" creationId="{E6A9893E-3142-4999-9CD2-7C716DAD9446}"/>
          </ac:picMkLst>
        </pc:picChg>
        <pc:picChg chg="del">
          <ac:chgData name="Boban Srezovski" userId="d2c5dd452d77a740" providerId="LiveId" clId="{1135FF8D-B992-4236-9A16-49B472A41456}" dt="2022-03-11T00:18:08.396" v="1472" actId="478"/>
          <ac:picMkLst>
            <pc:docMk/>
            <pc:sldMk cId="553259554" sldId="471"/>
            <ac:picMk id="6" creationId="{ADA328D7-8604-4099-83C4-8C6C93C30DFE}"/>
          </ac:picMkLst>
        </pc:picChg>
      </pc:sldChg>
      <pc:sldChg chg="addSp delSp modSp mod">
        <pc:chgData name="Boban Srezovski" userId="d2c5dd452d77a740" providerId="LiveId" clId="{1135FF8D-B992-4236-9A16-49B472A41456}" dt="2022-03-11T00:22:14.759" v="1511"/>
        <pc:sldMkLst>
          <pc:docMk/>
          <pc:sldMk cId="1050270238" sldId="472"/>
        </pc:sldMkLst>
        <pc:spChg chg="mod">
          <ac:chgData name="Boban Srezovski" userId="d2c5dd452d77a740" providerId="LiveId" clId="{1135FF8D-B992-4236-9A16-49B472A41456}" dt="2022-03-11T00:22:14.759" v="1511"/>
          <ac:spMkLst>
            <pc:docMk/>
            <pc:sldMk cId="1050270238" sldId="472"/>
            <ac:spMk id="2" creationId="{0EA78ED8-8612-4764-BE35-F00851278351}"/>
          </ac:spMkLst>
        </pc:spChg>
        <pc:spChg chg="mod">
          <ac:chgData name="Boban Srezovski" userId="d2c5dd452d77a740" providerId="LiveId" clId="{1135FF8D-B992-4236-9A16-49B472A41456}" dt="2022-03-11T00:21:28.485" v="1510" actId="14100"/>
          <ac:spMkLst>
            <pc:docMk/>
            <pc:sldMk cId="1050270238" sldId="472"/>
            <ac:spMk id="3" creationId="{DD3ABBE7-9D21-4775-9CA0-5730E3461D89}"/>
          </ac:spMkLst>
        </pc:spChg>
        <pc:picChg chg="del">
          <ac:chgData name="Boban Srezovski" userId="d2c5dd452d77a740" providerId="LiveId" clId="{1135FF8D-B992-4236-9A16-49B472A41456}" dt="2022-03-11T00:20:38.829" v="1491" actId="478"/>
          <ac:picMkLst>
            <pc:docMk/>
            <pc:sldMk cId="1050270238" sldId="472"/>
            <ac:picMk id="5" creationId="{DF2DB299-9BFE-4193-9335-8CA58E7E654E}"/>
          </ac:picMkLst>
        </pc:picChg>
        <pc:picChg chg="add mod modCrop">
          <ac:chgData name="Boban Srezovski" userId="d2c5dd452d77a740" providerId="LiveId" clId="{1135FF8D-B992-4236-9A16-49B472A41456}" dt="2022-03-11T00:21:16.857" v="1508" actId="1076"/>
          <ac:picMkLst>
            <pc:docMk/>
            <pc:sldMk cId="1050270238" sldId="472"/>
            <ac:picMk id="6" creationId="{4D2D8639-CF3B-4BAF-BF64-186FA111A592}"/>
          </ac:picMkLst>
        </pc:picChg>
      </pc:sldChg>
      <pc:sldChg chg="addSp delSp modSp mod">
        <pc:chgData name="Boban Srezovski" userId="d2c5dd452d77a740" providerId="LiveId" clId="{1135FF8D-B992-4236-9A16-49B472A41456}" dt="2022-03-11T00:27:17.788" v="1583" actId="732"/>
        <pc:sldMkLst>
          <pc:docMk/>
          <pc:sldMk cId="3929936233" sldId="473"/>
        </pc:sldMkLst>
        <pc:spChg chg="mod">
          <ac:chgData name="Boban Srezovski" userId="d2c5dd452d77a740" providerId="LiveId" clId="{1135FF8D-B992-4236-9A16-49B472A41456}" dt="2022-03-11T00:22:17.432" v="1512"/>
          <ac:spMkLst>
            <pc:docMk/>
            <pc:sldMk cId="3929936233" sldId="473"/>
            <ac:spMk id="2" creationId="{0EA78ED8-8612-4764-BE35-F00851278351}"/>
          </ac:spMkLst>
        </pc:spChg>
        <pc:spChg chg="mod">
          <ac:chgData name="Boban Srezovski" userId="d2c5dd452d77a740" providerId="LiveId" clId="{1135FF8D-B992-4236-9A16-49B472A41456}" dt="2022-03-11T00:24:52.085" v="1550" actId="20577"/>
          <ac:spMkLst>
            <pc:docMk/>
            <pc:sldMk cId="3929936233" sldId="473"/>
            <ac:spMk id="3" creationId="{DD3ABBE7-9D21-4775-9CA0-5730E3461D89}"/>
          </ac:spMkLst>
        </pc:spChg>
        <pc:spChg chg="del">
          <ac:chgData name="Boban Srezovski" userId="d2c5dd452d77a740" providerId="LiveId" clId="{1135FF8D-B992-4236-9A16-49B472A41456}" dt="2022-03-11T00:23:33.572" v="1514" actId="478"/>
          <ac:spMkLst>
            <pc:docMk/>
            <pc:sldMk cId="3929936233" sldId="473"/>
            <ac:spMk id="8" creationId="{F9B10069-0E72-4189-A2CB-534A44AB554E}"/>
          </ac:spMkLst>
        </pc:spChg>
        <pc:picChg chg="add mod modCrop">
          <ac:chgData name="Boban Srezovski" userId="d2c5dd452d77a740" providerId="LiveId" clId="{1135FF8D-B992-4236-9A16-49B472A41456}" dt="2022-03-11T00:24:59.611" v="1553" actId="1076"/>
          <ac:picMkLst>
            <pc:docMk/>
            <pc:sldMk cId="3929936233" sldId="473"/>
            <ac:picMk id="5" creationId="{DD86259A-B884-47D1-9F57-699D016FA2AC}"/>
          </ac:picMkLst>
        </pc:picChg>
        <pc:picChg chg="del">
          <ac:chgData name="Boban Srezovski" userId="d2c5dd452d77a740" providerId="LiveId" clId="{1135FF8D-B992-4236-9A16-49B472A41456}" dt="2022-03-11T00:23:32.124" v="1513" actId="478"/>
          <ac:picMkLst>
            <pc:docMk/>
            <pc:sldMk cId="3929936233" sldId="473"/>
            <ac:picMk id="6" creationId="{A67435B0-3362-4991-A2F3-D677A87DEE7E}"/>
          </ac:picMkLst>
        </pc:picChg>
        <pc:picChg chg="add del mod modCrop">
          <ac:chgData name="Boban Srezovski" userId="d2c5dd452d77a740" providerId="LiveId" clId="{1135FF8D-B992-4236-9A16-49B472A41456}" dt="2022-03-11T00:25:06.172" v="1555" actId="478"/>
          <ac:picMkLst>
            <pc:docMk/>
            <pc:sldMk cId="3929936233" sldId="473"/>
            <ac:picMk id="9" creationId="{ECC1209A-86FE-40E7-A02D-26E6B2661D86}"/>
          </ac:picMkLst>
        </pc:picChg>
        <pc:picChg chg="add mod modCrop">
          <ac:chgData name="Boban Srezovski" userId="d2c5dd452d77a740" providerId="LiveId" clId="{1135FF8D-B992-4236-9A16-49B472A41456}" dt="2022-03-11T00:26:32.427" v="1574" actId="732"/>
          <ac:picMkLst>
            <pc:docMk/>
            <pc:sldMk cId="3929936233" sldId="473"/>
            <ac:picMk id="11" creationId="{81ABF92D-DCD7-4C4A-B686-E2BEF7EFBCD6}"/>
          </ac:picMkLst>
        </pc:picChg>
        <pc:picChg chg="add mod modCrop">
          <ac:chgData name="Boban Srezovski" userId="d2c5dd452d77a740" providerId="LiveId" clId="{1135FF8D-B992-4236-9A16-49B472A41456}" dt="2022-03-11T00:27:17.788" v="1583" actId="732"/>
          <ac:picMkLst>
            <pc:docMk/>
            <pc:sldMk cId="3929936233" sldId="473"/>
            <ac:picMk id="13" creationId="{D1EE4966-D002-4B86-9479-5766E7D08EE2}"/>
          </ac:picMkLst>
        </pc:picChg>
      </pc:sldChg>
      <pc:sldChg chg="addSp delSp modSp mod">
        <pc:chgData name="Boban Srezovski" userId="d2c5dd452d77a740" providerId="LiveId" clId="{1135FF8D-B992-4236-9A16-49B472A41456}" dt="2022-03-11T00:32:39.077" v="1689" actId="1076"/>
        <pc:sldMkLst>
          <pc:docMk/>
          <pc:sldMk cId="2128864206" sldId="474"/>
        </pc:sldMkLst>
        <pc:spChg chg="mod">
          <ac:chgData name="Boban Srezovski" userId="d2c5dd452d77a740" providerId="LiveId" clId="{1135FF8D-B992-4236-9A16-49B472A41456}" dt="2022-03-11T00:31:31.052" v="1659" actId="20577"/>
          <ac:spMkLst>
            <pc:docMk/>
            <pc:sldMk cId="2128864206" sldId="474"/>
            <ac:spMk id="2" creationId="{FDC2B1CD-0C0A-4571-8BE5-4BB8B94F84AE}"/>
          </ac:spMkLst>
        </pc:spChg>
        <pc:spChg chg="mod">
          <ac:chgData name="Boban Srezovski" userId="d2c5dd452d77a740" providerId="LiveId" clId="{1135FF8D-B992-4236-9A16-49B472A41456}" dt="2022-03-11T00:32:22.620" v="1683" actId="14100"/>
          <ac:spMkLst>
            <pc:docMk/>
            <pc:sldMk cId="2128864206" sldId="474"/>
            <ac:spMk id="3" creationId="{1906DDB9-65F8-4384-A038-E1CF26CD40D9}"/>
          </ac:spMkLst>
        </pc:spChg>
        <pc:spChg chg="del">
          <ac:chgData name="Boban Srezovski" userId="d2c5dd452d77a740" providerId="LiveId" clId="{1135FF8D-B992-4236-9A16-49B472A41456}" dt="2022-03-11T00:31:38.901" v="1661" actId="478"/>
          <ac:spMkLst>
            <pc:docMk/>
            <pc:sldMk cId="2128864206" sldId="474"/>
            <ac:spMk id="7" creationId="{EF938074-A5EE-4383-8847-4704E74A5999}"/>
          </ac:spMkLst>
        </pc:spChg>
        <pc:spChg chg="add mod">
          <ac:chgData name="Boban Srezovski" userId="d2c5dd452d77a740" providerId="LiveId" clId="{1135FF8D-B992-4236-9A16-49B472A41456}" dt="2022-03-11T00:32:39.077" v="1689" actId="1076"/>
          <ac:spMkLst>
            <pc:docMk/>
            <pc:sldMk cId="2128864206" sldId="474"/>
            <ac:spMk id="9" creationId="{33692CA8-9DE0-47A6-AEF4-E33DE2C5EC70}"/>
          </ac:spMkLst>
        </pc:spChg>
        <pc:picChg chg="del">
          <ac:chgData name="Boban Srezovski" userId="d2c5dd452d77a740" providerId="LiveId" clId="{1135FF8D-B992-4236-9A16-49B472A41456}" dt="2022-03-11T00:31:37.565" v="1660" actId="478"/>
          <ac:picMkLst>
            <pc:docMk/>
            <pc:sldMk cId="2128864206" sldId="474"/>
            <ac:picMk id="5" creationId="{FC80CABE-8DF4-43B3-B197-3E4B8DC2D5A9}"/>
          </ac:picMkLst>
        </pc:picChg>
        <pc:picChg chg="add mod">
          <ac:chgData name="Boban Srezovski" userId="d2c5dd452d77a740" providerId="LiveId" clId="{1135FF8D-B992-4236-9A16-49B472A41456}" dt="2022-03-11T00:32:01.036" v="1671" actId="14100"/>
          <ac:picMkLst>
            <pc:docMk/>
            <pc:sldMk cId="2128864206" sldId="474"/>
            <ac:picMk id="6" creationId="{306915EB-5DC6-4152-9AF1-E29F3D4FA292}"/>
          </ac:picMkLst>
        </pc:picChg>
      </pc:sldChg>
      <pc:sldChg chg="del">
        <pc:chgData name="Boban Srezovski" userId="d2c5dd452d77a740" providerId="LiveId" clId="{1135FF8D-B992-4236-9A16-49B472A41456}" dt="2022-03-11T00:32:58.046" v="1690" actId="47"/>
        <pc:sldMkLst>
          <pc:docMk/>
          <pc:sldMk cId="84914223" sldId="475"/>
        </pc:sldMkLst>
      </pc:sldChg>
      <pc:sldChg chg="del">
        <pc:chgData name="Boban Srezovski" userId="d2c5dd452d77a740" providerId="LiveId" clId="{1135FF8D-B992-4236-9A16-49B472A41456}" dt="2022-03-11T00:32:58.046" v="1690" actId="47"/>
        <pc:sldMkLst>
          <pc:docMk/>
          <pc:sldMk cId="3114073602" sldId="476"/>
        </pc:sldMkLst>
      </pc:sldChg>
      <pc:sldChg chg="del">
        <pc:chgData name="Boban Srezovski" userId="d2c5dd452d77a740" providerId="LiveId" clId="{1135FF8D-B992-4236-9A16-49B472A41456}" dt="2022-03-11T00:32:58.046" v="1690" actId="47"/>
        <pc:sldMkLst>
          <pc:docMk/>
          <pc:sldMk cId="795616083" sldId="477"/>
        </pc:sldMkLst>
      </pc:sldChg>
      <pc:sldChg chg="del">
        <pc:chgData name="Boban Srezovski" userId="d2c5dd452d77a740" providerId="LiveId" clId="{1135FF8D-B992-4236-9A16-49B472A41456}" dt="2022-03-11T00:32:58.046" v="1690" actId="47"/>
        <pc:sldMkLst>
          <pc:docMk/>
          <pc:sldMk cId="2492606256" sldId="478"/>
        </pc:sldMkLst>
      </pc:sldChg>
      <pc:sldChg chg="del">
        <pc:chgData name="Boban Srezovski" userId="d2c5dd452d77a740" providerId="LiveId" clId="{1135FF8D-B992-4236-9A16-49B472A41456}" dt="2022-03-11T00:32:58.046" v="1690" actId="47"/>
        <pc:sldMkLst>
          <pc:docMk/>
          <pc:sldMk cId="81311738" sldId="479"/>
        </pc:sldMkLst>
      </pc:sldChg>
      <pc:sldChg chg="delSp modSp mod">
        <pc:chgData name="Boban Srezovski" userId="d2c5dd452d77a740" providerId="LiveId" clId="{1135FF8D-B992-4236-9A16-49B472A41456}" dt="2022-03-11T00:45:52.743" v="1967" actId="403"/>
        <pc:sldMkLst>
          <pc:docMk/>
          <pc:sldMk cId="820507832" sldId="480"/>
        </pc:sldMkLst>
        <pc:spChg chg="mod">
          <ac:chgData name="Boban Srezovski" userId="d2c5dd452d77a740" providerId="LiveId" clId="{1135FF8D-B992-4236-9A16-49B472A41456}" dt="2022-03-11T00:44:27.244" v="1927" actId="20577"/>
          <ac:spMkLst>
            <pc:docMk/>
            <pc:sldMk cId="820507832" sldId="480"/>
            <ac:spMk id="2" creationId="{5FB860F8-AB3A-4BDD-AAFF-E8F21C9B7219}"/>
          </ac:spMkLst>
        </pc:spChg>
        <pc:spChg chg="mod">
          <ac:chgData name="Boban Srezovski" userId="d2c5dd452d77a740" providerId="LiveId" clId="{1135FF8D-B992-4236-9A16-49B472A41456}" dt="2022-03-11T00:45:52.743" v="1967" actId="403"/>
          <ac:spMkLst>
            <pc:docMk/>
            <pc:sldMk cId="820507832" sldId="480"/>
            <ac:spMk id="3" creationId="{E5680B9E-E983-4AE6-A3C8-DE62DDD03CB5}"/>
          </ac:spMkLst>
        </pc:spChg>
        <pc:spChg chg="del">
          <ac:chgData name="Boban Srezovski" userId="d2c5dd452d77a740" providerId="LiveId" clId="{1135FF8D-B992-4236-9A16-49B472A41456}" dt="2022-03-11T00:44:44.721" v="1933" actId="478"/>
          <ac:spMkLst>
            <pc:docMk/>
            <pc:sldMk cId="820507832" sldId="480"/>
            <ac:spMk id="7" creationId="{6FEEB167-73C3-43C3-8E17-317C456DE4E7}"/>
          </ac:spMkLst>
        </pc:spChg>
        <pc:picChg chg="del">
          <ac:chgData name="Boban Srezovski" userId="d2c5dd452d77a740" providerId="LiveId" clId="{1135FF8D-B992-4236-9A16-49B472A41456}" dt="2022-03-11T00:44:43.773" v="1932" actId="478"/>
          <ac:picMkLst>
            <pc:docMk/>
            <pc:sldMk cId="820507832" sldId="480"/>
            <ac:picMk id="5" creationId="{F424988E-3D34-4CD0-BEF0-D5A2C5A0887A}"/>
          </ac:picMkLst>
        </pc:picChg>
      </pc:sldChg>
      <pc:sldChg chg="del">
        <pc:chgData name="Boban Srezovski" userId="d2c5dd452d77a740" providerId="LiveId" clId="{1135FF8D-B992-4236-9A16-49B472A41456}" dt="2022-03-11T00:46:34.412" v="1975" actId="47"/>
        <pc:sldMkLst>
          <pc:docMk/>
          <pc:sldMk cId="1389644421" sldId="481"/>
        </pc:sldMkLst>
      </pc:sldChg>
      <pc:sldChg chg="del">
        <pc:chgData name="Boban Srezovski" userId="d2c5dd452d77a740" providerId="LiveId" clId="{1135FF8D-B992-4236-9A16-49B472A41456}" dt="2022-03-11T00:46:34.412" v="1975" actId="47"/>
        <pc:sldMkLst>
          <pc:docMk/>
          <pc:sldMk cId="2359006636" sldId="482"/>
        </pc:sldMkLst>
      </pc:sldChg>
      <pc:sldChg chg="del">
        <pc:chgData name="Boban Srezovski" userId="d2c5dd452d77a740" providerId="LiveId" clId="{1135FF8D-B992-4236-9A16-49B472A41456}" dt="2022-03-11T00:46:34.412" v="1975" actId="47"/>
        <pc:sldMkLst>
          <pc:docMk/>
          <pc:sldMk cId="2538918880" sldId="483"/>
        </pc:sldMkLst>
      </pc:sldChg>
      <pc:sldChg chg="del">
        <pc:chgData name="Boban Srezovski" userId="d2c5dd452d77a740" providerId="LiveId" clId="{1135FF8D-B992-4236-9A16-49B472A41456}" dt="2022-03-11T00:46:34.412" v="1975" actId="47"/>
        <pc:sldMkLst>
          <pc:docMk/>
          <pc:sldMk cId="3107452099" sldId="484"/>
        </pc:sldMkLst>
      </pc:sldChg>
      <pc:sldChg chg="del">
        <pc:chgData name="Boban Srezovski" userId="d2c5dd452d77a740" providerId="LiveId" clId="{1135FF8D-B992-4236-9A16-49B472A41456}" dt="2022-03-11T00:46:34.412" v="1975" actId="47"/>
        <pc:sldMkLst>
          <pc:docMk/>
          <pc:sldMk cId="1079295750" sldId="485"/>
        </pc:sldMkLst>
      </pc:sldChg>
      <pc:sldChg chg="del">
        <pc:chgData name="Boban Srezovski" userId="d2c5dd452d77a740" providerId="LiveId" clId="{1135FF8D-B992-4236-9A16-49B472A41456}" dt="2022-03-11T00:46:34.412" v="1975" actId="47"/>
        <pc:sldMkLst>
          <pc:docMk/>
          <pc:sldMk cId="2066251208" sldId="486"/>
        </pc:sldMkLst>
      </pc:sldChg>
      <pc:sldChg chg="del">
        <pc:chgData name="Boban Srezovski" userId="d2c5dd452d77a740" providerId="LiveId" clId="{1135FF8D-B992-4236-9A16-49B472A41456}" dt="2022-03-11T00:46:34.412" v="1975" actId="47"/>
        <pc:sldMkLst>
          <pc:docMk/>
          <pc:sldMk cId="3758213950" sldId="487"/>
        </pc:sldMkLst>
      </pc:sldChg>
      <pc:sldChg chg="del">
        <pc:chgData name="Boban Srezovski" userId="d2c5dd452d77a740" providerId="LiveId" clId="{1135FF8D-B992-4236-9A16-49B472A41456}" dt="2022-03-11T00:46:34.412" v="1975" actId="47"/>
        <pc:sldMkLst>
          <pc:docMk/>
          <pc:sldMk cId="2680520283" sldId="488"/>
        </pc:sldMkLst>
      </pc:sldChg>
      <pc:sldChg chg="del">
        <pc:chgData name="Boban Srezovski" userId="d2c5dd452d77a740" providerId="LiveId" clId="{1135FF8D-B992-4236-9A16-49B472A41456}" dt="2022-03-11T00:46:34.412" v="1975" actId="47"/>
        <pc:sldMkLst>
          <pc:docMk/>
          <pc:sldMk cId="2361262469" sldId="489"/>
        </pc:sldMkLst>
      </pc:sldChg>
      <pc:sldChg chg="del">
        <pc:chgData name="Boban Srezovski" userId="d2c5dd452d77a740" providerId="LiveId" clId="{1135FF8D-B992-4236-9A16-49B472A41456}" dt="2022-03-11T00:46:36.496" v="1976" actId="47"/>
        <pc:sldMkLst>
          <pc:docMk/>
          <pc:sldMk cId="213070369" sldId="490"/>
        </pc:sldMkLst>
      </pc:sldChg>
      <pc:sldChg chg="del">
        <pc:chgData name="Boban Srezovski" userId="d2c5dd452d77a740" providerId="LiveId" clId="{1135FF8D-B992-4236-9A16-49B472A41456}" dt="2022-03-11T00:46:36.496" v="1976" actId="47"/>
        <pc:sldMkLst>
          <pc:docMk/>
          <pc:sldMk cId="4225005996" sldId="491"/>
        </pc:sldMkLst>
      </pc:sldChg>
      <pc:sldChg chg="del">
        <pc:chgData name="Boban Srezovski" userId="d2c5dd452d77a740" providerId="LiveId" clId="{1135FF8D-B992-4236-9A16-49B472A41456}" dt="2022-03-11T00:46:36.496" v="1976" actId="47"/>
        <pc:sldMkLst>
          <pc:docMk/>
          <pc:sldMk cId="3157349339" sldId="492"/>
        </pc:sldMkLst>
      </pc:sldChg>
      <pc:sldChg chg="del">
        <pc:chgData name="Boban Srezovski" userId="d2c5dd452d77a740" providerId="LiveId" clId="{1135FF8D-B992-4236-9A16-49B472A41456}" dt="2022-03-11T00:46:36.496" v="1976" actId="47"/>
        <pc:sldMkLst>
          <pc:docMk/>
          <pc:sldMk cId="854673186" sldId="493"/>
        </pc:sldMkLst>
      </pc:sldChg>
      <pc:sldChg chg="del">
        <pc:chgData name="Boban Srezovski" userId="d2c5dd452d77a740" providerId="LiveId" clId="{1135FF8D-B992-4236-9A16-49B472A41456}" dt="2022-03-11T00:46:36.496" v="1976" actId="47"/>
        <pc:sldMkLst>
          <pc:docMk/>
          <pc:sldMk cId="1430712232" sldId="494"/>
        </pc:sldMkLst>
      </pc:sldChg>
      <pc:sldChg chg="del">
        <pc:chgData name="Boban Srezovski" userId="d2c5dd452d77a740" providerId="LiveId" clId="{1135FF8D-B992-4236-9A16-49B472A41456}" dt="2022-03-11T00:46:36.496" v="1976" actId="47"/>
        <pc:sldMkLst>
          <pc:docMk/>
          <pc:sldMk cId="3946706763" sldId="495"/>
        </pc:sldMkLst>
      </pc:sldChg>
      <pc:sldChg chg="del">
        <pc:chgData name="Boban Srezovski" userId="d2c5dd452d77a740" providerId="LiveId" clId="{1135FF8D-B992-4236-9A16-49B472A41456}" dt="2022-03-11T00:46:36.496" v="1976" actId="47"/>
        <pc:sldMkLst>
          <pc:docMk/>
          <pc:sldMk cId="556028370" sldId="496"/>
        </pc:sldMkLst>
      </pc:sldChg>
      <pc:sldChg chg="del">
        <pc:chgData name="Boban Srezovski" userId="d2c5dd452d77a740" providerId="LiveId" clId="{1135FF8D-B992-4236-9A16-49B472A41456}" dt="2022-03-11T00:46:37.678" v="1977" actId="47"/>
        <pc:sldMkLst>
          <pc:docMk/>
          <pc:sldMk cId="3363951054" sldId="497"/>
        </pc:sldMkLst>
      </pc:sldChg>
      <pc:sldChg chg="del">
        <pc:chgData name="Boban Srezovski" userId="d2c5dd452d77a740" providerId="LiveId" clId="{1135FF8D-B992-4236-9A16-49B472A41456}" dt="2022-03-11T00:46:37.678" v="1977" actId="47"/>
        <pc:sldMkLst>
          <pc:docMk/>
          <pc:sldMk cId="1158783602" sldId="498"/>
        </pc:sldMkLst>
      </pc:sldChg>
      <pc:sldChg chg="addSp delSp modSp add mod ord">
        <pc:chgData name="Boban Srezovski" userId="d2c5dd452d77a740" providerId="LiveId" clId="{1135FF8D-B992-4236-9A16-49B472A41456}" dt="2022-03-08T16:41:15.959" v="276"/>
        <pc:sldMkLst>
          <pc:docMk/>
          <pc:sldMk cId="3857400375" sldId="499"/>
        </pc:sldMkLst>
        <pc:spChg chg="mod">
          <ac:chgData name="Boban Srezovski" userId="d2c5dd452d77a740" providerId="LiveId" clId="{1135FF8D-B992-4236-9A16-49B472A41456}" dt="2022-03-08T16:39:46.613" v="250"/>
          <ac:spMkLst>
            <pc:docMk/>
            <pc:sldMk cId="3857400375" sldId="499"/>
            <ac:spMk id="2" creationId="{7C6D2843-BF9F-4FE7-9A2E-C8A64C8FFA90}"/>
          </ac:spMkLst>
        </pc:spChg>
        <pc:spChg chg="mod">
          <ac:chgData name="Boban Srezovski" userId="d2c5dd452d77a740" providerId="LiveId" clId="{1135FF8D-B992-4236-9A16-49B472A41456}" dt="2022-03-08T16:40:35.746" v="263" actId="20577"/>
          <ac:spMkLst>
            <pc:docMk/>
            <pc:sldMk cId="3857400375" sldId="499"/>
            <ac:spMk id="3" creationId="{7191CFFF-53FD-4C64-9590-01216DEF2680}"/>
          </ac:spMkLst>
        </pc:spChg>
        <pc:spChg chg="del">
          <ac:chgData name="Boban Srezovski" userId="d2c5dd452d77a740" providerId="LiveId" clId="{1135FF8D-B992-4236-9A16-49B472A41456}" dt="2022-03-08T16:37:55.042" v="203" actId="478"/>
          <ac:spMkLst>
            <pc:docMk/>
            <pc:sldMk cId="3857400375" sldId="499"/>
            <ac:spMk id="10" creationId="{14DA1845-FBFC-4268-9392-CD8C4484D3EF}"/>
          </ac:spMkLst>
        </pc:spChg>
        <pc:spChg chg="add mod">
          <ac:chgData name="Boban Srezovski" userId="d2c5dd452d77a740" providerId="LiveId" clId="{1135FF8D-B992-4236-9A16-49B472A41456}" dt="2022-03-08T16:41:08.697" v="274" actId="1076"/>
          <ac:spMkLst>
            <pc:docMk/>
            <pc:sldMk cId="3857400375" sldId="499"/>
            <ac:spMk id="12" creationId="{4EB03821-163A-4D14-9438-58BF5C0FFDC0}"/>
          </ac:spMkLst>
        </pc:spChg>
        <pc:picChg chg="del mod">
          <ac:chgData name="Boban Srezovski" userId="d2c5dd452d77a740" providerId="LiveId" clId="{1135FF8D-B992-4236-9A16-49B472A41456}" dt="2022-03-08T16:37:53.730" v="202" actId="478"/>
          <ac:picMkLst>
            <pc:docMk/>
            <pc:sldMk cId="3857400375" sldId="499"/>
            <ac:picMk id="5" creationId="{C27E82CE-4D5C-4E96-8AC0-87905BB11177}"/>
          </ac:picMkLst>
        </pc:picChg>
        <pc:picChg chg="add del mod modCrop">
          <ac:chgData name="Boban Srezovski" userId="d2c5dd452d77a740" providerId="LiveId" clId="{1135FF8D-B992-4236-9A16-49B472A41456}" dt="2022-03-08T16:40:43.422" v="264" actId="478"/>
          <ac:picMkLst>
            <pc:docMk/>
            <pc:sldMk cId="3857400375" sldId="499"/>
            <ac:picMk id="6" creationId="{C4A81CCB-AA5C-451D-805D-E33BC74F5360}"/>
          </ac:picMkLst>
        </pc:picChg>
        <pc:picChg chg="add del mod">
          <ac:chgData name="Boban Srezovski" userId="d2c5dd452d77a740" providerId="LiveId" clId="{1135FF8D-B992-4236-9A16-49B472A41456}" dt="2022-03-08T16:40:52.988" v="268" actId="478"/>
          <ac:picMkLst>
            <pc:docMk/>
            <pc:sldMk cId="3857400375" sldId="499"/>
            <ac:picMk id="8" creationId="{E687F60D-B23E-40F5-9233-DB72730B62BC}"/>
          </ac:picMkLst>
        </pc:picChg>
        <pc:picChg chg="del">
          <ac:chgData name="Boban Srezovski" userId="d2c5dd452d77a740" providerId="LiveId" clId="{1135FF8D-B992-4236-9A16-49B472A41456}" dt="2022-03-08T16:37:56.620" v="204" actId="478"/>
          <ac:picMkLst>
            <pc:docMk/>
            <pc:sldMk cId="3857400375" sldId="499"/>
            <ac:picMk id="11" creationId="{F73ABCCB-2983-4823-B650-008CFB8F5555}"/>
          </ac:picMkLst>
        </pc:picChg>
        <pc:picChg chg="add mod">
          <ac:chgData name="Boban Srezovski" userId="d2c5dd452d77a740" providerId="LiveId" clId="{1135FF8D-B992-4236-9A16-49B472A41456}" dt="2022-03-08T16:40:46.777" v="266" actId="1076"/>
          <ac:picMkLst>
            <pc:docMk/>
            <pc:sldMk cId="3857400375" sldId="499"/>
            <ac:picMk id="14" creationId="{CCED7939-5E33-4D84-861C-F43CEA251044}"/>
          </ac:picMkLst>
        </pc:picChg>
        <pc:picChg chg="add mod">
          <ac:chgData name="Boban Srezovski" userId="d2c5dd452d77a740" providerId="LiveId" clId="{1135FF8D-B992-4236-9A16-49B472A41456}" dt="2022-03-08T16:40:55.145" v="269" actId="1076"/>
          <ac:picMkLst>
            <pc:docMk/>
            <pc:sldMk cId="3857400375" sldId="499"/>
            <ac:picMk id="16" creationId="{CB2B495B-F177-489E-8C6B-70306AA92029}"/>
          </ac:picMkLst>
        </pc:picChg>
      </pc:sldChg>
      <pc:sldChg chg="delSp modSp add del mod">
        <pc:chgData name="Boban Srezovski" userId="d2c5dd452d77a740" providerId="LiveId" clId="{1135FF8D-B992-4236-9A16-49B472A41456}" dt="2022-03-08T16:39:37.224" v="248" actId="47"/>
        <pc:sldMkLst>
          <pc:docMk/>
          <pc:sldMk cId="1463186618" sldId="500"/>
        </pc:sldMkLst>
        <pc:spChg chg="mod">
          <ac:chgData name="Boban Srezovski" userId="d2c5dd452d77a740" providerId="LiveId" clId="{1135FF8D-B992-4236-9A16-49B472A41456}" dt="2022-03-08T16:38:29.277" v="217"/>
          <ac:spMkLst>
            <pc:docMk/>
            <pc:sldMk cId="1463186618" sldId="500"/>
            <ac:spMk id="3" creationId="{7191CFFF-53FD-4C64-9590-01216DEF2680}"/>
          </ac:spMkLst>
        </pc:spChg>
        <pc:picChg chg="del">
          <ac:chgData name="Boban Srezovski" userId="d2c5dd452d77a740" providerId="LiveId" clId="{1135FF8D-B992-4236-9A16-49B472A41456}" dt="2022-03-08T16:38:30.931" v="218" actId="478"/>
          <ac:picMkLst>
            <pc:docMk/>
            <pc:sldMk cId="1463186618" sldId="500"/>
            <ac:picMk id="6" creationId="{C4A81CCB-AA5C-451D-805D-E33BC74F5360}"/>
          </ac:picMkLst>
        </pc:picChg>
      </pc:sldChg>
      <pc:sldChg chg="modSp add mod">
        <pc:chgData name="Boban Srezovski" userId="d2c5dd452d77a740" providerId="LiveId" clId="{1135FF8D-B992-4236-9A16-49B472A41456}" dt="2022-03-08T16:39:48.157" v="251"/>
        <pc:sldMkLst>
          <pc:docMk/>
          <pc:sldMk cId="3728514635" sldId="501"/>
        </pc:sldMkLst>
        <pc:spChg chg="mod">
          <ac:chgData name="Boban Srezovski" userId="d2c5dd452d77a740" providerId="LiveId" clId="{1135FF8D-B992-4236-9A16-49B472A41456}" dt="2022-03-08T16:39:48.157" v="251"/>
          <ac:spMkLst>
            <pc:docMk/>
            <pc:sldMk cId="3728514635" sldId="501"/>
            <ac:spMk id="2" creationId="{7C6D2843-BF9F-4FE7-9A2E-C8A64C8FFA90}"/>
          </ac:spMkLst>
        </pc:spChg>
      </pc:sldChg>
      <pc:sldChg chg="addSp delSp modSp add mod">
        <pc:chgData name="Boban Srezovski" userId="d2c5dd452d77a740" providerId="LiveId" clId="{1135FF8D-B992-4236-9A16-49B472A41456}" dt="2022-03-10T23:11:53.660" v="376" actId="20577"/>
        <pc:sldMkLst>
          <pc:docMk/>
          <pc:sldMk cId="2891870908" sldId="502"/>
        </pc:sldMkLst>
        <pc:spChg chg="mod">
          <ac:chgData name="Boban Srezovski" userId="d2c5dd452d77a740" providerId="LiveId" clId="{1135FF8D-B992-4236-9A16-49B472A41456}" dt="2022-03-10T23:11:53.660" v="376" actId="20577"/>
          <ac:spMkLst>
            <pc:docMk/>
            <pc:sldMk cId="2891870908" sldId="502"/>
            <ac:spMk id="3" creationId="{7191CFFF-53FD-4C64-9590-01216DEF2680}"/>
          </ac:spMkLst>
        </pc:spChg>
        <pc:spChg chg="mod">
          <ac:chgData name="Boban Srezovski" userId="d2c5dd452d77a740" providerId="LiveId" clId="{1135FF8D-B992-4236-9A16-49B472A41456}" dt="2022-03-08T16:43:57.056" v="352"/>
          <ac:spMkLst>
            <pc:docMk/>
            <pc:sldMk cId="2891870908" sldId="502"/>
            <ac:spMk id="12" creationId="{4EB03821-163A-4D14-9438-58BF5C0FFDC0}"/>
          </ac:spMkLst>
        </pc:spChg>
        <pc:picChg chg="add del mod">
          <ac:chgData name="Boban Srezovski" userId="d2c5dd452d77a740" providerId="LiveId" clId="{1135FF8D-B992-4236-9A16-49B472A41456}" dt="2022-03-08T16:43:26.275" v="333" actId="478"/>
          <ac:picMkLst>
            <pc:docMk/>
            <pc:sldMk cId="2891870908" sldId="502"/>
            <ac:picMk id="5" creationId="{4B5DFD2F-7E62-4D62-9439-165689EED152}"/>
          </ac:picMkLst>
        </pc:picChg>
        <pc:picChg chg="add del mod">
          <ac:chgData name="Boban Srezovski" userId="d2c5dd452d77a740" providerId="LiveId" clId="{1135FF8D-B992-4236-9A16-49B472A41456}" dt="2022-03-08T16:43:47.468" v="347" actId="478"/>
          <ac:picMkLst>
            <pc:docMk/>
            <pc:sldMk cId="2891870908" sldId="502"/>
            <ac:picMk id="7" creationId="{5A51841B-6CF4-4A5B-8DB5-B72FC70DD1DF}"/>
          </ac:picMkLst>
        </pc:picChg>
        <pc:picChg chg="add mod">
          <ac:chgData name="Boban Srezovski" userId="d2c5dd452d77a740" providerId="LiveId" clId="{1135FF8D-B992-4236-9A16-49B472A41456}" dt="2022-03-08T16:43:39.921" v="346" actId="14100"/>
          <ac:picMkLst>
            <pc:docMk/>
            <pc:sldMk cId="2891870908" sldId="502"/>
            <ac:picMk id="9" creationId="{D88C1C8B-B330-4BCC-8D5E-13E5492667EA}"/>
          </ac:picMkLst>
        </pc:picChg>
        <pc:picChg chg="add mod">
          <ac:chgData name="Boban Srezovski" userId="d2c5dd452d77a740" providerId="LiveId" clId="{1135FF8D-B992-4236-9A16-49B472A41456}" dt="2022-03-08T16:43:50.256" v="349" actId="1076"/>
          <ac:picMkLst>
            <pc:docMk/>
            <pc:sldMk cId="2891870908" sldId="502"/>
            <ac:picMk id="11" creationId="{5178951F-EF1B-4FA4-AF89-5AD223A0401A}"/>
          </ac:picMkLst>
        </pc:picChg>
        <pc:picChg chg="del">
          <ac:chgData name="Boban Srezovski" userId="d2c5dd452d77a740" providerId="LiveId" clId="{1135FF8D-B992-4236-9A16-49B472A41456}" dt="2022-03-08T16:41:32.532" v="284" actId="478"/>
          <ac:picMkLst>
            <pc:docMk/>
            <pc:sldMk cId="2891870908" sldId="502"/>
            <ac:picMk id="14" creationId="{CCED7939-5E33-4D84-861C-F43CEA251044}"/>
          </ac:picMkLst>
        </pc:picChg>
        <pc:picChg chg="del">
          <ac:chgData name="Boban Srezovski" userId="d2c5dd452d77a740" providerId="LiveId" clId="{1135FF8D-B992-4236-9A16-49B472A41456}" dt="2022-03-08T16:42:06.165" v="302" actId="478"/>
          <ac:picMkLst>
            <pc:docMk/>
            <pc:sldMk cId="2891870908" sldId="502"/>
            <ac:picMk id="16" creationId="{CB2B495B-F177-489E-8C6B-70306AA92029}"/>
          </ac:picMkLst>
        </pc:picChg>
      </pc:sldChg>
      <pc:sldChg chg="modSp add mod ord">
        <pc:chgData name="Boban Srezovski" userId="d2c5dd452d77a740" providerId="LiveId" clId="{1135FF8D-B992-4236-9A16-49B472A41456}" dt="2022-03-08T16:42:58.881" v="330"/>
        <pc:sldMkLst>
          <pc:docMk/>
          <pc:sldMk cId="2916998316" sldId="503"/>
        </pc:sldMkLst>
        <pc:spChg chg="mod">
          <ac:chgData name="Boban Srezovski" userId="d2c5dd452d77a740" providerId="LiveId" clId="{1135FF8D-B992-4236-9A16-49B472A41456}" dt="2022-03-08T16:42:50.604" v="328" actId="27636"/>
          <ac:spMkLst>
            <pc:docMk/>
            <pc:sldMk cId="2916998316" sldId="503"/>
            <ac:spMk id="3" creationId="{7191CFFF-53FD-4C64-9590-01216DEF2680}"/>
          </ac:spMkLst>
        </pc:spChg>
      </pc:sldChg>
      <pc:sldChg chg="addSp delSp modSp add mod ord">
        <pc:chgData name="Boban Srezovski" userId="d2c5dd452d77a740" providerId="LiveId" clId="{1135FF8D-B992-4236-9A16-49B472A41456}" dt="2022-03-10T23:33:12.090" v="747" actId="1076"/>
        <pc:sldMkLst>
          <pc:docMk/>
          <pc:sldMk cId="2561209199" sldId="504"/>
        </pc:sldMkLst>
        <pc:spChg chg="mod">
          <ac:chgData name="Boban Srezovski" userId="d2c5dd452d77a740" providerId="LiveId" clId="{1135FF8D-B992-4236-9A16-49B472A41456}" dt="2022-03-10T23:32:57.102" v="743" actId="403"/>
          <ac:spMkLst>
            <pc:docMk/>
            <pc:sldMk cId="2561209199" sldId="504"/>
            <ac:spMk id="3" creationId="{552E5C53-782F-4C3A-9CF6-2C21BA863637}"/>
          </ac:spMkLst>
        </pc:spChg>
        <pc:spChg chg="del mod">
          <ac:chgData name="Boban Srezovski" userId="d2c5dd452d77a740" providerId="LiveId" clId="{1135FF8D-B992-4236-9A16-49B472A41456}" dt="2022-03-10T23:32:43.795" v="737" actId="478"/>
          <ac:spMkLst>
            <pc:docMk/>
            <pc:sldMk cId="2561209199" sldId="504"/>
            <ac:spMk id="7" creationId="{54E2EB64-AA41-4420-94B7-3B214A6274F0}"/>
          </ac:spMkLst>
        </pc:spChg>
        <pc:picChg chg="del mod">
          <ac:chgData name="Boban Srezovski" userId="d2c5dd452d77a740" providerId="LiveId" clId="{1135FF8D-B992-4236-9A16-49B472A41456}" dt="2022-03-10T23:32:42.524" v="736" actId="478"/>
          <ac:picMkLst>
            <pc:docMk/>
            <pc:sldMk cId="2561209199" sldId="504"/>
            <ac:picMk id="5" creationId="{62DF74FE-73DE-47F4-B3A5-E85419533E32}"/>
          </ac:picMkLst>
        </pc:picChg>
        <pc:picChg chg="add mod">
          <ac:chgData name="Boban Srezovski" userId="d2c5dd452d77a740" providerId="LiveId" clId="{1135FF8D-B992-4236-9A16-49B472A41456}" dt="2022-03-10T23:33:12.090" v="747" actId="1076"/>
          <ac:picMkLst>
            <pc:docMk/>
            <pc:sldMk cId="2561209199" sldId="504"/>
            <ac:picMk id="6" creationId="{99F2CF4D-FCA5-4CB9-AE2E-4F591500E682}"/>
          </ac:picMkLst>
        </pc:picChg>
      </pc:sldChg>
      <pc:sldChg chg="addSp delSp modSp add mod">
        <pc:chgData name="Boban Srezovski" userId="d2c5dd452d77a740" providerId="LiveId" clId="{1135FF8D-B992-4236-9A16-49B472A41456}" dt="2022-03-10T23:36:30.107" v="757" actId="1076"/>
        <pc:sldMkLst>
          <pc:docMk/>
          <pc:sldMk cId="2492666964" sldId="505"/>
        </pc:sldMkLst>
        <pc:spChg chg="mod">
          <ac:chgData name="Boban Srezovski" userId="d2c5dd452d77a740" providerId="LiveId" clId="{1135FF8D-B992-4236-9A16-49B472A41456}" dt="2022-03-10T23:36:18.358" v="754" actId="403"/>
          <ac:spMkLst>
            <pc:docMk/>
            <pc:sldMk cId="2492666964" sldId="505"/>
            <ac:spMk id="3" creationId="{552E5C53-782F-4C3A-9CF6-2C21BA863637}"/>
          </ac:spMkLst>
        </pc:spChg>
        <pc:picChg chg="add mod">
          <ac:chgData name="Boban Srezovski" userId="d2c5dd452d77a740" providerId="LiveId" clId="{1135FF8D-B992-4236-9A16-49B472A41456}" dt="2022-03-10T23:36:30.107" v="757" actId="1076"/>
          <ac:picMkLst>
            <pc:docMk/>
            <pc:sldMk cId="2492666964" sldId="505"/>
            <ac:picMk id="5" creationId="{423EA9D7-5141-4E6F-9266-5780D416AEAC}"/>
          </ac:picMkLst>
        </pc:picChg>
        <pc:picChg chg="del">
          <ac:chgData name="Boban Srezovski" userId="d2c5dd452d77a740" providerId="LiveId" clId="{1135FF8D-B992-4236-9A16-49B472A41456}" dt="2022-03-10T23:36:20.893" v="755" actId="478"/>
          <ac:picMkLst>
            <pc:docMk/>
            <pc:sldMk cId="2492666964" sldId="505"/>
            <ac:picMk id="6" creationId="{99F2CF4D-FCA5-4CB9-AE2E-4F591500E682}"/>
          </ac:picMkLst>
        </pc:picChg>
      </pc:sldChg>
      <pc:sldChg chg="addSp delSp modSp add mod">
        <pc:chgData name="Boban Srezovski" userId="d2c5dd452d77a740" providerId="LiveId" clId="{1135FF8D-B992-4236-9A16-49B472A41456}" dt="2022-03-16T09:45:29.684" v="2017" actId="1076"/>
        <pc:sldMkLst>
          <pc:docMk/>
          <pc:sldMk cId="1301841648" sldId="506"/>
        </pc:sldMkLst>
        <pc:spChg chg="mod">
          <ac:chgData name="Boban Srezovski" userId="d2c5dd452d77a740" providerId="LiveId" clId="{1135FF8D-B992-4236-9A16-49B472A41456}" dt="2022-03-10T23:37:08.789" v="764" actId="6549"/>
          <ac:spMkLst>
            <pc:docMk/>
            <pc:sldMk cId="1301841648" sldId="506"/>
            <ac:spMk id="3" creationId="{552E5C53-782F-4C3A-9CF6-2C21BA863637}"/>
          </ac:spMkLst>
        </pc:spChg>
        <pc:picChg chg="del">
          <ac:chgData name="Boban Srezovski" userId="d2c5dd452d77a740" providerId="LiveId" clId="{1135FF8D-B992-4236-9A16-49B472A41456}" dt="2022-03-10T23:37:10.420" v="765" actId="478"/>
          <ac:picMkLst>
            <pc:docMk/>
            <pc:sldMk cId="1301841648" sldId="506"/>
            <ac:picMk id="5" creationId="{423EA9D7-5141-4E6F-9266-5780D416AEAC}"/>
          </ac:picMkLst>
        </pc:picChg>
        <pc:picChg chg="add mod">
          <ac:chgData name="Boban Srezovski" userId="d2c5dd452d77a740" providerId="LiveId" clId="{1135FF8D-B992-4236-9A16-49B472A41456}" dt="2022-03-16T09:45:29.684" v="2017" actId="1076"/>
          <ac:picMkLst>
            <pc:docMk/>
            <pc:sldMk cId="1301841648" sldId="506"/>
            <ac:picMk id="5" creationId="{7C56E212-49F9-4E8E-B810-53C5487099EA}"/>
          </ac:picMkLst>
        </pc:picChg>
        <pc:picChg chg="add">
          <ac:chgData name="Boban Srezovski" userId="d2c5dd452d77a740" providerId="LiveId" clId="{1135FF8D-B992-4236-9A16-49B472A41456}" dt="2022-03-10T23:37:34.952" v="766" actId="22"/>
          <ac:picMkLst>
            <pc:docMk/>
            <pc:sldMk cId="1301841648" sldId="506"/>
            <ac:picMk id="6" creationId="{62C2FFFB-20A4-4F23-9B11-E8E5D615C0DD}"/>
          </ac:picMkLst>
        </pc:picChg>
        <pc:picChg chg="add del mod">
          <ac:chgData name="Boban Srezovski" userId="d2c5dd452d77a740" providerId="LiveId" clId="{1135FF8D-B992-4236-9A16-49B472A41456}" dt="2022-03-16T09:45:23.161" v="2013" actId="478"/>
          <ac:picMkLst>
            <pc:docMk/>
            <pc:sldMk cId="1301841648" sldId="506"/>
            <ac:picMk id="8" creationId="{4687A662-1F31-4E57-8C68-EDAF64EC3E5E}"/>
          </ac:picMkLst>
        </pc:picChg>
      </pc:sldChg>
      <pc:sldChg chg="addSp delSp modSp add mod">
        <pc:chgData name="Boban Srezovski" userId="d2c5dd452d77a740" providerId="LiveId" clId="{1135FF8D-B992-4236-9A16-49B472A41456}" dt="2022-03-10T23:39:34.075" v="781" actId="1076"/>
        <pc:sldMkLst>
          <pc:docMk/>
          <pc:sldMk cId="4246388712" sldId="507"/>
        </pc:sldMkLst>
        <pc:spChg chg="mod">
          <ac:chgData name="Boban Srezovski" userId="d2c5dd452d77a740" providerId="LiveId" clId="{1135FF8D-B992-4236-9A16-49B472A41456}" dt="2022-03-10T23:39:16.405" v="777" actId="6549"/>
          <ac:spMkLst>
            <pc:docMk/>
            <pc:sldMk cId="4246388712" sldId="507"/>
            <ac:spMk id="3" creationId="{552E5C53-782F-4C3A-9CF6-2C21BA863637}"/>
          </ac:spMkLst>
        </pc:spChg>
        <pc:picChg chg="add mod">
          <ac:chgData name="Boban Srezovski" userId="d2c5dd452d77a740" providerId="LiveId" clId="{1135FF8D-B992-4236-9A16-49B472A41456}" dt="2022-03-10T23:39:34.075" v="781" actId="1076"/>
          <ac:picMkLst>
            <pc:docMk/>
            <pc:sldMk cId="4246388712" sldId="507"/>
            <ac:picMk id="5" creationId="{84CB41AF-70A7-450F-9795-9E3A44F3CD52}"/>
          </ac:picMkLst>
        </pc:picChg>
        <pc:picChg chg="del">
          <ac:chgData name="Boban Srezovski" userId="d2c5dd452d77a740" providerId="LiveId" clId="{1135FF8D-B992-4236-9A16-49B472A41456}" dt="2022-03-10T23:39:18.372" v="779" actId="478"/>
          <ac:picMkLst>
            <pc:docMk/>
            <pc:sldMk cId="4246388712" sldId="507"/>
            <ac:picMk id="6" creationId="{62C2FFFB-20A4-4F23-9B11-E8E5D615C0DD}"/>
          </ac:picMkLst>
        </pc:picChg>
        <pc:picChg chg="del">
          <ac:chgData name="Boban Srezovski" userId="d2c5dd452d77a740" providerId="LiveId" clId="{1135FF8D-B992-4236-9A16-49B472A41456}" dt="2022-03-10T23:39:18.075" v="778" actId="478"/>
          <ac:picMkLst>
            <pc:docMk/>
            <pc:sldMk cId="4246388712" sldId="507"/>
            <ac:picMk id="8" creationId="{4687A662-1F31-4E57-8C68-EDAF64EC3E5E}"/>
          </ac:picMkLst>
        </pc:picChg>
      </pc:sldChg>
      <pc:sldChg chg="addSp delSp modSp add mod">
        <pc:chgData name="Boban Srezovski" userId="d2c5dd452d77a740" providerId="LiveId" clId="{1135FF8D-B992-4236-9A16-49B472A41456}" dt="2022-03-10T23:39:54.026" v="786" actId="1076"/>
        <pc:sldMkLst>
          <pc:docMk/>
          <pc:sldMk cId="3129246703" sldId="508"/>
        </pc:sldMkLst>
        <pc:spChg chg="mod">
          <ac:chgData name="Boban Srezovski" userId="d2c5dd452d77a740" providerId="LiveId" clId="{1135FF8D-B992-4236-9A16-49B472A41456}" dt="2022-03-10T23:39:42.095" v="783"/>
          <ac:spMkLst>
            <pc:docMk/>
            <pc:sldMk cId="3129246703" sldId="508"/>
            <ac:spMk id="3" creationId="{552E5C53-782F-4C3A-9CF6-2C21BA863637}"/>
          </ac:spMkLst>
        </pc:spChg>
        <pc:picChg chg="del">
          <ac:chgData name="Boban Srezovski" userId="d2c5dd452d77a740" providerId="LiveId" clId="{1135FF8D-B992-4236-9A16-49B472A41456}" dt="2022-03-10T23:39:43.693" v="784" actId="478"/>
          <ac:picMkLst>
            <pc:docMk/>
            <pc:sldMk cId="3129246703" sldId="508"/>
            <ac:picMk id="5" creationId="{84CB41AF-70A7-450F-9795-9E3A44F3CD52}"/>
          </ac:picMkLst>
        </pc:picChg>
        <pc:picChg chg="add mod">
          <ac:chgData name="Boban Srezovski" userId="d2c5dd452d77a740" providerId="LiveId" clId="{1135FF8D-B992-4236-9A16-49B472A41456}" dt="2022-03-10T23:39:54.026" v="786" actId="1076"/>
          <ac:picMkLst>
            <pc:docMk/>
            <pc:sldMk cId="3129246703" sldId="508"/>
            <ac:picMk id="6" creationId="{29650744-FFCC-4509-A381-5CEF1A3089A2}"/>
          </ac:picMkLst>
        </pc:picChg>
      </pc:sldChg>
      <pc:sldChg chg="addSp delSp modSp add mod">
        <pc:chgData name="Boban Srezovski" userId="d2c5dd452d77a740" providerId="LiveId" clId="{1135FF8D-B992-4236-9A16-49B472A41456}" dt="2022-03-10T23:41:25.876" v="814" actId="6549"/>
        <pc:sldMkLst>
          <pc:docMk/>
          <pc:sldMk cId="2854285467" sldId="509"/>
        </pc:sldMkLst>
        <pc:spChg chg="mod">
          <ac:chgData name="Boban Srezovski" userId="d2c5dd452d77a740" providerId="LiveId" clId="{1135FF8D-B992-4236-9A16-49B472A41456}" dt="2022-03-10T23:41:25.876" v="814" actId="6549"/>
          <ac:spMkLst>
            <pc:docMk/>
            <pc:sldMk cId="2854285467" sldId="509"/>
            <ac:spMk id="3" creationId="{552E5C53-782F-4C3A-9CF6-2C21BA863637}"/>
          </ac:spMkLst>
        </pc:spChg>
        <pc:spChg chg="add mod">
          <ac:chgData name="Boban Srezovski" userId="d2c5dd452d77a740" providerId="LiveId" clId="{1135FF8D-B992-4236-9A16-49B472A41456}" dt="2022-03-10T23:41:08.804" v="805" actId="1076"/>
          <ac:spMkLst>
            <pc:docMk/>
            <pc:sldMk cId="2854285467" sldId="509"/>
            <ac:spMk id="8" creationId="{0DA1EF88-6EF2-4855-A058-C0C61CA5B90A}"/>
          </ac:spMkLst>
        </pc:spChg>
        <pc:picChg chg="add mod">
          <ac:chgData name="Boban Srezovski" userId="d2c5dd452d77a740" providerId="LiveId" clId="{1135FF8D-B992-4236-9A16-49B472A41456}" dt="2022-03-10T23:40:53.723" v="799" actId="14100"/>
          <ac:picMkLst>
            <pc:docMk/>
            <pc:sldMk cId="2854285467" sldId="509"/>
            <ac:picMk id="5" creationId="{EE560629-59F1-4049-B8F6-50F53184F617}"/>
          </ac:picMkLst>
        </pc:picChg>
        <pc:picChg chg="del">
          <ac:chgData name="Boban Srezovski" userId="d2c5dd452d77a740" providerId="LiveId" clId="{1135FF8D-B992-4236-9A16-49B472A41456}" dt="2022-03-10T23:40:32.203" v="789" actId="478"/>
          <ac:picMkLst>
            <pc:docMk/>
            <pc:sldMk cId="2854285467" sldId="509"/>
            <ac:picMk id="6" creationId="{29650744-FFCC-4509-A381-5CEF1A3089A2}"/>
          </ac:picMkLst>
        </pc:picChg>
      </pc:sldChg>
      <pc:sldChg chg="addSp delSp modSp new mod">
        <pc:chgData name="Boban Srezovski" userId="d2c5dd452d77a740" providerId="LiveId" clId="{1135FF8D-B992-4236-9A16-49B472A41456}" dt="2022-03-10T23:49:13.347" v="951" actId="732"/>
        <pc:sldMkLst>
          <pc:docMk/>
          <pc:sldMk cId="726299621" sldId="510"/>
        </pc:sldMkLst>
        <pc:spChg chg="mod">
          <ac:chgData name="Boban Srezovski" userId="d2c5dd452d77a740" providerId="LiveId" clId="{1135FF8D-B992-4236-9A16-49B472A41456}" dt="2022-03-10T23:45:22.419" v="929"/>
          <ac:spMkLst>
            <pc:docMk/>
            <pc:sldMk cId="726299621" sldId="510"/>
            <ac:spMk id="2" creationId="{6DBA3D82-19BD-4955-B70A-194CDEA10B8A}"/>
          </ac:spMkLst>
        </pc:spChg>
        <pc:spChg chg="del">
          <ac:chgData name="Boban Srezovski" userId="d2c5dd452d77a740" providerId="LiveId" clId="{1135FF8D-B992-4236-9A16-49B472A41456}" dt="2022-03-10T23:45:38.944" v="930" actId="478"/>
          <ac:spMkLst>
            <pc:docMk/>
            <pc:sldMk cId="726299621" sldId="510"/>
            <ac:spMk id="3" creationId="{C5AB4635-8825-4286-8907-948DB9691D85}"/>
          </ac:spMkLst>
        </pc:spChg>
        <pc:picChg chg="add del mod modCrop">
          <ac:chgData name="Boban Srezovski" userId="d2c5dd452d77a740" providerId="LiveId" clId="{1135FF8D-B992-4236-9A16-49B472A41456}" dt="2022-03-10T23:48:34.707" v="943" actId="478"/>
          <ac:picMkLst>
            <pc:docMk/>
            <pc:sldMk cId="726299621" sldId="510"/>
            <ac:picMk id="5" creationId="{D2FC6FB4-401B-4CAD-9849-B814F80AFEAB}"/>
          </ac:picMkLst>
        </pc:picChg>
        <pc:picChg chg="add mod modCrop">
          <ac:chgData name="Boban Srezovski" userId="d2c5dd452d77a740" providerId="LiveId" clId="{1135FF8D-B992-4236-9A16-49B472A41456}" dt="2022-03-10T23:49:13.347" v="951" actId="732"/>
          <ac:picMkLst>
            <pc:docMk/>
            <pc:sldMk cId="726299621" sldId="510"/>
            <ac:picMk id="7" creationId="{795A23B1-B3E4-4336-8955-54A9F1B95CF4}"/>
          </ac:picMkLst>
        </pc:picChg>
        <pc:picChg chg="add mod modCrop">
          <ac:chgData name="Boban Srezovski" userId="d2c5dd452d77a740" providerId="LiveId" clId="{1135FF8D-B992-4236-9A16-49B472A41456}" dt="2022-03-10T23:49:07.714" v="950" actId="732"/>
          <ac:picMkLst>
            <pc:docMk/>
            <pc:sldMk cId="726299621" sldId="510"/>
            <ac:picMk id="9" creationId="{9EBFBE98-247D-4261-9117-41FA5F143F64}"/>
          </ac:picMkLst>
        </pc:picChg>
      </pc:sldChg>
      <pc:sldChg chg="addSp delSp modSp add mod">
        <pc:chgData name="Boban Srezovski" userId="d2c5dd452d77a740" providerId="LiveId" clId="{1135FF8D-B992-4236-9A16-49B472A41456}" dt="2022-03-10T23:58:25.044" v="1107" actId="1076"/>
        <pc:sldMkLst>
          <pc:docMk/>
          <pc:sldMk cId="43585419" sldId="511"/>
        </pc:sldMkLst>
        <pc:spChg chg="mod">
          <ac:chgData name="Boban Srezovski" userId="d2c5dd452d77a740" providerId="LiveId" clId="{1135FF8D-B992-4236-9A16-49B472A41456}" dt="2022-03-10T23:58:07.334" v="1099" actId="20577"/>
          <ac:spMkLst>
            <pc:docMk/>
            <pc:sldMk cId="43585419" sldId="511"/>
            <ac:spMk id="3" creationId="{96F7E3D5-7EDB-43E2-884B-A6B36FBD71DA}"/>
          </ac:spMkLst>
        </pc:spChg>
        <pc:spChg chg="add mod">
          <ac:chgData name="Boban Srezovski" userId="d2c5dd452d77a740" providerId="LiveId" clId="{1135FF8D-B992-4236-9A16-49B472A41456}" dt="2022-03-10T23:58:25.044" v="1107" actId="1076"/>
          <ac:spMkLst>
            <pc:docMk/>
            <pc:sldMk cId="43585419" sldId="511"/>
            <ac:spMk id="12" creationId="{E00664BE-093F-4925-BE21-1B7E3406224E}"/>
          </ac:spMkLst>
        </pc:spChg>
        <pc:picChg chg="add mod">
          <ac:chgData name="Boban Srezovski" userId="d2c5dd452d77a740" providerId="LiveId" clId="{1135FF8D-B992-4236-9A16-49B472A41456}" dt="2022-03-10T23:57:47.676" v="1082" actId="1076"/>
          <ac:picMkLst>
            <pc:docMk/>
            <pc:sldMk cId="43585419" sldId="511"/>
            <ac:picMk id="5" creationId="{143A34DB-D8F7-470D-995F-88B60C02D47E}"/>
          </ac:picMkLst>
        </pc:picChg>
        <pc:picChg chg="del">
          <ac:chgData name="Boban Srezovski" userId="d2c5dd452d77a740" providerId="LiveId" clId="{1135FF8D-B992-4236-9A16-49B472A41456}" dt="2022-03-10T23:55:06.829" v="1067" actId="478"/>
          <ac:picMkLst>
            <pc:docMk/>
            <pc:sldMk cId="43585419" sldId="511"/>
            <ac:picMk id="6" creationId="{262AB164-7799-4387-A723-5F830F14D380}"/>
          </ac:picMkLst>
        </pc:picChg>
        <pc:picChg chg="add mod">
          <ac:chgData name="Boban Srezovski" userId="d2c5dd452d77a740" providerId="LiveId" clId="{1135FF8D-B992-4236-9A16-49B472A41456}" dt="2022-03-10T23:57:41.364" v="1081" actId="1076"/>
          <ac:picMkLst>
            <pc:docMk/>
            <pc:sldMk cId="43585419" sldId="511"/>
            <ac:picMk id="8" creationId="{8215FE42-31D3-4BC9-80D7-0DB82AF47F10}"/>
          </ac:picMkLst>
        </pc:picChg>
        <pc:picChg chg="add mod">
          <ac:chgData name="Boban Srezovski" userId="d2c5dd452d77a740" providerId="LiveId" clId="{1135FF8D-B992-4236-9A16-49B472A41456}" dt="2022-03-10T23:58:12.043" v="1101" actId="1076"/>
          <ac:picMkLst>
            <pc:docMk/>
            <pc:sldMk cId="43585419" sldId="511"/>
            <ac:picMk id="10" creationId="{2EF2A239-2C04-4CED-8CB7-C63BF7975860}"/>
          </ac:picMkLst>
        </pc:picChg>
      </pc:sldChg>
      <pc:sldChg chg="modSp new del mod">
        <pc:chgData name="Boban Srezovski" userId="d2c5dd452d77a740" providerId="LiveId" clId="{1135FF8D-B992-4236-9A16-49B472A41456}" dt="2022-03-10T23:54:50.602" v="1055" actId="47"/>
        <pc:sldMkLst>
          <pc:docMk/>
          <pc:sldMk cId="4279470665" sldId="511"/>
        </pc:sldMkLst>
        <pc:spChg chg="mod">
          <ac:chgData name="Boban Srezovski" userId="d2c5dd452d77a740" providerId="LiveId" clId="{1135FF8D-B992-4236-9A16-49B472A41456}" dt="2022-03-10T23:54:41.824" v="1054"/>
          <ac:spMkLst>
            <pc:docMk/>
            <pc:sldMk cId="4279470665" sldId="511"/>
            <ac:spMk id="2" creationId="{67D37EE3-C447-414E-9E29-F10D947B5988}"/>
          </ac:spMkLst>
        </pc:spChg>
        <pc:spChg chg="mod">
          <ac:chgData name="Boban Srezovski" userId="d2c5dd452d77a740" providerId="LiveId" clId="{1135FF8D-B992-4236-9A16-49B472A41456}" dt="2022-03-10T23:54:37.756" v="1053"/>
          <ac:spMkLst>
            <pc:docMk/>
            <pc:sldMk cId="4279470665" sldId="511"/>
            <ac:spMk id="3" creationId="{CC82211B-DF22-44EC-A5C2-007A241CA82C}"/>
          </ac:spMkLst>
        </pc:spChg>
      </pc:sldChg>
      <pc:sldChg chg="addSp delSp modSp add mod">
        <pc:chgData name="Boban Srezovski" userId="d2c5dd452d77a740" providerId="LiveId" clId="{1135FF8D-B992-4236-9A16-49B472A41456}" dt="2022-03-11T00:10:41.372" v="1343" actId="1076"/>
        <pc:sldMkLst>
          <pc:docMk/>
          <pc:sldMk cId="116073946" sldId="512"/>
        </pc:sldMkLst>
        <pc:spChg chg="mod">
          <ac:chgData name="Boban Srezovski" userId="d2c5dd452d77a740" providerId="LiveId" clId="{1135FF8D-B992-4236-9A16-49B472A41456}" dt="2022-03-11T00:10:03.910" v="1341" actId="242"/>
          <ac:spMkLst>
            <pc:docMk/>
            <pc:sldMk cId="116073946" sldId="512"/>
            <ac:spMk id="3" creationId="{DD3ABBE7-9D21-4775-9CA0-5730E3461D89}"/>
          </ac:spMkLst>
        </pc:spChg>
        <pc:spChg chg="add mod">
          <ac:chgData name="Boban Srezovski" userId="d2c5dd452d77a740" providerId="LiveId" clId="{1135FF8D-B992-4236-9A16-49B472A41456}" dt="2022-03-11T00:10:41.372" v="1343" actId="1076"/>
          <ac:spMkLst>
            <pc:docMk/>
            <pc:sldMk cId="116073946" sldId="512"/>
            <ac:spMk id="8" creationId="{59D4EE4F-30A3-4CFD-997C-B4CAE56898FC}"/>
          </ac:spMkLst>
        </pc:spChg>
        <pc:picChg chg="del">
          <ac:chgData name="Boban Srezovski" userId="d2c5dd452d77a740" providerId="LiveId" clId="{1135FF8D-B992-4236-9A16-49B472A41456}" dt="2022-03-11T00:09:25.924" v="1327" actId="478"/>
          <ac:picMkLst>
            <pc:docMk/>
            <pc:sldMk cId="116073946" sldId="512"/>
            <ac:picMk id="5" creationId="{D563F4F8-B885-4A02-AD20-B466016236E8}"/>
          </ac:picMkLst>
        </pc:picChg>
        <pc:picChg chg="add mod">
          <ac:chgData name="Boban Srezovski" userId="d2c5dd452d77a740" providerId="LiveId" clId="{1135FF8D-B992-4236-9A16-49B472A41456}" dt="2022-03-11T00:10:39.796" v="1342" actId="14100"/>
          <ac:picMkLst>
            <pc:docMk/>
            <pc:sldMk cId="116073946" sldId="512"/>
            <ac:picMk id="6" creationId="{2DC6BF3F-AAD9-446E-83AD-92949C57643A}"/>
          </ac:picMkLst>
        </pc:picChg>
      </pc:sldChg>
      <pc:sldChg chg="delSp modSp add mod ord">
        <pc:chgData name="Boban Srezovski" userId="d2c5dd452d77a740" providerId="LiveId" clId="{1135FF8D-B992-4236-9A16-49B472A41456}" dt="2022-03-11T00:15:58.975" v="1445"/>
        <pc:sldMkLst>
          <pc:docMk/>
          <pc:sldMk cId="4161630059" sldId="513"/>
        </pc:sldMkLst>
        <pc:spChg chg="mod">
          <ac:chgData name="Boban Srezovski" userId="d2c5dd452d77a740" providerId="LiveId" clId="{1135FF8D-B992-4236-9A16-49B472A41456}" dt="2022-03-11T00:15:28.989" v="1443" actId="20577"/>
          <ac:spMkLst>
            <pc:docMk/>
            <pc:sldMk cId="4161630059" sldId="513"/>
            <ac:spMk id="3" creationId="{DD3ABBE7-9D21-4775-9CA0-5730E3461D89}"/>
          </ac:spMkLst>
        </pc:spChg>
        <pc:picChg chg="mod">
          <ac:chgData name="Boban Srezovski" userId="d2c5dd452d77a740" providerId="LiveId" clId="{1135FF8D-B992-4236-9A16-49B472A41456}" dt="2022-03-11T00:15:27.219" v="1441" actId="1076"/>
          <ac:picMkLst>
            <pc:docMk/>
            <pc:sldMk cId="4161630059" sldId="513"/>
            <ac:picMk id="5" creationId="{49107B04-64F4-47A3-A0CA-D661FEB431CA}"/>
          </ac:picMkLst>
        </pc:picChg>
        <pc:picChg chg="del">
          <ac:chgData name="Boban Srezovski" userId="d2c5dd452d77a740" providerId="LiveId" clId="{1135FF8D-B992-4236-9A16-49B472A41456}" dt="2022-03-11T00:15:25.885" v="1440" actId="478"/>
          <ac:picMkLst>
            <pc:docMk/>
            <pc:sldMk cId="4161630059" sldId="513"/>
            <ac:picMk id="9" creationId="{733843FB-C551-4AE0-ADDF-C70E18D17FB0}"/>
          </ac:picMkLst>
        </pc:picChg>
      </pc:sldChg>
      <pc:sldChg chg="addSp modSp new mod">
        <pc:chgData name="Boban Srezovski" userId="d2c5dd452d77a740" providerId="LiveId" clId="{1135FF8D-B992-4236-9A16-49B472A41456}" dt="2022-03-11T00:28:18.902" v="1602" actId="20577"/>
        <pc:sldMkLst>
          <pc:docMk/>
          <pc:sldMk cId="3872434755" sldId="514"/>
        </pc:sldMkLst>
        <pc:spChg chg="mod">
          <ac:chgData name="Boban Srezovski" userId="d2c5dd452d77a740" providerId="LiveId" clId="{1135FF8D-B992-4236-9A16-49B472A41456}" dt="2022-03-11T00:27:33.929" v="1585"/>
          <ac:spMkLst>
            <pc:docMk/>
            <pc:sldMk cId="3872434755" sldId="514"/>
            <ac:spMk id="2" creationId="{C7A96D93-9E87-48AD-BD79-81B432B4DA80}"/>
          </ac:spMkLst>
        </pc:spChg>
        <pc:spChg chg="mod">
          <ac:chgData name="Boban Srezovski" userId="d2c5dd452d77a740" providerId="LiveId" clId="{1135FF8D-B992-4236-9A16-49B472A41456}" dt="2022-03-11T00:28:18.902" v="1602" actId="20577"/>
          <ac:spMkLst>
            <pc:docMk/>
            <pc:sldMk cId="3872434755" sldId="514"/>
            <ac:spMk id="3" creationId="{4C623ADE-979D-40F3-8B78-AC61C5F63862}"/>
          </ac:spMkLst>
        </pc:spChg>
        <pc:spChg chg="add mod">
          <ac:chgData name="Boban Srezovski" userId="d2c5dd452d77a740" providerId="LiveId" clId="{1135FF8D-B992-4236-9A16-49B472A41456}" dt="2022-03-11T00:28:05.596" v="1597" actId="1076"/>
          <ac:spMkLst>
            <pc:docMk/>
            <pc:sldMk cId="3872434755" sldId="514"/>
            <ac:spMk id="7" creationId="{8BAFA738-3C46-4B1E-9534-C5AD631C1E46}"/>
          </ac:spMkLst>
        </pc:spChg>
        <pc:picChg chg="add mod">
          <ac:chgData name="Boban Srezovski" userId="d2c5dd452d77a740" providerId="LiveId" clId="{1135FF8D-B992-4236-9A16-49B472A41456}" dt="2022-03-11T00:27:51.884" v="1591" actId="1076"/>
          <ac:picMkLst>
            <pc:docMk/>
            <pc:sldMk cId="3872434755" sldId="514"/>
            <ac:picMk id="5" creationId="{1027BBEB-BFAB-4B31-AA12-D4C5C36CE761}"/>
          </ac:picMkLst>
        </pc:picChg>
      </pc:sldChg>
      <pc:sldChg chg="addSp delSp modSp add mod">
        <pc:chgData name="Boban Srezovski" userId="d2c5dd452d77a740" providerId="LiveId" clId="{1135FF8D-B992-4236-9A16-49B472A41456}" dt="2022-03-11T00:29:30.780" v="1618" actId="14100"/>
        <pc:sldMkLst>
          <pc:docMk/>
          <pc:sldMk cId="1946452405" sldId="515"/>
        </pc:sldMkLst>
        <pc:spChg chg="mod">
          <ac:chgData name="Boban Srezovski" userId="d2c5dd452d77a740" providerId="LiveId" clId="{1135FF8D-B992-4236-9A16-49B472A41456}" dt="2022-03-11T00:28:56.588" v="1609" actId="403"/>
          <ac:spMkLst>
            <pc:docMk/>
            <pc:sldMk cId="1946452405" sldId="515"/>
            <ac:spMk id="3" creationId="{4C623ADE-979D-40F3-8B78-AC61C5F63862}"/>
          </ac:spMkLst>
        </pc:spChg>
        <pc:spChg chg="mod">
          <ac:chgData name="Boban Srezovski" userId="d2c5dd452d77a740" providerId="LiveId" clId="{1135FF8D-B992-4236-9A16-49B472A41456}" dt="2022-03-11T00:29:30.780" v="1618" actId="14100"/>
          <ac:spMkLst>
            <pc:docMk/>
            <pc:sldMk cId="1946452405" sldId="515"/>
            <ac:spMk id="7" creationId="{8BAFA738-3C46-4B1E-9534-C5AD631C1E46}"/>
          </ac:spMkLst>
        </pc:spChg>
        <pc:picChg chg="del">
          <ac:chgData name="Boban Srezovski" userId="d2c5dd452d77a740" providerId="LiveId" clId="{1135FF8D-B992-4236-9A16-49B472A41456}" dt="2022-03-11T00:29:08.580" v="1610" actId="478"/>
          <ac:picMkLst>
            <pc:docMk/>
            <pc:sldMk cId="1946452405" sldId="515"/>
            <ac:picMk id="5" creationId="{1027BBEB-BFAB-4B31-AA12-D4C5C36CE761}"/>
          </ac:picMkLst>
        </pc:picChg>
        <pc:picChg chg="add mod">
          <ac:chgData name="Boban Srezovski" userId="d2c5dd452d77a740" providerId="LiveId" clId="{1135FF8D-B992-4236-9A16-49B472A41456}" dt="2022-03-11T00:29:12.684" v="1613" actId="1076"/>
          <ac:picMkLst>
            <pc:docMk/>
            <pc:sldMk cId="1946452405" sldId="515"/>
            <ac:picMk id="6" creationId="{8E544718-1042-4AF9-A954-6EABFC14E779}"/>
          </ac:picMkLst>
        </pc:picChg>
      </pc:sldChg>
      <pc:sldChg chg="addSp delSp modSp add mod">
        <pc:chgData name="Boban Srezovski" userId="d2c5dd452d77a740" providerId="LiveId" clId="{1135FF8D-B992-4236-9A16-49B472A41456}" dt="2022-03-11T00:30:37.822" v="1646" actId="6549"/>
        <pc:sldMkLst>
          <pc:docMk/>
          <pc:sldMk cId="2339008674" sldId="516"/>
        </pc:sldMkLst>
        <pc:spChg chg="mod">
          <ac:chgData name="Boban Srezovski" userId="d2c5dd452d77a740" providerId="LiveId" clId="{1135FF8D-B992-4236-9A16-49B472A41456}" dt="2022-03-11T00:30:37.822" v="1646" actId="6549"/>
          <ac:spMkLst>
            <pc:docMk/>
            <pc:sldMk cId="2339008674" sldId="516"/>
            <ac:spMk id="3" creationId="{4C623ADE-979D-40F3-8B78-AC61C5F63862}"/>
          </ac:spMkLst>
        </pc:spChg>
        <pc:spChg chg="mod">
          <ac:chgData name="Boban Srezovski" userId="d2c5dd452d77a740" providerId="LiveId" clId="{1135FF8D-B992-4236-9A16-49B472A41456}" dt="2022-03-11T00:30:13.118" v="1635" actId="113"/>
          <ac:spMkLst>
            <pc:docMk/>
            <pc:sldMk cId="2339008674" sldId="516"/>
            <ac:spMk id="7" creationId="{8BAFA738-3C46-4B1E-9534-C5AD631C1E46}"/>
          </ac:spMkLst>
        </pc:spChg>
        <pc:picChg chg="add mod">
          <ac:chgData name="Boban Srezovski" userId="d2c5dd452d77a740" providerId="LiveId" clId="{1135FF8D-B992-4236-9A16-49B472A41456}" dt="2022-03-11T00:30:00.707" v="1630" actId="1076"/>
          <ac:picMkLst>
            <pc:docMk/>
            <pc:sldMk cId="2339008674" sldId="516"/>
            <ac:picMk id="5" creationId="{44659CB2-7871-44EF-8DAC-6DE8D9302C72}"/>
          </ac:picMkLst>
        </pc:picChg>
        <pc:picChg chg="del">
          <ac:chgData name="Boban Srezovski" userId="d2c5dd452d77a740" providerId="LiveId" clId="{1135FF8D-B992-4236-9A16-49B472A41456}" dt="2022-03-11T00:29:54.717" v="1626" actId="478"/>
          <ac:picMkLst>
            <pc:docMk/>
            <pc:sldMk cId="2339008674" sldId="516"/>
            <ac:picMk id="6" creationId="{8E544718-1042-4AF9-A954-6EABFC14E779}"/>
          </ac:picMkLst>
        </pc:picChg>
      </pc:sldChg>
      <pc:sldChg chg="addSp delSp modSp add mod">
        <pc:chgData name="Boban Srezovski" userId="d2c5dd452d77a740" providerId="LiveId" clId="{1135FF8D-B992-4236-9A16-49B472A41456}" dt="2022-03-11T00:34:07.348" v="1716" actId="242"/>
        <pc:sldMkLst>
          <pc:docMk/>
          <pc:sldMk cId="4087560424" sldId="517"/>
        </pc:sldMkLst>
        <pc:spChg chg="mod">
          <ac:chgData name="Boban Srezovski" userId="d2c5dd452d77a740" providerId="LiveId" clId="{1135FF8D-B992-4236-9A16-49B472A41456}" dt="2022-03-11T00:34:07.348" v="1716" actId="242"/>
          <ac:spMkLst>
            <pc:docMk/>
            <pc:sldMk cId="4087560424" sldId="517"/>
            <ac:spMk id="3" creationId="{1906DDB9-65F8-4384-A038-E1CF26CD40D9}"/>
          </ac:spMkLst>
        </pc:spChg>
        <pc:spChg chg="del">
          <ac:chgData name="Boban Srezovski" userId="d2c5dd452d77a740" providerId="LiveId" clId="{1135FF8D-B992-4236-9A16-49B472A41456}" dt="2022-03-11T00:33:11.596" v="1694" actId="478"/>
          <ac:spMkLst>
            <pc:docMk/>
            <pc:sldMk cId="4087560424" sldId="517"/>
            <ac:spMk id="9" creationId="{33692CA8-9DE0-47A6-AEF4-E33DE2C5EC70}"/>
          </ac:spMkLst>
        </pc:spChg>
        <pc:picChg chg="add mod modCrop">
          <ac:chgData name="Boban Srezovski" userId="d2c5dd452d77a740" providerId="LiveId" clId="{1135FF8D-B992-4236-9A16-49B472A41456}" dt="2022-03-11T00:34:01.532" v="1714" actId="1076"/>
          <ac:picMkLst>
            <pc:docMk/>
            <pc:sldMk cId="4087560424" sldId="517"/>
            <ac:picMk id="5" creationId="{90306778-058D-4F40-A07B-0A0A11AF2AC3}"/>
          </ac:picMkLst>
        </pc:picChg>
        <pc:picChg chg="del">
          <ac:chgData name="Boban Srezovski" userId="d2c5dd452d77a740" providerId="LiveId" clId="{1135FF8D-B992-4236-9A16-49B472A41456}" dt="2022-03-11T00:33:10.613" v="1693" actId="478"/>
          <ac:picMkLst>
            <pc:docMk/>
            <pc:sldMk cId="4087560424" sldId="517"/>
            <ac:picMk id="6" creationId="{306915EB-5DC6-4152-9AF1-E29F3D4FA292}"/>
          </ac:picMkLst>
        </pc:picChg>
      </pc:sldChg>
      <pc:sldChg chg="addSp delSp modSp add mod">
        <pc:chgData name="Boban Srezovski" userId="d2c5dd452d77a740" providerId="LiveId" clId="{1135FF8D-B992-4236-9A16-49B472A41456}" dt="2022-03-11T00:36:25.915" v="1765" actId="1076"/>
        <pc:sldMkLst>
          <pc:docMk/>
          <pc:sldMk cId="2750339034" sldId="518"/>
        </pc:sldMkLst>
        <pc:spChg chg="mod">
          <ac:chgData name="Boban Srezovski" userId="d2c5dd452d77a740" providerId="LiveId" clId="{1135FF8D-B992-4236-9A16-49B472A41456}" dt="2022-03-11T00:36:23.645" v="1763" actId="1076"/>
          <ac:spMkLst>
            <pc:docMk/>
            <pc:sldMk cId="2750339034" sldId="518"/>
            <ac:spMk id="3" creationId="{1906DDB9-65F8-4384-A038-E1CF26CD40D9}"/>
          </ac:spMkLst>
        </pc:spChg>
        <pc:picChg chg="del">
          <ac:chgData name="Boban Srezovski" userId="d2c5dd452d77a740" providerId="LiveId" clId="{1135FF8D-B992-4236-9A16-49B472A41456}" dt="2022-03-11T00:34:50.693" v="1728" actId="478"/>
          <ac:picMkLst>
            <pc:docMk/>
            <pc:sldMk cId="2750339034" sldId="518"/>
            <ac:picMk id="5" creationId="{90306778-058D-4F40-A07B-0A0A11AF2AC3}"/>
          </ac:picMkLst>
        </pc:picChg>
        <pc:picChg chg="add del mod">
          <ac:chgData name="Boban Srezovski" userId="d2c5dd452d77a740" providerId="LiveId" clId="{1135FF8D-B992-4236-9A16-49B472A41456}" dt="2022-03-11T00:35:32.776" v="1744" actId="478"/>
          <ac:picMkLst>
            <pc:docMk/>
            <pc:sldMk cId="2750339034" sldId="518"/>
            <ac:picMk id="6" creationId="{B5344055-FF18-4F6E-95C4-B739FE6B0C4D}"/>
          </ac:picMkLst>
        </pc:picChg>
        <pc:picChg chg="add del mod">
          <ac:chgData name="Boban Srezovski" userId="d2c5dd452d77a740" providerId="LiveId" clId="{1135FF8D-B992-4236-9A16-49B472A41456}" dt="2022-03-11T00:36:17.444" v="1762" actId="478"/>
          <ac:picMkLst>
            <pc:docMk/>
            <pc:sldMk cId="2750339034" sldId="518"/>
            <ac:picMk id="8" creationId="{8B530D51-E44B-4AD9-98E3-A758896A4EFE}"/>
          </ac:picMkLst>
        </pc:picChg>
        <pc:picChg chg="add mod">
          <ac:chgData name="Boban Srezovski" userId="d2c5dd452d77a740" providerId="LiveId" clId="{1135FF8D-B992-4236-9A16-49B472A41456}" dt="2022-03-11T00:36:25.915" v="1765" actId="1076"/>
          <ac:picMkLst>
            <pc:docMk/>
            <pc:sldMk cId="2750339034" sldId="518"/>
            <ac:picMk id="10" creationId="{BA7420B8-41B6-4387-BE95-1E70869A2B95}"/>
          </ac:picMkLst>
        </pc:picChg>
      </pc:sldChg>
      <pc:sldChg chg="add">
        <pc:chgData name="Boban Srezovski" userId="d2c5dd452d77a740" providerId="LiveId" clId="{1135FF8D-B992-4236-9A16-49B472A41456}" dt="2022-03-11T00:36:00.314" v="1752"/>
        <pc:sldMkLst>
          <pc:docMk/>
          <pc:sldMk cId="3931725337" sldId="519"/>
        </pc:sldMkLst>
      </pc:sldChg>
      <pc:sldChg chg="addSp delSp modSp add mod">
        <pc:chgData name="Boban Srezovski" userId="d2c5dd452d77a740" providerId="LiveId" clId="{1135FF8D-B992-4236-9A16-49B472A41456}" dt="2022-03-11T00:37:25.867" v="1776" actId="20577"/>
        <pc:sldMkLst>
          <pc:docMk/>
          <pc:sldMk cId="3731765550" sldId="520"/>
        </pc:sldMkLst>
        <pc:spChg chg="mod">
          <ac:chgData name="Boban Srezovski" userId="d2c5dd452d77a740" providerId="LiveId" clId="{1135FF8D-B992-4236-9A16-49B472A41456}" dt="2022-03-11T00:37:25.867" v="1776" actId="20577"/>
          <ac:spMkLst>
            <pc:docMk/>
            <pc:sldMk cId="3731765550" sldId="520"/>
            <ac:spMk id="3" creationId="{1906DDB9-65F8-4384-A038-E1CF26CD40D9}"/>
          </ac:spMkLst>
        </pc:spChg>
        <pc:picChg chg="add mod">
          <ac:chgData name="Boban Srezovski" userId="d2c5dd452d77a740" providerId="LiveId" clId="{1135FF8D-B992-4236-9A16-49B472A41456}" dt="2022-03-11T00:37:24.812" v="1775" actId="1076"/>
          <ac:picMkLst>
            <pc:docMk/>
            <pc:sldMk cId="3731765550" sldId="520"/>
            <ac:picMk id="5" creationId="{EA9519C6-F603-404B-82AA-DFC4A3E9A4A8}"/>
          </ac:picMkLst>
        </pc:picChg>
        <pc:picChg chg="del">
          <ac:chgData name="Boban Srezovski" userId="d2c5dd452d77a740" providerId="LiveId" clId="{1135FF8D-B992-4236-9A16-49B472A41456}" dt="2022-03-11T00:37:19.389" v="1773" actId="478"/>
          <ac:picMkLst>
            <pc:docMk/>
            <pc:sldMk cId="3731765550" sldId="520"/>
            <ac:picMk id="8" creationId="{8B530D51-E44B-4AD9-98E3-A758896A4EFE}"/>
          </ac:picMkLst>
        </pc:picChg>
      </pc:sldChg>
      <pc:sldChg chg="addSp delSp modSp add mod">
        <pc:chgData name="Boban Srezovski" userId="d2c5dd452d77a740" providerId="LiveId" clId="{1135FF8D-B992-4236-9A16-49B472A41456}" dt="2022-03-11T00:38:00.779" v="1794" actId="1076"/>
        <pc:sldMkLst>
          <pc:docMk/>
          <pc:sldMk cId="1444304909" sldId="521"/>
        </pc:sldMkLst>
        <pc:spChg chg="mod">
          <ac:chgData name="Boban Srezovski" userId="d2c5dd452d77a740" providerId="LiveId" clId="{1135FF8D-B992-4236-9A16-49B472A41456}" dt="2022-03-11T00:37:38.975" v="1783" actId="6549"/>
          <ac:spMkLst>
            <pc:docMk/>
            <pc:sldMk cId="1444304909" sldId="521"/>
            <ac:spMk id="3" creationId="{1906DDB9-65F8-4384-A038-E1CF26CD40D9}"/>
          </ac:spMkLst>
        </pc:spChg>
        <pc:spChg chg="add mod">
          <ac:chgData name="Boban Srezovski" userId="d2c5dd452d77a740" providerId="LiveId" clId="{1135FF8D-B992-4236-9A16-49B472A41456}" dt="2022-03-11T00:37:57.611" v="1793" actId="1076"/>
          <ac:spMkLst>
            <pc:docMk/>
            <pc:sldMk cId="1444304909" sldId="521"/>
            <ac:spMk id="8" creationId="{7B2BA208-1BDD-479F-A3FC-8C41FF9B5D7D}"/>
          </ac:spMkLst>
        </pc:spChg>
        <pc:picChg chg="del">
          <ac:chgData name="Boban Srezovski" userId="d2c5dd452d77a740" providerId="LiveId" clId="{1135FF8D-B992-4236-9A16-49B472A41456}" dt="2022-03-11T00:37:41.016" v="1784" actId="478"/>
          <ac:picMkLst>
            <pc:docMk/>
            <pc:sldMk cId="1444304909" sldId="521"/>
            <ac:picMk id="5" creationId="{EA9519C6-F603-404B-82AA-DFC4A3E9A4A8}"/>
          </ac:picMkLst>
        </pc:picChg>
        <pc:picChg chg="add mod">
          <ac:chgData name="Boban Srezovski" userId="d2c5dd452d77a740" providerId="LiveId" clId="{1135FF8D-B992-4236-9A16-49B472A41456}" dt="2022-03-11T00:38:00.779" v="1794" actId="1076"/>
          <ac:picMkLst>
            <pc:docMk/>
            <pc:sldMk cId="1444304909" sldId="521"/>
            <ac:picMk id="6" creationId="{2E6CF7C9-1C1E-4B22-B9EA-6104F887FB95}"/>
          </ac:picMkLst>
        </pc:picChg>
      </pc:sldChg>
      <pc:sldChg chg="addSp delSp modSp add mod">
        <pc:chgData name="Boban Srezovski" userId="d2c5dd452d77a740" providerId="LiveId" clId="{1135FF8D-B992-4236-9A16-49B472A41456}" dt="2022-03-11T00:38:47.452" v="1815" actId="1076"/>
        <pc:sldMkLst>
          <pc:docMk/>
          <pc:sldMk cId="3231179653" sldId="522"/>
        </pc:sldMkLst>
        <pc:spChg chg="mod">
          <ac:chgData name="Boban Srezovski" userId="d2c5dd452d77a740" providerId="LiveId" clId="{1135FF8D-B992-4236-9A16-49B472A41456}" dt="2022-03-11T00:38:18.670" v="1805" actId="6549"/>
          <ac:spMkLst>
            <pc:docMk/>
            <pc:sldMk cId="3231179653" sldId="522"/>
            <ac:spMk id="3" creationId="{1906DDB9-65F8-4384-A038-E1CF26CD40D9}"/>
          </ac:spMkLst>
        </pc:spChg>
        <pc:spChg chg="del">
          <ac:chgData name="Boban Srezovski" userId="d2c5dd452d77a740" providerId="LiveId" clId="{1135FF8D-B992-4236-9A16-49B472A41456}" dt="2022-03-11T00:38:21.601" v="1807" actId="478"/>
          <ac:spMkLst>
            <pc:docMk/>
            <pc:sldMk cId="3231179653" sldId="522"/>
            <ac:spMk id="8" creationId="{7B2BA208-1BDD-479F-A3FC-8C41FF9B5D7D}"/>
          </ac:spMkLst>
        </pc:spChg>
        <pc:picChg chg="add mod">
          <ac:chgData name="Boban Srezovski" userId="d2c5dd452d77a740" providerId="LiveId" clId="{1135FF8D-B992-4236-9A16-49B472A41456}" dt="2022-03-11T00:38:47.452" v="1815" actId="1076"/>
          <ac:picMkLst>
            <pc:docMk/>
            <pc:sldMk cId="3231179653" sldId="522"/>
            <ac:picMk id="5" creationId="{FC06269A-2899-48ED-92D3-3D74E60714A2}"/>
          </ac:picMkLst>
        </pc:picChg>
        <pc:picChg chg="del">
          <ac:chgData name="Boban Srezovski" userId="d2c5dd452d77a740" providerId="LiveId" clId="{1135FF8D-B992-4236-9A16-49B472A41456}" dt="2022-03-11T00:38:20.102" v="1806" actId="478"/>
          <ac:picMkLst>
            <pc:docMk/>
            <pc:sldMk cId="3231179653" sldId="522"/>
            <ac:picMk id="6" creationId="{2E6CF7C9-1C1E-4B22-B9EA-6104F887FB95}"/>
          </ac:picMkLst>
        </pc:picChg>
      </pc:sldChg>
      <pc:sldChg chg="addSp delSp modSp add mod">
        <pc:chgData name="Boban Srezovski" userId="d2c5dd452d77a740" providerId="LiveId" clId="{1135FF8D-B992-4236-9A16-49B472A41456}" dt="2022-03-11T00:39:35.820" v="1825" actId="1076"/>
        <pc:sldMkLst>
          <pc:docMk/>
          <pc:sldMk cId="100236845" sldId="523"/>
        </pc:sldMkLst>
        <pc:spChg chg="mod">
          <ac:chgData name="Boban Srezovski" userId="d2c5dd452d77a740" providerId="LiveId" clId="{1135FF8D-B992-4236-9A16-49B472A41456}" dt="2022-03-11T00:39:34.293" v="1824" actId="20577"/>
          <ac:spMkLst>
            <pc:docMk/>
            <pc:sldMk cId="100236845" sldId="523"/>
            <ac:spMk id="3" creationId="{1906DDB9-65F8-4384-A038-E1CF26CD40D9}"/>
          </ac:spMkLst>
        </pc:spChg>
        <pc:picChg chg="del">
          <ac:chgData name="Boban Srezovski" userId="d2c5dd452d77a740" providerId="LiveId" clId="{1135FF8D-B992-4236-9A16-49B472A41456}" dt="2022-03-11T00:39:24.958" v="1818" actId="478"/>
          <ac:picMkLst>
            <pc:docMk/>
            <pc:sldMk cId="100236845" sldId="523"/>
            <ac:picMk id="5" creationId="{FC06269A-2899-48ED-92D3-3D74E60714A2}"/>
          </ac:picMkLst>
        </pc:picChg>
        <pc:picChg chg="add mod">
          <ac:chgData name="Boban Srezovski" userId="d2c5dd452d77a740" providerId="LiveId" clId="{1135FF8D-B992-4236-9A16-49B472A41456}" dt="2022-03-11T00:39:35.820" v="1825" actId="1076"/>
          <ac:picMkLst>
            <pc:docMk/>
            <pc:sldMk cId="100236845" sldId="523"/>
            <ac:picMk id="6" creationId="{D2EDDF2A-EA6B-41D6-A9D1-C9783039EC69}"/>
          </ac:picMkLst>
        </pc:picChg>
      </pc:sldChg>
      <pc:sldChg chg="addSp delSp modSp add mod">
        <pc:chgData name="Boban Srezovski" userId="d2c5dd452d77a740" providerId="LiveId" clId="{1135FF8D-B992-4236-9A16-49B472A41456}" dt="2022-03-11T00:40:06.539" v="1838" actId="1076"/>
        <pc:sldMkLst>
          <pc:docMk/>
          <pc:sldMk cId="3908206068" sldId="524"/>
        </pc:sldMkLst>
        <pc:spChg chg="mod">
          <ac:chgData name="Boban Srezovski" userId="d2c5dd452d77a740" providerId="LiveId" clId="{1135FF8D-B992-4236-9A16-49B472A41456}" dt="2022-03-11T00:40:04.942" v="1837" actId="20577"/>
          <ac:spMkLst>
            <pc:docMk/>
            <pc:sldMk cId="3908206068" sldId="524"/>
            <ac:spMk id="3" creationId="{1906DDB9-65F8-4384-A038-E1CF26CD40D9}"/>
          </ac:spMkLst>
        </pc:spChg>
        <pc:picChg chg="add mod">
          <ac:chgData name="Boban Srezovski" userId="d2c5dd452d77a740" providerId="LiveId" clId="{1135FF8D-B992-4236-9A16-49B472A41456}" dt="2022-03-11T00:40:06.539" v="1838" actId="1076"/>
          <ac:picMkLst>
            <pc:docMk/>
            <pc:sldMk cId="3908206068" sldId="524"/>
            <ac:picMk id="5" creationId="{3EABAFB1-A498-41B1-B629-DA5AE20894D3}"/>
          </ac:picMkLst>
        </pc:picChg>
        <pc:picChg chg="del">
          <ac:chgData name="Boban Srezovski" userId="d2c5dd452d77a740" providerId="LiveId" clId="{1135FF8D-B992-4236-9A16-49B472A41456}" dt="2022-03-11T00:39:55.125" v="1833" actId="478"/>
          <ac:picMkLst>
            <pc:docMk/>
            <pc:sldMk cId="3908206068" sldId="524"/>
            <ac:picMk id="6" creationId="{D2EDDF2A-EA6B-41D6-A9D1-C9783039EC69}"/>
          </ac:picMkLst>
        </pc:picChg>
      </pc:sldChg>
      <pc:sldChg chg="addSp delSp modSp add mod">
        <pc:chgData name="Boban Srezovski" userId="d2c5dd452d77a740" providerId="LiveId" clId="{1135FF8D-B992-4236-9A16-49B472A41456}" dt="2022-03-11T00:40:28.916" v="1843" actId="1076"/>
        <pc:sldMkLst>
          <pc:docMk/>
          <pc:sldMk cId="2494142927" sldId="525"/>
        </pc:sldMkLst>
        <pc:spChg chg="mod">
          <ac:chgData name="Boban Srezovski" userId="d2c5dd452d77a740" providerId="LiveId" clId="{1135FF8D-B992-4236-9A16-49B472A41456}" dt="2022-03-11T00:40:19.793" v="1840"/>
          <ac:spMkLst>
            <pc:docMk/>
            <pc:sldMk cId="2494142927" sldId="525"/>
            <ac:spMk id="3" creationId="{1906DDB9-65F8-4384-A038-E1CF26CD40D9}"/>
          </ac:spMkLst>
        </pc:spChg>
        <pc:picChg chg="del">
          <ac:chgData name="Boban Srezovski" userId="d2c5dd452d77a740" providerId="LiveId" clId="{1135FF8D-B992-4236-9A16-49B472A41456}" dt="2022-03-11T00:40:22.471" v="1841" actId="478"/>
          <ac:picMkLst>
            <pc:docMk/>
            <pc:sldMk cId="2494142927" sldId="525"/>
            <ac:picMk id="5" creationId="{3EABAFB1-A498-41B1-B629-DA5AE20894D3}"/>
          </ac:picMkLst>
        </pc:picChg>
        <pc:picChg chg="add mod">
          <ac:chgData name="Boban Srezovski" userId="d2c5dd452d77a740" providerId="LiveId" clId="{1135FF8D-B992-4236-9A16-49B472A41456}" dt="2022-03-11T00:40:28.916" v="1843" actId="1076"/>
          <ac:picMkLst>
            <pc:docMk/>
            <pc:sldMk cId="2494142927" sldId="525"/>
            <ac:picMk id="6" creationId="{C49A0A32-53E4-42D7-92F1-FB9909992CA1}"/>
          </ac:picMkLst>
        </pc:picChg>
      </pc:sldChg>
      <pc:sldChg chg="addSp delSp modSp add mod">
        <pc:chgData name="Boban Srezovski" userId="d2c5dd452d77a740" providerId="LiveId" clId="{1135FF8D-B992-4236-9A16-49B472A41456}" dt="2022-03-11T00:40:55.588" v="1853" actId="1076"/>
        <pc:sldMkLst>
          <pc:docMk/>
          <pc:sldMk cId="3374326372" sldId="526"/>
        </pc:sldMkLst>
        <pc:spChg chg="mod">
          <ac:chgData name="Boban Srezovski" userId="d2c5dd452d77a740" providerId="LiveId" clId="{1135FF8D-B992-4236-9A16-49B472A41456}" dt="2022-03-11T00:40:44.055" v="1850" actId="6549"/>
          <ac:spMkLst>
            <pc:docMk/>
            <pc:sldMk cId="3374326372" sldId="526"/>
            <ac:spMk id="3" creationId="{1906DDB9-65F8-4384-A038-E1CF26CD40D9}"/>
          </ac:spMkLst>
        </pc:spChg>
        <pc:picChg chg="add mod">
          <ac:chgData name="Boban Srezovski" userId="d2c5dd452d77a740" providerId="LiveId" clId="{1135FF8D-B992-4236-9A16-49B472A41456}" dt="2022-03-11T00:40:55.588" v="1853" actId="1076"/>
          <ac:picMkLst>
            <pc:docMk/>
            <pc:sldMk cId="3374326372" sldId="526"/>
            <ac:picMk id="5" creationId="{CE9FFEA5-973A-4DC4-A3C3-7F0A52465995}"/>
          </ac:picMkLst>
        </pc:picChg>
        <pc:picChg chg="del">
          <ac:chgData name="Boban Srezovski" userId="d2c5dd452d77a740" providerId="LiveId" clId="{1135FF8D-B992-4236-9A16-49B472A41456}" dt="2022-03-11T00:40:45.389" v="1851" actId="478"/>
          <ac:picMkLst>
            <pc:docMk/>
            <pc:sldMk cId="3374326372" sldId="526"/>
            <ac:picMk id="6" creationId="{C49A0A32-53E4-42D7-92F1-FB9909992CA1}"/>
          </ac:picMkLst>
        </pc:picChg>
      </pc:sldChg>
      <pc:sldChg chg="addSp delSp modSp add mod">
        <pc:chgData name="Boban Srezovski" userId="d2c5dd452d77a740" providerId="LiveId" clId="{1135FF8D-B992-4236-9A16-49B472A41456}" dt="2022-03-11T00:41:49.693" v="1876" actId="20577"/>
        <pc:sldMkLst>
          <pc:docMk/>
          <pc:sldMk cId="2261989240" sldId="527"/>
        </pc:sldMkLst>
        <pc:spChg chg="mod">
          <ac:chgData name="Boban Srezovski" userId="d2c5dd452d77a740" providerId="LiveId" clId="{1135FF8D-B992-4236-9A16-49B472A41456}" dt="2022-03-11T00:41:49.693" v="1876" actId="20577"/>
          <ac:spMkLst>
            <pc:docMk/>
            <pc:sldMk cId="2261989240" sldId="527"/>
            <ac:spMk id="3" creationId="{1906DDB9-65F8-4384-A038-E1CF26CD40D9}"/>
          </ac:spMkLst>
        </pc:spChg>
        <pc:picChg chg="del">
          <ac:chgData name="Boban Srezovski" userId="d2c5dd452d77a740" providerId="LiveId" clId="{1135FF8D-B992-4236-9A16-49B472A41456}" dt="2022-03-11T00:41:17.949" v="1863" actId="478"/>
          <ac:picMkLst>
            <pc:docMk/>
            <pc:sldMk cId="2261989240" sldId="527"/>
            <ac:picMk id="5" creationId="{CE9FFEA5-973A-4DC4-A3C3-7F0A52465995}"/>
          </ac:picMkLst>
        </pc:picChg>
        <pc:picChg chg="add mod">
          <ac:chgData name="Boban Srezovski" userId="d2c5dd452d77a740" providerId="LiveId" clId="{1135FF8D-B992-4236-9A16-49B472A41456}" dt="2022-03-11T00:41:45.580" v="1872" actId="1076"/>
          <ac:picMkLst>
            <pc:docMk/>
            <pc:sldMk cId="2261989240" sldId="527"/>
            <ac:picMk id="6" creationId="{44819885-FF66-4E59-A4BD-29C8C859E966}"/>
          </ac:picMkLst>
        </pc:picChg>
        <pc:picChg chg="add mod modCrop">
          <ac:chgData name="Boban Srezovski" userId="d2c5dd452d77a740" providerId="LiveId" clId="{1135FF8D-B992-4236-9A16-49B472A41456}" dt="2022-03-11T00:41:36.725" v="1867" actId="732"/>
          <ac:picMkLst>
            <pc:docMk/>
            <pc:sldMk cId="2261989240" sldId="527"/>
            <ac:picMk id="8" creationId="{7370FC1F-1AAB-40E2-AA8A-95672C5CDABA}"/>
          </ac:picMkLst>
        </pc:picChg>
      </pc:sldChg>
      <pc:sldChg chg="addSp delSp modSp add mod">
        <pc:chgData name="Boban Srezovski" userId="d2c5dd452d77a740" providerId="LiveId" clId="{1135FF8D-B992-4236-9A16-49B472A41456}" dt="2022-03-11T00:43:15.044" v="1904" actId="14100"/>
        <pc:sldMkLst>
          <pc:docMk/>
          <pc:sldMk cId="446623672" sldId="528"/>
        </pc:sldMkLst>
        <pc:spChg chg="mod">
          <ac:chgData name="Boban Srezovski" userId="d2c5dd452d77a740" providerId="LiveId" clId="{1135FF8D-B992-4236-9A16-49B472A41456}" dt="2022-03-11T00:43:15.044" v="1904" actId="14100"/>
          <ac:spMkLst>
            <pc:docMk/>
            <pc:sldMk cId="446623672" sldId="528"/>
            <ac:spMk id="3" creationId="{1906DDB9-65F8-4384-A038-E1CF26CD40D9}"/>
          </ac:spMkLst>
        </pc:spChg>
        <pc:spChg chg="add mod">
          <ac:chgData name="Boban Srezovski" userId="d2c5dd452d77a740" providerId="LiveId" clId="{1135FF8D-B992-4236-9A16-49B472A41456}" dt="2022-03-11T00:42:59.941" v="1901" actId="1076"/>
          <ac:spMkLst>
            <pc:docMk/>
            <pc:sldMk cId="446623672" sldId="528"/>
            <ac:spMk id="9" creationId="{A4E1341E-D53A-4C5B-AC11-5B45CCB58150}"/>
          </ac:spMkLst>
        </pc:spChg>
        <pc:picChg chg="add mod">
          <ac:chgData name="Boban Srezovski" userId="d2c5dd452d77a740" providerId="LiveId" clId="{1135FF8D-B992-4236-9A16-49B472A41456}" dt="2022-03-11T00:42:35.725" v="1894" actId="1076"/>
          <ac:picMkLst>
            <pc:docMk/>
            <pc:sldMk cId="446623672" sldId="528"/>
            <ac:picMk id="5" creationId="{BF14FB61-1B0F-48A3-84D4-DC58474C8412}"/>
          </ac:picMkLst>
        </pc:picChg>
        <pc:picChg chg="del">
          <ac:chgData name="Boban Srezovski" userId="d2c5dd452d77a740" providerId="LiveId" clId="{1135FF8D-B992-4236-9A16-49B472A41456}" dt="2022-03-11T00:42:08.197" v="1878" actId="478"/>
          <ac:picMkLst>
            <pc:docMk/>
            <pc:sldMk cId="446623672" sldId="528"/>
            <ac:picMk id="6" creationId="{44819885-FF66-4E59-A4BD-29C8C859E966}"/>
          </ac:picMkLst>
        </pc:picChg>
        <pc:picChg chg="del">
          <ac:chgData name="Boban Srezovski" userId="d2c5dd452d77a740" providerId="LiveId" clId="{1135FF8D-B992-4236-9A16-49B472A41456}" dt="2022-03-11T00:42:08.589" v="1879" actId="478"/>
          <ac:picMkLst>
            <pc:docMk/>
            <pc:sldMk cId="446623672" sldId="528"/>
            <ac:picMk id="8" creationId="{7370FC1F-1AAB-40E2-AA8A-95672C5CDABA}"/>
          </ac:picMkLst>
        </pc:picChg>
      </pc:sldChg>
      <pc:sldChg chg="addSp delSp modSp add mod">
        <pc:chgData name="Boban Srezovski" userId="d2c5dd452d77a740" providerId="LiveId" clId="{1135FF8D-B992-4236-9A16-49B472A41456}" dt="2022-03-11T00:43:58.430" v="1920" actId="14100"/>
        <pc:sldMkLst>
          <pc:docMk/>
          <pc:sldMk cId="82636483" sldId="529"/>
        </pc:sldMkLst>
        <pc:spChg chg="mod">
          <ac:chgData name="Boban Srezovski" userId="d2c5dd452d77a740" providerId="LiveId" clId="{1135FF8D-B992-4236-9A16-49B472A41456}" dt="2022-03-11T00:43:33.205" v="1911" actId="6549"/>
          <ac:spMkLst>
            <pc:docMk/>
            <pc:sldMk cId="82636483" sldId="529"/>
            <ac:spMk id="3" creationId="{1906DDB9-65F8-4384-A038-E1CF26CD40D9}"/>
          </ac:spMkLst>
        </pc:spChg>
        <pc:spChg chg="mod">
          <ac:chgData name="Boban Srezovski" userId="d2c5dd452d77a740" providerId="LiveId" clId="{1135FF8D-B992-4236-9A16-49B472A41456}" dt="2022-03-11T00:43:58.430" v="1920" actId="14100"/>
          <ac:spMkLst>
            <pc:docMk/>
            <pc:sldMk cId="82636483" sldId="529"/>
            <ac:spMk id="9" creationId="{A4E1341E-D53A-4C5B-AC11-5B45CCB58150}"/>
          </ac:spMkLst>
        </pc:spChg>
        <pc:picChg chg="del">
          <ac:chgData name="Boban Srezovski" userId="d2c5dd452d77a740" providerId="LiveId" clId="{1135FF8D-B992-4236-9A16-49B472A41456}" dt="2022-03-11T00:43:37.748" v="1912" actId="478"/>
          <ac:picMkLst>
            <pc:docMk/>
            <pc:sldMk cId="82636483" sldId="529"/>
            <ac:picMk id="5" creationId="{BF14FB61-1B0F-48A3-84D4-DC58474C8412}"/>
          </ac:picMkLst>
        </pc:picChg>
        <pc:picChg chg="add mod">
          <ac:chgData name="Boban Srezovski" userId="d2c5dd452d77a740" providerId="LiveId" clId="{1135FF8D-B992-4236-9A16-49B472A41456}" dt="2022-03-11T00:43:46.411" v="1915" actId="1076"/>
          <ac:picMkLst>
            <pc:docMk/>
            <pc:sldMk cId="82636483" sldId="529"/>
            <ac:picMk id="6" creationId="{1D3FF3CE-AFC5-4B4F-8A9E-1632DC866364}"/>
          </ac:picMkLst>
        </pc:picChg>
      </pc:sldChg>
      <pc:sldChg chg="addSp modSp add mod">
        <pc:chgData name="Boban Srezovski" userId="d2c5dd452d77a740" providerId="LiveId" clId="{1135FF8D-B992-4236-9A16-49B472A41456}" dt="2022-03-11T00:46:20.468" v="1974" actId="1076"/>
        <pc:sldMkLst>
          <pc:docMk/>
          <pc:sldMk cId="3088803970" sldId="530"/>
        </pc:sldMkLst>
        <pc:spChg chg="mod">
          <ac:chgData name="Boban Srezovski" userId="d2c5dd452d77a740" providerId="LiveId" clId="{1135FF8D-B992-4236-9A16-49B472A41456}" dt="2022-03-11T00:45:35.781" v="1963" actId="403"/>
          <ac:spMkLst>
            <pc:docMk/>
            <pc:sldMk cId="3088803970" sldId="530"/>
            <ac:spMk id="3" creationId="{E5680B9E-E983-4AE6-A3C8-DE62DDD03CB5}"/>
          </ac:spMkLst>
        </pc:spChg>
        <pc:spChg chg="add mod">
          <ac:chgData name="Boban Srezovski" userId="d2c5dd452d77a740" providerId="LiveId" clId="{1135FF8D-B992-4236-9A16-49B472A41456}" dt="2022-03-11T00:46:20.468" v="1974" actId="1076"/>
          <ac:spMkLst>
            <pc:docMk/>
            <pc:sldMk cId="3088803970" sldId="530"/>
            <ac:spMk id="7" creationId="{16F79A89-3586-4E3A-B10F-C47D8C6DC615}"/>
          </ac:spMkLst>
        </pc:spChg>
        <pc:picChg chg="add mod">
          <ac:chgData name="Boban Srezovski" userId="d2c5dd452d77a740" providerId="LiveId" clId="{1135FF8D-B992-4236-9A16-49B472A41456}" dt="2022-03-11T00:45:40.316" v="1964" actId="1076"/>
          <ac:picMkLst>
            <pc:docMk/>
            <pc:sldMk cId="3088803970" sldId="530"/>
            <ac:picMk id="5" creationId="{14944125-ACA6-4795-967C-E485EE7036CF}"/>
          </ac:picMkLst>
        </pc:picChg>
      </pc:sldChg>
      <pc:sldChg chg="add">
        <pc:chgData name="Boban Srezovski" userId="d2c5dd452d77a740" providerId="LiveId" clId="{1135FF8D-B992-4236-9A16-49B472A41456}" dt="2022-03-16T09:48:00.122" v="2018"/>
        <pc:sldMkLst>
          <pc:docMk/>
          <pc:sldMk cId="1277143999" sldId="531"/>
        </pc:sldMkLst>
      </pc:sldChg>
      <pc:sldChg chg="delSp modSp add mod">
        <pc:chgData name="Boban Srezovski" userId="d2c5dd452d77a740" providerId="LiveId" clId="{1135FF8D-B992-4236-9A16-49B472A41456}" dt="2022-03-16T09:50:25.973" v="2069" actId="20577"/>
        <pc:sldMkLst>
          <pc:docMk/>
          <pc:sldMk cId="3536080042" sldId="532"/>
        </pc:sldMkLst>
        <pc:spChg chg="mod">
          <ac:chgData name="Boban Srezovski" userId="d2c5dd452d77a740" providerId="LiveId" clId="{1135FF8D-B992-4236-9A16-49B472A41456}" dt="2022-03-16T09:50:25.973" v="2069" actId="20577"/>
          <ac:spMkLst>
            <pc:docMk/>
            <pc:sldMk cId="3536080042" sldId="532"/>
            <ac:spMk id="3" creationId="{DD3ABBE7-9D21-4775-9CA0-5730E3461D89}"/>
          </ac:spMkLst>
        </pc:spChg>
        <pc:picChg chg="del">
          <ac:chgData name="Boban Srezovski" userId="d2c5dd452d77a740" providerId="LiveId" clId="{1135FF8D-B992-4236-9A16-49B472A41456}" dt="2022-03-16T09:49:19.847" v="2020" actId="478"/>
          <ac:picMkLst>
            <pc:docMk/>
            <pc:sldMk cId="3536080042" sldId="532"/>
            <ac:picMk id="6" creationId="{1B923F47-2DA4-4CCB-962A-E09F6192D4BC}"/>
          </ac:picMkLst>
        </pc:picChg>
      </pc:sldChg>
    </pc:docChg>
  </pc:docChgLst>
  <pc:docChgLst>
    <pc:chgData name="Boban Srezovski" userId="d2c5dd452d77a740" providerId="LiveId" clId="{A8980E63-7DA0-4A91-A5EC-80686255EB30}"/>
    <pc:docChg chg="undo redo custSel addSld delSld modSld sldOrd addSection delSection modSection">
      <pc:chgData name="Boban Srezovski" userId="d2c5dd452d77a740" providerId="LiveId" clId="{A8980E63-7DA0-4A91-A5EC-80686255EB30}" dt="2022-03-22T03:26:30.800" v="5129" actId="403"/>
      <pc:docMkLst>
        <pc:docMk/>
      </pc:docMkLst>
      <pc:sldChg chg="modSp mod">
        <pc:chgData name="Boban Srezovski" userId="d2c5dd452d77a740" providerId="LiveId" clId="{A8980E63-7DA0-4A91-A5EC-80686255EB30}" dt="2022-03-21T22:04:33.227" v="22" actId="27636"/>
        <pc:sldMkLst>
          <pc:docMk/>
          <pc:sldMk cId="4120532793" sldId="269"/>
        </pc:sldMkLst>
        <pc:spChg chg="mod">
          <ac:chgData name="Boban Srezovski" userId="d2c5dd452d77a740" providerId="LiveId" clId="{A8980E63-7DA0-4A91-A5EC-80686255EB30}" dt="2022-03-21T22:03:24.721" v="2"/>
          <ac:spMkLst>
            <pc:docMk/>
            <pc:sldMk cId="4120532793" sldId="269"/>
            <ac:spMk id="2" creationId="{D6A451ED-E201-46BE-B207-BB09860B7F38}"/>
          </ac:spMkLst>
        </pc:spChg>
        <pc:spChg chg="mod">
          <ac:chgData name="Boban Srezovski" userId="d2c5dd452d77a740" providerId="LiveId" clId="{A8980E63-7DA0-4A91-A5EC-80686255EB30}" dt="2022-03-21T22:04:33.227" v="22" actId="27636"/>
          <ac:spMkLst>
            <pc:docMk/>
            <pc:sldMk cId="4120532793" sldId="269"/>
            <ac:spMk id="3" creationId="{BF08F604-1036-4A25-AF00-D2712D8AFE4D}"/>
          </ac:spMkLst>
        </pc:spChg>
      </pc:sldChg>
      <pc:sldChg chg="modSp mod">
        <pc:chgData name="Boban Srezovski" userId="d2c5dd452d77a740" providerId="LiveId" clId="{A8980E63-7DA0-4A91-A5EC-80686255EB30}" dt="2022-03-21T22:26:59.951" v="542" actId="6549"/>
        <pc:sldMkLst>
          <pc:docMk/>
          <pc:sldMk cId="337182121" sldId="375"/>
        </pc:sldMkLst>
        <pc:spChg chg="mod">
          <ac:chgData name="Boban Srezovski" userId="d2c5dd452d77a740" providerId="LiveId" clId="{A8980E63-7DA0-4A91-A5EC-80686255EB30}" dt="2022-03-21T22:26:59.951" v="542" actId="6549"/>
          <ac:spMkLst>
            <pc:docMk/>
            <pc:sldMk cId="337182121" sldId="375"/>
            <ac:spMk id="3" creationId="{BC210D0D-C5CF-4691-A432-C0C9D3ADAB4B}"/>
          </ac:spMkLst>
        </pc:spChg>
      </pc:sldChg>
      <pc:sldChg chg="modSp mod">
        <pc:chgData name="Boban Srezovski" userId="d2c5dd452d77a740" providerId="LiveId" clId="{A8980E63-7DA0-4A91-A5EC-80686255EB30}" dt="2022-03-21T22:26:31.800" v="522" actId="20577"/>
        <pc:sldMkLst>
          <pc:docMk/>
          <pc:sldMk cId="694927411" sldId="381"/>
        </pc:sldMkLst>
        <pc:spChg chg="mod">
          <ac:chgData name="Boban Srezovski" userId="d2c5dd452d77a740" providerId="LiveId" clId="{A8980E63-7DA0-4A91-A5EC-80686255EB30}" dt="2022-03-21T22:06:11.284" v="53"/>
          <ac:spMkLst>
            <pc:docMk/>
            <pc:sldMk cId="694927411" sldId="381"/>
            <ac:spMk id="2" creationId="{B9D304D0-DEEC-45D5-9724-796AA4982A38}"/>
          </ac:spMkLst>
        </pc:spChg>
        <pc:spChg chg="mod">
          <ac:chgData name="Boban Srezovski" userId="d2c5dd452d77a740" providerId="LiveId" clId="{A8980E63-7DA0-4A91-A5EC-80686255EB30}" dt="2022-03-21T22:26:31.800" v="522" actId="20577"/>
          <ac:spMkLst>
            <pc:docMk/>
            <pc:sldMk cId="694927411" sldId="381"/>
            <ac:spMk id="3" creationId="{7106CDAC-8D05-41FE-BA32-A7D942AF277E}"/>
          </ac:spMkLst>
        </pc:spChg>
      </pc:sldChg>
      <pc:sldChg chg="delSp modSp mod">
        <pc:chgData name="Boban Srezovski" userId="d2c5dd452d77a740" providerId="LiveId" clId="{A8980E63-7DA0-4A91-A5EC-80686255EB30}" dt="2022-03-21T22:25:21.063" v="469" actId="6549"/>
        <pc:sldMkLst>
          <pc:docMk/>
          <pc:sldMk cId="33089202" sldId="400"/>
        </pc:sldMkLst>
        <pc:spChg chg="mod">
          <ac:chgData name="Boban Srezovski" userId="d2c5dd452d77a740" providerId="LiveId" clId="{A8980E63-7DA0-4A91-A5EC-80686255EB30}" dt="2022-03-21T22:08:46.425" v="113"/>
          <ac:spMkLst>
            <pc:docMk/>
            <pc:sldMk cId="33089202" sldId="400"/>
            <ac:spMk id="2" creationId="{4B53C54E-010F-411C-904E-076E27835FC0}"/>
          </ac:spMkLst>
        </pc:spChg>
        <pc:spChg chg="mod">
          <ac:chgData name="Boban Srezovski" userId="d2c5dd452d77a740" providerId="LiveId" clId="{A8980E63-7DA0-4A91-A5EC-80686255EB30}" dt="2022-03-21T22:25:21.063" v="469" actId="6549"/>
          <ac:spMkLst>
            <pc:docMk/>
            <pc:sldMk cId="33089202" sldId="400"/>
            <ac:spMk id="3" creationId="{F748F006-25BC-4ED4-9484-0D62D1D00B06}"/>
          </ac:spMkLst>
        </pc:spChg>
        <pc:picChg chg="del">
          <ac:chgData name="Boban Srezovski" userId="d2c5dd452d77a740" providerId="LiveId" clId="{A8980E63-7DA0-4A91-A5EC-80686255EB30}" dt="2022-03-21T22:09:00.954" v="121" actId="478"/>
          <ac:picMkLst>
            <pc:docMk/>
            <pc:sldMk cId="33089202" sldId="400"/>
            <ac:picMk id="6" creationId="{531EC6DD-04E5-48B8-809C-194A7904E260}"/>
          </ac:picMkLst>
        </pc:picChg>
      </pc:sldChg>
      <pc:sldChg chg="addSp delSp modSp mod ord">
        <pc:chgData name="Boban Srezovski" userId="d2c5dd452d77a740" providerId="LiveId" clId="{A8980E63-7DA0-4A91-A5EC-80686255EB30}" dt="2022-03-21T22:25:31.162" v="470"/>
        <pc:sldMkLst>
          <pc:docMk/>
          <pc:sldMk cId="3570635793" sldId="402"/>
        </pc:sldMkLst>
        <pc:spChg chg="mod">
          <ac:chgData name="Boban Srezovski" userId="d2c5dd452d77a740" providerId="LiveId" clId="{A8980E63-7DA0-4A91-A5EC-80686255EB30}" dt="2022-03-21T22:10:58.258" v="155"/>
          <ac:spMkLst>
            <pc:docMk/>
            <pc:sldMk cId="3570635793" sldId="402"/>
            <ac:spMk id="2" creationId="{7C6D2843-BF9F-4FE7-9A2E-C8A64C8FFA90}"/>
          </ac:spMkLst>
        </pc:spChg>
        <pc:spChg chg="mod">
          <ac:chgData name="Boban Srezovski" userId="d2c5dd452d77a740" providerId="LiveId" clId="{A8980E63-7DA0-4A91-A5EC-80686255EB30}" dt="2022-03-21T22:25:31.162" v="470"/>
          <ac:spMkLst>
            <pc:docMk/>
            <pc:sldMk cId="3570635793" sldId="402"/>
            <ac:spMk id="3" creationId="{7191CFFF-53FD-4C64-9590-01216DEF2680}"/>
          </ac:spMkLst>
        </pc:spChg>
        <pc:picChg chg="add mod">
          <ac:chgData name="Boban Srezovski" userId="d2c5dd452d77a740" providerId="LiveId" clId="{A8980E63-7DA0-4A91-A5EC-80686255EB30}" dt="2022-03-21T22:10:32.910" v="150" actId="1076"/>
          <ac:picMkLst>
            <pc:docMk/>
            <pc:sldMk cId="3570635793" sldId="402"/>
            <ac:picMk id="5" creationId="{55C120A8-9B64-481C-B030-F8F408ECDEEE}"/>
          </ac:picMkLst>
        </pc:picChg>
        <pc:picChg chg="del">
          <ac:chgData name="Boban Srezovski" userId="d2c5dd452d77a740" providerId="LiveId" clId="{A8980E63-7DA0-4A91-A5EC-80686255EB30}" dt="2022-03-21T22:09:57.387" v="136" actId="478"/>
          <ac:picMkLst>
            <pc:docMk/>
            <pc:sldMk cId="3570635793" sldId="402"/>
            <ac:picMk id="6" creationId="{2905E0CE-6A1C-4C10-9BBC-8541939C97D1}"/>
          </ac:picMkLst>
        </pc:picChg>
      </pc:sldChg>
      <pc:sldChg chg="delSp modSp mod">
        <pc:chgData name="Boban Srezovski" userId="d2c5dd452d77a740" providerId="LiveId" clId="{A8980E63-7DA0-4A91-A5EC-80686255EB30}" dt="2022-03-21T23:13:45.315" v="851" actId="6549"/>
        <pc:sldMkLst>
          <pc:docMk/>
          <pc:sldMk cId="1011314282" sldId="403"/>
        </pc:sldMkLst>
        <pc:spChg chg="mod">
          <ac:chgData name="Boban Srezovski" userId="d2c5dd452d77a740" providerId="LiveId" clId="{A8980E63-7DA0-4A91-A5EC-80686255EB30}" dt="2022-03-21T23:13:15.656" v="804"/>
          <ac:spMkLst>
            <pc:docMk/>
            <pc:sldMk cId="1011314282" sldId="403"/>
            <ac:spMk id="2" creationId="{7C6D2843-BF9F-4FE7-9A2E-C8A64C8FFA90}"/>
          </ac:spMkLst>
        </pc:spChg>
        <pc:spChg chg="mod">
          <ac:chgData name="Boban Srezovski" userId="d2c5dd452d77a740" providerId="LiveId" clId="{A8980E63-7DA0-4A91-A5EC-80686255EB30}" dt="2022-03-21T23:13:45.315" v="851" actId="6549"/>
          <ac:spMkLst>
            <pc:docMk/>
            <pc:sldMk cId="1011314282" sldId="403"/>
            <ac:spMk id="3" creationId="{7191CFFF-53FD-4C64-9590-01216DEF2680}"/>
          </ac:spMkLst>
        </pc:spChg>
        <pc:picChg chg="del">
          <ac:chgData name="Boban Srezovski" userId="d2c5dd452d77a740" providerId="LiveId" clId="{A8980E63-7DA0-4A91-A5EC-80686255EB30}" dt="2022-03-21T23:13:08.925" v="797" actId="478"/>
          <ac:picMkLst>
            <pc:docMk/>
            <pc:sldMk cId="1011314282" sldId="403"/>
            <ac:picMk id="5" creationId="{99BD5732-6790-4C2F-BC47-AD4236591B17}"/>
          </ac:picMkLst>
        </pc:picChg>
      </pc:sldChg>
      <pc:sldChg chg="delSp modSp mod">
        <pc:chgData name="Boban Srezovski" userId="d2c5dd452d77a740" providerId="LiveId" clId="{A8980E63-7DA0-4A91-A5EC-80686255EB30}" dt="2022-03-21T23:24:53.196" v="1031" actId="6549"/>
        <pc:sldMkLst>
          <pc:docMk/>
          <pc:sldMk cId="2447118592" sldId="404"/>
        </pc:sldMkLst>
        <pc:spChg chg="mod">
          <ac:chgData name="Boban Srezovski" userId="d2c5dd452d77a740" providerId="LiveId" clId="{A8980E63-7DA0-4A91-A5EC-80686255EB30}" dt="2022-03-21T23:23:11.298" v="1013" actId="6549"/>
          <ac:spMkLst>
            <pc:docMk/>
            <pc:sldMk cId="2447118592" sldId="404"/>
            <ac:spMk id="2" creationId="{7C6D2843-BF9F-4FE7-9A2E-C8A64C8FFA90}"/>
          </ac:spMkLst>
        </pc:spChg>
        <pc:spChg chg="mod">
          <ac:chgData name="Boban Srezovski" userId="d2c5dd452d77a740" providerId="LiveId" clId="{A8980E63-7DA0-4A91-A5EC-80686255EB30}" dt="2022-03-21T23:24:53.196" v="1031" actId="6549"/>
          <ac:spMkLst>
            <pc:docMk/>
            <pc:sldMk cId="2447118592" sldId="404"/>
            <ac:spMk id="3" creationId="{7191CFFF-53FD-4C64-9590-01216DEF2680}"/>
          </ac:spMkLst>
        </pc:spChg>
        <pc:picChg chg="del">
          <ac:chgData name="Boban Srezovski" userId="d2c5dd452d77a740" providerId="LiveId" clId="{A8980E63-7DA0-4A91-A5EC-80686255EB30}" dt="2022-03-21T23:23:17.171" v="1015" actId="478"/>
          <ac:picMkLst>
            <pc:docMk/>
            <pc:sldMk cId="2447118592" sldId="404"/>
            <ac:picMk id="5" creationId="{4DE06F12-A0AC-4827-98B0-9660987E08E0}"/>
          </ac:picMkLst>
        </pc:picChg>
        <pc:picChg chg="del">
          <ac:chgData name="Boban Srezovski" userId="d2c5dd452d77a740" providerId="LiveId" clId="{A8980E63-7DA0-4A91-A5EC-80686255EB30}" dt="2022-03-21T23:23:16.258" v="1014" actId="478"/>
          <ac:picMkLst>
            <pc:docMk/>
            <pc:sldMk cId="2447118592" sldId="404"/>
            <ac:picMk id="8" creationId="{427FB21B-CE17-4293-8A57-07A4603DA71E}"/>
          </ac:picMkLst>
        </pc:picChg>
      </pc:sldChg>
      <pc:sldChg chg="del">
        <pc:chgData name="Boban Srezovski" userId="d2c5dd452d77a740" providerId="LiveId" clId="{A8980E63-7DA0-4A91-A5EC-80686255EB30}" dt="2022-03-21T23:22:58.679" v="1007" actId="47"/>
        <pc:sldMkLst>
          <pc:docMk/>
          <pc:sldMk cId="2586758603" sldId="405"/>
        </pc:sldMkLst>
      </pc:sldChg>
      <pc:sldChg chg="addSp delSp modSp mod">
        <pc:chgData name="Boban Srezovski" userId="d2c5dd452d77a740" providerId="LiveId" clId="{A8980E63-7DA0-4A91-A5EC-80686255EB30}" dt="2022-03-21T23:32:41" v="1163" actId="1076"/>
        <pc:sldMkLst>
          <pc:docMk/>
          <pc:sldMk cId="1470157071" sldId="406"/>
        </pc:sldMkLst>
        <pc:spChg chg="mod">
          <ac:chgData name="Boban Srezovski" userId="d2c5dd452d77a740" providerId="LiveId" clId="{A8980E63-7DA0-4A91-A5EC-80686255EB30}" dt="2022-03-21T23:31:00.294" v="1121"/>
          <ac:spMkLst>
            <pc:docMk/>
            <pc:sldMk cId="1470157071" sldId="406"/>
            <ac:spMk id="2" creationId="{5CEA75BC-051B-4517-B0C2-52748A9025EB}"/>
          </ac:spMkLst>
        </pc:spChg>
        <pc:spChg chg="mod">
          <ac:chgData name="Boban Srezovski" userId="d2c5dd452d77a740" providerId="LiveId" clId="{A8980E63-7DA0-4A91-A5EC-80686255EB30}" dt="2022-03-21T23:32:34.753" v="1162" actId="20577"/>
          <ac:spMkLst>
            <pc:docMk/>
            <pc:sldMk cId="1470157071" sldId="406"/>
            <ac:spMk id="3" creationId="{3A746977-C0C9-422D-A870-3763633BD0A4}"/>
          </ac:spMkLst>
        </pc:spChg>
        <pc:picChg chg="del">
          <ac:chgData name="Boban Srezovski" userId="d2c5dd452d77a740" providerId="LiveId" clId="{A8980E63-7DA0-4A91-A5EC-80686255EB30}" dt="2022-03-21T23:31:01.721" v="1123" actId="478"/>
          <ac:picMkLst>
            <pc:docMk/>
            <pc:sldMk cId="1470157071" sldId="406"/>
            <ac:picMk id="5" creationId="{54B62157-878A-4083-948E-E8970C61B671}"/>
          </ac:picMkLst>
        </pc:picChg>
        <pc:picChg chg="add mod">
          <ac:chgData name="Boban Srezovski" userId="d2c5dd452d77a740" providerId="LiveId" clId="{A8980E63-7DA0-4A91-A5EC-80686255EB30}" dt="2022-03-21T23:32:41" v="1163" actId="1076"/>
          <ac:picMkLst>
            <pc:docMk/>
            <pc:sldMk cId="1470157071" sldId="406"/>
            <ac:picMk id="6" creationId="{236225F1-5A19-40A1-AA05-44E93CF6F388}"/>
          </ac:picMkLst>
        </pc:picChg>
        <pc:picChg chg="del">
          <ac:chgData name="Boban Srezovski" userId="d2c5dd452d77a740" providerId="LiveId" clId="{A8980E63-7DA0-4A91-A5EC-80686255EB30}" dt="2022-03-21T23:31:01.424" v="1122" actId="478"/>
          <ac:picMkLst>
            <pc:docMk/>
            <pc:sldMk cId="1470157071" sldId="406"/>
            <ac:picMk id="8" creationId="{5270E8C3-15FD-451B-823A-7DF7B278BF94}"/>
          </ac:picMkLst>
        </pc:picChg>
      </pc:sldChg>
      <pc:sldChg chg="addSp delSp modSp mod">
        <pc:chgData name="Boban Srezovski" userId="d2c5dd452d77a740" providerId="LiveId" clId="{A8980E63-7DA0-4A91-A5EC-80686255EB30}" dt="2022-03-21T23:47:41.601" v="1521" actId="20577"/>
        <pc:sldMkLst>
          <pc:docMk/>
          <pc:sldMk cId="1075651231" sldId="407"/>
        </pc:sldMkLst>
        <pc:spChg chg="mod">
          <ac:chgData name="Boban Srezovski" userId="d2c5dd452d77a740" providerId="LiveId" clId="{A8980E63-7DA0-4A91-A5EC-80686255EB30}" dt="2022-03-21T23:46:25.637" v="1475"/>
          <ac:spMkLst>
            <pc:docMk/>
            <pc:sldMk cId="1075651231" sldId="407"/>
            <ac:spMk id="2" creationId="{6C12F824-9B84-4547-8076-0DEB9F46F7E4}"/>
          </ac:spMkLst>
        </pc:spChg>
        <pc:spChg chg="mod">
          <ac:chgData name="Boban Srezovski" userId="d2c5dd452d77a740" providerId="LiveId" clId="{A8980E63-7DA0-4A91-A5EC-80686255EB30}" dt="2022-03-21T23:47:41.601" v="1521" actId="20577"/>
          <ac:spMkLst>
            <pc:docMk/>
            <pc:sldMk cId="1075651231" sldId="407"/>
            <ac:spMk id="3" creationId="{C8DD4252-EF71-478F-843F-D8BCB3AAECFF}"/>
          </ac:spMkLst>
        </pc:spChg>
        <pc:picChg chg="del mod">
          <ac:chgData name="Boban Srezovski" userId="d2c5dd452d77a740" providerId="LiveId" clId="{A8980E63-7DA0-4A91-A5EC-80686255EB30}" dt="2022-03-21T23:46:33.978" v="1478" actId="478"/>
          <ac:picMkLst>
            <pc:docMk/>
            <pc:sldMk cId="1075651231" sldId="407"/>
            <ac:picMk id="5" creationId="{CF068611-4A85-415E-B019-2964CF8B7856}"/>
          </ac:picMkLst>
        </pc:picChg>
        <pc:picChg chg="add mod">
          <ac:chgData name="Boban Srezovski" userId="d2c5dd452d77a740" providerId="LiveId" clId="{A8980E63-7DA0-4A91-A5EC-80686255EB30}" dt="2022-03-21T23:47:29.062" v="1515" actId="1076"/>
          <ac:picMkLst>
            <pc:docMk/>
            <pc:sldMk cId="1075651231" sldId="407"/>
            <ac:picMk id="6" creationId="{39B5C64A-991B-421D-85B8-18FADD411297}"/>
          </ac:picMkLst>
        </pc:picChg>
      </pc:sldChg>
      <pc:sldChg chg="delSp modSp mod">
        <pc:chgData name="Boban Srezovski" userId="d2c5dd452d77a740" providerId="LiveId" clId="{A8980E63-7DA0-4A91-A5EC-80686255EB30}" dt="2022-03-21T23:49:36.185" v="1568" actId="242"/>
        <pc:sldMkLst>
          <pc:docMk/>
          <pc:sldMk cId="1384360492" sldId="409"/>
        </pc:sldMkLst>
        <pc:spChg chg="mod">
          <ac:chgData name="Boban Srezovski" userId="d2c5dd452d77a740" providerId="LiveId" clId="{A8980E63-7DA0-4A91-A5EC-80686255EB30}" dt="2022-03-21T23:48:55.228" v="1525"/>
          <ac:spMkLst>
            <pc:docMk/>
            <pc:sldMk cId="1384360492" sldId="409"/>
            <ac:spMk id="2" creationId="{C9F86248-3367-41D1-8CBE-99F625F5DE90}"/>
          </ac:spMkLst>
        </pc:spChg>
        <pc:spChg chg="mod">
          <ac:chgData name="Boban Srezovski" userId="d2c5dd452d77a740" providerId="LiveId" clId="{A8980E63-7DA0-4A91-A5EC-80686255EB30}" dt="2022-03-21T23:49:36.185" v="1568" actId="242"/>
          <ac:spMkLst>
            <pc:docMk/>
            <pc:sldMk cId="1384360492" sldId="409"/>
            <ac:spMk id="3" creationId="{552E5C53-782F-4C3A-9CF6-2C21BA863637}"/>
          </ac:spMkLst>
        </pc:spChg>
        <pc:spChg chg="del">
          <ac:chgData name="Boban Srezovski" userId="d2c5dd452d77a740" providerId="LiveId" clId="{A8980E63-7DA0-4A91-A5EC-80686255EB30}" dt="2022-03-21T23:48:57.106" v="1528" actId="478"/>
          <ac:spMkLst>
            <pc:docMk/>
            <pc:sldMk cId="1384360492" sldId="409"/>
            <ac:spMk id="7" creationId="{54E2EB64-AA41-4420-94B7-3B214A6274F0}"/>
          </ac:spMkLst>
        </pc:spChg>
        <pc:picChg chg="del mod">
          <ac:chgData name="Boban Srezovski" userId="d2c5dd452d77a740" providerId="LiveId" clId="{A8980E63-7DA0-4A91-A5EC-80686255EB30}" dt="2022-03-21T23:48:55.583" v="1527" actId="478"/>
          <ac:picMkLst>
            <pc:docMk/>
            <pc:sldMk cId="1384360492" sldId="409"/>
            <ac:picMk id="5" creationId="{62DF74FE-73DE-47F4-B3A5-E85419533E32}"/>
          </ac:picMkLst>
        </pc:picChg>
      </pc:sldChg>
      <pc:sldChg chg="modSp mod">
        <pc:chgData name="Boban Srezovski" userId="d2c5dd452d77a740" providerId="LiveId" clId="{A8980E63-7DA0-4A91-A5EC-80686255EB30}" dt="2022-03-22T00:32:24.350" v="2291" actId="242"/>
        <pc:sldMkLst>
          <pc:docMk/>
          <pc:sldMk cId="2248868909" sldId="410"/>
        </pc:sldMkLst>
        <pc:spChg chg="mod">
          <ac:chgData name="Boban Srezovski" userId="d2c5dd452d77a740" providerId="LiveId" clId="{A8980E63-7DA0-4A91-A5EC-80686255EB30}" dt="2022-03-22T00:30:55.530" v="2277"/>
          <ac:spMkLst>
            <pc:docMk/>
            <pc:sldMk cId="2248868909" sldId="410"/>
            <ac:spMk id="2" creationId="{C9F86248-3367-41D1-8CBE-99F625F5DE90}"/>
          </ac:spMkLst>
        </pc:spChg>
        <pc:spChg chg="mod">
          <ac:chgData name="Boban Srezovski" userId="d2c5dd452d77a740" providerId="LiveId" clId="{A8980E63-7DA0-4A91-A5EC-80686255EB30}" dt="2022-03-22T00:32:24.350" v="2291" actId="242"/>
          <ac:spMkLst>
            <pc:docMk/>
            <pc:sldMk cId="2248868909" sldId="410"/>
            <ac:spMk id="3" creationId="{552E5C53-782F-4C3A-9CF6-2C21BA863637}"/>
          </ac:spMkLst>
        </pc:spChg>
      </pc:sldChg>
      <pc:sldChg chg="addSp delSp modSp mod">
        <pc:chgData name="Boban Srezovski" userId="d2c5dd452d77a740" providerId="LiveId" clId="{A8980E63-7DA0-4A91-A5EC-80686255EB30}" dt="2022-03-22T01:14:04.208" v="2492" actId="14100"/>
        <pc:sldMkLst>
          <pc:docMk/>
          <pc:sldMk cId="1440591897" sldId="412"/>
        </pc:sldMkLst>
        <pc:spChg chg="mod">
          <ac:chgData name="Boban Srezovski" userId="d2c5dd452d77a740" providerId="LiveId" clId="{A8980E63-7DA0-4A91-A5EC-80686255EB30}" dt="2022-03-22T01:12:28.006" v="2437"/>
          <ac:spMkLst>
            <pc:docMk/>
            <pc:sldMk cId="1440591897" sldId="412"/>
            <ac:spMk id="2" creationId="{9919E29B-1C8F-4C74-ABFE-0ABC24C3EDC2}"/>
          </ac:spMkLst>
        </pc:spChg>
        <pc:spChg chg="mod">
          <ac:chgData name="Boban Srezovski" userId="d2c5dd452d77a740" providerId="LiveId" clId="{A8980E63-7DA0-4A91-A5EC-80686255EB30}" dt="2022-03-22T01:14:04.208" v="2492" actId="14100"/>
          <ac:spMkLst>
            <pc:docMk/>
            <pc:sldMk cId="1440591897" sldId="412"/>
            <ac:spMk id="3" creationId="{D12D863C-4280-4130-AB66-83408E1CAD2C}"/>
          </ac:spMkLst>
        </pc:spChg>
        <pc:picChg chg="add del mod">
          <ac:chgData name="Boban Srezovski" userId="d2c5dd452d77a740" providerId="LiveId" clId="{A8980E63-7DA0-4A91-A5EC-80686255EB30}" dt="2022-03-22T01:13:54.145" v="2488" actId="478"/>
          <ac:picMkLst>
            <pc:docMk/>
            <pc:sldMk cId="1440591897" sldId="412"/>
            <ac:picMk id="5" creationId="{3CF78CDF-8415-4BEC-A168-8DE86C026EC0}"/>
          </ac:picMkLst>
        </pc:picChg>
      </pc:sldChg>
      <pc:sldChg chg="del">
        <pc:chgData name="Boban Srezovski" userId="d2c5dd452d77a740" providerId="LiveId" clId="{A8980E63-7DA0-4A91-A5EC-80686255EB30}" dt="2022-03-22T01:17:41.821" v="2545" actId="47"/>
        <pc:sldMkLst>
          <pc:docMk/>
          <pc:sldMk cId="2817901728" sldId="413"/>
        </pc:sldMkLst>
      </pc:sldChg>
      <pc:sldChg chg="delSp modSp mod">
        <pc:chgData name="Boban Srezovski" userId="d2c5dd452d77a740" providerId="LiveId" clId="{A8980E63-7DA0-4A91-A5EC-80686255EB30}" dt="2022-03-22T01:18:28.937" v="2564" actId="14100"/>
        <pc:sldMkLst>
          <pc:docMk/>
          <pc:sldMk cId="1045791783" sldId="415"/>
        </pc:sldMkLst>
        <pc:spChg chg="mod">
          <ac:chgData name="Boban Srezovski" userId="d2c5dd452d77a740" providerId="LiveId" clId="{A8980E63-7DA0-4A91-A5EC-80686255EB30}" dt="2022-03-22T01:17:50.950" v="2549"/>
          <ac:spMkLst>
            <pc:docMk/>
            <pc:sldMk cId="1045791783" sldId="415"/>
            <ac:spMk id="2" creationId="{FB694F89-0A19-407F-B872-95A582762C20}"/>
          </ac:spMkLst>
        </pc:spChg>
        <pc:spChg chg="mod">
          <ac:chgData name="Boban Srezovski" userId="d2c5dd452d77a740" providerId="LiveId" clId="{A8980E63-7DA0-4A91-A5EC-80686255EB30}" dt="2022-03-22T01:18:28.937" v="2564" actId="14100"/>
          <ac:spMkLst>
            <pc:docMk/>
            <pc:sldMk cId="1045791783" sldId="415"/>
            <ac:spMk id="3" creationId="{C2F0F815-22CC-4D71-AA71-74332432CFD7}"/>
          </ac:spMkLst>
        </pc:spChg>
        <pc:picChg chg="del">
          <ac:chgData name="Boban Srezovski" userId="d2c5dd452d77a740" providerId="LiveId" clId="{A8980E63-7DA0-4A91-A5EC-80686255EB30}" dt="2022-03-22T01:17:56.131" v="2551" actId="478"/>
          <ac:picMkLst>
            <pc:docMk/>
            <pc:sldMk cId="1045791783" sldId="415"/>
            <ac:picMk id="5" creationId="{24470D29-E9B7-431B-8251-85150ED6FEBF}"/>
          </ac:picMkLst>
        </pc:picChg>
      </pc:sldChg>
      <pc:sldChg chg="delSp modSp mod">
        <pc:chgData name="Boban Srezovski" userId="d2c5dd452d77a740" providerId="LiveId" clId="{A8980E63-7DA0-4A91-A5EC-80686255EB30}" dt="2022-03-22T01:19:39.042" v="2608" actId="242"/>
        <pc:sldMkLst>
          <pc:docMk/>
          <pc:sldMk cId="2247424491" sldId="416"/>
        </pc:sldMkLst>
        <pc:spChg chg="mod">
          <ac:chgData name="Boban Srezovski" userId="d2c5dd452d77a740" providerId="LiveId" clId="{A8980E63-7DA0-4A91-A5EC-80686255EB30}" dt="2022-03-22T01:18:40.981" v="2573"/>
          <ac:spMkLst>
            <pc:docMk/>
            <pc:sldMk cId="2247424491" sldId="416"/>
            <ac:spMk id="2" creationId="{FB694F89-0A19-407F-B872-95A582762C20}"/>
          </ac:spMkLst>
        </pc:spChg>
        <pc:spChg chg="mod">
          <ac:chgData name="Boban Srezovski" userId="d2c5dd452d77a740" providerId="LiveId" clId="{A8980E63-7DA0-4A91-A5EC-80686255EB30}" dt="2022-03-22T01:19:39.042" v="2608" actId="242"/>
          <ac:spMkLst>
            <pc:docMk/>
            <pc:sldMk cId="2247424491" sldId="416"/>
            <ac:spMk id="3" creationId="{C2F0F815-22CC-4D71-AA71-74332432CFD7}"/>
          </ac:spMkLst>
        </pc:spChg>
        <pc:spChg chg="del">
          <ac:chgData name="Boban Srezovski" userId="d2c5dd452d77a740" providerId="LiveId" clId="{A8980E63-7DA0-4A91-A5EC-80686255EB30}" dt="2022-03-22T01:18:32.668" v="2566" actId="478"/>
          <ac:spMkLst>
            <pc:docMk/>
            <pc:sldMk cId="2247424491" sldId="416"/>
            <ac:spMk id="8" creationId="{EC6A6799-5D04-4AE9-BDE3-AD4F152F4D44}"/>
          </ac:spMkLst>
        </pc:spChg>
        <pc:picChg chg="del">
          <ac:chgData name="Boban Srezovski" userId="d2c5dd452d77a740" providerId="LiveId" clId="{A8980E63-7DA0-4A91-A5EC-80686255EB30}" dt="2022-03-22T01:18:31.730" v="2565" actId="478"/>
          <ac:picMkLst>
            <pc:docMk/>
            <pc:sldMk cId="2247424491" sldId="416"/>
            <ac:picMk id="6" creationId="{DD6F7960-C440-4EEB-B9DC-5AEC48FF5EC7}"/>
          </ac:picMkLst>
        </pc:picChg>
      </pc:sldChg>
      <pc:sldChg chg="addSp delSp modSp mod">
        <pc:chgData name="Boban Srezovski" userId="d2c5dd452d77a740" providerId="LiveId" clId="{A8980E63-7DA0-4A91-A5EC-80686255EB30}" dt="2022-03-22T01:23:18.258" v="2651"/>
        <pc:sldMkLst>
          <pc:docMk/>
          <pc:sldMk cId="1651756962" sldId="424"/>
        </pc:sldMkLst>
        <pc:spChg chg="mod">
          <ac:chgData name="Boban Srezovski" userId="d2c5dd452d77a740" providerId="LiveId" clId="{A8980E63-7DA0-4A91-A5EC-80686255EB30}" dt="2022-03-22T01:23:18.258" v="2651"/>
          <ac:spMkLst>
            <pc:docMk/>
            <pc:sldMk cId="1651756962" sldId="424"/>
            <ac:spMk id="2" creationId="{77FDE43E-1B52-472E-94C7-B4802721EEDF}"/>
          </ac:spMkLst>
        </pc:spChg>
        <pc:spChg chg="mod">
          <ac:chgData name="Boban Srezovski" userId="d2c5dd452d77a740" providerId="LiveId" clId="{A8980E63-7DA0-4A91-A5EC-80686255EB30}" dt="2022-03-22T01:22:49.684" v="2650" actId="27636"/>
          <ac:spMkLst>
            <pc:docMk/>
            <pc:sldMk cId="1651756962" sldId="424"/>
            <ac:spMk id="3" creationId="{96F7E3D5-7EDB-43E2-884B-A6B36FBD71DA}"/>
          </ac:spMkLst>
        </pc:spChg>
        <pc:picChg chg="add mod">
          <ac:chgData name="Boban Srezovski" userId="d2c5dd452d77a740" providerId="LiveId" clId="{A8980E63-7DA0-4A91-A5EC-80686255EB30}" dt="2022-03-22T01:22:46.600" v="2648" actId="1076"/>
          <ac:picMkLst>
            <pc:docMk/>
            <pc:sldMk cId="1651756962" sldId="424"/>
            <ac:picMk id="5" creationId="{3F6AA6AB-E22E-4726-9675-53BFEE7D577F}"/>
          </ac:picMkLst>
        </pc:picChg>
        <pc:picChg chg="del">
          <ac:chgData name="Boban Srezovski" userId="d2c5dd452d77a740" providerId="LiveId" clId="{A8980E63-7DA0-4A91-A5EC-80686255EB30}" dt="2022-03-22T01:20:58.464" v="2625" actId="478"/>
          <ac:picMkLst>
            <pc:docMk/>
            <pc:sldMk cId="1651756962" sldId="424"/>
            <ac:picMk id="6" creationId="{262AB164-7799-4387-A723-5F830F14D380}"/>
          </ac:picMkLst>
        </pc:picChg>
      </pc:sldChg>
      <pc:sldChg chg="addSp modSp mod">
        <pc:chgData name="Boban Srezovski" userId="d2c5dd452d77a740" providerId="LiveId" clId="{A8980E63-7DA0-4A91-A5EC-80686255EB30}" dt="2022-03-22T01:26:39.161" v="2737" actId="20577"/>
        <pc:sldMkLst>
          <pc:docMk/>
          <pc:sldMk cId="1000529401" sldId="428"/>
        </pc:sldMkLst>
        <pc:spChg chg="mod">
          <ac:chgData name="Boban Srezovski" userId="d2c5dd452d77a740" providerId="LiveId" clId="{A8980E63-7DA0-4A91-A5EC-80686255EB30}" dt="2022-03-22T01:24:59.918" v="2684"/>
          <ac:spMkLst>
            <pc:docMk/>
            <pc:sldMk cId="1000529401" sldId="428"/>
            <ac:spMk id="2" creationId="{A9BE1B5B-12BE-42A9-83CF-DED06B560576}"/>
          </ac:spMkLst>
        </pc:spChg>
        <pc:spChg chg="mod">
          <ac:chgData name="Boban Srezovski" userId="d2c5dd452d77a740" providerId="LiveId" clId="{A8980E63-7DA0-4A91-A5EC-80686255EB30}" dt="2022-03-22T01:26:39.161" v="2737" actId="20577"/>
          <ac:spMkLst>
            <pc:docMk/>
            <pc:sldMk cId="1000529401" sldId="428"/>
            <ac:spMk id="3" creationId="{43DC0B65-7E38-4B15-97C7-8B0B630C8DBD}"/>
          </ac:spMkLst>
        </pc:spChg>
        <pc:picChg chg="add mod">
          <ac:chgData name="Boban Srezovski" userId="d2c5dd452d77a740" providerId="LiveId" clId="{A8980E63-7DA0-4A91-A5EC-80686255EB30}" dt="2022-03-22T01:26:27.447" v="2735" actId="1076"/>
          <ac:picMkLst>
            <pc:docMk/>
            <pc:sldMk cId="1000529401" sldId="428"/>
            <ac:picMk id="5" creationId="{79C8CC1D-9741-4459-8B88-E092A3582FD3}"/>
          </ac:picMkLst>
        </pc:picChg>
      </pc:sldChg>
      <pc:sldChg chg="addSp delSp modSp mod">
        <pc:chgData name="Boban Srezovski" userId="d2c5dd452d77a740" providerId="LiveId" clId="{A8980E63-7DA0-4A91-A5EC-80686255EB30}" dt="2022-03-22T01:33:22.535" v="2872" actId="1076"/>
        <pc:sldMkLst>
          <pc:docMk/>
          <pc:sldMk cId="2303601437" sldId="433"/>
        </pc:sldMkLst>
        <pc:spChg chg="mod">
          <ac:chgData name="Boban Srezovski" userId="d2c5dd452d77a740" providerId="LiveId" clId="{A8980E63-7DA0-4A91-A5EC-80686255EB30}" dt="2022-03-22T01:31:18.830" v="2812"/>
          <ac:spMkLst>
            <pc:docMk/>
            <pc:sldMk cId="2303601437" sldId="433"/>
            <ac:spMk id="2" creationId="{0EA78ED8-8612-4764-BE35-F00851278351}"/>
          </ac:spMkLst>
        </pc:spChg>
        <pc:spChg chg="mod">
          <ac:chgData name="Boban Srezovski" userId="d2c5dd452d77a740" providerId="LiveId" clId="{A8980E63-7DA0-4A91-A5EC-80686255EB30}" dt="2022-03-22T01:33:05.819" v="2868" actId="27636"/>
          <ac:spMkLst>
            <pc:docMk/>
            <pc:sldMk cId="2303601437" sldId="433"/>
            <ac:spMk id="3" creationId="{DD3ABBE7-9D21-4775-9CA0-5730E3461D89}"/>
          </ac:spMkLst>
        </pc:spChg>
        <pc:spChg chg="del">
          <ac:chgData name="Boban Srezovski" userId="d2c5dd452d77a740" providerId="LiveId" clId="{A8980E63-7DA0-4A91-A5EC-80686255EB30}" dt="2022-03-22T01:31:57.904" v="2846" actId="478"/>
          <ac:spMkLst>
            <pc:docMk/>
            <pc:sldMk cId="2303601437" sldId="433"/>
            <ac:spMk id="9" creationId="{A8216A08-00C3-49B5-96EB-718B27438272}"/>
          </ac:spMkLst>
        </pc:spChg>
        <pc:picChg chg="add mod">
          <ac:chgData name="Boban Srezovski" userId="d2c5dd452d77a740" providerId="LiveId" clId="{A8980E63-7DA0-4A91-A5EC-80686255EB30}" dt="2022-03-22T01:32:52.271" v="2862" actId="14100"/>
          <ac:picMkLst>
            <pc:docMk/>
            <pc:sldMk cId="2303601437" sldId="433"/>
            <ac:picMk id="5" creationId="{763F6607-4362-489E-A5E8-376550B1678C}"/>
          </ac:picMkLst>
        </pc:picChg>
        <pc:picChg chg="del">
          <ac:chgData name="Boban Srezovski" userId="d2c5dd452d77a740" providerId="LiveId" clId="{A8980E63-7DA0-4A91-A5EC-80686255EB30}" dt="2022-03-22T01:31:19.708" v="2813" actId="478"/>
          <ac:picMkLst>
            <pc:docMk/>
            <pc:sldMk cId="2303601437" sldId="433"/>
            <ac:picMk id="6" creationId="{6B516568-FA2C-4726-BD09-A218275D87E2}"/>
          </ac:picMkLst>
        </pc:picChg>
        <pc:picChg chg="add mod">
          <ac:chgData name="Boban Srezovski" userId="d2c5dd452d77a740" providerId="LiveId" clId="{A8980E63-7DA0-4A91-A5EC-80686255EB30}" dt="2022-03-22T01:33:22.535" v="2872" actId="1076"/>
          <ac:picMkLst>
            <pc:docMk/>
            <pc:sldMk cId="2303601437" sldId="433"/>
            <ac:picMk id="8" creationId="{BCDC2524-7E49-4072-9A42-3BC1AEB6F3D5}"/>
          </ac:picMkLst>
        </pc:picChg>
      </pc:sldChg>
      <pc:sldChg chg="delSp modSp mod">
        <pc:chgData name="Boban Srezovski" userId="d2c5dd452d77a740" providerId="LiveId" clId="{A8980E63-7DA0-4A91-A5EC-80686255EB30}" dt="2022-03-22T01:39:30.548" v="3099" actId="20577"/>
        <pc:sldMkLst>
          <pc:docMk/>
          <pc:sldMk cId="3956223254" sldId="434"/>
        </pc:sldMkLst>
        <pc:spChg chg="mod">
          <ac:chgData name="Boban Srezovski" userId="d2c5dd452d77a740" providerId="LiveId" clId="{A8980E63-7DA0-4A91-A5EC-80686255EB30}" dt="2022-03-22T01:38:25.725" v="3049"/>
          <ac:spMkLst>
            <pc:docMk/>
            <pc:sldMk cId="3956223254" sldId="434"/>
            <ac:spMk id="2" creationId="{0EA78ED8-8612-4764-BE35-F00851278351}"/>
          </ac:spMkLst>
        </pc:spChg>
        <pc:spChg chg="mod">
          <ac:chgData name="Boban Srezovski" userId="d2c5dd452d77a740" providerId="LiveId" clId="{A8980E63-7DA0-4A91-A5EC-80686255EB30}" dt="2022-03-22T01:39:30.548" v="3099" actId="20577"/>
          <ac:spMkLst>
            <pc:docMk/>
            <pc:sldMk cId="3956223254" sldId="434"/>
            <ac:spMk id="3" creationId="{DD3ABBE7-9D21-4775-9CA0-5730E3461D89}"/>
          </ac:spMkLst>
        </pc:spChg>
        <pc:picChg chg="del">
          <ac:chgData name="Boban Srezovski" userId="d2c5dd452d77a740" providerId="LiveId" clId="{A8980E63-7DA0-4A91-A5EC-80686255EB30}" dt="2022-03-22T01:38:33.254" v="3050" actId="478"/>
          <ac:picMkLst>
            <pc:docMk/>
            <pc:sldMk cId="3956223254" sldId="434"/>
            <ac:picMk id="5" creationId="{E6C6322E-E482-4D21-96CF-0820EE740CB7}"/>
          </ac:picMkLst>
        </pc:picChg>
      </pc:sldChg>
      <pc:sldChg chg="addSp modSp mod">
        <pc:chgData name="Boban Srezovski" userId="d2c5dd452d77a740" providerId="LiveId" clId="{A8980E63-7DA0-4A91-A5EC-80686255EB30}" dt="2022-03-22T03:26:30.800" v="5129" actId="403"/>
        <pc:sldMkLst>
          <pc:docMk/>
          <pc:sldMk cId="31396738" sldId="435"/>
        </pc:sldMkLst>
        <pc:spChg chg="mod">
          <ac:chgData name="Boban Srezovski" userId="d2c5dd452d77a740" providerId="LiveId" clId="{A8980E63-7DA0-4A91-A5EC-80686255EB30}" dt="2022-03-22T03:26:30.800" v="5129" actId="403"/>
          <ac:spMkLst>
            <pc:docMk/>
            <pc:sldMk cId="31396738" sldId="435"/>
            <ac:spMk id="3" creationId="{C54D1EC5-AB79-4E7C-A1F0-91B329B0B026}"/>
          </ac:spMkLst>
        </pc:spChg>
        <pc:spChg chg="add mod">
          <ac:chgData name="Boban Srezovski" userId="d2c5dd452d77a740" providerId="LiveId" clId="{A8980E63-7DA0-4A91-A5EC-80686255EB30}" dt="2022-03-22T03:24:52.398" v="5099" actId="14100"/>
          <ac:spMkLst>
            <pc:docMk/>
            <pc:sldMk cId="31396738" sldId="435"/>
            <ac:spMk id="5" creationId="{7A831272-0D9E-413E-BEE7-F4722C41BEE0}"/>
          </ac:spMkLst>
        </pc:spChg>
      </pc:sldChg>
      <pc:sldChg chg="delSp modSp del mod">
        <pc:chgData name="Boban Srezovski" userId="d2c5dd452d77a740" providerId="LiveId" clId="{A8980E63-7DA0-4A91-A5EC-80686255EB30}" dt="2022-03-21T22:12:11.162" v="183" actId="47"/>
        <pc:sldMkLst>
          <pc:docMk/>
          <pc:sldMk cId="3067615491" sldId="436"/>
        </pc:sldMkLst>
        <pc:spChg chg="mod">
          <ac:chgData name="Boban Srezovski" userId="d2c5dd452d77a740" providerId="LiveId" clId="{A8980E63-7DA0-4A91-A5EC-80686255EB30}" dt="2022-03-21T22:11:36.365" v="158"/>
          <ac:spMkLst>
            <pc:docMk/>
            <pc:sldMk cId="3067615491" sldId="436"/>
            <ac:spMk id="2" creationId="{7C6D2843-BF9F-4FE7-9A2E-C8A64C8FFA90}"/>
          </ac:spMkLst>
        </pc:spChg>
        <pc:spChg chg="mod">
          <ac:chgData name="Boban Srezovski" userId="d2c5dd452d77a740" providerId="LiveId" clId="{A8980E63-7DA0-4A91-A5EC-80686255EB30}" dt="2022-03-21T22:12:08.064" v="182" actId="6549"/>
          <ac:spMkLst>
            <pc:docMk/>
            <pc:sldMk cId="3067615491" sldId="436"/>
            <ac:spMk id="3" creationId="{7191CFFF-53FD-4C64-9590-01216DEF2680}"/>
          </ac:spMkLst>
        </pc:spChg>
        <pc:spChg chg="del">
          <ac:chgData name="Boban Srezovski" userId="d2c5dd452d77a740" providerId="LiveId" clId="{A8980E63-7DA0-4A91-A5EC-80686255EB30}" dt="2022-03-21T22:11:39.632" v="161" actId="478"/>
          <ac:spMkLst>
            <pc:docMk/>
            <pc:sldMk cId="3067615491" sldId="436"/>
            <ac:spMk id="10" creationId="{14DA1845-FBFC-4268-9392-CD8C4484D3EF}"/>
          </ac:spMkLst>
        </pc:spChg>
        <pc:picChg chg="del">
          <ac:chgData name="Boban Srezovski" userId="d2c5dd452d77a740" providerId="LiveId" clId="{A8980E63-7DA0-4A91-A5EC-80686255EB30}" dt="2022-03-21T22:11:38.296" v="159" actId="478"/>
          <ac:picMkLst>
            <pc:docMk/>
            <pc:sldMk cId="3067615491" sldId="436"/>
            <ac:picMk id="5" creationId="{C27E82CE-4D5C-4E96-8AC0-87905BB11177}"/>
          </ac:picMkLst>
        </pc:picChg>
        <pc:picChg chg="del">
          <ac:chgData name="Boban Srezovski" userId="d2c5dd452d77a740" providerId="LiveId" clId="{A8980E63-7DA0-4A91-A5EC-80686255EB30}" dt="2022-03-21T22:11:38.750" v="160" actId="478"/>
          <ac:picMkLst>
            <pc:docMk/>
            <pc:sldMk cId="3067615491" sldId="436"/>
            <ac:picMk id="11" creationId="{F73ABCCB-2983-4823-B650-008CFB8F5555}"/>
          </ac:picMkLst>
        </pc:picChg>
      </pc:sldChg>
      <pc:sldChg chg="del">
        <pc:chgData name="Boban Srezovski" userId="d2c5dd452d77a740" providerId="LiveId" clId="{A8980E63-7DA0-4A91-A5EC-80686255EB30}" dt="2022-03-21T23:30:23.132" v="1113" actId="47"/>
        <pc:sldMkLst>
          <pc:docMk/>
          <pc:sldMk cId="1417905435" sldId="440"/>
        </pc:sldMkLst>
      </pc:sldChg>
      <pc:sldChg chg="del">
        <pc:chgData name="Boban Srezovski" userId="d2c5dd452d77a740" providerId="LiveId" clId="{A8980E63-7DA0-4A91-A5EC-80686255EB30}" dt="2022-03-21T23:33:00.887" v="1164" actId="47"/>
        <pc:sldMkLst>
          <pc:docMk/>
          <pc:sldMk cId="2497035069" sldId="449"/>
        </pc:sldMkLst>
      </pc:sldChg>
      <pc:sldChg chg="addSp delSp modSp mod">
        <pc:chgData name="Boban Srezovski" userId="d2c5dd452d77a740" providerId="LiveId" clId="{A8980E63-7DA0-4A91-A5EC-80686255EB30}" dt="2022-03-21T23:38:27.088" v="1287" actId="6549"/>
        <pc:sldMkLst>
          <pc:docMk/>
          <pc:sldMk cId="73288427" sldId="450"/>
        </pc:sldMkLst>
        <pc:spChg chg="mod">
          <ac:chgData name="Boban Srezovski" userId="d2c5dd452d77a740" providerId="LiveId" clId="{A8980E63-7DA0-4A91-A5EC-80686255EB30}" dt="2022-03-21T23:34:55.941" v="1220"/>
          <ac:spMkLst>
            <pc:docMk/>
            <pc:sldMk cId="73288427" sldId="450"/>
            <ac:spMk id="2" creationId="{5CEA75BC-051B-4517-B0C2-52748A9025EB}"/>
          </ac:spMkLst>
        </pc:spChg>
        <pc:spChg chg="mod">
          <ac:chgData name="Boban Srezovski" userId="d2c5dd452d77a740" providerId="LiveId" clId="{A8980E63-7DA0-4A91-A5EC-80686255EB30}" dt="2022-03-21T23:38:27.088" v="1287" actId="6549"/>
          <ac:spMkLst>
            <pc:docMk/>
            <pc:sldMk cId="73288427" sldId="450"/>
            <ac:spMk id="3" creationId="{3A746977-C0C9-422D-A870-3763633BD0A4}"/>
          </ac:spMkLst>
        </pc:spChg>
        <pc:picChg chg="del">
          <ac:chgData name="Boban Srezovski" userId="d2c5dd452d77a740" providerId="LiveId" clId="{A8980E63-7DA0-4A91-A5EC-80686255EB30}" dt="2022-03-21T23:35:04.708" v="1222" actId="478"/>
          <ac:picMkLst>
            <pc:docMk/>
            <pc:sldMk cId="73288427" sldId="450"/>
            <ac:picMk id="5" creationId="{CF65E297-3B23-4BF9-9184-8B204F403EEE}"/>
          </ac:picMkLst>
        </pc:picChg>
        <pc:picChg chg="add mod">
          <ac:chgData name="Boban Srezovski" userId="d2c5dd452d77a740" providerId="LiveId" clId="{A8980E63-7DA0-4A91-A5EC-80686255EB30}" dt="2022-03-21T23:37:04.640" v="1272" actId="1076"/>
          <ac:picMkLst>
            <pc:docMk/>
            <pc:sldMk cId="73288427" sldId="450"/>
            <ac:picMk id="6" creationId="{099A2E36-5125-4FC7-AFE6-B2BA25629182}"/>
          </ac:picMkLst>
        </pc:picChg>
      </pc:sldChg>
      <pc:sldChg chg="del">
        <pc:chgData name="Boban Srezovski" userId="d2c5dd452d77a740" providerId="LiveId" clId="{A8980E63-7DA0-4A91-A5EC-80686255EB30}" dt="2022-03-21T23:37:53.062" v="1274" actId="47"/>
        <pc:sldMkLst>
          <pc:docMk/>
          <pc:sldMk cId="474867847" sldId="451"/>
        </pc:sldMkLst>
      </pc:sldChg>
      <pc:sldChg chg="del">
        <pc:chgData name="Boban Srezovski" userId="d2c5dd452d77a740" providerId="LiveId" clId="{A8980E63-7DA0-4A91-A5EC-80686255EB30}" dt="2022-03-22T01:17:38.279" v="2543" actId="47"/>
        <pc:sldMkLst>
          <pc:docMk/>
          <pc:sldMk cId="434208703" sldId="454"/>
        </pc:sldMkLst>
      </pc:sldChg>
      <pc:sldChg chg="addSp delSp modSp mod">
        <pc:chgData name="Boban Srezovski" userId="d2c5dd452d77a740" providerId="LiveId" clId="{A8980E63-7DA0-4A91-A5EC-80686255EB30}" dt="2022-03-22T01:41:02.351" v="3129" actId="1076"/>
        <pc:sldMkLst>
          <pc:docMk/>
          <pc:sldMk cId="2334614360" sldId="460"/>
        </pc:sldMkLst>
        <pc:spChg chg="mod">
          <ac:chgData name="Boban Srezovski" userId="d2c5dd452d77a740" providerId="LiveId" clId="{A8980E63-7DA0-4A91-A5EC-80686255EB30}" dt="2022-03-22T01:40:12.604" v="3104"/>
          <ac:spMkLst>
            <pc:docMk/>
            <pc:sldMk cId="2334614360" sldId="460"/>
            <ac:spMk id="2" creationId="{0EA78ED8-8612-4764-BE35-F00851278351}"/>
          </ac:spMkLst>
        </pc:spChg>
        <pc:spChg chg="mod">
          <ac:chgData name="Boban Srezovski" userId="d2c5dd452d77a740" providerId="LiveId" clId="{A8980E63-7DA0-4A91-A5EC-80686255EB30}" dt="2022-03-22T01:40:51.305" v="3127" actId="6549"/>
          <ac:spMkLst>
            <pc:docMk/>
            <pc:sldMk cId="2334614360" sldId="460"/>
            <ac:spMk id="3" creationId="{DD3ABBE7-9D21-4775-9CA0-5730E3461D89}"/>
          </ac:spMkLst>
        </pc:spChg>
        <pc:picChg chg="add mod">
          <ac:chgData name="Boban Srezovski" userId="d2c5dd452d77a740" providerId="LiveId" clId="{A8980E63-7DA0-4A91-A5EC-80686255EB30}" dt="2022-03-22T01:41:02.351" v="3129" actId="1076"/>
          <ac:picMkLst>
            <pc:docMk/>
            <pc:sldMk cId="2334614360" sldId="460"/>
            <ac:picMk id="5" creationId="{7D825F8D-01A2-4501-8C16-39531DC7B947}"/>
          </ac:picMkLst>
        </pc:picChg>
        <pc:picChg chg="del mod">
          <ac:chgData name="Boban Srezovski" userId="d2c5dd452d77a740" providerId="LiveId" clId="{A8980E63-7DA0-4A91-A5EC-80686255EB30}" dt="2022-03-22T01:40:17.066" v="3106" actId="478"/>
          <ac:picMkLst>
            <pc:docMk/>
            <pc:sldMk cId="2334614360" sldId="460"/>
            <ac:picMk id="6" creationId="{1B923F47-2DA4-4CCB-962A-E09F6192D4BC}"/>
          </ac:picMkLst>
        </pc:picChg>
      </pc:sldChg>
      <pc:sldChg chg="delSp modSp mod">
        <pc:chgData name="Boban Srezovski" userId="d2c5dd452d77a740" providerId="LiveId" clId="{A8980E63-7DA0-4A91-A5EC-80686255EB30}" dt="2022-03-22T02:10:26.760" v="3240" actId="242"/>
        <pc:sldMkLst>
          <pc:docMk/>
          <pc:sldMk cId="1047280448" sldId="461"/>
        </pc:sldMkLst>
        <pc:spChg chg="mod">
          <ac:chgData name="Boban Srezovski" userId="d2c5dd452d77a740" providerId="LiveId" clId="{A8980E63-7DA0-4A91-A5EC-80686255EB30}" dt="2022-03-22T02:09:41.225" v="3209"/>
          <ac:spMkLst>
            <pc:docMk/>
            <pc:sldMk cId="1047280448" sldId="461"/>
            <ac:spMk id="2" creationId="{0EA78ED8-8612-4764-BE35-F00851278351}"/>
          </ac:spMkLst>
        </pc:spChg>
        <pc:spChg chg="mod">
          <ac:chgData name="Boban Srezovski" userId="d2c5dd452d77a740" providerId="LiveId" clId="{A8980E63-7DA0-4A91-A5EC-80686255EB30}" dt="2022-03-22T02:10:26.760" v="3240" actId="242"/>
          <ac:spMkLst>
            <pc:docMk/>
            <pc:sldMk cId="1047280448" sldId="461"/>
            <ac:spMk id="3" creationId="{DD3ABBE7-9D21-4775-9CA0-5730E3461D89}"/>
          </ac:spMkLst>
        </pc:spChg>
        <pc:picChg chg="del">
          <ac:chgData name="Boban Srezovski" userId="d2c5dd452d77a740" providerId="LiveId" clId="{A8980E63-7DA0-4A91-A5EC-80686255EB30}" dt="2022-03-22T02:09:49.941" v="3213" actId="478"/>
          <ac:picMkLst>
            <pc:docMk/>
            <pc:sldMk cId="1047280448" sldId="461"/>
            <ac:picMk id="6" creationId="{1FA8F720-39D1-4ABB-B85A-9E9744567953}"/>
          </ac:picMkLst>
        </pc:picChg>
        <pc:picChg chg="del">
          <ac:chgData name="Boban Srezovski" userId="d2c5dd452d77a740" providerId="LiveId" clId="{A8980E63-7DA0-4A91-A5EC-80686255EB30}" dt="2022-03-22T02:09:49.678" v="3212" actId="478"/>
          <ac:picMkLst>
            <pc:docMk/>
            <pc:sldMk cId="1047280448" sldId="461"/>
            <ac:picMk id="8" creationId="{98905BE2-8649-4B93-A320-1311D627FA08}"/>
          </ac:picMkLst>
        </pc:picChg>
      </pc:sldChg>
      <pc:sldChg chg="addSp delSp modSp mod">
        <pc:chgData name="Boban Srezovski" userId="d2c5dd452d77a740" providerId="LiveId" clId="{A8980E63-7DA0-4A91-A5EC-80686255EB30}" dt="2022-03-22T02:11:13.277" v="3262" actId="1076"/>
        <pc:sldMkLst>
          <pc:docMk/>
          <pc:sldMk cId="1651172099" sldId="462"/>
        </pc:sldMkLst>
        <pc:spChg chg="mod">
          <ac:chgData name="Boban Srezovski" userId="d2c5dd452d77a740" providerId="LiveId" clId="{A8980E63-7DA0-4A91-A5EC-80686255EB30}" dt="2022-03-22T02:10:48.193" v="3245"/>
          <ac:spMkLst>
            <pc:docMk/>
            <pc:sldMk cId="1651172099" sldId="462"/>
            <ac:spMk id="2" creationId="{0EA78ED8-8612-4764-BE35-F00851278351}"/>
          </ac:spMkLst>
        </pc:spChg>
        <pc:spChg chg="mod">
          <ac:chgData name="Boban Srezovski" userId="d2c5dd452d77a740" providerId="LiveId" clId="{A8980E63-7DA0-4A91-A5EC-80686255EB30}" dt="2022-03-22T02:11:06.285" v="3260" actId="6549"/>
          <ac:spMkLst>
            <pc:docMk/>
            <pc:sldMk cId="1651172099" sldId="462"/>
            <ac:spMk id="3" creationId="{DD3ABBE7-9D21-4775-9CA0-5730E3461D89}"/>
          </ac:spMkLst>
        </pc:spChg>
        <pc:picChg chg="del">
          <ac:chgData name="Boban Srezovski" userId="d2c5dd452d77a740" providerId="LiveId" clId="{A8980E63-7DA0-4A91-A5EC-80686255EB30}" dt="2022-03-22T02:10:57.334" v="3247" actId="478"/>
          <ac:picMkLst>
            <pc:docMk/>
            <pc:sldMk cId="1651172099" sldId="462"/>
            <ac:picMk id="5" creationId="{7F439E11-5306-4749-8D09-69917F8BD28B}"/>
          </ac:picMkLst>
        </pc:picChg>
        <pc:picChg chg="add mod">
          <ac:chgData name="Boban Srezovski" userId="d2c5dd452d77a740" providerId="LiveId" clId="{A8980E63-7DA0-4A91-A5EC-80686255EB30}" dt="2022-03-22T02:11:13.277" v="3262" actId="1076"/>
          <ac:picMkLst>
            <pc:docMk/>
            <pc:sldMk cId="1651172099" sldId="462"/>
            <ac:picMk id="6" creationId="{C13F1D4D-AB5E-4691-A529-555A83270182}"/>
          </ac:picMkLst>
        </pc:picChg>
      </pc:sldChg>
      <pc:sldChg chg="addSp delSp modSp mod">
        <pc:chgData name="Boban Srezovski" userId="d2c5dd452d77a740" providerId="LiveId" clId="{A8980E63-7DA0-4A91-A5EC-80686255EB30}" dt="2022-03-22T02:13:25.668" v="3297" actId="1076"/>
        <pc:sldMkLst>
          <pc:docMk/>
          <pc:sldMk cId="3249936103" sldId="463"/>
        </pc:sldMkLst>
        <pc:spChg chg="mod">
          <ac:chgData name="Boban Srezovski" userId="d2c5dd452d77a740" providerId="LiveId" clId="{A8980E63-7DA0-4A91-A5EC-80686255EB30}" dt="2022-03-22T02:12:09.097" v="3267"/>
          <ac:spMkLst>
            <pc:docMk/>
            <pc:sldMk cId="3249936103" sldId="463"/>
            <ac:spMk id="2" creationId="{0EA78ED8-8612-4764-BE35-F00851278351}"/>
          </ac:spMkLst>
        </pc:spChg>
        <pc:spChg chg="mod">
          <ac:chgData name="Boban Srezovski" userId="d2c5dd452d77a740" providerId="LiveId" clId="{A8980E63-7DA0-4A91-A5EC-80686255EB30}" dt="2022-03-22T02:13:24.147" v="3296" actId="20577"/>
          <ac:spMkLst>
            <pc:docMk/>
            <pc:sldMk cId="3249936103" sldId="463"/>
            <ac:spMk id="3" creationId="{DD3ABBE7-9D21-4775-9CA0-5730E3461D89}"/>
          </ac:spMkLst>
        </pc:spChg>
        <pc:picChg chg="add mod">
          <ac:chgData name="Boban Srezovski" userId="d2c5dd452d77a740" providerId="LiveId" clId="{A8980E63-7DA0-4A91-A5EC-80686255EB30}" dt="2022-03-22T02:13:25.668" v="3297" actId="1076"/>
          <ac:picMkLst>
            <pc:docMk/>
            <pc:sldMk cId="3249936103" sldId="463"/>
            <ac:picMk id="5" creationId="{F68E4D33-7E06-45EA-8A4A-1B924BD185AA}"/>
          </ac:picMkLst>
        </pc:picChg>
        <pc:picChg chg="del">
          <ac:chgData name="Boban Srezovski" userId="d2c5dd452d77a740" providerId="LiveId" clId="{A8980E63-7DA0-4A91-A5EC-80686255EB30}" dt="2022-03-22T02:12:16.221" v="3269" actId="478"/>
          <ac:picMkLst>
            <pc:docMk/>
            <pc:sldMk cId="3249936103" sldId="463"/>
            <ac:picMk id="6" creationId="{0A4A1FFB-E5AE-426C-919D-8AC3E1A332E5}"/>
          </ac:picMkLst>
        </pc:picChg>
      </pc:sldChg>
      <pc:sldChg chg="addSp delSp modSp mod ord">
        <pc:chgData name="Boban Srezovski" userId="d2c5dd452d77a740" providerId="LiveId" clId="{A8980E63-7DA0-4A91-A5EC-80686255EB30}" dt="2022-03-22T02:14:40.061" v="3334" actId="1076"/>
        <pc:sldMkLst>
          <pc:docMk/>
          <pc:sldMk cId="1751608367" sldId="464"/>
        </pc:sldMkLst>
        <pc:spChg chg="mod">
          <ac:chgData name="Boban Srezovski" userId="d2c5dd452d77a740" providerId="LiveId" clId="{A8980E63-7DA0-4A91-A5EC-80686255EB30}" dt="2022-03-22T02:14:05.641" v="3308"/>
          <ac:spMkLst>
            <pc:docMk/>
            <pc:sldMk cId="1751608367" sldId="464"/>
            <ac:spMk id="2" creationId="{0EA78ED8-8612-4764-BE35-F00851278351}"/>
          </ac:spMkLst>
        </pc:spChg>
        <pc:spChg chg="mod">
          <ac:chgData name="Boban Srezovski" userId="d2c5dd452d77a740" providerId="LiveId" clId="{A8980E63-7DA0-4A91-A5EC-80686255EB30}" dt="2022-03-22T02:14:26.446" v="3332" actId="12"/>
          <ac:spMkLst>
            <pc:docMk/>
            <pc:sldMk cId="1751608367" sldId="464"/>
            <ac:spMk id="3" creationId="{DD3ABBE7-9D21-4775-9CA0-5730E3461D89}"/>
          </ac:spMkLst>
        </pc:spChg>
        <pc:picChg chg="add mod">
          <ac:chgData name="Boban Srezovski" userId="d2c5dd452d77a740" providerId="LiveId" clId="{A8980E63-7DA0-4A91-A5EC-80686255EB30}" dt="2022-03-22T02:14:40.061" v="3334" actId="1076"/>
          <ac:picMkLst>
            <pc:docMk/>
            <pc:sldMk cId="1751608367" sldId="464"/>
            <ac:picMk id="5" creationId="{6264815C-BBD5-465D-81FF-12949C4CE29A}"/>
          </ac:picMkLst>
        </pc:picChg>
        <pc:picChg chg="del">
          <ac:chgData name="Boban Srezovski" userId="d2c5dd452d77a740" providerId="LiveId" clId="{A8980E63-7DA0-4A91-A5EC-80686255EB30}" dt="2022-03-22T02:14:11.679" v="3310" actId="478"/>
          <ac:picMkLst>
            <pc:docMk/>
            <pc:sldMk cId="1751608367" sldId="464"/>
            <ac:picMk id="6" creationId="{796356E3-CD65-4E99-9406-98E1ACE2918B}"/>
          </ac:picMkLst>
        </pc:picChg>
      </pc:sldChg>
      <pc:sldChg chg="addSp delSp modSp mod ord">
        <pc:chgData name="Boban Srezovski" userId="d2c5dd452d77a740" providerId="LiveId" clId="{A8980E63-7DA0-4A91-A5EC-80686255EB30}" dt="2022-03-22T02:17:41.937" v="3415" actId="27636"/>
        <pc:sldMkLst>
          <pc:docMk/>
          <pc:sldMk cId="3008496771" sldId="465"/>
        </pc:sldMkLst>
        <pc:spChg chg="mod">
          <ac:chgData name="Boban Srezovski" userId="d2c5dd452d77a740" providerId="LiveId" clId="{A8980E63-7DA0-4A91-A5EC-80686255EB30}" dt="2022-03-22T02:15:04.722" v="3339"/>
          <ac:spMkLst>
            <pc:docMk/>
            <pc:sldMk cId="3008496771" sldId="465"/>
            <ac:spMk id="2" creationId="{0EA78ED8-8612-4764-BE35-F00851278351}"/>
          </ac:spMkLst>
        </pc:spChg>
        <pc:spChg chg="mod">
          <ac:chgData name="Boban Srezovski" userId="d2c5dd452d77a740" providerId="LiveId" clId="{A8980E63-7DA0-4A91-A5EC-80686255EB30}" dt="2022-03-22T02:17:41.937" v="3415" actId="27636"/>
          <ac:spMkLst>
            <pc:docMk/>
            <pc:sldMk cId="3008496771" sldId="465"/>
            <ac:spMk id="3" creationId="{DD3ABBE7-9D21-4775-9CA0-5730E3461D89}"/>
          </ac:spMkLst>
        </pc:spChg>
        <pc:picChg chg="del">
          <ac:chgData name="Boban Srezovski" userId="d2c5dd452d77a740" providerId="LiveId" clId="{A8980E63-7DA0-4A91-A5EC-80686255EB30}" dt="2022-03-22T02:15:10.217" v="3341" actId="478"/>
          <ac:picMkLst>
            <pc:docMk/>
            <pc:sldMk cId="3008496771" sldId="465"/>
            <ac:picMk id="5" creationId="{D563F4F8-B885-4A02-AD20-B466016236E8}"/>
          </ac:picMkLst>
        </pc:picChg>
        <pc:picChg chg="add del mod">
          <ac:chgData name="Boban Srezovski" userId="d2c5dd452d77a740" providerId="LiveId" clId="{A8980E63-7DA0-4A91-A5EC-80686255EB30}" dt="2022-03-22T02:16:55.472" v="3381" actId="478"/>
          <ac:picMkLst>
            <pc:docMk/>
            <pc:sldMk cId="3008496771" sldId="465"/>
            <ac:picMk id="6" creationId="{9D1E6E5E-0105-448D-9C5C-8E4AE31FB17C}"/>
          </ac:picMkLst>
        </pc:picChg>
        <pc:picChg chg="add del mod">
          <ac:chgData name="Boban Srezovski" userId="d2c5dd452d77a740" providerId="LiveId" clId="{A8980E63-7DA0-4A91-A5EC-80686255EB30}" dt="2022-03-22T02:16:55.472" v="3381" actId="478"/>
          <ac:picMkLst>
            <pc:docMk/>
            <pc:sldMk cId="3008496771" sldId="465"/>
            <ac:picMk id="8" creationId="{2F3AABCA-07B9-4B4D-B1D3-74CFE59DD818}"/>
          </ac:picMkLst>
        </pc:picChg>
        <pc:picChg chg="add del mod">
          <ac:chgData name="Boban Srezovski" userId="d2c5dd452d77a740" providerId="LiveId" clId="{A8980E63-7DA0-4A91-A5EC-80686255EB30}" dt="2022-03-22T02:16:55.472" v="3381" actId="478"/>
          <ac:picMkLst>
            <pc:docMk/>
            <pc:sldMk cId="3008496771" sldId="465"/>
            <ac:picMk id="10" creationId="{9B7FCE1C-01B6-43AD-B848-82F6C3C75594}"/>
          </ac:picMkLst>
        </pc:picChg>
        <pc:picChg chg="add mod">
          <ac:chgData name="Boban Srezovski" userId="d2c5dd452d77a740" providerId="LiveId" clId="{A8980E63-7DA0-4A91-A5EC-80686255EB30}" dt="2022-03-22T02:16:59.467" v="3383" actId="1076"/>
          <ac:picMkLst>
            <pc:docMk/>
            <pc:sldMk cId="3008496771" sldId="465"/>
            <ac:picMk id="12" creationId="{221A457E-B388-4137-9913-59BB8F2CBE25}"/>
          </ac:picMkLst>
        </pc:picChg>
      </pc:sldChg>
      <pc:sldChg chg="addSp modSp mod">
        <pc:chgData name="Boban Srezovski" userId="d2c5dd452d77a740" providerId="LiveId" clId="{A8980E63-7DA0-4A91-A5EC-80686255EB30}" dt="2022-03-22T02:25:39.965" v="3632" actId="403"/>
        <pc:sldMkLst>
          <pc:docMk/>
          <pc:sldMk cId="2718224307" sldId="466"/>
        </pc:sldMkLst>
        <pc:spChg chg="mod">
          <ac:chgData name="Boban Srezovski" userId="d2c5dd452d77a740" providerId="LiveId" clId="{A8980E63-7DA0-4A91-A5EC-80686255EB30}" dt="2022-03-22T02:24:32.665" v="3593"/>
          <ac:spMkLst>
            <pc:docMk/>
            <pc:sldMk cId="2718224307" sldId="466"/>
            <ac:spMk id="2" creationId="{0EA78ED8-8612-4764-BE35-F00851278351}"/>
          </ac:spMkLst>
        </pc:spChg>
        <pc:spChg chg="mod">
          <ac:chgData name="Boban Srezovski" userId="d2c5dd452d77a740" providerId="LiveId" clId="{A8980E63-7DA0-4A91-A5EC-80686255EB30}" dt="2022-03-22T02:25:39.965" v="3632" actId="403"/>
          <ac:spMkLst>
            <pc:docMk/>
            <pc:sldMk cId="2718224307" sldId="466"/>
            <ac:spMk id="3" creationId="{DD3ABBE7-9D21-4775-9CA0-5730E3461D89}"/>
          </ac:spMkLst>
        </pc:spChg>
        <pc:picChg chg="add mod">
          <ac:chgData name="Boban Srezovski" userId="d2c5dd452d77a740" providerId="LiveId" clId="{A8980E63-7DA0-4A91-A5EC-80686255EB30}" dt="2022-03-22T02:25:31.242" v="3630" actId="1076"/>
          <ac:picMkLst>
            <pc:docMk/>
            <pc:sldMk cId="2718224307" sldId="466"/>
            <ac:picMk id="5" creationId="{1E7D45B1-D7F4-4AC2-9E93-5D60DBF91070}"/>
          </ac:picMkLst>
        </pc:picChg>
      </pc:sldChg>
      <pc:sldChg chg="addSp delSp modSp mod">
        <pc:chgData name="Boban Srezovski" userId="d2c5dd452d77a740" providerId="LiveId" clId="{A8980E63-7DA0-4A91-A5EC-80686255EB30}" dt="2022-03-22T02:28:30.490" v="3730" actId="1076"/>
        <pc:sldMkLst>
          <pc:docMk/>
          <pc:sldMk cId="1135679340" sldId="467"/>
        </pc:sldMkLst>
        <pc:spChg chg="mod">
          <ac:chgData name="Boban Srezovski" userId="d2c5dd452d77a740" providerId="LiveId" clId="{A8980E63-7DA0-4A91-A5EC-80686255EB30}" dt="2022-03-22T02:27:27.505" v="3680"/>
          <ac:spMkLst>
            <pc:docMk/>
            <pc:sldMk cId="1135679340" sldId="467"/>
            <ac:spMk id="2" creationId="{0EA78ED8-8612-4764-BE35-F00851278351}"/>
          </ac:spMkLst>
        </pc:spChg>
        <pc:spChg chg="mod">
          <ac:chgData name="Boban Srezovski" userId="d2c5dd452d77a740" providerId="LiveId" clId="{A8980E63-7DA0-4A91-A5EC-80686255EB30}" dt="2022-03-22T02:28:27.047" v="3728" actId="242"/>
          <ac:spMkLst>
            <pc:docMk/>
            <pc:sldMk cId="1135679340" sldId="467"/>
            <ac:spMk id="3" creationId="{DD3ABBE7-9D21-4775-9CA0-5730E3461D89}"/>
          </ac:spMkLst>
        </pc:spChg>
        <pc:spChg chg="del">
          <ac:chgData name="Boban Srezovski" userId="d2c5dd452d77a740" providerId="LiveId" clId="{A8980E63-7DA0-4A91-A5EC-80686255EB30}" dt="2022-03-22T02:27:29.351" v="3682" actId="478"/>
          <ac:spMkLst>
            <pc:docMk/>
            <pc:sldMk cId="1135679340" sldId="467"/>
            <ac:spMk id="8" creationId="{144AADF7-6C10-4D35-9464-5CD5E9D65C8B}"/>
          </ac:spMkLst>
        </pc:spChg>
        <pc:picChg chg="del">
          <ac:chgData name="Boban Srezovski" userId="d2c5dd452d77a740" providerId="LiveId" clId="{A8980E63-7DA0-4A91-A5EC-80686255EB30}" dt="2022-03-22T02:27:28.220" v="3681" actId="478"/>
          <ac:picMkLst>
            <pc:docMk/>
            <pc:sldMk cId="1135679340" sldId="467"/>
            <ac:picMk id="5" creationId="{A5291FE5-5418-40D5-AFF9-05912C61942F}"/>
          </ac:picMkLst>
        </pc:picChg>
        <pc:picChg chg="add mod">
          <ac:chgData name="Boban Srezovski" userId="d2c5dd452d77a740" providerId="LiveId" clId="{A8980E63-7DA0-4A91-A5EC-80686255EB30}" dt="2022-03-22T02:28:30.490" v="3730" actId="1076"/>
          <ac:picMkLst>
            <pc:docMk/>
            <pc:sldMk cId="1135679340" sldId="467"/>
            <ac:picMk id="6" creationId="{E835C609-C6A3-4497-B58F-2F090080252A}"/>
          </ac:picMkLst>
        </pc:picChg>
      </pc:sldChg>
      <pc:sldChg chg="addSp delSp modSp mod">
        <pc:chgData name="Boban Srezovski" userId="d2c5dd452d77a740" providerId="LiveId" clId="{A8980E63-7DA0-4A91-A5EC-80686255EB30}" dt="2022-03-22T02:34:36.666" v="3918" actId="1076"/>
        <pc:sldMkLst>
          <pc:docMk/>
          <pc:sldMk cId="3432138450" sldId="468"/>
        </pc:sldMkLst>
        <pc:spChg chg="mod">
          <ac:chgData name="Boban Srezovski" userId="d2c5dd452d77a740" providerId="LiveId" clId="{A8980E63-7DA0-4A91-A5EC-80686255EB30}" dt="2022-03-22T02:32:18.520" v="3833"/>
          <ac:spMkLst>
            <pc:docMk/>
            <pc:sldMk cId="3432138450" sldId="468"/>
            <ac:spMk id="2" creationId="{0EA78ED8-8612-4764-BE35-F00851278351}"/>
          </ac:spMkLst>
        </pc:spChg>
        <pc:spChg chg="mod">
          <ac:chgData name="Boban Srezovski" userId="d2c5dd452d77a740" providerId="LiveId" clId="{A8980E63-7DA0-4A91-A5EC-80686255EB30}" dt="2022-03-22T02:34:33.291" v="3917" actId="27636"/>
          <ac:spMkLst>
            <pc:docMk/>
            <pc:sldMk cId="3432138450" sldId="468"/>
            <ac:spMk id="3" creationId="{DD3ABBE7-9D21-4775-9CA0-5730E3461D89}"/>
          </ac:spMkLst>
        </pc:spChg>
        <pc:picChg chg="add mod">
          <ac:chgData name="Boban Srezovski" userId="d2c5dd452d77a740" providerId="LiveId" clId="{A8980E63-7DA0-4A91-A5EC-80686255EB30}" dt="2022-03-22T02:34:36.666" v="3918" actId="1076"/>
          <ac:picMkLst>
            <pc:docMk/>
            <pc:sldMk cId="3432138450" sldId="468"/>
            <ac:picMk id="5" creationId="{753E53A4-71A0-4053-A250-148D9BF8230C}"/>
          </ac:picMkLst>
        </pc:picChg>
        <pc:picChg chg="del mod">
          <ac:chgData name="Boban Srezovski" userId="d2c5dd452d77a740" providerId="LiveId" clId="{A8980E63-7DA0-4A91-A5EC-80686255EB30}" dt="2022-03-22T02:32:19.115" v="3835" actId="478"/>
          <ac:picMkLst>
            <pc:docMk/>
            <pc:sldMk cId="3432138450" sldId="468"/>
            <ac:picMk id="6" creationId="{C7FC4E2F-5307-4787-9222-634A95892D33}"/>
          </ac:picMkLst>
        </pc:picChg>
      </pc:sldChg>
      <pc:sldChg chg="addSp delSp modSp mod">
        <pc:chgData name="Boban Srezovski" userId="d2c5dd452d77a740" providerId="LiveId" clId="{A8980E63-7DA0-4A91-A5EC-80686255EB30}" dt="2022-03-22T02:39:10.149" v="4030" actId="1076"/>
        <pc:sldMkLst>
          <pc:docMk/>
          <pc:sldMk cId="843962366" sldId="469"/>
        </pc:sldMkLst>
        <pc:spChg chg="mod">
          <ac:chgData name="Boban Srezovski" userId="d2c5dd452d77a740" providerId="LiveId" clId="{A8980E63-7DA0-4A91-A5EC-80686255EB30}" dt="2022-03-22T02:38:51.359" v="4021"/>
          <ac:spMkLst>
            <pc:docMk/>
            <pc:sldMk cId="843962366" sldId="469"/>
            <ac:spMk id="2" creationId="{0EA78ED8-8612-4764-BE35-F00851278351}"/>
          </ac:spMkLst>
        </pc:spChg>
        <pc:spChg chg="mod">
          <ac:chgData name="Boban Srezovski" userId="d2c5dd452d77a740" providerId="LiveId" clId="{A8980E63-7DA0-4A91-A5EC-80686255EB30}" dt="2022-03-22T02:39:08.458" v="4029" actId="20577"/>
          <ac:spMkLst>
            <pc:docMk/>
            <pc:sldMk cId="843962366" sldId="469"/>
            <ac:spMk id="3" creationId="{DD3ABBE7-9D21-4775-9CA0-5730E3461D89}"/>
          </ac:spMkLst>
        </pc:spChg>
        <pc:picChg chg="add mod">
          <ac:chgData name="Boban Srezovski" userId="d2c5dd452d77a740" providerId="LiveId" clId="{A8980E63-7DA0-4A91-A5EC-80686255EB30}" dt="2022-03-22T02:39:10.149" v="4030" actId="1076"/>
          <ac:picMkLst>
            <pc:docMk/>
            <pc:sldMk cId="843962366" sldId="469"/>
            <ac:picMk id="5" creationId="{33463EBE-99D5-450D-A46E-0E499D1FFC65}"/>
          </ac:picMkLst>
        </pc:picChg>
        <pc:picChg chg="del mod">
          <ac:chgData name="Boban Srezovski" userId="d2c5dd452d77a740" providerId="LiveId" clId="{A8980E63-7DA0-4A91-A5EC-80686255EB30}" dt="2022-03-22T02:38:53.673" v="4024" actId="478"/>
          <ac:picMkLst>
            <pc:docMk/>
            <pc:sldMk cId="843962366" sldId="469"/>
            <ac:picMk id="12" creationId="{182E1845-BC1B-467F-8AD2-4C0B91FA8115}"/>
          </ac:picMkLst>
        </pc:picChg>
        <pc:picChg chg="del">
          <ac:chgData name="Boban Srezovski" userId="d2c5dd452d77a740" providerId="LiveId" clId="{A8980E63-7DA0-4A91-A5EC-80686255EB30}" dt="2022-03-22T02:38:52.675" v="4022" actId="478"/>
          <ac:picMkLst>
            <pc:docMk/>
            <pc:sldMk cId="843962366" sldId="469"/>
            <ac:picMk id="14" creationId="{A3023A8C-E83D-4356-B7C1-75952C7F9B3D}"/>
          </ac:picMkLst>
        </pc:picChg>
      </pc:sldChg>
      <pc:sldChg chg="addSp delSp modSp mod">
        <pc:chgData name="Boban Srezovski" userId="d2c5dd452d77a740" providerId="LiveId" clId="{A8980E63-7DA0-4A91-A5EC-80686255EB30}" dt="2022-03-22T02:41:37.134" v="4103"/>
        <pc:sldMkLst>
          <pc:docMk/>
          <pc:sldMk cId="4040812639" sldId="470"/>
        </pc:sldMkLst>
        <pc:spChg chg="mod">
          <ac:chgData name="Boban Srezovski" userId="d2c5dd452d77a740" providerId="LiveId" clId="{A8980E63-7DA0-4A91-A5EC-80686255EB30}" dt="2022-03-22T02:41:37.134" v="4103"/>
          <ac:spMkLst>
            <pc:docMk/>
            <pc:sldMk cId="4040812639" sldId="470"/>
            <ac:spMk id="2" creationId="{0EA78ED8-8612-4764-BE35-F00851278351}"/>
          </ac:spMkLst>
        </pc:spChg>
        <pc:spChg chg="mod">
          <ac:chgData name="Boban Srezovski" userId="d2c5dd452d77a740" providerId="LiveId" clId="{A8980E63-7DA0-4A91-A5EC-80686255EB30}" dt="2022-03-22T02:40:04.835" v="4057" actId="242"/>
          <ac:spMkLst>
            <pc:docMk/>
            <pc:sldMk cId="4040812639" sldId="470"/>
            <ac:spMk id="3" creationId="{DD3ABBE7-9D21-4775-9CA0-5730E3461D89}"/>
          </ac:spMkLst>
        </pc:spChg>
        <pc:picChg chg="add mod">
          <ac:chgData name="Boban Srezovski" userId="d2c5dd452d77a740" providerId="LiveId" clId="{A8980E63-7DA0-4A91-A5EC-80686255EB30}" dt="2022-03-22T02:39:59.201" v="4055" actId="14100"/>
          <ac:picMkLst>
            <pc:docMk/>
            <pc:sldMk cId="4040812639" sldId="470"/>
            <ac:picMk id="5" creationId="{85073DB0-3F7B-419D-9584-BAC05AB589D9}"/>
          </ac:picMkLst>
        </pc:picChg>
        <pc:picChg chg="del">
          <ac:chgData name="Boban Srezovski" userId="d2c5dd452d77a740" providerId="LiveId" clId="{A8980E63-7DA0-4A91-A5EC-80686255EB30}" dt="2022-03-22T02:39:16.750" v="4031" actId="478"/>
          <ac:picMkLst>
            <pc:docMk/>
            <pc:sldMk cId="4040812639" sldId="470"/>
            <ac:picMk id="6" creationId="{54E0DD00-371F-47DB-A897-7DA2D87BB809}"/>
          </ac:picMkLst>
        </pc:picChg>
      </pc:sldChg>
      <pc:sldChg chg="delSp modSp mod">
        <pc:chgData name="Boban Srezovski" userId="d2c5dd452d77a740" providerId="LiveId" clId="{A8980E63-7DA0-4A91-A5EC-80686255EB30}" dt="2022-03-22T02:41:39.182" v="4104"/>
        <pc:sldMkLst>
          <pc:docMk/>
          <pc:sldMk cId="553259554" sldId="471"/>
        </pc:sldMkLst>
        <pc:spChg chg="mod">
          <ac:chgData name="Boban Srezovski" userId="d2c5dd452d77a740" providerId="LiveId" clId="{A8980E63-7DA0-4A91-A5EC-80686255EB30}" dt="2022-03-22T02:41:39.182" v="4104"/>
          <ac:spMkLst>
            <pc:docMk/>
            <pc:sldMk cId="553259554" sldId="471"/>
            <ac:spMk id="2" creationId="{0EA78ED8-8612-4764-BE35-F00851278351}"/>
          </ac:spMkLst>
        </pc:spChg>
        <pc:spChg chg="mod">
          <ac:chgData name="Boban Srezovski" userId="d2c5dd452d77a740" providerId="LiveId" clId="{A8980E63-7DA0-4A91-A5EC-80686255EB30}" dt="2022-03-22T02:41:21.882" v="4102" actId="27636"/>
          <ac:spMkLst>
            <pc:docMk/>
            <pc:sldMk cId="553259554" sldId="471"/>
            <ac:spMk id="3" creationId="{DD3ABBE7-9D21-4775-9CA0-5730E3461D89}"/>
          </ac:spMkLst>
        </pc:spChg>
        <pc:spChg chg="del">
          <ac:chgData name="Boban Srezovski" userId="d2c5dd452d77a740" providerId="LiveId" clId="{A8980E63-7DA0-4A91-A5EC-80686255EB30}" dt="2022-03-22T02:40:39.315" v="4060" actId="478"/>
          <ac:spMkLst>
            <pc:docMk/>
            <pc:sldMk cId="553259554" sldId="471"/>
            <ac:spMk id="8" creationId="{FB7B7226-A33D-4905-B986-BF504A4267E2}"/>
          </ac:spMkLst>
        </pc:spChg>
        <pc:picChg chg="del">
          <ac:chgData name="Boban Srezovski" userId="d2c5dd452d77a740" providerId="LiveId" clId="{A8980E63-7DA0-4A91-A5EC-80686255EB30}" dt="2022-03-22T02:40:37.686" v="4059" actId="478"/>
          <ac:picMkLst>
            <pc:docMk/>
            <pc:sldMk cId="553259554" sldId="471"/>
            <ac:picMk id="5" creationId="{E6A9893E-3142-4999-9CD2-7C716DAD9446}"/>
          </ac:picMkLst>
        </pc:picChg>
      </pc:sldChg>
      <pc:sldChg chg="addSp delSp modSp mod">
        <pc:chgData name="Boban Srezovski" userId="d2c5dd452d77a740" providerId="LiveId" clId="{A8980E63-7DA0-4A91-A5EC-80686255EB30}" dt="2022-03-22T02:42:02.738" v="4111" actId="1076"/>
        <pc:sldMkLst>
          <pc:docMk/>
          <pc:sldMk cId="1050270238" sldId="472"/>
        </pc:sldMkLst>
        <pc:spChg chg="mod">
          <ac:chgData name="Boban Srezovski" userId="d2c5dd452d77a740" providerId="LiveId" clId="{A8980E63-7DA0-4A91-A5EC-80686255EB30}" dt="2022-03-22T02:41:42.774" v="4105"/>
          <ac:spMkLst>
            <pc:docMk/>
            <pc:sldMk cId="1050270238" sldId="472"/>
            <ac:spMk id="2" creationId="{0EA78ED8-8612-4764-BE35-F00851278351}"/>
          </ac:spMkLst>
        </pc:spChg>
        <pc:spChg chg="mod">
          <ac:chgData name="Boban Srezovski" userId="d2c5dd452d77a740" providerId="LiveId" clId="{A8980E63-7DA0-4A91-A5EC-80686255EB30}" dt="2022-03-22T02:41:54.235" v="4109" actId="242"/>
          <ac:spMkLst>
            <pc:docMk/>
            <pc:sldMk cId="1050270238" sldId="472"/>
            <ac:spMk id="3" creationId="{DD3ABBE7-9D21-4775-9CA0-5730E3461D89}"/>
          </ac:spMkLst>
        </pc:spChg>
        <pc:picChg chg="add mod">
          <ac:chgData name="Boban Srezovski" userId="d2c5dd452d77a740" providerId="LiveId" clId="{A8980E63-7DA0-4A91-A5EC-80686255EB30}" dt="2022-03-22T02:42:02.738" v="4111" actId="1076"/>
          <ac:picMkLst>
            <pc:docMk/>
            <pc:sldMk cId="1050270238" sldId="472"/>
            <ac:picMk id="5" creationId="{C16839ED-C63C-403B-8B9D-33FA9773A5E7}"/>
          </ac:picMkLst>
        </pc:picChg>
        <pc:picChg chg="del">
          <ac:chgData name="Boban Srezovski" userId="d2c5dd452d77a740" providerId="LiveId" clId="{A8980E63-7DA0-4A91-A5EC-80686255EB30}" dt="2022-03-22T02:41:48.542" v="4107" actId="478"/>
          <ac:picMkLst>
            <pc:docMk/>
            <pc:sldMk cId="1050270238" sldId="472"/>
            <ac:picMk id="6" creationId="{4D2D8639-CF3B-4BAF-BF64-186FA111A592}"/>
          </ac:picMkLst>
        </pc:picChg>
      </pc:sldChg>
      <pc:sldChg chg="addSp delSp modSp mod">
        <pc:chgData name="Boban Srezovski" userId="d2c5dd452d77a740" providerId="LiveId" clId="{A8980E63-7DA0-4A91-A5EC-80686255EB30}" dt="2022-03-22T02:43:29.393" v="4166" actId="27636"/>
        <pc:sldMkLst>
          <pc:docMk/>
          <pc:sldMk cId="3929936233" sldId="473"/>
        </pc:sldMkLst>
        <pc:spChg chg="mod">
          <ac:chgData name="Boban Srezovski" userId="d2c5dd452d77a740" providerId="LiveId" clId="{A8980E63-7DA0-4A91-A5EC-80686255EB30}" dt="2022-03-22T02:42:14.747" v="4116" actId="6549"/>
          <ac:spMkLst>
            <pc:docMk/>
            <pc:sldMk cId="3929936233" sldId="473"/>
            <ac:spMk id="2" creationId="{0EA78ED8-8612-4764-BE35-F00851278351}"/>
          </ac:spMkLst>
        </pc:spChg>
        <pc:spChg chg="mod">
          <ac:chgData name="Boban Srezovski" userId="d2c5dd452d77a740" providerId="LiveId" clId="{A8980E63-7DA0-4A91-A5EC-80686255EB30}" dt="2022-03-22T02:43:29.393" v="4166" actId="27636"/>
          <ac:spMkLst>
            <pc:docMk/>
            <pc:sldMk cId="3929936233" sldId="473"/>
            <ac:spMk id="3" creationId="{DD3ABBE7-9D21-4775-9CA0-5730E3461D89}"/>
          </ac:spMkLst>
        </pc:spChg>
        <pc:picChg chg="del">
          <ac:chgData name="Boban Srezovski" userId="d2c5dd452d77a740" providerId="LiveId" clId="{A8980E63-7DA0-4A91-A5EC-80686255EB30}" dt="2022-03-22T02:42:24.115" v="4121" actId="478"/>
          <ac:picMkLst>
            <pc:docMk/>
            <pc:sldMk cId="3929936233" sldId="473"/>
            <ac:picMk id="5" creationId="{DD86259A-B884-47D1-9F57-699D016FA2AC}"/>
          </ac:picMkLst>
        </pc:picChg>
        <pc:picChg chg="add mod">
          <ac:chgData name="Boban Srezovski" userId="d2c5dd452d77a740" providerId="LiveId" clId="{A8980E63-7DA0-4A91-A5EC-80686255EB30}" dt="2022-03-22T02:43:19.113" v="4156" actId="1076"/>
          <ac:picMkLst>
            <pc:docMk/>
            <pc:sldMk cId="3929936233" sldId="473"/>
            <ac:picMk id="6" creationId="{F94322BC-41FC-47C9-84BA-361B5C86DED7}"/>
          </ac:picMkLst>
        </pc:picChg>
        <pc:picChg chg="del mod">
          <ac:chgData name="Boban Srezovski" userId="d2c5dd452d77a740" providerId="LiveId" clId="{A8980E63-7DA0-4A91-A5EC-80686255EB30}" dt="2022-03-22T02:42:23.667" v="4120" actId="478"/>
          <ac:picMkLst>
            <pc:docMk/>
            <pc:sldMk cId="3929936233" sldId="473"/>
            <ac:picMk id="11" creationId="{81ABF92D-DCD7-4C4A-B686-E2BEF7EFBCD6}"/>
          </ac:picMkLst>
        </pc:picChg>
        <pc:picChg chg="del">
          <ac:chgData name="Boban Srezovski" userId="d2c5dd452d77a740" providerId="LiveId" clId="{A8980E63-7DA0-4A91-A5EC-80686255EB30}" dt="2022-03-22T02:42:24.549" v="4122" actId="478"/>
          <ac:picMkLst>
            <pc:docMk/>
            <pc:sldMk cId="3929936233" sldId="473"/>
            <ac:picMk id="13" creationId="{D1EE4966-D002-4B86-9479-5766E7D08EE2}"/>
          </ac:picMkLst>
        </pc:picChg>
      </pc:sldChg>
      <pc:sldChg chg="addSp delSp modSp mod">
        <pc:chgData name="Boban Srezovski" userId="d2c5dd452d77a740" providerId="LiveId" clId="{A8980E63-7DA0-4A91-A5EC-80686255EB30}" dt="2022-03-22T02:55:33.580" v="4500" actId="403"/>
        <pc:sldMkLst>
          <pc:docMk/>
          <pc:sldMk cId="2128864206" sldId="474"/>
        </pc:sldMkLst>
        <pc:spChg chg="mod">
          <ac:chgData name="Boban Srezovski" userId="d2c5dd452d77a740" providerId="LiveId" clId="{A8980E63-7DA0-4A91-A5EC-80686255EB30}" dt="2022-03-22T02:53:36.161" v="4445" actId="255"/>
          <ac:spMkLst>
            <pc:docMk/>
            <pc:sldMk cId="2128864206" sldId="474"/>
            <ac:spMk id="2" creationId="{FDC2B1CD-0C0A-4571-8BE5-4BB8B94F84AE}"/>
          </ac:spMkLst>
        </pc:spChg>
        <pc:spChg chg="mod">
          <ac:chgData name="Boban Srezovski" userId="d2c5dd452d77a740" providerId="LiveId" clId="{A8980E63-7DA0-4A91-A5EC-80686255EB30}" dt="2022-03-22T02:55:33.580" v="4500" actId="403"/>
          <ac:spMkLst>
            <pc:docMk/>
            <pc:sldMk cId="2128864206" sldId="474"/>
            <ac:spMk id="3" creationId="{1906DDB9-65F8-4384-A038-E1CF26CD40D9}"/>
          </ac:spMkLst>
        </pc:spChg>
        <pc:spChg chg="del">
          <ac:chgData name="Boban Srezovski" userId="d2c5dd452d77a740" providerId="LiveId" clId="{A8980E63-7DA0-4A91-A5EC-80686255EB30}" dt="2022-03-22T02:53:40.307" v="4447" actId="478"/>
          <ac:spMkLst>
            <pc:docMk/>
            <pc:sldMk cId="2128864206" sldId="474"/>
            <ac:spMk id="9" creationId="{33692CA8-9DE0-47A6-AEF4-E33DE2C5EC70}"/>
          </ac:spMkLst>
        </pc:spChg>
        <pc:picChg chg="add mod">
          <ac:chgData name="Boban Srezovski" userId="d2c5dd452d77a740" providerId="LiveId" clId="{A8980E63-7DA0-4A91-A5EC-80686255EB30}" dt="2022-03-22T02:55:04.217" v="4492" actId="14100"/>
          <ac:picMkLst>
            <pc:docMk/>
            <pc:sldMk cId="2128864206" sldId="474"/>
            <ac:picMk id="5" creationId="{F27E9F36-6A0A-469C-B8A0-C6AD0BBB3A3B}"/>
          </ac:picMkLst>
        </pc:picChg>
        <pc:picChg chg="del">
          <ac:chgData name="Boban Srezovski" userId="d2c5dd452d77a740" providerId="LiveId" clId="{A8980E63-7DA0-4A91-A5EC-80686255EB30}" dt="2022-03-22T02:53:39.298" v="4446" actId="478"/>
          <ac:picMkLst>
            <pc:docMk/>
            <pc:sldMk cId="2128864206" sldId="474"/>
            <ac:picMk id="6" creationId="{306915EB-5DC6-4152-9AF1-E29F3D4FA292}"/>
          </ac:picMkLst>
        </pc:picChg>
        <pc:picChg chg="add mod">
          <ac:chgData name="Boban Srezovski" userId="d2c5dd452d77a740" providerId="LiveId" clId="{A8980E63-7DA0-4A91-A5EC-80686255EB30}" dt="2022-03-22T02:55:20.912" v="4496" actId="14100"/>
          <ac:picMkLst>
            <pc:docMk/>
            <pc:sldMk cId="2128864206" sldId="474"/>
            <ac:picMk id="8" creationId="{8287E579-DB3B-46B9-A01C-7D01462F60D4}"/>
          </ac:picMkLst>
        </pc:picChg>
      </pc:sldChg>
      <pc:sldChg chg="modSp mod">
        <pc:chgData name="Boban Srezovski" userId="d2c5dd452d77a740" providerId="LiveId" clId="{A8980E63-7DA0-4A91-A5EC-80686255EB30}" dt="2022-03-22T03:22:20.223" v="5061" actId="27636"/>
        <pc:sldMkLst>
          <pc:docMk/>
          <pc:sldMk cId="820507832" sldId="480"/>
        </pc:sldMkLst>
        <pc:spChg chg="mod">
          <ac:chgData name="Boban Srezovski" userId="d2c5dd452d77a740" providerId="LiveId" clId="{A8980E63-7DA0-4A91-A5EC-80686255EB30}" dt="2022-03-22T03:20:20.680" v="5018" actId="6549"/>
          <ac:spMkLst>
            <pc:docMk/>
            <pc:sldMk cId="820507832" sldId="480"/>
            <ac:spMk id="2" creationId="{5FB860F8-AB3A-4BDD-AAFF-E8F21C9B7219}"/>
          </ac:spMkLst>
        </pc:spChg>
        <pc:spChg chg="mod">
          <ac:chgData name="Boban Srezovski" userId="d2c5dd452d77a740" providerId="LiveId" clId="{A8980E63-7DA0-4A91-A5EC-80686255EB30}" dt="2022-03-22T03:22:20.223" v="5061" actId="27636"/>
          <ac:spMkLst>
            <pc:docMk/>
            <pc:sldMk cId="820507832" sldId="480"/>
            <ac:spMk id="3" creationId="{E5680B9E-E983-4AE6-A3C8-DE62DDD03CB5}"/>
          </ac:spMkLst>
        </pc:spChg>
      </pc:sldChg>
      <pc:sldChg chg="delSp modSp mod">
        <pc:chgData name="Boban Srezovski" userId="d2c5dd452d77a740" providerId="LiveId" clId="{A8980E63-7DA0-4A91-A5EC-80686255EB30}" dt="2022-03-21T22:23:47.782" v="441" actId="14100"/>
        <pc:sldMkLst>
          <pc:docMk/>
          <pc:sldMk cId="3857400375" sldId="499"/>
        </pc:sldMkLst>
        <pc:spChg chg="mod">
          <ac:chgData name="Boban Srezovski" userId="d2c5dd452d77a740" providerId="LiveId" clId="{A8980E63-7DA0-4A91-A5EC-80686255EB30}" dt="2022-03-21T22:14:17.280" v="235"/>
          <ac:spMkLst>
            <pc:docMk/>
            <pc:sldMk cId="3857400375" sldId="499"/>
            <ac:spMk id="2" creationId="{7C6D2843-BF9F-4FE7-9A2E-C8A64C8FFA90}"/>
          </ac:spMkLst>
        </pc:spChg>
        <pc:spChg chg="mod">
          <ac:chgData name="Boban Srezovski" userId="d2c5dd452d77a740" providerId="LiveId" clId="{A8980E63-7DA0-4A91-A5EC-80686255EB30}" dt="2022-03-21T22:23:47.782" v="441" actId="14100"/>
          <ac:spMkLst>
            <pc:docMk/>
            <pc:sldMk cId="3857400375" sldId="499"/>
            <ac:spMk id="3" creationId="{7191CFFF-53FD-4C64-9590-01216DEF2680}"/>
          </ac:spMkLst>
        </pc:spChg>
        <pc:spChg chg="del mod">
          <ac:chgData name="Boban Srezovski" userId="d2c5dd452d77a740" providerId="LiveId" clId="{A8980E63-7DA0-4A91-A5EC-80686255EB30}" dt="2022-03-21T22:14:19.431" v="238" actId="478"/>
          <ac:spMkLst>
            <pc:docMk/>
            <pc:sldMk cId="3857400375" sldId="499"/>
            <ac:spMk id="12" creationId="{4EB03821-163A-4D14-9438-58BF5C0FFDC0}"/>
          </ac:spMkLst>
        </pc:spChg>
        <pc:picChg chg="del">
          <ac:chgData name="Boban Srezovski" userId="d2c5dd452d77a740" providerId="LiveId" clId="{A8980E63-7DA0-4A91-A5EC-80686255EB30}" dt="2022-03-21T22:14:20.134" v="239" actId="478"/>
          <ac:picMkLst>
            <pc:docMk/>
            <pc:sldMk cId="3857400375" sldId="499"/>
            <ac:picMk id="14" creationId="{CCED7939-5E33-4D84-861C-F43CEA251044}"/>
          </ac:picMkLst>
        </pc:picChg>
        <pc:picChg chg="del">
          <ac:chgData name="Boban Srezovski" userId="d2c5dd452d77a740" providerId="LiveId" clId="{A8980E63-7DA0-4A91-A5EC-80686255EB30}" dt="2022-03-21T22:14:18.369" v="236" actId="478"/>
          <ac:picMkLst>
            <pc:docMk/>
            <pc:sldMk cId="3857400375" sldId="499"/>
            <ac:picMk id="16" creationId="{CB2B495B-F177-489E-8C6B-70306AA92029}"/>
          </ac:picMkLst>
        </pc:picChg>
      </pc:sldChg>
      <pc:sldChg chg="delSp modSp mod">
        <pc:chgData name="Boban Srezovski" userId="d2c5dd452d77a740" providerId="LiveId" clId="{A8980E63-7DA0-4A91-A5EC-80686255EB30}" dt="2022-03-21T22:24:45.447" v="457" actId="6549"/>
        <pc:sldMkLst>
          <pc:docMk/>
          <pc:sldMk cId="3728514635" sldId="501"/>
        </pc:sldMkLst>
        <pc:spChg chg="mod">
          <ac:chgData name="Boban Srezovski" userId="d2c5dd452d77a740" providerId="LiveId" clId="{A8980E63-7DA0-4A91-A5EC-80686255EB30}" dt="2022-03-21T22:12:22.818" v="187"/>
          <ac:spMkLst>
            <pc:docMk/>
            <pc:sldMk cId="3728514635" sldId="501"/>
            <ac:spMk id="2" creationId="{7C6D2843-BF9F-4FE7-9A2E-C8A64C8FFA90}"/>
          </ac:spMkLst>
        </pc:spChg>
        <pc:spChg chg="mod">
          <ac:chgData name="Boban Srezovski" userId="d2c5dd452d77a740" providerId="LiveId" clId="{A8980E63-7DA0-4A91-A5EC-80686255EB30}" dt="2022-03-21T22:24:45.447" v="457" actId="6549"/>
          <ac:spMkLst>
            <pc:docMk/>
            <pc:sldMk cId="3728514635" sldId="501"/>
            <ac:spMk id="3" creationId="{7191CFFF-53FD-4C64-9590-01216DEF2680}"/>
          </ac:spMkLst>
        </pc:spChg>
        <pc:spChg chg="del">
          <ac:chgData name="Boban Srezovski" userId="d2c5dd452d77a740" providerId="LiveId" clId="{A8980E63-7DA0-4A91-A5EC-80686255EB30}" dt="2022-03-21T22:12:35.478" v="189" actId="478"/>
          <ac:spMkLst>
            <pc:docMk/>
            <pc:sldMk cId="3728514635" sldId="501"/>
            <ac:spMk id="12" creationId="{4EB03821-163A-4D14-9438-58BF5C0FFDC0}"/>
          </ac:spMkLst>
        </pc:spChg>
        <pc:picChg chg="del mod">
          <ac:chgData name="Boban Srezovski" userId="d2c5dd452d77a740" providerId="LiveId" clId="{A8980E63-7DA0-4A91-A5EC-80686255EB30}" dt="2022-03-21T22:12:36.140" v="192" actId="478"/>
          <ac:picMkLst>
            <pc:docMk/>
            <pc:sldMk cId="3728514635" sldId="501"/>
            <ac:picMk id="6" creationId="{C4A81CCB-AA5C-451D-805D-E33BC74F5360}"/>
          </ac:picMkLst>
        </pc:picChg>
        <pc:picChg chg="del">
          <ac:chgData name="Boban Srezovski" userId="d2c5dd452d77a740" providerId="LiveId" clId="{A8980E63-7DA0-4A91-A5EC-80686255EB30}" dt="2022-03-21T22:12:35.742" v="190" actId="478"/>
          <ac:picMkLst>
            <pc:docMk/>
            <pc:sldMk cId="3728514635" sldId="501"/>
            <ac:picMk id="8" creationId="{E687F60D-B23E-40F5-9233-DB72730B62BC}"/>
          </ac:picMkLst>
        </pc:picChg>
      </pc:sldChg>
      <pc:sldChg chg="delSp modSp mod">
        <pc:chgData name="Boban Srezovski" userId="d2c5dd452d77a740" providerId="LiveId" clId="{A8980E63-7DA0-4A91-A5EC-80686255EB30}" dt="2022-03-21T22:49:27.713" v="749"/>
        <pc:sldMkLst>
          <pc:docMk/>
          <pc:sldMk cId="2891870908" sldId="502"/>
        </pc:sldMkLst>
        <pc:spChg chg="mod">
          <ac:chgData name="Boban Srezovski" userId="d2c5dd452d77a740" providerId="LiveId" clId="{A8980E63-7DA0-4A91-A5EC-80686255EB30}" dt="2022-03-21T22:49:27.713" v="749"/>
          <ac:spMkLst>
            <pc:docMk/>
            <pc:sldMk cId="2891870908" sldId="502"/>
            <ac:spMk id="2" creationId="{7C6D2843-BF9F-4FE7-9A2E-C8A64C8FFA90}"/>
          </ac:spMkLst>
        </pc:spChg>
        <pc:spChg chg="mod">
          <ac:chgData name="Boban Srezovski" userId="d2c5dd452d77a740" providerId="LiveId" clId="{A8980E63-7DA0-4A91-A5EC-80686255EB30}" dt="2022-03-21T22:49:19.315" v="748" actId="14100"/>
          <ac:spMkLst>
            <pc:docMk/>
            <pc:sldMk cId="2891870908" sldId="502"/>
            <ac:spMk id="3" creationId="{7191CFFF-53FD-4C64-9590-01216DEF2680}"/>
          </ac:spMkLst>
        </pc:spChg>
        <pc:spChg chg="del mod">
          <ac:chgData name="Boban Srezovski" userId="d2c5dd452d77a740" providerId="LiveId" clId="{A8980E63-7DA0-4A91-A5EC-80686255EB30}" dt="2022-03-21T22:48:41.788" v="706" actId="478"/>
          <ac:spMkLst>
            <pc:docMk/>
            <pc:sldMk cId="2891870908" sldId="502"/>
            <ac:spMk id="12" creationId="{4EB03821-163A-4D14-9438-58BF5C0FFDC0}"/>
          </ac:spMkLst>
        </pc:spChg>
        <pc:picChg chg="del">
          <ac:chgData name="Boban Srezovski" userId="d2c5dd452d77a740" providerId="LiveId" clId="{A8980E63-7DA0-4A91-A5EC-80686255EB30}" dt="2022-03-21T22:48:39.942" v="703" actId="478"/>
          <ac:picMkLst>
            <pc:docMk/>
            <pc:sldMk cId="2891870908" sldId="502"/>
            <ac:picMk id="9" creationId="{D88C1C8B-B330-4BCC-8D5E-13E5492667EA}"/>
          </ac:picMkLst>
        </pc:picChg>
        <pc:picChg chg="del">
          <ac:chgData name="Boban Srezovski" userId="d2c5dd452d77a740" providerId="LiveId" clId="{A8980E63-7DA0-4A91-A5EC-80686255EB30}" dt="2022-03-21T22:48:40.197" v="704" actId="478"/>
          <ac:picMkLst>
            <pc:docMk/>
            <pc:sldMk cId="2891870908" sldId="502"/>
            <ac:picMk id="11" creationId="{5178951F-EF1B-4FA4-AF89-5AD223A0401A}"/>
          </ac:picMkLst>
        </pc:picChg>
      </pc:sldChg>
      <pc:sldChg chg="addSp delSp modSp mod">
        <pc:chgData name="Boban Srezovski" userId="d2c5dd452d77a740" providerId="LiveId" clId="{A8980E63-7DA0-4A91-A5EC-80686255EB30}" dt="2022-03-21T22:40:18.613" v="626"/>
        <pc:sldMkLst>
          <pc:docMk/>
          <pc:sldMk cId="2916998316" sldId="503"/>
        </pc:sldMkLst>
        <pc:spChg chg="mod">
          <ac:chgData name="Boban Srezovski" userId="d2c5dd452d77a740" providerId="LiveId" clId="{A8980E63-7DA0-4A91-A5EC-80686255EB30}" dt="2022-03-21T22:31:42.923" v="607"/>
          <ac:spMkLst>
            <pc:docMk/>
            <pc:sldMk cId="2916998316" sldId="503"/>
            <ac:spMk id="2" creationId="{7C6D2843-BF9F-4FE7-9A2E-C8A64C8FFA90}"/>
          </ac:spMkLst>
        </pc:spChg>
        <pc:spChg chg="del mod">
          <ac:chgData name="Boban Srezovski" userId="d2c5dd452d77a740" providerId="LiveId" clId="{A8980E63-7DA0-4A91-A5EC-80686255EB30}" dt="2022-03-21T22:31:48.960" v="614" actId="478"/>
          <ac:spMkLst>
            <pc:docMk/>
            <pc:sldMk cId="2916998316" sldId="503"/>
            <ac:spMk id="3" creationId="{7191CFFF-53FD-4C64-9590-01216DEF2680}"/>
          </ac:spMkLst>
        </pc:spChg>
        <pc:spChg chg="add mod">
          <ac:chgData name="Boban Srezovski" userId="d2c5dd452d77a740" providerId="LiveId" clId="{A8980E63-7DA0-4A91-A5EC-80686255EB30}" dt="2022-03-21T22:40:18.613" v="626"/>
          <ac:spMkLst>
            <pc:docMk/>
            <pc:sldMk cId="2916998316" sldId="503"/>
            <ac:spMk id="6" creationId="{E4F9CF5B-8DF4-4E68-ACB9-A5CD03BA29FA}"/>
          </ac:spMkLst>
        </pc:spChg>
        <pc:spChg chg="del mod">
          <ac:chgData name="Boban Srezovski" userId="d2c5dd452d77a740" providerId="LiveId" clId="{A8980E63-7DA0-4A91-A5EC-80686255EB30}" dt="2022-03-21T22:31:47.758" v="612" actId="478"/>
          <ac:spMkLst>
            <pc:docMk/>
            <pc:sldMk cId="2916998316" sldId="503"/>
            <ac:spMk id="12" creationId="{4EB03821-163A-4D14-9438-58BF5C0FFDC0}"/>
          </ac:spMkLst>
        </pc:spChg>
        <pc:picChg chg="del">
          <ac:chgData name="Boban Srezovski" userId="d2c5dd452d77a740" providerId="LiveId" clId="{A8980E63-7DA0-4A91-A5EC-80686255EB30}" dt="2022-03-21T22:31:45.616" v="608" actId="478"/>
          <ac:picMkLst>
            <pc:docMk/>
            <pc:sldMk cId="2916998316" sldId="503"/>
            <ac:picMk id="5" creationId="{4B5DFD2F-7E62-4D62-9439-165689EED152}"/>
          </ac:picMkLst>
        </pc:picChg>
        <pc:picChg chg="del">
          <ac:chgData name="Boban Srezovski" userId="d2c5dd452d77a740" providerId="LiveId" clId="{A8980E63-7DA0-4A91-A5EC-80686255EB30}" dt="2022-03-21T22:31:45.925" v="609" actId="478"/>
          <ac:picMkLst>
            <pc:docMk/>
            <pc:sldMk cId="2916998316" sldId="503"/>
            <ac:picMk id="7" creationId="{5A51841B-6CF4-4A5B-8DB5-B72FC70DD1DF}"/>
          </ac:picMkLst>
        </pc:picChg>
        <pc:picChg chg="add del mod">
          <ac:chgData name="Boban Srezovski" userId="d2c5dd452d77a740" providerId="LiveId" clId="{A8980E63-7DA0-4A91-A5EC-80686255EB30}" dt="2022-03-21T22:40:18.041" v="625" actId="478"/>
          <ac:picMkLst>
            <pc:docMk/>
            <pc:sldMk cId="2916998316" sldId="503"/>
            <ac:picMk id="9" creationId="{8CBD7BDC-431F-42D7-BA3D-AA5A42575F65}"/>
          </ac:picMkLst>
        </pc:picChg>
      </pc:sldChg>
      <pc:sldChg chg="del">
        <pc:chgData name="Boban Srezovski" userId="d2c5dd452d77a740" providerId="LiveId" clId="{A8980E63-7DA0-4A91-A5EC-80686255EB30}" dt="2022-03-21T23:50:15.484" v="1578" actId="47"/>
        <pc:sldMkLst>
          <pc:docMk/>
          <pc:sldMk cId="2561209199" sldId="504"/>
        </pc:sldMkLst>
      </pc:sldChg>
      <pc:sldChg chg="addSp delSp modSp mod">
        <pc:chgData name="Boban Srezovski" userId="d2c5dd452d77a740" providerId="LiveId" clId="{A8980E63-7DA0-4A91-A5EC-80686255EB30}" dt="2022-03-21T23:56:53.745" v="1693" actId="20577"/>
        <pc:sldMkLst>
          <pc:docMk/>
          <pc:sldMk cId="2492666964" sldId="505"/>
        </pc:sldMkLst>
        <pc:spChg chg="mod">
          <ac:chgData name="Boban Srezovski" userId="d2c5dd452d77a740" providerId="LiveId" clId="{A8980E63-7DA0-4A91-A5EC-80686255EB30}" dt="2022-03-21T23:53:39.839" v="1660" actId="6549"/>
          <ac:spMkLst>
            <pc:docMk/>
            <pc:sldMk cId="2492666964" sldId="505"/>
            <ac:spMk id="2" creationId="{C9F86248-3367-41D1-8CBE-99F625F5DE90}"/>
          </ac:spMkLst>
        </pc:spChg>
        <pc:spChg chg="mod">
          <ac:chgData name="Boban Srezovski" userId="d2c5dd452d77a740" providerId="LiveId" clId="{A8980E63-7DA0-4A91-A5EC-80686255EB30}" dt="2022-03-21T23:56:53.745" v="1693" actId="20577"/>
          <ac:spMkLst>
            <pc:docMk/>
            <pc:sldMk cId="2492666964" sldId="505"/>
            <ac:spMk id="3" creationId="{552E5C53-782F-4C3A-9CF6-2C21BA863637}"/>
          </ac:spMkLst>
        </pc:spChg>
        <pc:picChg chg="del">
          <ac:chgData name="Boban Srezovski" userId="d2c5dd452d77a740" providerId="LiveId" clId="{A8980E63-7DA0-4A91-A5EC-80686255EB30}" dt="2022-03-21T23:53:45.903" v="1661" actId="478"/>
          <ac:picMkLst>
            <pc:docMk/>
            <pc:sldMk cId="2492666964" sldId="505"/>
            <ac:picMk id="5" creationId="{423EA9D7-5141-4E6F-9266-5780D416AEAC}"/>
          </ac:picMkLst>
        </pc:picChg>
        <pc:picChg chg="add mod">
          <ac:chgData name="Boban Srezovski" userId="d2c5dd452d77a740" providerId="LiveId" clId="{A8980E63-7DA0-4A91-A5EC-80686255EB30}" dt="2022-03-21T23:56:43.326" v="1688" actId="14100"/>
          <ac:picMkLst>
            <pc:docMk/>
            <pc:sldMk cId="2492666964" sldId="505"/>
            <ac:picMk id="6" creationId="{F135B9A7-49D3-4094-A405-0616DF574B19}"/>
          </ac:picMkLst>
        </pc:picChg>
      </pc:sldChg>
      <pc:sldChg chg="addSp delSp modSp mod">
        <pc:chgData name="Boban Srezovski" userId="d2c5dd452d77a740" providerId="LiveId" clId="{A8980E63-7DA0-4A91-A5EC-80686255EB30}" dt="2022-03-22T00:04:48.142" v="1885" actId="1076"/>
        <pc:sldMkLst>
          <pc:docMk/>
          <pc:sldMk cId="1301841648" sldId="506"/>
        </pc:sldMkLst>
        <pc:spChg chg="mod">
          <ac:chgData name="Boban Srezovski" userId="d2c5dd452d77a740" providerId="LiveId" clId="{A8980E63-7DA0-4A91-A5EC-80686255EB30}" dt="2022-03-22T00:00:34.207" v="1793" actId="6549"/>
          <ac:spMkLst>
            <pc:docMk/>
            <pc:sldMk cId="1301841648" sldId="506"/>
            <ac:spMk id="2" creationId="{C9F86248-3367-41D1-8CBE-99F625F5DE90}"/>
          </ac:spMkLst>
        </pc:spChg>
        <pc:spChg chg="mod">
          <ac:chgData name="Boban Srezovski" userId="d2c5dd452d77a740" providerId="LiveId" clId="{A8980E63-7DA0-4A91-A5EC-80686255EB30}" dt="2022-03-22T00:04:35.863" v="1879" actId="20577"/>
          <ac:spMkLst>
            <pc:docMk/>
            <pc:sldMk cId="1301841648" sldId="506"/>
            <ac:spMk id="3" creationId="{552E5C53-782F-4C3A-9CF6-2C21BA863637}"/>
          </ac:spMkLst>
        </pc:spChg>
        <pc:picChg chg="del">
          <ac:chgData name="Boban Srezovski" userId="d2c5dd452d77a740" providerId="LiveId" clId="{A8980E63-7DA0-4A91-A5EC-80686255EB30}" dt="2022-03-22T00:00:41.576" v="1795" actId="478"/>
          <ac:picMkLst>
            <pc:docMk/>
            <pc:sldMk cId="1301841648" sldId="506"/>
            <ac:picMk id="5" creationId="{7C56E212-49F9-4E8E-B810-53C5487099EA}"/>
          </ac:picMkLst>
        </pc:picChg>
        <pc:picChg chg="add del mod">
          <ac:chgData name="Boban Srezovski" userId="d2c5dd452d77a740" providerId="LiveId" clId="{A8980E63-7DA0-4A91-A5EC-80686255EB30}" dt="2022-03-22T00:04:36.656" v="1880" actId="478"/>
          <ac:picMkLst>
            <pc:docMk/>
            <pc:sldMk cId="1301841648" sldId="506"/>
            <ac:picMk id="6" creationId="{43DF5796-DCD8-4FCB-B9CB-54418BEBA183}"/>
          </ac:picMkLst>
        </pc:picChg>
        <pc:picChg chg="add mod">
          <ac:chgData name="Boban Srezovski" userId="d2c5dd452d77a740" providerId="LiveId" clId="{A8980E63-7DA0-4A91-A5EC-80686255EB30}" dt="2022-03-22T00:04:48.142" v="1885" actId="1076"/>
          <ac:picMkLst>
            <pc:docMk/>
            <pc:sldMk cId="1301841648" sldId="506"/>
            <ac:picMk id="8" creationId="{0782BE30-5146-434A-B306-6ED85B2E024D}"/>
          </ac:picMkLst>
        </pc:picChg>
      </pc:sldChg>
      <pc:sldChg chg="delSp modSp mod">
        <pc:chgData name="Boban Srezovski" userId="d2c5dd452d77a740" providerId="LiveId" clId="{A8980E63-7DA0-4A91-A5EC-80686255EB30}" dt="2022-03-22T00:10:46.933" v="1984" actId="20577"/>
        <pc:sldMkLst>
          <pc:docMk/>
          <pc:sldMk cId="4246388712" sldId="507"/>
        </pc:sldMkLst>
        <pc:spChg chg="mod">
          <ac:chgData name="Boban Srezovski" userId="d2c5dd452d77a740" providerId="LiveId" clId="{A8980E63-7DA0-4A91-A5EC-80686255EB30}" dt="2022-03-22T00:08:11.918" v="1892" actId="6549"/>
          <ac:spMkLst>
            <pc:docMk/>
            <pc:sldMk cId="4246388712" sldId="507"/>
            <ac:spMk id="2" creationId="{C9F86248-3367-41D1-8CBE-99F625F5DE90}"/>
          </ac:spMkLst>
        </pc:spChg>
        <pc:spChg chg="mod">
          <ac:chgData name="Boban Srezovski" userId="d2c5dd452d77a740" providerId="LiveId" clId="{A8980E63-7DA0-4A91-A5EC-80686255EB30}" dt="2022-03-22T00:10:46.933" v="1984" actId="20577"/>
          <ac:spMkLst>
            <pc:docMk/>
            <pc:sldMk cId="4246388712" sldId="507"/>
            <ac:spMk id="3" creationId="{552E5C53-782F-4C3A-9CF6-2C21BA863637}"/>
          </ac:spMkLst>
        </pc:spChg>
        <pc:picChg chg="del">
          <ac:chgData name="Boban Srezovski" userId="d2c5dd452d77a740" providerId="LiveId" clId="{A8980E63-7DA0-4A91-A5EC-80686255EB30}" dt="2022-03-22T00:08:18.062" v="1893" actId="478"/>
          <ac:picMkLst>
            <pc:docMk/>
            <pc:sldMk cId="4246388712" sldId="507"/>
            <ac:picMk id="5" creationId="{84CB41AF-70A7-450F-9795-9E3A44F3CD52}"/>
          </ac:picMkLst>
        </pc:picChg>
      </pc:sldChg>
      <pc:sldChg chg="delSp modSp mod">
        <pc:chgData name="Boban Srezovski" userId="d2c5dd452d77a740" providerId="LiveId" clId="{A8980E63-7DA0-4A91-A5EC-80686255EB30}" dt="2022-03-22T00:21:52.646" v="2099" actId="404"/>
        <pc:sldMkLst>
          <pc:docMk/>
          <pc:sldMk cId="3129246703" sldId="508"/>
        </pc:sldMkLst>
        <pc:spChg chg="mod">
          <ac:chgData name="Boban Srezovski" userId="d2c5dd452d77a740" providerId="LiveId" clId="{A8980E63-7DA0-4A91-A5EC-80686255EB30}" dt="2022-03-22T00:21:52.646" v="2099" actId="404"/>
          <ac:spMkLst>
            <pc:docMk/>
            <pc:sldMk cId="3129246703" sldId="508"/>
            <ac:spMk id="2" creationId="{C9F86248-3367-41D1-8CBE-99F625F5DE90}"/>
          </ac:spMkLst>
        </pc:spChg>
        <pc:spChg chg="mod">
          <ac:chgData name="Boban Srezovski" userId="d2c5dd452d77a740" providerId="LiveId" clId="{A8980E63-7DA0-4A91-A5EC-80686255EB30}" dt="2022-03-22T00:19:59.856" v="2060" actId="242"/>
          <ac:spMkLst>
            <pc:docMk/>
            <pc:sldMk cId="3129246703" sldId="508"/>
            <ac:spMk id="3" creationId="{552E5C53-782F-4C3A-9CF6-2C21BA863637}"/>
          </ac:spMkLst>
        </pc:spChg>
        <pc:picChg chg="del">
          <ac:chgData name="Boban Srezovski" userId="d2c5dd452d77a740" providerId="LiveId" clId="{A8980E63-7DA0-4A91-A5EC-80686255EB30}" dt="2022-03-22T00:12:54.385" v="1992" actId="478"/>
          <ac:picMkLst>
            <pc:docMk/>
            <pc:sldMk cId="3129246703" sldId="508"/>
            <ac:picMk id="6" creationId="{29650744-FFCC-4509-A381-5CEF1A3089A2}"/>
          </ac:picMkLst>
        </pc:picChg>
      </pc:sldChg>
      <pc:sldChg chg="addSp delSp modSp mod">
        <pc:chgData name="Boban Srezovski" userId="d2c5dd452d77a740" providerId="LiveId" clId="{A8980E63-7DA0-4A91-A5EC-80686255EB30}" dt="2022-03-22T00:21:56.030" v="2100" actId="404"/>
        <pc:sldMkLst>
          <pc:docMk/>
          <pc:sldMk cId="2854285467" sldId="509"/>
        </pc:sldMkLst>
        <pc:spChg chg="mod">
          <ac:chgData name="Boban Srezovski" userId="d2c5dd452d77a740" providerId="LiveId" clId="{A8980E63-7DA0-4A91-A5EC-80686255EB30}" dt="2022-03-22T00:21:56.030" v="2100" actId="404"/>
          <ac:spMkLst>
            <pc:docMk/>
            <pc:sldMk cId="2854285467" sldId="509"/>
            <ac:spMk id="2" creationId="{C9F86248-3367-41D1-8CBE-99F625F5DE90}"/>
          </ac:spMkLst>
        </pc:spChg>
        <pc:spChg chg="mod">
          <ac:chgData name="Boban Srezovski" userId="d2c5dd452d77a740" providerId="LiveId" clId="{A8980E63-7DA0-4A91-A5EC-80686255EB30}" dt="2022-03-22T00:21:37.093" v="2096" actId="20577"/>
          <ac:spMkLst>
            <pc:docMk/>
            <pc:sldMk cId="2854285467" sldId="509"/>
            <ac:spMk id="3" creationId="{552E5C53-782F-4C3A-9CF6-2C21BA863637}"/>
          </ac:spMkLst>
        </pc:spChg>
        <pc:spChg chg="del">
          <ac:chgData name="Boban Srezovski" userId="d2c5dd452d77a740" providerId="LiveId" clId="{A8980E63-7DA0-4A91-A5EC-80686255EB30}" dt="2022-03-22T00:20:12.782" v="2063" actId="478"/>
          <ac:spMkLst>
            <pc:docMk/>
            <pc:sldMk cId="2854285467" sldId="509"/>
            <ac:spMk id="8" creationId="{0DA1EF88-6EF2-4855-A058-C0C61CA5B90A}"/>
          </ac:spMkLst>
        </pc:spChg>
        <pc:picChg chg="del">
          <ac:chgData name="Boban Srezovski" userId="d2c5dd452d77a740" providerId="LiveId" clId="{A8980E63-7DA0-4A91-A5EC-80686255EB30}" dt="2022-03-22T00:20:11.398" v="2062" actId="478"/>
          <ac:picMkLst>
            <pc:docMk/>
            <pc:sldMk cId="2854285467" sldId="509"/>
            <ac:picMk id="5" creationId="{EE560629-59F1-4049-B8F6-50F53184F617}"/>
          </ac:picMkLst>
        </pc:picChg>
        <pc:picChg chg="add del mod">
          <ac:chgData name="Boban Srezovski" userId="d2c5dd452d77a740" providerId="LiveId" clId="{A8980E63-7DA0-4A91-A5EC-80686255EB30}" dt="2022-03-22T00:21:25.121" v="2091" actId="478"/>
          <ac:picMkLst>
            <pc:docMk/>
            <pc:sldMk cId="2854285467" sldId="509"/>
            <ac:picMk id="6" creationId="{786B2C6D-127B-4CCD-8095-CB173076E766}"/>
          </ac:picMkLst>
        </pc:picChg>
        <pc:picChg chg="add del mod">
          <ac:chgData name="Boban Srezovski" userId="d2c5dd452d77a740" providerId="LiveId" clId="{A8980E63-7DA0-4A91-A5EC-80686255EB30}" dt="2022-03-22T00:21:25.121" v="2091" actId="478"/>
          <ac:picMkLst>
            <pc:docMk/>
            <pc:sldMk cId="2854285467" sldId="509"/>
            <ac:picMk id="9" creationId="{D6163975-B2D5-4FD9-9010-25BD4D01A7C8}"/>
          </ac:picMkLst>
        </pc:picChg>
        <pc:picChg chg="add del mod">
          <ac:chgData name="Boban Srezovski" userId="d2c5dd452d77a740" providerId="LiveId" clId="{A8980E63-7DA0-4A91-A5EC-80686255EB30}" dt="2022-03-22T00:21:25.121" v="2091" actId="478"/>
          <ac:picMkLst>
            <pc:docMk/>
            <pc:sldMk cId="2854285467" sldId="509"/>
            <ac:picMk id="11" creationId="{E6574AD7-F8CC-46C2-AD02-3330064A1ECB}"/>
          </ac:picMkLst>
        </pc:picChg>
        <pc:picChg chg="add mod">
          <ac:chgData name="Boban Srezovski" userId="d2c5dd452d77a740" providerId="LiveId" clId="{A8980E63-7DA0-4A91-A5EC-80686255EB30}" dt="2022-03-22T00:21:39.540" v="2097" actId="1076"/>
          <ac:picMkLst>
            <pc:docMk/>
            <pc:sldMk cId="2854285467" sldId="509"/>
            <ac:picMk id="13" creationId="{9C8BF9CE-053F-4058-9DA1-259DC7050390}"/>
          </ac:picMkLst>
        </pc:picChg>
      </pc:sldChg>
      <pc:sldChg chg="del">
        <pc:chgData name="Boban Srezovski" userId="d2c5dd452d77a740" providerId="LiveId" clId="{A8980E63-7DA0-4A91-A5EC-80686255EB30}" dt="2022-03-22T01:17:39.498" v="2544" actId="47"/>
        <pc:sldMkLst>
          <pc:docMk/>
          <pc:sldMk cId="726299621" sldId="510"/>
        </pc:sldMkLst>
      </pc:sldChg>
      <pc:sldChg chg="addSp delSp modSp mod">
        <pc:chgData name="Boban Srezovski" userId="d2c5dd452d77a740" providerId="LiveId" clId="{A8980E63-7DA0-4A91-A5EC-80686255EB30}" dt="2022-03-22T01:24:35.167" v="2680" actId="1076"/>
        <pc:sldMkLst>
          <pc:docMk/>
          <pc:sldMk cId="43585419" sldId="511"/>
        </pc:sldMkLst>
        <pc:spChg chg="mod">
          <ac:chgData name="Boban Srezovski" userId="d2c5dd452d77a740" providerId="LiveId" clId="{A8980E63-7DA0-4A91-A5EC-80686255EB30}" dt="2022-03-22T01:23:20.858" v="2652"/>
          <ac:spMkLst>
            <pc:docMk/>
            <pc:sldMk cId="43585419" sldId="511"/>
            <ac:spMk id="2" creationId="{77FDE43E-1B52-472E-94C7-B4802721EEDF}"/>
          </ac:spMkLst>
        </pc:spChg>
        <pc:spChg chg="mod">
          <ac:chgData name="Boban Srezovski" userId="d2c5dd452d77a740" providerId="LiveId" clId="{A8980E63-7DA0-4A91-A5EC-80686255EB30}" dt="2022-03-22T01:23:57.544" v="2679" actId="242"/>
          <ac:spMkLst>
            <pc:docMk/>
            <pc:sldMk cId="43585419" sldId="511"/>
            <ac:spMk id="3" creationId="{96F7E3D5-7EDB-43E2-884B-A6B36FBD71DA}"/>
          </ac:spMkLst>
        </pc:spChg>
        <pc:spChg chg="del">
          <ac:chgData name="Boban Srezovski" userId="d2c5dd452d77a740" providerId="LiveId" clId="{A8980E63-7DA0-4A91-A5EC-80686255EB30}" dt="2022-03-22T01:23:24.716" v="2656" actId="478"/>
          <ac:spMkLst>
            <pc:docMk/>
            <pc:sldMk cId="43585419" sldId="511"/>
            <ac:spMk id="12" creationId="{E00664BE-093F-4925-BE21-1B7E3406224E}"/>
          </ac:spMkLst>
        </pc:spChg>
        <pc:picChg chg="del">
          <ac:chgData name="Boban Srezovski" userId="d2c5dd452d77a740" providerId="LiveId" clId="{A8980E63-7DA0-4A91-A5EC-80686255EB30}" dt="2022-03-22T01:23:21.904" v="2653" actId="478"/>
          <ac:picMkLst>
            <pc:docMk/>
            <pc:sldMk cId="43585419" sldId="511"/>
            <ac:picMk id="5" creationId="{143A34DB-D8F7-470D-995F-88B60C02D47E}"/>
          </ac:picMkLst>
        </pc:picChg>
        <pc:picChg chg="add mod">
          <ac:chgData name="Boban Srezovski" userId="d2c5dd452d77a740" providerId="LiveId" clId="{A8980E63-7DA0-4A91-A5EC-80686255EB30}" dt="2022-03-22T01:24:35.167" v="2680" actId="1076"/>
          <ac:picMkLst>
            <pc:docMk/>
            <pc:sldMk cId="43585419" sldId="511"/>
            <ac:picMk id="6" creationId="{CE0E863C-20F1-4D2E-B694-02533994F48C}"/>
          </ac:picMkLst>
        </pc:picChg>
        <pc:picChg chg="del">
          <ac:chgData name="Boban Srezovski" userId="d2c5dd452d77a740" providerId="LiveId" clId="{A8980E63-7DA0-4A91-A5EC-80686255EB30}" dt="2022-03-22T01:23:22.145" v="2654" actId="478"/>
          <ac:picMkLst>
            <pc:docMk/>
            <pc:sldMk cId="43585419" sldId="511"/>
            <ac:picMk id="8" creationId="{8215FE42-31D3-4BC9-80D7-0DB82AF47F10}"/>
          </ac:picMkLst>
        </pc:picChg>
        <pc:picChg chg="del">
          <ac:chgData name="Boban Srezovski" userId="d2c5dd452d77a740" providerId="LiveId" clId="{A8980E63-7DA0-4A91-A5EC-80686255EB30}" dt="2022-03-22T01:23:23.361" v="2655" actId="478"/>
          <ac:picMkLst>
            <pc:docMk/>
            <pc:sldMk cId="43585419" sldId="511"/>
            <ac:picMk id="10" creationId="{2EF2A239-2C04-4CED-8CB7-C63BF7975860}"/>
          </ac:picMkLst>
        </pc:picChg>
      </pc:sldChg>
      <pc:sldChg chg="addSp delSp modSp mod ord">
        <pc:chgData name="Boban Srezovski" userId="d2c5dd452d77a740" providerId="LiveId" clId="{A8980E63-7DA0-4A91-A5EC-80686255EB30}" dt="2022-03-22T02:20:18.547" v="3474" actId="1076"/>
        <pc:sldMkLst>
          <pc:docMk/>
          <pc:sldMk cId="116073946" sldId="512"/>
        </pc:sldMkLst>
        <pc:spChg chg="mod">
          <ac:chgData name="Boban Srezovski" userId="d2c5dd452d77a740" providerId="LiveId" clId="{A8980E63-7DA0-4A91-A5EC-80686255EB30}" dt="2022-03-22T02:19:10.170" v="3444"/>
          <ac:spMkLst>
            <pc:docMk/>
            <pc:sldMk cId="116073946" sldId="512"/>
            <ac:spMk id="2" creationId="{0EA78ED8-8612-4764-BE35-F00851278351}"/>
          </ac:spMkLst>
        </pc:spChg>
        <pc:spChg chg="mod">
          <ac:chgData name="Boban Srezovski" userId="d2c5dd452d77a740" providerId="LiveId" clId="{A8980E63-7DA0-4A91-A5EC-80686255EB30}" dt="2022-03-22T02:19:36.334" v="3465" actId="242"/>
          <ac:spMkLst>
            <pc:docMk/>
            <pc:sldMk cId="116073946" sldId="512"/>
            <ac:spMk id="3" creationId="{DD3ABBE7-9D21-4775-9CA0-5730E3461D89}"/>
          </ac:spMkLst>
        </pc:spChg>
        <pc:spChg chg="del">
          <ac:chgData name="Boban Srezovski" userId="d2c5dd452d77a740" providerId="LiveId" clId="{A8980E63-7DA0-4A91-A5EC-80686255EB30}" dt="2022-03-22T02:19:13.541" v="3447" actId="478"/>
          <ac:spMkLst>
            <pc:docMk/>
            <pc:sldMk cId="116073946" sldId="512"/>
            <ac:spMk id="8" creationId="{59D4EE4F-30A3-4CFD-997C-B4CAE56898FC}"/>
          </ac:spMkLst>
        </pc:spChg>
        <pc:picChg chg="add del mod">
          <ac:chgData name="Boban Srezovski" userId="d2c5dd452d77a740" providerId="LiveId" clId="{A8980E63-7DA0-4A91-A5EC-80686255EB30}" dt="2022-03-22T02:20:14.037" v="3470" actId="478"/>
          <ac:picMkLst>
            <pc:docMk/>
            <pc:sldMk cId="116073946" sldId="512"/>
            <ac:picMk id="5" creationId="{2742B7A9-B2C5-4CBC-8519-D6CE25E63144}"/>
          </ac:picMkLst>
        </pc:picChg>
        <pc:picChg chg="del mod">
          <ac:chgData name="Boban Srezovski" userId="d2c5dd452d77a740" providerId="LiveId" clId="{A8980E63-7DA0-4A91-A5EC-80686255EB30}" dt="2022-03-22T02:19:11.596" v="3446" actId="478"/>
          <ac:picMkLst>
            <pc:docMk/>
            <pc:sldMk cId="116073946" sldId="512"/>
            <ac:picMk id="6" creationId="{2DC6BF3F-AAD9-446E-83AD-92949C57643A}"/>
          </ac:picMkLst>
        </pc:picChg>
        <pc:picChg chg="add del mod">
          <ac:chgData name="Boban Srezovski" userId="d2c5dd452d77a740" providerId="LiveId" clId="{A8980E63-7DA0-4A91-A5EC-80686255EB30}" dt="2022-03-22T02:20:14.742" v="3471" actId="478"/>
          <ac:picMkLst>
            <pc:docMk/>
            <pc:sldMk cId="116073946" sldId="512"/>
            <ac:picMk id="9" creationId="{EDE34B08-AC2A-4D16-B0D7-ED291C7A30E5}"/>
          </ac:picMkLst>
        </pc:picChg>
        <pc:picChg chg="add mod">
          <ac:chgData name="Boban Srezovski" userId="d2c5dd452d77a740" providerId="LiveId" clId="{A8980E63-7DA0-4A91-A5EC-80686255EB30}" dt="2022-03-22T02:20:18.547" v="3474" actId="1076"/>
          <ac:picMkLst>
            <pc:docMk/>
            <pc:sldMk cId="116073946" sldId="512"/>
            <ac:picMk id="11" creationId="{A45E5AE7-DBE1-4DBE-AE8E-883987C773C5}"/>
          </ac:picMkLst>
        </pc:picChg>
      </pc:sldChg>
      <pc:sldChg chg="delSp modSp mod">
        <pc:chgData name="Boban Srezovski" userId="d2c5dd452d77a740" providerId="LiveId" clId="{A8980E63-7DA0-4A91-A5EC-80686255EB30}" dt="2022-03-22T02:37:13.731" v="3980" actId="14100"/>
        <pc:sldMkLst>
          <pc:docMk/>
          <pc:sldMk cId="4161630059" sldId="513"/>
        </pc:sldMkLst>
        <pc:spChg chg="mod">
          <ac:chgData name="Boban Srezovski" userId="d2c5dd452d77a740" providerId="LiveId" clId="{A8980E63-7DA0-4A91-A5EC-80686255EB30}" dt="2022-03-22T02:36:12.241" v="3942"/>
          <ac:spMkLst>
            <pc:docMk/>
            <pc:sldMk cId="4161630059" sldId="513"/>
            <ac:spMk id="2" creationId="{0EA78ED8-8612-4764-BE35-F00851278351}"/>
          </ac:spMkLst>
        </pc:spChg>
        <pc:spChg chg="mod">
          <ac:chgData name="Boban Srezovski" userId="d2c5dd452d77a740" providerId="LiveId" clId="{A8980E63-7DA0-4A91-A5EC-80686255EB30}" dt="2022-03-22T02:37:13.731" v="3980" actId="14100"/>
          <ac:spMkLst>
            <pc:docMk/>
            <pc:sldMk cId="4161630059" sldId="513"/>
            <ac:spMk id="3" creationId="{DD3ABBE7-9D21-4775-9CA0-5730E3461D89}"/>
          </ac:spMkLst>
        </pc:spChg>
        <pc:picChg chg="del">
          <ac:chgData name="Boban Srezovski" userId="d2c5dd452d77a740" providerId="LiveId" clId="{A8980E63-7DA0-4A91-A5EC-80686255EB30}" dt="2022-03-22T02:36:07.277" v="3939" actId="478"/>
          <ac:picMkLst>
            <pc:docMk/>
            <pc:sldMk cId="4161630059" sldId="513"/>
            <ac:picMk id="5" creationId="{49107B04-64F4-47A3-A0CA-D661FEB431CA}"/>
          </ac:picMkLst>
        </pc:picChg>
      </pc:sldChg>
      <pc:sldChg chg="addSp delSp modSp mod">
        <pc:chgData name="Boban Srezovski" userId="d2c5dd452d77a740" providerId="LiveId" clId="{A8980E63-7DA0-4A91-A5EC-80686255EB30}" dt="2022-03-22T02:45:00.680" v="4199" actId="1076"/>
        <pc:sldMkLst>
          <pc:docMk/>
          <pc:sldMk cId="3872434755" sldId="514"/>
        </pc:sldMkLst>
        <pc:spChg chg="mod">
          <ac:chgData name="Boban Srezovski" userId="d2c5dd452d77a740" providerId="LiveId" clId="{A8980E63-7DA0-4A91-A5EC-80686255EB30}" dt="2022-03-22T02:44:15.130" v="4173" actId="6549"/>
          <ac:spMkLst>
            <pc:docMk/>
            <pc:sldMk cId="3872434755" sldId="514"/>
            <ac:spMk id="2" creationId="{C7A96D93-9E87-48AD-BD79-81B432B4DA80}"/>
          </ac:spMkLst>
        </pc:spChg>
        <pc:spChg chg="mod">
          <ac:chgData name="Boban Srezovski" userId="d2c5dd452d77a740" providerId="LiveId" clId="{A8980E63-7DA0-4A91-A5EC-80686255EB30}" dt="2022-03-22T02:44:54.684" v="4198" actId="242"/>
          <ac:spMkLst>
            <pc:docMk/>
            <pc:sldMk cId="3872434755" sldId="514"/>
            <ac:spMk id="3" creationId="{4C623ADE-979D-40F3-8B78-AC61C5F63862}"/>
          </ac:spMkLst>
        </pc:spChg>
        <pc:spChg chg="del">
          <ac:chgData name="Boban Srezovski" userId="d2c5dd452d77a740" providerId="LiveId" clId="{A8980E63-7DA0-4A91-A5EC-80686255EB30}" dt="2022-03-22T02:44:18.930" v="4175" actId="478"/>
          <ac:spMkLst>
            <pc:docMk/>
            <pc:sldMk cId="3872434755" sldId="514"/>
            <ac:spMk id="7" creationId="{8BAFA738-3C46-4B1E-9534-C5AD631C1E46}"/>
          </ac:spMkLst>
        </pc:spChg>
        <pc:picChg chg="del">
          <ac:chgData name="Boban Srezovski" userId="d2c5dd452d77a740" providerId="LiveId" clId="{A8980E63-7DA0-4A91-A5EC-80686255EB30}" dt="2022-03-22T02:44:16.555" v="4174" actId="478"/>
          <ac:picMkLst>
            <pc:docMk/>
            <pc:sldMk cId="3872434755" sldId="514"/>
            <ac:picMk id="5" creationId="{1027BBEB-BFAB-4B31-AA12-D4C5C36CE761}"/>
          </ac:picMkLst>
        </pc:picChg>
        <pc:picChg chg="add mod">
          <ac:chgData name="Boban Srezovski" userId="d2c5dd452d77a740" providerId="LiveId" clId="{A8980E63-7DA0-4A91-A5EC-80686255EB30}" dt="2022-03-22T02:45:00.680" v="4199" actId="1076"/>
          <ac:picMkLst>
            <pc:docMk/>
            <pc:sldMk cId="3872434755" sldId="514"/>
            <ac:picMk id="6" creationId="{5F0BF486-021B-4D17-BB97-E65E0E717E80}"/>
          </ac:picMkLst>
        </pc:picChg>
      </pc:sldChg>
      <pc:sldChg chg="addSp delSp modSp mod">
        <pc:chgData name="Boban Srezovski" userId="d2c5dd452d77a740" providerId="LiveId" clId="{A8980E63-7DA0-4A91-A5EC-80686255EB30}" dt="2022-03-22T02:49:02.889" v="4361" actId="1076"/>
        <pc:sldMkLst>
          <pc:docMk/>
          <pc:sldMk cId="1946452405" sldId="515"/>
        </pc:sldMkLst>
        <pc:spChg chg="mod">
          <ac:chgData name="Boban Srezovski" userId="d2c5dd452d77a740" providerId="LiveId" clId="{A8980E63-7DA0-4A91-A5EC-80686255EB30}" dt="2022-03-22T02:47:08.847" v="4282" actId="6549"/>
          <ac:spMkLst>
            <pc:docMk/>
            <pc:sldMk cId="1946452405" sldId="515"/>
            <ac:spMk id="2" creationId="{C7A96D93-9E87-48AD-BD79-81B432B4DA80}"/>
          </ac:spMkLst>
        </pc:spChg>
        <pc:spChg chg="mod">
          <ac:chgData name="Boban Srezovski" userId="d2c5dd452d77a740" providerId="LiveId" clId="{A8980E63-7DA0-4A91-A5EC-80686255EB30}" dt="2022-03-22T02:48:59.433" v="4359" actId="14100"/>
          <ac:spMkLst>
            <pc:docMk/>
            <pc:sldMk cId="1946452405" sldId="515"/>
            <ac:spMk id="3" creationId="{4C623ADE-979D-40F3-8B78-AC61C5F63862}"/>
          </ac:spMkLst>
        </pc:spChg>
        <pc:spChg chg="del">
          <ac:chgData name="Boban Srezovski" userId="d2c5dd452d77a740" providerId="LiveId" clId="{A8980E63-7DA0-4A91-A5EC-80686255EB30}" dt="2022-03-22T02:47:16.746" v="4285" actId="478"/>
          <ac:spMkLst>
            <pc:docMk/>
            <pc:sldMk cId="1946452405" sldId="515"/>
            <ac:spMk id="7" creationId="{8BAFA738-3C46-4B1E-9534-C5AD631C1E46}"/>
          </ac:spMkLst>
        </pc:spChg>
        <pc:picChg chg="add mod">
          <ac:chgData name="Boban Srezovski" userId="d2c5dd452d77a740" providerId="LiveId" clId="{A8980E63-7DA0-4A91-A5EC-80686255EB30}" dt="2022-03-22T02:49:02.889" v="4361" actId="1076"/>
          <ac:picMkLst>
            <pc:docMk/>
            <pc:sldMk cId="1946452405" sldId="515"/>
            <ac:picMk id="5" creationId="{924B9E38-7912-40DC-A37B-E69B31D7DC87}"/>
          </ac:picMkLst>
        </pc:picChg>
        <pc:picChg chg="del">
          <ac:chgData name="Boban Srezovski" userId="d2c5dd452d77a740" providerId="LiveId" clId="{A8980E63-7DA0-4A91-A5EC-80686255EB30}" dt="2022-03-22T02:47:15.602" v="4284" actId="478"/>
          <ac:picMkLst>
            <pc:docMk/>
            <pc:sldMk cId="1946452405" sldId="515"/>
            <ac:picMk id="6" creationId="{8E544718-1042-4AF9-A954-6EABFC14E779}"/>
          </ac:picMkLst>
        </pc:picChg>
      </pc:sldChg>
      <pc:sldChg chg="addSp delSp modSp mod">
        <pc:chgData name="Boban Srezovski" userId="d2c5dd452d77a740" providerId="LiveId" clId="{A8980E63-7DA0-4A91-A5EC-80686255EB30}" dt="2022-03-22T02:52:59.944" v="4436" actId="14100"/>
        <pc:sldMkLst>
          <pc:docMk/>
          <pc:sldMk cId="2339008674" sldId="516"/>
        </pc:sldMkLst>
        <pc:spChg chg="mod">
          <ac:chgData name="Boban Srezovski" userId="d2c5dd452d77a740" providerId="LiveId" clId="{A8980E63-7DA0-4A91-A5EC-80686255EB30}" dt="2022-03-22T02:52:36.464" v="4428"/>
          <ac:spMkLst>
            <pc:docMk/>
            <pc:sldMk cId="2339008674" sldId="516"/>
            <ac:spMk id="2" creationId="{C7A96D93-9E87-48AD-BD79-81B432B4DA80}"/>
          </ac:spMkLst>
        </pc:spChg>
        <pc:spChg chg="del">
          <ac:chgData name="Boban Srezovski" userId="d2c5dd452d77a740" providerId="LiveId" clId="{A8980E63-7DA0-4A91-A5EC-80686255EB30}" dt="2022-03-22T02:52:51.596" v="4431" actId="478"/>
          <ac:spMkLst>
            <pc:docMk/>
            <pc:sldMk cId="2339008674" sldId="516"/>
            <ac:spMk id="3" creationId="{4C623ADE-979D-40F3-8B78-AC61C5F63862}"/>
          </ac:spMkLst>
        </pc:spChg>
        <pc:spChg chg="add del mod">
          <ac:chgData name="Boban Srezovski" userId="d2c5dd452d77a740" providerId="LiveId" clId="{A8980E63-7DA0-4A91-A5EC-80686255EB30}" dt="2022-03-22T02:52:52.650" v="4432" actId="478"/>
          <ac:spMkLst>
            <pc:docMk/>
            <pc:sldMk cId="2339008674" sldId="516"/>
            <ac:spMk id="6" creationId="{6EBE9BF2-A7C9-4849-BAE0-EB948D261605}"/>
          </ac:spMkLst>
        </pc:spChg>
        <pc:spChg chg="del">
          <ac:chgData name="Boban Srezovski" userId="d2c5dd452d77a740" providerId="LiveId" clId="{A8980E63-7DA0-4A91-A5EC-80686255EB30}" dt="2022-03-22T02:52:38.906" v="4430" actId="478"/>
          <ac:spMkLst>
            <pc:docMk/>
            <pc:sldMk cId="2339008674" sldId="516"/>
            <ac:spMk id="7" creationId="{8BAFA738-3C46-4B1E-9534-C5AD631C1E46}"/>
          </ac:spMkLst>
        </pc:spChg>
        <pc:picChg chg="del">
          <ac:chgData name="Boban Srezovski" userId="d2c5dd452d77a740" providerId="LiveId" clId="{A8980E63-7DA0-4A91-A5EC-80686255EB30}" dt="2022-03-22T02:52:37.603" v="4429" actId="478"/>
          <ac:picMkLst>
            <pc:docMk/>
            <pc:sldMk cId="2339008674" sldId="516"/>
            <ac:picMk id="5" creationId="{44659CB2-7871-44EF-8DAC-6DE8D9302C72}"/>
          </ac:picMkLst>
        </pc:picChg>
        <pc:picChg chg="add mod">
          <ac:chgData name="Boban Srezovski" userId="d2c5dd452d77a740" providerId="LiveId" clId="{A8980E63-7DA0-4A91-A5EC-80686255EB30}" dt="2022-03-22T02:52:59.944" v="4436" actId="14100"/>
          <ac:picMkLst>
            <pc:docMk/>
            <pc:sldMk cId="2339008674" sldId="516"/>
            <ac:picMk id="9" creationId="{4B5B42DF-9116-4F72-AAF4-B419668C23B3}"/>
          </ac:picMkLst>
        </pc:picChg>
      </pc:sldChg>
      <pc:sldChg chg="addSp delSp modSp mod">
        <pc:chgData name="Boban Srezovski" userId="d2c5dd452d77a740" providerId="LiveId" clId="{A8980E63-7DA0-4A91-A5EC-80686255EB30}" dt="2022-03-22T02:56:59.696" v="4519" actId="1076"/>
        <pc:sldMkLst>
          <pc:docMk/>
          <pc:sldMk cId="4087560424" sldId="517"/>
        </pc:sldMkLst>
        <pc:spChg chg="mod">
          <ac:chgData name="Boban Srezovski" userId="d2c5dd452d77a740" providerId="LiveId" clId="{A8980E63-7DA0-4A91-A5EC-80686255EB30}" dt="2022-03-22T02:55:58.771" v="4509"/>
          <ac:spMkLst>
            <pc:docMk/>
            <pc:sldMk cId="4087560424" sldId="517"/>
            <ac:spMk id="2" creationId="{FDC2B1CD-0C0A-4571-8BE5-4BB8B94F84AE}"/>
          </ac:spMkLst>
        </pc:spChg>
        <pc:spChg chg="del">
          <ac:chgData name="Boban Srezovski" userId="d2c5dd452d77a740" providerId="LiveId" clId="{A8980E63-7DA0-4A91-A5EC-80686255EB30}" dt="2022-03-22T02:56:03.268" v="4511" actId="478"/>
          <ac:spMkLst>
            <pc:docMk/>
            <pc:sldMk cId="4087560424" sldId="517"/>
            <ac:spMk id="3" creationId="{1906DDB9-65F8-4384-A038-E1CF26CD40D9}"/>
          </ac:spMkLst>
        </pc:spChg>
        <pc:spChg chg="add del mod">
          <ac:chgData name="Boban Srezovski" userId="d2c5dd452d77a740" providerId="LiveId" clId="{A8980E63-7DA0-4A91-A5EC-80686255EB30}" dt="2022-03-22T02:56:11.618" v="4512" actId="22"/>
          <ac:spMkLst>
            <pc:docMk/>
            <pc:sldMk cId="4087560424" sldId="517"/>
            <ac:spMk id="6" creationId="{757C1926-1EA2-4217-AEF2-CFDC1996738F}"/>
          </ac:spMkLst>
        </pc:spChg>
        <pc:picChg chg="del">
          <ac:chgData name="Boban Srezovski" userId="d2c5dd452d77a740" providerId="LiveId" clId="{A8980E63-7DA0-4A91-A5EC-80686255EB30}" dt="2022-03-22T02:56:00.001" v="4510" actId="478"/>
          <ac:picMkLst>
            <pc:docMk/>
            <pc:sldMk cId="4087560424" sldId="517"/>
            <ac:picMk id="5" creationId="{90306778-058D-4F40-A07B-0A0A11AF2AC3}"/>
          </ac:picMkLst>
        </pc:picChg>
        <pc:picChg chg="add mod ord">
          <ac:chgData name="Boban Srezovski" userId="d2c5dd452d77a740" providerId="LiveId" clId="{A8980E63-7DA0-4A91-A5EC-80686255EB30}" dt="2022-03-22T02:56:44.672" v="4516" actId="1076"/>
          <ac:picMkLst>
            <pc:docMk/>
            <pc:sldMk cId="4087560424" sldId="517"/>
            <ac:picMk id="8" creationId="{918C09E5-1F32-4EF6-821F-2D805A327134}"/>
          </ac:picMkLst>
        </pc:picChg>
        <pc:picChg chg="add mod modCrop">
          <ac:chgData name="Boban Srezovski" userId="d2c5dd452d77a740" providerId="LiveId" clId="{A8980E63-7DA0-4A91-A5EC-80686255EB30}" dt="2022-03-22T02:56:59.696" v="4519" actId="1076"/>
          <ac:picMkLst>
            <pc:docMk/>
            <pc:sldMk cId="4087560424" sldId="517"/>
            <ac:picMk id="10" creationId="{5389EE4F-BC38-486E-BA4A-CB5EF05E4362}"/>
          </ac:picMkLst>
        </pc:picChg>
      </pc:sldChg>
      <pc:sldChg chg="addSp delSp modSp mod">
        <pc:chgData name="Boban Srezovski" userId="d2c5dd452d77a740" providerId="LiveId" clId="{A8980E63-7DA0-4A91-A5EC-80686255EB30}" dt="2022-03-22T02:58:54.929" v="4556" actId="1076"/>
        <pc:sldMkLst>
          <pc:docMk/>
          <pc:sldMk cId="2750339034" sldId="518"/>
        </pc:sldMkLst>
        <pc:spChg chg="mod">
          <ac:chgData name="Boban Srezovski" userId="d2c5dd452d77a740" providerId="LiveId" clId="{A8980E63-7DA0-4A91-A5EC-80686255EB30}" dt="2022-03-22T02:57:24.439" v="4524"/>
          <ac:spMkLst>
            <pc:docMk/>
            <pc:sldMk cId="2750339034" sldId="518"/>
            <ac:spMk id="2" creationId="{FDC2B1CD-0C0A-4571-8BE5-4BB8B94F84AE}"/>
          </ac:spMkLst>
        </pc:spChg>
        <pc:spChg chg="mod">
          <ac:chgData name="Boban Srezovski" userId="d2c5dd452d77a740" providerId="LiveId" clId="{A8980E63-7DA0-4A91-A5EC-80686255EB30}" dt="2022-03-22T02:58:52.920" v="4555" actId="20577"/>
          <ac:spMkLst>
            <pc:docMk/>
            <pc:sldMk cId="2750339034" sldId="518"/>
            <ac:spMk id="3" creationId="{1906DDB9-65F8-4384-A038-E1CF26CD40D9}"/>
          </ac:spMkLst>
        </pc:spChg>
        <pc:picChg chg="add mod">
          <ac:chgData name="Boban Srezovski" userId="d2c5dd452d77a740" providerId="LiveId" clId="{A8980E63-7DA0-4A91-A5EC-80686255EB30}" dt="2022-03-22T02:58:54.929" v="4556" actId="1076"/>
          <ac:picMkLst>
            <pc:docMk/>
            <pc:sldMk cId="2750339034" sldId="518"/>
            <ac:picMk id="5" creationId="{D88AB865-7AB2-491C-B5A3-5E229BADA86A}"/>
          </ac:picMkLst>
        </pc:picChg>
        <pc:picChg chg="del">
          <ac:chgData name="Boban Srezovski" userId="d2c5dd452d77a740" providerId="LiveId" clId="{A8980E63-7DA0-4A91-A5EC-80686255EB30}" dt="2022-03-22T02:57:30.217" v="4526" actId="478"/>
          <ac:picMkLst>
            <pc:docMk/>
            <pc:sldMk cId="2750339034" sldId="518"/>
            <ac:picMk id="10" creationId="{BA7420B8-41B6-4387-BE95-1E70869A2B95}"/>
          </ac:picMkLst>
        </pc:picChg>
      </pc:sldChg>
      <pc:sldChg chg="addSp delSp modSp mod">
        <pc:chgData name="Boban Srezovski" userId="d2c5dd452d77a740" providerId="LiveId" clId="{A8980E63-7DA0-4A91-A5EC-80686255EB30}" dt="2022-03-22T03:00:20.288" v="4592" actId="1076"/>
        <pc:sldMkLst>
          <pc:docMk/>
          <pc:sldMk cId="3931725337" sldId="519"/>
        </pc:sldMkLst>
        <pc:spChg chg="mod">
          <ac:chgData name="Boban Srezovski" userId="d2c5dd452d77a740" providerId="LiveId" clId="{A8980E63-7DA0-4A91-A5EC-80686255EB30}" dt="2022-03-22T02:59:12.477" v="4557"/>
          <ac:spMkLst>
            <pc:docMk/>
            <pc:sldMk cId="3931725337" sldId="519"/>
            <ac:spMk id="2" creationId="{FDC2B1CD-0C0A-4571-8BE5-4BB8B94F84AE}"/>
          </ac:spMkLst>
        </pc:spChg>
        <pc:spChg chg="mod">
          <ac:chgData name="Boban Srezovski" userId="d2c5dd452d77a740" providerId="LiveId" clId="{A8980E63-7DA0-4A91-A5EC-80686255EB30}" dt="2022-03-22T02:59:57.313" v="4584" actId="11"/>
          <ac:spMkLst>
            <pc:docMk/>
            <pc:sldMk cId="3931725337" sldId="519"/>
            <ac:spMk id="3" creationId="{1906DDB9-65F8-4384-A038-E1CF26CD40D9}"/>
          </ac:spMkLst>
        </pc:spChg>
        <pc:picChg chg="add mod">
          <ac:chgData name="Boban Srezovski" userId="d2c5dd452d77a740" providerId="LiveId" clId="{A8980E63-7DA0-4A91-A5EC-80686255EB30}" dt="2022-03-22T03:00:20.288" v="4592" actId="1076"/>
          <ac:picMkLst>
            <pc:docMk/>
            <pc:sldMk cId="3931725337" sldId="519"/>
            <ac:picMk id="5" creationId="{B3E50836-78B9-4FA6-B881-C105AC544908}"/>
          </ac:picMkLst>
        </pc:picChg>
        <pc:picChg chg="del">
          <ac:chgData name="Boban Srezovski" userId="d2c5dd452d77a740" providerId="LiveId" clId="{A8980E63-7DA0-4A91-A5EC-80686255EB30}" dt="2022-03-22T02:59:13.489" v="4558" actId="478"/>
          <ac:picMkLst>
            <pc:docMk/>
            <pc:sldMk cId="3931725337" sldId="519"/>
            <ac:picMk id="8" creationId="{8B530D51-E44B-4AD9-98E3-A758896A4EFE}"/>
          </ac:picMkLst>
        </pc:picChg>
      </pc:sldChg>
      <pc:sldChg chg="addSp delSp modSp mod">
        <pc:chgData name="Boban Srezovski" userId="d2c5dd452d77a740" providerId="LiveId" clId="{A8980E63-7DA0-4A91-A5EC-80686255EB30}" dt="2022-03-22T03:01:07.424" v="4601" actId="1076"/>
        <pc:sldMkLst>
          <pc:docMk/>
          <pc:sldMk cId="3731765550" sldId="520"/>
        </pc:sldMkLst>
        <pc:spChg chg="mod">
          <ac:chgData name="Boban Srezovski" userId="d2c5dd452d77a740" providerId="LiveId" clId="{A8980E63-7DA0-4A91-A5EC-80686255EB30}" dt="2022-03-22T03:00:34.125" v="4593"/>
          <ac:spMkLst>
            <pc:docMk/>
            <pc:sldMk cId="3731765550" sldId="520"/>
            <ac:spMk id="2" creationId="{FDC2B1CD-0C0A-4571-8BE5-4BB8B94F84AE}"/>
          </ac:spMkLst>
        </pc:spChg>
        <pc:spChg chg="mod">
          <ac:chgData name="Boban Srezovski" userId="d2c5dd452d77a740" providerId="LiveId" clId="{A8980E63-7DA0-4A91-A5EC-80686255EB30}" dt="2022-03-22T03:00:52.352" v="4597" actId="11"/>
          <ac:spMkLst>
            <pc:docMk/>
            <pc:sldMk cId="3731765550" sldId="520"/>
            <ac:spMk id="3" creationId="{1906DDB9-65F8-4384-A038-E1CF26CD40D9}"/>
          </ac:spMkLst>
        </pc:spChg>
        <pc:picChg chg="del">
          <ac:chgData name="Boban Srezovski" userId="d2c5dd452d77a740" providerId="LiveId" clId="{A8980E63-7DA0-4A91-A5EC-80686255EB30}" dt="2022-03-22T03:00:55.001" v="4598" actId="478"/>
          <ac:picMkLst>
            <pc:docMk/>
            <pc:sldMk cId="3731765550" sldId="520"/>
            <ac:picMk id="5" creationId="{EA9519C6-F603-404B-82AA-DFC4A3E9A4A8}"/>
          </ac:picMkLst>
        </pc:picChg>
        <pc:picChg chg="add mod">
          <ac:chgData name="Boban Srezovski" userId="d2c5dd452d77a740" providerId="LiveId" clId="{A8980E63-7DA0-4A91-A5EC-80686255EB30}" dt="2022-03-22T03:01:07.424" v="4601" actId="1076"/>
          <ac:picMkLst>
            <pc:docMk/>
            <pc:sldMk cId="3731765550" sldId="520"/>
            <ac:picMk id="6" creationId="{1A7C8635-43A9-4038-9878-725D4098C668}"/>
          </ac:picMkLst>
        </pc:picChg>
      </pc:sldChg>
      <pc:sldChg chg="delSp modSp mod">
        <pc:chgData name="Boban Srezovski" userId="d2c5dd452d77a740" providerId="LiveId" clId="{A8980E63-7DA0-4A91-A5EC-80686255EB30}" dt="2022-03-22T03:01:55.601" v="4624" actId="404"/>
        <pc:sldMkLst>
          <pc:docMk/>
          <pc:sldMk cId="1444304909" sldId="521"/>
        </pc:sldMkLst>
        <pc:spChg chg="mod">
          <ac:chgData name="Boban Srezovski" userId="d2c5dd452d77a740" providerId="LiveId" clId="{A8980E63-7DA0-4A91-A5EC-80686255EB30}" dt="2022-03-22T03:01:55.601" v="4624" actId="404"/>
          <ac:spMkLst>
            <pc:docMk/>
            <pc:sldMk cId="1444304909" sldId="521"/>
            <ac:spMk id="2" creationId="{FDC2B1CD-0C0A-4571-8BE5-4BB8B94F84AE}"/>
          </ac:spMkLst>
        </pc:spChg>
        <pc:spChg chg="mod">
          <ac:chgData name="Boban Srezovski" userId="d2c5dd452d77a740" providerId="LiveId" clId="{A8980E63-7DA0-4A91-A5EC-80686255EB30}" dt="2022-03-22T03:01:42.361" v="4618" actId="242"/>
          <ac:spMkLst>
            <pc:docMk/>
            <pc:sldMk cId="1444304909" sldId="521"/>
            <ac:spMk id="3" creationId="{1906DDB9-65F8-4384-A038-E1CF26CD40D9}"/>
          </ac:spMkLst>
        </pc:spChg>
        <pc:spChg chg="del">
          <ac:chgData name="Boban Srezovski" userId="d2c5dd452d77a740" providerId="LiveId" clId="{A8980E63-7DA0-4A91-A5EC-80686255EB30}" dt="2022-03-22T03:01:28.433" v="4605" actId="478"/>
          <ac:spMkLst>
            <pc:docMk/>
            <pc:sldMk cId="1444304909" sldId="521"/>
            <ac:spMk id="8" creationId="{7B2BA208-1BDD-479F-A3FC-8C41FF9B5D7D}"/>
          </ac:spMkLst>
        </pc:spChg>
        <pc:picChg chg="del">
          <ac:chgData name="Boban Srezovski" userId="d2c5dd452d77a740" providerId="LiveId" clId="{A8980E63-7DA0-4A91-A5EC-80686255EB30}" dt="2022-03-22T03:01:27.097" v="4604" actId="478"/>
          <ac:picMkLst>
            <pc:docMk/>
            <pc:sldMk cId="1444304909" sldId="521"/>
            <ac:picMk id="6" creationId="{2E6CF7C9-1C1E-4B22-B9EA-6104F887FB95}"/>
          </ac:picMkLst>
        </pc:picChg>
      </pc:sldChg>
      <pc:sldChg chg="addSp delSp modSp mod">
        <pc:chgData name="Boban Srezovski" userId="d2c5dd452d77a740" providerId="LiveId" clId="{A8980E63-7DA0-4A91-A5EC-80686255EB30}" dt="2022-03-22T03:03:27.642" v="4672" actId="14100"/>
        <pc:sldMkLst>
          <pc:docMk/>
          <pc:sldMk cId="3231179653" sldId="522"/>
        </pc:sldMkLst>
        <pc:spChg chg="mod">
          <ac:chgData name="Boban Srezovski" userId="d2c5dd452d77a740" providerId="LiveId" clId="{A8980E63-7DA0-4A91-A5EC-80686255EB30}" dt="2022-03-22T03:02:08.698" v="4626" actId="404"/>
          <ac:spMkLst>
            <pc:docMk/>
            <pc:sldMk cId="3231179653" sldId="522"/>
            <ac:spMk id="2" creationId="{FDC2B1CD-0C0A-4571-8BE5-4BB8B94F84AE}"/>
          </ac:spMkLst>
        </pc:spChg>
        <pc:spChg chg="mod">
          <ac:chgData name="Boban Srezovski" userId="d2c5dd452d77a740" providerId="LiveId" clId="{A8980E63-7DA0-4A91-A5EC-80686255EB30}" dt="2022-03-22T03:03:07.976" v="4668" actId="20577"/>
          <ac:spMkLst>
            <pc:docMk/>
            <pc:sldMk cId="3231179653" sldId="522"/>
            <ac:spMk id="3" creationId="{1906DDB9-65F8-4384-A038-E1CF26CD40D9}"/>
          </ac:spMkLst>
        </pc:spChg>
        <pc:picChg chg="del">
          <ac:chgData name="Boban Srezovski" userId="d2c5dd452d77a740" providerId="LiveId" clId="{A8980E63-7DA0-4A91-A5EC-80686255EB30}" dt="2022-03-22T03:02:10.514" v="4627" actId="478"/>
          <ac:picMkLst>
            <pc:docMk/>
            <pc:sldMk cId="3231179653" sldId="522"/>
            <ac:picMk id="5" creationId="{FC06269A-2899-48ED-92D3-3D74E60714A2}"/>
          </ac:picMkLst>
        </pc:picChg>
        <pc:picChg chg="add mod">
          <ac:chgData name="Boban Srezovski" userId="d2c5dd452d77a740" providerId="LiveId" clId="{A8980E63-7DA0-4A91-A5EC-80686255EB30}" dt="2022-03-22T03:03:27.642" v="4672" actId="14100"/>
          <ac:picMkLst>
            <pc:docMk/>
            <pc:sldMk cId="3231179653" sldId="522"/>
            <ac:picMk id="6" creationId="{B8EA8EE5-65E0-42C6-AAD5-FA92AA9D0F2E}"/>
          </ac:picMkLst>
        </pc:picChg>
      </pc:sldChg>
      <pc:sldChg chg="addSp delSp modSp mod">
        <pc:chgData name="Boban Srezovski" userId="d2c5dd452d77a740" providerId="LiveId" clId="{A8980E63-7DA0-4A91-A5EC-80686255EB30}" dt="2022-03-22T03:12:15.648" v="4803" actId="14100"/>
        <pc:sldMkLst>
          <pc:docMk/>
          <pc:sldMk cId="100236845" sldId="523"/>
        </pc:sldMkLst>
        <pc:spChg chg="mod">
          <ac:chgData name="Boban Srezovski" userId="d2c5dd452d77a740" providerId="LiveId" clId="{A8980E63-7DA0-4A91-A5EC-80686255EB30}" dt="2022-03-22T03:11:26.317" v="4782"/>
          <ac:spMkLst>
            <pc:docMk/>
            <pc:sldMk cId="100236845" sldId="523"/>
            <ac:spMk id="2" creationId="{FDC2B1CD-0C0A-4571-8BE5-4BB8B94F84AE}"/>
          </ac:spMkLst>
        </pc:spChg>
        <pc:spChg chg="mod">
          <ac:chgData name="Boban Srezovski" userId="d2c5dd452d77a740" providerId="LiveId" clId="{A8980E63-7DA0-4A91-A5EC-80686255EB30}" dt="2022-03-22T03:12:15.648" v="4803" actId="14100"/>
          <ac:spMkLst>
            <pc:docMk/>
            <pc:sldMk cId="100236845" sldId="523"/>
            <ac:spMk id="3" creationId="{1906DDB9-65F8-4384-A038-E1CF26CD40D9}"/>
          </ac:spMkLst>
        </pc:spChg>
        <pc:picChg chg="add mod">
          <ac:chgData name="Boban Srezovski" userId="d2c5dd452d77a740" providerId="LiveId" clId="{A8980E63-7DA0-4A91-A5EC-80686255EB30}" dt="2022-03-22T03:12:11.599" v="4802" actId="1076"/>
          <ac:picMkLst>
            <pc:docMk/>
            <pc:sldMk cId="100236845" sldId="523"/>
            <ac:picMk id="5" creationId="{B909EA2E-561E-4480-9146-30D9A6A0F288}"/>
          </ac:picMkLst>
        </pc:picChg>
        <pc:picChg chg="del">
          <ac:chgData name="Boban Srezovski" userId="d2c5dd452d77a740" providerId="LiveId" clId="{A8980E63-7DA0-4A91-A5EC-80686255EB30}" dt="2022-03-22T03:11:31.815" v="4784" actId="478"/>
          <ac:picMkLst>
            <pc:docMk/>
            <pc:sldMk cId="100236845" sldId="523"/>
            <ac:picMk id="6" creationId="{D2EDDF2A-EA6B-41D6-A9D1-C9783039EC69}"/>
          </ac:picMkLst>
        </pc:picChg>
      </pc:sldChg>
      <pc:sldChg chg="addSp delSp modSp mod">
        <pc:chgData name="Boban Srezovski" userId="d2c5dd452d77a740" providerId="LiveId" clId="{A8980E63-7DA0-4A91-A5EC-80686255EB30}" dt="2022-03-22T03:12:56.671" v="4820" actId="1076"/>
        <pc:sldMkLst>
          <pc:docMk/>
          <pc:sldMk cId="3908206068" sldId="524"/>
        </pc:sldMkLst>
        <pc:spChg chg="mod">
          <ac:chgData name="Boban Srezovski" userId="d2c5dd452d77a740" providerId="LiveId" clId="{A8980E63-7DA0-4A91-A5EC-80686255EB30}" dt="2022-03-22T03:12:26.100" v="4804"/>
          <ac:spMkLst>
            <pc:docMk/>
            <pc:sldMk cId="3908206068" sldId="524"/>
            <ac:spMk id="2" creationId="{FDC2B1CD-0C0A-4571-8BE5-4BB8B94F84AE}"/>
          </ac:spMkLst>
        </pc:spChg>
        <pc:spChg chg="mod">
          <ac:chgData name="Boban Srezovski" userId="d2c5dd452d77a740" providerId="LiveId" clId="{A8980E63-7DA0-4A91-A5EC-80686255EB30}" dt="2022-03-22T03:12:37.600" v="4815" actId="6549"/>
          <ac:spMkLst>
            <pc:docMk/>
            <pc:sldMk cId="3908206068" sldId="524"/>
            <ac:spMk id="3" creationId="{1906DDB9-65F8-4384-A038-E1CF26CD40D9}"/>
          </ac:spMkLst>
        </pc:spChg>
        <pc:picChg chg="del">
          <ac:chgData name="Boban Srezovski" userId="d2c5dd452d77a740" providerId="LiveId" clId="{A8980E63-7DA0-4A91-A5EC-80686255EB30}" dt="2022-03-22T03:12:27.312" v="4805" actId="478"/>
          <ac:picMkLst>
            <pc:docMk/>
            <pc:sldMk cId="3908206068" sldId="524"/>
            <ac:picMk id="5" creationId="{3EABAFB1-A498-41B1-B629-DA5AE20894D3}"/>
          </ac:picMkLst>
        </pc:picChg>
        <pc:picChg chg="add mod">
          <ac:chgData name="Boban Srezovski" userId="d2c5dd452d77a740" providerId="LiveId" clId="{A8980E63-7DA0-4A91-A5EC-80686255EB30}" dt="2022-03-22T03:12:56.671" v="4820" actId="1076"/>
          <ac:picMkLst>
            <pc:docMk/>
            <pc:sldMk cId="3908206068" sldId="524"/>
            <ac:picMk id="6" creationId="{4FE0528E-3FDB-499E-9E18-86611F7A4CBF}"/>
          </ac:picMkLst>
        </pc:picChg>
      </pc:sldChg>
      <pc:sldChg chg="addSp delSp modSp mod">
        <pc:chgData name="Boban Srezovski" userId="d2c5dd452d77a740" providerId="LiveId" clId="{A8980E63-7DA0-4A91-A5EC-80686255EB30}" dt="2022-03-22T03:15:06.553" v="4873" actId="20577"/>
        <pc:sldMkLst>
          <pc:docMk/>
          <pc:sldMk cId="2494142927" sldId="525"/>
        </pc:sldMkLst>
        <pc:spChg chg="mod">
          <ac:chgData name="Boban Srezovski" userId="d2c5dd452d77a740" providerId="LiveId" clId="{A8980E63-7DA0-4A91-A5EC-80686255EB30}" dt="2022-03-22T03:14:05.103" v="4849"/>
          <ac:spMkLst>
            <pc:docMk/>
            <pc:sldMk cId="2494142927" sldId="525"/>
            <ac:spMk id="2" creationId="{FDC2B1CD-0C0A-4571-8BE5-4BB8B94F84AE}"/>
          </ac:spMkLst>
        </pc:spChg>
        <pc:spChg chg="mod">
          <ac:chgData name="Boban Srezovski" userId="d2c5dd452d77a740" providerId="LiveId" clId="{A8980E63-7DA0-4A91-A5EC-80686255EB30}" dt="2022-03-22T03:15:06.553" v="4873" actId="20577"/>
          <ac:spMkLst>
            <pc:docMk/>
            <pc:sldMk cId="2494142927" sldId="525"/>
            <ac:spMk id="3" creationId="{1906DDB9-65F8-4384-A038-E1CF26CD40D9}"/>
          </ac:spMkLst>
        </pc:spChg>
        <pc:picChg chg="add mod">
          <ac:chgData name="Boban Srezovski" userId="d2c5dd452d77a740" providerId="LiveId" clId="{A8980E63-7DA0-4A91-A5EC-80686255EB30}" dt="2022-03-22T03:14:49.111" v="4867" actId="1076"/>
          <ac:picMkLst>
            <pc:docMk/>
            <pc:sldMk cId="2494142927" sldId="525"/>
            <ac:picMk id="5" creationId="{3823414A-FCC2-41E8-AB48-C50D2A422CB0}"/>
          </ac:picMkLst>
        </pc:picChg>
        <pc:picChg chg="del mod">
          <ac:chgData name="Boban Srezovski" userId="d2c5dd452d77a740" providerId="LiveId" clId="{A8980E63-7DA0-4A91-A5EC-80686255EB30}" dt="2022-03-22T03:14:05.769" v="4851" actId="478"/>
          <ac:picMkLst>
            <pc:docMk/>
            <pc:sldMk cId="2494142927" sldId="525"/>
            <ac:picMk id="6" creationId="{C49A0A32-53E4-42D7-92F1-FB9909992CA1}"/>
          </ac:picMkLst>
        </pc:picChg>
      </pc:sldChg>
      <pc:sldChg chg="addSp delSp modSp mod">
        <pc:chgData name="Boban Srezovski" userId="d2c5dd452d77a740" providerId="LiveId" clId="{A8980E63-7DA0-4A91-A5EC-80686255EB30}" dt="2022-03-22T03:16:07.302" v="4895" actId="242"/>
        <pc:sldMkLst>
          <pc:docMk/>
          <pc:sldMk cId="3374326372" sldId="526"/>
        </pc:sldMkLst>
        <pc:spChg chg="mod">
          <ac:chgData name="Boban Srezovski" userId="d2c5dd452d77a740" providerId="LiveId" clId="{A8980E63-7DA0-4A91-A5EC-80686255EB30}" dt="2022-03-22T03:15:27.635" v="4876"/>
          <ac:spMkLst>
            <pc:docMk/>
            <pc:sldMk cId="3374326372" sldId="526"/>
            <ac:spMk id="2" creationId="{FDC2B1CD-0C0A-4571-8BE5-4BB8B94F84AE}"/>
          </ac:spMkLst>
        </pc:spChg>
        <pc:spChg chg="mod">
          <ac:chgData name="Boban Srezovski" userId="d2c5dd452d77a740" providerId="LiveId" clId="{A8980E63-7DA0-4A91-A5EC-80686255EB30}" dt="2022-03-22T03:16:07.302" v="4895" actId="242"/>
          <ac:spMkLst>
            <pc:docMk/>
            <pc:sldMk cId="3374326372" sldId="526"/>
            <ac:spMk id="3" creationId="{1906DDB9-65F8-4384-A038-E1CF26CD40D9}"/>
          </ac:spMkLst>
        </pc:spChg>
        <pc:picChg chg="del">
          <ac:chgData name="Boban Srezovski" userId="d2c5dd452d77a740" providerId="LiveId" clId="{A8980E63-7DA0-4A91-A5EC-80686255EB30}" dt="2022-03-22T03:15:21.673" v="4874" actId="478"/>
          <ac:picMkLst>
            <pc:docMk/>
            <pc:sldMk cId="3374326372" sldId="526"/>
            <ac:picMk id="5" creationId="{CE9FFEA5-973A-4DC4-A3C3-7F0A52465995}"/>
          </ac:picMkLst>
        </pc:picChg>
        <pc:picChg chg="add mod">
          <ac:chgData name="Boban Srezovski" userId="d2c5dd452d77a740" providerId="LiveId" clId="{A8980E63-7DA0-4A91-A5EC-80686255EB30}" dt="2022-03-22T03:16:01.895" v="4893" actId="1076"/>
          <ac:picMkLst>
            <pc:docMk/>
            <pc:sldMk cId="3374326372" sldId="526"/>
            <ac:picMk id="6" creationId="{09F6A8D8-E0AE-4DCB-9A32-296257C41140}"/>
          </ac:picMkLst>
        </pc:picChg>
      </pc:sldChg>
      <pc:sldChg chg="addSp delSp modSp mod">
        <pc:chgData name="Boban Srezovski" userId="d2c5dd452d77a740" providerId="LiveId" clId="{A8980E63-7DA0-4A91-A5EC-80686255EB30}" dt="2022-03-22T03:17:43.742" v="4947" actId="1076"/>
        <pc:sldMkLst>
          <pc:docMk/>
          <pc:sldMk cId="2261989240" sldId="527"/>
        </pc:sldMkLst>
        <pc:spChg chg="mod">
          <ac:chgData name="Boban Srezovski" userId="d2c5dd452d77a740" providerId="LiveId" clId="{A8980E63-7DA0-4A91-A5EC-80686255EB30}" dt="2022-03-22T03:17:06.015" v="4928"/>
          <ac:spMkLst>
            <pc:docMk/>
            <pc:sldMk cId="2261989240" sldId="527"/>
            <ac:spMk id="2" creationId="{FDC2B1CD-0C0A-4571-8BE5-4BB8B94F84AE}"/>
          </ac:spMkLst>
        </pc:spChg>
        <pc:spChg chg="mod">
          <ac:chgData name="Boban Srezovski" userId="d2c5dd452d77a740" providerId="LiveId" clId="{A8980E63-7DA0-4A91-A5EC-80686255EB30}" dt="2022-03-22T03:17:41.962" v="4946" actId="20577"/>
          <ac:spMkLst>
            <pc:docMk/>
            <pc:sldMk cId="2261989240" sldId="527"/>
            <ac:spMk id="3" creationId="{1906DDB9-65F8-4384-A038-E1CF26CD40D9}"/>
          </ac:spMkLst>
        </pc:spChg>
        <pc:picChg chg="add mod">
          <ac:chgData name="Boban Srezovski" userId="d2c5dd452d77a740" providerId="LiveId" clId="{A8980E63-7DA0-4A91-A5EC-80686255EB30}" dt="2022-03-22T03:17:43.742" v="4947" actId="1076"/>
          <ac:picMkLst>
            <pc:docMk/>
            <pc:sldMk cId="2261989240" sldId="527"/>
            <ac:picMk id="5" creationId="{F8DC239C-5453-4E36-BE74-8DE172CA4A01}"/>
          </ac:picMkLst>
        </pc:picChg>
        <pc:picChg chg="del">
          <ac:chgData name="Boban Srezovski" userId="d2c5dd452d77a740" providerId="LiveId" clId="{A8980E63-7DA0-4A91-A5EC-80686255EB30}" dt="2022-03-22T03:17:07.089" v="4929" actId="478"/>
          <ac:picMkLst>
            <pc:docMk/>
            <pc:sldMk cId="2261989240" sldId="527"/>
            <ac:picMk id="6" creationId="{44819885-FF66-4E59-A4BD-29C8C859E966}"/>
          </ac:picMkLst>
        </pc:picChg>
        <pc:picChg chg="del">
          <ac:chgData name="Boban Srezovski" userId="d2c5dd452d77a740" providerId="LiveId" clId="{A8980E63-7DA0-4A91-A5EC-80686255EB30}" dt="2022-03-22T03:17:07.408" v="4930" actId="478"/>
          <ac:picMkLst>
            <pc:docMk/>
            <pc:sldMk cId="2261989240" sldId="527"/>
            <ac:picMk id="8" creationId="{7370FC1F-1AAB-40E2-AA8A-95672C5CDABA}"/>
          </ac:picMkLst>
        </pc:picChg>
      </pc:sldChg>
      <pc:sldChg chg="addSp delSp modSp mod">
        <pc:chgData name="Boban Srezovski" userId="d2c5dd452d77a740" providerId="LiveId" clId="{A8980E63-7DA0-4A91-A5EC-80686255EB30}" dt="2022-03-22T03:19:54.847" v="5011" actId="1076"/>
        <pc:sldMkLst>
          <pc:docMk/>
          <pc:sldMk cId="446623672" sldId="528"/>
        </pc:sldMkLst>
        <pc:spChg chg="mod">
          <ac:chgData name="Boban Srezovski" userId="d2c5dd452d77a740" providerId="LiveId" clId="{A8980E63-7DA0-4A91-A5EC-80686255EB30}" dt="2022-03-22T03:17:59.456" v="4954" actId="6549"/>
          <ac:spMkLst>
            <pc:docMk/>
            <pc:sldMk cId="446623672" sldId="528"/>
            <ac:spMk id="2" creationId="{FDC2B1CD-0C0A-4571-8BE5-4BB8B94F84AE}"/>
          </ac:spMkLst>
        </pc:spChg>
        <pc:spChg chg="mod">
          <ac:chgData name="Boban Srezovski" userId="d2c5dd452d77a740" providerId="LiveId" clId="{A8980E63-7DA0-4A91-A5EC-80686255EB30}" dt="2022-03-22T03:19:50.008" v="5008" actId="14100"/>
          <ac:spMkLst>
            <pc:docMk/>
            <pc:sldMk cId="446623672" sldId="528"/>
            <ac:spMk id="3" creationId="{1906DDB9-65F8-4384-A038-E1CF26CD40D9}"/>
          </ac:spMkLst>
        </pc:spChg>
        <pc:spChg chg="del">
          <ac:chgData name="Boban Srezovski" userId="d2c5dd452d77a740" providerId="LiveId" clId="{A8980E63-7DA0-4A91-A5EC-80686255EB30}" dt="2022-03-22T03:18:19.197" v="4958" actId="478"/>
          <ac:spMkLst>
            <pc:docMk/>
            <pc:sldMk cId="446623672" sldId="528"/>
            <ac:spMk id="9" creationId="{A4E1341E-D53A-4C5B-AC11-5B45CCB58150}"/>
          </ac:spMkLst>
        </pc:spChg>
        <pc:picChg chg="del">
          <ac:chgData name="Boban Srezovski" userId="d2c5dd452d77a740" providerId="LiveId" clId="{A8980E63-7DA0-4A91-A5EC-80686255EB30}" dt="2022-03-22T03:18:17.194" v="4957" actId="478"/>
          <ac:picMkLst>
            <pc:docMk/>
            <pc:sldMk cId="446623672" sldId="528"/>
            <ac:picMk id="5" creationId="{BF14FB61-1B0F-48A3-84D4-DC58474C8412}"/>
          </ac:picMkLst>
        </pc:picChg>
        <pc:picChg chg="add mod">
          <ac:chgData name="Boban Srezovski" userId="d2c5dd452d77a740" providerId="LiveId" clId="{A8980E63-7DA0-4A91-A5EC-80686255EB30}" dt="2022-03-22T03:19:54.847" v="5011" actId="1076"/>
          <ac:picMkLst>
            <pc:docMk/>
            <pc:sldMk cId="446623672" sldId="528"/>
            <ac:picMk id="6" creationId="{E5D9E343-BEEC-4773-A75C-7123535C6E29}"/>
          </ac:picMkLst>
        </pc:picChg>
      </pc:sldChg>
      <pc:sldChg chg="del">
        <pc:chgData name="Boban Srezovski" userId="d2c5dd452d77a740" providerId="LiveId" clId="{A8980E63-7DA0-4A91-A5EC-80686255EB30}" dt="2022-03-22T03:20:13.039" v="5012" actId="47"/>
        <pc:sldMkLst>
          <pc:docMk/>
          <pc:sldMk cId="82636483" sldId="529"/>
        </pc:sldMkLst>
      </pc:sldChg>
      <pc:sldChg chg="del">
        <pc:chgData name="Boban Srezovski" userId="d2c5dd452d77a740" providerId="LiveId" clId="{A8980E63-7DA0-4A91-A5EC-80686255EB30}" dt="2022-03-22T03:21:11.532" v="5037" actId="47"/>
        <pc:sldMkLst>
          <pc:docMk/>
          <pc:sldMk cId="3088803970" sldId="530"/>
        </pc:sldMkLst>
      </pc:sldChg>
      <pc:sldChg chg="delSp modSp mod">
        <pc:chgData name="Boban Srezovski" userId="d2c5dd452d77a740" providerId="LiveId" clId="{A8980E63-7DA0-4A91-A5EC-80686255EB30}" dt="2022-03-22T01:43:31.017" v="3179" actId="1076"/>
        <pc:sldMkLst>
          <pc:docMk/>
          <pc:sldMk cId="1277143999" sldId="531"/>
        </pc:sldMkLst>
        <pc:spChg chg="mod">
          <ac:chgData name="Boban Srezovski" userId="d2c5dd452d77a740" providerId="LiveId" clId="{A8980E63-7DA0-4A91-A5EC-80686255EB30}" dt="2022-03-22T01:41:49.805" v="3134"/>
          <ac:spMkLst>
            <pc:docMk/>
            <pc:sldMk cId="1277143999" sldId="531"/>
            <ac:spMk id="2" creationId="{0EA78ED8-8612-4764-BE35-F00851278351}"/>
          </ac:spMkLst>
        </pc:spChg>
        <pc:spChg chg="mod">
          <ac:chgData name="Boban Srezovski" userId="d2c5dd452d77a740" providerId="LiveId" clId="{A8980E63-7DA0-4A91-A5EC-80686255EB30}" dt="2022-03-22T01:43:31.017" v="3179" actId="1076"/>
          <ac:spMkLst>
            <pc:docMk/>
            <pc:sldMk cId="1277143999" sldId="531"/>
            <ac:spMk id="3" creationId="{DD3ABBE7-9D21-4775-9CA0-5730E3461D89}"/>
          </ac:spMkLst>
        </pc:spChg>
        <pc:picChg chg="del">
          <ac:chgData name="Boban Srezovski" userId="d2c5dd452d77a740" providerId="LiveId" clId="{A8980E63-7DA0-4A91-A5EC-80686255EB30}" dt="2022-03-22T01:41:50.935" v="3135" actId="478"/>
          <ac:picMkLst>
            <pc:docMk/>
            <pc:sldMk cId="1277143999" sldId="531"/>
            <ac:picMk id="6" creationId="{1B923F47-2DA4-4CCB-962A-E09F6192D4BC}"/>
          </ac:picMkLst>
        </pc:picChg>
      </pc:sldChg>
      <pc:sldChg chg="addSp modSp mod">
        <pc:chgData name="Boban Srezovski" userId="d2c5dd452d77a740" providerId="LiveId" clId="{A8980E63-7DA0-4A91-A5EC-80686255EB30}" dt="2022-03-22T01:44:17.302" v="3204" actId="1076"/>
        <pc:sldMkLst>
          <pc:docMk/>
          <pc:sldMk cId="3536080042" sldId="532"/>
        </pc:sldMkLst>
        <pc:spChg chg="mod">
          <ac:chgData name="Boban Srezovski" userId="d2c5dd452d77a740" providerId="LiveId" clId="{A8980E63-7DA0-4A91-A5EC-80686255EB30}" dt="2022-03-22T01:43:46.868" v="3184"/>
          <ac:spMkLst>
            <pc:docMk/>
            <pc:sldMk cId="3536080042" sldId="532"/>
            <ac:spMk id="2" creationId="{0EA78ED8-8612-4764-BE35-F00851278351}"/>
          </ac:spMkLst>
        </pc:spChg>
        <pc:spChg chg="mod">
          <ac:chgData name="Boban Srezovski" userId="d2c5dd452d77a740" providerId="LiveId" clId="{A8980E63-7DA0-4A91-A5EC-80686255EB30}" dt="2022-03-22T01:44:08.626" v="3202" actId="12"/>
          <ac:spMkLst>
            <pc:docMk/>
            <pc:sldMk cId="3536080042" sldId="532"/>
            <ac:spMk id="3" creationId="{DD3ABBE7-9D21-4775-9CA0-5730E3461D89}"/>
          </ac:spMkLst>
        </pc:spChg>
        <pc:picChg chg="add mod">
          <ac:chgData name="Boban Srezovski" userId="d2c5dd452d77a740" providerId="LiveId" clId="{A8980E63-7DA0-4A91-A5EC-80686255EB30}" dt="2022-03-22T01:44:17.302" v="3204" actId="1076"/>
          <ac:picMkLst>
            <pc:docMk/>
            <pc:sldMk cId="3536080042" sldId="532"/>
            <ac:picMk id="5" creationId="{4D652C2F-D59A-43D1-AED7-0E6C61103639}"/>
          </ac:picMkLst>
        </pc:picChg>
      </pc:sldChg>
      <pc:sldChg chg="addSp modSp add mod">
        <pc:chgData name="Boban Srezovski" userId="d2c5dd452d77a740" providerId="LiveId" clId="{A8980E63-7DA0-4A91-A5EC-80686255EB30}" dt="2022-03-21T22:13:43.903" v="230" actId="14100"/>
        <pc:sldMkLst>
          <pc:docMk/>
          <pc:sldMk cId="3469566560" sldId="533"/>
        </pc:sldMkLst>
        <pc:spChg chg="mod">
          <ac:chgData name="Boban Srezovski" userId="d2c5dd452d77a740" providerId="LiveId" clId="{A8980E63-7DA0-4A91-A5EC-80686255EB30}" dt="2022-03-21T22:13:43.903" v="230" actId="14100"/>
          <ac:spMkLst>
            <pc:docMk/>
            <pc:sldMk cId="3469566560" sldId="533"/>
            <ac:spMk id="3" creationId="{7191CFFF-53FD-4C64-9590-01216DEF2680}"/>
          </ac:spMkLst>
        </pc:spChg>
        <pc:picChg chg="add mod">
          <ac:chgData name="Boban Srezovski" userId="d2c5dd452d77a740" providerId="LiveId" clId="{A8980E63-7DA0-4A91-A5EC-80686255EB30}" dt="2022-03-21T22:13:39.014" v="228" actId="1076"/>
          <ac:picMkLst>
            <pc:docMk/>
            <pc:sldMk cId="3469566560" sldId="533"/>
            <ac:picMk id="5" creationId="{DC34E8EC-3DE3-4485-9F7E-479C75FA516C}"/>
          </ac:picMkLst>
        </pc:picChg>
      </pc:sldChg>
      <pc:sldChg chg="addSp modSp add mod">
        <pc:chgData name="Boban Srezovski" userId="d2c5dd452d77a740" providerId="LiveId" clId="{A8980E63-7DA0-4A91-A5EC-80686255EB30}" dt="2022-03-21T22:23:04.686" v="424" actId="1076"/>
        <pc:sldMkLst>
          <pc:docMk/>
          <pc:sldMk cId="3630972582" sldId="534"/>
        </pc:sldMkLst>
        <pc:spChg chg="mod">
          <ac:chgData name="Boban Srezovski" userId="d2c5dd452d77a740" providerId="LiveId" clId="{A8980E63-7DA0-4A91-A5EC-80686255EB30}" dt="2022-03-21T22:22:59.543" v="423" actId="403"/>
          <ac:spMkLst>
            <pc:docMk/>
            <pc:sldMk cId="3630972582" sldId="534"/>
            <ac:spMk id="3" creationId="{7191CFFF-53FD-4C64-9590-01216DEF2680}"/>
          </ac:spMkLst>
        </pc:spChg>
        <pc:picChg chg="add mod">
          <ac:chgData name="Boban Srezovski" userId="d2c5dd452d77a740" providerId="LiveId" clId="{A8980E63-7DA0-4A91-A5EC-80686255EB30}" dt="2022-03-21T22:23:04.686" v="424" actId="1076"/>
          <ac:picMkLst>
            <pc:docMk/>
            <pc:sldMk cId="3630972582" sldId="534"/>
            <ac:picMk id="5" creationId="{8AD39CE1-5138-4F9D-95EB-839B8A1E3AED}"/>
          </ac:picMkLst>
        </pc:picChg>
      </pc:sldChg>
      <pc:sldChg chg="addSp delSp modSp add mod">
        <pc:chgData name="Boban Srezovski" userId="d2c5dd452d77a740" providerId="LiveId" clId="{A8980E63-7DA0-4A91-A5EC-80686255EB30}" dt="2022-03-21T22:22:45.448" v="414" actId="403"/>
        <pc:sldMkLst>
          <pc:docMk/>
          <pc:sldMk cId="3170914976" sldId="535"/>
        </pc:sldMkLst>
        <pc:spChg chg="mod">
          <ac:chgData name="Boban Srezovski" userId="d2c5dd452d77a740" providerId="LiveId" clId="{A8980E63-7DA0-4A91-A5EC-80686255EB30}" dt="2022-03-21T22:22:45.448" v="414" actId="403"/>
          <ac:spMkLst>
            <pc:docMk/>
            <pc:sldMk cId="3170914976" sldId="535"/>
            <ac:spMk id="3" creationId="{7191CFFF-53FD-4C64-9590-01216DEF2680}"/>
          </ac:spMkLst>
        </pc:spChg>
        <pc:picChg chg="del">
          <ac:chgData name="Boban Srezovski" userId="d2c5dd452d77a740" providerId="LiveId" clId="{A8980E63-7DA0-4A91-A5EC-80686255EB30}" dt="2022-03-21T22:17:58.527" v="301" actId="478"/>
          <ac:picMkLst>
            <pc:docMk/>
            <pc:sldMk cId="3170914976" sldId="535"/>
            <ac:picMk id="5" creationId="{8AD39CE1-5138-4F9D-95EB-839B8A1E3AED}"/>
          </ac:picMkLst>
        </pc:picChg>
        <pc:picChg chg="add mod">
          <ac:chgData name="Boban Srezovski" userId="d2c5dd452d77a740" providerId="LiveId" clId="{A8980E63-7DA0-4A91-A5EC-80686255EB30}" dt="2022-03-21T22:18:15.823" v="305" actId="1076"/>
          <ac:picMkLst>
            <pc:docMk/>
            <pc:sldMk cId="3170914976" sldId="535"/>
            <ac:picMk id="6" creationId="{58212913-8EFB-4CD3-83B3-D9FD811F6075}"/>
          </ac:picMkLst>
        </pc:picChg>
      </pc:sldChg>
      <pc:sldChg chg="addSp delSp modSp add mod">
        <pc:chgData name="Boban Srezovski" userId="d2c5dd452d77a740" providerId="LiveId" clId="{A8980E63-7DA0-4A91-A5EC-80686255EB30}" dt="2022-03-21T22:21:30.783" v="383" actId="6549"/>
        <pc:sldMkLst>
          <pc:docMk/>
          <pc:sldMk cId="2411794144" sldId="536"/>
        </pc:sldMkLst>
        <pc:spChg chg="mod">
          <ac:chgData name="Boban Srezovski" userId="d2c5dd452d77a740" providerId="LiveId" clId="{A8980E63-7DA0-4A91-A5EC-80686255EB30}" dt="2022-03-21T22:21:30.783" v="383" actId="6549"/>
          <ac:spMkLst>
            <pc:docMk/>
            <pc:sldMk cId="2411794144" sldId="536"/>
            <ac:spMk id="3" creationId="{7191CFFF-53FD-4C64-9590-01216DEF2680}"/>
          </ac:spMkLst>
        </pc:spChg>
        <pc:picChg chg="add mod">
          <ac:chgData name="Boban Srezovski" userId="d2c5dd452d77a740" providerId="LiveId" clId="{A8980E63-7DA0-4A91-A5EC-80686255EB30}" dt="2022-03-21T22:20:29.246" v="337" actId="14100"/>
          <ac:picMkLst>
            <pc:docMk/>
            <pc:sldMk cId="2411794144" sldId="536"/>
            <ac:picMk id="5" creationId="{AF3A6D4A-FD24-4B7D-A433-23A5EB1DA683}"/>
          </ac:picMkLst>
        </pc:picChg>
        <pc:picChg chg="del">
          <ac:chgData name="Boban Srezovski" userId="d2c5dd452d77a740" providerId="LiveId" clId="{A8980E63-7DA0-4A91-A5EC-80686255EB30}" dt="2022-03-21T22:19:38.142" v="327" actId="478"/>
          <ac:picMkLst>
            <pc:docMk/>
            <pc:sldMk cId="2411794144" sldId="536"/>
            <ac:picMk id="6" creationId="{58212913-8EFB-4CD3-83B3-D9FD811F6075}"/>
          </ac:picMkLst>
        </pc:picChg>
      </pc:sldChg>
      <pc:sldChg chg="addSp delSp modSp add mod">
        <pc:chgData name="Boban Srezovski" userId="d2c5dd452d77a740" providerId="LiveId" clId="{A8980E63-7DA0-4A91-A5EC-80686255EB30}" dt="2022-03-21T22:22:04.878" v="409" actId="14100"/>
        <pc:sldMkLst>
          <pc:docMk/>
          <pc:sldMk cId="1238763231" sldId="537"/>
        </pc:sldMkLst>
        <pc:spChg chg="mod">
          <ac:chgData name="Boban Srezovski" userId="d2c5dd452d77a740" providerId="LiveId" clId="{A8980E63-7DA0-4A91-A5EC-80686255EB30}" dt="2022-03-21T22:22:04.878" v="409" actId="14100"/>
          <ac:spMkLst>
            <pc:docMk/>
            <pc:sldMk cId="1238763231" sldId="537"/>
            <ac:spMk id="3" creationId="{7191CFFF-53FD-4C64-9590-01216DEF2680}"/>
          </ac:spMkLst>
        </pc:spChg>
        <pc:picChg chg="del">
          <ac:chgData name="Boban Srezovski" userId="d2c5dd452d77a740" providerId="LiveId" clId="{A8980E63-7DA0-4A91-A5EC-80686255EB30}" dt="2022-03-21T22:21:46.680" v="405" actId="478"/>
          <ac:picMkLst>
            <pc:docMk/>
            <pc:sldMk cId="1238763231" sldId="537"/>
            <ac:picMk id="5" creationId="{AF3A6D4A-FD24-4B7D-A433-23A5EB1DA683}"/>
          </ac:picMkLst>
        </pc:picChg>
        <pc:picChg chg="add mod">
          <ac:chgData name="Boban Srezovski" userId="d2c5dd452d77a740" providerId="LiveId" clId="{A8980E63-7DA0-4A91-A5EC-80686255EB30}" dt="2022-03-21T22:22:02.878" v="408" actId="14100"/>
          <ac:picMkLst>
            <pc:docMk/>
            <pc:sldMk cId="1238763231" sldId="537"/>
            <ac:picMk id="6" creationId="{EDE30C18-26F7-412B-8BEC-A15B140C442A}"/>
          </ac:picMkLst>
        </pc:picChg>
      </pc:sldChg>
      <pc:sldChg chg="addSp delSp modSp add mod">
        <pc:chgData name="Boban Srezovski" userId="d2c5dd452d77a740" providerId="LiveId" clId="{A8980E63-7DA0-4A91-A5EC-80686255EB30}" dt="2022-03-21T22:30:31.126" v="600" actId="242"/>
        <pc:sldMkLst>
          <pc:docMk/>
          <pc:sldMk cId="1573436300" sldId="538"/>
        </pc:sldMkLst>
        <pc:spChg chg="mod">
          <ac:chgData name="Boban Srezovski" userId="d2c5dd452d77a740" providerId="LiveId" clId="{A8980E63-7DA0-4A91-A5EC-80686255EB30}" dt="2022-03-21T22:30:31.126" v="600" actId="242"/>
          <ac:spMkLst>
            <pc:docMk/>
            <pc:sldMk cId="1573436300" sldId="538"/>
            <ac:spMk id="3" creationId="{7191CFFF-53FD-4C64-9590-01216DEF2680}"/>
          </ac:spMkLst>
        </pc:spChg>
        <pc:picChg chg="add del mod">
          <ac:chgData name="Boban Srezovski" userId="d2c5dd452d77a740" providerId="LiveId" clId="{A8980E63-7DA0-4A91-A5EC-80686255EB30}" dt="2022-03-21T22:30:26.645" v="597" actId="478"/>
          <ac:picMkLst>
            <pc:docMk/>
            <pc:sldMk cId="1573436300" sldId="538"/>
            <ac:picMk id="5" creationId="{A3B3C4C2-748F-4FA8-BD01-27F86C22A82E}"/>
          </ac:picMkLst>
        </pc:picChg>
        <pc:picChg chg="del">
          <ac:chgData name="Boban Srezovski" userId="d2c5dd452d77a740" providerId="LiveId" clId="{A8980E63-7DA0-4A91-A5EC-80686255EB30}" dt="2022-03-21T22:28:38.542" v="573" actId="478"/>
          <ac:picMkLst>
            <pc:docMk/>
            <pc:sldMk cId="1573436300" sldId="538"/>
            <ac:picMk id="6" creationId="{EDE30C18-26F7-412B-8BEC-A15B140C442A}"/>
          </ac:picMkLst>
        </pc:picChg>
      </pc:sldChg>
      <pc:sldChg chg="addSp delSp modSp add mod">
        <pc:chgData name="Boban Srezovski" userId="d2c5dd452d77a740" providerId="LiveId" clId="{A8980E63-7DA0-4A91-A5EC-80686255EB30}" dt="2022-03-21T22:30:17.244" v="596" actId="1076"/>
        <pc:sldMkLst>
          <pc:docMk/>
          <pc:sldMk cId="1194001363" sldId="539"/>
        </pc:sldMkLst>
        <pc:spChg chg="del">
          <ac:chgData name="Boban Srezovski" userId="d2c5dd452d77a740" providerId="LiveId" clId="{A8980E63-7DA0-4A91-A5EC-80686255EB30}" dt="2022-03-21T22:30:02.644" v="588" actId="478"/>
          <ac:spMkLst>
            <pc:docMk/>
            <pc:sldMk cId="1194001363" sldId="539"/>
            <ac:spMk id="3" creationId="{7191CFFF-53FD-4C64-9590-01216DEF2680}"/>
          </ac:spMkLst>
        </pc:spChg>
        <pc:spChg chg="add del mod">
          <ac:chgData name="Boban Srezovski" userId="d2c5dd452d77a740" providerId="LiveId" clId="{A8980E63-7DA0-4A91-A5EC-80686255EB30}" dt="2022-03-21T22:30:04.929" v="589" actId="478"/>
          <ac:spMkLst>
            <pc:docMk/>
            <pc:sldMk cId="1194001363" sldId="539"/>
            <ac:spMk id="6" creationId="{17548241-D853-43E6-805B-7208282CE8E7}"/>
          </ac:spMkLst>
        </pc:spChg>
        <pc:picChg chg="mod">
          <ac:chgData name="Boban Srezovski" userId="d2c5dd452d77a740" providerId="LiveId" clId="{A8980E63-7DA0-4A91-A5EC-80686255EB30}" dt="2022-03-21T22:30:17.244" v="596" actId="1076"/>
          <ac:picMkLst>
            <pc:docMk/>
            <pc:sldMk cId="1194001363" sldId="539"/>
            <ac:picMk id="5" creationId="{A3B3C4C2-748F-4FA8-BD01-27F86C22A82E}"/>
          </ac:picMkLst>
        </pc:picChg>
      </pc:sldChg>
      <pc:sldChg chg="addSp delSp modSp add mod">
        <pc:chgData name="Boban Srezovski" userId="d2c5dd452d77a740" providerId="LiveId" clId="{A8980E63-7DA0-4A91-A5EC-80686255EB30}" dt="2022-03-21T22:30:52.509" v="606" actId="1076"/>
        <pc:sldMkLst>
          <pc:docMk/>
          <pc:sldMk cId="895117049" sldId="540"/>
        </pc:sldMkLst>
        <pc:picChg chg="add mod">
          <ac:chgData name="Boban Srezovski" userId="d2c5dd452d77a740" providerId="LiveId" clId="{A8980E63-7DA0-4A91-A5EC-80686255EB30}" dt="2022-03-21T22:30:52.509" v="606" actId="1076"/>
          <ac:picMkLst>
            <pc:docMk/>
            <pc:sldMk cId="895117049" sldId="540"/>
            <ac:picMk id="4" creationId="{BA2243AA-F0DE-4CA0-81B9-FE400855AB55}"/>
          </ac:picMkLst>
        </pc:picChg>
        <pc:picChg chg="del">
          <ac:chgData name="Boban Srezovski" userId="d2c5dd452d77a740" providerId="LiveId" clId="{A8980E63-7DA0-4A91-A5EC-80686255EB30}" dt="2022-03-21T22:30:46.373" v="602" actId="478"/>
          <ac:picMkLst>
            <pc:docMk/>
            <pc:sldMk cId="895117049" sldId="540"/>
            <ac:picMk id="5" creationId="{A3B3C4C2-748F-4FA8-BD01-27F86C22A82E}"/>
          </ac:picMkLst>
        </pc:picChg>
      </pc:sldChg>
      <pc:sldChg chg="addSp delSp modSp add mod">
        <pc:chgData name="Boban Srezovski" userId="d2c5dd452d77a740" providerId="LiveId" clId="{A8980E63-7DA0-4A91-A5EC-80686255EB30}" dt="2022-03-21T22:46:19.236" v="673" actId="1076"/>
        <pc:sldMkLst>
          <pc:docMk/>
          <pc:sldMk cId="4211995243" sldId="541"/>
        </pc:sldMkLst>
        <pc:spChg chg="mod">
          <ac:chgData name="Boban Srezovski" userId="d2c5dd452d77a740" providerId="LiveId" clId="{A8980E63-7DA0-4A91-A5EC-80686255EB30}" dt="2022-03-21T22:46:18.059" v="672" actId="14100"/>
          <ac:spMkLst>
            <pc:docMk/>
            <pc:sldMk cId="4211995243" sldId="541"/>
            <ac:spMk id="6" creationId="{E4F9CF5B-8DF4-4E68-ACB9-A5CD03BA29FA}"/>
          </ac:spMkLst>
        </pc:spChg>
        <pc:picChg chg="add del mod">
          <ac:chgData name="Boban Srezovski" userId="d2c5dd452d77a740" providerId="LiveId" clId="{A8980E63-7DA0-4A91-A5EC-80686255EB30}" dt="2022-03-21T22:45:54.485" v="669" actId="478"/>
          <ac:picMkLst>
            <pc:docMk/>
            <pc:sldMk cId="4211995243" sldId="541"/>
            <ac:picMk id="4" creationId="{F25D2FA0-8C32-4551-B625-3211561E048D}"/>
          </ac:picMkLst>
        </pc:picChg>
        <pc:picChg chg="add mod">
          <ac:chgData name="Boban Srezovski" userId="d2c5dd452d77a740" providerId="LiveId" clId="{A8980E63-7DA0-4A91-A5EC-80686255EB30}" dt="2022-03-21T22:46:19.236" v="673" actId="1076"/>
          <ac:picMkLst>
            <pc:docMk/>
            <pc:sldMk cId="4211995243" sldId="541"/>
            <ac:picMk id="7" creationId="{77CD62A9-7C37-440B-8975-9D33E268AEA0}"/>
          </ac:picMkLst>
        </pc:picChg>
        <pc:picChg chg="del">
          <ac:chgData name="Boban Srezovski" userId="d2c5dd452d77a740" providerId="LiveId" clId="{A8980E63-7DA0-4A91-A5EC-80686255EB30}" dt="2022-03-21T22:40:23.237" v="628" actId="478"/>
          <ac:picMkLst>
            <pc:docMk/>
            <pc:sldMk cId="4211995243" sldId="541"/>
            <ac:picMk id="9" creationId="{8CBD7BDC-431F-42D7-BA3D-AA5A42575F65}"/>
          </ac:picMkLst>
        </pc:picChg>
      </pc:sldChg>
      <pc:sldChg chg="modSp add mod">
        <pc:chgData name="Boban Srezovski" userId="d2c5dd452d77a740" providerId="LiveId" clId="{A8980E63-7DA0-4A91-A5EC-80686255EB30}" dt="2022-03-21T22:47:39.620" v="702" actId="1076"/>
        <pc:sldMkLst>
          <pc:docMk/>
          <pc:sldMk cId="4121062934" sldId="542"/>
        </pc:sldMkLst>
        <pc:spChg chg="mod">
          <ac:chgData name="Boban Srezovski" userId="d2c5dd452d77a740" providerId="LiveId" clId="{A8980E63-7DA0-4A91-A5EC-80686255EB30}" dt="2022-03-21T22:47:30.233" v="700" actId="27636"/>
          <ac:spMkLst>
            <pc:docMk/>
            <pc:sldMk cId="4121062934" sldId="542"/>
            <ac:spMk id="6" creationId="{E4F9CF5B-8DF4-4E68-ACB9-A5CD03BA29FA}"/>
          </ac:spMkLst>
        </pc:spChg>
        <pc:picChg chg="mod">
          <ac:chgData name="Boban Srezovski" userId="d2c5dd452d77a740" providerId="LiveId" clId="{A8980E63-7DA0-4A91-A5EC-80686255EB30}" dt="2022-03-21T22:47:39.620" v="702" actId="1076"/>
          <ac:picMkLst>
            <pc:docMk/>
            <pc:sldMk cId="4121062934" sldId="542"/>
            <ac:picMk id="7" creationId="{77CD62A9-7C37-440B-8975-9D33E268AEA0}"/>
          </ac:picMkLst>
        </pc:picChg>
      </pc:sldChg>
      <pc:sldChg chg="addSp modSp add mod">
        <pc:chgData name="Boban Srezovski" userId="d2c5dd452d77a740" providerId="LiveId" clId="{A8980E63-7DA0-4A91-A5EC-80686255EB30}" dt="2022-03-21T23:10:59.774" v="795" actId="27636"/>
        <pc:sldMkLst>
          <pc:docMk/>
          <pc:sldMk cId="3432914426" sldId="543"/>
        </pc:sldMkLst>
        <pc:spChg chg="mod">
          <ac:chgData name="Boban Srezovski" userId="d2c5dd452d77a740" providerId="LiveId" clId="{A8980E63-7DA0-4A91-A5EC-80686255EB30}" dt="2022-03-21T23:10:59.774" v="795" actId="27636"/>
          <ac:spMkLst>
            <pc:docMk/>
            <pc:sldMk cId="3432914426" sldId="543"/>
            <ac:spMk id="3" creationId="{7191CFFF-53FD-4C64-9590-01216DEF2680}"/>
          </ac:spMkLst>
        </pc:spChg>
        <pc:picChg chg="add mod">
          <ac:chgData name="Boban Srezovski" userId="d2c5dd452d77a740" providerId="LiveId" clId="{A8980E63-7DA0-4A91-A5EC-80686255EB30}" dt="2022-03-21T22:50:03.389" v="759" actId="14100"/>
          <ac:picMkLst>
            <pc:docMk/>
            <pc:sldMk cId="3432914426" sldId="543"/>
            <ac:picMk id="5" creationId="{DB165473-E629-46F6-8D10-D70A70E64CC6}"/>
          </ac:picMkLst>
        </pc:picChg>
      </pc:sldChg>
      <pc:sldChg chg="delSp modSp add del mod">
        <pc:chgData name="Boban Srezovski" userId="d2c5dd452d77a740" providerId="LiveId" clId="{A8980E63-7DA0-4A91-A5EC-80686255EB30}" dt="2022-03-21T23:10:52.543" v="793" actId="47"/>
        <pc:sldMkLst>
          <pc:docMk/>
          <pc:sldMk cId="1362214625" sldId="544"/>
        </pc:sldMkLst>
        <pc:spChg chg="mod">
          <ac:chgData name="Boban Srezovski" userId="d2c5dd452d77a740" providerId="LiveId" clId="{A8980E63-7DA0-4A91-A5EC-80686255EB30}" dt="2022-03-21T23:10:37.992" v="786" actId="21"/>
          <ac:spMkLst>
            <pc:docMk/>
            <pc:sldMk cId="1362214625" sldId="544"/>
            <ac:spMk id="3" creationId="{7191CFFF-53FD-4C64-9590-01216DEF2680}"/>
          </ac:spMkLst>
        </pc:spChg>
        <pc:picChg chg="del">
          <ac:chgData name="Boban Srezovski" userId="d2c5dd452d77a740" providerId="LiveId" clId="{A8980E63-7DA0-4A91-A5EC-80686255EB30}" dt="2022-03-21T22:50:27.240" v="762" actId="478"/>
          <ac:picMkLst>
            <pc:docMk/>
            <pc:sldMk cId="1362214625" sldId="544"/>
            <ac:picMk id="5" creationId="{DB165473-E629-46F6-8D10-D70A70E64CC6}"/>
          </ac:picMkLst>
        </pc:picChg>
      </pc:sldChg>
      <pc:sldChg chg="addSp delSp modSp add mod">
        <pc:chgData name="Boban Srezovski" userId="d2c5dd452d77a740" providerId="LiveId" clId="{A8980E63-7DA0-4A91-A5EC-80686255EB30}" dt="2022-03-22T00:17:32.557" v="2047" actId="20577"/>
        <pc:sldMkLst>
          <pc:docMk/>
          <pc:sldMk cId="3097176294" sldId="544"/>
        </pc:sldMkLst>
        <pc:spChg chg="mod">
          <ac:chgData name="Boban Srezovski" userId="d2c5dd452d77a740" providerId="LiveId" clId="{A8980E63-7DA0-4A91-A5EC-80686255EB30}" dt="2022-03-22T00:17:32.557" v="2047" actId="20577"/>
          <ac:spMkLst>
            <pc:docMk/>
            <pc:sldMk cId="3097176294" sldId="544"/>
            <ac:spMk id="3" creationId="{7191CFFF-53FD-4C64-9590-01216DEF2680}"/>
          </ac:spMkLst>
        </pc:spChg>
        <pc:picChg chg="add del mod">
          <ac:chgData name="Boban Srezovski" userId="d2c5dd452d77a740" providerId="LiveId" clId="{A8980E63-7DA0-4A91-A5EC-80686255EB30}" dt="2022-03-21T23:15:41.361" v="871" actId="478"/>
          <ac:picMkLst>
            <pc:docMk/>
            <pc:sldMk cId="3097176294" sldId="544"/>
            <ac:picMk id="5" creationId="{6BFE4F5A-5C19-49ED-A6A1-E3CEFD53414C}"/>
          </ac:picMkLst>
        </pc:picChg>
        <pc:picChg chg="add mod">
          <ac:chgData name="Boban Srezovski" userId="d2c5dd452d77a740" providerId="LiveId" clId="{A8980E63-7DA0-4A91-A5EC-80686255EB30}" dt="2022-03-21T23:19:21.833" v="932" actId="1076"/>
          <ac:picMkLst>
            <pc:docMk/>
            <pc:sldMk cId="3097176294" sldId="544"/>
            <ac:picMk id="7" creationId="{C63A136B-7E3B-467B-ACA1-25F3AD71EE88}"/>
          </ac:picMkLst>
        </pc:picChg>
      </pc:sldChg>
      <pc:sldChg chg="addSp delSp modSp add mod ord">
        <pc:chgData name="Boban Srezovski" userId="d2c5dd452d77a740" providerId="LiveId" clId="{A8980E63-7DA0-4A91-A5EC-80686255EB30}" dt="2022-03-21T23:15:39.941" v="870"/>
        <pc:sldMkLst>
          <pc:docMk/>
          <pc:sldMk cId="2353010646" sldId="545"/>
        </pc:sldMkLst>
        <pc:spChg chg="del">
          <ac:chgData name="Boban Srezovski" userId="d2c5dd452d77a740" providerId="LiveId" clId="{A8980E63-7DA0-4A91-A5EC-80686255EB30}" dt="2022-03-21T23:15:16.317" v="862" actId="478"/>
          <ac:spMkLst>
            <pc:docMk/>
            <pc:sldMk cId="2353010646" sldId="545"/>
            <ac:spMk id="3" creationId="{7191CFFF-53FD-4C64-9590-01216DEF2680}"/>
          </ac:spMkLst>
        </pc:spChg>
        <pc:spChg chg="add del mod">
          <ac:chgData name="Boban Srezovski" userId="d2c5dd452d77a740" providerId="LiveId" clId="{A8980E63-7DA0-4A91-A5EC-80686255EB30}" dt="2022-03-21T23:15:17.818" v="863" actId="478"/>
          <ac:spMkLst>
            <pc:docMk/>
            <pc:sldMk cId="2353010646" sldId="545"/>
            <ac:spMk id="6" creationId="{9352D032-7D64-466D-891D-42CF7AD76A86}"/>
          </ac:spMkLst>
        </pc:spChg>
        <pc:picChg chg="mod">
          <ac:chgData name="Boban Srezovski" userId="d2c5dd452d77a740" providerId="LiveId" clId="{A8980E63-7DA0-4A91-A5EC-80686255EB30}" dt="2022-03-21T23:15:23.545" v="866" actId="1076"/>
          <ac:picMkLst>
            <pc:docMk/>
            <pc:sldMk cId="2353010646" sldId="545"/>
            <ac:picMk id="5" creationId="{6BFE4F5A-5C19-49ED-A6A1-E3CEFD53414C}"/>
          </ac:picMkLst>
        </pc:picChg>
      </pc:sldChg>
      <pc:sldChg chg="addSp delSp modSp add mod">
        <pc:chgData name="Boban Srezovski" userId="d2c5dd452d77a740" providerId="LiveId" clId="{A8980E63-7DA0-4A91-A5EC-80686255EB30}" dt="2022-03-21T23:20:15.537" v="957" actId="1076"/>
        <pc:sldMkLst>
          <pc:docMk/>
          <pc:sldMk cId="1138861877" sldId="546"/>
        </pc:sldMkLst>
        <pc:spChg chg="mod">
          <ac:chgData name="Boban Srezovski" userId="d2c5dd452d77a740" providerId="LiveId" clId="{A8980E63-7DA0-4A91-A5EC-80686255EB30}" dt="2022-03-21T23:20:13.865" v="956" actId="14100"/>
          <ac:spMkLst>
            <pc:docMk/>
            <pc:sldMk cId="1138861877" sldId="546"/>
            <ac:spMk id="3" creationId="{7191CFFF-53FD-4C64-9590-01216DEF2680}"/>
          </ac:spMkLst>
        </pc:spChg>
        <pc:picChg chg="add mod">
          <ac:chgData name="Boban Srezovski" userId="d2c5dd452d77a740" providerId="LiveId" clId="{A8980E63-7DA0-4A91-A5EC-80686255EB30}" dt="2022-03-21T23:20:15.537" v="957" actId="1076"/>
          <ac:picMkLst>
            <pc:docMk/>
            <pc:sldMk cId="1138861877" sldId="546"/>
            <ac:picMk id="5" creationId="{8253C521-FF81-4710-A6D6-1B04B5F556F7}"/>
          </ac:picMkLst>
        </pc:picChg>
        <pc:picChg chg="del mod">
          <ac:chgData name="Boban Srezovski" userId="d2c5dd452d77a740" providerId="LiveId" clId="{A8980E63-7DA0-4A91-A5EC-80686255EB30}" dt="2022-03-21T23:20:04.738" v="953" actId="478"/>
          <ac:picMkLst>
            <pc:docMk/>
            <pc:sldMk cId="1138861877" sldId="546"/>
            <ac:picMk id="7" creationId="{C63A136B-7E3B-467B-ACA1-25F3AD71EE88}"/>
          </ac:picMkLst>
        </pc:picChg>
      </pc:sldChg>
      <pc:sldChg chg="addSp delSp modSp add mod">
        <pc:chgData name="Boban Srezovski" userId="d2c5dd452d77a740" providerId="LiveId" clId="{A8980E63-7DA0-4A91-A5EC-80686255EB30}" dt="2022-03-21T23:22:46.823" v="1006" actId="27636"/>
        <pc:sldMkLst>
          <pc:docMk/>
          <pc:sldMk cId="1952305343" sldId="547"/>
        </pc:sldMkLst>
        <pc:spChg chg="mod">
          <ac:chgData name="Boban Srezovski" userId="d2c5dd452d77a740" providerId="LiveId" clId="{A8980E63-7DA0-4A91-A5EC-80686255EB30}" dt="2022-03-21T23:22:46.823" v="1006" actId="27636"/>
          <ac:spMkLst>
            <pc:docMk/>
            <pc:sldMk cId="1952305343" sldId="547"/>
            <ac:spMk id="3" creationId="{7191CFFF-53FD-4C64-9590-01216DEF2680}"/>
          </ac:spMkLst>
        </pc:spChg>
        <pc:picChg chg="del">
          <ac:chgData name="Boban Srezovski" userId="d2c5dd452d77a740" providerId="LiveId" clId="{A8980E63-7DA0-4A91-A5EC-80686255EB30}" dt="2022-03-21T23:20:52.274" v="961" actId="478"/>
          <ac:picMkLst>
            <pc:docMk/>
            <pc:sldMk cId="1952305343" sldId="547"/>
            <ac:picMk id="5" creationId="{8253C521-FF81-4710-A6D6-1B04B5F556F7}"/>
          </ac:picMkLst>
        </pc:picChg>
        <pc:picChg chg="add mod">
          <ac:chgData name="Boban Srezovski" userId="d2c5dd452d77a740" providerId="LiveId" clId="{A8980E63-7DA0-4A91-A5EC-80686255EB30}" dt="2022-03-21T23:22:34.576" v="994" actId="1076"/>
          <ac:picMkLst>
            <pc:docMk/>
            <pc:sldMk cId="1952305343" sldId="547"/>
            <ac:picMk id="6" creationId="{78CB54E9-BEC4-426D-AB24-1D22414B1EB9}"/>
          </ac:picMkLst>
        </pc:picChg>
      </pc:sldChg>
      <pc:sldChg chg="addSp delSp modSp add mod">
        <pc:chgData name="Boban Srezovski" userId="d2c5dd452d77a740" providerId="LiveId" clId="{A8980E63-7DA0-4A91-A5EC-80686255EB30}" dt="2022-03-21T23:26:46.777" v="1076" actId="1076"/>
        <pc:sldMkLst>
          <pc:docMk/>
          <pc:sldMk cId="2345513876" sldId="548"/>
        </pc:sldMkLst>
        <pc:spChg chg="mod">
          <ac:chgData name="Boban Srezovski" userId="d2c5dd452d77a740" providerId="LiveId" clId="{A8980E63-7DA0-4A91-A5EC-80686255EB30}" dt="2022-03-21T23:26:31.248" v="1075" actId="14100"/>
          <ac:spMkLst>
            <pc:docMk/>
            <pc:sldMk cId="2345513876" sldId="548"/>
            <ac:spMk id="3" creationId="{7191CFFF-53FD-4C64-9590-01216DEF2680}"/>
          </ac:spMkLst>
        </pc:spChg>
        <pc:picChg chg="add del mod">
          <ac:chgData name="Boban Srezovski" userId="d2c5dd452d77a740" providerId="LiveId" clId="{A8980E63-7DA0-4A91-A5EC-80686255EB30}" dt="2022-03-21T23:25:23.922" v="1037" actId="478"/>
          <ac:picMkLst>
            <pc:docMk/>
            <pc:sldMk cId="2345513876" sldId="548"/>
            <ac:picMk id="5" creationId="{3EC06D3B-5D3B-4BF6-B0AB-28911B9CF828}"/>
          </ac:picMkLst>
        </pc:picChg>
        <pc:picChg chg="add mod">
          <ac:chgData name="Boban Srezovski" userId="d2c5dd452d77a740" providerId="LiveId" clId="{A8980E63-7DA0-4A91-A5EC-80686255EB30}" dt="2022-03-21T23:26:46.777" v="1076" actId="1076"/>
          <ac:picMkLst>
            <pc:docMk/>
            <pc:sldMk cId="2345513876" sldId="548"/>
            <ac:picMk id="7" creationId="{73A376FC-B3D4-46F4-84FE-3C1E1C164FC0}"/>
          </ac:picMkLst>
        </pc:picChg>
      </pc:sldChg>
      <pc:sldChg chg="addSp delSp modSp add mod">
        <pc:chgData name="Boban Srezovski" userId="d2c5dd452d77a740" providerId="LiveId" clId="{A8980E63-7DA0-4A91-A5EC-80686255EB30}" dt="2022-03-21T23:29:44.976" v="1112" actId="1076"/>
        <pc:sldMkLst>
          <pc:docMk/>
          <pc:sldMk cId="3189532388" sldId="549"/>
        </pc:sldMkLst>
        <pc:spChg chg="mod">
          <ac:chgData name="Boban Srezovski" userId="d2c5dd452d77a740" providerId="LiveId" clId="{A8980E63-7DA0-4A91-A5EC-80686255EB30}" dt="2022-03-21T23:29:21.194" v="1108" actId="27636"/>
          <ac:spMkLst>
            <pc:docMk/>
            <pc:sldMk cId="3189532388" sldId="549"/>
            <ac:spMk id="3" creationId="{7191CFFF-53FD-4C64-9590-01216DEF2680}"/>
          </ac:spMkLst>
        </pc:spChg>
        <pc:picChg chg="add del mod">
          <ac:chgData name="Boban Srezovski" userId="d2c5dd452d77a740" providerId="LiveId" clId="{A8980E63-7DA0-4A91-A5EC-80686255EB30}" dt="2022-03-21T23:28:45.021" v="1092" actId="478"/>
          <ac:picMkLst>
            <pc:docMk/>
            <pc:sldMk cId="3189532388" sldId="549"/>
            <ac:picMk id="5" creationId="{8BB84B57-56D9-44D0-AA4C-3477095CAC4E}"/>
          </ac:picMkLst>
        </pc:picChg>
        <pc:picChg chg="del">
          <ac:chgData name="Boban Srezovski" userId="d2c5dd452d77a740" providerId="LiveId" clId="{A8980E63-7DA0-4A91-A5EC-80686255EB30}" dt="2022-03-21T23:27:55.685" v="1089" actId="478"/>
          <ac:picMkLst>
            <pc:docMk/>
            <pc:sldMk cId="3189532388" sldId="549"/>
            <ac:picMk id="7" creationId="{73A376FC-B3D4-46F4-84FE-3C1E1C164FC0}"/>
          </ac:picMkLst>
        </pc:picChg>
        <pc:picChg chg="add mod">
          <ac:chgData name="Boban Srezovski" userId="d2c5dd452d77a740" providerId="LiveId" clId="{A8980E63-7DA0-4A91-A5EC-80686255EB30}" dt="2022-03-21T23:29:38.025" v="1110" actId="1076"/>
          <ac:picMkLst>
            <pc:docMk/>
            <pc:sldMk cId="3189532388" sldId="549"/>
            <ac:picMk id="8" creationId="{9602F645-CB18-49E1-B64F-4A656FA7EFA3}"/>
          </ac:picMkLst>
        </pc:picChg>
        <pc:picChg chg="add mod">
          <ac:chgData name="Boban Srezovski" userId="d2c5dd452d77a740" providerId="LiveId" clId="{A8980E63-7DA0-4A91-A5EC-80686255EB30}" dt="2022-03-21T23:29:44.976" v="1112" actId="1076"/>
          <ac:picMkLst>
            <pc:docMk/>
            <pc:sldMk cId="3189532388" sldId="549"/>
            <ac:picMk id="10" creationId="{3C99522B-FE43-4608-B93A-2679B3050787}"/>
          </ac:picMkLst>
        </pc:picChg>
      </pc:sldChg>
      <pc:sldChg chg="modSp new mod ord">
        <pc:chgData name="Boban Srezovski" userId="d2c5dd452d77a740" providerId="LiveId" clId="{A8980E63-7DA0-4A91-A5EC-80686255EB30}" dt="2022-03-21T23:34:29.962" v="1216" actId="403"/>
        <pc:sldMkLst>
          <pc:docMk/>
          <pc:sldMk cId="2055545672" sldId="550"/>
        </pc:sldMkLst>
        <pc:spChg chg="mod">
          <ac:chgData name="Boban Srezovski" userId="d2c5dd452d77a740" providerId="LiveId" clId="{A8980E63-7DA0-4A91-A5EC-80686255EB30}" dt="2022-03-21T23:33:08.564" v="1168"/>
          <ac:spMkLst>
            <pc:docMk/>
            <pc:sldMk cId="2055545672" sldId="550"/>
            <ac:spMk id="2" creationId="{D78F90F5-FAD9-4BB6-A484-9924570FB7C3}"/>
          </ac:spMkLst>
        </pc:spChg>
        <pc:spChg chg="mod">
          <ac:chgData name="Boban Srezovski" userId="d2c5dd452d77a740" providerId="LiveId" clId="{A8980E63-7DA0-4A91-A5EC-80686255EB30}" dt="2022-03-21T23:34:29.962" v="1216" actId="403"/>
          <ac:spMkLst>
            <pc:docMk/>
            <pc:sldMk cId="2055545672" sldId="550"/>
            <ac:spMk id="3" creationId="{99F681F9-0402-4D06-9BEF-D93BDD88C9FF}"/>
          </ac:spMkLst>
        </pc:spChg>
      </pc:sldChg>
      <pc:sldChg chg="addSp delSp modSp add mod">
        <pc:chgData name="Boban Srezovski" userId="d2c5dd452d77a740" providerId="LiveId" clId="{A8980E63-7DA0-4A91-A5EC-80686255EB30}" dt="2022-03-21T23:40:45.146" v="1340" actId="6549"/>
        <pc:sldMkLst>
          <pc:docMk/>
          <pc:sldMk cId="2671087842" sldId="551"/>
        </pc:sldMkLst>
        <pc:spChg chg="mod">
          <ac:chgData name="Boban Srezovski" userId="d2c5dd452d77a740" providerId="LiveId" clId="{A8980E63-7DA0-4A91-A5EC-80686255EB30}" dt="2022-03-21T23:40:45.146" v="1340" actId="6549"/>
          <ac:spMkLst>
            <pc:docMk/>
            <pc:sldMk cId="2671087842" sldId="551"/>
            <ac:spMk id="3" creationId="{3A746977-C0C9-422D-A870-3763633BD0A4}"/>
          </ac:spMkLst>
        </pc:spChg>
        <pc:picChg chg="add del mod">
          <ac:chgData name="Boban Srezovski" userId="d2c5dd452d77a740" providerId="LiveId" clId="{A8980E63-7DA0-4A91-A5EC-80686255EB30}" dt="2022-03-21T23:40:27.258" v="1329" actId="478"/>
          <ac:picMkLst>
            <pc:docMk/>
            <pc:sldMk cId="2671087842" sldId="551"/>
            <ac:picMk id="5" creationId="{E92573F4-4525-4C98-82D3-ED7300B7C1BE}"/>
          </ac:picMkLst>
        </pc:picChg>
        <pc:picChg chg="del">
          <ac:chgData name="Boban Srezovski" userId="d2c5dd452d77a740" providerId="LiveId" clId="{A8980E63-7DA0-4A91-A5EC-80686255EB30}" dt="2022-03-21T23:39:04.712" v="1309" actId="478"/>
          <ac:picMkLst>
            <pc:docMk/>
            <pc:sldMk cId="2671087842" sldId="551"/>
            <ac:picMk id="6" creationId="{099A2E36-5125-4FC7-AFE6-B2BA25629182}"/>
          </ac:picMkLst>
        </pc:picChg>
        <pc:picChg chg="add del mod">
          <ac:chgData name="Boban Srezovski" userId="d2c5dd452d77a740" providerId="LiveId" clId="{A8980E63-7DA0-4A91-A5EC-80686255EB30}" dt="2022-03-21T23:40:29.994" v="1331" actId="478"/>
          <ac:picMkLst>
            <pc:docMk/>
            <pc:sldMk cId="2671087842" sldId="551"/>
            <ac:picMk id="8" creationId="{2A08DD55-F0D1-4357-848C-F9023CA8236B}"/>
          </ac:picMkLst>
        </pc:picChg>
        <pc:picChg chg="add del mod">
          <ac:chgData name="Boban Srezovski" userId="d2c5dd452d77a740" providerId="LiveId" clId="{A8980E63-7DA0-4A91-A5EC-80686255EB30}" dt="2022-03-21T23:40:28.449" v="1330" actId="478"/>
          <ac:picMkLst>
            <pc:docMk/>
            <pc:sldMk cId="2671087842" sldId="551"/>
            <ac:picMk id="10" creationId="{B76FD2A9-D70D-4B53-9215-14C9A4221590}"/>
          </ac:picMkLst>
        </pc:picChg>
        <pc:picChg chg="add del mod">
          <ac:chgData name="Boban Srezovski" userId="d2c5dd452d77a740" providerId="LiveId" clId="{A8980E63-7DA0-4A91-A5EC-80686255EB30}" dt="2022-03-21T23:40:28.449" v="1330" actId="478"/>
          <ac:picMkLst>
            <pc:docMk/>
            <pc:sldMk cId="2671087842" sldId="551"/>
            <ac:picMk id="12" creationId="{9243FAB3-ED05-4480-B39D-D2337C1B644D}"/>
          </ac:picMkLst>
        </pc:picChg>
        <pc:picChg chg="add mod">
          <ac:chgData name="Boban Srezovski" userId="d2c5dd452d77a740" providerId="LiveId" clId="{A8980E63-7DA0-4A91-A5EC-80686255EB30}" dt="2022-03-21T23:40:35.679" v="1335" actId="1076"/>
          <ac:picMkLst>
            <pc:docMk/>
            <pc:sldMk cId="2671087842" sldId="551"/>
            <ac:picMk id="14" creationId="{2B16D1EB-8B88-4484-8F89-5D6BF4091FCB}"/>
          </ac:picMkLst>
        </pc:picChg>
      </pc:sldChg>
      <pc:sldChg chg="addSp delSp modSp add mod">
        <pc:chgData name="Boban Srezovski" userId="d2c5dd452d77a740" providerId="LiveId" clId="{A8980E63-7DA0-4A91-A5EC-80686255EB30}" dt="2022-03-21T23:42:45.360" v="1380" actId="1076"/>
        <pc:sldMkLst>
          <pc:docMk/>
          <pc:sldMk cId="600017399" sldId="552"/>
        </pc:sldMkLst>
        <pc:spChg chg="mod">
          <ac:chgData name="Boban Srezovski" userId="d2c5dd452d77a740" providerId="LiveId" clId="{A8980E63-7DA0-4A91-A5EC-80686255EB30}" dt="2022-03-21T23:41:43.048" v="1368" actId="6549"/>
          <ac:spMkLst>
            <pc:docMk/>
            <pc:sldMk cId="600017399" sldId="552"/>
            <ac:spMk id="3" creationId="{3A746977-C0C9-422D-A870-3763633BD0A4}"/>
          </ac:spMkLst>
        </pc:spChg>
        <pc:picChg chg="add del mod">
          <ac:chgData name="Boban Srezovski" userId="d2c5dd452d77a740" providerId="LiveId" clId="{A8980E63-7DA0-4A91-A5EC-80686255EB30}" dt="2022-03-21T23:42:42.722" v="1378" actId="478"/>
          <ac:picMkLst>
            <pc:docMk/>
            <pc:sldMk cId="600017399" sldId="552"/>
            <ac:picMk id="5" creationId="{6FDE385B-9B07-4AAE-958E-2A8C80A45CFA}"/>
          </ac:picMkLst>
        </pc:picChg>
        <pc:picChg chg="add del mod">
          <ac:chgData name="Boban Srezovski" userId="d2c5dd452d77a740" providerId="LiveId" clId="{A8980E63-7DA0-4A91-A5EC-80686255EB30}" dt="2022-03-21T23:42:42.722" v="1378" actId="478"/>
          <ac:picMkLst>
            <pc:docMk/>
            <pc:sldMk cId="600017399" sldId="552"/>
            <ac:picMk id="7" creationId="{88530A55-2E6D-4299-BC40-DAF177336943}"/>
          </ac:picMkLst>
        </pc:picChg>
        <pc:picChg chg="add del mod">
          <ac:chgData name="Boban Srezovski" userId="d2c5dd452d77a740" providerId="LiveId" clId="{A8980E63-7DA0-4A91-A5EC-80686255EB30}" dt="2022-03-21T23:42:42.722" v="1378" actId="478"/>
          <ac:picMkLst>
            <pc:docMk/>
            <pc:sldMk cId="600017399" sldId="552"/>
            <ac:picMk id="9" creationId="{D8270CAB-A217-47AA-944E-E37655564EA4}"/>
          </ac:picMkLst>
        </pc:picChg>
        <pc:picChg chg="add mod">
          <ac:chgData name="Boban Srezovski" userId="d2c5dd452d77a740" providerId="LiveId" clId="{A8980E63-7DA0-4A91-A5EC-80686255EB30}" dt="2022-03-21T23:42:45.360" v="1380" actId="1076"/>
          <ac:picMkLst>
            <pc:docMk/>
            <pc:sldMk cId="600017399" sldId="552"/>
            <ac:picMk id="10" creationId="{54B20B3C-BF5A-45C5-8680-6F756D142E40}"/>
          </ac:picMkLst>
        </pc:picChg>
        <pc:picChg chg="del">
          <ac:chgData name="Boban Srezovski" userId="d2c5dd452d77a740" providerId="LiveId" clId="{A8980E63-7DA0-4A91-A5EC-80686255EB30}" dt="2022-03-21T23:41:46.904" v="1369" actId="478"/>
          <ac:picMkLst>
            <pc:docMk/>
            <pc:sldMk cId="600017399" sldId="552"/>
            <ac:picMk id="14" creationId="{2B16D1EB-8B88-4484-8F89-5D6BF4091FCB}"/>
          </ac:picMkLst>
        </pc:picChg>
      </pc:sldChg>
      <pc:sldChg chg="addSp delSp modSp add mod">
        <pc:chgData name="Boban Srezovski" userId="d2c5dd452d77a740" providerId="LiveId" clId="{A8980E63-7DA0-4A91-A5EC-80686255EB30}" dt="2022-03-21T23:46:01.576" v="1469" actId="20577"/>
        <pc:sldMkLst>
          <pc:docMk/>
          <pc:sldMk cId="1367093950" sldId="553"/>
        </pc:sldMkLst>
        <pc:spChg chg="mod">
          <ac:chgData name="Boban Srezovski" userId="d2c5dd452d77a740" providerId="LiveId" clId="{A8980E63-7DA0-4A91-A5EC-80686255EB30}" dt="2022-03-21T23:46:01.576" v="1469" actId="20577"/>
          <ac:spMkLst>
            <pc:docMk/>
            <pc:sldMk cId="1367093950" sldId="553"/>
            <ac:spMk id="3" creationId="{3A746977-C0C9-422D-A870-3763633BD0A4}"/>
          </ac:spMkLst>
        </pc:spChg>
        <pc:picChg chg="add del mod">
          <ac:chgData name="Boban Srezovski" userId="d2c5dd452d77a740" providerId="LiveId" clId="{A8980E63-7DA0-4A91-A5EC-80686255EB30}" dt="2022-03-21T23:44:04.940" v="1428" actId="478"/>
          <ac:picMkLst>
            <pc:docMk/>
            <pc:sldMk cId="1367093950" sldId="553"/>
            <ac:picMk id="5" creationId="{9C643815-0B85-4A82-8D18-9F7FBBE76753}"/>
          </ac:picMkLst>
        </pc:picChg>
        <pc:picChg chg="add del mod">
          <ac:chgData name="Boban Srezovski" userId="d2c5dd452d77a740" providerId="LiveId" clId="{A8980E63-7DA0-4A91-A5EC-80686255EB30}" dt="2022-03-21T23:44:06.496" v="1429" actId="478"/>
          <ac:picMkLst>
            <pc:docMk/>
            <pc:sldMk cId="1367093950" sldId="553"/>
            <ac:picMk id="7" creationId="{45A2B5A1-95E6-4A02-83DB-1873F8F59FF1}"/>
          </ac:picMkLst>
        </pc:picChg>
        <pc:picChg chg="add del mod">
          <ac:chgData name="Boban Srezovski" userId="d2c5dd452d77a740" providerId="LiveId" clId="{A8980E63-7DA0-4A91-A5EC-80686255EB30}" dt="2022-03-21T23:44:08.538" v="1430" actId="478"/>
          <ac:picMkLst>
            <pc:docMk/>
            <pc:sldMk cId="1367093950" sldId="553"/>
            <ac:picMk id="9" creationId="{0882D8EF-02B9-43FC-8B4E-3F0E8A232A73}"/>
          </ac:picMkLst>
        </pc:picChg>
        <pc:picChg chg="del">
          <ac:chgData name="Boban Srezovski" userId="d2c5dd452d77a740" providerId="LiveId" clId="{A8980E63-7DA0-4A91-A5EC-80686255EB30}" dt="2022-03-21T23:42:59.744" v="1382" actId="478"/>
          <ac:picMkLst>
            <pc:docMk/>
            <pc:sldMk cId="1367093950" sldId="553"/>
            <ac:picMk id="10" creationId="{54B20B3C-BF5A-45C5-8680-6F756D142E40}"/>
          </ac:picMkLst>
        </pc:picChg>
        <pc:picChg chg="add del mod">
          <ac:chgData name="Boban Srezovski" userId="d2c5dd452d77a740" providerId="LiveId" clId="{A8980E63-7DA0-4A91-A5EC-80686255EB30}" dt="2022-03-21T23:44:08.538" v="1430" actId="478"/>
          <ac:picMkLst>
            <pc:docMk/>
            <pc:sldMk cId="1367093950" sldId="553"/>
            <ac:picMk id="12" creationId="{B968ADE1-73EF-4F7C-A8D7-0802D61DE809}"/>
          </ac:picMkLst>
        </pc:picChg>
        <pc:picChg chg="add mod">
          <ac:chgData name="Boban Srezovski" userId="d2c5dd452d77a740" providerId="LiveId" clId="{A8980E63-7DA0-4A91-A5EC-80686255EB30}" dt="2022-03-21T23:45:43.159" v="1464" actId="1076"/>
          <ac:picMkLst>
            <pc:docMk/>
            <pc:sldMk cId="1367093950" sldId="553"/>
            <ac:picMk id="14" creationId="{B0A0EB8D-2DE8-4AC5-A65C-48B3355030AF}"/>
          </ac:picMkLst>
        </pc:picChg>
      </pc:sldChg>
      <pc:sldChg chg="addSp modSp add mod">
        <pc:chgData name="Boban Srezovski" userId="d2c5dd452d77a740" providerId="LiveId" clId="{A8980E63-7DA0-4A91-A5EC-80686255EB30}" dt="2022-03-21T23:50:05.926" v="1576" actId="1076"/>
        <pc:sldMkLst>
          <pc:docMk/>
          <pc:sldMk cId="3651434456" sldId="554"/>
        </pc:sldMkLst>
        <pc:spChg chg="mod">
          <ac:chgData name="Boban Srezovski" userId="d2c5dd452d77a740" providerId="LiveId" clId="{A8980E63-7DA0-4A91-A5EC-80686255EB30}" dt="2022-03-21T23:49:58.407" v="1573" actId="20577"/>
          <ac:spMkLst>
            <pc:docMk/>
            <pc:sldMk cId="3651434456" sldId="554"/>
            <ac:spMk id="3" creationId="{552E5C53-782F-4C3A-9CF6-2C21BA863637}"/>
          </ac:spMkLst>
        </pc:spChg>
        <pc:picChg chg="add mod">
          <ac:chgData name="Boban Srezovski" userId="d2c5dd452d77a740" providerId="LiveId" clId="{A8980E63-7DA0-4A91-A5EC-80686255EB30}" dt="2022-03-21T23:50:05.926" v="1576" actId="1076"/>
          <ac:picMkLst>
            <pc:docMk/>
            <pc:sldMk cId="3651434456" sldId="554"/>
            <ac:picMk id="5" creationId="{8613FC52-7716-4750-9451-986C2FB16578}"/>
          </ac:picMkLst>
        </pc:picChg>
      </pc:sldChg>
      <pc:sldChg chg="delSp modSp add mod">
        <pc:chgData name="Boban Srezovski" userId="d2c5dd452d77a740" providerId="LiveId" clId="{A8980E63-7DA0-4A91-A5EC-80686255EB30}" dt="2022-03-21T23:51:27.875" v="1611" actId="242"/>
        <pc:sldMkLst>
          <pc:docMk/>
          <pc:sldMk cId="1861801944" sldId="555"/>
        </pc:sldMkLst>
        <pc:spChg chg="mod">
          <ac:chgData name="Boban Srezovski" userId="d2c5dd452d77a740" providerId="LiveId" clId="{A8980E63-7DA0-4A91-A5EC-80686255EB30}" dt="2022-03-21T23:51:27.875" v="1611" actId="242"/>
          <ac:spMkLst>
            <pc:docMk/>
            <pc:sldMk cId="1861801944" sldId="555"/>
            <ac:spMk id="3" creationId="{552E5C53-782F-4C3A-9CF6-2C21BA863637}"/>
          </ac:spMkLst>
        </pc:spChg>
        <pc:picChg chg="del">
          <ac:chgData name="Boban Srezovski" userId="d2c5dd452d77a740" providerId="LiveId" clId="{A8980E63-7DA0-4A91-A5EC-80686255EB30}" dt="2022-03-21T23:50:17.048" v="1579" actId="478"/>
          <ac:picMkLst>
            <pc:docMk/>
            <pc:sldMk cId="1861801944" sldId="555"/>
            <ac:picMk id="5" creationId="{8613FC52-7716-4750-9451-986C2FB16578}"/>
          </ac:picMkLst>
        </pc:picChg>
      </pc:sldChg>
      <pc:sldChg chg="modSp add mod">
        <pc:chgData name="Boban Srezovski" userId="d2c5dd452d77a740" providerId="LiveId" clId="{A8980E63-7DA0-4A91-A5EC-80686255EB30}" dt="2022-03-21T23:52:27.720" v="1636" actId="6549"/>
        <pc:sldMkLst>
          <pc:docMk/>
          <pc:sldMk cId="3698629577" sldId="556"/>
        </pc:sldMkLst>
        <pc:spChg chg="mod">
          <ac:chgData name="Boban Srezovski" userId="d2c5dd452d77a740" providerId="LiveId" clId="{A8980E63-7DA0-4A91-A5EC-80686255EB30}" dt="2022-03-21T23:52:27.720" v="1636" actId="6549"/>
          <ac:spMkLst>
            <pc:docMk/>
            <pc:sldMk cId="3698629577" sldId="556"/>
            <ac:spMk id="3" creationId="{552E5C53-782F-4C3A-9CF6-2C21BA863637}"/>
          </ac:spMkLst>
        </pc:spChg>
      </pc:sldChg>
      <pc:sldChg chg="addSp modSp add mod">
        <pc:chgData name="Boban Srezovski" userId="d2c5dd452d77a740" providerId="LiveId" clId="{A8980E63-7DA0-4A91-A5EC-80686255EB30}" dt="2022-03-21T23:53:17.495" v="1653" actId="1076"/>
        <pc:sldMkLst>
          <pc:docMk/>
          <pc:sldMk cId="1649025928" sldId="557"/>
        </pc:sldMkLst>
        <pc:spChg chg="mod">
          <ac:chgData name="Boban Srezovski" userId="d2c5dd452d77a740" providerId="LiveId" clId="{A8980E63-7DA0-4A91-A5EC-80686255EB30}" dt="2022-03-21T23:53:09.328" v="1647" actId="20577"/>
          <ac:spMkLst>
            <pc:docMk/>
            <pc:sldMk cId="1649025928" sldId="557"/>
            <ac:spMk id="3" creationId="{552E5C53-782F-4C3A-9CF6-2C21BA863637}"/>
          </ac:spMkLst>
        </pc:spChg>
        <pc:picChg chg="add mod">
          <ac:chgData name="Boban Srezovski" userId="d2c5dd452d77a740" providerId="LiveId" clId="{A8980E63-7DA0-4A91-A5EC-80686255EB30}" dt="2022-03-21T23:53:17.495" v="1653" actId="1076"/>
          <ac:picMkLst>
            <pc:docMk/>
            <pc:sldMk cId="1649025928" sldId="557"/>
            <ac:picMk id="5" creationId="{366F3ADF-337C-4565-8BA8-07D0B4291B32}"/>
          </ac:picMkLst>
        </pc:picChg>
      </pc:sldChg>
      <pc:sldChg chg="addSp delSp modSp add mod">
        <pc:chgData name="Boban Srezovski" userId="d2c5dd452d77a740" providerId="LiveId" clId="{A8980E63-7DA0-4A91-A5EC-80686255EB30}" dt="2022-03-21T23:58:15.611" v="1724" actId="403"/>
        <pc:sldMkLst>
          <pc:docMk/>
          <pc:sldMk cId="4175813189" sldId="558"/>
        </pc:sldMkLst>
        <pc:spChg chg="mod">
          <ac:chgData name="Boban Srezovski" userId="d2c5dd452d77a740" providerId="LiveId" clId="{A8980E63-7DA0-4A91-A5EC-80686255EB30}" dt="2022-03-21T23:58:15.611" v="1724" actId="403"/>
          <ac:spMkLst>
            <pc:docMk/>
            <pc:sldMk cId="4175813189" sldId="558"/>
            <ac:spMk id="3" creationId="{552E5C53-782F-4C3A-9CF6-2C21BA863637}"/>
          </ac:spMkLst>
        </pc:spChg>
        <pc:picChg chg="add mod">
          <ac:chgData name="Boban Srezovski" userId="d2c5dd452d77a740" providerId="LiveId" clId="{A8980E63-7DA0-4A91-A5EC-80686255EB30}" dt="2022-03-21T23:58:06.678" v="1722" actId="1076"/>
          <ac:picMkLst>
            <pc:docMk/>
            <pc:sldMk cId="4175813189" sldId="558"/>
            <ac:picMk id="5" creationId="{7137C831-54EC-4A00-8358-9517583D258A}"/>
          </ac:picMkLst>
        </pc:picChg>
        <pc:picChg chg="del">
          <ac:chgData name="Boban Srezovski" userId="d2c5dd452d77a740" providerId="LiveId" clId="{A8980E63-7DA0-4A91-A5EC-80686255EB30}" dt="2022-03-21T23:57:55.288" v="1720" actId="478"/>
          <ac:picMkLst>
            <pc:docMk/>
            <pc:sldMk cId="4175813189" sldId="558"/>
            <ac:picMk id="6" creationId="{F135B9A7-49D3-4094-A405-0616DF574B19}"/>
          </ac:picMkLst>
        </pc:picChg>
      </pc:sldChg>
      <pc:sldChg chg="addSp delSp modSp add mod">
        <pc:chgData name="Boban Srezovski" userId="d2c5dd452d77a740" providerId="LiveId" clId="{A8980E63-7DA0-4A91-A5EC-80686255EB30}" dt="2022-03-22T00:00:10.863" v="1786" actId="20577"/>
        <pc:sldMkLst>
          <pc:docMk/>
          <pc:sldMk cId="3719451911" sldId="559"/>
        </pc:sldMkLst>
        <pc:spChg chg="mod">
          <ac:chgData name="Boban Srezovski" userId="d2c5dd452d77a740" providerId="LiveId" clId="{A8980E63-7DA0-4A91-A5EC-80686255EB30}" dt="2022-03-22T00:00:10.863" v="1786" actId="20577"/>
          <ac:spMkLst>
            <pc:docMk/>
            <pc:sldMk cId="3719451911" sldId="559"/>
            <ac:spMk id="3" creationId="{552E5C53-782F-4C3A-9CF6-2C21BA863637}"/>
          </ac:spMkLst>
        </pc:spChg>
        <pc:picChg chg="del">
          <ac:chgData name="Boban Srezovski" userId="d2c5dd452d77a740" providerId="LiveId" clId="{A8980E63-7DA0-4A91-A5EC-80686255EB30}" dt="2022-03-21T23:58:33.138" v="1728" actId="478"/>
          <ac:picMkLst>
            <pc:docMk/>
            <pc:sldMk cId="3719451911" sldId="559"/>
            <ac:picMk id="5" creationId="{7137C831-54EC-4A00-8358-9517583D258A}"/>
          </ac:picMkLst>
        </pc:picChg>
        <pc:picChg chg="add mod">
          <ac:chgData name="Boban Srezovski" userId="d2c5dd452d77a740" providerId="LiveId" clId="{A8980E63-7DA0-4A91-A5EC-80686255EB30}" dt="2022-03-21T23:59:19.014" v="1778" actId="1076"/>
          <ac:picMkLst>
            <pc:docMk/>
            <pc:sldMk cId="3719451911" sldId="559"/>
            <ac:picMk id="6" creationId="{85AC6490-FB50-426F-BCBC-D6B5A93F8664}"/>
          </ac:picMkLst>
        </pc:picChg>
      </pc:sldChg>
      <pc:sldChg chg="modSp add mod ord">
        <pc:chgData name="Boban Srezovski" userId="d2c5dd452d77a740" providerId="LiveId" clId="{A8980E63-7DA0-4A91-A5EC-80686255EB30}" dt="2022-03-22T00:04:26.886" v="1871"/>
        <pc:sldMkLst>
          <pc:docMk/>
          <pc:sldMk cId="4049927956" sldId="560"/>
        </pc:sldMkLst>
        <pc:spChg chg="mod">
          <ac:chgData name="Boban Srezovski" userId="d2c5dd452d77a740" providerId="LiveId" clId="{A8980E63-7DA0-4A91-A5EC-80686255EB30}" dt="2022-03-22T00:04:23.638" v="1869" actId="27636"/>
          <ac:spMkLst>
            <pc:docMk/>
            <pc:sldMk cId="4049927956" sldId="560"/>
            <ac:spMk id="3" creationId="{552E5C53-782F-4C3A-9CF6-2C21BA863637}"/>
          </ac:spMkLst>
        </pc:spChg>
      </pc:sldChg>
      <pc:sldChg chg="modSp add mod">
        <pc:chgData name="Boban Srezovski" userId="d2c5dd452d77a740" providerId="LiveId" clId="{A8980E63-7DA0-4A91-A5EC-80686255EB30}" dt="2022-03-22T00:10:00.755" v="1980" actId="12"/>
        <pc:sldMkLst>
          <pc:docMk/>
          <pc:sldMk cId="3849273553" sldId="561"/>
        </pc:sldMkLst>
        <pc:spChg chg="mod">
          <ac:chgData name="Boban Srezovski" userId="d2c5dd452d77a740" providerId="LiveId" clId="{A8980E63-7DA0-4A91-A5EC-80686255EB30}" dt="2022-03-22T00:10:00.755" v="1980" actId="12"/>
          <ac:spMkLst>
            <pc:docMk/>
            <pc:sldMk cId="3849273553" sldId="561"/>
            <ac:spMk id="3" creationId="{552E5C53-782F-4C3A-9CF6-2C21BA863637}"/>
          </ac:spMkLst>
        </pc:spChg>
      </pc:sldChg>
      <pc:sldChg chg="addSp delSp modSp add mod">
        <pc:chgData name="Boban Srezovski" userId="d2c5dd452d77a740" providerId="LiveId" clId="{A8980E63-7DA0-4A91-A5EC-80686255EB30}" dt="2022-03-22T00:28:52.563" v="2273" actId="27636"/>
        <pc:sldMkLst>
          <pc:docMk/>
          <pc:sldMk cId="1863175035" sldId="562"/>
        </pc:sldMkLst>
        <pc:spChg chg="mod">
          <ac:chgData name="Boban Srezovski" userId="d2c5dd452d77a740" providerId="LiveId" clId="{A8980E63-7DA0-4A91-A5EC-80686255EB30}" dt="2022-03-22T00:22:03.901" v="2101" actId="404"/>
          <ac:spMkLst>
            <pc:docMk/>
            <pc:sldMk cId="1863175035" sldId="562"/>
            <ac:spMk id="2" creationId="{C9F86248-3367-41D1-8CBE-99F625F5DE90}"/>
          </ac:spMkLst>
        </pc:spChg>
        <pc:spChg chg="mod">
          <ac:chgData name="Boban Srezovski" userId="d2c5dd452d77a740" providerId="LiveId" clId="{A8980E63-7DA0-4A91-A5EC-80686255EB30}" dt="2022-03-22T00:28:46.928" v="2269" actId="27636"/>
          <ac:spMkLst>
            <pc:docMk/>
            <pc:sldMk cId="1863175035" sldId="562"/>
            <ac:spMk id="3" creationId="{552E5C53-782F-4C3A-9CF6-2C21BA863637}"/>
          </ac:spMkLst>
        </pc:spChg>
        <pc:spChg chg="add del mod">
          <ac:chgData name="Boban Srezovski" userId="d2c5dd452d77a740" providerId="LiveId" clId="{A8980E63-7DA0-4A91-A5EC-80686255EB30}" dt="2022-03-22T00:26:02.873" v="2208" actId="478"/>
          <ac:spMkLst>
            <pc:docMk/>
            <pc:sldMk cId="1863175035" sldId="562"/>
            <ac:spMk id="14" creationId="{418456B3-0FEC-486D-A45E-0069FE33C58C}"/>
          </ac:spMkLst>
        </pc:spChg>
        <pc:spChg chg="add mod">
          <ac:chgData name="Boban Srezovski" userId="d2c5dd452d77a740" providerId="LiveId" clId="{A8980E63-7DA0-4A91-A5EC-80686255EB30}" dt="2022-03-22T00:28:52.563" v="2273" actId="27636"/>
          <ac:spMkLst>
            <pc:docMk/>
            <pc:sldMk cId="1863175035" sldId="562"/>
            <ac:spMk id="15" creationId="{51F1E6C1-95DB-46C1-A714-50C7CA6E07EA}"/>
          </ac:spMkLst>
        </pc:spChg>
        <pc:picChg chg="add del mod">
          <ac:chgData name="Boban Srezovski" userId="d2c5dd452d77a740" providerId="LiveId" clId="{A8980E63-7DA0-4A91-A5EC-80686255EB30}" dt="2022-03-22T00:24:36.615" v="2181" actId="478"/>
          <ac:picMkLst>
            <pc:docMk/>
            <pc:sldMk cId="1863175035" sldId="562"/>
            <ac:picMk id="5" creationId="{A5A19B7D-77DB-4F72-AE79-2511C2A5BBBA}"/>
          </ac:picMkLst>
        </pc:picChg>
        <pc:picChg chg="add del mod">
          <ac:chgData name="Boban Srezovski" userId="d2c5dd452d77a740" providerId="LiveId" clId="{A8980E63-7DA0-4A91-A5EC-80686255EB30}" dt="2022-03-22T00:24:36.615" v="2181" actId="478"/>
          <ac:picMkLst>
            <pc:docMk/>
            <pc:sldMk cId="1863175035" sldId="562"/>
            <ac:picMk id="7" creationId="{2A57EB0B-E207-423A-95CC-077EE505337A}"/>
          </ac:picMkLst>
        </pc:picChg>
        <pc:picChg chg="add del mod">
          <ac:chgData name="Boban Srezovski" userId="d2c5dd452d77a740" providerId="LiveId" clId="{A8980E63-7DA0-4A91-A5EC-80686255EB30}" dt="2022-03-22T00:25:14.520" v="2199" actId="478"/>
          <ac:picMkLst>
            <pc:docMk/>
            <pc:sldMk cId="1863175035" sldId="562"/>
            <ac:picMk id="9" creationId="{C5D21F43-592F-47DF-99AD-2D6E3623EE13}"/>
          </ac:picMkLst>
        </pc:picChg>
        <pc:picChg chg="add del mod">
          <ac:chgData name="Boban Srezovski" userId="d2c5dd452d77a740" providerId="LiveId" clId="{A8980E63-7DA0-4A91-A5EC-80686255EB30}" dt="2022-03-22T00:24:36.615" v="2181" actId="478"/>
          <ac:picMkLst>
            <pc:docMk/>
            <pc:sldMk cId="1863175035" sldId="562"/>
            <ac:picMk id="10" creationId="{1841A9B5-B608-44F6-9923-C26D19ED24E1}"/>
          </ac:picMkLst>
        </pc:picChg>
        <pc:picChg chg="add mod">
          <ac:chgData name="Boban Srezovski" userId="d2c5dd452d77a740" providerId="LiveId" clId="{A8980E63-7DA0-4A91-A5EC-80686255EB30}" dt="2022-03-22T00:25:58.131" v="2206" actId="1076"/>
          <ac:picMkLst>
            <pc:docMk/>
            <pc:sldMk cId="1863175035" sldId="562"/>
            <ac:picMk id="11" creationId="{8620725B-D3B3-4AF2-BC9C-28CF44DE2E4B}"/>
          </ac:picMkLst>
        </pc:picChg>
        <pc:picChg chg="del">
          <ac:chgData name="Boban Srezovski" userId="d2c5dd452d77a740" providerId="LiveId" clId="{A8980E63-7DA0-4A91-A5EC-80686255EB30}" dt="2022-03-22T00:22:34.916" v="2104" actId="478"/>
          <ac:picMkLst>
            <pc:docMk/>
            <pc:sldMk cId="1863175035" sldId="562"/>
            <ac:picMk id="13" creationId="{9C8BF9CE-053F-4058-9DA1-259DC7050390}"/>
          </ac:picMkLst>
        </pc:picChg>
      </pc:sldChg>
      <pc:sldChg chg="addSp delSp modSp add mod">
        <pc:chgData name="Boban Srezovski" userId="d2c5dd452d77a740" providerId="LiveId" clId="{A8980E63-7DA0-4A91-A5EC-80686255EB30}" dt="2022-03-22T01:08:19.633" v="2393" actId="20577"/>
        <pc:sldMkLst>
          <pc:docMk/>
          <pc:sldMk cId="596836900" sldId="563"/>
        </pc:sldMkLst>
        <pc:spChg chg="mod">
          <ac:chgData name="Boban Srezovski" userId="d2c5dd452d77a740" providerId="LiveId" clId="{A8980E63-7DA0-4A91-A5EC-80686255EB30}" dt="2022-03-22T01:01:31.447" v="2322"/>
          <ac:spMkLst>
            <pc:docMk/>
            <pc:sldMk cId="596836900" sldId="563"/>
            <ac:spMk id="2" creationId="{C9F86248-3367-41D1-8CBE-99F625F5DE90}"/>
          </ac:spMkLst>
        </pc:spChg>
        <pc:spChg chg="mod">
          <ac:chgData name="Boban Srezovski" userId="d2c5dd452d77a740" providerId="LiveId" clId="{A8980E63-7DA0-4A91-A5EC-80686255EB30}" dt="2022-03-22T01:08:19.633" v="2393" actId="20577"/>
          <ac:spMkLst>
            <pc:docMk/>
            <pc:sldMk cId="596836900" sldId="563"/>
            <ac:spMk id="3" creationId="{552E5C53-782F-4C3A-9CF6-2C21BA863637}"/>
          </ac:spMkLst>
        </pc:spChg>
        <pc:picChg chg="add del">
          <ac:chgData name="Boban Srezovski" userId="d2c5dd452d77a740" providerId="LiveId" clId="{A8980E63-7DA0-4A91-A5EC-80686255EB30}" dt="2022-03-22T01:03:47.658" v="2358" actId="478"/>
          <ac:picMkLst>
            <pc:docMk/>
            <pc:sldMk cId="596836900" sldId="563"/>
            <ac:picMk id="5" creationId="{0D1CA865-516C-40E8-93A1-07CFD88FF4FB}"/>
          </ac:picMkLst>
        </pc:picChg>
        <pc:picChg chg="add mod">
          <ac:chgData name="Boban Srezovski" userId="d2c5dd452d77a740" providerId="LiveId" clId="{A8980E63-7DA0-4A91-A5EC-80686255EB30}" dt="2022-03-22T01:04:16.225" v="2364" actId="1076"/>
          <ac:picMkLst>
            <pc:docMk/>
            <pc:sldMk cId="596836900" sldId="563"/>
            <ac:picMk id="7" creationId="{9FA59EBC-4CA6-476C-9B0B-51ABF7650350}"/>
          </ac:picMkLst>
        </pc:picChg>
      </pc:sldChg>
      <pc:sldChg chg="addSp delSp modSp add mod ord">
        <pc:chgData name="Boban Srezovski" userId="d2c5dd452d77a740" providerId="LiveId" clId="{A8980E63-7DA0-4A91-A5EC-80686255EB30}" dt="2022-03-22T01:10:32.681" v="2420" actId="1076"/>
        <pc:sldMkLst>
          <pc:docMk/>
          <pc:sldMk cId="217868071" sldId="564"/>
        </pc:sldMkLst>
        <pc:spChg chg="mod">
          <ac:chgData name="Boban Srezovski" userId="d2c5dd452d77a740" providerId="LiveId" clId="{A8980E63-7DA0-4A91-A5EC-80686255EB30}" dt="2022-03-22T01:10:13.387" v="2415" actId="403"/>
          <ac:spMkLst>
            <pc:docMk/>
            <pc:sldMk cId="217868071" sldId="564"/>
            <ac:spMk id="3" creationId="{552E5C53-782F-4C3A-9CF6-2C21BA863637}"/>
          </ac:spMkLst>
        </pc:spChg>
        <pc:picChg chg="add mod">
          <ac:chgData name="Boban Srezovski" userId="d2c5dd452d77a740" providerId="LiveId" clId="{A8980E63-7DA0-4A91-A5EC-80686255EB30}" dt="2022-03-22T01:10:32.681" v="2420" actId="1076"/>
          <ac:picMkLst>
            <pc:docMk/>
            <pc:sldMk cId="217868071" sldId="564"/>
            <ac:picMk id="5" creationId="{E948F197-1809-46B6-A129-C03425F8666F}"/>
          </ac:picMkLst>
        </pc:picChg>
        <pc:picChg chg="del">
          <ac:chgData name="Boban Srezovski" userId="d2c5dd452d77a740" providerId="LiveId" clId="{A8980E63-7DA0-4A91-A5EC-80686255EB30}" dt="2022-03-22T01:09:33.844" v="2399" actId="478"/>
          <ac:picMkLst>
            <pc:docMk/>
            <pc:sldMk cId="217868071" sldId="564"/>
            <ac:picMk id="7" creationId="{9FA59EBC-4CA6-476C-9B0B-51ABF7650350}"/>
          </ac:picMkLst>
        </pc:picChg>
      </pc:sldChg>
      <pc:sldChg chg="addSp delSp modSp add mod">
        <pc:chgData name="Boban Srezovski" userId="d2c5dd452d77a740" providerId="LiveId" clId="{A8980E63-7DA0-4A91-A5EC-80686255EB30}" dt="2022-03-22T01:12:17.537" v="2433" actId="1076"/>
        <pc:sldMkLst>
          <pc:docMk/>
          <pc:sldMk cId="2934930543" sldId="565"/>
        </pc:sldMkLst>
        <pc:spChg chg="mod">
          <ac:chgData name="Boban Srezovski" userId="d2c5dd452d77a740" providerId="LiveId" clId="{A8980E63-7DA0-4A91-A5EC-80686255EB30}" dt="2022-03-22T01:12:01.211" v="2430" actId="403"/>
          <ac:spMkLst>
            <pc:docMk/>
            <pc:sldMk cId="2934930543" sldId="565"/>
            <ac:spMk id="3" creationId="{552E5C53-782F-4C3A-9CF6-2C21BA863637}"/>
          </ac:spMkLst>
        </pc:spChg>
        <pc:picChg chg="del">
          <ac:chgData name="Boban Srezovski" userId="d2c5dd452d77a740" providerId="LiveId" clId="{A8980E63-7DA0-4A91-A5EC-80686255EB30}" dt="2022-03-22T01:12:02.434" v="2431" actId="478"/>
          <ac:picMkLst>
            <pc:docMk/>
            <pc:sldMk cId="2934930543" sldId="565"/>
            <ac:picMk id="5" creationId="{E948F197-1809-46B6-A129-C03425F8666F}"/>
          </ac:picMkLst>
        </pc:picChg>
        <pc:picChg chg="add mod">
          <ac:chgData name="Boban Srezovski" userId="d2c5dd452d77a740" providerId="LiveId" clId="{A8980E63-7DA0-4A91-A5EC-80686255EB30}" dt="2022-03-22T01:12:17.537" v="2433" actId="1076"/>
          <ac:picMkLst>
            <pc:docMk/>
            <pc:sldMk cId="2934930543" sldId="565"/>
            <ac:picMk id="6" creationId="{669F63EF-63A7-406F-9927-C4BA409C963A}"/>
          </ac:picMkLst>
        </pc:picChg>
      </pc:sldChg>
      <pc:sldChg chg="addSp delSp modSp add mod">
        <pc:chgData name="Boban Srezovski" userId="d2c5dd452d77a740" providerId="LiveId" clId="{A8980E63-7DA0-4A91-A5EC-80686255EB30}" dt="2022-03-22T01:14:54.376" v="2506" actId="1076"/>
        <pc:sldMkLst>
          <pc:docMk/>
          <pc:sldMk cId="3667011101" sldId="566"/>
        </pc:sldMkLst>
        <pc:spChg chg="mod">
          <ac:chgData name="Boban Srezovski" userId="d2c5dd452d77a740" providerId="LiveId" clId="{A8980E63-7DA0-4A91-A5EC-80686255EB30}" dt="2022-03-22T01:14:12.562" v="2495" actId="403"/>
          <ac:spMkLst>
            <pc:docMk/>
            <pc:sldMk cId="3667011101" sldId="566"/>
            <ac:spMk id="3" creationId="{D12D863C-4280-4130-AB66-83408E1CAD2C}"/>
          </ac:spMkLst>
        </pc:spChg>
        <pc:picChg chg="del mod">
          <ac:chgData name="Boban Srezovski" userId="d2c5dd452d77a740" providerId="LiveId" clId="{A8980E63-7DA0-4A91-A5EC-80686255EB30}" dt="2022-03-22T01:14:46.761" v="2502" actId="478"/>
          <ac:picMkLst>
            <pc:docMk/>
            <pc:sldMk cId="3667011101" sldId="566"/>
            <ac:picMk id="5" creationId="{3CF78CDF-8415-4BEC-A168-8DE86C026EC0}"/>
          </ac:picMkLst>
        </pc:picChg>
        <pc:picChg chg="add del mod">
          <ac:chgData name="Boban Srezovski" userId="d2c5dd452d77a740" providerId="LiveId" clId="{A8980E63-7DA0-4A91-A5EC-80686255EB30}" dt="2022-03-22T01:14:46.761" v="2502" actId="478"/>
          <ac:picMkLst>
            <pc:docMk/>
            <pc:sldMk cId="3667011101" sldId="566"/>
            <ac:picMk id="6" creationId="{454904DC-5592-4B0E-A6C2-F9103BE56560}"/>
          </ac:picMkLst>
        </pc:picChg>
        <pc:picChg chg="add del mod">
          <ac:chgData name="Boban Srezovski" userId="d2c5dd452d77a740" providerId="LiveId" clId="{A8980E63-7DA0-4A91-A5EC-80686255EB30}" dt="2022-03-22T01:14:46.761" v="2502" actId="478"/>
          <ac:picMkLst>
            <pc:docMk/>
            <pc:sldMk cId="3667011101" sldId="566"/>
            <ac:picMk id="8" creationId="{204063A6-2A2B-428C-9577-19FCDFF5A9B3}"/>
          </ac:picMkLst>
        </pc:picChg>
        <pc:picChg chg="add mod">
          <ac:chgData name="Boban Srezovski" userId="d2c5dd452d77a740" providerId="LiveId" clId="{A8980E63-7DA0-4A91-A5EC-80686255EB30}" dt="2022-03-22T01:14:54.376" v="2506" actId="1076"/>
          <ac:picMkLst>
            <pc:docMk/>
            <pc:sldMk cId="3667011101" sldId="566"/>
            <ac:picMk id="10" creationId="{396BCAFC-F11D-4785-8ED0-ACADA559D17C}"/>
          </ac:picMkLst>
        </pc:picChg>
      </pc:sldChg>
      <pc:sldChg chg="addSp delSp modSp add mod">
        <pc:chgData name="Boban Srezovski" userId="d2c5dd452d77a740" providerId="LiveId" clId="{A8980E63-7DA0-4A91-A5EC-80686255EB30}" dt="2022-03-22T01:17:13.193" v="2542" actId="242"/>
        <pc:sldMkLst>
          <pc:docMk/>
          <pc:sldMk cId="3287871887" sldId="567"/>
        </pc:sldMkLst>
        <pc:spChg chg="mod">
          <ac:chgData name="Boban Srezovski" userId="d2c5dd452d77a740" providerId="LiveId" clId="{A8980E63-7DA0-4A91-A5EC-80686255EB30}" dt="2022-03-22T01:17:13.193" v="2542" actId="242"/>
          <ac:spMkLst>
            <pc:docMk/>
            <pc:sldMk cId="3287871887" sldId="567"/>
            <ac:spMk id="3" creationId="{D12D863C-4280-4130-AB66-83408E1CAD2C}"/>
          </ac:spMkLst>
        </pc:spChg>
        <pc:picChg chg="add mod">
          <ac:chgData name="Boban Srezovski" userId="d2c5dd452d77a740" providerId="LiveId" clId="{A8980E63-7DA0-4A91-A5EC-80686255EB30}" dt="2022-03-22T01:17:01.568" v="2536" actId="1076"/>
          <ac:picMkLst>
            <pc:docMk/>
            <pc:sldMk cId="3287871887" sldId="567"/>
            <ac:picMk id="5" creationId="{E70907C0-6265-4923-B4BA-35F93E8B5EAE}"/>
          </ac:picMkLst>
        </pc:picChg>
        <pc:picChg chg="del">
          <ac:chgData name="Boban Srezovski" userId="d2c5dd452d77a740" providerId="LiveId" clId="{A8980E63-7DA0-4A91-A5EC-80686255EB30}" dt="2022-03-22T01:16:57.537" v="2533" actId="478"/>
          <ac:picMkLst>
            <pc:docMk/>
            <pc:sldMk cId="3287871887" sldId="567"/>
            <ac:picMk id="10" creationId="{396BCAFC-F11D-4785-8ED0-ACADA559D17C}"/>
          </ac:picMkLst>
        </pc:picChg>
      </pc:sldChg>
      <pc:sldChg chg="addSp modSp add mod">
        <pc:chgData name="Boban Srezovski" userId="d2c5dd452d77a740" providerId="LiveId" clId="{A8980E63-7DA0-4A91-A5EC-80686255EB30}" dt="2022-03-22T01:19:57.144" v="2619" actId="242"/>
        <pc:sldMkLst>
          <pc:docMk/>
          <pc:sldMk cId="970220477" sldId="568"/>
        </pc:sldMkLst>
        <pc:spChg chg="mod">
          <ac:chgData name="Boban Srezovski" userId="d2c5dd452d77a740" providerId="LiveId" clId="{A8980E63-7DA0-4A91-A5EC-80686255EB30}" dt="2022-03-22T01:19:57.144" v="2619" actId="242"/>
          <ac:spMkLst>
            <pc:docMk/>
            <pc:sldMk cId="970220477" sldId="568"/>
            <ac:spMk id="3" creationId="{C2F0F815-22CC-4D71-AA71-74332432CFD7}"/>
          </ac:spMkLst>
        </pc:spChg>
        <pc:picChg chg="add mod">
          <ac:chgData name="Boban Srezovski" userId="d2c5dd452d77a740" providerId="LiveId" clId="{A8980E63-7DA0-4A91-A5EC-80686255EB30}" dt="2022-03-22T01:19:22.559" v="2582" actId="1076"/>
          <ac:picMkLst>
            <pc:docMk/>
            <pc:sldMk cId="970220477" sldId="568"/>
            <ac:picMk id="5" creationId="{DC6B4543-6905-4995-B1F6-164A751C8B3C}"/>
          </ac:picMkLst>
        </pc:picChg>
      </pc:sldChg>
      <pc:sldChg chg="add del">
        <pc:chgData name="Boban Srezovski" userId="d2c5dd452d77a740" providerId="LiveId" clId="{A8980E63-7DA0-4A91-A5EC-80686255EB30}" dt="2022-03-22T01:26:58.254" v="2739"/>
        <pc:sldMkLst>
          <pc:docMk/>
          <pc:sldMk cId="2473208318" sldId="569"/>
        </pc:sldMkLst>
      </pc:sldChg>
      <pc:sldChg chg="addSp delSp modSp add mod">
        <pc:chgData name="Boban Srezovski" userId="d2c5dd452d77a740" providerId="LiveId" clId="{A8980E63-7DA0-4A91-A5EC-80686255EB30}" dt="2022-03-22T01:27:46.328" v="2758" actId="20577"/>
        <pc:sldMkLst>
          <pc:docMk/>
          <pc:sldMk cId="3201858735" sldId="569"/>
        </pc:sldMkLst>
        <pc:spChg chg="mod">
          <ac:chgData name="Boban Srezovski" userId="d2c5dd452d77a740" providerId="LiveId" clId="{A8980E63-7DA0-4A91-A5EC-80686255EB30}" dt="2022-03-22T01:27:46.328" v="2758" actId="20577"/>
          <ac:spMkLst>
            <pc:docMk/>
            <pc:sldMk cId="3201858735" sldId="569"/>
            <ac:spMk id="3" creationId="{43DC0B65-7E38-4B15-97C7-8B0B630C8DBD}"/>
          </ac:spMkLst>
        </pc:spChg>
        <pc:picChg chg="del">
          <ac:chgData name="Boban Srezovski" userId="d2c5dd452d77a740" providerId="LiveId" clId="{A8980E63-7DA0-4A91-A5EC-80686255EB30}" dt="2022-03-22T01:27:14.472" v="2751" actId="478"/>
          <ac:picMkLst>
            <pc:docMk/>
            <pc:sldMk cId="3201858735" sldId="569"/>
            <ac:picMk id="5" creationId="{79C8CC1D-9741-4459-8B88-E092A3582FD3}"/>
          </ac:picMkLst>
        </pc:picChg>
        <pc:picChg chg="add mod">
          <ac:chgData name="Boban Srezovski" userId="d2c5dd452d77a740" providerId="LiveId" clId="{A8980E63-7DA0-4A91-A5EC-80686255EB30}" dt="2022-03-22T01:27:28.846" v="2754" actId="1076"/>
          <ac:picMkLst>
            <pc:docMk/>
            <pc:sldMk cId="3201858735" sldId="569"/>
            <ac:picMk id="6" creationId="{E838553F-89BB-4162-8C76-3E4F201EF18D}"/>
          </ac:picMkLst>
        </pc:picChg>
      </pc:sldChg>
      <pc:sldChg chg="addSp delSp modSp add mod">
        <pc:chgData name="Boban Srezovski" userId="d2c5dd452d77a740" providerId="LiveId" clId="{A8980E63-7DA0-4A91-A5EC-80686255EB30}" dt="2022-03-22T01:30:01.335" v="2808" actId="14100"/>
        <pc:sldMkLst>
          <pc:docMk/>
          <pc:sldMk cId="594213496" sldId="570"/>
        </pc:sldMkLst>
        <pc:spChg chg="mod">
          <ac:chgData name="Boban Srezovski" userId="d2c5dd452d77a740" providerId="LiveId" clId="{A8980E63-7DA0-4A91-A5EC-80686255EB30}" dt="2022-03-22T01:29:58.027" v="2807" actId="242"/>
          <ac:spMkLst>
            <pc:docMk/>
            <pc:sldMk cId="594213496" sldId="570"/>
            <ac:spMk id="3" creationId="{43DC0B65-7E38-4B15-97C7-8B0B630C8DBD}"/>
          </ac:spMkLst>
        </pc:spChg>
        <pc:picChg chg="add del mod">
          <ac:chgData name="Boban Srezovski" userId="d2c5dd452d77a740" providerId="LiveId" clId="{A8980E63-7DA0-4A91-A5EC-80686255EB30}" dt="2022-03-22T01:29:21.402" v="2775" actId="478"/>
          <ac:picMkLst>
            <pc:docMk/>
            <pc:sldMk cId="594213496" sldId="570"/>
            <ac:picMk id="5" creationId="{E050060F-F378-4D58-B653-E2633D8563E2}"/>
          </ac:picMkLst>
        </pc:picChg>
        <pc:picChg chg="del">
          <ac:chgData name="Boban Srezovski" userId="d2c5dd452d77a740" providerId="LiveId" clId="{A8980E63-7DA0-4A91-A5EC-80686255EB30}" dt="2022-03-22T01:28:20.893" v="2761" actId="478"/>
          <ac:picMkLst>
            <pc:docMk/>
            <pc:sldMk cId="594213496" sldId="570"/>
            <ac:picMk id="6" creationId="{E838553F-89BB-4162-8C76-3E4F201EF18D}"/>
          </ac:picMkLst>
        </pc:picChg>
        <pc:picChg chg="add del mod">
          <ac:chgData name="Boban Srezovski" userId="d2c5dd452d77a740" providerId="LiveId" clId="{A8980E63-7DA0-4A91-A5EC-80686255EB30}" dt="2022-03-22T01:29:22.728" v="2776" actId="478"/>
          <ac:picMkLst>
            <pc:docMk/>
            <pc:sldMk cId="594213496" sldId="570"/>
            <ac:picMk id="8" creationId="{C08BBC1C-B916-4729-AD5B-27CF40E06407}"/>
          </ac:picMkLst>
        </pc:picChg>
        <pc:picChg chg="add del mod">
          <ac:chgData name="Boban Srezovski" userId="d2c5dd452d77a740" providerId="LiveId" clId="{A8980E63-7DA0-4A91-A5EC-80686255EB30}" dt="2022-03-22T01:29:23.272" v="2777" actId="478"/>
          <ac:picMkLst>
            <pc:docMk/>
            <pc:sldMk cId="594213496" sldId="570"/>
            <ac:picMk id="10" creationId="{362E147A-FDD1-409B-88B5-2E5A8606D23C}"/>
          </ac:picMkLst>
        </pc:picChg>
        <pc:picChg chg="add mod">
          <ac:chgData name="Boban Srezovski" userId="d2c5dd452d77a740" providerId="LiveId" clId="{A8980E63-7DA0-4A91-A5EC-80686255EB30}" dt="2022-03-22T01:30:01.335" v="2808" actId="14100"/>
          <ac:picMkLst>
            <pc:docMk/>
            <pc:sldMk cId="594213496" sldId="570"/>
            <ac:picMk id="12" creationId="{B9F15CD3-41B8-46E2-80B5-28F777B935E3}"/>
          </ac:picMkLst>
        </pc:picChg>
      </pc:sldChg>
      <pc:sldChg chg="addSp delSp modSp add mod">
        <pc:chgData name="Boban Srezovski" userId="d2c5dd452d77a740" providerId="LiveId" clId="{A8980E63-7DA0-4A91-A5EC-80686255EB30}" dt="2022-03-22T01:34:42.863" v="2906" actId="1076"/>
        <pc:sldMkLst>
          <pc:docMk/>
          <pc:sldMk cId="1325396329" sldId="571"/>
        </pc:sldMkLst>
        <pc:spChg chg="mod">
          <ac:chgData name="Boban Srezovski" userId="d2c5dd452d77a740" providerId="LiveId" clId="{A8980E63-7DA0-4A91-A5EC-80686255EB30}" dt="2022-03-22T01:33:55.952" v="2889" actId="20577"/>
          <ac:spMkLst>
            <pc:docMk/>
            <pc:sldMk cId="1325396329" sldId="571"/>
            <ac:spMk id="3" creationId="{DD3ABBE7-9D21-4775-9CA0-5730E3461D89}"/>
          </ac:spMkLst>
        </pc:spChg>
        <pc:picChg chg="del">
          <ac:chgData name="Boban Srezovski" userId="d2c5dd452d77a740" providerId="LiveId" clId="{A8980E63-7DA0-4A91-A5EC-80686255EB30}" dt="2022-03-22T01:33:44.201" v="2877" actId="478"/>
          <ac:picMkLst>
            <pc:docMk/>
            <pc:sldMk cId="1325396329" sldId="571"/>
            <ac:picMk id="5" creationId="{763F6607-4362-489E-A5E8-376550B1678C}"/>
          </ac:picMkLst>
        </pc:picChg>
        <pc:picChg chg="add del mod">
          <ac:chgData name="Boban Srezovski" userId="d2c5dd452d77a740" providerId="LiveId" clId="{A8980E63-7DA0-4A91-A5EC-80686255EB30}" dt="2022-03-22T01:34:32.760" v="2900" actId="478"/>
          <ac:picMkLst>
            <pc:docMk/>
            <pc:sldMk cId="1325396329" sldId="571"/>
            <ac:picMk id="6" creationId="{029DA5C3-11BC-4FB1-B93B-74F279C78EE3}"/>
          </ac:picMkLst>
        </pc:picChg>
        <pc:picChg chg="del">
          <ac:chgData name="Boban Srezovski" userId="d2c5dd452d77a740" providerId="LiveId" clId="{A8980E63-7DA0-4A91-A5EC-80686255EB30}" dt="2022-03-22T01:33:39.275" v="2876" actId="478"/>
          <ac:picMkLst>
            <pc:docMk/>
            <pc:sldMk cId="1325396329" sldId="571"/>
            <ac:picMk id="8" creationId="{BCDC2524-7E49-4072-9A42-3BC1AEB6F3D5}"/>
          </ac:picMkLst>
        </pc:picChg>
        <pc:picChg chg="add del mod">
          <ac:chgData name="Boban Srezovski" userId="d2c5dd452d77a740" providerId="LiveId" clId="{A8980E63-7DA0-4A91-A5EC-80686255EB30}" dt="2022-03-22T01:34:33.688" v="2901" actId="478"/>
          <ac:picMkLst>
            <pc:docMk/>
            <pc:sldMk cId="1325396329" sldId="571"/>
            <ac:picMk id="9" creationId="{39583B7A-8EF4-40AB-86E2-AAB4C4EFC705}"/>
          </ac:picMkLst>
        </pc:picChg>
        <pc:picChg chg="add del mod">
          <ac:chgData name="Boban Srezovski" userId="d2c5dd452d77a740" providerId="LiveId" clId="{A8980E63-7DA0-4A91-A5EC-80686255EB30}" dt="2022-03-22T01:34:34.195" v="2902" actId="478"/>
          <ac:picMkLst>
            <pc:docMk/>
            <pc:sldMk cId="1325396329" sldId="571"/>
            <ac:picMk id="11" creationId="{2E3BBA97-A3A0-407F-85E3-17516B69D211}"/>
          </ac:picMkLst>
        </pc:picChg>
        <pc:picChg chg="add mod">
          <ac:chgData name="Boban Srezovski" userId="d2c5dd452d77a740" providerId="LiveId" clId="{A8980E63-7DA0-4A91-A5EC-80686255EB30}" dt="2022-03-22T01:34:42.863" v="2906" actId="1076"/>
          <ac:picMkLst>
            <pc:docMk/>
            <pc:sldMk cId="1325396329" sldId="571"/>
            <ac:picMk id="13" creationId="{00B2E315-F1A6-40F7-B043-720C53423D74}"/>
          </ac:picMkLst>
        </pc:picChg>
      </pc:sldChg>
      <pc:sldChg chg="addSp delSp modSp add mod">
        <pc:chgData name="Boban Srezovski" userId="d2c5dd452d77a740" providerId="LiveId" clId="{A8980E63-7DA0-4A91-A5EC-80686255EB30}" dt="2022-03-22T01:37:38.606" v="3044" actId="1076"/>
        <pc:sldMkLst>
          <pc:docMk/>
          <pc:sldMk cId="3302016369" sldId="572"/>
        </pc:sldMkLst>
        <pc:spChg chg="del mod">
          <ac:chgData name="Boban Srezovski" userId="d2c5dd452d77a740" providerId="LiveId" clId="{A8980E63-7DA0-4A91-A5EC-80686255EB30}" dt="2022-03-22T01:36:25.801" v="3016" actId="478"/>
          <ac:spMkLst>
            <pc:docMk/>
            <pc:sldMk cId="3302016369" sldId="572"/>
            <ac:spMk id="3" creationId="{DD3ABBE7-9D21-4775-9CA0-5730E3461D89}"/>
          </ac:spMkLst>
        </pc:spChg>
        <pc:spChg chg="add del mod">
          <ac:chgData name="Boban Srezovski" userId="d2c5dd452d77a740" providerId="LiveId" clId="{A8980E63-7DA0-4A91-A5EC-80686255EB30}" dt="2022-03-22T01:36:28.231" v="3017" actId="478"/>
          <ac:spMkLst>
            <pc:docMk/>
            <pc:sldMk cId="3302016369" sldId="572"/>
            <ac:spMk id="5" creationId="{07504A90-B83F-45C8-98F4-28ED9F8439CD}"/>
          </ac:spMkLst>
        </pc:spChg>
        <pc:picChg chg="add del mod">
          <ac:chgData name="Boban Srezovski" userId="d2c5dd452d77a740" providerId="LiveId" clId="{A8980E63-7DA0-4A91-A5EC-80686255EB30}" dt="2022-03-22T01:37:28.491" v="3039" actId="478"/>
          <ac:picMkLst>
            <pc:docMk/>
            <pc:sldMk cId="3302016369" sldId="572"/>
            <ac:picMk id="7" creationId="{9CADA6A1-C040-49F4-88F2-55C358FEF3F6}"/>
          </ac:picMkLst>
        </pc:picChg>
        <pc:picChg chg="add mod">
          <ac:chgData name="Boban Srezovski" userId="d2c5dd452d77a740" providerId="LiveId" clId="{A8980E63-7DA0-4A91-A5EC-80686255EB30}" dt="2022-03-22T01:36:52.470" v="3025" actId="14100"/>
          <ac:picMkLst>
            <pc:docMk/>
            <pc:sldMk cId="3302016369" sldId="572"/>
            <ac:picMk id="9" creationId="{EBD73E24-DC40-4D9C-8ED1-A5598578CABE}"/>
          </ac:picMkLst>
        </pc:picChg>
        <pc:picChg chg="add del mod">
          <ac:chgData name="Boban Srezovski" userId="d2c5dd452d77a740" providerId="LiveId" clId="{A8980E63-7DA0-4A91-A5EC-80686255EB30}" dt="2022-03-22T01:37:30.144" v="3040" actId="478"/>
          <ac:picMkLst>
            <pc:docMk/>
            <pc:sldMk cId="3302016369" sldId="572"/>
            <ac:picMk id="11" creationId="{FD25989A-FC46-42CB-B2CA-AA6DD2928A57}"/>
          </ac:picMkLst>
        </pc:picChg>
        <pc:picChg chg="add del mod">
          <ac:chgData name="Boban Srezovski" userId="d2c5dd452d77a740" providerId="LiveId" clId="{A8980E63-7DA0-4A91-A5EC-80686255EB30}" dt="2022-03-22T01:37:30.144" v="3040" actId="478"/>
          <ac:picMkLst>
            <pc:docMk/>
            <pc:sldMk cId="3302016369" sldId="572"/>
            <ac:picMk id="12" creationId="{DF37C5D5-46A8-4B2E-8189-986EE8BB1C5A}"/>
          </ac:picMkLst>
        </pc:picChg>
        <pc:picChg chg="del">
          <ac:chgData name="Boban Srezovski" userId="d2c5dd452d77a740" providerId="LiveId" clId="{A8980E63-7DA0-4A91-A5EC-80686255EB30}" dt="2022-03-22T01:35:10.391" v="2910" actId="478"/>
          <ac:picMkLst>
            <pc:docMk/>
            <pc:sldMk cId="3302016369" sldId="572"/>
            <ac:picMk id="13" creationId="{00B2E315-F1A6-40F7-B043-720C53423D74}"/>
          </ac:picMkLst>
        </pc:picChg>
        <pc:picChg chg="add del mod">
          <ac:chgData name="Boban Srezovski" userId="d2c5dd452d77a740" providerId="LiveId" clId="{A8980E63-7DA0-4A91-A5EC-80686255EB30}" dt="2022-03-22T01:37:30.144" v="3040" actId="478"/>
          <ac:picMkLst>
            <pc:docMk/>
            <pc:sldMk cId="3302016369" sldId="572"/>
            <ac:picMk id="14" creationId="{4FC623FA-E70D-42FA-9ED2-F46F31D85D0F}"/>
          </ac:picMkLst>
        </pc:picChg>
        <pc:picChg chg="add del mod">
          <ac:chgData name="Boban Srezovski" userId="d2c5dd452d77a740" providerId="LiveId" clId="{A8980E63-7DA0-4A91-A5EC-80686255EB30}" dt="2022-03-22T01:37:30.144" v="3040" actId="478"/>
          <ac:picMkLst>
            <pc:docMk/>
            <pc:sldMk cId="3302016369" sldId="572"/>
            <ac:picMk id="15" creationId="{AB5C96D9-139E-4A9F-9A3E-2CAEDE62C92A}"/>
          </ac:picMkLst>
        </pc:picChg>
        <pc:picChg chg="add mod">
          <ac:chgData name="Boban Srezovski" userId="d2c5dd452d77a740" providerId="LiveId" clId="{A8980E63-7DA0-4A91-A5EC-80686255EB30}" dt="2022-03-22T01:37:38.606" v="3044" actId="1076"/>
          <ac:picMkLst>
            <pc:docMk/>
            <pc:sldMk cId="3302016369" sldId="572"/>
            <ac:picMk id="16" creationId="{75C84256-7678-422F-9099-A01EBDE5B9B2}"/>
          </ac:picMkLst>
        </pc:picChg>
      </pc:sldChg>
      <pc:sldChg chg="add">
        <pc:chgData name="Boban Srezovski" userId="d2c5dd452d77a740" providerId="LiveId" clId="{A8980E63-7DA0-4A91-A5EC-80686255EB30}" dt="2022-03-22T01:36:23.090" v="3015"/>
        <pc:sldMkLst>
          <pc:docMk/>
          <pc:sldMk cId="3981767460" sldId="573"/>
        </pc:sldMkLst>
      </pc:sldChg>
      <pc:sldChg chg="addSp modSp add mod ord">
        <pc:chgData name="Boban Srezovski" userId="d2c5dd452d77a740" providerId="LiveId" clId="{A8980E63-7DA0-4A91-A5EC-80686255EB30}" dt="2022-03-22T02:14:02.371" v="3305"/>
        <pc:sldMkLst>
          <pc:docMk/>
          <pc:sldMk cId="1488736432" sldId="574"/>
        </pc:sldMkLst>
        <pc:spChg chg="mod">
          <ac:chgData name="Boban Srezovski" userId="d2c5dd452d77a740" providerId="LiveId" clId="{A8980E63-7DA0-4A91-A5EC-80686255EB30}" dt="2022-03-22T02:13:29.781" v="3298" actId="12"/>
          <ac:spMkLst>
            <pc:docMk/>
            <pc:sldMk cId="1488736432" sldId="574"/>
            <ac:spMk id="3" creationId="{DD3ABBE7-9D21-4775-9CA0-5730E3461D89}"/>
          </ac:spMkLst>
        </pc:spChg>
        <pc:picChg chg="add mod">
          <ac:chgData name="Boban Srezovski" userId="d2c5dd452d77a740" providerId="LiveId" clId="{A8980E63-7DA0-4A91-A5EC-80686255EB30}" dt="2022-03-22T02:13:04.228" v="3283" actId="1076"/>
          <ac:picMkLst>
            <pc:docMk/>
            <pc:sldMk cId="1488736432" sldId="574"/>
            <ac:picMk id="5" creationId="{0A00EF43-891B-4EC3-9B4C-A76D3CCDC213}"/>
          </ac:picMkLst>
        </pc:picChg>
      </pc:sldChg>
      <pc:sldChg chg="addSp delSp modSp add mod">
        <pc:chgData name="Boban Srezovski" userId="d2c5dd452d77a740" providerId="LiveId" clId="{A8980E63-7DA0-4A91-A5EC-80686255EB30}" dt="2022-03-22T02:18:55.604" v="3443" actId="20577"/>
        <pc:sldMkLst>
          <pc:docMk/>
          <pc:sldMk cId="1487107090" sldId="575"/>
        </pc:sldMkLst>
        <pc:spChg chg="mod">
          <ac:chgData name="Boban Srezovski" userId="d2c5dd452d77a740" providerId="LiveId" clId="{A8980E63-7DA0-4A91-A5EC-80686255EB30}" dt="2022-03-22T02:18:55.604" v="3443" actId="20577"/>
          <ac:spMkLst>
            <pc:docMk/>
            <pc:sldMk cId="1487107090" sldId="575"/>
            <ac:spMk id="3" creationId="{DD3ABBE7-9D21-4775-9CA0-5730E3461D89}"/>
          </ac:spMkLst>
        </pc:spChg>
        <pc:picChg chg="add mod">
          <ac:chgData name="Boban Srezovski" userId="d2c5dd452d77a740" providerId="LiveId" clId="{A8980E63-7DA0-4A91-A5EC-80686255EB30}" dt="2022-03-22T02:18:50.163" v="3442" actId="1076"/>
          <ac:picMkLst>
            <pc:docMk/>
            <pc:sldMk cId="1487107090" sldId="575"/>
            <ac:picMk id="5" creationId="{0051F76E-9C64-4CBC-BBF3-A4E0418847D0}"/>
          </ac:picMkLst>
        </pc:picChg>
        <pc:picChg chg="del mod">
          <ac:chgData name="Boban Srezovski" userId="d2c5dd452d77a740" providerId="LiveId" clId="{A8980E63-7DA0-4A91-A5EC-80686255EB30}" dt="2022-03-22T02:18:37.300" v="3440" actId="478"/>
          <ac:picMkLst>
            <pc:docMk/>
            <pc:sldMk cId="1487107090" sldId="575"/>
            <ac:picMk id="12" creationId="{221A457E-B388-4137-9913-59BB8F2CBE25}"/>
          </ac:picMkLst>
        </pc:picChg>
      </pc:sldChg>
      <pc:sldChg chg="addSp delSp modSp add mod">
        <pc:chgData name="Boban Srezovski" userId="d2c5dd452d77a740" providerId="LiveId" clId="{A8980E63-7DA0-4A91-A5EC-80686255EB30}" dt="2022-03-22T02:21:16.021" v="3508" actId="20577"/>
        <pc:sldMkLst>
          <pc:docMk/>
          <pc:sldMk cId="3590903580" sldId="576"/>
        </pc:sldMkLst>
        <pc:spChg chg="mod">
          <ac:chgData name="Boban Srezovski" userId="d2c5dd452d77a740" providerId="LiveId" clId="{A8980E63-7DA0-4A91-A5EC-80686255EB30}" dt="2022-03-22T02:21:16.021" v="3508" actId="20577"/>
          <ac:spMkLst>
            <pc:docMk/>
            <pc:sldMk cId="3590903580" sldId="576"/>
            <ac:spMk id="3" creationId="{DD3ABBE7-9D21-4775-9CA0-5730E3461D89}"/>
          </ac:spMkLst>
        </pc:spChg>
        <pc:picChg chg="add del mod">
          <ac:chgData name="Boban Srezovski" userId="d2c5dd452d77a740" providerId="LiveId" clId="{A8980E63-7DA0-4A91-A5EC-80686255EB30}" dt="2022-03-22T02:21:10.238" v="3503" actId="478"/>
          <ac:picMkLst>
            <pc:docMk/>
            <pc:sldMk cId="3590903580" sldId="576"/>
            <ac:picMk id="5" creationId="{354F9509-BDB2-4AD9-AFB9-36F95C892423}"/>
          </ac:picMkLst>
        </pc:picChg>
        <pc:picChg chg="add del mod">
          <ac:chgData name="Boban Srezovski" userId="d2c5dd452d77a740" providerId="LiveId" clId="{A8980E63-7DA0-4A91-A5EC-80686255EB30}" dt="2022-03-22T02:21:10.788" v="3504" actId="478"/>
          <ac:picMkLst>
            <pc:docMk/>
            <pc:sldMk cId="3590903580" sldId="576"/>
            <ac:picMk id="7" creationId="{7856662B-8A64-473A-A6A8-C74B92CF9F14}"/>
          </ac:picMkLst>
        </pc:picChg>
        <pc:picChg chg="add mod">
          <ac:chgData name="Boban Srezovski" userId="d2c5dd452d77a740" providerId="LiveId" clId="{A8980E63-7DA0-4A91-A5EC-80686255EB30}" dt="2022-03-22T02:21:14.362" v="3506" actId="1076"/>
          <ac:picMkLst>
            <pc:docMk/>
            <pc:sldMk cId="3590903580" sldId="576"/>
            <ac:picMk id="9" creationId="{673DF73C-E2C1-4AA5-A0E4-701106125B0F}"/>
          </ac:picMkLst>
        </pc:picChg>
        <pc:picChg chg="del">
          <ac:chgData name="Boban Srezovski" userId="d2c5dd452d77a740" providerId="LiveId" clId="{A8980E63-7DA0-4A91-A5EC-80686255EB30}" dt="2022-03-22T02:20:30.740" v="3477" actId="478"/>
          <ac:picMkLst>
            <pc:docMk/>
            <pc:sldMk cId="3590903580" sldId="576"/>
            <ac:picMk id="11" creationId="{A45E5AE7-DBE1-4DBE-AE8E-883987C773C5}"/>
          </ac:picMkLst>
        </pc:picChg>
      </pc:sldChg>
      <pc:sldChg chg="addSp delSp modSp add mod">
        <pc:chgData name="Boban Srezovski" userId="d2c5dd452d77a740" providerId="LiveId" clId="{A8980E63-7DA0-4A91-A5EC-80686255EB30}" dt="2022-03-22T02:22:37.379" v="3556" actId="1076"/>
        <pc:sldMkLst>
          <pc:docMk/>
          <pc:sldMk cId="738662986" sldId="577"/>
        </pc:sldMkLst>
        <pc:spChg chg="mod">
          <ac:chgData name="Boban Srezovski" userId="d2c5dd452d77a740" providerId="LiveId" clId="{A8980E63-7DA0-4A91-A5EC-80686255EB30}" dt="2022-03-22T02:22:34.084" v="3554" actId="20577"/>
          <ac:spMkLst>
            <pc:docMk/>
            <pc:sldMk cId="738662986" sldId="577"/>
            <ac:spMk id="3" creationId="{DD3ABBE7-9D21-4775-9CA0-5730E3461D89}"/>
          </ac:spMkLst>
        </pc:spChg>
        <pc:picChg chg="add del mod">
          <ac:chgData name="Boban Srezovski" userId="d2c5dd452d77a740" providerId="LiveId" clId="{A8980E63-7DA0-4A91-A5EC-80686255EB30}" dt="2022-03-22T02:22:12.652" v="3523" actId="478"/>
          <ac:picMkLst>
            <pc:docMk/>
            <pc:sldMk cId="738662986" sldId="577"/>
            <ac:picMk id="5" creationId="{5760B829-5541-43FA-8686-1D6D074CF870}"/>
          </ac:picMkLst>
        </pc:picChg>
        <pc:picChg chg="add del mod">
          <ac:chgData name="Boban Srezovski" userId="d2c5dd452d77a740" providerId="LiveId" clId="{A8980E63-7DA0-4A91-A5EC-80686255EB30}" dt="2022-03-22T02:22:13.270" v="3524" actId="478"/>
          <ac:picMkLst>
            <pc:docMk/>
            <pc:sldMk cId="738662986" sldId="577"/>
            <ac:picMk id="7" creationId="{02EF4A2F-CF94-4D7A-860C-A0041C719C36}"/>
          </ac:picMkLst>
        </pc:picChg>
        <pc:picChg chg="del">
          <ac:chgData name="Boban Srezovski" userId="d2c5dd452d77a740" providerId="LiveId" clId="{A8980E63-7DA0-4A91-A5EC-80686255EB30}" dt="2022-03-22T02:21:32.093" v="3512" actId="478"/>
          <ac:picMkLst>
            <pc:docMk/>
            <pc:sldMk cId="738662986" sldId="577"/>
            <ac:picMk id="9" creationId="{673DF73C-E2C1-4AA5-A0E4-701106125B0F}"/>
          </ac:picMkLst>
        </pc:picChg>
        <pc:picChg chg="add del mod">
          <ac:chgData name="Boban Srezovski" userId="d2c5dd452d77a740" providerId="LiveId" clId="{A8980E63-7DA0-4A91-A5EC-80686255EB30}" dt="2022-03-22T02:22:13.933" v="3525" actId="478"/>
          <ac:picMkLst>
            <pc:docMk/>
            <pc:sldMk cId="738662986" sldId="577"/>
            <ac:picMk id="10" creationId="{5B09B898-571B-4B88-9897-EA7D706FEF55}"/>
          </ac:picMkLst>
        </pc:picChg>
        <pc:picChg chg="add mod">
          <ac:chgData name="Boban Srezovski" userId="d2c5dd452d77a740" providerId="LiveId" clId="{A8980E63-7DA0-4A91-A5EC-80686255EB30}" dt="2022-03-22T02:22:37.379" v="3556" actId="1076"/>
          <ac:picMkLst>
            <pc:docMk/>
            <pc:sldMk cId="738662986" sldId="577"/>
            <ac:picMk id="11" creationId="{A5049DD8-6CFD-49FD-9787-72319D142AAC}"/>
          </ac:picMkLst>
        </pc:picChg>
      </pc:sldChg>
      <pc:sldChg chg="addSp delSp modSp add mod">
        <pc:chgData name="Boban Srezovski" userId="d2c5dd452d77a740" providerId="LiveId" clId="{A8980E63-7DA0-4A91-A5EC-80686255EB30}" dt="2022-03-22T02:23:52.629" v="3589" actId="20577"/>
        <pc:sldMkLst>
          <pc:docMk/>
          <pc:sldMk cId="2882212746" sldId="578"/>
        </pc:sldMkLst>
        <pc:spChg chg="mod">
          <ac:chgData name="Boban Srezovski" userId="d2c5dd452d77a740" providerId="LiveId" clId="{A8980E63-7DA0-4A91-A5EC-80686255EB30}" dt="2022-03-22T02:23:52.629" v="3589" actId="20577"/>
          <ac:spMkLst>
            <pc:docMk/>
            <pc:sldMk cId="2882212746" sldId="578"/>
            <ac:spMk id="3" creationId="{DD3ABBE7-9D21-4775-9CA0-5730E3461D89}"/>
          </ac:spMkLst>
        </pc:spChg>
        <pc:picChg chg="add del mod">
          <ac:chgData name="Boban Srezovski" userId="d2c5dd452d77a740" providerId="LiveId" clId="{A8980E63-7DA0-4A91-A5EC-80686255EB30}" dt="2022-03-22T02:23:43.692" v="3580" actId="478"/>
          <ac:picMkLst>
            <pc:docMk/>
            <pc:sldMk cId="2882212746" sldId="578"/>
            <ac:picMk id="5" creationId="{191B9224-6FB0-45FA-9B2B-04274F7431A1}"/>
          </ac:picMkLst>
        </pc:picChg>
        <pc:picChg chg="add del mod">
          <ac:chgData name="Boban Srezovski" userId="d2c5dd452d77a740" providerId="LiveId" clId="{A8980E63-7DA0-4A91-A5EC-80686255EB30}" dt="2022-03-22T02:23:44.068" v="3581" actId="478"/>
          <ac:picMkLst>
            <pc:docMk/>
            <pc:sldMk cId="2882212746" sldId="578"/>
            <ac:picMk id="7" creationId="{8A039F8B-8DD3-463C-9D62-82516FECD873}"/>
          </ac:picMkLst>
        </pc:picChg>
        <pc:picChg chg="add mod">
          <ac:chgData name="Boban Srezovski" userId="d2c5dd452d77a740" providerId="LiveId" clId="{A8980E63-7DA0-4A91-A5EC-80686255EB30}" dt="2022-03-22T02:23:50.676" v="3587" actId="1076"/>
          <ac:picMkLst>
            <pc:docMk/>
            <pc:sldMk cId="2882212746" sldId="578"/>
            <ac:picMk id="9" creationId="{69EF3F84-0674-4FCF-8C7B-1F5433EB20BC}"/>
          </ac:picMkLst>
        </pc:picChg>
        <pc:picChg chg="del">
          <ac:chgData name="Boban Srezovski" userId="d2c5dd452d77a740" providerId="LiveId" clId="{A8980E63-7DA0-4A91-A5EC-80686255EB30}" dt="2022-03-22T02:23:05.491" v="3571" actId="478"/>
          <ac:picMkLst>
            <pc:docMk/>
            <pc:sldMk cId="2882212746" sldId="578"/>
            <ac:picMk id="11" creationId="{A5049DD8-6CFD-49FD-9787-72319D142AAC}"/>
          </ac:picMkLst>
        </pc:picChg>
      </pc:sldChg>
      <pc:sldChg chg="addSp delSp modSp add mod ord">
        <pc:chgData name="Boban Srezovski" userId="d2c5dd452d77a740" providerId="LiveId" clId="{A8980E63-7DA0-4A91-A5EC-80686255EB30}" dt="2022-03-22T02:27:15.353" v="3676"/>
        <pc:sldMkLst>
          <pc:docMk/>
          <pc:sldMk cId="1145836531" sldId="579"/>
        </pc:sldMkLst>
        <pc:spChg chg="mod">
          <ac:chgData name="Boban Srezovski" userId="d2c5dd452d77a740" providerId="LiveId" clId="{A8980E63-7DA0-4A91-A5EC-80686255EB30}" dt="2022-03-22T02:27:15.353" v="3676"/>
          <ac:spMkLst>
            <pc:docMk/>
            <pc:sldMk cId="1145836531" sldId="579"/>
            <ac:spMk id="3" creationId="{DD3ABBE7-9D21-4775-9CA0-5730E3461D89}"/>
          </ac:spMkLst>
        </pc:spChg>
        <pc:picChg chg="del">
          <ac:chgData name="Boban Srezovski" userId="d2c5dd452d77a740" providerId="LiveId" clId="{A8980E63-7DA0-4A91-A5EC-80686255EB30}" dt="2022-03-22T02:26:16.483" v="3651" actId="478"/>
          <ac:picMkLst>
            <pc:docMk/>
            <pc:sldMk cId="1145836531" sldId="579"/>
            <ac:picMk id="5" creationId="{1E7D45B1-D7F4-4AC2-9E93-5D60DBF91070}"/>
          </ac:picMkLst>
        </pc:picChg>
        <pc:picChg chg="add del mod">
          <ac:chgData name="Boban Srezovski" userId="d2c5dd452d77a740" providerId="LiveId" clId="{A8980E63-7DA0-4A91-A5EC-80686255EB30}" dt="2022-03-22T02:26:52.919" v="3659" actId="478"/>
          <ac:picMkLst>
            <pc:docMk/>
            <pc:sldMk cId="1145836531" sldId="579"/>
            <ac:picMk id="6" creationId="{13358F2B-876F-4C2F-82E1-B99CFC2B47E3}"/>
          </ac:picMkLst>
        </pc:picChg>
        <pc:picChg chg="add del mod">
          <ac:chgData name="Boban Srezovski" userId="d2c5dd452d77a740" providerId="LiveId" clId="{A8980E63-7DA0-4A91-A5EC-80686255EB30}" dt="2022-03-22T02:26:53.332" v="3660" actId="478"/>
          <ac:picMkLst>
            <pc:docMk/>
            <pc:sldMk cId="1145836531" sldId="579"/>
            <ac:picMk id="8" creationId="{94507ABF-9380-466E-B468-8756BD5DD838}"/>
          </ac:picMkLst>
        </pc:picChg>
        <pc:picChg chg="add del mod">
          <ac:chgData name="Boban Srezovski" userId="d2c5dd452d77a740" providerId="LiveId" clId="{A8980E63-7DA0-4A91-A5EC-80686255EB30}" dt="2022-03-22T02:26:54.036" v="3661" actId="478"/>
          <ac:picMkLst>
            <pc:docMk/>
            <pc:sldMk cId="1145836531" sldId="579"/>
            <ac:picMk id="10" creationId="{996012D9-A1F7-496D-A35D-E7DD0194BA95}"/>
          </ac:picMkLst>
        </pc:picChg>
        <pc:picChg chg="add mod">
          <ac:chgData name="Boban Srezovski" userId="d2c5dd452d77a740" providerId="LiveId" clId="{A8980E63-7DA0-4A91-A5EC-80686255EB30}" dt="2022-03-22T02:27:09.666" v="3668" actId="1076"/>
          <ac:picMkLst>
            <pc:docMk/>
            <pc:sldMk cId="1145836531" sldId="579"/>
            <ac:picMk id="12" creationId="{A8318579-4DB6-4BDA-B927-F98D9AFDBDE0}"/>
          </ac:picMkLst>
        </pc:picChg>
      </pc:sldChg>
      <pc:sldChg chg="addSp delSp modSp add mod">
        <pc:chgData name="Boban Srezovski" userId="d2c5dd452d77a740" providerId="LiveId" clId="{A8980E63-7DA0-4A91-A5EC-80686255EB30}" dt="2022-03-22T02:29:47.658" v="3771" actId="1076"/>
        <pc:sldMkLst>
          <pc:docMk/>
          <pc:sldMk cId="1924277034" sldId="580"/>
        </pc:sldMkLst>
        <pc:spChg chg="mod">
          <ac:chgData name="Boban Srezovski" userId="d2c5dd452d77a740" providerId="LiveId" clId="{A8980E63-7DA0-4A91-A5EC-80686255EB30}" dt="2022-03-22T02:29:46.547" v="3770" actId="20577"/>
          <ac:spMkLst>
            <pc:docMk/>
            <pc:sldMk cId="1924277034" sldId="580"/>
            <ac:spMk id="3" creationId="{DD3ABBE7-9D21-4775-9CA0-5730E3461D89}"/>
          </ac:spMkLst>
        </pc:spChg>
        <pc:picChg chg="add mod">
          <ac:chgData name="Boban Srezovski" userId="d2c5dd452d77a740" providerId="LiveId" clId="{A8980E63-7DA0-4A91-A5EC-80686255EB30}" dt="2022-03-22T02:29:47.658" v="3771" actId="1076"/>
          <ac:picMkLst>
            <pc:docMk/>
            <pc:sldMk cId="1924277034" sldId="580"/>
            <ac:picMk id="5" creationId="{900B280C-910C-40A4-970F-B75BCBCBD177}"/>
          </ac:picMkLst>
        </pc:picChg>
        <pc:picChg chg="del">
          <ac:chgData name="Boban Srezovski" userId="d2c5dd452d77a740" providerId="LiveId" clId="{A8980E63-7DA0-4A91-A5EC-80686255EB30}" dt="2022-03-22T02:29:05.827" v="3736" actId="478"/>
          <ac:picMkLst>
            <pc:docMk/>
            <pc:sldMk cId="1924277034" sldId="580"/>
            <ac:picMk id="6" creationId="{E835C609-C6A3-4497-B58F-2F090080252A}"/>
          </ac:picMkLst>
        </pc:picChg>
      </pc:sldChg>
      <pc:sldChg chg="addSp delSp modSp add mod">
        <pc:chgData name="Boban Srezovski" userId="d2c5dd452d77a740" providerId="LiveId" clId="{A8980E63-7DA0-4A91-A5EC-80686255EB30}" dt="2022-03-22T02:30:28.316" v="3784" actId="1076"/>
        <pc:sldMkLst>
          <pc:docMk/>
          <pc:sldMk cId="3801578591" sldId="581"/>
        </pc:sldMkLst>
        <pc:spChg chg="mod">
          <ac:chgData name="Boban Srezovski" userId="d2c5dd452d77a740" providerId="LiveId" clId="{A8980E63-7DA0-4A91-A5EC-80686255EB30}" dt="2022-03-22T02:30:27.107" v="3783" actId="20577"/>
          <ac:spMkLst>
            <pc:docMk/>
            <pc:sldMk cId="3801578591" sldId="581"/>
            <ac:spMk id="3" creationId="{DD3ABBE7-9D21-4775-9CA0-5730E3461D89}"/>
          </ac:spMkLst>
        </pc:spChg>
        <pc:picChg chg="del">
          <ac:chgData name="Boban Srezovski" userId="d2c5dd452d77a740" providerId="LiveId" clId="{A8980E63-7DA0-4A91-A5EC-80686255EB30}" dt="2022-03-22T02:29:50.022" v="3772" actId="478"/>
          <ac:picMkLst>
            <pc:docMk/>
            <pc:sldMk cId="3801578591" sldId="581"/>
            <ac:picMk id="5" creationId="{900B280C-910C-40A4-970F-B75BCBCBD177}"/>
          </ac:picMkLst>
        </pc:picChg>
        <pc:picChg chg="add del mod">
          <ac:chgData name="Boban Srezovski" userId="d2c5dd452d77a740" providerId="LiveId" clId="{A8980E63-7DA0-4A91-A5EC-80686255EB30}" dt="2022-03-22T02:30:21.942" v="3778" actId="478"/>
          <ac:picMkLst>
            <pc:docMk/>
            <pc:sldMk cId="3801578591" sldId="581"/>
            <ac:picMk id="6" creationId="{43D1CB0E-EF86-4FD0-80A6-3C8BA435B39E}"/>
          </ac:picMkLst>
        </pc:picChg>
        <pc:picChg chg="add del mod">
          <ac:chgData name="Boban Srezovski" userId="d2c5dd452d77a740" providerId="LiveId" clId="{A8980E63-7DA0-4A91-A5EC-80686255EB30}" dt="2022-03-22T02:30:22.283" v="3779" actId="478"/>
          <ac:picMkLst>
            <pc:docMk/>
            <pc:sldMk cId="3801578591" sldId="581"/>
            <ac:picMk id="8" creationId="{E80B9CAC-4F42-47FE-ACC7-2F4938CADC35}"/>
          </ac:picMkLst>
        </pc:picChg>
        <pc:picChg chg="add mod">
          <ac:chgData name="Boban Srezovski" userId="d2c5dd452d77a740" providerId="LiveId" clId="{A8980E63-7DA0-4A91-A5EC-80686255EB30}" dt="2022-03-22T02:30:28.316" v="3784" actId="1076"/>
          <ac:picMkLst>
            <pc:docMk/>
            <pc:sldMk cId="3801578591" sldId="581"/>
            <ac:picMk id="10" creationId="{EBB47ED3-B840-4068-A7C3-D2718ADDD222}"/>
          </ac:picMkLst>
        </pc:picChg>
      </pc:sldChg>
      <pc:sldChg chg="addSp delSp modSp add mod">
        <pc:chgData name="Boban Srezovski" userId="d2c5dd452d77a740" providerId="LiveId" clId="{A8980E63-7DA0-4A91-A5EC-80686255EB30}" dt="2022-03-22T02:31:05.666" v="3806" actId="1076"/>
        <pc:sldMkLst>
          <pc:docMk/>
          <pc:sldMk cId="3865484995" sldId="582"/>
        </pc:sldMkLst>
        <pc:spChg chg="mod">
          <ac:chgData name="Boban Srezovski" userId="d2c5dd452d77a740" providerId="LiveId" clId="{A8980E63-7DA0-4A91-A5EC-80686255EB30}" dt="2022-03-22T02:31:03.213" v="3804" actId="20577"/>
          <ac:spMkLst>
            <pc:docMk/>
            <pc:sldMk cId="3865484995" sldId="582"/>
            <ac:spMk id="3" creationId="{DD3ABBE7-9D21-4775-9CA0-5730E3461D89}"/>
          </ac:spMkLst>
        </pc:spChg>
        <pc:picChg chg="add mod">
          <ac:chgData name="Boban Srezovski" userId="d2c5dd452d77a740" providerId="LiveId" clId="{A8980E63-7DA0-4A91-A5EC-80686255EB30}" dt="2022-03-22T02:31:05.666" v="3806" actId="1076"/>
          <ac:picMkLst>
            <pc:docMk/>
            <pc:sldMk cId="3865484995" sldId="582"/>
            <ac:picMk id="5" creationId="{5BEC016C-55B7-4319-9E9F-8B222FC6E1D8}"/>
          </ac:picMkLst>
        </pc:picChg>
        <pc:picChg chg="del">
          <ac:chgData name="Boban Srezovski" userId="d2c5dd452d77a740" providerId="LiveId" clId="{A8980E63-7DA0-4A91-A5EC-80686255EB30}" dt="2022-03-22T02:30:49.172" v="3797" actId="478"/>
          <ac:picMkLst>
            <pc:docMk/>
            <pc:sldMk cId="3865484995" sldId="582"/>
            <ac:picMk id="10" creationId="{EBB47ED3-B840-4068-A7C3-D2718ADDD222}"/>
          </ac:picMkLst>
        </pc:picChg>
      </pc:sldChg>
      <pc:sldChg chg="addSp delSp modSp add mod">
        <pc:chgData name="Boban Srezovski" userId="d2c5dd452d77a740" providerId="LiveId" clId="{A8980E63-7DA0-4A91-A5EC-80686255EB30}" dt="2022-03-22T02:32:01.473" v="3828" actId="14100"/>
        <pc:sldMkLst>
          <pc:docMk/>
          <pc:sldMk cId="2922408057" sldId="583"/>
        </pc:sldMkLst>
        <pc:spChg chg="mod">
          <ac:chgData name="Boban Srezovski" userId="d2c5dd452d77a740" providerId="LiveId" clId="{A8980E63-7DA0-4A91-A5EC-80686255EB30}" dt="2022-03-22T02:32:01.473" v="3828" actId="14100"/>
          <ac:spMkLst>
            <pc:docMk/>
            <pc:sldMk cId="2922408057" sldId="583"/>
            <ac:spMk id="3" creationId="{DD3ABBE7-9D21-4775-9CA0-5730E3461D89}"/>
          </ac:spMkLst>
        </pc:spChg>
        <pc:picChg chg="del">
          <ac:chgData name="Boban Srezovski" userId="d2c5dd452d77a740" providerId="LiveId" clId="{A8980E63-7DA0-4A91-A5EC-80686255EB30}" dt="2022-03-22T02:31:25.066" v="3817" actId="478"/>
          <ac:picMkLst>
            <pc:docMk/>
            <pc:sldMk cId="2922408057" sldId="583"/>
            <ac:picMk id="5" creationId="{5BEC016C-55B7-4319-9E9F-8B222FC6E1D8}"/>
          </ac:picMkLst>
        </pc:picChg>
        <pc:picChg chg="add mod">
          <ac:chgData name="Boban Srezovski" userId="d2c5dd452d77a740" providerId="LiveId" clId="{A8980E63-7DA0-4A91-A5EC-80686255EB30}" dt="2022-03-22T02:31:54.074" v="3825" actId="14100"/>
          <ac:picMkLst>
            <pc:docMk/>
            <pc:sldMk cId="2922408057" sldId="583"/>
            <ac:picMk id="6" creationId="{C6F8B76F-38F1-425B-91CD-C24643C25A0F}"/>
          </ac:picMkLst>
        </pc:picChg>
      </pc:sldChg>
      <pc:sldChg chg="addSp delSp modSp add mod">
        <pc:chgData name="Boban Srezovski" userId="d2c5dd452d77a740" providerId="LiveId" clId="{A8980E63-7DA0-4A91-A5EC-80686255EB30}" dt="2022-03-22T02:35:38.378" v="3935" actId="1076"/>
        <pc:sldMkLst>
          <pc:docMk/>
          <pc:sldMk cId="1289357447" sldId="584"/>
        </pc:sldMkLst>
        <pc:spChg chg="mod">
          <ac:chgData name="Boban Srezovski" userId="d2c5dd452d77a740" providerId="LiveId" clId="{A8980E63-7DA0-4A91-A5EC-80686255EB30}" dt="2022-03-22T02:35:14.356" v="3930" actId="242"/>
          <ac:spMkLst>
            <pc:docMk/>
            <pc:sldMk cId="1289357447" sldId="584"/>
            <ac:spMk id="3" creationId="{DD3ABBE7-9D21-4775-9CA0-5730E3461D89}"/>
          </ac:spMkLst>
        </pc:spChg>
        <pc:picChg chg="del">
          <ac:chgData name="Boban Srezovski" userId="d2c5dd452d77a740" providerId="LiveId" clId="{A8980E63-7DA0-4A91-A5EC-80686255EB30}" dt="2022-03-22T02:34:53.168" v="3921" actId="478"/>
          <ac:picMkLst>
            <pc:docMk/>
            <pc:sldMk cId="1289357447" sldId="584"/>
            <ac:picMk id="5" creationId="{753E53A4-71A0-4053-A250-148D9BF8230C}"/>
          </ac:picMkLst>
        </pc:picChg>
        <pc:picChg chg="add mod">
          <ac:chgData name="Boban Srezovski" userId="d2c5dd452d77a740" providerId="LiveId" clId="{A8980E63-7DA0-4A91-A5EC-80686255EB30}" dt="2022-03-22T02:35:38.378" v="3935" actId="1076"/>
          <ac:picMkLst>
            <pc:docMk/>
            <pc:sldMk cId="1289357447" sldId="584"/>
            <ac:picMk id="6" creationId="{1E220603-45D7-4E52-95AC-B1CA196F76D7}"/>
          </ac:picMkLst>
        </pc:picChg>
      </pc:sldChg>
      <pc:sldChg chg="modSp add mod">
        <pc:chgData name="Boban Srezovski" userId="d2c5dd452d77a740" providerId="LiveId" clId="{A8980E63-7DA0-4A91-A5EC-80686255EB30}" dt="2022-03-22T02:38:46.167" v="4020" actId="15"/>
        <pc:sldMkLst>
          <pc:docMk/>
          <pc:sldMk cId="3363573787" sldId="585"/>
        </pc:sldMkLst>
        <pc:spChg chg="mod">
          <ac:chgData name="Boban Srezovski" userId="d2c5dd452d77a740" providerId="LiveId" clId="{A8980E63-7DA0-4A91-A5EC-80686255EB30}" dt="2022-03-22T02:38:46.167" v="4020" actId="15"/>
          <ac:spMkLst>
            <pc:docMk/>
            <pc:sldMk cId="3363573787" sldId="585"/>
            <ac:spMk id="3" creationId="{DD3ABBE7-9D21-4775-9CA0-5730E3461D89}"/>
          </ac:spMkLst>
        </pc:spChg>
      </pc:sldChg>
      <pc:sldChg chg="addSp delSp modSp add mod">
        <pc:chgData name="Boban Srezovski" userId="d2c5dd452d77a740" providerId="LiveId" clId="{A8980E63-7DA0-4A91-A5EC-80686255EB30}" dt="2022-03-22T02:46:02.081" v="4243" actId="1076"/>
        <pc:sldMkLst>
          <pc:docMk/>
          <pc:sldMk cId="1828149210" sldId="586"/>
        </pc:sldMkLst>
        <pc:spChg chg="mod">
          <ac:chgData name="Boban Srezovski" userId="d2c5dd452d77a740" providerId="LiveId" clId="{A8980E63-7DA0-4A91-A5EC-80686255EB30}" dt="2022-03-22T02:45:52.604" v="4241" actId="20577"/>
          <ac:spMkLst>
            <pc:docMk/>
            <pc:sldMk cId="1828149210" sldId="586"/>
            <ac:spMk id="3" creationId="{4C623ADE-979D-40F3-8B78-AC61C5F63862}"/>
          </ac:spMkLst>
        </pc:spChg>
        <pc:picChg chg="add mod">
          <ac:chgData name="Boban Srezovski" userId="d2c5dd452d77a740" providerId="LiveId" clId="{A8980E63-7DA0-4A91-A5EC-80686255EB30}" dt="2022-03-22T02:46:02.081" v="4243" actId="1076"/>
          <ac:picMkLst>
            <pc:docMk/>
            <pc:sldMk cId="1828149210" sldId="586"/>
            <ac:picMk id="5" creationId="{6CC2CC48-D9ED-4855-A84F-75F4F2B027FC}"/>
          </ac:picMkLst>
        </pc:picChg>
        <pc:picChg chg="del">
          <ac:chgData name="Boban Srezovski" userId="d2c5dd452d77a740" providerId="LiveId" clId="{A8980E63-7DA0-4A91-A5EC-80686255EB30}" dt="2022-03-22T02:45:44.532" v="4235" actId="478"/>
          <ac:picMkLst>
            <pc:docMk/>
            <pc:sldMk cId="1828149210" sldId="586"/>
            <ac:picMk id="6" creationId="{5F0BF486-021B-4D17-BB97-E65E0E717E80}"/>
          </ac:picMkLst>
        </pc:picChg>
      </pc:sldChg>
      <pc:sldChg chg="addSp delSp modSp add mod">
        <pc:chgData name="Boban Srezovski" userId="d2c5dd452d77a740" providerId="LiveId" clId="{A8980E63-7DA0-4A91-A5EC-80686255EB30}" dt="2022-03-22T02:46:54.235" v="4275" actId="20577"/>
        <pc:sldMkLst>
          <pc:docMk/>
          <pc:sldMk cId="3454737679" sldId="587"/>
        </pc:sldMkLst>
        <pc:spChg chg="mod">
          <ac:chgData name="Boban Srezovski" userId="d2c5dd452d77a740" providerId="LiveId" clId="{A8980E63-7DA0-4A91-A5EC-80686255EB30}" dt="2022-03-22T02:46:54.235" v="4275" actId="20577"/>
          <ac:spMkLst>
            <pc:docMk/>
            <pc:sldMk cId="3454737679" sldId="587"/>
            <ac:spMk id="3" creationId="{4C623ADE-979D-40F3-8B78-AC61C5F63862}"/>
          </ac:spMkLst>
        </pc:spChg>
        <pc:picChg chg="del">
          <ac:chgData name="Boban Srezovski" userId="d2c5dd452d77a740" providerId="LiveId" clId="{A8980E63-7DA0-4A91-A5EC-80686255EB30}" dt="2022-03-22T02:46:37.750" v="4269" actId="478"/>
          <ac:picMkLst>
            <pc:docMk/>
            <pc:sldMk cId="3454737679" sldId="587"/>
            <ac:picMk id="5" creationId="{6CC2CC48-D9ED-4855-A84F-75F4F2B027FC}"/>
          </ac:picMkLst>
        </pc:picChg>
        <pc:picChg chg="add mod">
          <ac:chgData name="Boban Srezovski" userId="d2c5dd452d77a740" providerId="LiveId" clId="{A8980E63-7DA0-4A91-A5EC-80686255EB30}" dt="2022-03-22T02:46:49.266" v="4271" actId="1076"/>
          <ac:picMkLst>
            <pc:docMk/>
            <pc:sldMk cId="3454737679" sldId="587"/>
            <ac:picMk id="6" creationId="{C8C392D7-0F60-4468-91C8-17ADF4DE36AE}"/>
          </ac:picMkLst>
        </pc:picChg>
      </pc:sldChg>
      <pc:sldChg chg="addSp delSp modSp add mod">
        <pc:chgData name="Boban Srezovski" userId="d2c5dd452d77a740" providerId="LiveId" clId="{A8980E63-7DA0-4A91-A5EC-80686255EB30}" dt="2022-03-22T02:50:11.643" v="4388" actId="20577"/>
        <pc:sldMkLst>
          <pc:docMk/>
          <pc:sldMk cId="2966148737" sldId="588"/>
        </pc:sldMkLst>
        <pc:spChg chg="mod">
          <ac:chgData name="Boban Srezovski" userId="d2c5dd452d77a740" providerId="LiveId" clId="{A8980E63-7DA0-4A91-A5EC-80686255EB30}" dt="2022-03-22T02:50:11.643" v="4388" actId="20577"/>
          <ac:spMkLst>
            <pc:docMk/>
            <pc:sldMk cId="2966148737" sldId="588"/>
            <ac:spMk id="3" creationId="{4C623ADE-979D-40F3-8B78-AC61C5F63862}"/>
          </ac:spMkLst>
        </pc:spChg>
        <pc:picChg chg="del">
          <ac:chgData name="Boban Srezovski" userId="d2c5dd452d77a740" providerId="LiveId" clId="{A8980E63-7DA0-4A91-A5EC-80686255EB30}" dt="2022-03-22T02:49:29.803" v="4365" actId="478"/>
          <ac:picMkLst>
            <pc:docMk/>
            <pc:sldMk cId="2966148737" sldId="588"/>
            <ac:picMk id="5" creationId="{924B9E38-7912-40DC-A37B-E69B31D7DC87}"/>
          </ac:picMkLst>
        </pc:picChg>
        <pc:picChg chg="add mod">
          <ac:chgData name="Boban Srezovski" userId="d2c5dd452d77a740" providerId="LiveId" clId="{A8980E63-7DA0-4A91-A5EC-80686255EB30}" dt="2022-03-22T02:49:40.913" v="4367" actId="1076"/>
          <ac:picMkLst>
            <pc:docMk/>
            <pc:sldMk cId="2966148737" sldId="588"/>
            <ac:picMk id="6" creationId="{D112B9EC-7768-481D-A127-C5F675007BE6}"/>
          </ac:picMkLst>
        </pc:picChg>
      </pc:sldChg>
      <pc:sldChg chg="addSp delSp modSp add mod">
        <pc:chgData name="Boban Srezovski" userId="d2c5dd452d77a740" providerId="LiveId" clId="{A8980E63-7DA0-4A91-A5EC-80686255EB30}" dt="2022-03-22T02:52:12.395" v="4427" actId="20577"/>
        <pc:sldMkLst>
          <pc:docMk/>
          <pc:sldMk cId="2723079315" sldId="589"/>
        </pc:sldMkLst>
        <pc:spChg chg="mod">
          <ac:chgData name="Boban Srezovski" userId="d2c5dd452d77a740" providerId="LiveId" clId="{A8980E63-7DA0-4A91-A5EC-80686255EB30}" dt="2022-03-22T02:52:12.395" v="4427" actId="20577"/>
          <ac:spMkLst>
            <pc:docMk/>
            <pc:sldMk cId="2723079315" sldId="589"/>
            <ac:spMk id="3" creationId="{4C623ADE-979D-40F3-8B78-AC61C5F63862}"/>
          </ac:spMkLst>
        </pc:spChg>
        <pc:picChg chg="add mod">
          <ac:chgData name="Boban Srezovski" userId="d2c5dd452d77a740" providerId="LiveId" clId="{A8980E63-7DA0-4A91-A5EC-80686255EB30}" dt="2022-03-22T02:51:27.200" v="4418" actId="1076"/>
          <ac:picMkLst>
            <pc:docMk/>
            <pc:sldMk cId="2723079315" sldId="589"/>
            <ac:picMk id="5" creationId="{B3F0EEC4-9B6B-4AD5-A9B8-662745717703}"/>
          </ac:picMkLst>
        </pc:picChg>
        <pc:picChg chg="del">
          <ac:chgData name="Boban Srezovski" userId="d2c5dd452d77a740" providerId="LiveId" clId="{A8980E63-7DA0-4A91-A5EC-80686255EB30}" dt="2022-03-22T02:50:45.794" v="4411" actId="478"/>
          <ac:picMkLst>
            <pc:docMk/>
            <pc:sldMk cId="2723079315" sldId="589"/>
            <ac:picMk id="6" creationId="{D112B9EC-7768-481D-A127-C5F675007BE6}"/>
          </ac:picMkLst>
        </pc:picChg>
        <pc:picChg chg="add mod modCrop">
          <ac:chgData name="Boban Srezovski" userId="d2c5dd452d77a740" providerId="LiveId" clId="{A8980E63-7DA0-4A91-A5EC-80686255EB30}" dt="2022-03-22T02:52:07.417" v="4426" actId="1076"/>
          <ac:picMkLst>
            <pc:docMk/>
            <pc:sldMk cId="2723079315" sldId="589"/>
            <ac:picMk id="8" creationId="{BEF4562D-3FFE-46BF-9BA4-7E218A2EDEA1}"/>
          </ac:picMkLst>
        </pc:picChg>
      </pc:sldChg>
      <pc:sldChg chg="addSp delSp modSp add mod">
        <pc:chgData name="Boban Srezovski" userId="d2c5dd452d77a740" providerId="LiveId" clId="{A8980E63-7DA0-4A91-A5EC-80686255EB30}" dt="2022-03-22T03:07:49.416" v="4777" actId="732"/>
        <pc:sldMkLst>
          <pc:docMk/>
          <pc:sldMk cId="3991984368" sldId="590"/>
        </pc:sldMkLst>
        <pc:spChg chg="mod">
          <ac:chgData name="Boban Srezovski" userId="d2c5dd452d77a740" providerId="LiveId" clId="{A8980E63-7DA0-4A91-A5EC-80686255EB30}" dt="2022-03-22T03:07:32.176" v="4775" actId="20577"/>
          <ac:spMkLst>
            <pc:docMk/>
            <pc:sldMk cId="3991984368" sldId="590"/>
            <ac:spMk id="3" creationId="{1906DDB9-65F8-4384-A038-E1CF26CD40D9}"/>
          </ac:spMkLst>
        </pc:spChg>
        <pc:picChg chg="add mod modCrop">
          <ac:chgData name="Boban Srezovski" userId="d2c5dd452d77a740" providerId="LiveId" clId="{A8980E63-7DA0-4A91-A5EC-80686255EB30}" dt="2022-03-22T03:07:49.416" v="4777" actId="732"/>
          <ac:picMkLst>
            <pc:docMk/>
            <pc:sldMk cId="3991984368" sldId="590"/>
            <ac:picMk id="5" creationId="{0DC9B020-D5DB-4CB3-AAFC-02CE7799912B}"/>
          </ac:picMkLst>
        </pc:picChg>
        <pc:picChg chg="del">
          <ac:chgData name="Boban Srezovski" userId="d2c5dd452d77a740" providerId="LiveId" clId="{A8980E63-7DA0-4A91-A5EC-80686255EB30}" dt="2022-03-22T03:04:02.533" v="4695" actId="478"/>
          <ac:picMkLst>
            <pc:docMk/>
            <pc:sldMk cId="3991984368" sldId="590"/>
            <ac:picMk id="6" creationId="{B8EA8EE5-65E0-42C6-AAD5-FA92AA9D0F2E}"/>
          </ac:picMkLst>
        </pc:picChg>
      </pc:sldChg>
      <pc:sldChg chg="addSp delSp modSp add mod ord">
        <pc:chgData name="Boban Srezovski" userId="d2c5dd452d77a740" providerId="LiveId" clId="{A8980E63-7DA0-4A91-A5EC-80686255EB30}" dt="2022-03-22T03:06:08.192" v="4760" actId="1076"/>
        <pc:sldMkLst>
          <pc:docMk/>
          <pc:sldMk cId="3413555139" sldId="591"/>
        </pc:sldMkLst>
        <pc:spChg chg="mod">
          <ac:chgData name="Boban Srezovski" userId="d2c5dd452d77a740" providerId="LiveId" clId="{A8980E63-7DA0-4A91-A5EC-80686255EB30}" dt="2022-03-22T03:05:58.250" v="4755" actId="20577"/>
          <ac:spMkLst>
            <pc:docMk/>
            <pc:sldMk cId="3413555139" sldId="591"/>
            <ac:spMk id="3" creationId="{1906DDB9-65F8-4384-A038-E1CF26CD40D9}"/>
          </ac:spMkLst>
        </pc:spChg>
        <pc:picChg chg="add mod">
          <ac:chgData name="Boban Srezovski" userId="d2c5dd452d77a740" providerId="LiveId" clId="{A8980E63-7DA0-4A91-A5EC-80686255EB30}" dt="2022-03-22T03:06:08.192" v="4760" actId="1076"/>
          <ac:picMkLst>
            <pc:docMk/>
            <pc:sldMk cId="3413555139" sldId="591"/>
            <ac:picMk id="5" creationId="{6109580E-1662-486B-9115-718C5E795615}"/>
          </ac:picMkLst>
        </pc:picChg>
        <pc:picChg chg="add del mod">
          <ac:chgData name="Boban Srezovski" userId="d2c5dd452d77a740" providerId="LiveId" clId="{A8980E63-7DA0-4A91-A5EC-80686255EB30}" dt="2022-03-22T03:06:06.029" v="4759" actId="478"/>
          <ac:picMkLst>
            <pc:docMk/>
            <pc:sldMk cId="3413555139" sldId="591"/>
            <ac:picMk id="7" creationId="{E24A494C-98CE-4947-87A3-743DFE6D5EF6}"/>
          </ac:picMkLst>
        </pc:picChg>
      </pc:sldChg>
      <pc:sldChg chg="addSp delSp modSp add mod">
        <pc:chgData name="Boban Srezovski" userId="d2c5dd452d77a740" providerId="LiveId" clId="{A8980E63-7DA0-4A91-A5EC-80686255EB30}" dt="2022-03-22T03:13:48.502" v="4844" actId="1076"/>
        <pc:sldMkLst>
          <pc:docMk/>
          <pc:sldMk cId="4199623273" sldId="592"/>
        </pc:sldMkLst>
        <pc:spChg chg="mod">
          <ac:chgData name="Boban Srezovski" userId="d2c5dd452d77a740" providerId="LiveId" clId="{A8980E63-7DA0-4A91-A5EC-80686255EB30}" dt="2022-03-22T03:13:45.441" v="4843" actId="6549"/>
          <ac:spMkLst>
            <pc:docMk/>
            <pc:sldMk cId="4199623273" sldId="592"/>
            <ac:spMk id="3" creationId="{1906DDB9-65F8-4384-A038-E1CF26CD40D9}"/>
          </ac:spMkLst>
        </pc:spChg>
        <pc:picChg chg="add mod">
          <ac:chgData name="Boban Srezovski" userId="d2c5dd452d77a740" providerId="LiveId" clId="{A8980E63-7DA0-4A91-A5EC-80686255EB30}" dt="2022-03-22T03:13:48.502" v="4844" actId="1076"/>
          <ac:picMkLst>
            <pc:docMk/>
            <pc:sldMk cId="4199623273" sldId="592"/>
            <ac:picMk id="5" creationId="{C0C3F9EA-5F0D-4F15-A266-12BC63160497}"/>
          </ac:picMkLst>
        </pc:picChg>
        <pc:picChg chg="del mod">
          <ac:chgData name="Boban Srezovski" userId="d2c5dd452d77a740" providerId="LiveId" clId="{A8980E63-7DA0-4A91-A5EC-80686255EB30}" dt="2022-03-22T03:13:21.321" v="4837" actId="478"/>
          <ac:picMkLst>
            <pc:docMk/>
            <pc:sldMk cId="4199623273" sldId="592"/>
            <ac:picMk id="6" creationId="{4FE0528E-3FDB-499E-9E18-86611F7A4CBF}"/>
          </ac:picMkLst>
        </pc:picChg>
      </pc:sldChg>
      <pc:sldChg chg="addSp delSp modSp add mod">
        <pc:chgData name="Boban Srezovski" userId="d2c5dd452d77a740" providerId="LiveId" clId="{A8980E63-7DA0-4A91-A5EC-80686255EB30}" dt="2022-03-22T03:16:55.231" v="4927" actId="1076"/>
        <pc:sldMkLst>
          <pc:docMk/>
          <pc:sldMk cId="4049981227" sldId="593"/>
        </pc:sldMkLst>
        <pc:spChg chg="mod">
          <ac:chgData name="Boban Srezovski" userId="d2c5dd452d77a740" providerId="LiveId" clId="{A8980E63-7DA0-4A91-A5EC-80686255EB30}" dt="2022-03-22T03:16:54.128" v="4926" actId="20577"/>
          <ac:spMkLst>
            <pc:docMk/>
            <pc:sldMk cId="4049981227" sldId="593"/>
            <ac:spMk id="3" creationId="{1906DDB9-65F8-4384-A038-E1CF26CD40D9}"/>
          </ac:spMkLst>
        </pc:spChg>
        <pc:picChg chg="add mod">
          <ac:chgData name="Boban Srezovski" userId="d2c5dd452d77a740" providerId="LiveId" clId="{A8980E63-7DA0-4A91-A5EC-80686255EB30}" dt="2022-03-22T03:16:55.231" v="4927" actId="1076"/>
          <ac:picMkLst>
            <pc:docMk/>
            <pc:sldMk cId="4049981227" sldId="593"/>
            <ac:picMk id="5" creationId="{E7F81FC6-4D88-486C-8C52-5E9AC9FB8E04}"/>
          </ac:picMkLst>
        </pc:picChg>
        <pc:picChg chg="del">
          <ac:chgData name="Boban Srezovski" userId="d2c5dd452d77a740" providerId="LiveId" clId="{A8980E63-7DA0-4A91-A5EC-80686255EB30}" dt="2022-03-22T03:16:23.476" v="4898" actId="478"/>
          <ac:picMkLst>
            <pc:docMk/>
            <pc:sldMk cId="4049981227" sldId="593"/>
            <ac:picMk id="6" creationId="{09F6A8D8-E0AE-4DCB-9A32-296257C41140}"/>
          </ac:picMkLst>
        </pc:picChg>
      </pc:sldChg>
      <pc:sldChg chg="addSp modSp add mod">
        <pc:chgData name="Boban Srezovski" userId="d2c5dd452d77a740" providerId="LiveId" clId="{A8980E63-7DA0-4A91-A5EC-80686255EB30}" dt="2022-03-22T03:22:44.351" v="5063" actId="20577"/>
        <pc:sldMkLst>
          <pc:docMk/>
          <pc:sldMk cId="1735916799" sldId="594"/>
        </pc:sldMkLst>
        <pc:spChg chg="mod">
          <ac:chgData name="Boban Srezovski" userId="d2c5dd452d77a740" providerId="LiveId" clId="{A8980E63-7DA0-4A91-A5EC-80686255EB30}" dt="2022-03-22T03:22:44.351" v="5063" actId="20577"/>
          <ac:spMkLst>
            <pc:docMk/>
            <pc:sldMk cId="1735916799" sldId="594"/>
            <ac:spMk id="3" creationId="{E5680B9E-E983-4AE6-A3C8-DE62DDD03CB5}"/>
          </ac:spMkLst>
        </pc:spChg>
        <pc:picChg chg="add mod">
          <ac:chgData name="Boban Srezovski" userId="d2c5dd452d77a740" providerId="LiveId" clId="{A8980E63-7DA0-4A91-A5EC-80686255EB30}" dt="2022-03-22T03:21:58.918" v="5052" actId="1076"/>
          <ac:picMkLst>
            <pc:docMk/>
            <pc:sldMk cId="1735916799" sldId="594"/>
            <ac:picMk id="5" creationId="{B1756B75-04CB-4769-8ECE-D3295DA498F9}"/>
          </ac:picMkLst>
        </pc:picChg>
      </pc:sldChg>
    </pc:docChg>
  </pc:docChgLst>
  <pc:docChgLst>
    <pc:chgData name="Boban Srezovski" userId="d2c5dd452d77a740" providerId="LiveId" clId="{081C07EF-2FEB-4605-A237-DD7792AF9656}"/>
    <pc:docChg chg="custSel modSld">
      <pc:chgData name="Boban Srezovski" userId="d2c5dd452d77a740" providerId="LiveId" clId="{081C07EF-2FEB-4605-A237-DD7792AF9656}" dt="2023-02-05T16:08:30.274" v="1"/>
      <pc:docMkLst>
        <pc:docMk/>
      </pc:docMkLst>
      <pc:sldChg chg="addSp delSp modSp mod">
        <pc:chgData name="Boban Srezovski" userId="d2c5dd452d77a740" providerId="LiveId" clId="{081C07EF-2FEB-4605-A237-DD7792AF9656}" dt="2023-02-05T16:08:30.274" v="1"/>
        <pc:sldMkLst>
          <pc:docMk/>
          <pc:sldMk cId="4120532793" sldId="269"/>
        </pc:sldMkLst>
        <pc:picChg chg="add mod">
          <ac:chgData name="Boban Srezovski" userId="d2c5dd452d77a740" providerId="LiveId" clId="{081C07EF-2FEB-4605-A237-DD7792AF9656}" dt="2023-02-05T16:08:30.274" v="1"/>
          <ac:picMkLst>
            <pc:docMk/>
            <pc:sldMk cId="4120532793" sldId="269"/>
            <ac:picMk id="5" creationId="{64F9500F-A4D8-4A6F-965F-D534403A546A}"/>
          </ac:picMkLst>
        </pc:picChg>
        <pc:picChg chg="del">
          <ac:chgData name="Boban Srezovski" userId="d2c5dd452d77a740" providerId="LiveId" clId="{081C07EF-2FEB-4605-A237-DD7792AF9656}" dt="2023-02-05T16:08:30.117" v="0" actId="478"/>
          <ac:picMkLst>
            <pc:docMk/>
            <pc:sldMk cId="4120532793" sldId="269"/>
            <ac:picMk id="11" creationId="{6B4B924C-694C-4813-89BB-32F7E9F985F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B71AD5C-0B41-4EA6-BB84-19770D2D80D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03E2288-F011-483F-A1AB-C319A03B4332}"/>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AA2A8A-917E-43FA-8D2E-45EE0056776D}" type="datetimeFigureOut">
              <a:rPr lang="en-US" smtClean="0"/>
              <a:t>2/9/2023</a:t>
            </a:fld>
            <a:endParaRPr lang="en-US"/>
          </a:p>
        </p:txBody>
      </p:sp>
      <p:sp>
        <p:nvSpPr>
          <p:cNvPr id="4" name="Slide Image Placeholder 3">
            <a:extLst>
              <a:ext uri="{FF2B5EF4-FFF2-40B4-BE49-F238E27FC236}">
                <a16:creationId xmlns:a16="http://schemas.microsoft.com/office/drawing/2014/main" id="{0212EDD7-B42C-440A-B83A-5C191B3EA47C}"/>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A4B97DD5-3432-4510-BEB0-99075528AB1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3F27CC83-2BBD-4D9F-9876-1EB7478BA036}"/>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D6B96750-1E30-4AF4-BC79-0E53EF7B3E2F}"/>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B9D748-BBBD-4892-956A-E6137FC046B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5ABE304-FEA4-4938-A6BC-F6F5562CB43D}" type="datetimeFigureOut">
              <a:rPr lang="en-US" smtClean="0"/>
              <a:t>2/9/2023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131978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BE304-FEA4-4938-A6BC-F6F5562CB43D}"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2201637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5ABE304-FEA4-4938-A6BC-F6F5562CB43D}" type="datetimeFigureOut">
              <a:rPr lang="en-US" smtClean="0"/>
              <a:t>2/9/2023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871471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BE304-FEA4-4938-A6BC-F6F5562CB43D}"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322786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2/9/2023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4037736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ABE304-FEA4-4938-A6BC-F6F5562CB43D}"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718666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ABE304-FEA4-4938-A6BC-F6F5562CB43D}" type="datetimeFigureOut">
              <a:rPr lang="en-US" smtClean="0"/>
              <a:t>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544014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5ABE304-FEA4-4938-A6BC-F6F5562CB43D}" type="datetimeFigureOut">
              <a:rPr lang="en-US" smtClean="0"/>
              <a:t>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46B5EB-5486-4D2F-AC9F-DBA148209D31}"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3877648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ABE304-FEA4-4938-A6BC-F6F5562CB43D}" type="datetimeFigureOut">
              <a:rPr lang="en-US" smtClean="0"/>
              <a:t>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22467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2/9/2023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1821652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ABE304-FEA4-4938-A6BC-F6F5562CB43D}"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3045581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5ABE304-FEA4-4938-A6BC-F6F5562CB43D}" type="datetimeFigureOut">
              <a:rPr lang="en-US" smtClean="0"/>
              <a:t>2/9/2023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546B5EB-5486-4D2F-AC9F-DBA148209D31}"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28461938"/>
      </p:ext>
    </p:extLst>
  </p:cSld>
  <p:clrMap bg1="lt1" tx1="dk1" bg2="lt2" tx2="dk2" accent1="accent1" accent2="accent2" accent3="accent3" accent4="accent4" accent5="accent5" accent6="accent6" hlink="hlink" folHlink="folHlink"/>
  <p:sldLayoutIdLst>
    <p:sldLayoutId id="2147487037" r:id="rId1"/>
    <p:sldLayoutId id="2147487038" r:id="rId2"/>
    <p:sldLayoutId id="2147487039" r:id="rId3"/>
    <p:sldLayoutId id="2147487040" r:id="rId4"/>
    <p:sldLayoutId id="2147487041" r:id="rId5"/>
    <p:sldLayoutId id="2147487042" r:id="rId6"/>
    <p:sldLayoutId id="2147487043" r:id="rId7"/>
    <p:sldLayoutId id="2147487044" r:id="rId8"/>
    <p:sldLayoutId id="2147487045" r:id="rId9"/>
    <p:sldLayoutId id="2147487046" r:id="rId10"/>
    <p:sldLayoutId id="2147487047"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451ED-E201-46BE-B207-BB09860B7F38}"/>
              </a:ext>
            </a:extLst>
          </p:cNvPr>
          <p:cNvSpPr>
            <a:spLocks noGrp="1"/>
          </p:cNvSpPr>
          <p:nvPr>
            <p:ph type="ctrTitle"/>
          </p:nvPr>
        </p:nvSpPr>
        <p:spPr>
          <a:xfrm>
            <a:off x="599224" y="1450737"/>
            <a:ext cx="10993549" cy="1475013"/>
          </a:xfrm>
        </p:spPr>
        <p:txBody>
          <a:bodyPr>
            <a:noAutofit/>
          </a:bodyPr>
          <a:lstStyle/>
          <a:p>
            <a:r>
              <a:rPr lang="en-US" sz="4000" dirty="0" err="1"/>
              <a:t>Javascript</a:t>
            </a:r>
            <a:br>
              <a:rPr lang="en-US" sz="4000" dirty="0"/>
            </a:br>
            <a:r>
              <a:rPr lang="en-US" sz="2800" dirty="0"/>
              <a:t>Chapter 09: The Document Object Model</a:t>
            </a:r>
            <a:endParaRPr lang="en-US" sz="4000" dirty="0"/>
          </a:p>
        </p:txBody>
      </p:sp>
      <p:pic>
        <p:nvPicPr>
          <p:cNvPr id="5" name="Picture 4">
            <a:extLst>
              <a:ext uri="{FF2B5EF4-FFF2-40B4-BE49-F238E27FC236}">
                <a16:creationId xmlns:a16="http://schemas.microsoft.com/office/drawing/2014/main" id="{64F9500F-A4D8-4A6F-965F-D534403A54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4394" y="3160774"/>
            <a:ext cx="5283208" cy="3169924"/>
          </a:xfrm>
          <a:prstGeom prst="rect">
            <a:avLst/>
          </a:prstGeom>
        </p:spPr>
      </p:pic>
    </p:spTree>
    <p:extLst>
      <p:ext uri="{BB962C8B-B14F-4D97-AF65-F5344CB8AC3E}">
        <p14:creationId xmlns:p14="http://schemas.microsoft.com/office/powerpoint/2010/main" val="4120532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C54E-010F-411C-904E-076E27835FC0}"/>
              </a:ext>
            </a:extLst>
          </p:cNvPr>
          <p:cNvSpPr>
            <a:spLocks noGrp="1"/>
          </p:cNvSpPr>
          <p:nvPr>
            <p:ph type="title"/>
          </p:nvPr>
        </p:nvSpPr>
        <p:spPr/>
        <p:txBody>
          <a:bodyPr/>
          <a:lstStyle/>
          <a:p>
            <a:r>
              <a:rPr lang="en-US" dirty="0"/>
              <a:t>HTML elements</a:t>
            </a:r>
          </a:p>
        </p:txBody>
      </p:sp>
      <p:sp>
        <p:nvSpPr>
          <p:cNvPr id="5" name="Content Placeholder 4">
            <a:extLst>
              <a:ext uri="{FF2B5EF4-FFF2-40B4-BE49-F238E27FC236}">
                <a16:creationId xmlns:a16="http://schemas.microsoft.com/office/drawing/2014/main" id="{DBCC5324-8DAD-4A6A-814E-57B86814AF70}"/>
              </a:ext>
            </a:extLst>
          </p:cNvPr>
          <p:cNvSpPr>
            <a:spLocks noGrp="1"/>
          </p:cNvSpPr>
          <p:nvPr>
            <p:ph idx="1"/>
          </p:nvPr>
        </p:nvSpPr>
        <p:spPr>
          <a:xfrm>
            <a:off x="581192" y="2180496"/>
            <a:ext cx="11029615" cy="4390633"/>
          </a:xfrm>
        </p:spPr>
        <p:txBody>
          <a:bodyPr anchor="t"/>
          <a:lstStyle/>
          <a:p>
            <a:pPr marL="0" indent="0" algn="l">
              <a:buNone/>
            </a:pPr>
            <a:r>
              <a:rPr lang="en-US" sz="1800" b="0" i="0" u="none" strike="noStrike" baseline="0" dirty="0">
                <a:latin typeface="BookAntiqua"/>
              </a:rPr>
              <a:t>This isn't correct HTML, because the </a:t>
            </a:r>
            <a:r>
              <a:rPr lang="en-US" sz="1800" b="0" i="0" u="none" strike="noStrike" baseline="0" dirty="0">
                <a:latin typeface="Consolas" panose="020B0609020204030204" pitchFamily="49" charset="0"/>
              </a:rPr>
              <a:t>div </a:t>
            </a:r>
            <a:r>
              <a:rPr lang="en-US" sz="1800" b="0" i="0" u="none" strike="noStrike" baseline="0" dirty="0">
                <a:latin typeface="BookAntiqua"/>
              </a:rPr>
              <a:t>is closed before its inner element </a:t>
            </a:r>
            <a:r>
              <a:rPr lang="en-US" sz="1800" b="0" i="0" u="none" strike="noStrike" baseline="0" dirty="0">
                <a:latin typeface="Consolas" panose="020B0609020204030204" pitchFamily="49" charset="0"/>
              </a:rPr>
              <a:t>p</a:t>
            </a:r>
            <a:r>
              <a:rPr lang="en-US" sz="1800" b="0" i="0" u="none" strike="noStrike" baseline="0" dirty="0">
                <a:latin typeface="BookAntiqua"/>
              </a:rPr>
              <a:t>:</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The different elements represent different pieces of layout. The </a:t>
            </a:r>
            <a:r>
              <a:rPr lang="en-US" sz="1800" b="0" i="0" u="none" strike="noStrike" baseline="0" dirty="0">
                <a:latin typeface="Consolas" panose="020B0609020204030204" pitchFamily="49" charset="0"/>
              </a:rPr>
              <a:t>p </a:t>
            </a:r>
            <a:r>
              <a:rPr lang="en-US" sz="1800" b="0" i="0" u="none" strike="noStrike" baseline="0" dirty="0">
                <a:latin typeface="BookAntiqua"/>
              </a:rPr>
              <a:t>we just saw represents paragraphs. And another common one is </a:t>
            </a:r>
            <a:r>
              <a:rPr lang="en-US" sz="1800" b="0" i="0" u="none" strike="noStrike" baseline="0" dirty="0">
                <a:latin typeface="Consolas" panose="020B0609020204030204" pitchFamily="49" charset="0"/>
              </a:rPr>
              <a:t>h1</a:t>
            </a:r>
            <a:r>
              <a:rPr lang="en-US" sz="1800" b="0" i="0" u="none" strike="noStrike" baseline="0" dirty="0">
                <a:latin typeface="BookAntiqua"/>
              </a:rPr>
              <a:t>, which represents a big title. What is more important is to know the three major building elements of every HTML page. The HTML element, the head element, and the body element.</a:t>
            </a:r>
          </a:p>
          <a:p>
            <a:pPr marL="0" indent="0" algn="l">
              <a:buNone/>
            </a:pPr>
            <a:r>
              <a:rPr lang="en-US" sz="1800" b="0" i="0" u="none" strike="noStrike" baseline="0" dirty="0">
                <a:latin typeface="BookAntiqua"/>
              </a:rPr>
              <a:t>In the HTML element, all the HTML takes place. You can only have one of these in your HTML page. It is the outer element, and all other elements are housed in it. It contains the other two top-level elements: </a:t>
            </a:r>
            <a:r>
              <a:rPr lang="en-US" sz="1800" b="0" i="0" u="none" strike="noStrike" baseline="0" dirty="0">
                <a:latin typeface="Consolas" panose="020B0609020204030204" pitchFamily="49" charset="0"/>
              </a:rPr>
              <a:t>head </a:t>
            </a:r>
            <a:r>
              <a:rPr lang="en-US" sz="1800" b="0" i="0" u="none" strike="noStrike" baseline="0" dirty="0">
                <a:latin typeface="BookAntiqua"/>
              </a:rPr>
              <a:t>and </a:t>
            </a:r>
            <a:r>
              <a:rPr lang="en-US" sz="1800" b="0" i="0" u="none" strike="noStrike" baseline="0" dirty="0">
                <a:latin typeface="Consolas" panose="020B0609020204030204" pitchFamily="49" charset="0"/>
              </a:rPr>
              <a:t>body</a:t>
            </a:r>
            <a:r>
              <a:rPr lang="en-US" sz="1800" b="0" i="0" u="none" strike="noStrike" baseline="0" dirty="0">
                <a:latin typeface="BookAntiqua"/>
              </a:rPr>
              <a:t>. If you are ever confused about the order of </a:t>
            </a:r>
            <a:r>
              <a:rPr lang="en-US" sz="1800" b="0" i="0" u="none" strike="noStrike" baseline="0" dirty="0">
                <a:latin typeface="Consolas" panose="020B0609020204030204" pitchFamily="49" charset="0"/>
              </a:rPr>
              <a:t>head </a:t>
            </a:r>
            <a:r>
              <a:rPr lang="en-US" sz="1800" b="0" i="0" u="none" strike="noStrike" baseline="0" dirty="0">
                <a:latin typeface="BookAntiqua"/>
              </a:rPr>
              <a:t>and </a:t>
            </a:r>
            <a:r>
              <a:rPr lang="en-US" sz="1800" b="0" i="0" u="none" strike="noStrike" baseline="0" dirty="0">
                <a:latin typeface="Consolas" panose="020B0609020204030204" pitchFamily="49" charset="0"/>
              </a:rPr>
              <a:t>body</a:t>
            </a:r>
            <a:r>
              <a:rPr lang="en-US" sz="1800" b="0" i="0" u="none" strike="noStrike" baseline="0" dirty="0">
                <a:latin typeface="BookAntiqua"/>
              </a:rPr>
              <a:t>, just think of a human; the head is on top of the body.</a:t>
            </a:r>
          </a:p>
          <a:p>
            <a:pPr marL="0" indent="0" algn="l">
              <a:buNone/>
            </a:pPr>
            <a:endParaRPr lang="en-US" dirty="0"/>
          </a:p>
        </p:txBody>
      </p:sp>
      <p:pic>
        <p:nvPicPr>
          <p:cNvPr id="6" name="Picture 5">
            <a:extLst>
              <a:ext uri="{FF2B5EF4-FFF2-40B4-BE49-F238E27FC236}">
                <a16:creationId xmlns:a16="http://schemas.microsoft.com/office/drawing/2014/main" id="{FAEC309F-EED6-415D-A291-8316E33B8103}"/>
              </a:ext>
            </a:extLst>
          </p:cNvPr>
          <p:cNvPicPr>
            <a:picLocks noChangeAspect="1"/>
          </p:cNvPicPr>
          <p:nvPr/>
        </p:nvPicPr>
        <p:blipFill>
          <a:blip r:embed="rId2"/>
          <a:stretch>
            <a:fillRect/>
          </a:stretch>
        </p:blipFill>
        <p:spPr>
          <a:xfrm>
            <a:off x="1504949" y="2576512"/>
            <a:ext cx="9182100" cy="2009775"/>
          </a:xfrm>
          <a:prstGeom prst="rect">
            <a:avLst/>
          </a:prstGeom>
        </p:spPr>
      </p:pic>
    </p:spTree>
    <p:extLst>
      <p:ext uri="{BB962C8B-B14F-4D97-AF65-F5344CB8AC3E}">
        <p14:creationId xmlns:p14="http://schemas.microsoft.com/office/powerpoint/2010/main" val="2763286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C54E-010F-411C-904E-076E27835FC0}"/>
              </a:ext>
            </a:extLst>
          </p:cNvPr>
          <p:cNvSpPr>
            <a:spLocks noGrp="1"/>
          </p:cNvSpPr>
          <p:nvPr>
            <p:ph type="title"/>
          </p:nvPr>
        </p:nvSpPr>
        <p:spPr/>
        <p:txBody>
          <a:bodyPr/>
          <a:lstStyle/>
          <a:p>
            <a:r>
              <a:rPr lang="en-US" dirty="0"/>
              <a:t>HTML elements</a:t>
            </a:r>
          </a:p>
        </p:txBody>
      </p:sp>
      <p:sp>
        <p:nvSpPr>
          <p:cNvPr id="5" name="Content Placeholder 4">
            <a:extLst>
              <a:ext uri="{FF2B5EF4-FFF2-40B4-BE49-F238E27FC236}">
                <a16:creationId xmlns:a16="http://schemas.microsoft.com/office/drawing/2014/main" id="{DBCC5324-8DAD-4A6A-814E-57B86814AF70}"/>
              </a:ext>
            </a:extLst>
          </p:cNvPr>
          <p:cNvSpPr>
            <a:spLocks noGrp="1"/>
          </p:cNvSpPr>
          <p:nvPr>
            <p:ph idx="1"/>
          </p:nvPr>
        </p:nvSpPr>
        <p:spPr>
          <a:xfrm>
            <a:off x="581192" y="2180496"/>
            <a:ext cx="11029615" cy="4094798"/>
          </a:xfrm>
        </p:spPr>
        <p:txBody>
          <a:bodyPr anchor="t">
            <a:normAutofit/>
          </a:bodyPr>
          <a:lstStyle/>
          <a:p>
            <a:pPr marL="0" indent="0">
              <a:buNone/>
            </a:pPr>
            <a:r>
              <a:rPr lang="en-US" sz="1800" b="0" i="0" u="none" strike="noStrike" baseline="0" dirty="0">
                <a:latin typeface="BookAntiqua"/>
              </a:rPr>
              <a:t>In the </a:t>
            </a:r>
            <a:r>
              <a:rPr lang="en-US" sz="1800" b="0" i="0" u="none" strike="noStrike" baseline="0" dirty="0">
                <a:latin typeface="Consolas" panose="020B0609020204030204" pitchFamily="49" charset="0"/>
              </a:rPr>
              <a:t>head </a:t>
            </a:r>
            <a:r>
              <a:rPr lang="en-US" sz="1800" b="0" i="0" u="none" strike="noStrike" baseline="0" dirty="0">
                <a:latin typeface="BookAntiqua"/>
              </a:rPr>
              <a:t>element, we arrange a lot of things that are meant for the browser and not for the user. You can think of certain metadata, such as which JavaScript scripts and which stylesheets need to be included, and what the searching engine should use as a description on the search result page. We will not really be doing a lot with the head element as JavaScript developers, other than including scripts.</a:t>
            </a:r>
            <a:endParaRPr lang="en-US" dirty="0"/>
          </a:p>
          <a:p>
            <a:pPr marL="0" indent="0" algn="l">
              <a:buNone/>
            </a:pPr>
            <a:r>
              <a:rPr lang="en-US" sz="1800" b="0" i="0" u="none" strike="noStrike" baseline="0" dirty="0">
                <a:latin typeface="BookAntiqua"/>
              </a:rPr>
              <a:t>Here's an example of a basic </a:t>
            </a:r>
            <a:r>
              <a:rPr lang="en-US" sz="1800" b="0" i="0" u="none" strike="noStrike" baseline="0" dirty="0">
                <a:latin typeface="Consolas" panose="020B0609020204030204" pitchFamily="49" charset="0"/>
              </a:rPr>
              <a:t>head </a:t>
            </a:r>
            <a:r>
              <a:rPr lang="en-US" sz="1800" b="0" i="0" u="none" strike="noStrike" baseline="0" dirty="0">
                <a:latin typeface="BookAntiqua"/>
              </a:rPr>
              <a:t>element:</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p>
        </p:txBody>
      </p:sp>
      <p:pic>
        <p:nvPicPr>
          <p:cNvPr id="4" name="Picture 3">
            <a:extLst>
              <a:ext uri="{FF2B5EF4-FFF2-40B4-BE49-F238E27FC236}">
                <a16:creationId xmlns:a16="http://schemas.microsoft.com/office/drawing/2014/main" id="{D3B3F46A-D20D-466B-8BD2-3E3B76D08C11}"/>
              </a:ext>
            </a:extLst>
          </p:cNvPr>
          <p:cNvPicPr>
            <a:picLocks noChangeAspect="1"/>
          </p:cNvPicPr>
          <p:nvPr/>
        </p:nvPicPr>
        <p:blipFill>
          <a:blip r:embed="rId2"/>
          <a:stretch>
            <a:fillRect/>
          </a:stretch>
        </p:blipFill>
        <p:spPr>
          <a:xfrm>
            <a:off x="1519236" y="3931023"/>
            <a:ext cx="9153525" cy="1695450"/>
          </a:xfrm>
          <a:prstGeom prst="rect">
            <a:avLst/>
          </a:prstGeom>
        </p:spPr>
      </p:pic>
    </p:spTree>
    <p:extLst>
      <p:ext uri="{BB962C8B-B14F-4D97-AF65-F5344CB8AC3E}">
        <p14:creationId xmlns:p14="http://schemas.microsoft.com/office/powerpoint/2010/main" val="1760420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F4CDF-BE00-43AA-A299-60E0F437CFAA}"/>
              </a:ext>
            </a:extLst>
          </p:cNvPr>
          <p:cNvSpPr>
            <a:spLocks noGrp="1"/>
          </p:cNvSpPr>
          <p:nvPr>
            <p:ph type="title"/>
          </p:nvPr>
        </p:nvSpPr>
        <p:spPr/>
        <p:txBody>
          <a:bodyPr/>
          <a:lstStyle/>
          <a:p>
            <a:r>
              <a:rPr lang="en-US" dirty="0"/>
              <a:t>HTML elements</a:t>
            </a:r>
          </a:p>
        </p:txBody>
      </p:sp>
      <p:sp>
        <p:nvSpPr>
          <p:cNvPr id="3" name="Content Placeholder 2">
            <a:extLst>
              <a:ext uri="{FF2B5EF4-FFF2-40B4-BE49-F238E27FC236}">
                <a16:creationId xmlns:a16="http://schemas.microsoft.com/office/drawing/2014/main" id="{C00162C7-FE7E-4E63-8191-7CBB843F7199}"/>
              </a:ext>
            </a:extLst>
          </p:cNvPr>
          <p:cNvSpPr>
            <a:spLocks noGrp="1"/>
          </p:cNvSpPr>
          <p:nvPr>
            <p:ph idx="1"/>
          </p:nvPr>
        </p:nvSpPr>
        <p:spPr>
          <a:xfrm>
            <a:off x="581193" y="2180496"/>
            <a:ext cx="5254832" cy="4480280"/>
          </a:xfrm>
        </p:spPr>
        <p:txBody>
          <a:bodyPr>
            <a:normAutofit/>
          </a:bodyPr>
          <a:lstStyle/>
          <a:p>
            <a:pPr marL="0" indent="0" algn="l">
              <a:buNone/>
            </a:pPr>
            <a:r>
              <a:rPr lang="en-US" sz="1800" b="0" i="0" u="none" strike="noStrike" baseline="0" dirty="0">
                <a:latin typeface="BookAntiqua"/>
              </a:rPr>
              <a:t>The </a:t>
            </a:r>
            <a:r>
              <a:rPr lang="en-US" sz="1800" b="0" i="0" u="none" strike="noStrike" baseline="0" dirty="0">
                <a:latin typeface="Consolas" panose="020B0609020204030204" pitchFamily="49" charset="0"/>
              </a:rPr>
              <a:t>body </a:t>
            </a:r>
            <a:r>
              <a:rPr lang="en-US" sz="1800" b="0" i="0" u="none" strike="noStrike" baseline="0" dirty="0">
                <a:latin typeface="BookAntiqua"/>
              </a:rPr>
              <a:t>element is mostly the content that will appear on the web page. There can only be one </a:t>
            </a:r>
            <a:r>
              <a:rPr lang="en-US" sz="1800" b="0" i="0" u="none" strike="noStrike" baseline="0" dirty="0">
                <a:latin typeface="Consolas" panose="020B0609020204030204" pitchFamily="49" charset="0"/>
              </a:rPr>
              <a:t>body </a:t>
            </a:r>
            <a:r>
              <a:rPr lang="en-US" sz="1800" b="0" i="0" u="none" strike="noStrike" baseline="0" dirty="0">
                <a:latin typeface="BookAntiqua"/>
              </a:rPr>
              <a:t>element in the HTML element. Titles, paragraphs, images, lists, links, buttons, and many more are all elements that we can come across in the body. </a:t>
            </a:r>
          </a:p>
          <a:p>
            <a:pPr marL="0" indent="0" algn="l">
              <a:buNone/>
            </a:pPr>
            <a:r>
              <a:rPr lang="en-US" sz="1800" b="0" i="0" u="none" strike="noStrike" baseline="0" dirty="0">
                <a:latin typeface="BookAntiqua"/>
              </a:rPr>
              <a:t>They have their own tag, so for example, </a:t>
            </a:r>
            <a:r>
              <a:rPr lang="en-US" sz="1800" b="0" i="0" u="none" strike="noStrike" baseline="0" dirty="0" err="1">
                <a:latin typeface="Consolas" panose="020B0609020204030204" pitchFamily="49" charset="0"/>
              </a:rPr>
              <a:t>img</a:t>
            </a:r>
            <a:r>
              <a:rPr lang="en-US" sz="1800" b="0" i="0" u="none" strike="noStrike" baseline="0" dirty="0">
                <a:latin typeface="Consolas" panose="020B0609020204030204" pitchFamily="49" charset="0"/>
              </a:rPr>
              <a:t> </a:t>
            </a:r>
            <a:r>
              <a:rPr lang="en-US" sz="1800" b="0" i="0" u="none" strike="noStrike" baseline="0" dirty="0">
                <a:latin typeface="BookAntiqua"/>
              </a:rPr>
              <a:t>for image and </a:t>
            </a:r>
            <a:r>
              <a:rPr lang="en-US" sz="1800" b="0" i="0" u="none" strike="noStrike" baseline="0" dirty="0">
                <a:latin typeface="Consolas" panose="020B0609020204030204" pitchFamily="49" charset="0"/>
              </a:rPr>
              <a:t>a </a:t>
            </a:r>
            <a:r>
              <a:rPr lang="en-US" sz="1800" b="0" i="0" u="none" strike="noStrike" baseline="0" dirty="0">
                <a:latin typeface="BookAntiqua"/>
              </a:rPr>
              <a:t>for a link. Here is a table including common tags for in the body. It is definitely not an exhaustive list.</a:t>
            </a:r>
            <a:endParaRPr lang="en-US" dirty="0"/>
          </a:p>
        </p:txBody>
      </p:sp>
      <p:pic>
        <p:nvPicPr>
          <p:cNvPr id="7" name="Picture 6">
            <a:extLst>
              <a:ext uri="{FF2B5EF4-FFF2-40B4-BE49-F238E27FC236}">
                <a16:creationId xmlns:a16="http://schemas.microsoft.com/office/drawing/2014/main" id="{9BEE94D4-11B9-435B-93C1-9DA9001C4499}"/>
              </a:ext>
            </a:extLst>
          </p:cNvPr>
          <p:cNvPicPr>
            <a:picLocks noChangeAspect="1"/>
          </p:cNvPicPr>
          <p:nvPr/>
        </p:nvPicPr>
        <p:blipFill>
          <a:blip r:embed="rId2"/>
          <a:stretch>
            <a:fillRect/>
          </a:stretch>
        </p:blipFill>
        <p:spPr>
          <a:xfrm>
            <a:off x="6096000" y="1862511"/>
            <a:ext cx="5514807" cy="4942631"/>
          </a:xfrm>
          <a:prstGeom prst="rect">
            <a:avLst/>
          </a:prstGeom>
        </p:spPr>
      </p:pic>
    </p:spTree>
    <p:extLst>
      <p:ext uri="{BB962C8B-B14F-4D97-AF65-F5344CB8AC3E}">
        <p14:creationId xmlns:p14="http://schemas.microsoft.com/office/powerpoint/2010/main" val="2870544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C54E-010F-411C-904E-076E27835FC0}"/>
              </a:ext>
            </a:extLst>
          </p:cNvPr>
          <p:cNvSpPr>
            <a:spLocks noGrp="1"/>
          </p:cNvSpPr>
          <p:nvPr>
            <p:ph type="title"/>
          </p:nvPr>
        </p:nvSpPr>
        <p:spPr/>
        <p:txBody>
          <a:bodyPr/>
          <a:lstStyle/>
          <a:p>
            <a:r>
              <a:rPr lang="en-US" dirty="0"/>
              <a:t>HTML elements</a:t>
            </a:r>
          </a:p>
        </p:txBody>
      </p:sp>
      <p:sp>
        <p:nvSpPr>
          <p:cNvPr id="5" name="Content Placeholder 4">
            <a:extLst>
              <a:ext uri="{FF2B5EF4-FFF2-40B4-BE49-F238E27FC236}">
                <a16:creationId xmlns:a16="http://schemas.microsoft.com/office/drawing/2014/main" id="{DBCC5324-8DAD-4A6A-814E-57B86814AF70}"/>
              </a:ext>
            </a:extLst>
          </p:cNvPr>
          <p:cNvSpPr>
            <a:spLocks noGrp="1"/>
          </p:cNvSpPr>
          <p:nvPr>
            <p:ph idx="1"/>
          </p:nvPr>
        </p:nvSpPr>
        <p:spPr>
          <a:xfrm>
            <a:off x="403412" y="1999129"/>
            <a:ext cx="4950339" cy="4670612"/>
          </a:xfrm>
        </p:spPr>
        <p:txBody>
          <a:bodyPr anchor="ctr">
            <a:normAutofit/>
          </a:bodyPr>
          <a:lstStyle/>
          <a:p>
            <a:pPr marL="0" indent="0" algn="l">
              <a:buNone/>
            </a:pPr>
            <a:r>
              <a:rPr lang="en-US" sz="1800" b="0" i="0" u="none" strike="noStrike" baseline="0" dirty="0">
                <a:latin typeface="BookAntiqua"/>
              </a:rPr>
              <a:t>Can you figure out what this HTML example does: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It creates a web page, with </a:t>
            </a:r>
            <a:r>
              <a:rPr lang="en-US" sz="1800" b="0" i="0" u="none" strike="noStrike" baseline="0" dirty="0">
                <a:latin typeface="Consolas" panose="020B0609020204030204" pitchFamily="49" charset="0"/>
              </a:rPr>
              <a:t>Awesome </a:t>
            </a:r>
            <a:r>
              <a:rPr lang="en-US" sz="1800" b="0" i="0" u="none" strike="noStrike" baseline="0" dirty="0">
                <a:latin typeface="BookAntiqua"/>
              </a:rPr>
              <a:t>in the tab title. And on the page, it has a big header saying </a:t>
            </a:r>
            <a:r>
              <a:rPr lang="en-US" sz="1800" b="0" i="0" u="none" strike="noStrike" baseline="0" dirty="0">
                <a:latin typeface="Consolas" panose="020B0609020204030204" pitchFamily="49" charset="0"/>
              </a:rPr>
              <a:t>Language and awesomeness</a:t>
            </a:r>
            <a:r>
              <a:rPr lang="en-US" sz="1800" b="0" i="0" u="none" strike="noStrike" baseline="0" dirty="0">
                <a:latin typeface="BookAntiqua"/>
              </a:rPr>
              <a:t>. Then there is a table with three rows and two columns. The first row contains the headers </a:t>
            </a:r>
            <a:r>
              <a:rPr lang="en-US" sz="1800" b="0" i="0" u="none" strike="noStrike" baseline="0" dirty="0">
                <a:latin typeface="Consolas" panose="020B0609020204030204" pitchFamily="49" charset="0"/>
              </a:rPr>
              <a:t>Language </a:t>
            </a:r>
            <a:r>
              <a:rPr lang="en-US" sz="1800" b="0" i="0" u="none" strike="noStrike" baseline="0" dirty="0">
                <a:latin typeface="BookAntiqua"/>
              </a:rPr>
              <a:t>and </a:t>
            </a:r>
            <a:r>
              <a:rPr lang="en-US" sz="1800" b="0" i="0" u="none" strike="noStrike" baseline="0" dirty="0">
                <a:latin typeface="Consolas" panose="020B0609020204030204" pitchFamily="49" charset="0"/>
              </a:rPr>
              <a:t>Awesomeness</a:t>
            </a:r>
            <a:r>
              <a:rPr lang="en-US" sz="1800" b="0" i="0" u="none" strike="noStrike" baseline="0" dirty="0">
                <a:latin typeface="BookAntiqua"/>
              </a:rPr>
              <a:t>. The second row holds the values </a:t>
            </a:r>
            <a:r>
              <a:rPr lang="en-US" sz="1800" b="0" i="0" u="none" strike="noStrike" baseline="0" dirty="0">
                <a:latin typeface="Consolas" panose="020B0609020204030204" pitchFamily="49" charset="0"/>
              </a:rPr>
              <a:t>JavaScript </a:t>
            </a:r>
            <a:r>
              <a:rPr lang="en-US" sz="1800" b="0" i="0" u="none" strike="noStrike" baseline="0" dirty="0">
                <a:latin typeface="BookAntiqua"/>
              </a:rPr>
              <a:t>and </a:t>
            </a:r>
            <a:r>
              <a:rPr lang="en-US" sz="1800" b="0" i="0" u="none" strike="noStrike" baseline="0" dirty="0">
                <a:latin typeface="Consolas" panose="020B0609020204030204" pitchFamily="49" charset="0"/>
              </a:rPr>
              <a:t>100</a:t>
            </a:r>
            <a:r>
              <a:rPr lang="en-US" sz="1800" b="0" i="0" u="none" strike="noStrike" baseline="0" dirty="0">
                <a:latin typeface="BookAntiqua"/>
              </a:rPr>
              <a:t>, and the third row holds the values </a:t>
            </a:r>
            <a:r>
              <a:rPr lang="en-US" sz="1800" b="0" i="0" u="none" strike="noStrike" baseline="0" dirty="0">
                <a:latin typeface="Consolas" panose="020B0609020204030204" pitchFamily="49" charset="0"/>
              </a:rPr>
              <a:t>HTML </a:t>
            </a:r>
            <a:r>
              <a:rPr lang="en-US" sz="1800" b="0" i="0" u="none" strike="noStrike" baseline="0" dirty="0">
                <a:latin typeface="BookAntiqua"/>
              </a:rPr>
              <a:t>and </a:t>
            </a:r>
            <a:r>
              <a:rPr lang="en-US" sz="1800" b="0" i="0" u="none" strike="noStrike" baseline="0" dirty="0">
                <a:latin typeface="Consolas" panose="020B0609020204030204" pitchFamily="49" charset="0"/>
              </a:rPr>
              <a:t>100</a:t>
            </a:r>
            <a:r>
              <a:rPr lang="en-US" sz="1800" b="0" i="0" u="none" strike="noStrike" baseline="0" dirty="0">
                <a:latin typeface="BookAntiqua"/>
              </a:rPr>
              <a:t>.</a:t>
            </a:r>
          </a:p>
        </p:txBody>
      </p:sp>
      <p:pic>
        <p:nvPicPr>
          <p:cNvPr id="10" name="Picture 9">
            <a:extLst>
              <a:ext uri="{FF2B5EF4-FFF2-40B4-BE49-F238E27FC236}">
                <a16:creationId xmlns:a16="http://schemas.microsoft.com/office/drawing/2014/main" id="{E44C3A5F-CB49-4556-BF38-E855168721C5}"/>
              </a:ext>
            </a:extLst>
          </p:cNvPr>
          <p:cNvPicPr>
            <a:picLocks noChangeAspect="1"/>
          </p:cNvPicPr>
          <p:nvPr/>
        </p:nvPicPr>
        <p:blipFill>
          <a:blip r:embed="rId2"/>
          <a:stretch>
            <a:fillRect/>
          </a:stretch>
        </p:blipFill>
        <p:spPr>
          <a:xfrm>
            <a:off x="5353752" y="1895730"/>
            <a:ext cx="6257055" cy="4854950"/>
          </a:xfrm>
          <a:prstGeom prst="rect">
            <a:avLst/>
          </a:prstGeom>
        </p:spPr>
      </p:pic>
    </p:spTree>
    <p:extLst>
      <p:ext uri="{BB962C8B-B14F-4D97-AF65-F5344CB8AC3E}">
        <p14:creationId xmlns:p14="http://schemas.microsoft.com/office/powerpoint/2010/main" val="1320089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HTML attributes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2180495"/>
            <a:ext cx="11029616" cy="4211339"/>
          </a:xfrm>
        </p:spPr>
        <p:txBody>
          <a:bodyPr numCol="1" anchor="ctr">
            <a:normAutofit/>
          </a:bodyPr>
          <a:lstStyle/>
          <a:p>
            <a:pPr marL="0" indent="0" algn="l">
              <a:buNone/>
            </a:pPr>
            <a:r>
              <a:rPr lang="en-US" sz="1800" b="0" i="0" u="none" strike="noStrike" baseline="0" dirty="0">
                <a:latin typeface="BookAntiqua"/>
              </a:rPr>
              <a:t>The last part of HTML that we will discuss in this crash course is HTML attributes. Attributes influence the element they are specified on. They exist inside the element they are specified on and are assigned a value using an equal sign. For example, the attribute of </a:t>
            </a:r>
            <a:r>
              <a:rPr lang="en-US" sz="1800" b="0" i="0" u="none" strike="noStrike" baseline="0" dirty="0">
                <a:latin typeface="Consolas" panose="020B0609020204030204" pitchFamily="49" charset="0"/>
              </a:rPr>
              <a:t>a </a:t>
            </a:r>
            <a:r>
              <a:rPr lang="en-US" sz="1800" b="0" i="0" u="none" strike="noStrike" baseline="0" dirty="0">
                <a:latin typeface="BookAntiqua"/>
              </a:rPr>
              <a:t>(which indicates a hyperlink) is the </a:t>
            </a:r>
            <a:r>
              <a:rPr lang="en-US" sz="1800" b="0" i="0" u="none" strike="noStrike" baseline="0" dirty="0" err="1">
                <a:latin typeface="Consolas" panose="020B0609020204030204" pitchFamily="49" charset="0"/>
              </a:rPr>
              <a:t>href</a:t>
            </a:r>
            <a:r>
              <a:rPr lang="en-US" sz="1800" b="0" i="0" u="none" strike="noStrike" baseline="0" dirty="0">
                <a:latin typeface="BookAntiqua"/>
              </a:rPr>
              <a:t>. This specifies where the link is redirecting to:</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r>
              <a:rPr lang="en-US" sz="1800" b="0" i="0" u="none" strike="noStrike" baseline="0" dirty="0">
                <a:latin typeface="BookAntiqua"/>
              </a:rPr>
              <a:t>This displays a link with the text </a:t>
            </a:r>
            <a:r>
              <a:rPr lang="en-US" sz="1800" b="0" i="0" u="none" strike="noStrike" baseline="0" dirty="0">
                <a:latin typeface="Consolas" panose="020B0609020204030204" pitchFamily="49" charset="0"/>
              </a:rPr>
              <a:t>Ask Google</a:t>
            </a:r>
            <a:r>
              <a:rPr lang="en-US" sz="1800" b="0" i="0" u="none" strike="noStrike" baseline="0" dirty="0">
                <a:latin typeface="BookAntiqua"/>
              </a:rPr>
              <a:t>. And when you click it, you will be sent to Google, which can be told by the value of the </a:t>
            </a:r>
            <a:r>
              <a:rPr lang="en-US" sz="1800" b="0" i="0" u="none" strike="noStrike" baseline="0" dirty="0" err="1">
                <a:latin typeface="Consolas" panose="020B0609020204030204" pitchFamily="49" charset="0"/>
              </a:rPr>
              <a:t>href</a:t>
            </a:r>
            <a:r>
              <a:rPr lang="en-US" sz="1800" b="0" i="0" u="none" strike="noStrike" baseline="0" dirty="0">
                <a:latin typeface="Consolas" panose="020B0609020204030204" pitchFamily="49" charset="0"/>
              </a:rPr>
              <a:t> </a:t>
            </a:r>
            <a:r>
              <a:rPr lang="en-US" sz="1800" b="0" i="0" u="none" strike="noStrike" baseline="0" dirty="0">
                <a:latin typeface="BookAntiqua"/>
              </a:rPr>
              <a:t>attribute. This modifies the </a:t>
            </a:r>
            <a:r>
              <a:rPr lang="en-US" sz="1800" b="0" i="0" u="none" strike="noStrike" baseline="0" dirty="0">
                <a:latin typeface="Consolas" panose="020B0609020204030204" pitchFamily="49" charset="0"/>
              </a:rPr>
              <a:t>a </a:t>
            </a:r>
            <a:r>
              <a:rPr lang="en-US" sz="1800" b="0" i="0" u="none" strike="noStrike" baseline="0" dirty="0">
                <a:latin typeface="BookAntiqua"/>
              </a:rPr>
              <a:t>element. There are many attributes out there, but for now you just need to know that they modify the element they are specified on. </a:t>
            </a:r>
          </a:p>
        </p:txBody>
      </p:sp>
    </p:spTree>
    <p:extLst>
      <p:ext uri="{BB962C8B-B14F-4D97-AF65-F5344CB8AC3E}">
        <p14:creationId xmlns:p14="http://schemas.microsoft.com/office/powerpoint/2010/main" val="3728514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HTML attributes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2133600"/>
            <a:ext cx="11046032" cy="4634753"/>
          </a:xfrm>
        </p:spPr>
        <p:txBody>
          <a:bodyPr numCol="1" anchor="t">
            <a:normAutofit/>
          </a:bodyPr>
          <a:lstStyle/>
          <a:p>
            <a:pPr marL="0" indent="0" algn="l">
              <a:buNone/>
            </a:pPr>
            <a:r>
              <a:rPr lang="en-US" sz="1800" b="0" i="0" u="none" strike="noStrike" baseline="0" dirty="0">
                <a:latin typeface="BookAntiqua"/>
              </a:rPr>
              <a:t>Here is a table with an overview of the most important attributes to get started with HTML and JavaScript. Why these are important will unfold somewhere in the next chapter.</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sz="1800" dirty="0"/>
          </a:p>
          <a:p>
            <a:pPr marL="0" indent="0" algn="l">
              <a:buNone/>
            </a:pPr>
            <a:endParaRPr lang="en-US" sz="1800" dirty="0"/>
          </a:p>
          <a:p>
            <a:pPr marL="0" indent="0" algn="l">
              <a:buNone/>
            </a:pPr>
            <a:r>
              <a:rPr lang="en-US" sz="1800" b="0" i="0" u="none" strike="noStrike" baseline="0" dirty="0">
                <a:latin typeface="BookAntiqua"/>
              </a:rPr>
              <a:t>We will introduce you to other attributes when you will need them for practicing your JavaScript magic.</a:t>
            </a:r>
            <a:endParaRPr lang="en-US" sz="1800" dirty="0"/>
          </a:p>
        </p:txBody>
      </p:sp>
      <p:pic>
        <p:nvPicPr>
          <p:cNvPr id="6" name="Picture 5">
            <a:extLst>
              <a:ext uri="{FF2B5EF4-FFF2-40B4-BE49-F238E27FC236}">
                <a16:creationId xmlns:a16="http://schemas.microsoft.com/office/drawing/2014/main" id="{5932A1D7-C33A-4EDA-9450-BD17CA23EE09}"/>
              </a:ext>
            </a:extLst>
          </p:cNvPr>
          <p:cNvPicPr>
            <a:picLocks noChangeAspect="1"/>
          </p:cNvPicPr>
          <p:nvPr/>
        </p:nvPicPr>
        <p:blipFill>
          <a:blip r:embed="rId2"/>
          <a:stretch>
            <a:fillRect/>
          </a:stretch>
        </p:blipFill>
        <p:spPr>
          <a:xfrm>
            <a:off x="1811711" y="2850215"/>
            <a:ext cx="7825348" cy="3038887"/>
          </a:xfrm>
          <a:prstGeom prst="rect">
            <a:avLst/>
          </a:prstGeom>
        </p:spPr>
      </p:pic>
    </p:spTree>
    <p:extLst>
      <p:ext uri="{BB962C8B-B14F-4D97-AF65-F5344CB8AC3E}">
        <p14:creationId xmlns:p14="http://schemas.microsoft.com/office/powerpoint/2010/main" val="3469566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HTML attributes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2133600"/>
            <a:ext cx="11046032" cy="4168587"/>
          </a:xfrm>
        </p:spPr>
        <p:txBody>
          <a:bodyPr numCol="1" anchor="ctr">
            <a:normAutofit/>
          </a:bodyPr>
          <a:lstStyle/>
          <a:p>
            <a:pPr marL="0" indent="0" algn="l">
              <a:buNone/>
            </a:pPr>
            <a:r>
              <a:rPr lang="en-US" sz="1800" b="0" i="0" u="none" strike="noStrike" baseline="0" dirty="0">
                <a:latin typeface="BookAntiqua"/>
              </a:rPr>
              <a:t>Okay, this has been one of the more brief HTML crash courses out there. There are many great resources to find more information. If you need more information or explanation at this point, create and open an HTML file like the following and take it from there!</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sz="1800"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We will now go ahead and have a look at the BOM and the different parts of the BOM.</a:t>
            </a:r>
            <a:endParaRPr lang="en-US" sz="1800" dirty="0"/>
          </a:p>
        </p:txBody>
      </p:sp>
      <p:pic>
        <p:nvPicPr>
          <p:cNvPr id="5" name="Picture 4">
            <a:extLst>
              <a:ext uri="{FF2B5EF4-FFF2-40B4-BE49-F238E27FC236}">
                <a16:creationId xmlns:a16="http://schemas.microsoft.com/office/drawing/2014/main" id="{14F309D8-713B-4948-8B09-051CD899F613}"/>
              </a:ext>
            </a:extLst>
          </p:cNvPr>
          <p:cNvPicPr>
            <a:picLocks noChangeAspect="1"/>
          </p:cNvPicPr>
          <p:nvPr/>
        </p:nvPicPr>
        <p:blipFill>
          <a:blip r:embed="rId2"/>
          <a:stretch>
            <a:fillRect/>
          </a:stretch>
        </p:blipFill>
        <p:spPr>
          <a:xfrm>
            <a:off x="1766887" y="3173785"/>
            <a:ext cx="8658225" cy="2428875"/>
          </a:xfrm>
          <a:prstGeom prst="rect">
            <a:avLst/>
          </a:prstGeom>
        </p:spPr>
      </p:pic>
    </p:spTree>
    <p:extLst>
      <p:ext uri="{BB962C8B-B14F-4D97-AF65-F5344CB8AC3E}">
        <p14:creationId xmlns:p14="http://schemas.microsoft.com/office/powerpoint/2010/main" val="2851958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The BOM</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2070847"/>
            <a:ext cx="11029616" cy="4616824"/>
          </a:xfrm>
        </p:spPr>
        <p:txBody>
          <a:bodyPr numCol="1" anchor="ctr">
            <a:normAutofit/>
          </a:bodyPr>
          <a:lstStyle/>
          <a:p>
            <a:pPr marL="0" indent="0" algn="l">
              <a:buNone/>
            </a:pPr>
            <a:r>
              <a:rPr lang="en-US" sz="1800" b="0" i="0" u="none" strike="noStrike" baseline="0" dirty="0">
                <a:latin typeface="BookAntiqua"/>
              </a:rPr>
              <a:t>The BOM, sometimes also called the </a:t>
            </a:r>
            <a:r>
              <a:rPr lang="en-US" sz="1800" b="1" i="0" u="none" strike="noStrike" baseline="0" dirty="0">
                <a:latin typeface="BookAntiqua-Bold"/>
              </a:rPr>
              <a:t>window browser object</a:t>
            </a:r>
            <a:r>
              <a:rPr lang="en-US" sz="1800" b="0" i="0" u="none" strike="noStrike" baseline="0" dirty="0">
                <a:latin typeface="BookAntiqua"/>
              </a:rPr>
              <a:t>, is the amazing "magic" element that makes it possible for your JavaScript code to communicate with the browser.</a:t>
            </a:r>
            <a:endParaRPr lang="en-US" dirty="0">
              <a:latin typeface="BookAntiqua"/>
            </a:endParaRPr>
          </a:p>
          <a:p>
            <a:pPr marL="0" indent="0" algn="l">
              <a:buNone/>
            </a:pPr>
            <a:r>
              <a:rPr lang="en-US" sz="1800" b="0" i="0" u="none" strike="noStrike" baseline="0" dirty="0">
                <a:latin typeface="BookAntiqua"/>
              </a:rPr>
              <a:t>The window object contains all the properties required to represent the window of the browser, so for example, the size of the window and the history of previously visited web pages. The window object has global variables and functions, and these can all be seen when we explore the window object. The exact implementation of the BOM depends on the browser and the version of the browser. This is important to keep in mind while working your way through these sections.</a:t>
            </a:r>
          </a:p>
          <a:p>
            <a:pPr marL="0" indent="0" algn="l">
              <a:buNone/>
            </a:pPr>
            <a:r>
              <a:rPr lang="en-US" sz="1800" b="0" i="0" u="none" strike="noStrike" baseline="0" dirty="0">
                <a:latin typeface="BookAntiqua"/>
              </a:rPr>
              <a:t>Some of the most important objects of the BOM we will look into in this chapter are:</a:t>
            </a:r>
            <a:endParaRPr lang="en-US" dirty="0">
              <a:latin typeface="BookAntiqua"/>
            </a:endParaRPr>
          </a:p>
          <a:p>
            <a:pPr marL="879750" lvl="2" indent="-285750">
              <a:buFont typeface="Arial" panose="020B0604020202020204" pitchFamily="34" charset="0"/>
              <a:buChar char="•"/>
            </a:pPr>
            <a:r>
              <a:rPr lang="en-US" sz="1800" b="0" i="0" u="none" strike="noStrike" baseline="0" dirty="0">
                <a:latin typeface="BookAntiqua"/>
              </a:rPr>
              <a:t>History</a:t>
            </a:r>
          </a:p>
          <a:p>
            <a:pPr marL="879750" lvl="2" indent="-285750">
              <a:buFont typeface="Arial" panose="020B0604020202020204" pitchFamily="34" charset="0"/>
              <a:buChar char="•"/>
            </a:pPr>
            <a:r>
              <a:rPr lang="en-US" sz="1800" b="0" i="0" u="none" strike="noStrike" baseline="0" dirty="0">
                <a:latin typeface="BookAntiqua"/>
              </a:rPr>
              <a:t>Navigator</a:t>
            </a:r>
          </a:p>
          <a:p>
            <a:pPr marL="879750" lvl="2" indent="-285750">
              <a:buFont typeface="Arial" panose="020B0604020202020204" pitchFamily="34" charset="0"/>
              <a:buChar char="•"/>
            </a:pPr>
            <a:r>
              <a:rPr lang="en-US" sz="1800" b="0" i="0" u="none" strike="noStrike" baseline="0" dirty="0">
                <a:latin typeface="BookAntiqua"/>
              </a:rPr>
              <a:t>Location</a:t>
            </a:r>
            <a:endParaRPr lang="en-US" sz="1100" b="1" i="0" u="none" strike="noStrike" baseline="0" dirty="0">
              <a:latin typeface="JansonTextLTStd-Roman"/>
            </a:endParaRPr>
          </a:p>
        </p:txBody>
      </p:sp>
    </p:spTree>
    <p:extLst>
      <p:ext uri="{BB962C8B-B14F-4D97-AF65-F5344CB8AC3E}">
        <p14:creationId xmlns:p14="http://schemas.microsoft.com/office/powerpoint/2010/main" val="3857400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The BOM</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2070847"/>
            <a:ext cx="11029616" cy="4616824"/>
          </a:xfrm>
        </p:spPr>
        <p:txBody>
          <a:bodyPr numCol="1" anchor="ctr">
            <a:normAutofit/>
          </a:bodyPr>
          <a:lstStyle/>
          <a:p>
            <a:pPr marL="0" indent="0" algn="l">
              <a:buNone/>
            </a:pPr>
            <a:r>
              <a:rPr lang="en-US" sz="1800" b="0" i="0" u="none" strike="noStrike" baseline="0" dirty="0">
                <a:latin typeface="BookAntiqua"/>
              </a:rPr>
              <a:t>As well as the preceding useful objects, we will also consider the DOM in more detail. But first, we can explore the BOM and see the objects of it with the command </a:t>
            </a:r>
            <a:r>
              <a:rPr lang="en-US" sz="1800" b="0" i="0" u="none" strike="noStrike" baseline="0" dirty="0" err="1">
                <a:latin typeface="Consolas" panose="020B0609020204030204" pitchFamily="49" charset="0"/>
              </a:rPr>
              <a:t>console.dir</a:t>
            </a:r>
            <a:r>
              <a:rPr lang="en-US" sz="1800" b="0" i="0" u="none" strike="noStrike" baseline="0" dirty="0">
                <a:latin typeface="Consolas" panose="020B0609020204030204" pitchFamily="49" charset="0"/>
              </a:rPr>
              <a:t>(window)</a:t>
            </a:r>
            <a:r>
              <a:rPr lang="en-US" sz="1800" b="0" i="0" u="none" strike="noStrike" baseline="0" dirty="0">
                <a:latin typeface="BookAntiqua"/>
              </a:rPr>
              <a:t>. We will enter this in the console of our browser. Let's discuss how to get there first.</a:t>
            </a:r>
          </a:p>
          <a:p>
            <a:pPr marL="0" indent="0" algn="l">
              <a:buNone/>
            </a:pPr>
            <a:r>
              <a:rPr lang="en-US" sz="1800" b="0" i="0" u="none" strike="noStrike" baseline="0" dirty="0">
                <a:latin typeface="BookAntiqua"/>
              </a:rPr>
              <a:t>We can access the HTML elements and the JavaScript if we go to the inspection panel of our browser. It differs a bit in how you get there, but often the </a:t>
            </a:r>
            <a:r>
              <a:rPr lang="en-US" sz="1800" b="0" i="1" u="none" strike="noStrike" baseline="0" dirty="0">
                <a:latin typeface="BookAntiqua-Italic"/>
              </a:rPr>
              <a:t>F12 </a:t>
            </a:r>
            <a:r>
              <a:rPr lang="en-US" sz="1800" b="0" i="0" u="none" strike="noStrike" baseline="0" dirty="0">
                <a:latin typeface="BookAntiqua"/>
              </a:rPr>
              <a:t>button while in the browser will do the trick, or else a right-click on the website you want to see the console for and clicking on </a:t>
            </a:r>
            <a:r>
              <a:rPr lang="en-US" sz="1800" b="1" i="0" u="none" strike="noStrike" baseline="0" dirty="0">
                <a:latin typeface="BookAntiqua-Bold"/>
              </a:rPr>
              <a:t>Inspect element </a:t>
            </a:r>
            <a:r>
              <a:rPr lang="en-US" sz="1800" b="0" i="0" u="none" strike="noStrike" baseline="0" dirty="0">
                <a:latin typeface="BookAntiqua"/>
              </a:rPr>
              <a:t>or </a:t>
            </a:r>
            <a:r>
              <a:rPr lang="en-US" sz="1800" b="1" i="0" u="none" strike="noStrike" baseline="0" dirty="0">
                <a:latin typeface="BookAntiqua-Bold"/>
              </a:rPr>
              <a:t>Inspect </a:t>
            </a:r>
            <a:r>
              <a:rPr lang="en-US" sz="1800" b="0" i="0" u="none" strike="noStrike" baseline="0" dirty="0">
                <a:latin typeface="BookAntiqua"/>
              </a:rPr>
              <a:t>on a macOS device.</a:t>
            </a:r>
            <a:endParaRPr lang="en-US" sz="1400" b="1" i="0" u="none" strike="noStrike" baseline="0" dirty="0">
              <a:latin typeface="JansonTextLTStd-Roman"/>
            </a:endParaRPr>
          </a:p>
        </p:txBody>
      </p:sp>
    </p:spTree>
    <p:extLst>
      <p:ext uri="{BB962C8B-B14F-4D97-AF65-F5344CB8AC3E}">
        <p14:creationId xmlns:p14="http://schemas.microsoft.com/office/powerpoint/2010/main" val="3177989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The BOM</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1990165"/>
            <a:ext cx="11029616" cy="4697506"/>
          </a:xfrm>
        </p:spPr>
        <p:txBody>
          <a:bodyPr numCol="1" anchor="t">
            <a:normAutofit/>
          </a:bodyPr>
          <a:lstStyle/>
          <a:p>
            <a:pPr marL="0" indent="0" algn="l">
              <a:buNone/>
            </a:pPr>
            <a:r>
              <a:rPr lang="en-US" sz="1800" b="0" i="0" u="none" strike="noStrike" baseline="0" dirty="0">
                <a:latin typeface="BookAntiqua"/>
              </a:rPr>
              <a:t>You should see a side panel (or if you have changed your settings, a separate window) pop up.</a:t>
            </a:r>
            <a:endParaRPr lang="en-US" sz="1400" b="1" i="0" u="none" strike="noStrike" baseline="0" dirty="0">
              <a:latin typeface="JansonTextLTStd-Roman"/>
            </a:endParaRPr>
          </a:p>
        </p:txBody>
      </p:sp>
      <p:pic>
        <p:nvPicPr>
          <p:cNvPr id="5" name="Picture 4">
            <a:extLst>
              <a:ext uri="{FF2B5EF4-FFF2-40B4-BE49-F238E27FC236}">
                <a16:creationId xmlns:a16="http://schemas.microsoft.com/office/drawing/2014/main" id="{210C37B3-6CD9-4F52-AA99-2BB837E2A77F}"/>
              </a:ext>
            </a:extLst>
          </p:cNvPr>
          <p:cNvPicPr>
            <a:picLocks noChangeAspect="1"/>
          </p:cNvPicPr>
          <p:nvPr/>
        </p:nvPicPr>
        <p:blipFill>
          <a:blip r:embed="rId2"/>
          <a:stretch>
            <a:fillRect/>
          </a:stretch>
        </p:blipFill>
        <p:spPr>
          <a:xfrm>
            <a:off x="1754393" y="2443747"/>
            <a:ext cx="8650381" cy="4243924"/>
          </a:xfrm>
          <a:prstGeom prst="rect">
            <a:avLst/>
          </a:prstGeom>
        </p:spPr>
      </p:pic>
    </p:spTree>
    <p:extLst>
      <p:ext uri="{BB962C8B-B14F-4D97-AF65-F5344CB8AC3E}">
        <p14:creationId xmlns:p14="http://schemas.microsoft.com/office/powerpoint/2010/main" val="2264061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C10CF-378F-4734-A05C-A6F2783DD12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844E7A9-C225-462E-9F5C-8C81AF2A3CEF}"/>
              </a:ext>
            </a:extLst>
          </p:cNvPr>
          <p:cNvSpPr>
            <a:spLocks noGrp="1"/>
          </p:cNvSpPr>
          <p:nvPr>
            <p:ph idx="1"/>
          </p:nvPr>
        </p:nvSpPr>
        <p:spPr/>
        <p:txBody>
          <a:bodyPr>
            <a:normAutofit/>
          </a:bodyPr>
          <a:lstStyle/>
          <a:p>
            <a:pPr marL="0" indent="0" algn="l">
              <a:buNone/>
            </a:pPr>
            <a:r>
              <a:rPr lang="en-US" sz="1800" b="0" i="0" u="none" strike="noStrike" baseline="0" dirty="0">
                <a:latin typeface="BookAntiqua"/>
              </a:rPr>
              <a:t>The </a:t>
            </a:r>
            <a:r>
              <a:rPr lang="en-US" sz="1800" b="1" i="0" u="none" strike="noStrike" baseline="0" dirty="0">
                <a:latin typeface="BookAntiqua-Bold"/>
              </a:rPr>
              <a:t>Document Object Model </a:t>
            </a:r>
            <a:r>
              <a:rPr lang="en-US" sz="1800" b="0" i="0" u="none" strike="noStrike" baseline="0" dirty="0">
                <a:latin typeface="BookAntiqua"/>
              </a:rPr>
              <a:t>(</a:t>
            </a:r>
            <a:r>
              <a:rPr lang="en-US" sz="1800" b="1" i="0" u="none" strike="noStrike" baseline="0" dirty="0">
                <a:latin typeface="BookAntiqua-Bold"/>
              </a:rPr>
              <a:t>DOM</a:t>
            </a:r>
            <a:r>
              <a:rPr lang="en-US" sz="1800" b="0" i="0" u="none" strike="noStrike" baseline="0" dirty="0">
                <a:latin typeface="BookAntiqua"/>
              </a:rPr>
              <a:t>) is a lot more exciting than it may sound at first. In this chapter, we will introduce you to the DOM. This is a fundamental concept you will need to understand before working with JavaScript on web pages. It grabs an HTML page and turns it into a logical tree. If you do not know any HTML, no worries. We start with an HTML crash course section that you can skip if you are familiar with HTML.</a:t>
            </a:r>
          </a:p>
          <a:p>
            <a:pPr marL="0" indent="0" algn="l">
              <a:buNone/>
            </a:pPr>
            <a:r>
              <a:rPr lang="en-US" sz="1800" b="0" i="0" u="none" strike="noStrike" baseline="0" dirty="0">
                <a:latin typeface="BookAntiqua"/>
              </a:rPr>
              <a:t>Once we are sure that we are on the same page with HTML knowledge, we will introduce you to the </a:t>
            </a:r>
            <a:r>
              <a:rPr lang="en-US" sz="1800" b="1" i="0" u="none" strike="noStrike" baseline="0" dirty="0">
                <a:latin typeface="BookAntiqua-Bold"/>
              </a:rPr>
              <a:t>Browser Object Model </a:t>
            </a:r>
            <a:r>
              <a:rPr lang="en-US" sz="1800" b="0" i="0" u="none" strike="noStrike" baseline="0" dirty="0">
                <a:latin typeface="BookAntiqua"/>
              </a:rPr>
              <a:t>(</a:t>
            </a:r>
            <a:r>
              <a:rPr lang="en-US" sz="1800" b="1" i="0" u="none" strike="noStrike" baseline="0" dirty="0">
                <a:latin typeface="BookAntiqua-Bold"/>
              </a:rPr>
              <a:t>BOM</a:t>
            </a:r>
            <a:r>
              <a:rPr lang="en-US" sz="1800" b="0" i="0" u="none" strike="noStrike" baseline="0" dirty="0">
                <a:latin typeface="BookAntiqua"/>
              </a:rPr>
              <a:t>). The BOM holds all the methods and properties for JavaScript to interact with the browser. This is information related to previous pages visited, the size of the window of the browser, and also the DOM.</a:t>
            </a:r>
            <a:endParaRPr lang="en-US" dirty="0"/>
          </a:p>
        </p:txBody>
      </p:sp>
    </p:spTree>
    <p:extLst>
      <p:ext uri="{BB962C8B-B14F-4D97-AF65-F5344CB8AC3E}">
        <p14:creationId xmlns:p14="http://schemas.microsoft.com/office/powerpoint/2010/main" val="3725738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The BOM</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1990165"/>
            <a:ext cx="11029616" cy="4697506"/>
          </a:xfrm>
        </p:spPr>
        <p:txBody>
          <a:bodyPr numCol="1" anchor="ctr">
            <a:normAutofit/>
          </a:bodyPr>
          <a:lstStyle/>
          <a:p>
            <a:pPr marL="0" indent="0" algn="l">
              <a:buNone/>
            </a:pPr>
            <a:r>
              <a:rPr lang="en-US" sz="1800" b="0" i="0" u="none" strike="noStrike" baseline="0" dirty="0">
                <a:latin typeface="BookAntiqua"/>
              </a:rPr>
              <a:t>Navigate to the </a:t>
            </a:r>
            <a:r>
              <a:rPr lang="en-US" sz="1800" b="1" i="0" u="none" strike="noStrike" baseline="0" dirty="0">
                <a:latin typeface="BookAntiqua-Bold"/>
              </a:rPr>
              <a:t>Console </a:t>
            </a:r>
            <a:r>
              <a:rPr lang="en-US" sz="1800" b="0" i="0" u="none" strike="noStrike" baseline="0" dirty="0">
                <a:latin typeface="BookAntiqua"/>
              </a:rPr>
              <a:t>tab, which is next to the </a:t>
            </a:r>
            <a:r>
              <a:rPr lang="en-US" sz="1800" b="1" i="0" u="none" strike="noStrike" baseline="0" dirty="0">
                <a:latin typeface="BookAntiqua-Bold"/>
              </a:rPr>
              <a:t>Elements </a:t>
            </a:r>
            <a:r>
              <a:rPr lang="en-US" sz="1800" b="0" i="0" u="none" strike="noStrike" baseline="0" dirty="0">
                <a:latin typeface="BookAntiqua"/>
              </a:rPr>
              <a:t>tab in the image above. </a:t>
            </a:r>
          </a:p>
          <a:p>
            <a:pPr marL="0" indent="0" algn="l">
              <a:buNone/>
            </a:pPr>
            <a:r>
              <a:rPr lang="en-US" sz="1800" b="0" i="0" u="none" strike="noStrike" baseline="0" dirty="0">
                <a:latin typeface="BookAntiqua"/>
              </a:rPr>
              <a:t>You can type the following command and press </a:t>
            </a:r>
            <a:r>
              <a:rPr lang="en-US" sz="1800" b="0" i="1" u="none" strike="noStrike" baseline="0" dirty="0">
                <a:latin typeface="BookAntiqua-Italic"/>
              </a:rPr>
              <a:t>Enter </a:t>
            </a:r>
            <a:r>
              <a:rPr lang="en-US" sz="1800" b="0" i="0" u="none" strike="noStrike" baseline="0" dirty="0">
                <a:latin typeface="BookAntiqua"/>
              </a:rPr>
              <a:t>to get information about the window object:</a:t>
            </a:r>
          </a:p>
          <a:p>
            <a:pPr marL="0" indent="0" algn="l">
              <a:buNone/>
            </a:pPr>
            <a:endParaRPr lang="en-US" dirty="0">
              <a:latin typeface="BookAntiqua"/>
            </a:endParaRPr>
          </a:p>
          <a:p>
            <a:pPr marL="0" indent="0" algn="l">
              <a:buNone/>
            </a:pPr>
            <a:endParaRPr lang="en-US" sz="1400" b="1" i="0" u="none" strike="noStrike" baseline="0" dirty="0">
              <a:latin typeface="JansonTextLTStd-Roman"/>
            </a:endParaRPr>
          </a:p>
        </p:txBody>
      </p:sp>
      <p:pic>
        <p:nvPicPr>
          <p:cNvPr id="6" name="Picture 5">
            <a:extLst>
              <a:ext uri="{FF2B5EF4-FFF2-40B4-BE49-F238E27FC236}">
                <a16:creationId xmlns:a16="http://schemas.microsoft.com/office/drawing/2014/main" id="{3758BE00-C314-4298-ACE9-1FCE67478117}"/>
              </a:ext>
            </a:extLst>
          </p:cNvPr>
          <p:cNvPicPr>
            <a:picLocks noChangeAspect="1"/>
          </p:cNvPicPr>
          <p:nvPr/>
        </p:nvPicPr>
        <p:blipFill>
          <a:blip r:embed="rId2"/>
          <a:stretch>
            <a:fillRect/>
          </a:stretch>
        </p:blipFill>
        <p:spPr>
          <a:xfrm>
            <a:off x="1452562" y="4588249"/>
            <a:ext cx="9286875" cy="514350"/>
          </a:xfrm>
          <a:prstGeom prst="rect">
            <a:avLst/>
          </a:prstGeom>
        </p:spPr>
      </p:pic>
    </p:spTree>
    <p:extLst>
      <p:ext uri="{BB962C8B-B14F-4D97-AF65-F5344CB8AC3E}">
        <p14:creationId xmlns:p14="http://schemas.microsoft.com/office/powerpoint/2010/main" val="2132105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The BOM</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1990165"/>
            <a:ext cx="3817845" cy="4697506"/>
          </a:xfrm>
        </p:spPr>
        <p:txBody>
          <a:bodyPr numCol="1" anchor="ctr">
            <a:normAutofit/>
          </a:bodyPr>
          <a:lstStyle/>
          <a:p>
            <a:pPr marL="0" indent="0" algn="l">
              <a:buNone/>
            </a:pPr>
            <a:r>
              <a:rPr lang="en-US" sz="1800" b="0" i="0" u="none" strike="noStrike" baseline="0" dirty="0">
                <a:latin typeface="BookAntiqua"/>
              </a:rPr>
              <a:t>This command will produce a view like the following:</a:t>
            </a:r>
            <a:endParaRPr lang="en-US" sz="1400" b="1" i="0" u="none" strike="noStrike" baseline="0" dirty="0">
              <a:latin typeface="JansonTextLTStd-Roman"/>
            </a:endParaRPr>
          </a:p>
        </p:txBody>
      </p:sp>
      <p:pic>
        <p:nvPicPr>
          <p:cNvPr id="6" name="Picture 5">
            <a:extLst>
              <a:ext uri="{FF2B5EF4-FFF2-40B4-BE49-F238E27FC236}">
                <a16:creationId xmlns:a16="http://schemas.microsoft.com/office/drawing/2014/main" id="{DC126E0A-5BAC-43CD-A018-A3A6DC791A57}"/>
              </a:ext>
            </a:extLst>
          </p:cNvPr>
          <p:cNvPicPr>
            <a:picLocks noChangeAspect="1"/>
          </p:cNvPicPr>
          <p:nvPr/>
        </p:nvPicPr>
        <p:blipFill>
          <a:blip r:embed="rId2"/>
          <a:stretch>
            <a:fillRect/>
          </a:stretch>
        </p:blipFill>
        <p:spPr>
          <a:xfrm>
            <a:off x="4382621" y="2129464"/>
            <a:ext cx="7244603" cy="4418907"/>
          </a:xfrm>
          <a:prstGeom prst="rect">
            <a:avLst/>
          </a:prstGeom>
        </p:spPr>
      </p:pic>
    </p:spTree>
    <p:extLst>
      <p:ext uri="{BB962C8B-B14F-4D97-AF65-F5344CB8AC3E}">
        <p14:creationId xmlns:p14="http://schemas.microsoft.com/office/powerpoint/2010/main" val="700701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The BOM</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1990165"/>
            <a:ext cx="11029616" cy="4697506"/>
          </a:xfrm>
        </p:spPr>
        <p:txBody>
          <a:bodyPr numCol="1" anchor="ctr">
            <a:normAutofit/>
          </a:bodyPr>
          <a:lstStyle/>
          <a:p>
            <a:pPr marL="0" indent="0" algn="l">
              <a:buNone/>
            </a:pPr>
            <a:r>
              <a:rPr lang="en-US" sz="1800" b="0" i="0" u="none" strike="noStrike" baseline="0" dirty="0">
                <a:latin typeface="BookAntiqua"/>
              </a:rPr>
              <a:t>The </a:t>
            </a:r>
            <a:r>
              <a:rPr lang="en-US" sz="1800" b="0" i="0" u="none" strike="noStrike" baseline="0" dirty="0" err="1">
                <a:latin typeface="Consolas" panose="020B0609020204030204" pitchFamily="49" charset="0"/>
              </a:rPr>
              <a:t>console.dir</a:t>
            </a:r>
            <a:r>
              <a:rPr lang="en-US" sz="1800" b="0" i="0" u="none" strike="noStrike" baseline="0" dirty="0">
                <a:latin typeface="Consolas" panose="020B0609020204030204" pitchFamily="49" charset="0"/>
              </a:rPr>
              <a:t>() </a:t>
            </a:r>
            <a:r>
              <a:rPr lang="en-US" sz="1800" b="0" i="0" u="none" strike="noStrike" baseline="0" dirty="0">
                <a:latin typeface="BookAntiqua"/>
              </a:rPr>
              <a:t>method shows a list of all the properties of the specified object. You can click on the little triangles to open the objects and inspect them even more. The BOM contains many other objects. We can access these like we saw when we dealt with objects, so for example, we can get the length of the history (in my browser) accessing the </a:t>
            </a:r>
            <a:r>
              <a:rPr lang="en-US" sz="1800" b="0" i="0" u="none" strike="noStrike" baseline="0" dirty="0">
                <a:latin typeface="Consolas" panose="020B0609020204030204" pitchFamily="49" charset="0"/>
              </a:rPr>
              <a:t>history </a:t>
            </a:r>
            <a:r>
              <a:rPr lang="en-US" sz="1800" b="0" i="0" u="none" strike="noStrike" baseline="0" dirty="0">
                <a:latin typeface="BookAntiqua"/>
              </a:rPr>
              <a:t>object of the window and then the length of the </a:t>
            </a:r>
            <a:r>
              <a:rPr lang="en-US" sz="1800" b="0" i="0" u="none" strike="noStrike" baseline="0" dirty="0">
                <a:latin typeface="Consolas" panose="020B0609020204030204" pitchFamily="49" charset="0"/>
              </a:rPr>
              <a:t>history </a:t>
            </a:r>
            <a:r>
              <a:rPr lang="en-US" sz="1800" b="0" i="0" u="none" strike="noStrike" baseline="0" dirty="0">
                <a:latin typeface="BookAntiqua"/>
              </a:rPr>
              <a:t>object, like this: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After the exercise, we will learn more about the </a:t>
            </a:r>
            <a:r>
              <a:rPr lang="en-US" sz="1800" b="0" i="0" u="none" strike="noStrike" baseline="0" dirty="0">
                <a:latin typeface="Consolas" panose="020B0609020204030204" pitchFamily="49" charset="0"/>
              </a:rPr>
              <a:t>history </a:t>
            </a:r>
            <a:r>
              <a:rPr lang="en-US" sz="1800" b="0" i="0" u="none" strike="noStrike" baseline="0" dirty="0">
                <a:latin typeface="BookAntiqua"/>
              </a:rPr>
              <a:t>object.</a:t>
            </a:r>
            <a:endParaRPr lang="en-US" sz="1400" b="1" i="0" u="none" strike="noStrike" baseline="0" dirty="0">
              <a:latin typeface="JansonTextLTStd-Roman"/>
            </a:endParaRPr>
          </a:p>
        </p:txBody>
      </p:sp>
      <p:pic>
        <p:nvPicPr>
          <p:cNvPr id="5" name="Picture 4">
            <a:extLst>
              <a:ext uri="{FF2B5EF4-FFF2-40B4-BE49-F238E27FC236}">
                <a16:creationId xmlns:a16="http://schemas.microsoft.com/office/drawing/2014/main" id="{B9BBBBAE-8198-4310-B4E7-8DA5BD6FC337}"/>
              </a:ext>
            </a:extLst>
          </p:cNvPr>
          <p:cNvPicPr>
            <a:picLocks noChangeAspect="1"/>
          </p:cNvPicPr>
          <p:nvPr/>
        </p:nvPicPr>
        <p:blipFill>
          <a:blip r:embed="rId2"/>
          <a:stretch>
            <a:fillRect/>
          </a:stretch>
        </p:blipFill>
        <p:spPr>
          <a:xfrm>
            <a:off x="1423987" y="4402510"/>
            <a:ext cx="9344025" cy="581025"/>
          </a:xfrm>
          <a:prstGeom prst="rect">
            <a:avLst/>
          </a:prstGeom>
        </p:spPr>
      </p:pic>
    </p:spTree>
    <p:extLst>
      <p:ext uri="{BB962C8B-B14F-4D97-AF65-F5344CB8AC3E}">
        <p14:creationId xmlns:p14="http://schemas.microsoft.com/office/powerpoint/2010/main" val="12412375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Practice exercise 9.1</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2180496"/>
            <a:ext cx="11029616" cy="4238234"/>
          </a:xfrm>
        </p:spPr>
        <p:txBody>
          <a:bodyPr numCol="1" anchor="ctr">
            <a:normAutofit/>
          </a:bodyPr>
          <a:lstStyle/>
          <a:p>
            <a:pPr marL="666900" lvl="1" indent="-342900">
              <a:buFont typeface="+mj-lt"/>
              <a:buAutoNum type="arabicPeriod"/>
            </a:pPr>
            <a:r>
              <a:rPr lang="en-US" sz="1800" b="0" i="0" u="none" strike="noStrike" baseline="0" dirty="0">
                <a:latin typeface="BookAntiqua"/>
              </a:rPr>
              <a:t>Go back to the website you were just viewing and execute the command </a:t>
            </a:r>
            <a:r>
              <a:rPr lang="en-US" sz="1800" b="0" i="0" u="none" strike="noStrike" baseline="0" dirty="0" err="1">
                <a:latin typeface="Consolas" panose="020B0609020204030204" pitchFamily="49" charset="0"/>
              </a:rPr>
              <a:t>console.dir</a:t>
            </a:r>
            <a:r>
              <a:rPr lang="en-US" sz="1800" b="0" i="0" u="none" strike="noStrike" baseline="0" dirty="0">
                <a:latin typeface="Consolas" panose="020B0609020204030204" pitchFamily="49" charset="0"/>
              </a:rPr>
              <a:t>(window)</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Can you find the </a:t>
            </a:r>
            <a:r>
              <a:rPr lang="en-US" sz="1800" b="0" i="0" u="none" strike="noStrike" baseline="0" dirty="0">
                <a:latin typeface="Consolas" panose="020B0609020204030204" pitchFamily="49" charset="0"/>
              </a:rPr>
              <a:t>document </a:t>
            </a:r>
            <a:r>
              <a:rPr lang="en-US" sz="1800" b="0" i="0" u="none" strike="noStrike" baseline="0" dirty="0">
                <a:latin typeface="BookAntiqua"/>
              </a:rPr>
              <a:t>object that is nested within the </a:t>
            </a:r>
            <a:r>
              <a:rPr lang="en-US" sz="1800" b="0" i="0" u="none" strike="noStrike" baseline="0" dirty="0">
                <a:latin typeface="Consolas" panose="020B0609020204030204" pitchFamily="49" charset="0"/>
              </a:rPr>
              <a:t>window </a:t>
            </a:r>
            <a:r>
              <a:rPr lang="en-US" sz="1800" b="0" i="0" u="none" strike="noStrike" baseline="0" dirty="0">
                <a:latin typeface="BookAntiqua"/>
              </a:rPr>
              <a:t>object? Under the root of the </a:t>
            </a:r>
            <a:r>
              <a:rPr lang="en-US" sz="1800" b="0" i="0" u="none" strike="noStrike" baseline="0" dirty="0">
                <a:latin typeface="Consolas" panose="020B0609020204030204" pitchFamily="49" charset="0"/>
              </a:rPr>
              <a:t>window </a:t>
            </a:r>
            <a:r>
              <a:rPr lang="en-US" sz="1800" b="0" i="0" u="none" strike="noStrike" baseline="0" dirty="0">
                <a:latin typeface="BookAntiqua"/>
              </a:rPr>
              <a:t>object in the console, you can navigate down to the object that is named </a:t>
            </a:r>
            <a:r>
              <a:rPr lang="en-US" sz="1800" b="0" i="0" u="none" strike="noStrike" baseline="0" dirty="0">
                <a:latin typeface="Consolas" panose="020B0609020204030204" pitchFamily="49" charset="0"/>
              </a:rPr>
              <a:t>document</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Can you find the height and width (in pixels) of your window? You can return the inner and outer window.</a:t>
            </a:r>
            <a:endParaRPr lang="en-US" sz="900" dirty="0">
              <a:latin typeface="Lora-Regular"/>
            </a:endParaRPr>
          </a:p>
        </p:txBody>
      </p:sp>
    </p:spTree>
    <p:extLst>
      <p:ext uri="{BB962C8B-B14F-4D97-AF65-F5344CB8AC3E}">
        <p14:creationId xmlns:p14="http://schemas.microsoft.com/office/powerpoint/2010/main" val="1714465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Window history object</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2008094"/>
            <a:ext cx="2886636" cy="4697506"/>
          </a:xfrm>
        </p:spPr>
        <p:txBody>
          <a:bodyPr numCol="1" anchor="ctr">
            <a:normAutofit/>
          </a:bodyPr>
          <a:lstStyle/>
          <a:p>
            <a:pPr marL="0" indent="0" algn="l">
              <a:buNone/>
            </a:pPr>
            <a:r>
              <a:rPr lang="en-US" sz="1800" b="0" i="0" u="none" strike="noStrike" baseline="0" dirty="0">
                <a:latin typeface="BookAntiqua"/>
              </a:rPr>
              <a:t>The window browser object also contains a </a:t>
            </a:r>
            <a:r>
              <a:rPr lang="en-US" sz="1800" b="0" i="0" u="none" strike="noStrike" baseline="0" dirty="0">
                <a:latin typeface="Consolas" panose="020B0609020204030204" pitchFamily="49" charset="0"/>
              </a:rPr>
              <a:t>history </a:t>
            </a:r>
            <a:r>
              <a:rPr lang="en-US" sz="1800" b="0" i="0" u="none" strike="noStrike" baseline="0" dirty="0">
                <a:latin typeface="BookAntiqua"/>
              </a:rPr>
              <a:t>object. This object can actually be written without the prefix of </a:t>
            </a:r>
            <a:r>
              <a:rPr lang="en-US" sz="1800" b="0" i="0" u="none" strike="noStrike" baseline="0" dirty="0">
                <a:latin typeface="Consolas" panose="020B0609020204030204" pitchFamily="49" charset="0"/>
              </a:rPr>
              <a:t>window </a:t>
            </a:r>
            <a:r>
              <a:rPr lang="en-US" sz="1800" b="0" i="0" u="none" strike="noStrike" baseline="0" dirty="0">
                <a:latin typeface="BookAntiqua"/>
              </a:rPr>
              <a:t>because it has been made globally available, so we can get the exact same object by using the </a:t>
            </a:r>
            <a:r>
              <a:rPr lang="en-US" sz="1800" b="0" i="0" u="none" strike="noStrike" baseline="0" dirty="0" err="1">
                <a:latin typeface="Consolas" panose="020B0609020204030204" pitchFamily="49" charset="0"/>
              </a:rPr>
              <a:t>console.dir</a:t>
            </a:r>
            <a:r>
              <a:rPr lang="en-US" sz="1800" b="0" i="0" u="none" strike="noStrike" baseline="0" dirty="0">
                <a:latin typeface="Consolas" panose="020B0609020204030204" pitchFamily="49" charset="0"/>
              </a:rPr>
              <a:t>(</a:t>
            </a:r>
            <a:r>
              <a:rPr lang="en-US" sz="1800" b="0" i="0" u="none" strike="noStrike" baseline="0" dirty="0" err="1">
                <a:latin typeface="Consolas" panose="020B0609020204030204" pitchFamily="49" charset="0"/>
              </a:rPr>
              <a:t>window.history</a:t>
            </a:r>
            <a:r>
              <a:rPr lang="en-US" sz="1800" b="0" i="0" u="none" strike="noStrike" baseline="0" dirty="0">
                <a:latin typeface="Consolas" panose="020B0609020204030204" pitchFamily="49" charset="0"/>
              </a:rPr>
              <a:t>) </a:t>
            </a:r>
            <a:r>
              <a:rPr lang="en-US" sz="1800" b="0" i="0" u="none" strike="noStrike" baseline="0" dirty="0">
                <a:latin typeface="BookAntiqua"/>
              </a:rPr>
              <a:t>or simply the </a:t>
            </a:r>
            <a:r>
              <a:rPr lang="en-US" sz="1800" b="0" i="0" u="none" strike="noStrike" baseline="0" dirty="0" err="1">
                <a:latin typeface="Consolas" panose="020B0609020204030204" pitchFamily="49" charset="0"/>
              </a:rPr>
              <a:t>console.dir</a:t>
            </a:r>
            <a:r>
              <a:rPr lang="en-US" sz="1800" b="0" i="0" u="none" strike="noStrike" baseline="0" dirty="0">
                <a:latin typeface="Consolas" panose="020B0609020204030204" pitchFamily="49" charset="0"/>
              </a:rPr>
              <a:t>(history) </a:t>
            </a:r>
            <a:r>
              <a:rPr lang="en-US" sz="1800" b="0" i="0" u="none" strike="noStrike" baseline="0" dirty="0">
                <a:latin typeface="BookAntiqua"/>
              </a:rPr>
              <a:t>command in the console:</a:t>
            </a:r>
            <a:endParaRPr lang="en-US" sz="800" dirty="0">
              <a:latin typeface="Lora-Regular"/>
            </a:endParaRPr>
          </a:p>
        </p:txBody>
      </p:sp>
      <p:pic>
        <p:nvPicPr>
          <p:cNvPr id="5" name="Picture 4">
            <a:extLst>
              <a:ext uri="{FF2B5EF4-FFF2-40B4-BE49-F238E27FC236}">
                <a16:creationId xmlns:a16="http://schemas.microsoft.com/office/drawing/2014/main" id="{139A0CBE-8B58-4171-A079-B8C11D7BEDC9}"/>
              </a:ext>
            </a:extLst>
          </p:cNvPr>
          <p:cNvPicPr>
            <a:picLocks noChangeAspect="1"/>
          </p:cNvPicPr>
          <p:nvPr/>
        </p:nvPicPr>
        <p:blipFill>
          <a:blip r:embed="rId2"/>
          <a:stretch>
            <a:fillRect/>
          </a:stretch>
        </p:blipFill>
        <p:spPr>
          <a:xfrm>
            <a:off x="3725234" y="2384612"/>
            <a:ext cx="7901990" cy="4069976"/>
          </a:xfrm>
          <a:prstGeom prst="rect">
            <a:avLst/>
          </a:prstGeom>
        </p:spPr>
      </p:pic>
    </p:spTree>
    <p:extLst>
      <p:ext uri="{BB962C8B-B14F-4D97-AF65-F5344CB8AC3E}">
        <p14:creationId xmlns:p14="http://schemas.microsoft.com/office/powerpoint/2010/main" val="21850914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Window history object</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1864659"/>
            <a:ext cx="11046032" cy="4903694"/>
          </a:xfrm>
        </p:spPr>
        <p:txBody>
          <a:bodyPr numCol="1" anchor="ctr">
            <a:normAutofit/>
          </a:bodyPr>
          <a:lstStyle/>
          <a:p>
            <a:pPr marL="0" indent="0" algn="l">
              <a:buNone/>
            </a:pPr>
            <a:r>
              <a:rPr lang="en-US" sz="1800" b="0" i="0" u="none" strike="noStrike" baseline="0" dirty="0">
                <a:solidFill>
                  <a:srgbClr val="000000"/>
                </a:solidFill>
                <a:latin typeface="BookAntiqua"/>
              </a:rPr>
              <a:t>This object is actually what you can use to go back to a previous page. It has a built-in function for that called </a:t>
            </a:r>
            <a:r>
              <a:rPr lang="en-US" sz="1800" b="0" i="0" u="none" strike="noStrike" baseline="0" dirty="0">
                <a:solidFill>
                  <a:srgbClr val="000000"/>
                </a:solidFill>
                <a:latin typeface="Consolas" panose="020B0609020204030204" pitchFamily="49" charset="0"/>
              </a:rPr>
              <a:t>go</a:t>
            </a:r>
            <a:r>
              <a:rPr lang="en-US" sz="1800" b="0" i="0" u="none" strike="noStrike" baseline="0" dirty="0">
                <a:solidFill>
                  <a:srgbClr val="000000"/>
                </a:solidFill>
                <a:latin typeface="BookAntiqua"/>
              </a:rPr>
              <a:t>. What happens when you execute this command?</a:t>
            </a:r>
          </a:p>
          <a:p>
            <a:pPr marL="0" indent="0" algn="l">
              <a:buNone/>
            </a:pPr>
            <a:endParaRPr lang="en-US"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r>
              <a:rPr lang="en-US" sz="1800" b="0" i="0" u="none" strike="noStrike" baseline="0" dirty="0">
                <a:solidFill>
                  <a:srgbClr val="000000"/>
                </a:solidFill>
                <a:latin typeface="BookAntiqua"/>
              </a:rPr>
              <a:t>Go ahead and try it for yourself in the console of your browser (make sure that you did visit multiple pages in that tab).</a:t>
            </a:r>
            <a:endParaRPr lang="en-US" sz="1100" b="1" i="0" u="none" strike="noStrike" baseline="0" dirty="0">
              <a:latin typeface="CourierStd-Bold"/>
            </a:endParaRPr>
          </a:p>
        </p:txBody>
      </p:sp>
      <p:pic>
        <p:nvPicPr>
          <p:cNvPr id="5" name="Picture 4">
            <a:extLst>
              <a:ext uri="{FF2B5EF4-FFF2-40B4-BE49-F238E27FC236}">
                <a16:creationId xmlns:a16="http://schemas.microsoft.com/office/drawing/2014/main" id="{0F22259C-4184-4957-8735-269A042825D5}"/>
              </a:ext>
            </a:extLst>
          </p:cNvPr>
          <p:cNvPicPr>
            <a:picLocks noChangeAspect="1"/>
          </p:cNvPicPr>
          <p:nvPr/>
        </p:nvPicPr>
        <p:blipFill>
          <a:blip r:embed="rId2"/>
          <a:stretch>
            <a:fillRect/>
          </a:stretch>
        </p:blipFill>
        <p:spPr>
          <a:xfrm>
            <a:off x="1471612" y="4092668"/>
            <a:ext cx="9248775" cy="447675"/>
          </a:xfrm>
          <a:prstGeom prst="rect">
            <a:avLst/>
          </a:prstGeom>
        </p:spPr>
      </p:pic>
    </p:spTree>
    <p:extLst>
      <p:ext uri="{BB962C8B-B14F-4D97-AF65-F5344CB8AC3E}">
        <p14:creationId xmlns:p14="http://schemas.microsoft.com/office/powerpoint/2010/main" val="31980946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Window navigator object</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2180495"/>
            <a:ext cx="11029616" cy="4498211"/>
          </a:xfrm>
        </p:spPr>
        <p:txBody>
          <a:bodyPr numCol="1" anchor="ctr">
            <a:normAutofit/>
          </a:bodyPr>
          <a:lstStyle/>
          <a:p>
            <a:pPr marL="0" indent="0" algn="l">
              <a:buNone/>
            </a:pPr>
            <a:r>
              <a:rPr lang="en-US" sz="1800" b="0" i="0" u="none" strike="noStrike" baseline="0" dirty="0">
                <a:latin typeface="BookAntiqua"/>
              </a:rPr>
              <a:t>In the window object that we just saw, there is a </a:t>
            </a:r>
            <a:r>
              <a:rPr lang="en-US" sz="1800" b="0" i="0" u="none" strike="noStrike" baseline="0" dirty="0">
                <a:latin typeface="Consolas" panose="020B0609020204030204" pitchFamily="49" charset="0"/>
              </a:rPr>
              <a:t>navigator </a:t>
            </a:r>
            <a:r>
              <a:rPr lang="en-US" sz="1800" b="0" i="0" u="none" strike="noStrike" baseline="0" dirty="0">
                <a:latin typeface="BookAntiqua"/>
              </a:rPr>
              <a:t>property. This property is particularly interesting because it contains information about the browser we are using, such as what browser it is and what version we are using, and what operating system the browser is running on.</a:t>
            </a:r>
          </a:p>
          <a:p>
            <a:pPr marL="0" indent="0" algn="l">
              <a:buNone/>
            </a:pPr>
            <a:r>
              <a:rPr lang="en-US" sz="1800" b="0" i="0" u="none" strike="noStrike" baseline="0" dirty="0">
                <a:latin typeface="BookAntiqua"/>
              </a:rPr>
              <a:t>This can be handy for customizing the website for certain operating systems. Imagine a download button that will be different for Windows, Linux, and macOS. </a:t>
            </a:r>
          </a:p>
          <a:p>
            <a:pPr marL="0" indent="0" algn="l">
              <a:buNone/>
            </a:pPr>
            <a:r>
              <a:rPr lang="en-US" sz="1800" b="0" i="0" u="none" strike="noStrike" baseline="0" dirty="0">
                <a:latin typeface="BookAntiqua"/>
              </a:rPr>
              <a:t>You can explore it using this command in the console:</a:t>
            </a:r>
          </a:p>
          <a:p>
            <a:pPr marL="0" indent="0" algn="l">
              <a:buNone/>
            </a:pPr>
            <a:endParaRPr lang="en-US" dirty="0">
              <a:latin typeface="BookAntiqua"/>
            </a:endParaRPr>
          </a:p>
          <a:p>
            <a:pPr marL="0" indent="0" algn="l">
              <a:buNone/>
            </a:pPr>
            <a:endParaRPr lang="en-US" sz="1400" dirty="0">
              <a:latin typeface="BookAntiqua"/>
            </a:endParaRPr>
          </a:p>
          <a:p>
            <a:pPr marL="0" indent="0" algn="l">
              <a:buNone/>
            </a:pPr>
            <a:endParaRPr lang="en-US" sz="1400" dirty="0">
              <a:latin typeface="BookAntiqua"/>
            </a:endParaRPr>
          </a:p>
          <a:p>
            <a:pPr marL="0" indent="0" algn="l">
              <a:buNone/>
            </a:pPr>
            <a:endParaRPr lang="en-US" sz="1400" dirty="0">
              <a:latin typeface="BookAntiqua"/>
            </a:endParaRPr>
          </a:p>
          <a:p>
            <a:pPr marL="0" indent="0" algn="l">
              <a:buNone/>
            </a:pPr>
            <a:endParaRPr lang="en-US" sz="1400" dirty="0">
              <a:latin typeface="Lora-Regular"/>
            </a:endParaRPr>
          </a:p>
        </p:txBody>
      </p:sp>
      <p:pic>
        <p:nvPicPr>
          <p:cNvPr id="5" name="Picture 4">
            <a:extLst>
              <a:ext uri="{FF2B5EF4-FFF2-40B4-BE49-F238E27FC236}">
                <a16:creationId xmlns:a16="http://schemas.microsoft.com/office/drawing/2014/main" id="{54E521AE-CC37-42E8-9692-A2BD1B18DAEF}"/>
              </a:ext>
            </a:extLst>
          </p:cNvPr>
          <p:cNvPicPr>
            <a:picLocks noChangeAspect="1"/>
          </p:cNvPicPr>
          <p:nvPr/>
        </p:nvPicPr>
        <p:blipFill>
          <a:blip r:embed="rId2"/>
          <a:stretch>
            <a:fillRect/>
          </a:stretch>
        </p:blipFill>
        <p:spPr>
          <a:xfrm>
            <a:off x="1504950" y="4987458"/>
            <a:ext cx="9182100" cy="504825"/>
          </a:xfrm>
          <a:prstGeom prst="rect">
            <a:avLst/>
          </a:prstGeom>
        </p:spPr>
      </p:pic>
    </p:spTree>
    <p:extLst>
      <p:ext uri="{BB962C8B-B14F-4D97-AF65-F5344CB8AC3E}">
        <p14:creationId xmlns:p14="http://schemas.microsoft.com/office/powerpoint/2010/main" val="36309725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Window navigator object</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2205318"/>
            <a:ext cx="11046032" cy="4078941"/>
          </a:xfrm>
        </p:spPr>
        <p:txBody>
          <a:bodyPr numCol="1" anchor="ctr">
            <a:normAutofit/>
          </a:bodyPr>
          <a:lstStyle/>
          <a:p>
            <a:pPr marL="0" indent="0" algn="l">
              <a:buNone/>
            </a:pPr>
            <a:r>
              <a:rPr lang="en-US" sz="1800" b="0" i="0" u="none" strike="noStrike" baseline="0" dirty="0">
                <a:latin typeface="BookAntiqua"/>
              </a:rPr>
              <a:t>As you can see, we start with accessing the window, because </a:t>
            </a:r>
            <a:r>
              <a:rPr lang="en-US" sz="1800" b="0" i="0" u="none" strike="noStrike" baseline="0" dirty="0">
                <a:latin typeface="Consolas" panose="020B0609020204030204" pitchFamily="49" charset="0"/>
              </a:rPr>
              <a:t>navigator </a:t>
            </a:r>
            <a:r>
              <a:rPr lang="en-US" sz="1800" b="0" i="0" u="none" strike="noStrike" baseline="0" dirty="0">
                <a:latin typeface="BookAntiqua"/>
              </a:rPr>
              <a:t>is an object of the </a:t>
            </a:r>
            <a:r>
              <a:rPr lang="en-US" sz="1800" b="0" i="0" u="none" strike="noStrike" baseline="0" dirty="0">
                <a:latin typeface="Consolas" panose="020B0609020204030204" pitchFamily="49" charset="0"/>
              </a:rPr>
              <a:t>window </a:t>
            </a:r>
            <a:r>
              <a:rPr lang="en-US" sz="1800" b="0" i="0" u="none" strike="noStrike" baseline="0" dirty="0">
                <a:latin typeface="BookAntiqua"/>
              </a:rPr>
              <a:t>object. So it is a property of the </a:t>
            </a:r>
            <a:r>
              <a:rPr lang="en-US" sz="1800" b="0" i="0" u="none" strike="noStrike" baseline="0" dirty="0">
                <a:latin typeface="Consolas" panose="020B0609020204030204" pitchFamily="49" charset="0"/>
              </a:rPr>
              <a:t>window </a:t>
            </a:r>
            <a:r>
              <a:rPr lang="en-US" sz="1800" b="0" i="0" u="none" strike="noStrike" baseline="0" dirty="0">
                <a:latin typeface="BookAntiqua"/>
              </a:rPr>
              <a:t>object, which we specify with the dot in between. In other words, we access these </a:t>
            </a:r>
            <a:r>
              <a:rPr lang="en-US" sz="1800" b="0" i="0" u="none" strike="noStrike" baseline="0" dirty="0">
                <a:latin typeface="Consolas" panose="020B0609020204030204" pitchFamily="49" charset="0"/>
              </a:rPr>
              <a:t>window </a:t>
            </a:r>
            <a:r>
              <a:rPr lang="en-US" sz="1800" b="0" i="0" u="none" strike="noStrike" baseline="0" dirty="0">
                <a:latin typeface="BookAntiqua"/>
              </a:rPr>
              <a:t>objects in the same way we do any other object. But, in this case, as </a:t>
            </a:r>
            <a:r>
              <a:rPr lang="en-US" sz="1800" b="0" i="0" u="none" strike="noStrike" baseline="0" dirty="0">
                <a:latin typeface="Consolas" panose="020B0609020204030204" pitchFamily="49" charset="0"/>
              </a:rPr>
              <a:t>navigator </a:t>
            </a:r>
            <a:r>
              <a:rPr lang="en-US" sz="1800" b="0" i="0" u="none" strike="noStrike" baseline="0" dirty="0">
                <a:latin typeface="BookAntiqua"/>
              </a:rPr>
              <a:t>is also globally available, we can also access this without </a:t>
            </a:r>
            <a:r>
              <a:rPr lang="en-US" sz="1800" b="0" i="0" u="none" strike="noStrike" baseline="0" dirty="0">
                <a:latin typeface="Consolas" panose="020B0609020204030204" pitchFamily="49" charset="0"/>
              </a:rPr>
              <a:t>window </a:t>
            </a:r>
            <a:r>
              <a:rPr lang="en-US" sz="1800" b="0" i="0" u="none" strike="noStrike" baseline="0" dirty="0">
                <a:latin typeface="BookAntiqua"/>
              </a:rPr>
              <a:t>in front of it with this command:</a:t>
            </a:r>
          </a:p>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lgn="l">
              <a:buNone/>
            </a:pPr>
            <a:endParaRPr lang="en-US" sz="1800" dirty="0">
              <a:latin typeface="Lora-Regular"/>
            </a:endParaRPr>
          </a:p>
        </p:txBody>
      </p:sp>
      <p:pic>
        <p:nvPicPr>
          <p:cNvPr id="5" name="Picture 4">
            <a:extLst>
              <a:ext uri="{FF2B5EF4-FFF2-40B4-BE49-F238E27FC236}">
                <a16:creationId xmlns:a16="http://schemas.microsoft.com/office/drawing/2014/main" id="{C4169227-71BA-4401-BBBC-0B1437D6C020}"/>
              </a:ext>
            </a:extLst>
          </p:cNvPr>
          <p:cNvPicPr>
            <a:picLocks noChangeAspect="1"/>
          </p:cNvPicPr>
          <p:nvPr/>
        </p:nvPicPr>
        <p:blipFill>
          <a:blip r:embed="rId2"/>
          <a:stretch>
            <a:fillRect/>
          </a:stretch>
        </p:blipFill>
        <p:spPr>
          <a:xfrm>
            <a:off x="1500187" y="4634192"/>
            <a:ext cx="9191625" cy="476250"/>
          </a:xfrm>
          <a:prstGeom prst="rect">
            <a:avLst/>
          </a:prstGeom>
        </p:spPr>
      </p:pic>
    </p:spTree>
    <p:extLst>
      <p:ext uri="{BB962C8B-B14F-4D97-AF65-F5344CB8AC3E}">
        <p14:creationId xmlns:p14="http://schemas.microsoft.com/office/powerpoint/2010/main" val="22993767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Window navigator object</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2205318"/>
            <a:ext cx="5127812" cy="4078941"/>
          </a:xfrm>
        </p:spPr>
        <p:txBody>
          <a:bodyPr numCol="1" anchor="ctr">
            <a:normAutofit/>
          </a:bodyPr>
          <a:lstStyle/>
          <a:p>
            <a:pPr marL="0" indent="0" algn="l">
              <a:buNone/>
            </a:pPr>
            <a:r>
              <a:rPr lang="en-US" sz="1800" b="0" i="0" u="none" strike="noStrike" baseline="0" dirty="0">
                <a:latin typeface="BookAntiqua"/>
              </a:rPr>
              <a:t>Here is what the </a:t>
            </a:r>
            <a:r>
              <a:rPr lang="en-US" sz="1800" b="0" i="0" u="none" strike="noStrike" baseline="0" dirty="0">
                <a:latin typeface="Consolas" panose="020B0609020204030204" pitchFamily="49" charset="0"/>
              </a:rPr>
              <a:t>navigator </a:t>
            </a:r>
            <a:r>
              <a:rPr lang="en-US" sz="1800" b="0" i="0" u="none" strike="noStrike" baseline="0" dirty="0">
                <a:latin typeface="BookAntiqua"/>
              </a:rPr>
              <a:t>object might look like:</a:t>
            </a:r>
          </a:p>
          <a:p>
            <a:pPr marL="0" indent="0" algn="l">
              <a:buNone/>
            </a:pPr>
            <a:endParaRPr lang="en-US" sz="1800" dirty="0">
              <a:latin typeface="Lora-Regular"/>
            </a:endParaRPr>
          </a:p>
        </p:txBody>
      </p:sp>
      <p:pic>
        <p:nvPicPr>
          <p:cNvPr id="6" name="Picture 5">
            <a:extLst>
              <a:ext uri="{FF2B5EF4-FFF2-40B4-BE49-F238E27FC236}">
                <a16:creationId xmlns:a16="http://schemas.microsoft.com/office/drawing/2014/main" id="{4CA288C8-E800-4413-9E1A-BB19D8E102B4}"/>
              </a:ext>
            </a:extLst>
          </p:cNvPr>
          <p:cNvPicPr>
            <a:picLocks noChangeAspect="1"/>
          </p:cNvPicPr>
          <p:nvPr/>
        </p:nvPicPr>
        <p:blipFill>
          <a:blip r:embed="rId2"/>
          <a:stretch>
            <a:fillRect/>
          </a:stretch>
        </p:blipFill>
        <p:spPr>
          <a:xfrm>
            <a:off x="6027286" y="1846729"/>
            <a:ext cx="4982528" cy="4948518"/>
          </a:xfrm>
          <a:prstGeom prst="rect">
            <a:avLst/>
          </a:prstGeom>
        </p:spPr>
      </p:pic>
    </p:spTree>
    <p:extLst>
      <p:ext uri="{BB962C8B-B14F-4D97-AF65-F5344CB8AC3E}">
        <p14:creationId xmlns:p14="http://schemas.microsoft.com/office/powerpoint/2010/main" val="3294180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Window location object</a:t>
            </a:r>
          </a:p>
        </p:txBody>
      </p:sp>
      <p:pic>
        <p:nvPicPr>
          <p:cNvPr id="5" name="Picture 4">
            <a:extLst>
              <a:ext uri="{FF2B5EF4-FFF2-40B4-BE49-F238E27FC236}">
                <a16:creationId xmlns:a16="http://schemas.microsoft.com/office/drawing/2014/main" id="{BED4659A-16E6-45A6-918B-E2A10B868666}"/>
              </a:ext>
            </a:extLst>
          </p:cNvPr>
          <p:cNvPicPr>
            <a:picLocks noChangeAspect="1"/>
          </p:cNvPicPr>
          <p:nvPr/>
        </p:nvPicPr>
        <p:blipFill>
          <a:blip r:embed="rId2"/>
          <a:stretch>
            <a:fillRect/>
          </a:stretch>
        </p:blipFill>
        <p:spPr>
          <a:xfrm>
            <a:off x="3741750" y="3218329"/>
            <a:ext cx="8093902" cy="3360083"/>
          </a:xfrm>
          <a:prstGeom prst="rect">
            <a:avLst/>
          </a:prstGeom>
        </p:spPr>
      </p:pic>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2079813"/>
            <a:ext cx="11029616" cy="4598894"/>
          </a:xfrm>
        </p:spPr>
        <p:txBody>
          <a:bodyPr numCol="1" anchor="t">
            <a:normAutofit/>
          </a:bodyPr>
          <a:lstStyle/>
          <a:p>
            <a:pPr marL="0" indent="0" algn="l">
              <a:buNone/>
            </a:pPr>
            <a:r>
              <a:rPr lang="en-US" sz="1800" b="0" i="0" u="none" strike="noStrike" baseline="0" dirty="0">
                <a:latin typeface="BookAntiqua"/>
              </a:rPr>
              <a:t>Another rather interesting and unique property of </a:t>
            </a:r>
            <a:r>
              <a:rPr lang="en-US" sz="1800" b="0" i="0" u="none" strike="noStrike" baseline="0" dirty="0">
                <a:latin typeface="Consolas" panose="020B0609020204030204" pitchFamily="49" charset="0"/>
              </a:rPr>
              <a:t>window </a:t>
            </a:r>
            <a:r>
              <a:rPr lang="en-US" sz="1800" b="0" i="0" u="none" strike="noStrike" baseline="0" dirty="0">
                <a:latin typeface="BookAntiqua"/>
              </a:rPr>
              <a:t>is the </a:t>
            </a:r>
            <a:r>
              <a:rPr lang="en-US" sz="1800" b="0" i="0" u="none" strike="noStrike" baseline="0" dirty="0">
                <a:latin typeface="Consolas" panose="020B0609020204030204" pitchFamily="49" charset="0"/>
              </a:rPr>
              <a:t>location </a:t>
            </a:r>
            <a:r>
              <a:rPr lang="en-US" sz="1800" b="0" i="0" u="none" strike="noStrike" baseline="0" dirty="0">
                <a:latin typeface="BookAntiqua"/>
              </a:rPr>
              <a:t>object. This contains the URL of the current web page. If you override (parts of) that property, you force the browser to go to a new page! How to do this exactly differs per browser, but the next exercise will guide you through this.</a:t>
            </a:r>
          </a:p>
          <a:p>
            <a:pPr marL="0" indent="0" algn="l">
              <a:buNone/>
            </a:pPr>
            <a:br>
              <a:rPr lang="en-US" sz="1800" b="0" i="0" u="none" strike="noStrike" baseline="0" dirty="0">
                <a:latin typeface="BookAntiqua"/>
              </a:rPr>
            </a:br>
            <a:r>
              <a:rPr lang="en-US" sz="1800" b="0" i="0" u="none" strike="noStrike" baseline="0" dirty="0">
                <a:latin typeface="BookAntiqua"/>
              </a:rPr>
              <a:t>The </a:t>
            </a:r>
            <a:r>
              <a:rPr lang="en-US" sz="1800" b="0" i="0" u="none" strike="noStrike" baseline="0" dirty="0">
                <a:latin typeface="Consolas" panose="020B0609020204030204" pitchFamily="49" charset="0"/>
              </a:rPr>
              <a:t>location </a:t>
            </a:r>
            <a:r>
              <a:rPr lang="en-US" sz="1800" b="0" i="0" u="none" strike="noStrike" baseline="0" dirty="0">
                <a:latin typeface="BookAntiqua"/>
              </a:rPr>
              <a:t>object consists </a:t>
            </a:r>
            <a:br>
              <a:rPr lang="en-US" sz="1800" b="0" i="0" u="none" strike="noStrike" baseline="0" dirty="0">
                <a:latin typeface="BookAntiqua"/>
              </a:rPr>
            </a:br>
            <a:r>
              <a:rPr lang="en-US" sz="1800" b="0" i="0" u="none" strike="noStrike" baseline="0" dirty="0">
                <a:latin typeface="BookAntiqua"/>
              </a:rPr>
              <a:t>of a few properties. You can </a:t>
            </a:r>
            <a:br>
              <a:rPr lang="en-US" sz="1800" b="0" i="0" u="none" strike="noStrike" baseline="0" dirty="0">
                <a:latin typeface="BookAntiqua"/>
              </a:rPr>
            </a:br>
            <a:r>
              <a:rPr lang="en-US" sz="1800" b="0" i="0" u="none" strike="noStrike" baseline="0" dirty="0">
                <a:latin typeface="BookAntiqua"/>
              </a:rPr>
              <a:t>see them by using the </a:t>
            </a:r>
            <a:br>
              <a:rPr lang="en-US" sz="1800" b="0" i="0" u="none" strike="noStrike" baseline="0" dirty="0">
                <a:latin typeface="BookAntiqua"/>
              </a:rPr>
            </a:br>
            <a:r>
              <a:rPr lang="en-US" sz="1800" b="0" i="0" u="none" strike="noStrike" baseline="0" dirty="0">
                <a:latin typeface="BookAntiqua"/>
              </a:rPr>
              <a:t>command </a:t>
            </a:r>
            <a:r>
              <a:rPr lang="en-US" sz="1800" b="0" i="0" u="none" strike="noStrike" baseline="0" dirty="0">
                <a:latin typeface="Consolas" panose="020B0609020204030204" pitchFamily="49" charset="0"/>
              </a:rPr>
              <a:t>console</a:t>
            </a:r>
            <a:br>
              <a:rPr lang="en-US" sz="1800" b="0" i="0" u="none" strike="noStrike" baseline="0" dirty="0">
                <a:latin typeface="Consolas" panose="020B0609020204030204" pitchFamily="49" charset="0"/>
              </a:rPr>
            </a:br>
            <a:r>
              <a:rPr lang="en-US" sz="1800" b="0" i="0" u="none" strike="noStrike" baseline="0" dirty="0">
                <a:latin typeface="Consolas" panose="020B0609020204030204" pitchFamily="49" charset="0"/>
              </a:rPr>
              <a:t>.</a:t>
            </a:r>
            <a:r>
              <a:rPr lang="en-US" sz="1800" b="0" i="0" u="none" strike="noStrike" baseline="0" dirty="0" err="1">
                <a:latin typeface="Consolas" panose="020B0609020204030204" pitchFamily="49" charset="0"/>
              </a:rPr>
              <a:t>dir</a:t>
            </a:r>
            <a:r>
              <a:rPr lang="en-US" sz="1800" b="0" i="0" u="none" strike="noStrike" baseline="0" dirty="0">
                <a:latin typeface="Consolas" panose="020B0609020204030204" pitchFamily="49" charset="0"/>
              </a:rPr>
              <a:t>(</a:t>
            </a:r>
            <a:r>
              <a:rPr lang="en-US" sz="1800" b="0" i="0" u="none" strike="noStrike" baseline="0" dirty="0" err="1">
                <a:latin typeface="Consolas" panose="020B0609020204030204" pitchFamily="49" charset="0"/>
              </a:rPr>
              <a:t>window.location</a:t>
            </a:r>
            <a:r>
              <a:rPr lang="en-US" sz="1800" b="0" i="0" u="none" strike="noStrike" baseline="0" dirty="0">
                <a:latin typeface="Consolas" panose="020B0609020204030204" pitchFamily="49" charset="0"/>
              </a:rPr>
              <a:t>) </a:t>
            </a:r>
            <a:br>
              <a:rPr lang="en-US" sz="1800" b="0" i="0" u="none" strike="noStrike" baseline="0" dirty="0">
                <a:latin typeface="Consolas" panose="020B0609020204030204" pitchFamily="49" charset="0"/>
              </a:rPr>
            </a:br>
            <a:r>
              <a:rPr lang="en-US" sz="1800" b="0" i="0" u="none" strike="noStrike" baseline="0" dirty="0">
                <a:latin typeface="BookAntiqua"/>
              </a:rPr>
              <a:t>or </a:t>
            </a:r>
            <a:r>
              <a:rPr lang="en-US" sz="1800" b="0" i="0" u="none" strike="noStrike" baseline="0" dirty="0" err="1">
                <a:latin typeface="Consolas" panose="020B0609020204030204" pitchFamily="49" charset="0"/>
              </a:rPr>
              <a:t>console.dir</a:t>
            </a:r>
            <a:r>
              <a:rPr lang="en-US" sz="1800" b="0" i="0" u="none" strike="noStrike" baseline="0" dirty="0">
                <a:latin typeface="Consolas" panose="020B0609020204030204" pitchFamily="49" charset="0"/>
              </a:rPr>
              <a:t>(location) </a:t>
            </a:r>
            <a:br>
              <a:rPr lang="en-US" sz="1800" b="0" i="0" u="none" strike="noStrike" baseline="0" dirty="0">
                <a:latin typeface="Consolas" panose="020B0609020204030204" pitchFamily="49" charset="0"/>
              </a:rPr>
            </a:br>
            <a:r>
              <a:rPr lang="en-US" sz="1800" b="0" i="0" u="none" strike="noStrike" baseline="0" dirty="0">
                <a:latin typeface="BookAntiqua"/>
              </a:rPr>
              <a:t>in the console. </a:t>
            </a:r>
            <a:br>
              <a:rPr lang="en-US" sz="1800" b="0" i="0" u="none" strike="noStrike" baseline="0" dirty="0">
                <a:latin typeface="BookAntiqua"/>
              </a:rPr>
            </a:br>
            <a:r>
              <a:rPr lang="en-US" sz="1800" b="0" i="0" u="none" strike="noStrike" baseline="0" dirty="0">
                <a:latin typeface="BookAntiqua"/>
              </a:rPr>
              <a:t>Here is what the output will </a:t>
            </a:r>
            <a:br>
              <a:rPr lang="en-US" sz="1800" b="0" i="0" u="none" strike="noStrike" baseline="0" dirty="0">
                <a:latin typeface="BookAntiqua"/>
              </a:rPr>
            </a:br>
            <a:r>
              <a:rPr lang="en-US" sz="1800" b="0" i="0" u="none" strike="noStrike" baseline="0" dirty="0">
                <a:latin typeface="BookAntiqua"/>
              </a:rPr>
              <a:t>look like:</a:t>
            </a:r>
            <a:endParaRPr lang="en-US" sz="1800" dirty="0">
              <a:latin typeface="Lora-Regular"/>
            </a:endParaRPr>
          </a:p>
        </p:txBody>
      </p:sp>
    </p:spTree>
    <p:extLst>
      <p:ext uri="{BB962C8B-B14F-4D97-AF65-F5344CB8AC3E}">
        <p14:creationId xmlns:p14="http://schemas.microsoft.com/office/powerpoint/2010/main" val="3170914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C10CF-378F-4734-A05C-A6F2783DD12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844E7A9-C225-462E-9F5C-8C81AF2A3CEF}"/>
              </a:ext>
            </a:extLst>
          </p:cNvPr>
          <p:cNvSpPr>
            <a:spLocks noGrp="1"/>
          </p:cNvSpPr>
          <p:nvPr>
            <p:ph idx="1"/>
          </p:nvPr>
        </p:nvSpPr>
        <p:spPr>
          <a:xfrm>
            <a:off x="581192" y="2180496"/>
            <a:ext cx="11029615" cy="4354775"/>
          </a:xfrm>
        </p:spPr>
        <p:txBody>
          <a:bodyPr>
            <a:normAutofit/>
          </a:bodyPr>
          <a:lstStyle/>
          <a:p>
            <a:pPr marL="0" indent="0" algn="l">
              <a:buNone/>
            </a:pPr>
            <a:r>
              <a:rPr lang="en-US" sz="1800" b="0" i="0" u="none" strike="noStrike" baseline="0" dirty="0">
                <a:latin typeface="BookAntiqua"/>
              </a:rPr>
              <a:t>The DOM contains the HTML elements on the web page. With JavaScript, we can select and manipulate parts of the DOM. This leads to interactive web pages instead of static ones. So, long story short, being able to work with the DOM means you're able to create interactive web pages!</a:t>
            </a:r>
          </a:p>
          <a:p>
            <a:pPr marL="0" indent="0" algn="l">
              <a:buNone/>
            </a:pPr>
            <a:r>
              <a:rPr lang="en-US" sz="1800" b="0" i="0" u="none" strike="noStrike" baseline="0" dirty="0">
                <a:latin typeface="BookAntiqua"/>
              </a:rPr>
              <a:t>We will cover the following topics:</a:t>
            </a:r>
          </a:p>
          <a:p>
            <a:pPr lvl="1">
              <a:buFont typeface="Arial" panose="020B0604020202020204" pitchFamily="34" charset="0"/>
              <a:buChar char="•"/>
            </a:pPr>
            <a:r>
              <a:rPr lang="en-US" sz="1800" b="0" i="0" u="none" strike="noStrike" baseline="0" dirty="0">
                <a:latin typeface="BookAntiqua"/>
              </a:rPr>
              <a:t>HTML crash course</a:t>
            </a:r>
          </a:p>
          <a:p>
            <a:pPr lvl="1">
              <a:buFont typeface="Arial" panose="020B0604020202020204" pitchFamily="34" charset="0"/>
              <a:buChar char="•"/>
            </a:pPr>
            <a:r>
              <a:rPr lang="en-US" sz="1800" b="0" i="0" u="none" strike="noStrike" baseline="0" dirty="0">
                <a:latin typeface="BookAntiqua"/>
              </a:rPr>
              <a:t>Introducing the BOM</a:t>
            </a:r>
          </a:p>
          <a:p>
            <a:pPr lvl="1">
              <a:buFont typeface="Arial" panose="020B0604020202020204" pitchFamily="34" charset="0"/>
              <a:buChar char="•"/>
            </a:pPr>
            <a:r>
              <a:rPr lang="en-US" sz="1800" b="0" i="0" u="none" strike="noStrike" baseline="0" dirty="0">
                <a:latin typeface="BookAntiqua"/>
              </a:rPr>
              <a:t>Introducing the DOM</a:t>
            </a:r>
          </a:p>
          <a:p>
            <a:pPr lvl="1">
              <a:buFont typeface="Arial" panose="020B0604020202020204" pitchFamily="34" charset="0"/>
              <a:buChar char="•"/>
            </a:pPr>
            <a:r>
              <a:rPr lang="en-US" sz="1800" b="0" i="0" u="none" strike="noStrike" baseline="0" dirty="0">
                <a:latin typeface="BookAntiqua"/>
              </a:rPr>
              <a:t>Types of DOM elements</a:t>
            </a:r>
          </a:p>
          <a:p>
            <a:pPr lvl="1">
              <a:buFont typeface="Arial" panose="020B0604020202020204" pitchFamily="34" charset="0"/>
              <a:buChar char="•"/>
            </a:pPr>
            <a:r>
              <a:rPr lang="en-US" sz="1800" b="0" i="0" u="none" strike="noStrike" baseline="0" dirty="0">
                <a:latin typeface="BookAntiqua"/>
              </a:rPr>
              <a:t>Selecting page elements</a:t>
            </a:r>
          </a:p>
          <a:p>
            <a:pPr marL="0" indent="0" algn="l">
              <a:buNone/>
            </a:pPr>
            <a:r>
              <a:rPr lang="en-US" sz="1800" b="0" i="0" u="none" strike="noStrike" baseline="0" dirty="0">
                <a:latin typeface="BookAntiqua"/>
              </a:rPr>
              <a:t>We can imagine you cannot wait to get started, so let's dive into it.</a:t>
            </a:r>
            <a:endParaRPr lang="en-US" dirty="0"/>
          </a:p>
        </p:txBody>
      </p:sp>
    </p:spTree>
    <p:extLst>
      <p:ext uri="{BB962C8B-B14F-4D97-AF65-F5344CB8AC3E}">
        <p14:creationId xmlns:p14="http://schemas.microsoft.com/office/powerpoint/2010/main" val="1449870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Window location object</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2205318"/>
            <a:ext cx="11046032" cy="4231341"/>
          </a:xfrm>
        </p:spPr>
        <p:txBody>
          <a:bodyPr numCol="1" anchor="ctr">
            <a:normAutofit/>
          </a:bodyPr>
          <a:lstStyle/>
          <a:p>
            <a:pPr marL="0" indent="0" algn="l">
              <a:buNone/>
            </a:pPr>
            <a:r>
              <a:rPr lang="en-US" sz="1800" b="0" i="0" u="none" strike="noStrike" baseline="0" dirty="0">
                <a:solidFill>
                  <a:srgbClr val="000000"/>
                </a:solidFill>
                <a:latin typeface="BookAntiqua"/>
              </a:rPr>
              <a:t>There are many objects on the </a:t>
            </a:r>
            <a:r>
              <a:rPr lang="en-US" sz="1800" b="0" i="0" u="none" strike="noStrike" baseline="0" dirty="0">
                <a:solidFill>
                  <a:srgbClr val="000000"/>
                </a:solidFill>
                <a:latin typeface="Consolas" panose="020B0609020204030204" pitchFamily="49" charset="0"/>
              </a:rPr>
              <a:t>location </a:t>
            </a:r>
            <a:r>
              <a:rPr lang="en-US" sz="1800" b="0" i="0" u="none" strike="noStrike" baseline="0" dirty="0">
                <a:solidFill>
                  <a:srgbClr val="000000"/>
                </a:solidFill>
                <a:latin typeface="BookAntiqua"/>
              </a:rPr>
              <a:t>object, just as with the others we have seen. We can access the nested objects and properties using dot notation (like for other objects we have seen). So, for example, in this browser I can enter the following:</a:t>
            </a: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solidFill>
                  <a:srgbClr val="000000"/>
                </a:solidFill>
                <a:latin typeface="BookAntiqua"/>
              </a:rPr>
              <a:t>This will get the length of the </a:t>
            </a:r>
            <a:r>
              <a:rPr lang="en-US" sz="1800" b="0" i="0" u="none" strike="noStrike" baseline="0" dirty="0" err="1">
                <a:solidFill>
                  <a:srgbClr val="000000"/>
                </a:solidFill>
                <a:latin typeface="Consolas" panose="020B0609020204030204" pitchFamily="49" charset="0"/>
              </a:rPr>
              <a:t>ancestorOrigins</a:t>
            </a:r>
            <a:r>
              <a:rPr lang="en-US" sz="1800" b="0" i="0" u="none" strike="noStrike" baseline="0" dirty="0">
                <a:solidFill>
                  <a:srgbClr val="000000"/>
                </a:solidFill>
                <a:latin typeface="Consolas" panose="020B0609020204030204" pitchFamily="49" charset="0"/>
              </a:rPr>
              <a:t> </a:t>
            </a:r>
            <a:r>
              <a:rPr lang="en-US" sz="1800" b="0" i="0" u="none" strike="noStrike" baseline="0" dirty="0">
                <a:solidFill>
                  <a:srgbClr val="000000"/>
                </a:solidFill>
                <a:latin typeface="BookAntiqua"/>
              </a:rPr>
              <a:t>object, which represents how many browsing contexts our page is associated with. This can be useful to determine whether the web page is framed in an unexpected context. Not all browsers have this object though; again, this BOM and all the elements of it vary per browser.</a:t>
            </a:r>
          </a:p>
          <a:p>
            <a:pPr marL="0" indent="0" algn="l">
              <a:buNone/>
            </a:pPr>
            <a:r>
              <a:rPr lang="en-US" sz="1800" b="0" i="0" u="none" strike="noStrike" baseline="0" dirty="0">
                <a:solidFill>
                  <a:srgbClr val="000000"/>
                </a:solidFill>
                <a:latin typeface="BookAntiqua"/>
              </a:rPr>
              <a:t>Follow the steps in the practice exercise to do such magic yourself.</a:t>
            </a:r>
            <a:endParaRPr lang="en-US" sz="1800" dirty="0">
              <a:latin typeface="Lora-Regular"/>
            </a:endParaRPr>
          </a:p>
        </p:txBody>
      </p:sp>
      <p:pic>
        <p:nvPicPr>
          <p:cNvPr id="6" name="Picture 5">
            <a:extLst>
              <a:ext uri="{FF2B5EF4-FFF2-40B4-BE49-F238E27FC236}">
                <a16:creationId xmlns:a16="http://schemas.microsoft.com/office/drawing/2014/main" id="{6D80614A-4270-4DB1-ACBE-8B55CD50B800}"/>
              </a:ext>
            </a:extLst>
          </p:cNvPr>
          <p:cNvPicPr>
            <a:picLocks noChangeAspect="1"/>
          </p:cNvPicPr>
          <p:nvPr/>
        </p:nvPicPr>
        <p:blipFill>
          <a:blip r:embed="rId2"/>
          <a:stretch>
            <a:fillRect/>
          </a:stretch>
        </p:blipFill>
        <p:spPr>
          <a:xfrm>
            <a:off x="1947862" y="3847539"/>
            <a:ext cx="8296275" cy="504825"/>
          </a:xfrm>
          <a:prstGeom prst="rect">
            <a:avLst/>
          </a:prstGeom>
        </p:spPr>
      </p:pic>
    </p:spTree>
    <p:extLst>
      <p:ext uri="{BB962C8B-B14F-4D97-AF65-F5344CB8AC3E}">
        <p14:creationId xmlns:p14="http://schemas.microsoft.com/office/powerpoint/2010/main" val="1044463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Practice exercise 9.2</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2079813"/>
            <a:ext cx="11046032" cy="4598894"/>
          </a:xfrm>
        </p:spPr>
        <p:txBody>
          <a:bodyPr numCol="1" anchor="ctr">
            <a:normAutofit/>
          </a:bodyPr>
          <a:lstStyle/>
          <a:p>
            <a:pPr marL="0" indent="0" algn="ctr">
              <a:buNone/>
            </a:pPr>
            <a:r>
              <a:rPr lang="en-US" sz="1800" b="0" i="0" u="none" strike="noStrike" baseline="0" dirty="0">
                <a:latin typeface="BookAntiqua"/>
              </a:rPr>
              <a:t>Travel through the </a:t>
            </a:r>
            <a:r>
              <a:rPr lang="en-US" sz="1800" b="0" i="0" u="none" strike="noStrike" baseline="0" dirty="0">
                <a:latin typeface="Consolas" panose="020B0609020204030204" pitchFamily="49" charset="0"/>
              </a:rPr>
              <a:t>window </a:t>
            </a:r>
            <a:r>
              <a:rPr lang="en-US" sz="1800" b="0" i="0" u="none" strike="noStrike" baseline="0" dirty="0">
                <a:latin typeface="BookAntiqua"/>
              </a:rPr>
              <a:t>object to get to the </a:t>
            </a:r>
            <a:r>
              <a:rPr lang="en-US" sz="1800" b="0" i="0" u="none" strike="noStrike" baseline="0" dirty="0">
                <a:latin typeface="Consolas" panose="020B0609020204030204" pitchFamily="49" charset="0"/>
              </a:rPr>
              <a:t>location </a:t>
            </a:r>
            <a:r>
              <a:rPr lang="en-US" sz="1800" b="0" i="0" u="none" strike="noStrike" baseline="0" dirty="0">
                <a:latin typeface="BookAntiqua"/>
              </a:rPr>
              <a:t>object, then output the values</a:t>
            </a:r>
          </a:p>
          <a:p>
            <a:pPr marL="0" indent="0" algn="ctr">
              <a:buNone/>
            </a:pPr>
            <a:r>
              <a:rPr lang="en-US" sz="1800" b="0" i="0" u="none" strike="noStrike" baseline="0" dirty="0">
                <a:latin typeface="BookAntiqua"/>
              </a:rPr>
              <a:t>of the </a:t>
            </a:r>
            <a:r>
              <a:rPr lang="en-US" sz="1800" b="0" i="0" u="none" strike="noStrike" baseline="0" dirty="0">
                <a:latin typeface="Consolas" panose="020B0609020204030204" pitchFamily="49" charset="0"/>
              </a:rPr>
              <a:t>protocol </a:t>
            </a:r>
            <a:r>
              <a:rPr lang="en-US" sz="1800" b="0" i="0" u="none" strike="noStrike" baseline="0" dirty="0">
                <a:latin typeface="BookAntiqua"/>
              </a:rPr>
              <a:t>and </a:t>
            </a:r>
            <a:r>
              <a:rPr lang="en-US" sz="1800" b="0" i="0" u="none" strike="noStrike" baseline="0" dirty="0" err="1">
                <a:latin typeface="Consolas" panose="020B0609020204030204" pitchFamily="49" charset="0"/>
              </a:rPr>
              <a:t>href</a:t>
            </a:r>
            <a:r>
              <a:rPr lang="en-US" sz="1800" b="0" i="0" u="none" strike="noStrike" baseline="0" dirty="0">
                <a:latin typeface="Consolas" panose="020B0609020204030204" pitchFamily="49" charset="0"/>
              </a:rPr>
              <a:t> </a:t>
            </a:r>
            <a:r>
              <a:rPr lang="en-US" sz="1800" b="0" i="0" u="none" strike="noStrike" baseline="0" dirty="0">
                <a:latin typeface="BookAntiqua"/>
              </a:rPr>
              <a:t>properties of the current file, into the console.</a:t>
            </a:r>
            <a:endParaRPr lang="en-US" dirty="0">
              <a:latin typeface="Lora-Regular"/>
            </a:endParaRPr>
          </a:p>
        </p:txBody>
      </p:sp>
    </p:spTree>
    <p:extLst>
      <p:ext uri="{BB962C8B-B14F-4D97-AF65-F5344CB8AC3E}">
        <p14:creationId xmlns:p14="http://schemas.microsoft.com/office/powerpoint/2010/main" val="33111537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The DOM</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2079813"/>
            <a:ext cx="4258236" cy="4473387"/>
          </a:xfrm>
        </p:spPr>
        <p:txBody>
          <a:bodyPr numCol="1" anchor="ctr">
            <a:normAutofit/>
          </a:bodyPr>
          <a:lstStyle/>
          <a:p>
            <a:pPr marL="0" indent="0" algn="l">
              <a:buNone/>
            </a:pPr>
            <a:r>
              <a:rPr lang="en-US" sz="1800" b="0" i="0" u="none" strike="noStrike" baseline="0" dirty="0">
                <a:latin typeface="BookAntiqua"/>
              </a:rPr>
              <a:t>The DOM is actually not very complicated to understand. It is a way of displaying the structure of an HTML document as a logical tree. This is possible because of the very important rule that inner elements need to be closed before outer elements get closed.</a:t>
            </a:r>
          </a:p>
          <a:p>
            <a:pPr marL="0" indent="0" algn="l">
              <a:buNone/>
            </a:pPr>
            <a:endParaRPr lang="en-US" dirty="0">
              <a:latin typeface="BookAntiqua"/>
            </a:endParaRPr>
          </a:p>
          <a:p>
            <a:pPr marL="0" indent="0" algn="l">
              <a:buNone/>
            </a:pPr>
            <a:r>
              <a:rPr lang="en-US" sz="1800" b="0" i="0" u="none" strike="noStrike" baseline="0" dirty="0">
                <a:latin typeface="BookAntiqua"/>
              </a:rPr>
              <a:t>Here is an HTML snippet:</a:t>
            </a:r>
            <a:endParaRPr lang="en-US" sz="1600" b="0" i="0" u="none" strike="noStrike" baseline="0" dirty="0">
              <a:latin typeface="JansonTextLTStd-Roman"/>
            </a:endParaRPr>
          </a:p>
        </p:txBody>
      </p:sp>
      <p:pic>
        <p:nvPicPr>
          <p:cNvPr id="5" name="Picture 4">
            <a:extLst>
              <a:ext uri="{FF2B5EF4-FFF2-40B4-BE49-F238E27FC236}">
                <a16:creationId xmlns:a16="http://schemas.microsoft.com/office/drawing/2014/main" id="{AB7D5F75-4770-464B-8687-813ED4308456}"/>
              </a:ext>
            </a:extLst>
          </p:cNvPr>
          <p:cNvPicPr>
            <a:picLocks noChangeAspect="1"/>
          </p:cNvPicPr>
          <p:nvPr/>
        </p:nvPicPr>
        <p:blipFill>
          <a:blip r:embed="rId2"/>
          <a:stretch>
            <a:fillRect/>
          </a:stretch>
        </p:blipFill>
        <p:spPr>
          <a:xfrm>
            <a:off x="4988299" y="2592481"/>
            <a:ext cx="6638925" cy="3448050"/>
          </a:xfrm>
          <a:prstGeom prst="rect">
            <a:avLst/>
          </a:prstGeom>
        </p:spPr>
      </p:pic>
    </p:spTree>
    <p:extLst>
      <p:ext uri="{BB962C8B-B14F-4D97-AF65-F5344CB8AC3E}">
        <p14:creationId xmlns:p14="http://schemas.microsoft.com/office/powerpoint/2010/main" val="5712062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The DOM</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5" y="2079813"/>
            <a:ext cx="3299011" cy="4473387"/>
          </a:xfrm>
        </p:spPr>
        <p:txBody>
          <a:bodyPr numCol="1" anchor="ctr">
            <a:normAutofit/>
          </a:bodyPr>
          <a:lstStyle/>
          <a:p>
            <a:pPr marL="0" indent="0" algn="l">
              <a:buNone/>
            </a:pPr>
            <a:r>
              <a:rPr lang="en-US" sz="1800" b="0" i="0" u="none" strike="noStrike" baseline="0" dirty="0">
                <a:latin typeface="BookAntiqua"/>
              </a:rPr>
              <a:t>And here is how we can translate it to a tree:</a:t>
            </a:r>
            <a:endParaRPr lang="en-US" sz="1100" b="0" i="0" u="none" strike="noStrike" baseline="0" dirty="0">
              <a:latin typeface="JansonTextLTStd-Roman"/>
            </a:endParaRPr>
          </a:p>
        </p:txBody>
      </p:sp>
      <p:pic>
        <p:nvPicPr>
          <p:cNvPr id="5" name="Picture 4">
            <a:extLst>
              <a:ext uri="{FF2B5EF4-FFF2-40B4-BE49-F238E27FC236}">
                <a16:creationId xmlns:a16="http://schemas.microsoft.com/office/drawing/2014/main" id="{70D0A3BD-625C-4834-9E9C-1902F5907157}"/>
              </a:ext>
            </a:extLst>
          </p:cNvPr>
          <p:cNvPicPr>
            <a:picLocks noChangeAspect="1"/>
          </p:cNvPicPr>
          <p:nvPr/>
        </p:nvPicPr>
        <p:blipFill>
          <a:blip r:embed="rId2"/>
          <a:stretch>
            <a:fillRect/>
          </a:stretch>
        </p:blipFill>
        <p:spPr>
          <a:xfrm>
            <a:off x="3863787" y="1878207"/>
            <a:ext cx="7866529" cy="4854006"/>
          </a:xfrm>
          <a:prstGeom prst="rect">
            <a:avLst/>
          </a:prstGeom>
        </p:spPr>
      </p:pic>
    </p:spTree>
    <p:extLst>
      <p:ext uri="{BB962C8B-B14F-4D97-AF65-F5344CB8AC3E}">
        <p14:creationId xmlns:p14="http://schemas.microsoft.com/office/powerpoint/2010/main" val="15252994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The DOM</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5" y="2079813"/>
            <a:ext cx="11046033" cy="4473387"/>
          </a:xfrm>
        </p:spPr>
        <p:txBody>
          <a:bodyPr numCol="1" anchor="ctr">
            <a:normAutofit/>
          </a:bodyPr>
          <a:lstStyle/>
          <a:p>
            <a:pPr marL="0" indent="0" algn="l">
              <a:buNone/>
            </a:pPr>
            <a:r>
              <a:rPr lang="en-US" sz="1800" b="0" i="0" u="none" strike="noStrike" baseline="0" dirty="0">
                <a:latin typeface="BookAntiqua"/>
              </a:rPr>
              <a:t>As you can see, the most outer element, </a:t>
            </a:r>
            <a:r>
              <a:rPr lang="en-US" sz="1800" b="1" i="0" u="none" strike="noStrike" baseline="0" dirty="0">
                <a:latin typeface="BookAntiqua-Bold"/>
              </a:rPr>
              <a:t>html</a:t>
            </a:r>
            <a:r>
              <a:rPr lang="en-US" sz="1800" b="0" i="0" u="none" strike="noStrike" baseline="0" dirty="0">
                <a:latin typeface="BookAntiqua"/>
              </a:rPr>
              <a:t>, is at the top of the tree. The next levels, </a:t>
            </a:r>
            <a:r>
              <a:rPr lang="en-US" sz="1800" b="1" i="0" u="none" strike="noStrike" baseline="0" dirty="0">
                <a:latin typeface="BookAntiqua-Bold"/>
              </a:rPr>
              <a:t>head </a:t>
            </a:r>
            <a:r>
              <a:rPr lang="en-US" sz="1800" b="0" i="0" u="none" strike="noStrike" baseline="0" dirty="0">
                <a:latin typeface="BookAntiqua"/>
              </a:rPr>
              <a:t>and </a:t>
            </a:r>
            <a:r>
              <a:rPr lang="en-US" sz="1800" b="1" i="0" u="none" strike="noStrike" baseline="0" dirty="0">
                <a:latin typeface="BookAntiqua-Bold"/>
              </a:rPr>
              <a:t>body</a:t>
            </a:r>
            <a:r>
              <a:rPr lang="en-US" sz="1800" b="0" i="0" u="none" strike="noStrike" baseline="0" dirty="0">
                <a:latin typeface="BookAntiqua"/>
              </a:rPr>
              <a:t>, are its children. </a:t>
            </a:r>
            <a:r>
              <a:rPr lang="en-US" sz="1800" b="1" i="0" u="none" strike="noStrike" baseline="0" dirty="0">
                <a:latin typeface="BookAntiqua-Bold"/>
              </a:rPr>
              <a:t>head </a:t>
            </a:r>
            <a:r>
              <a:rPr lang="en-US" sz="1800" b="0" i="0" u="none" strike="noStrike" baseline="0" dirty="0">
                <a:latin typeface="BookAntiqua"/>
              </a:rPr>
              <a:t>has only one child: </a:t>
            </a:r>
            <a:r>
              <a:rPr lang="en-US" sz="1800" b="1" i="0" u="none" strike="noStrike" baseline="0" dirty="0">
                <a:latin typeface="BookAntiqua-Bold"/>
              </a:rPr>
              <a:t>title</a:t>
            </a:r>
            <a:r>
              <a:rPr lang="en-US" sz="1800" b="0" i="0" u="none" strike="noStrike" baseline="0" dirty="0">
                <a:latin typeface="BookAntiqua"/>
              </a:rPr>
              <a:t>. </a:t>
            </a:r>
            <a:r>
              <a:rPr lang="en-US" sz="1800" b="1" i="0" u="none" strike="noStrike" baseline="0" dirty="0">
                <a:latin typeface="BookAntiqua-Bold"/>
              </a:rPr>
              <a:t>body </a:t>
            </a:r>
            <a:r>
              <a:rPr lang="en-US" sz="1800" b="0" i="0" u="none" strike="noStrike" baseline="0" dirty="0">
                <a:latin typeface="BookAntiqua"/>
              </a:rPr>
              <a:t>has two children: </a:t>
            </a:r>
            <a:r>
              <a:rPr lang="en-US" sz="1800" b="1" i="0" u="none" strike="noStrike" baseline="0" dirty="0">
                <a:latin typeface="BookAntiqua-Bold"/>
              </a:rPr>
              <a:t>h1 </a:t>
            </a:r>
            <a:r>
              <a:rPr lang="en-US" sz="1800" b="0" i="0" u="none" strike="noStrike" baseline="0" dirty="0">
                <a:latin typeface="BookAntiqua"/>
              </a:rPr>
              <a:t>and </a:t>
            </a:r>
            <a:r>
              <a:rPr lang="en-US" sz="1800" b="1" i="0" u="none" strike="noStrike" baseline="0" dirty="0">
                <a:latin typeface="BookAntiqua-Bold"/>
              </a:rPr>
              <a:t>div</a:t>
            </a:r>
            <a:r>
              <a:rPr lang="en-US" sz="1800" b="0" i="0" u="none" strike="noStrike" baseline="0" dirty="0">
                <a:latin typeface="BookAntiqua"/>
              </a:rPr>
              <a:t>. And </a:t>
            </a:r>
            <a:r>
              <a:rPr lang="en-US" sz="1800" b="1" i="0" u="none" strike="noStrike" baseline="0" dirty="0">
                <a:latin typeface="BookAntiqua-Bold"/>
              </a:rPr>
              <a:t>div </a:t>
            </a:r>
            <a:r>
              <a:rPr lang="en-US" sz="1800" b="0" i="0" u="none" strike="noStrike" baseline="0" dirty="0">
                <a:latin typeface="BookAntiqua"/>
              </a:rPr>
              <a:t>has two children: </a:t>
            </a:r>
            <a:r>
              <a:rPr lang="en-US" sz="1800" b="1" i="0" u="none" strike="noStrike" baseline="0" dirty="0">
                <a:latin typeface="BookAntiqua-Bold"/>
              </a:rPr>
              <a:t>p </a:t>
            </a:r>
            <a:r>
              <a:rPr lang="en-US" sz="1800" b="0" i="0" u="none" strike="noStrike" baseline="0" dirty="0">
                <a:latin typeface="BookAntiqua"/>
              </a:rPr>
              <a:t>and </a:t>
            </a:r>
            <a:r>
              <a:rPr lang="en-US" sz="1800" b="1" i="0" u="none" strike="noStrike" baseline="0" dirty="0">
                <a:latin typeface="BookAntiqua-Bold"/>
              </a:rPr>
              <a:t>a</a:t>
            </a:r>
            <a:r>
              <a:rPr lang="en-US" sz="1800" b="0" i="0" u="none" strike="noStrike" baseline="0" dirty="0">
                <a:latin typeface="BookAntiqua"/>
              </a:rPr>
              <a:t>. These are typically used for paragraphs and links (or buttons). Clearly, complex web pages have complicated trees. This logical tree and a bunch of extra properties make up a web page's DOM.</a:t>
            </a:r>
          </a:p>
          <a:p>
            <a:pPr marL="0" indent="0" algn="l">
              <a:buNone/>
            </a:pPr>
            <a:r>
              <a:rPr lang="en-US" sz="1800" b="0" i="0" u="none" strike="noStrike" baseline="0" dirty="0">
                <a:latin typeface="BookAntiqua"/>
              </a:rPr>
              <a:t>The DOM of a real web page wouldn't fit on a page in this book. But if you can draw trees like these in your head, it will be of great help soon.</a:t>
            </a:r>
            <a:endParaRPr lang="en-US" sz="1100" b="0" i="0" u="none" strike="noStrike" baseline="0" dirty="0">
              <a:latin typeface="JansonTextLTStd-Roman"/>
            </a:endParaRPr>
          </a:p>
        </p:txBody>
      </p:sp>
    </p:spTree>
    <p:extLst>
      <p:ext uri="{BB962C8B-B14F-4D97-AF65-F5344CB8AC3E}">
        <p14:creationId xmlns:p14="http://schemas.microsoft.com/office/powerpoint/2010/main" val="19320954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Additional DOM properties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2051144"/>
            <a:ext cx="3370730" cy="4493092"/>
          </a:xfrm>
        </p:spPr>
        <p:txBody>
          <a:bodyPr numCol="1" anchor="ctr">
            <a:normAutofit/>
          </a:bodyPr>
          <a:lstStyle/>
          <a:p>
            <a:pPr marL="0" indent="0" algn="l">
              <a:buNone/>
            </a:pPr>
            <a:r>
              <a:rPr lang="en-US" sz="1800" b="0" i="0" u="none" strike="noStrike" baseline="0" dirty="0">
                <a:solidFill>
                  <a:srgbClr val="000000"/>
                </a:solidFill>
                <a:latin typeface="BookAntiqua"/>
              </a:rPr>
              <a:t>We can inspect the DOM in a similar fashion as we did the others. We execute the following command in the console of our website (again, the </a:t>
            </a:r>
            <a:r>
              <a:rPr lang="en-US" sz="1800" b="0" i="0" u="none" strike="noStrike" baseline="0" dirty="0">
                <a:solidFill>
                  <a:srgbClr val="000000"/>
                </a:solidFill>
                <a:latin typeface="Consolas" panose="020B0609020204030204" pitchFamily="49" charset="0"/>
              </a:rPr>
              <a:t>document </a:t>
            </a:r>
            <a:r>
              <a:rPr lang="en-US" sz="1800" b="0" i="0" u="none" strike="noStrike" baseline="0" dirty="0">
                <a:solidFill>
                  <a:srgbClr val="000000"/>
                </a:solidFill>
                <a:latin typeface="BookAntiqua"/>
              </a:rPr>
              <a:t>object is globally accessible, so accessing it through the </a:t>
            </a:r>
            <a:r>
              <a:rPr lang="en-US" sz="1800" b="0" i="0" u="none" strike="noStrike" baseline="0" dirty="0">
                <a:solidFill>
                  <a:srgbClr val="000000"/>
                </a:solidFill>
                <a:latin typeface="Consolas" panose="020B0609020204030204" pitchFamily="49" charset="0"/>
              </a:rPr>
              <a:t>window </a:t>
            </a:r>
            <a:r>
              <a:rPr lang="en-US" sz="1800" b="0" i="0" u="none" strike="noStrike" baseline="0" dirty="0">
                <a:solidFill>
                  <a:srgbClr val="000000"/>
                </a:solidFill>
                <a:latin typeface="BookAntiqua"/>
              </a:rPr>
              <a:t>object is possible but not necessary):</a:t>
            </a:r>
          </a:p>
          <a:p>
            <a:pPr marL="0" indent="0" algn="l">
              <a:buNone/>
            </a:pPr>
            <a:endParaRPr lang="en-US"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r>
              <a:rPr lang="en-US" sz="1800" b="0" i="0" u="none" strike="noStrike" baseline="0" dirty="0">
                <a:solidFill>
                  <a:srgbClr val="000000"/>
                </a:solidFill>
                <a:latin typeface="BookAntiqua"/>
              </a:rPr>
              <a:t>In this case, we want to see the </a:t>
            </a:r>
            <a:r>
              <a:rPr lang="en-US" sz="1800" b="0" i="0" u="none" strike="noStrike" baseline="0" dirty="0">
                <a:solidFill>
                  <a:srgbClr val="000000"/>
                </a:solidFill>
                <a:latin typeface="Consolas" panose="020B0609020204030204" pitchFamily="49" charset="0"/>
              </a:rPr>
              <a:t>document </a:t>
            </a:r>
            <a:r>
              <a:rPr lang="en-US" sz="1800" b="0" i="0" u="none" strike="noStrike" baseline="0" dirty="0">
                <a:solidFill>
                  <a:srgbClr val="000000"/>
                </a:solidFill>
                <a:latin typeface="BookAntiqua"/>
              </a:rPr>
              <a:t>object, which represents the DOM:</a:t>
            </a:r>
            <a:endParaRPr lang="en-US" sz="1600" dirty="0">
              <a:latin typeface="Lora-Regular"/>
            </a:endParaRPr>
          </a:p>
        </p:txBody>
      </p:sp>
      <p:pic>
        <p:nvPicPr>
          <p:cNvPr id="5" name="Picture 4">
            <a:extLst>
              <a:ext uri="{FF2B5EF4-FFF2-40B4-BE49-F238E27FC236}">
                <a16:creationId xmlns:a16="http://schemas.microsoft.com/office/drawing/2014/main" id="{53891B03-97D6-421F-8025-657DF2D90F5B}"/>
              </a:ext>
            </a:extLst>
          </p:cNvPr>
          <p:cNvPicPr>
            <a:picLocks noChangeAspect="1"/>
          </p:cNvPicPr>
          <p:nvPr/>
        </p:nvPicPr>
        <p:blipFill>
          <a:blip r:embed="rId2"/>
          <a:stretch>
            <a:fillRect/>
          </a:stretch>
        </p:blipFill>
        <p:spPr>
          <a:xfrm>
            <a:off x="535641" y="4932495"/>
            <a:ext cx="3429000" cy="419100"/>
          </a:xfrm>
          <a:prstGeom prst="rect">
            <a:avLst/>
          </a:prstGeom>
        </p:spPr>
      </p:pic>
      <p:pic>
        <p:nvPicPr>
          <p:cNvPr id="7" name="Picture 6">
            <a:extLst>
              <a:ext uri="{FF2B5EF4-FFF2-40B4-BE49-F238E27FC236}">
                <a16:creationId xmlns:a16="http://schemas.microsoft.com/office/drawing/2014/main" id="{E9D22E98-709F-4AEF-8770-D4CB52A7F01A}"/>
              </a:ext>
            </a:extLst>
          </p:cNvPr>
          <p:cNvPicPr>
            <a:picLocks noChangeAspect="1"/>
          </p:cNvPicPr>
          <p:nvPr/>
        </p:nvPicPr>
        <p:blipFill>
          <a:blip r:embed="rId3"/>
          <a:stretch>
            <a:fillRect/>
          </a:stretch>
        </p:blipFill>
        <p:spPr>
          <a:xfrm>
            <a:off x="3993776" y="2051144"/>
            <a:ext cx="7779404" cy="4591703"/>
          </a:xfrm>
          <a:prstGeom prst="rect">
            <a:avLst/>
          </a:prstGeom>
        </p:spPr>
      </p:pic>
    </p:spTree>
    <p:extLst>
      <p:ext uri="{BB962C8B-B14F-4D97-AF65-F5344CB8AC3E}">
        <p14:creationId xmlns:p14="http://schemas.microsoft.com/office/powerpoint/2010/main" val="24117941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Additional DOM properties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2180496"/>
            <a:ext cx="11046032" cy="4363740"/>
          </a:xfrm>
        </p:spPr>
        <p:txBody>
          <a:bodyPr numCol="1" anchor="ctr">
            <a:normAutofit/>
          </a:bodyPr>
          <a:lstStyle/>
          <a:p>
            <a:pPr marL="0" indent="0" algn="l">
              <a:buNone/>
            </a:pPr>
            <a:r>
              <a:rPr lang="en-US" sz="1800" b="0" i="0" u="none" strike="noStrike" baseline="0" dirty="0">
                <a:latin typeface="BookAntiqua"/>
              </a:rPr>
              <a:t>Great, right now you have got the basics of the BOM down, and its child object that is most relevant to us right now, the DOM. We saw many properties of the DOM earlier already. For us, it is most relevant to look at the HTML elements in the DOM. The DOM contains all the HTML elements of a web page.</a:t>
            </a:r>
          </a:p>
          <a:p>
            <a:pPr marL="0" indent="0" algn="l">
              <a:buNone/>
            </a:pPr>
            <a:r>
              <a:rPr lang="en-US" sz="1800" b="0" i="0" u="none" strike="noStrike" baseline="0" dirty="0">
                <a:latin typeface="BookAntiqua"/>
              </a:rPr>
              <a:t>These basics of DOM elements, combined with some knowledge of manipulating and exploring the DOM, will open up so many possibilities.</a:t>
            </a:r>
          </a:p>
          <a:p>
            <a:pPr marL="0" indent="0" algn="l">
              <a:buNone/>
            </a:pPr>
            <a:r>
              <a:rPr lang="en-US" sz="1800" b="0" i="0" u="none" strike="noStrike" baseline="0" dirty="0">
                <a:latin typeface="BookAntiqua"/>
              </a:rPr>
              <a:t>In the next chapter, we will focus on traversing the DOM, finding elements in the DOM, and manipulating the DOM. The code we will be writing there will really start to look like proper projects.</a:t>
            </a:r>
            <a:endParaRPr lang="en-US" sz="1800" dirty="0">
              <a:latin typeface="Lora-Regular"/>
            </a:endParaRPr>
          </a:p>
        </p:txBody>
      </p:sp>
    </p:spTree>
    <p:extLst>
      <p:ext uri="{BB962C8B-B14F-4D97-AF65-F5344CB8AC3E}">
        <p14:creationId xmlns:p14="http://schemas.microsoft.com/office/powerpoint/2010/main" val="34898776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Selecting page elements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5" y="2180496"/>
            <a:ext cx="11029616" cy="4363740"/>
          </a:xfrm>
        </p:spPr>
        <p:txBody>
          <a:bodyPr numCol="1" anchor="ctr">
            <a:normAutofit/>
          </a:bodyPr>
          <a:lstStyle/>
          <a:p>
            <a:pPr marL="0" indent="0" algn="l">
              <a:buNone/>
            </a:pPr>
            <a:r>
              <a:rPr lang="en-US" sz="1800" b="0" i="0" u="none" strike="noStrike" baseline="0" dirty="0">
                <a:latin typeface="BookAntiqua"/>
              </a:rPr>
              <a:t>The </a:t>
            </a:r>
            <a:r>
              <a:rPr lang="en-US" sz="1800" b="0" i="0" u="none" strike="noStrike" baseline="0" dirty="0">
                <a:latin typeface="Consolas" panose="020B0609020204030204" pitchFamily="49" charset="0"/>
              </a:rPr>
              <a:t>document </a:t>
            </a:r>
            <a:r>
              <a:rPr lang="en-US" sz="1800" b="0" i="0" u="none" strike="noStrike" baseline="0" dirty="0">
                <a:latin typeface="BookAntiqua"/>
              </a:rPr>
              <a:t>object contains many properties and methods. In order to work with elements on the page, you'll first have to find them. If you need to change the value of a certain paragraph, you'll have to grab this paragraph first. We call this selecting the paragraph. After selecting, we can start changing it.</a:t>
            </a:r>
          </a:p>
          <a:p>
            <a:pPr marL="0" indent="0" algn="l">
              <a:buNone/>
            </a:pPr>
            <a:r>
              <a:rPr lang="en-US" sz="1800" b="0" i="0" u="none" strike="noStrike" baseline="0" dirty="0">
                <a:latin typeface="BookAntiqua"/>
              </a:rPr>
              <a:t>To select page elements to use within your JavaScript code and in order to manipulate elements, you can use either the </a:t>
            </a:r>
            <a:r>
              <a:rPr lang="en-US" sz="1800" b="0" i="0" u="none" strike="noStrike" baseline="0" dirty="0" err="1">
                <a:latin typeface="Consolas" panose="020B0609020204030204" pitchFamily="49" charset="0"/>
              </a:rPr>
              <a:t>querySelector</a:t>
            </a:r>
            <a:r>
              <a:rPr lang="en-US" sz="1800" b="0" i="0" u="none" strike="noStrike" baseline="0" dirty="0">
                <a:latin typeface="Consolas" panose="020B0609020204030204" pitchFamily="49" charset="0"/>
              </a:rPr>
              <a:t>() </a:t>
            </a:r>
            <a:r>
              <a:rPr lang="en-US" sz="1800" b="0" i="0" u="none" strike="noStrike" baseline="0" dirty="0">
                <a:latin typeface="BookAntiqua"/>
              </a:rPr>
              <a:t>or </a:t>
            </a:r>
            <a:r>
              <a:rPr lang="en-US" sz="1800" b="0" i="0" u="none" strike="noStrike" baseline="0" dirty="0" err="1">
                <a:latin typeface="Consolas" panose="020B0609020204030204" pitchFamily="49" charset="0"/>
              </a:rPr>
              <a:t>querySelectorAll</a:t>
            </a:r>
            <a:r>
              <a:rPr lang="en-US" sz="1800" b="0" i="0" u="none" strike="noStrike" baseline="0" dirty="0">
                <a:latin typeface="Consolas" panose="020B0609020204030204" pitchFamily="49" charset="0"/>
              </a:rPr>
              <a:t>() </a:t>
            </a:r>
            <a:r>
              <a:rPr lang="en-US" sz="1800" b="0" i="0" u="none" strike="noStrike" baseline="0" dirty="0">
                <a:latin typeface="BookAntiqua"/>
              </a:rPr>
              <a:t>method. Both of these can be used to select page elements either by tag name, ID, or class.</a:t>
            </a:r>
          </a:p>
          <a:p>
            <a:pPr marL="0" indent="0" algn="l">
              <a:buNone/>
            </a:pPr>
            <a:r>
              <a:rPr lang="en-US" sz="1800" b="0" i="0" u="none" strike="noStrike" baseline="0" dirty="0">
                <a:latin typeface="BookAntiqua"/>
              </a:rPr>
              <a:t>The </a:t>
            </a:r>
            <a:r>
              <a:rPr lang="en-US" sz="1800" b="0" i="0" u="none" strike="noStrike" baseline="0" dirty="0" err="1">
                <a:latin typeface="Consolas" panose="020B0609020204030204" pitchFamily="49" charset="0"/>
              </a:rPr>
              <a:t>document.querySelector</a:t>
            </a:r>
            <a:r>
              <a:rPr lang="en-US" sz="1800" b="0" i="0" u="none" strike="noStrike" baseline="0" dirty="0">
                <a:latin typeface="Consolas" panose="020B0609020204030204" pitchFamily="49" charset="0"/>
              </a:rPr>
              <a:t>() </a:t>
            </a:r>
            <a:r>
              <a:rPr lang="en-US" sz="1800" b="0" i="0" u="none" strike="noStrike" baseline="0" dirty="0">
                <a:latin typeface="BookAntiqua"/>
              </a:rPr>
              <a:t>method will return the first element within the document that matches the specified selectors. If no matching page elements are found, the result </a:t>
            </a:r>
            <a:r>
              <a:rPr lang="en-US" sz="1800" b="0" i="0" u="none" strike="noStrike" baseline="0" dirty="0">
                <a:latin typeface="Consolas" panose="020B0609020204030204" pitchFamily="49" charset="0"/>
              </a:rPr>
              <a:t>null </a:t>
            </a:r>
            <a:r>
              <a:rPr lang="en-US" sz="1800" b="0" i="0" u="none" strike="noStrike" baseline="0" dirty="0">
                <a:latin typeface="BookAntiqua"/>
              </a:rPr>
              <a:t>is returned. To return multiple matching elements, you can use the method </a:t>
            </a:r>
            <a:r>
              <a:rPr lang="en-US" sz="1800" b="0" i="0" u="none" strike="noStrike" baseline="0" dirty="0" err="1">
                <a:latin typeface="Consolas" panose="020B0609020204030204" pitchFamily="49" charset="0"/>
              </a:rPr>
              <a:t>document.querySelectorAll</a:t>
            </a:r>
            <a:r>
              <a:rPr lang="en-US" sz="1800" b="0" i="0" u="none" strike="noStrike" baseline="0" dirty="0">
                <a:latin typeface="Consolas" panose="020B0609020204030204" pitchFamily="49" charset="0"/>
              </a:rPr>
              <a:t>()</a:t>
            </a:r>
            <a:r>
              <a:rPr lang="en-US" sz="1800" b="0" i="0" u="none" strike="noStrike" baseline="0" dirty="0">
                <a:latin typeface="BookAntiqua"/>
              </a:rPr>
              <a:t>.</a:t>
            </a:r>
            <a:endParaRPr lang="en-US" sz="1600" dirty="0">
              <a:latin typeface="Lora-Regular"/>
            </a:endParaRPr>
          </a:p>
        </p:txBody>
      </p:sp>
    </p:spTree>
    <p:extLst>
      <p:ext uri="{BB962C8B-B14F-4D97-AF65-F5344CB8AC3E}">
        <p14:creationId xmlns:p14="http://schemas.microsoft.com/office/powerpoint/2010/main" val="35240190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Selecting page elements</a:t>
            </a:r>
          </a:p>
        </p:txBody>
      </p:sp>
      <p:pic>
        <p:nvPicPr>
          <p:cNvPr id="5" name="Picture 4">
            <a:extLst>
              <a:ext uri="{FF2B5EF4-FFF2-40B4-BE49-F238E27FC236}">
                <a16:creationId xmlns:a16="http://schemas.microsoft.com/office/drawing/2014/main" id="{1307F17D-2708-4754-BC62-558CF3CCECAF}"/>
              </a:ext>
            </a:extLst>
          </p:cNvPr>
          <p:cNvPicPr>
            <a:picLocks noChangeAspect="1"/>
          </p:cNvPicPr>
          <p:nvPr/>
        </p:nvPicPr>
        <p:blipFill>
          <a:blip r:embed="rId2"/>
          <a:stretch>
            <a:fillRect/>
          </a:stretch>
        </p:blipFill>
        <p:spPr>
          <a:xfrm>
            <a:off x="6024282" y="2073417"/>
            <a:ext cx="5701554" cy="2711165"/>
          </a:xfrm>
          <a:prstGeom prst="rect">
            <a:avLst/>
          </a:prstGeom>
        </p:spPr>
      </p:pic>
      <p:pic>
        <p:nvPicPr>
          <p:cNvPr id="7" name="Picture 6">
            <a:extLst>
              <a:ext uri="{FF2B5EF4-FFF2-40B4-BE49-F238E27FC236}">
                <a16:creationId xmlns:a16="http://schemas.microsoft.com/office/drawing/2014/main" id="{5F4EE553-447B-4AE6-9E96-C92206D372F6}"/>
              </a:ext>
            </a:extLst>
          </p:cNvPr>
          <p:cNvPicPr>
            <a:picLocks noChangeAspect="1"/>
          </p:cNvPicPr>
          <p:nvPr/>
        </p:nvPicPr>
        <p:blipFill>
          <a:blip r:embed="rId3"/>
          <a:stretch>
            <a:fillRect/>
          </a:stretch>
        </p:blipFill>
        <p:spPr>
          <a:xfrm>
            <a:off x="1096775" y="5828740"/>
            <a:ext cx="8277225" cy="657225"/>
          </a:xfrm>
          <a:prstGeom prst="rect">
            <a:avLst/>
          </a:prstGeom>
        </p:spPr>
      </p:pic>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5" y="2180496"/>
            <a:ext cx="11046033" cy="4363740"/>
          </a:xfrm>
        </p:spPr>
        <p:txBody>
          <a:bodyPr numCol="1" anchor="t">
            <a:normAutofit/>
          </a:bodyPr>
          <a:lstStyle/>
          <a:p>
            <a:pPr marL="0" indent="0" algn="l">
              <a:buNone/>
            </a:pPr>
            <a:r>
              <a:rPr lang="en-US" sz="1800" b="0" i="0" u="none" strike="noStrike" baseline="0" dirty="0">
                <a:latin typeface="BookAntiqua"/>
              </a:rPr>
              <a:t>The </a:t>
            </a:r>
            <a:r>
              <a:rPr lang="en-US" sz="1800" b="0" i="0" u="none" strike="noStrike" baseline="0" dirty="0" err="1">
                <a:latin typeface="Consolas" panose="020B0609020204030204" pitchFamily="49" charset="0"/>
              </a:rPr>
              <a:t>querySelectorAll</a:t>
            </a:r>
            <a:r>
              <a:rPr lang="en-US" sz="1800" b="0" i="0" u="none" strike="noStrike" baseline="0" dirty="0">
                <a:latin typeface="Consolas" panose="020B0609020204030204" pitchFamily="49" charset="0"/>
              </a:rPr>
              <a:t>() </a:t>
            </a:r>
            <a:r>
              <a:rPr lang="en-US" sz="1800" b="0" i="0" u="none" strike="noStrike" baseline="0" dirty="0">
                <a:latin typeface="BookAntiqua"/>
              </a:rPr>
              <a:t>method will return a static </a:t>
            </a:r>
            <a:br>
              <a:rPr lang="en-US" sz="1800" b="0" i="0" u="none" strike="noStrike" baseline="0" dirty="0">
                <a:latin typeface="BookAntiqua"/>
              </a:rPr>
            </a:br>
            <a:r>
              <a:rPr lang="en-US" sz="1800" b="0" i="0" u="none" strike="noStrike" baseline="0" dirty="0" err="1">
                <a:latin typeface="Consolas" panose="020B0609020204030204" pitchFamily="49" charset="0"/>
              </a:rPr>
              <a:t>NodeList</a:t>
            </a:r>
            <a:r>
              <a:rPr lang="en-US" sz="1800" b="0" i="0" u="none" strike="noStrike" baseline="0" dirty="0">
                <a:latin typeface="BookAntiqua"/>
              </a:rPr>
              <a:t>, which represents a list of the document’s </a:t>
            </a:r>
            <a:br>
              <a:rPr lang="en-US" sz="1800" b="0" i="0" u="none" strike="noStrike" baseline="0" dirty="0">
                <a:latin typeface="BookAntiqua"/>
              </a:rPr>
            </a:br>
            <a:r>
              <a:rPr lang="en-US" sz="1800" b="0" i="0" u="none" strike="noStrike" baseline="0" dirty="0">
                <a:latin typeface="BookAntiqua"/>
              </a:rPr>
              <a:t>elements that match the specified group of selectors. </a:t>
            </a:r>
            <a:br>
              <a:rPr lang="en-US" sz="1800" b="0" i="0" u="none" strike="noStrike" baseline="0" dirty="0">
                <a:latin typeface="BookAntiqua"/>
              </a:rPr>
            </a:br>
            <a:r>
              <a:rPr lang="en-US" sz="1800" b="0" i="0" u="none" strike="noStrike" baseline="0" dirty="0">
                <a:latin typeface="BookAntiqua"/>
              </a:rPr>
              <a:t>We will demonstrate the usage of both </a:t>
            </a:r>
            <a:br>
              <a:rPr lang="en-US" sz="1800" b="0" i="0" u="none" strike="noStrike" baseline="0" dirty="0">
                <a:latin typeface="BookAntiqua"/>
              </a:rPr>
            </a:br>
            <a:r>
              <a:rPr lang="en-US" sz="1800" b="0" i="0" u="none" strike="noStrike" baseline="0" dirty="0" err="1">
                <a:latin typeface="Consolas" panose="020B0609020204030204" pitchFamily="49" charset="0"/>
              </a:rPr>
              <a:t>querySelector</a:t>
            </a:r>
            <a:r>
              <a:rPr lang="en-US" sz="1800" b="0" i="0" u="none" strike="noStrike" baseline="0" dirty="0">
                <a:latin typeface="Consolas" panose="020B0609020204030204" pitchFamily="49" charset="0"/>
              </a:rPr>
              <a:t>() </a:t>
            </a:r>
            <a:r>
              <a:rPr lang="en-US" sz="1800" b="0" i="0" u="none" strike="noStrike" baseline="0" dirty="0">
                <a:latin typeface="BookAntiqua"/>
              </a:rPr>
              <a:t>and </a:t>
            </a:r>
            <a:r>
              <a:rPr lang="en-US" sz="1800" b="0" i="0" u="none" strike="noStrike" baseline="0" dirty="0" err="1">
                <a:latin typeface="Consolas" panose="020B0609020204030204" pitchFamily="49" charset="0"/>
              </a:rPr>
              <a:t>querySelectorAll</a:t>
            </a:r>
            <a:r>
              <a:rPr lang="en-US" sz="1800" b="0" i="0" u="none" strike="noStrike" baseline="0" dirty="0">
                <a:latin typeface="Consolas" panose="020B0609020204030204" pitchFamily="49" charset="0"/>
              </a:rPr>
              <a:t>() </a:t>
            </a:r>
            <a:br>
              <a:rPr lang="en-US" sz="1800" b="0" i="0" u="none" strike="noStrike" baseline="0" dirty="0">
                <a:latin typeface="Consolas" panose="020B0609020204030204" pitchFamily="49" charset="0"/>
              </a:rPr>
            </a:br>
            <a:r>
              <a:rPr lang="en-US" sz="1800" b="0" i="0" u="none" strike="noStrike" baseline="0" dirty="0">
                <a:latin typeface="BookAntiqua"/>
              </a:rPr>
              <a:t>with the following HTML snippet:</a:t>
            </a:r>
          </a:p>
          <a:p>
            <a:pPr marL="0" indent="0" algn="l">
              <a:buNone/>
            </a:pPr>
            <a:endParaRPr lang="en-US" dirty="0">
              <a:latin typeface="BookAntiqua"/>
            </a:endParaRPr>
          </a:p>
          <a:p>
            <a:pPr marL="0" indent="0" algn="l">
              <a:buNone/>
            </a:pPr>
            <a:endParaRPr lang="en-US" sz="1600" dirty="0">
              <a:latin typeface="BookAntiqua"/>
            </a:endParaRPr>
          </a:p>
          <a:p>
            <a:pPr marL="0" indent="0" algn="l">
              <a:buNone/>
            </a:pPr>
            <a:endParaRPr lang="en-US" sz="1600" dirty="0">
              <a:latin typeface="BookAntiqua"/>
            </a:endParaRPr>
          </a:p>
          <a:p>
            <a:pPr marL="0" indent="0" algn="l">
              <a:buNone/>
            </a:pPr>
            <a:r>
              <a:rPr lang="en-US" sz="1800" b="0" i="0" u="none" strike="noStrike" baseline="0" dirty="0">
                <a:latin typeface="BookAntiqua"/>
              </a:rPr>
              <a:t>We are going to select the </a:t>
            </a:r>
            <a:r>
              <a:rPr lang="en-US" sz="1800" b="0" i="0" u="none" strike="noStrike" baseline="0" dirty="0">
                <a:latin typeface="Consolas" panose="020B0609020204030204" pitchFamily="49" charset="0"/>
              </a:rPr>
              <a:t>h1 </a:t>
            </a:r>
            <a:r>
              <a:rPr lang="en-US" sz="1800" b="0" i="0" u="none" strike="noStrike" baseline="0" dirty="0">
                <a:latin typeface="BookAntiqua"/>
              </a:rPr>
              <a:t>element with </a:t>
            </a:r>
            <a:r>
              <a:rPr lang="en-US" sz="1800" b="0" i="0" u="none" strike="noStrike" baseline="0" dirty="0" err="1">
                <a:latin typeface="Consolas" panose="020B0609020204030204" pitchFamily="49" charset="0"/>
              </a:rPr>
              <a:t>querySelector</a:t>
            </a:r>
            <a:r>
              <a:rPr lang="en-US" sz="1800" b="0" i="0" u="none" strike="noStrike" baseline="0" dirty="0">
                <a:latin typeface="Consolas" panose="020B0609020204030204" pitchFamily="49" charset="0"/>
              </a:rPr>
              <a:t>()</a:t>
            </a:r>
            <a:r>
              <a:rPr lang="en-US" sz="1800" b="0" i="0" u="none" strike="noStrike" baseline="0" dirty="0">
                <a:latin typeface="BookAntiqua"/>
              </a:rPr>
              <a:t>. Therefore, if there is more than one, it will just grab the first:</a:t>
            </a:r>
            <a:endParaRPr lang="en-US" sz="1600" dirty="0">
              <a:latin typeface="Lora-Regular"/>
            </a:endParaRPr>
          </a:p>
        </p:txBody>
      </p:sp>
    </p:spTree>
    <p:extLst>
      <p:ext uri="{BB962C8B-B14F-4D97-AF65-F5344CB8AC3E}">
        <p14:creationId xmlns:p14="http://schemas.microsoft.com/office/powerpoint/2010/main" val="35868204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Selecting page elements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5" y="2180495"/>
            <a:ext cx="11046033" cy="4211339"/>
          </a:xfrm>
        </p:spPr>
        <p:txBody>
          <a:bodyPr numCol="1" anchor="ctr">
            <a:normAutofit/>
          </a:bodyPr>
          <a:lstStyle/>
          <a:p>
            <a:pPr marL="0" indent="0" algn="l">
              <a:buNone/>
            </a:pPr>
            <a:r>
              <a:rPr lang="en-US" sz="1800" b="0" i="0" u="none" strike="noStrike" baseline="0" dirty="0">
                <a:solidFill>
                  <a:srgbClr val="000000"/>
                </a:solidFill>
                <a:latin typeface="BookAntiqua"/>
              </a:rPr>
              <a:t>If you want to select multiple elements, you can use </a:t>
            </a:r>
            <a:r>
              <a:rPr lang="en-US" sz="1800" b="0" i="0" u="none" strike="noStrike" baseline="0" dirty="0" err="1">
                <a:solidFill>
                  <a:srgbClr val="000000"/>
                </a:solidFill>
                <a:latin typeface="Consolas" panose="020B0609020204030204" pitchFamily="49" charset="0"/>
              </a:rPr>
              <a:t>querySelectorAll</a:t>
            </a:r>
            <a:r>
              <a:rPr lang="en-US" sz="1800" b="0" i="0" u="none" strike="noStrike" baseline="0" dirty="0">
                <a:solidFill>
                  <a:srgbClr val="000000"/>
                </a:solidFill>
                <a:latin typeface="Consolas" panose="020B0609020204030204" pitchFamily="49" charset="0"/>
              </a:rPr>
              <a:t>()</a:t>
            </a:r>
            <a:r>
              <a:rPr lang="en-US" sz="1800" b="0" i="0" u="none" strike="noStrike" baseline="0" dirty="0">
                <a:solidFill>
                  <a:srgbClr val="000000"/>
                </a:solidFill>
                <a:latin typeface="BookAntiqua"/>
              </a:rPr>
              <a:t>. This method is going to return all the elements that match the selector in an array. In this example, we are going to look for instances of the </a:t>
            </a:r>
            <a:r>
              <a:rPr lang="en-US" sz="1800" b="0" i="0" u="none" strike="noStrike" baseline="0" dirty="0">
                <a:solidFill>
                  <a:srgbClr val="000000"/>
                </a:solidFill>
                <a:latin typeface="Consolas" panose="020B0609020204030204" pitchFamily="49" charset="0"/>
              </a:rPr>
              <a:t>output </a:t>
            </a:r>
            <a:r>
              <a:rPr lang="en-US" sz="1800" b="0" i="0" u="none" strike="noStrike" baseline="0" dirty="0">
                <a:solidFill>
                  <a:srgbClr val="000000"/>
                </a:solidFill>
                <a:latin typeface="BookAntiqua"/>
              </a:rPr>
              <a:t>class, which is done by prepending the class name with a dot.</a:t>
            </a:r>
          </a:p>
          <a:p>
            <a:pPr marL="0" indent="0" algn="l">
              <a:buNone/>
            </a:pPr>
            <a:endParaRPr lang="en-US" sz="1800" b="0" i="0" u="none" strike="noStrike" baseline="0"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solidFill>
                  <a:srgbClr val="000000"/>
                </a:solidFill>
                <a:latin typeface="BookAntiqua"/>
              </a:rPr>
              <a:t>After selecting, you can start using the dynamic features of the DOM: you can manipulate the elements using JavaScript. Content can be changed in the same way a variable's contents can be, elements can be removed or added, and styles can be adjusted. This can all be done with JavaScript and the way the user interacts with the page can affect this. We have seen the two most common methods to select in the DOM here, </a:t>
            </a:r>
            <a:r>
              <a:rPr lang="en-US" sz="1800" b="0" i="0" u="none" strike="noStrike" baseline="0" dirty="0" err="1">
                <a:solidFill>
                  <a:srgbClr val="000000"/>
                </a:solidFill>
                <a:latin typeface="Consolas" panose="020B0609020204030204" pitchFamily="49" charset="0"/>
              </a:rPr>
              <a:t>querySelector</a:t>
            </a:r>
            <a:r>
              <a:rPr lang="en-US" sz="1800" b="0" i="0" u="none" strike="noStrike" baseline="0" dirty="0">
                <a:solidFill>
                  <a:srgbClr val="000000"/>
                </a:solidFill>
                <a:latin typeface="Consolas" panose="020B0609020204030204" pitchFamily="49" charset="0"/>
              </a:rPr>
              <a:t>() </a:t>
            </a:r>
            <a:r>
              <a:rPr lang="en-US" sz="1800" b="0" i="0" u="none" strike="noStrike" baseline="0" dirty="0">
                <a:solidFill>
                  <a:srgbClr val="000000"/>
                </a:solidFill>
                <a:latin typeface="BookAntiqua"/>
              </a:rPr>
              <a:t>and </a:t>
            </a:r>
            <a:r>
              <a:rPr lang="en-US" sz="1800" b="0" i="0" u="none" strike="noStrike" baseline="0" dirty="0" err="1">
                <a:solidFill>
                  <a:srgbClr val="000000"/>
                </a:solidFill>
                <a:latin typeface="Consolas" panose="020B0609020204030204" pitchFamily="49" charset="0"/>
              </a:rPr>
              <a:t>querySelectorAll</a:t>
            </a:r>
            <a:r>
              <a:rPr lang="en-US" sz="1800" b="0" i="0" u="none" strike="noStrike" baseline="0" dirty="0">
                <a:solidFill>
                  <a:srgbClr val="000000"/>
                </a:solidFill>
                <a:latin typeface="Consolas" panose="020B0609020204030204" pitchFamily="49" charset="0"/>
              </a:rPr>
              <a:t>()</a:t>
            </a:r>
            <a:r>
              <a:rPr lang="en-US" sz="1800" b="0" i="0" u="none" strike="noStrike" baseline="0" dirty="0">
                <a:solidFill>
                  <a:srgbClr val="000000"/>
                </a:solidFill>
                <a:latin typeface="BookAntiqua"/>
              </a:rPr>
              <a:t>. You can actually select any element you might need with these. There are lots more, which you'll encounter in the next chapter, along with many of the ways the DOM can be manipulated.</a:t>
            </a:r>
            <a:endParaRPr lang="en-US" sz="1600" dirty="0">
              <a:latin typeface="Lora-Regular"/>
            </a:endParaRPr>
          </a:p>
        </p:txBody>
      </p:sp>
      <p:pic>
        <p:nvPicPr>
          <p:cNvPr id="6" name="Picture 5">
            <a:extLst>
              <a:ext uri="{FF2B5EF4-FFF2-40B4-BE49-F238E27FC236}">
                <a16:creationId xmlns:a16="http://schemas.microsoft.com/office/drawing/2014/main" id="{E1D9067A-6310-4E7B-9BCE-56EFE8D2D847}"/>
              </a:ext>
            </a:extLst>
          </p:cNvPr>
          <p:cNvPicPr>
            <a:picLocks noChangeAspect="1"/>
          </p:cNvPicPr>
          <p:nvPr/>
        </p:nvPicPr>
        <p:blipFill>
          <a:blip r:embed="rId2"/>
          <a:stretch>
            <a:fillRect/>
          </a:stretch>
        </p:blipFill>
        <p:spPr>
          <a:xfrm>
            <a:off x="1943100" y="3505114"/>
            <a:ext cx="8305800" cy="781050"/>
          </a:xfrm>
          <a:prstGeom prst="rect">
            <a:avLst/>
          </a:prstGeom>
        </p:spPr>
      </p:pic>
    </p:spTree>
    <p:extLst>
      <p:ext uri="{BB962C8B-B14F-4D97-AF65-F5344CB8AC3E}">
        <p14:creationId xmlns:p14="http://schemas.microsoft.com/office/powerpoint/2010/main" val="3337141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F7539-6A81-4902-8CF1-48332478322C}"/>
              </a:ext>
            </a:extLst>
          </p:cNvPr>
          <p:cNvSpPr>
            <a:spLocks noGrp="1"/>
          </p:cNvSpPr>
          <p:nvPr>
            <p:ph type="title"/>
          </p:nvPr>
        </p:nvSpPr>
        <p:spPr/>
        <p:txBody>
          <a:bodyPr/>
          <a:lstStyle/>
          <a:p>
            <a:r>
              <a:rPr lang="en-US" dirty="0"/>
              <a:t>HTML crash course</a:t>
            </a:r>
          </a:p>
        </p:txBody>
      </p:sp>
      <p:sp>
        <p:nvSpPr>
          <p:cNvPr id="3" name="Content Placeholder 2">
            <a:extLst>
              <a:ext uri="{FF2B5EF4-FFF2-40B4-BE49-F238E27FC236}">
                <a16:creationId xmlns:a16="http://schemas.microsoft.com/office/drawing/2014/main" id="{2FA6C437-B13D-480F-9532-A2A419812394}"/>
              </a:ext>
            </a:extLst>
          </p:cNvPr>
          <p:cNvSpPr>
            <a:spLocks noGrp="1"/>
          </p:cNvSpPr>
          <p:nvPr>
            <p:ph idx="1"/>
          </p:nvPr>
        </p:nvSpPr>
        <p:spPr/>
        <p:txBody>
          <a:bodyPr anchor="t"/>
          <a:lstStyle/>
          <a:p>
            <a:pPr marL="0" indent="0" algn="l">
              <a:buNone/>
            </a:pPr>
            <a:r>
              <a:rPr lang="en-US" sz="1800" b="1" i="0" u="none" strike="noStrike" baseline="0" dirty="0">
                <a:latin typeface="BookAntiqua-Bold"/>
              </a:rPr>
              <a:t>Hyper-Text Markup Language </a:t>
            </a:r>
            <a:r>
              <a:rPr lang="en-US" sz="1800" b="0" i="0" u="none" strike="noStrike" baseline="0" dirty="0">
                <a:latin typeface="BookAntiqua"/>
              </a:rPr>
              <a:t>(</a:t>
            </a:r>
            <a:r>
              <a:rPr lang="en-US" sz="1800" b="1" i="0" u="none" strike="noStrike" baseline="0" dirty="0">
                <a:latin typeface="BookAntiqua-Bold"/>
              </a:rPr>
              <a:t>HTML</a:t>
            </a:r>
            <a:r>
              <a:rPr lang="en-US" sz="1800" b="0" i="0" u="none" strike="noStrike" baseline="0" dirty="0">
                <a:latin typeface="BookAntiqua"/>
              </a:rPr>
              <a:t>) is the language that shapes the content of web pages. Web browsers understand HTML code and represent it in the format we are used to seeing: web pages. Here is a little very basic HTML example:</a:t>
            </a:r>
            <a:endParaRPr lang="en-US" dirty="0"/>
          </a:p>
        </p:txBody>
      </p:sp>
      <p:pic>
        <p:nvPicPr>
          <p:cNvPr id="5" name="Picture 4">
            <a:extLst>
              <a:ext uri="{FF2B5EF4-FFF2-40B4-BE49-F238E27FC236}">
                <a16:creationId xmlns:a16="http://schemas.microsoft.com/office/drawing/2014/main" id="{2F9D8CA0-FED6-4BF0-85BD-F7EBB11394D5}"/>
              </a:ext>
            </a:extLst>
          </p:cNvPr>
          <p:cNvPicPr>
            <a:picLocks noChangeAspect="1"/>
          </p:cNvPicPr>
          <p:nvPr/>
        </p:nvPicPr>
        <p:blipFill>
          <a:blip r:embed="rId2"/>
          <a:stretch>
            <a:fillRect/>
          </a:stretch>
        </p:blipFill>
        <p:spPr>
          <a:xfrm>
            <a:off x="1519236" y="3429000"/>
            <a:ext cx="9153525" cy="2657475"/>
          </a:xfrm>
          <a:prstGeom prst="rect">
            <a:avLst/>
          </a:prstGeom>
        </p:spPr>
      </p:pic>
    </p:spTree>
    <p:extLst>
      <p:ext uri="{BB962C8B-B14F-4D97-AF65-F5344CB8AC3E}">
        <p14:creationId xmlns:p14="http://schemas.microsoft.com/office/powerpoint/2010/main" val="3039022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normAutofit/>
          </a:bodyPr>
          <a:lstStyle/>
          <a:p>
            <a:r>
              <a:rPr lang="en-US" sz="2400" dirty="0"/>
              <a:t>Practice exercise 9.3</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2043954"/>
            <a:ext cx="11029616" cy="4598894"/>
          </a:xfrm>
        </p:spPr>
        <p:txBody>
          <a:bodyPr numCol="1" anchor="t">
            <a:normAutofit/>
          </a:bodyPr>
          <a:lstStyle/>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Select a page element and update the content, change the style, and add attributes. Create an HTML file containing a page element with a class of </a:t>
            </a:r>
            <a:r>
              <a:rPr lang="en-US" sz="1800" b="0" i="0" u="none" strike="noStrike" baseline="0" dirty="0">
                <a:latin typeface="Consolas" panose="020B0609020204030204" pitchFamily="49" charset="0"/>
              </a:rPr>
              <a:t>output </a:t>
            </a:r>
            <a:r>
              <a:rPr lang="en-US" sz="1800" b="0" i="0" u="none" strike="noStrike" baseline="0" dirty="0">
                <a:latin typeface="BookAntiqua"/>
              </a:rPr>
              <a:t>using the following code template:</a:t>
            </a:r>
            <a:endParaRPr lang="en-US" sz="1600" dirty="0">
              <a:latin typeface="Lora-Regular"/>
            </a:endParaRPr>
          </a:p>
        </p:txBody>
      </p:sp>
      <p:pic>
        <p:nvPicPr>
          <p:cNvPr id="6" name="Picture 5">
            <a:extLst>
              <a:ext uri="{FF2B5EF4-FFF2-40B4-BE49-F238E27FC236}">
                <a16:creationId xmlns:a16="http://schemas.microsoft.com/office/drawing/2014/main" id="{0E1DEB61-C234-44E4-BC3E-1BC38E9F3186}"/>
              </a:ext>
            </a:extLst>
          </p:cNvPr>
          <p:cNvPicPr>
            <a:picLocks noChangeAspect="1"/>
          </p:cNvPicPr>
          <p:nvPr/>
        </p:nvPicPr>
        <p:blipFill>
          <a:blip r:embed="rId2"/>
          <a:stretch>
            <a:fillRect/>
          </a:stretch>
        </p:blipFill>
        <p:spPr>
          <a:xfrm>
            <a:off x="1938337" y="3969684"/>
            <a:ext cx="8315325" cy="2343150"/>
          </a:xfrm>
          <a:prstGeom prst="rect">
            <a:avLst/>
          </a:prstGeom>
        </p:spPr>
      </p:pic>
    </p:spTree>
    <p:extLst>
      <p:ext uri="{BB962C8B-B14F-4D97-AF65-F5344CB8AC3E}">
        <p14:creationId xmlns:p14="http://schemas.microsoft.com/office/powerpoint/2010/main" val="15734363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normAutofit/>
          </a:bodyPr>
          <a:lstStyle/>
          <a:p>
            <a:r>
              <a:rPr lang="en-US" sz="2400" dirty="0"/>
              <a:t>Practice exercise 9.3</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2043954"/>
            <a:ext cx="11029616" cy="4598894"/>
          </a:xfrm>
        </p:spPr>
        <p:txBody>
          <a:bodyPr numCol="1" anchor="ctr">
            <a:normAutofit/>
          </a:bodyPr>
          <a:lstStyle/>
          <a:p>
            <a:pPr marL="0" indent="0" algn="l">
              <a:buNone/>
            </a:pPr>
            <a:r>
              <a:rPr lang="en-US" sz="1800" b="0" i="0" u="none" strike="noStrike" baseline="0" dirty="0">
                <a:latin typeface="BookAntiqua"/>
              </a:rPr>
              <a:t>Within the </a:t>
            </a:r>
            <a:r>
              <a:rPr lang="en-US" sz="1800" b="0" i="0" u="none" strike="noStrike" baseline="0" dirty="0">
                <a:latin typeface="Consolas" panose="020B0609020204030204" pitchFamily="49" charset="0"/>
              </a:rPr>
              <a:t>script </a:t>
            </a:r>
            <a:r>
              <a:rPr lang="en-US" sz="1800" b="0" i="0" u="none" strike="noStrike" baseline="0" dirty="0">
                <a:latin typeface="BookAntiqua"/>
              </a:rPr>
              <a:t>tags, make the following changes to the output element:</a:t>
            </a:r>
          </a:p>
          <a:p>
            <a:pPr marL="666900" lvl="1" indent="-342900">
              <a:buFont typeface="+mj-lt"/>
              <a:buAutoNum type="arabicPeriod"/>
            </a:pPr>
            <a:r>
              <a:rPr lang="en-US" sz="1800" b="0" i="0" u="none" strike="noStrike" baseline="0" dirty="0">
                <a:latin typeface="BookAntiqua"/>
              </a:rPr>
              <a:t>Select the page element as a JavaScript object.</a:t>
            </a:r>
          </a:p>
          <a:p>
            <a:pPr marL="666900" lvl="1" indent="-342900">
              <a:buFont typeface="+mj-lt"/>
              <a:buAutoNum type="arabicPeriod"/>
            </a:pPr>
            <a:r>
              <a:rPr lang="en-US" sz="1800" b="0" i="0" u="none" strike="noStrike" baseline="0" dirty="0">
                <a:latin typeface="BookAntiqua"/>
              </a:rPr>
              <a:t>Update the </a:t>
            </a:r>
            <a:r>
              <a:rPr lang="en-US" sz="1800" b="0" i="0" u="none" strike="noStrike" baseline="0" dirty="0" err="1">
                <a:latin typeface="Consolas" panose="020B0609020204030204" pitchFamily="49" charset="0"/>
              </a:rPr>
              <a:t>textContent</a:t>
            </a:r>
            <a:r>
              <a:rPr lang="en-US" sz="1800" b="0" i="0" u="none" strike="noStrike" baseline="0" dirty="0">
                <a:latin typeface="Consolas" panose="020B0609020204030204" pitchFamily="49" charset="0"/>
              </a:rPr>
              <a:t> </a:t>
            </a:r>
            <a:r>
              <a:rPr lang="en-US" sz="1800" b="0" i="0" u="none" strike="noStrike" baseline="0" dirty="0">
                <a:latin typeface="BookAntiqua"/>
              </a:rPr>
              <a:t>property of the selected page element.</a:t>
            </a:r>
          </a:p>
          <a:p>
            <a:pPr marL="666900" lvl="1" indent="-342900">
              <a:buFont typeface="+mj-lt"/>
              <a:buAutoNum type="arabicPeriod"/>
            </a:pPr>
            <a:r>
              <a:rPr lang="en-US" sz="1800" b="0" i="0" u="none" strike="noStrike" baseline="0" dirty="0">
                <a:latin typeface="BookAntiqua"/>
              </a:rPr>
              <a:t>Using the </a:t>
            </a:r>
            <a:r>
              <a:rPr lang="en-US" sz="1800" b="0" i="0" u="none" strike="noStrike" baseline="0" dirty="0" err="1">
                <a:latin typeface="Consolas" panose="020B0609020204030204" pitchFamily="49" charset="0"/>
              </a:rPr>
              <a:t>classList</a:t>
            </a:r>
            <a:r>
              <a:rPr lang="en-US" sz="1800" b="0" i="0" u="none" strike="noStrike" baseline="0" dirty="0" err="1">
                <a:latin typeface="BookAntiqua"/>
              </a:rPr>
              <a:t>.</a:t>
            </a:r>
            <a:r>
              <a:rPr lang="en-US" sz="1800" b="0" i="0" u="none" strike="noStrike" baseline="0" dirty="0" err="1">
                <a:latin typeface="Consolas" panose="020B0609020204030204" pitchFamily="49" charset="0"/>
              </a:rPr>
              <a:t>add</a:t>
            </a:r>
            <a:r>
              <a:rPr lang="en-US" sz="1800" b="0" i="0" u="none" strike="noStrike" baseline="0" dirty="0">
                <a:latin typeface="Consolas" panose="020B0609020204030204" pitchFamily="49" charset="0"/>
              </a:rPr>
              <a:t> </a:t>
            </a:r>
            <a:r>
              <a:rPr lang="en-US" sz="1800" b="0" i="0" u="none" strike="noStrike" baseline="0" dirty="0">
                <a:latin typeface="BookAntiqua"/>
              </a:rPr>
              <a:t>object method, add a class of </a:t>
            </a:r>
            <a:r>
              <a:rPr lang="en-US" sz="1800" b="0" i="0" u="none" strike="noStrike" baseline="0" dirty="0">
                <a:latin typeface="Consolas" panose="020B0609020204030204" pitchFamily="49" charset="0"/>
              </a:rPr>
              <a:t>red </a:t>
            </a:r>
            <a:r>
              <a:rPr lang="en-US" sz="1800" b="0" i="0" u="none" strike="noStrike" baseline="0" dirty="0">
                <a:latin typeface="BookAntiqua"/>
              </a:rPr>
              <a:t>to the element.</a:t>
            </a:r>
          </a:p>
          <a:p>
            <a:pPr marL="666900" lvl="1" indent="-342900">
              <a:buFont typeface="+mj-lt"/>
              <a:buAutoNum type="arabicPeriod"/>
            </a:pPr>
            <a:r>
              <a:rPr lang="en-US" sz="1800" b="0" i="0" u="none" strike="noStrike" baseline="0" dirty="0">
                <a:latin typeface="BookAntiqua"/>
              </a:rPr>
              <a:t>Update the </a:t>
            </a:r>
            <a:r>
              <a:rPr lang="en-US" sz="1800" b="0" i="0" u="none" strike="noStrike" baseline="0" dirty="0">
                <a:latin typeface="Consolas" panose="020B0609020204030204" pitchFamily="49" charset="0"/>
              </a:rPr>
              <a:t>id </a:t>
            </a:r>
            <a:r>
              <a:rPr lang="en-US" sz="1800" b="0" i="0" u="none" strike="noStrike" baseline="0" dirty="0">
                <a:latin typeface="BookAntiqua"/>
              </a:rPr>
              <a:t>property of the element to </a:t>
            </a:r>
            <a:r>
              <a:rPr lang="en-US" sz="1800" b="0" i="0" u="none" strike="noStrike" baseline="0" dirty="0">
                <a:latin typeface="Consolas" panose="020B0609020204030204" pitchFamily="49" charset="0"/>
              </a:rPr>
              <a:t>tester</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Through the </a:t>
            </a:r>
            <a:r>
              <a:rPr lang="en-US" sz="1800" b="0" i="0" u="none" strike="noStrike" baseline="0" dirty="0">
                <a:latin typeface="Consolas" panose="020B0609020204030204" pitchFamily="49" charset="0"/>
              </a:rPr>
              <a:t>style </a:t>
            </a:r>
            <a:r>
              <a:rPr lang="en-US" sz="1800" b="0" i="0" u="none" strike="noStrike" baseline="0" dirty="0">
                <a:latin typeface="BookAntiqua"/>
              </a:rPr>
              <a:t>object, add a </a:t>
            </a:r>
            <a:r>
              <a:rPr lang="en-US" sz="1800" b="0" i="0" u="none" strike="noStrike" baseline="0" dirty="0" err="1">
                <a:latin typeface="Consolas" panose="020B0609020204030204" pitchFamily="49" charset="0"/>
              </a:rPr>
              <a:t>backgroundColor</a:t>
            </a:r>
            <a:r>
              <a:rPr lang="en-US" sz="1800" b="0" i="0" u="none" strike="noStrike" baseline="0" dirty="0">
                <a:latin typeface="Consolas" panose="020B0609020204030204" pitchFamily="49" charset="0"/>
              </a:rPr>
              <a:t> </a:t>
            </a:r>
            <a:r>
              <a:rPr lang="en-US" sz="1800" b="0" i="0" u="none" strike="noStrike" baseline="0" dirty="0">
                <a:latin typeface="BookAntiqua"/>
              </a:rPr>
              <a:t>property of </a:t>
            </a:r>
            <a:r>
              <a:rPr lang="en-US" sz="1800" b="0" i="0" u="none" strike="noStrike" baseline="0" dirty="0">
                <a:latin typeface="Consolas" panose="020B0609020204030204" pitchFamily="49" charset="0"/>
              </a:rPr>
              <a:t>red </a:t>
            </a:r>
            <a:r>
              <a:rPr lang="en-US" sz="1800" b="0" i="0" u="none" strike="noStrike" baseline="0" dirty="0">
                <a:latin typeface="BookAntiqua"/>
              </a:rPr>
              <a:t>to the page element.</a:t>
            </a:r>
          </a:p>
          <a:p>
            <a:pPr marL="666900" lvl="1" indent="-342900">
              <a:buFont typeface="+mj-lt"/>
              <a:buAutoNum type="arabicPeriod"/>
            </a:pPr>
            <a:r>
              <a:rPr lang="en-US" sz="1800" b="0" i="0" u="none" strike="noStrike" baseline="0" dirty="0">
                <a:latin typeface="BookAntiqua"/>
              </a:rPr>
              <a:t>Get the document URL via </a:t>
            </a:r>
            <a:r>
              <a:rPr lang="en-US" sz="1800" b="0" i="0" u="none" strike="noStrike" baseline="0" dirty="0">
                <a:latin typeface="Consolas" panose="020B0609020204030204" pitchFamily="49" charset="0"/>
              </a:rPr>
              <a:t>document.URL </a:t>
            </a:r>
            <a:r>
              <a:rPr lang="en-US" sz="1800" b="0" i="0" u="none" strike="noStrike" baseline="0" dirty="0">
                <a:latin typeface="BookAntiqua"/>
              </a:rPr>
              <a:t>and update the text of the output element to contain the value of the document URL. You can log it in the console first to ensure you have the correct value.</a:t>
            </a:r>
            <a:endParaRPr lang="en-US" dirty="0">
              <a:latin typeface="Lora-Regular"/>
            </a:endParaRPr>
          </a:p>
        </p:txBody>
      </p:sp>
    </p:spTree>
    <p:extLst>
      <p:ext uri="{BB962C8B-B14F-4D97-AF65-F5344CB8AC3E}">
        <p14:creationId xmlns:p14="http://schemas.microsoft.com/office/powerpoint/2010/main" val="27755818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Manipulating HTML elements with JavaScript</a:t>
            </a:r>
          </a:p>
        </p:txBody>
      </p:sp>
      <p:sp>
        <p:nvSpPr>
          <p:cNvPr id="6" name="Content Placeholder 5">
            <a:extLst>
              <a:ext uri="{FF2B5EF4-FFF2-40B4-BE49-F238E27FC236}">
                <a16:creationId xmlns:a16="http://schemas.microsoft.com/office/drawing/2014/main" id="{E4F9CF5B-8DF4-4E68-ACB9-A5CD03BA29FA}"/>
              </a:ext>
            </a:extLst>
          </p:cNvPr>
          <p:cNvSpPr>
            <a:spLocks noGrp="1"/>
          </p:cNvSpPr>
          <p:nvPr>
            <p:ph idx="1"/>
          </p:nvPr>
        </p:nvSpPr>
        <p:spPr>
          <a:xfrm>
            <a:off x="581192" y="2010895"/>
            <a:ext cx="11029615" cy="4629150"/>
          </a:xfrm>
        </p:spPr>
        <p:txBody>
          <a:bodyPr anchor="t">
            <a:normAutofit/>
          </a:bodyPr>
          <a:lstStyle/>
          <a:p>
            <a:pPr marL="0" indent="0">
              <a:buNone/>
            </a:pPr>
            <a:endParaRPr lang="en-US" sz="1800" b="0" i="0" u="none" strike="noStrike" baseline="0" dirty="0">
              <a:latin typeface="BookAntiqua"/>
            </a:endParaRPr>
          </a:p>
          <a:p>
            <a:pPr marL="0" indent="0">
              <a:buNone/>
            </a:pPr>
            <a:endParaRPr lang="en-US" dirty="0">
              <a:latin typeface="BookAntiqua"/>
            </a:endParaRPr>
          </a:p>
          <a:p>
            <a:pPr marL="0" indent="0">
              <a:buNone/>
            </a:pPr>
            <a:r>
              <a:rPr lang="en-US" sz="1800" b="0" i="0" u="none" strike="noStrike" baseline="0" dirty="0">
                <a:latin typeface="BookAntiqua"/>
              </a:rPr>
              <a:t>Take the HTML code below:</a:t>
            </a:r>
            <a:endParaRPr lang="en-US" dirty="0"/>
          </a:p>
        </p:txBody>
      </p:sp>
      <p:pic>
        <p:nvPicPr>
          <p:cNvPr id="4" name="Picture 3">
            <a:extLst>
              <a:ext uri="{FF2B5EF4-FFF2-40B4-BE49-F238E27FC236}">
                <a16:creationId xmlns:a16="http://schemas.microsoft.com/office/drawing/2014/main" id="{2C5C7913-37E9-4FB0-94B5-8C59FA3D98E9}"/>
              </a:ext>
            </a:extLst>
          </p:cNvPr>
          <p:cNvPicPr>
            <a:picLocks noChangeAspect="1"/>
          </p:cNvPicPr>
          <p:nvPr/>
        </p:nvPicPr>
        <p:blipFill>
          <a:blip r:embed="rId2"/>
          <a:stretch>
            <a:fillRect/>
          </a:stretch>
        </p:blipFill>
        <p:spPr>
          <a:xfrm>
            <a:off x="1909761" y="3284724"/>
            <a:ext cx="8372475" cy="2619375"/>
          </a:xfrm>
          <a:prstGeom prst="rect">
            <a:avLst/>
          </a:prstGeom>
        </p:spPr>
      </p:pic>
    </p:spTree>
    <p:extLst>
      <p:ext uri="{BB962C8B-B14F-4D97-AF65-F5344CB8AC3E}">
        <p14:creationId xmlns:p14="http://schemas.microsoft.com/office/powerpoint/2010/main" val="42119952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Manipulating HTML elements with JavaScript</a:t>
            </a:r>
          </a:p>
        </p:txBody>
      </p:sp>
      <p:sp>
        <p:nvSpPr>
          <p:cNvPr id="6" name="Content Placeholder 5">
            <a:extLst>
              <a:ext uri="{FF2B5EF4-FFF2-40B4-BE49-F238E27FC236}">
                <a16:creationId xmlns:a16="http://schemas.microsoft.com/office/drawing/2014/main" id="{E4F9CF5B-8DF4-4E68-ACB9-A5CD03BA29FA}"/>
              </a:ext>
            </a:extLst>
          </p:cNvPr>
          <p:cNvSpPr>
            <a:spLocks noGrp="1"/>
          </p:cNvSpPr>
          <p:nvPr>
            <p:ph idx="1"/>
          </p:nvPr>
        </p:nvSpPr>
        <p:spPr>
          <a:xfrm>
            <a:off x="581192" y="2010895"/>
            <a:ext cx="11029616" cy="4629150"/>
          </a:xfrm>
        </p:spPr>
        <p:txBody>
          <a:bodyPr anchor="ctr">
            <a:normAutofit/>
          </a:bodyPr>
          <a:lstStyle/>
          <a:p>
            <a:pPr marL="0" indent="0" algn="l">
              <a:buNone/>
            </a:pPr>
            <a:r>
              <a:rPr lang="en-US" sz="1800" b="0" i="0" u="none" strike="noStrike" baseline="0" dirty="0">
                <a:latin typeface="BookAntiqua"/>
              </a:rPr>
              <a:t>Take the following steps (and experiment further) to understand how HTML elements can be manipulated with JavaScript code.</a:t>
            </a:r>
          </a:p>
          <a:p>
            <a:pPr marL="666900" lvl="1" indent="-342900">
              <a:buFont typeface="+mj-lt"/>
              <a:buAutoNum type="arabicPeriod"/>
            </a:pPr>
            <a:r>
              <a:rPr lang="en-US" sz="1800" b="0" i="0" u="none" strike="noStrike" baseline="0" dirty="0">
                <a:latin typeface="BookAntiqua"/>
              </a:rPr>
              <a:t>Select the element with the class </a:t>
            </a:r>
            <a:r>
              <a:rPr lang="en-US" sz="1800" b="0" i="0" u="none" strike="noStrike" baseline="0" dirty="0">
                <a:latin typeface="Consolas" panose="020B0609020204030204" pitchFamily="49" charset="0"/>
              </a:rPr>
              <a:t>output</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Create another JavaScript object called </a:t>
            </a:r>
            <a:r>
              <a:rPr lang="en-US" sz="1800" b="0" i="0" u="none" strike="noStrike" baseline="0" dirty="0" err="1">
                <a:latin typeface="Consolas" panose="020B0609020204030204" pitchFamily="49" charset="0"/>
              </a:rPr>
              <a:t>mainList</a:t>
            </a:r>
            <a:r>
              <a:rPr lang="en-US" sz="1800" b="0" i="0" u="none" strike="noStrike" baseline="0" dirty="0">
                <a:latin typeface="Consolas" panose="020B0609020204030204" pitchFamily="49" charset="0"/>
              </a:rPr>
              <a:t> </a:t>
            </a:r>
            <a:r>
              <a:rPr lang="en-US" sz="1800" b="0" i="0" u="none" strike="noStrike" baseline="0" dirty="0">
                <a:latin typeface="BookAntiqua"/>
              </a:rPr>
              <a:t>and select only the </a:t>
            </a:r>
            <a:r>
              <a:rPr lang="en-US" sz="1800" b="0" i="0" u="none" strike="noStrike" baseline="0" dirty="0">
                <a:latin typeface="Consolas" panose="020B0609020204030204" pitchFamily="49" charset="0"/>
              </a:rPr>
              <a:t>ul </a:t>
            </a:r>
            <a:r>
              <a:rPr lang="en-US" sz="1800" b="0" i="0" u="none" strike="noStrike" baseline="0" dirty="0">
                <a:latin typeface="BookAntiqua"/>
              </a:rPr>
              <a:t>tag that is within the </a:t>
            </a:r>
            <a:r>
              <a:rPr lang="en-US" sz="1800" b="0" i="0" u="none" strike="noStrike" baseline="0" dirty="0">
                <a:latin typeface="Consolas" panose="020B0609020204030204" pitchFamily="49" charset="0"/>
              </a:rPr>
              <a:t>output </a:t>
            </a:r>
            <a:r>
              <a:rPr lang="en-US" sz="1800" b="0" i="0" u="none" strike="noStrike" baseline="0" dirty="0">
                <a:latin typeface="BookAntiqua"/>
              </a:rPr>
              <a:t>element. Update the ID of that </a:t>
            </a:r>
            <a:r>
              <a:rPr lang="en-US" sz="1800" b="0" i="0" u="none" strike="noStrike" baseline="0" dirty="0">
                <a:latin typeface="Consolas" panose="020B0609020204030204" pitchFamily="49" charset="0"/>
              </a:rPr>
              <a:t>ul </a:t>
            </a:r>
            <a:r>
              <a:rPr lang="en-US" sz="1800" b="0" i="0" u="none" strike="noStrike" baseline="0" dirty="0">
                <a:latin typeface="BookAntiqua"/>
              </a:rPr>
              <a:t>tag to </a:t>
            </a:r>
            <a:r>
              <a:rPr lang="en-US" sz="1800" b="0" i="0" u="none" strike="noStrike" baseline="0" dirty="0" err="1">
                <a:latin typeface="Consolas" panose="020B0609020204030204" pitchFamily="49" charset="0"/>
              </a:rPr>
              <a:t>mainList</a:t>
            </a:r>
            <a:r>
              <a:rPr lang="en-US" sz="1800" b="0" i="0" u="none" strike="noStrike" baseline="0" dirty="0">
                <a:latin typeface="BookAntiqua"/>
              </a:rPr>
              <a:t>. </a:t>
            </a:r>
          </a:p>
          <a:p>
            <a:pPr marL="666900" lvl="1" indent="-342900">
              <a:buFont typeface="+mj-lt"/>
              <a:buAutoNum type="arabicPeriod"/>
            </a:pPr>
            <a:r>
              <a:rPr lang="en-US" sz="1800" b="0" i="0" u="none" strike="noStrike" baseline="0" dirty="0">
                <a:latin typeface="BookAntiqua"/>
              </a:rPr>
              <a:t>Search for the </a:t>
            </a:r>
            <a:r>
              <a:rPr lang="en-US" sz="1800" b="0" i="0" u="none" strike="noStrike" baseline="0" dirty="0" err="1">
                <a:latin typeface="Consolas" panose="020B0609020204030204" pitchFamily="49" charset="0"/>
              </a:rPr>
              <a:t>tagName</a:t>
            </a:r>
            <a:r>
              <a:rPr lang="en-US" sz="1800" b="0" i="0" u="none" strike="noStrike" baseline="0" dirty="0">
                <a:latin typeface="Consolas" panose="020B0609020204030204" pitchFamily="49" charset="0"/>
              </a:rPr>
              <a:t> </a:t>
            </a:r>
            <a:r>
              <a:rPr lang="en-US" sz="1800" b="0" i="0" u="none" strike="noStrike" baseline="0" dirty="0">
                <a:latin typeface="BookAntiqua"/>
              </a:rPr>
              <a:t>of each </a:t>
            </a:r>
            <a:r>
              <a:rPr lang="en-US" sz="1800" b="0" i="0" u="none" strike="noStrike" baseline="0" dirty="0">
                <a:latin typeface="Consolas" panose="020B0609020204030204" pitchFamily="49" charset="0"/>
              </a:rPr>
              <a:t>div</a:t>
            </a:r>
            <a:r>
              <a:rPr lang="en-US" sz="1800" b="0" i="0" u="none" strike="noStrike" baseline="0" dirty="0">
                <a:latin typeface="BookAntiqua"/>
              </a:rPr>
              <a:t>, and output them into the console as an array.</a:t>
            </a:r>
          </a:p>
          <a:p>
            <a:pPr marL="666900" lvl="1" indent="-342900">
              <a:buFont typeface="+mj-lt"/>
              <a:buAutoNum type="arabicPeriod"/>
            </a:pPr>
            <a:r>
              <a:rPr lang="en-US" sz="1800" b="0" i="0" u="none" strike="noStrike" baseline="0" dirty="0">
                <a:latin typeface="BookAntiqua"/>
              </a:rPr>
              <a:t>Using a </a:t>
            </a:r>
            <a:r>
              <a:rPr lang="en-US" sz="1800" b="0" i="0" u="none" strike="noStrike" baseline="0" dirty="0">
                <a:latin typeface="Consolas" panose="020B0609020204030204" pitchFamily="49" charset="0"/>
              </a:rPr>
              <a:t>for </a:t>
            </a:r>
            <a:r>
              <a:rPr lang="en-US" sz="1800" b="0" i="0" u="none" strike="noStrike" baseline="0" dirty="0">
                <a:latin typeface="BookAntiqua"/>
              </a:rPr>
              <a:t>loop, set the ID of each of the </a:t>
            </a:r>
            <a:r>
              <a:rPr lang="en-US" sz="1800" b="0" i="0" u="none" strike="noStrike" baseline="0" dirty="0">
                <a:latin typeface="Consolas" panose="020B0609020204030204" pitchFamily="49" charset="0"/>
              </a:rPr>
              <a:t>div </a:t>
            </a:r>
            <a:r>
              <a:rPr lang="en-US" sz="1800" b="0" i="0" u="none" strike="noStrike" baseline="0" dirty="0">
                <a:latin typeface="BookAntiqua"/>
              </a:rPr>
              <a:t>tags to </a:t>
            </a:r>
            <a:r>
              <a:rPr lang="en-US" sz="1800" b="0" i="0" u="none" strike="noStrike" baseline="0" dirty="0">
                <a:latin typeface="Consolas" panose="020B0609020204030204" pitchFamily="49" charset="0"/>
              </a:rPr>
              <a:t>id </a:t>
            </a:r>
            <a:r>
              <a:rPr lang="en-US" sz="1800" b="0" i="0" u="none" strike="noStrike" baseline="0" dirty="0">
                <a:latin typeface="BookAntiqua"/>
              </a:rPr>
              <a:t>with a numeric value of the order they appear within output. Still within the loop, alternate the color of the contents of each element in </a:t>
            </a:r>
            <a:r>
              <a:rPr lang="en-US" sz="1800" b="0" i="0" u="none" strike="noStrike" baseline="0" dirty="0">
                <a:latin typeface="Consolas" panose="020B0609020204030204" pitchFamily="49" charset="0"/>
              </a:rPr>
              <a:t>output </a:t>
            </a:r>
            <a:r>
              <a:rPr lang="en-US" sz="1800" b="0" i="0" u="none" strike="noStrike" baseline="0" dirty="0">
                <a:latin typeface="BookAntiqua"/>
              </a:rPr>
              <a:t>to be red or blue.</a:t>
            </a:r>
            <a:endParaRPr lang="en-US" sz="1800" dirty="0"/>
          </a:p>
        </p:txBody>
      </p:sp>
    </p:spTree>
    <p:extLst>
      <p:ext uri="{BB962C8B-B14F-4D97-AF65-F5344CB8AC3E}">
        <p14:creationId xmlns:p14="http://schemas.microsoft.com/office/powerpoint/2010/main" val="5398337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Self-check quiz</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008094"/>
            <a:ext cx="11029615" cy="4509247"/>
          </a:xfrm>
        </p:spPr>
        <p:txBody>
          <a:bodyPr anchor="ctr">
            <a:normAutofit/>
          </a:bodyPr>
          <a:lstStyle/>
          <a:p>
            <a:pPr marL="666900" lvl="1" indent="-342900">
              <a:buFont typeface="+mj-lt"/>
              <a:buAutoNum type="arabicPeriod"/>
            </a:pPr>
            <a:r>
              <a:rPr lang="en-US" sz="1800" b="0" i="0" u="none" strike="noStrike" baseline="0" dirty="0">
                <a:latin typeface="BookAntiqua"/>
              </a:rPr>
              <a:t>Go to your favorite website and open the browser console. Type </a:t>
            </a:r>
            <a:r>
              <a:rPr lang="en-US" sz="1800" b="0" i="0" u="none" strike="noStrike" baseline="0" dirty="0">
                <a:latin typeface="Consolas" panose="020B0609020204030204" pitchFamily="49" charset="0"/>
              </a:rPr>
              <a:t>document. body</a:t>
            </a:r>
            <a:r>
              <a:rPr lang="en-US" sz="1800" b="0" i="0" u="none" strike="noStrike" baseline="0" dirty="0">
                <a:latin typeface="BookAntiqua"/>
              </a:rPr>
              <a:t>. What do you see in the console?</a:t>
            </a:r>
          </a:p>
          <a:p>
            <a:pPr marL="666900" lvl="1" indent="-342900">
              <a:buFont typeface="+mj-lt"/>
              <a:buAutoNum type="arabicPeriod"/>
            </a:pPr>
            <a:r>
              <a:rPr lang="en-US" sz="1800" b="0" i="0" u="none" strike="noStrike" baseline="0" dirty="0">
                <a:latin typeface="BookAntiqua"/>
              </a:rPr>
              <a:t>As we know, with objects, we can write to the property value and assign a new value with the assignment operator. Update the </a:t>
            </a:r>
            <a:r>
              <a:rPr lang="en-US" sz="1800" b="0" i="0" u="none" strike="noStrike" baseline="0" dirty="0" err="1">
                <a:latin typeface="Consolas" panose="020B0609020204030204" pitchFamily="49" charset="0"/>
              </a:rPr>
              <a:t>textContent</a:t>
            </a:r>
            <a:r>
              <a:rPr lang="en-US" sz="1800" b="0" i="0" u="none" strike="noStrike" baseline="0" dirty="0">
                <a:latin typeface="Consolas" panose="020B0609020204030204" pitchFamily="49" charset="0"/>
              </a:rPr>
              <a:t> </a:t>
            </a:r>
            <a:r>
              <a:rPr lang="en-US" sz="1800" b="0" i="0" u="none" strike="noStrike" baseline="0" dirty="0">
                <a:latin typeface="BookAntiqua"/>
              </a:rPr>
              <a:t>property of the </a:t>
            </a:r>
            <a:r>
              <a:rPr lang="en-US" sz="1800" b="0" i="0" u="none" strike="noStrike" baseline="0" dirty="0" err="1">
                <a:latin typeface="Consolas" panose="020B0609020204030204" pitchFamily="49" charset="0"/>
              </a:rPr>
              <a:t>document.body</a:t>
            </a:r>
            <a:r>
              <a:rPr lang="en-US" sz="1800" b="0" i="0" u="none" strike="noStrike" baseline="0" dirty="0">
                <a:latin typeface="Consolas" panose="020B0609020204030204" pitchFamily="49" charset="0"/>
              </a:rPr>
              <a:t> </a:t>
            </a:r>
            <a:r>
              <a:rPr lang="en-US" sz="1800" b="0" i="0" u="none" strike="noStrike" baseline="0" dirty="0">
                <a:latin typeface="BookAntiqua"/>
              </a:rPr>
              <a:t>object on a web page of your choosing to contain the string </a:t>
            </a:r>
            <a:r>
              <a:rPr lang="en-US" sz="1800" b="0" i="0" u="none" strike="noStrike" baseline="0" dirty="0">
                <a:latin typeface="Consolas" panose="020B0609020204030204" pitchFamily="49" charset="0"/>
              </a:rPr>
              <a:t>Hello World</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Use what we learned about objects to list out BOM object properties and values. Try it on the </a:t>
            </a:r>
            <a:r>
              <a:rPr lang="en-US" sz="1800" b="0" i="0" u="none" strike="noStrike" baseline="0" dirty="0">
                <a:latin typeface="Consolas" panose="020B0609020204030204" pitchFamily="49" charset="0"/>
              </a:rPr>
              <a:t>document </a:t>
            </a:r>
            <a:r>
              <a:rPr lang="en-US" sz="1800" b="0" i="0" u="none" strike="noStrike" baseline="0" dirty="0">
                <a:latin typeface="BookAntiqua"/>
              </a:rPr>
              <a:t>object.</a:t>
            </a:r>
          </a:p>
          <a:p>
            <a:pPr marL="666900" lvl="1" indent="-342900">
              <a:buFont typeface="+mj-lt"/>
              <a:buAutoNum type="arabicPeriod"/>
            </a:pPr>
            <a:r>
              <a:rPr lang="en-US" sz="1800" b="0" i="0" u="none" strike="noStrike" baseline="0" dirty="0">
                <a:latin typeface="BookAntiqua"/>
              </a:rPr>
              <a:t>Now do the same for the </a:t>
            </a:r>
            <a:r>
              <a:rPr lang="en-US" sz="1800" b="0" i="0" u="none" strike="noStrike" baseline="0" dirty="0">
                <a:latin typeface="Consolas" panose="020B0609020204030204" pitchFamily="49" charset="0"/>
              </a:rPr>
              <a:t>window </a:t>
            </a:r>
            <a:r>
              <a:rPr lang="en-US" sz="1800" b="0" i="0" u="none" strike="noStrike" baseline="0" dirty="0">
                <a:latin typeface="BookAntiqua"/>
              </a:rPr>
              <a:t>object.</a:t>
            </a:r>
          </a:p>
          <a:p>
            <a:pPr marL="666900" lvl="1" indent="-342900">
              <a:buFont typeface="+mj-lt"/>
              <a:buAutoNum type="arabicPeriod"/>
            </a:pPr>
            <a:r>
              <a:rPr lang="en-US" sz="1800" b="0" i="0" u="none" strike="noStrike" baseline="0" dirty="0">
                <a:latin typeface="BookAntiqua"/>
              </a:rPr>
              <a:t>Create an HTML file with an </a:t>
            </a:r>
            <a:r>
              <a:rPr lang="en-US" sz="1800" b="0" i="0" u="none" strike="noStrike" baseline="0" dirty="0">
                <a:latin typeface="Consolas" panose="020B0609020204030204" pitchFamily="49" charset="0"/>
              </a:rPr>
              <a:t>h1 </a:t>
            </a:r>
            <a:r>
              <a:rPr lang="en-US" sz="1800" b="0" i="0" u="none" strike="noStrike" baseline="0" dirty="0">
                <a:latin typeface="BookAntiqua"/>
              </a:rPr>
              <a:t>tag. Use JavaScript and select the page element with the </a:t>
            </a:r>
            <a:r>
              <a:rPr lang="en-US" sz="1800" b="0" i="0" u="none" strike="noStrike" baseline="0" dirty="0">
                <a:latin typeface="Consolas" panose="020B0609020204030204" pitchFamily="49" charset="0"/>
              </a:rPr>
              <a:t>h1 </a:t>
            </a:r>
            <a:r>
              <a:rPr lang="en-US" sz="1800" b="0" i="0" u="none" strike="noStrike" baseline="0" dirty="0">
                <a:latin typeface="BookAntiqua"/>
              </a:rPr>
              <a:t>tag and assign the element into a variable. Update the </a:t>
            </a:r>
            <a:r>
              <a:rPr lang="en-US" sz="1800" b="0" i="0" u="none" strike="noStrike" baseline="0" dirty="0" err="1">
                <a:latin typeface="Consolas" panose="020B0609020204030204" pitchFamily="49" charset="0"/>
              </a:rPr>
              <a:t>textContent</a:t>
            </a:r>
            <a:r>
              <a:rPr lang="en-US" sz="1800" b="0" i="0" u="none" strike="noStrike" baseline="0" dirty="0">
                <a:latin typeface="Consolas" panose="020B0609020204030204" pitchFamily="49" charset="0"/>
              </a:rPr>
              <a:t> </a:t>
            </a:r>
            <a:r>
              <a:rPr lang="en-US" sz="1800" b="0" i="0" u="none" strike="noStrike" baseline="0" dirty="0">
                <a:latin typeface="BookAntiqua"/>
              </a:rPr>
              <a:t>property of the variable to </a:t>
            </a:r>
            <a:r>
              <a:rPr lang="en-US" sz="1800" b="0" i="0" u="none" strike="noStrike" baseline="0" dirty="0">
                <a:latin typeface="Consolas" panose="020B0609020204030204" pitchFamily="49" charset="0"/>
              </a:rPr>
              <a:t>Hello World</a:t>
            </a:r>
            <a:r>
              <a:rPr lang="en-US" sz="1800" b="0" i="0" u="none" strike="noStrike" baseline="0" dirty="0">
                <a:latin typeface="BookAntiqua"/>
              </a:rPr>
              <a:t>.</a:t>
            </a:r>
            <a:endParaRPr lang="en-US" sz="1800" b="0" i="0" u="none" strike="noStrike" baseline="0" dirty="0">
              <a:solidFill>
                <a:srgbClr val="FFFFFF"/>
              </a:solidFill>
              <a:latin typeface="FrutigerLTStd-Black"/>
            </a:endParaRPr>
          </a:p>
        </p:txBody>
      </p:sp>
    </p:spTree>
    <p:extLst>
      <p:ext uri="{BB962C8B-B14F-4D97-AF65-F5344CB8AC3E}">
        <p14:creationId xmlns:p14="http://schemas.microsoft.com/office/powerpoint/2010/main" val="10113142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normAutofit/>
          </a:bodyPr>
          <a:lstStyle/>
          <a:p>
            <a:r>
              <a:rPr lang="en-US" sz="2400" dirty="0"/>
              <a:t>Summary</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013408"/>
            <a:ext cx="11029615" cy="4584616"/>
          </a:xfrm>
        </p:spPr>
        <p:txBody>
          <a:bodyPr numCol="1" anchor="ctr">
            <a:normAutofit/>
          </a:bodyPr>
          <a:lstStyle/>
          <a:p>
            <a:pPr marL="0" indent="0" algn="l">
              <a:buNone/>
            </a:pPr>
            <a:r>
              <a:rPr lang="en-US" sz="1800" b="0" i="0" u="none" strike="noStrike" baseline="0" dirty="0">
                <a:latin typeface="BookAntiqua"/>
              </a:rPr>
              <a:t>We started this chapter with the basics of HTML. We learned that HTML consists of elements and that these elements can contain other elements. Elements have a tag that specifies the type of element they are and they can have attributes that alter the element or add some metadata to the element. These attributes can be used by JavaScript.</a:t>
            </a:r>
          </a:p>
          <a:p>
            <a:pPr marL="0" indent="0" algn="l">
              <a:buNone/>
            </a:pPr>
            <a:r>
              <a:rPr lang="en-US" sz="1800" b="0" i="0" u="none" strike="noStrike" baseline="0" dirty="0">
                <a:latin typeface="BookAntiqua"/>
              </a:rPr>
              <a:t>We then had a look at the BOM, which represents the window of the browser that is being used for the web page and contains other objects, such as the </a:t>
            </a:r>
            <a:r>
              <a:rPr lang="en-US" sz="1800" b="0" i="0" u="none" strike="noStrike" baseline="0" dirty="0">
                <a:latin typeface="Consolas" panose="020B0609020204030204" pitchFamily="49" charset="0"/>
              </a:rPr>
              <a:t>history</a:t>
            </a:r>
            <a:r>
              <a:rPr lang="en-US" sz="1800" b="0" i="0" u="none" strike="noStrike" baseline="0" dirty="0">
                <a:latin typeface="BookAntiqua"/>
              </a:rPr>
              <a:t>, </a:t>
            </a:r>
            <a:r>
              <a:rPr lang="en-US" sz="1800" b="0" i="0" u="none" strike="noStrike" baseline="0" dirty="0">
                <a:latin typeface="Consolas" panose="020B0609020204030204" pitchFamily="49" charset="0"/>
              </a:rPr>
              <a:t>location</a:t>
            </a:r>
            <a:r>
              <a:rPr lang="en-US" sz="1800" b="0" i="0" u="none" strike="noStrike" baseline="0" dirty="0">
                <a:latin typeface="BookAntiqua"/>
              </a:rPr>
              <a:t>, </a:t>
            </a:r>
            <a:r>
              <a:rPr lang="en-US" sz="1800" b="0" i="0" u="none" strike="noStrike" baseline="0" dirty="0">
                <a:latin typeface="Consolas" panose="020B0609020204030204" pitchFamily="49" charset="0"/>
              </a:rPr>
              <a:t>navigator</a:t>
            </a:r>
            <a:r>
              <a:rPr lang="en-US" sz="1800" b="0" i="0" u="none" strike="noStrike" baseline="0" dirty="0">
                <a:latin typeface="BookAntiqua"/>
              </a:rPr>
              <a:t>, and </a:t>
            </a:r>
            <a:r>
              <a:rPr lang="en-US" sz="1800" b="0" i="0" u="none" strike="noStrike" baseline="0" dirty="0">
                <a:latin typeface="Consolas" panose="020B0609020204030204" pitchFamily="49" charset="0"/>
              </a:rPr>
              <a:t>document </a:t>
            </a:r>
            <a:r>
              <a:rPr lang="en-US" sz="1800" b="0" i="0" u="none" strike="noStrike" baseline="0" dirty="0">
                <a:latin typeface="BookAntiqua"/>
              </a:rPr>
              <a:t>objects. The </a:t>
            </a:r>
            <a:r>
              <a:rPr lang="en-US" sz="1800" b="0" i="0" u="none" strike="noStrike" baseline="0" dirty="0">
                <a:latin typeface="Consolas" panose="020B0609020204030204" pitchFamily="49" charset="0"/>
              </a:rPr>
              <a:t>document </a:t>
            </a:r>
            <a:r>
              <a:rPr lang="en-US" sz="1800" b="0" i="0" u="none" strike="noStrike" baseline="0" dirty="0">
                <a:latin typeface="BookAntiqua"/>
              </a:rPr>
              <a:t>object is referred to as the DOM, which is what you are most likely to be working with. The document contains the HTML elements of the web page.</a:t>
            </a:r>
          </a:p>
          <a:p>
            <a:pPr marL="0" indent="0" algn="l">
              <a:buNone/>
            </a:pPr>
            <a:r>
              <a:rPr lang="en-US" sz="1800" b="0" i="0" u="none" strike="noStrike" baseline="0" dirty="0">
                <a:latin typeface="BookAntiqua"/>
              </a:rPr>
              <a:t>We also started to consider how we can select document elements and use these to manipulate the web page. This is what we'll continue exploring in the next chapter!</a:t>
            </a:r>
            <a:endParaRPr lang="en-US" sz="1800" b="0" i="0" u="none" strike="noStrike" baseline="0" dirty="0">
              <a:solidFill>
                <a:srgbClr val="000000"/>
              </a:solidFill>
              <a:latin typeface="JansonTextLTStd-Roman"/>
            </a:endParaRPr>
          </a:p>
        </p:txBody>
      </p:sp>
    </p:spTree>
    <p:extLst>
      <p:ext uri="{BB962C8B-B14F-4D97-AF65-F5344CB8AC3E}">
        <p14:creationId xmlns:p14="http://schemas.microsoft.com/office/powerpoint/2010/main" val="2447118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F7539-6A81-4902-8CF1-48332478322C}"/>
              </a:ext>
            </a:extLst>
          </p:cNvPr>
          <p:cNvSpPr>
            <a:spLocks noGrp="1"/>
          </p:cNvSpPr>
          <p:nvPr>
            <p:ph type="title"/>
          </p:nvPr>
        </p:nvSpPr>
        <p:spPr/>
        <p:txBody>
          <a:bodyPr/>
          <a:lstStyle/>
          <a:p>
            <a:r>
              <a:rPr lang="en-US" dirty="0"/>
              <a:t>HTML crash course</a:t>
            </a:r>
          </a:p>
        </p:txBody>
      </p:sp>
      <p:sp>
        <p:nvSpPr>
          <p:cNvPr id="3" name="Content Placeholder 2">
            <a:extLst>
              <a:ext uri="{FF2B5EF4-FFF2-40B4-BE49-F238E27FC236}">
                <a16:creationId xmlns:a16="http://schemas.microsoft.com/office/drawing/2014/main" id="{2FA6C437-B13D-480F-9532-A2A419812394}"/>
              </a:ext>
            </a:extLst>
          </p:cNvPr>
          <p:cNvSpPr>
            <a:spLocks noGrp="1"/>
          </p:cNvSpPr>
          <p:nvPr>
            <p:ph idx="1"/>
          </p:nvPr>
        </p:nvSpPr>
        <p:spPr>
          <a:xfrm>
            <a:off x="581192" y="2180496"/>
            <a:ext cx="11029615" cy="4543033"/>
          </a:xfrm>
        </p:spPr>
        <p:txBody>
          <a:bodyPr anchor="t"/>
          <a:lstStyle/>
          <a:p>
            <a:pPr marL="0" indent="0" algn="l">
              <a:buNone/>
            </a:pPr>
            <a:r>
              <a:rPr lang="en-US" sz="1800" b="0" i="0" u="none" strike="noStrike" baseline="0" dirty="0">
                <a:latin typeface="BookAntiqua"/>
              </a:rPr>
              <a:t>This is what this basic web page looks like:</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HTML code consists of elements. These elements contain a tag and attributes. We will explain these fundamental concepts in the coming sections.</a:t>
            </a:r>
            <a:endParaRPr lang="en-US" dirty="0"/>
          </a:p>
        </p:txBody>
      </p:sp>
      <p:pic>
        <p:nvPicPr>
          <p:cNvPr id="6" name="Picture 5">
            <a:extLst>
              <a:ext uri="{FF2B5EF4-FFF2-40B4-BE49-F238E27FC236}">
                <a16:creationId xmlns:a16="http://schemas.microsoft.com/office/drawing/2014/main" id="{781ACF06-5047-4CDF-9F0D-FE586E96372F}"/>
              </a:ext>
            </a:extLst>
          </p:cNvPr>
          <p:cNvPicPr>
            <a:picLocks noChangeAspect="1"/>
          </p:cNvPicPr>
          <p:nvPr/>
        </p:nvPicPr>
        <p:blipFill>
          <a:blip r:embed="rId2"/>
          <a:stretch>
            <a:fillRect/>
          </a:stretch>
        </p:blipFill>
        <p:spPr>
          <a:xfrm>
            <a:off x="1344146" y="2662797"/>
            <a:ext cx="9163050" cy="3038475"/>
          </a:xfrm>
          <a:prstGeom prst="rect">
            <a:avLst/>
          </a:prstGeom>
        </p:spPr>
      </p:pic>
    </p:spTree>
    <p:extLst>
      <p:ext uri="{BB962C8B-B14F-4D97-AF65-F5344CB8AC3E}">
        <p14:creationId xmlns:p14="http://schemas.microsoft.com/office/powerpoint/2010/main" val="846247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C54E-010F-411C-904E-076E27835FC0}"/>
              </a:ext>
            </a:extLst>
          </p:cNvPr>
          <p:cNvSpPr>
            <a:spLocks noGrp="1"/>
          </p:cNvSpPr>
          <p:nvPr>
            <p:ph type="title"/>
          </p:nvPr>
        </p:nvSpPr>
        <p:spPr/>
        <p:txBody>
          <a:bodyPr/>
          <a:lstStyle/>
          <a:p>
            <a:r>
              <a:rPr lang="en-US" dirty="0"/>
              <a:t>HTML elements</a:t>
            </a:r>
          </a:p>
        </p:txBody>
      </p:sp>
      <p:sp>
        <p:nvSpPr>
          <p:cNvPr id="5" name="Content Placeholder 4">
            <a:extLst>
              <a:ext uri="{FF2B5EF4-FFF2-40B4-BE49-F238E27FC236}">
                <a16:creationId xmlns:a16="http://schemas.microsoft.com/office/drawing/2014/main" id="{DBCC5324-8DAD-4A6A-814E-57B86814AF70}"/>
              </a:ext>
            </a:extLst>
          </p:cNvPr>
          <p:cNvSpPr>
            <a:spLocks noGrp="1"/>
          </p:cNvSpPr>
          <p:nvPr>
            <p:ph idx="1"/>
          </p:nvPr>
        </p:nvSpPr>
        <p:spPr/>
        <p:txBody>
          <a:bodyPr/>
          <a:lstStyle/>
          <a:p>
            <a:pPr marL="0" indent="0" algn="l">
              <a:buNone/>
            </a:pPr>
            <a:r>
              <a:rPr lang="en-US" sz="1800" b="0" i="0" u="none" strike="noStrike" baseline="0" dirty="0">
                <a:latin typeface="BookAntiqua"/>
              </a:rPr>
              <a:t>As you can see, HTML consists of words between </a:t>
            </a:r>
            <a:r>
              <a:rPr lang="en-US" sz="1800" b="0" i="0" u="none" strike="noStrike" baseline="0" dirty="0">
                <a:latin typeface="Consolas" panose="020B0609020204030204" pitchFamily="49" charset="0"/>
              </a:rPr>
              <a:t>&lt;angle brackets&gt;</a:t>
            </a:r>
            <a:r>
              <a:rPr lang="en-US" sz="1800" b="0" i="0" u="none" strike="noStrike" baseline="0" dirty="0">
                <a:latin typeface="BookAntiqua"/>
              </a:rPr>
              <a:t>, or elements. Any element that gets opened needs to be closed. We open with </a:t>
            </a:r>
            <a:r>
              <a:rPr lang="en-US" sz="1800" b="0" i="0" u="none" strike="noStrike" baseline="0" dirty="0">
                <a:latin typeface="Consolas" panose="020B0609020204030204" pitchFamily="49" charset="0"/>
              </a:rPr>
              <a:t>&lt;</a:t>
            </a:r>
            <a:r>
              <a:rPr lang="en-US" sz="1800" b="0" i="0" u="none" strike="noStrike" baseline="0" dirty="0" err="1">
                <a:latin typeface="Consolas" panose="020B0609020204030204" pitchFamily="49" charset="0"/>
              </a:rPr>
              <a:t>elementname</a:t>
            </a:r>
            <a:r>
              <a:rPr lang="en-US" sz="1800" b="0" i="0" u="none" strike="noStrike" baseline="0" dirty="0">
                <a:latin typeface="Consolas" panose="020B0609020204030204" pitchFamily="49" charset="0"/>
              </a:rPr>
              <a:t>&gt; </a:t>
            </a:r>
            <a:r>
              <a:rPr lang="en-US" sz="1800" b="0" i="0" u="none" strike="noStrike" baseline="0" dirty="0">
                <a:latin typeface="BookAntiqua"/>
              </a:rPr>
              <a:t>and we close with </a:t>
            </a:r>
            <a:r>
              <a:rPr lang="en-US" sz="1800" b="0" i="0" u="none" strike="noStrike" baseline="0" dirty="0">
                <a:latin typeface="Consolas" panose="020B0609020204030204" pitchFamily="49" charset="0"/>
              </a:rPr>
              <a:t>&lt;/</a:t>
            </a:r>
            <a:r>
              <a:rPr lang="en-US" sz="1800" b="0" i="0" u="none" strike="noStrike" baseline="0" dirty="0" err="1">
                <a:latin typeface="Consolas" panose="020B0609020204030204" pitchFamily="49" charset="0"/>
              </a:rPr>
              <a:t>elementname</a:t>
            </a:r>
            <a:r>
              <a:rPr lang="en-US" sz="1800" b="0" i="0" u="none" strike="noStrike" baseline="0" dirty="0">
                <a:latin typeface="Consolas" panose="020B0609020204030204" pitchFamily="49" charset="0"/>
              </a:rPr>
              <a:t>&gt;</a:t>
            </a:r>
            <a:r>
              <a:rPr lang="en-US" sz="1800" b="0" i="0" u="none" strike="noStrike" baseline="0" dirty="0">
                <a:latin typeface="BookAntiqua"/>
              </a:rPr>
              <a:t>.</a:t>
            </a:r>
          </a:p>
          <a:p>
            <a:pPr marL="0" indent="0" algn="l">
              <a:buNone/>
            </a:pPr>
            <a:r>
              <a:rPr lang="en-US" sz="1800" b="0" i="0" u="none" strike="noStrike" baseline="0" dirty="0">
                <a:latin typeface="BookAntiqua"/>
              </a:rPr>
              <a:t>Everything in between that is part of the element. There are a few exceptions with regards to the closing, but you will run into them at your own pace. In the previous example we had multiple elements, including these two. It is an element with the tag </a:t>
            </a:r>
            <a:r>
              <a:rPr lang="en-US" sz="1800" b="0" i="0" u="none" strike="noStrike" baseline="0" dirty="0">
                <a:latin typeface="Consolas" panose="020B0609020204030204" pitchFamily="49" charset="0"/>
              </a:rPr>
              <a:t>body </a:t>
            </a:r>
            <a:r>
              <a:rPr lang="en-US" sz="1800" b="0" i="0" u="none" strike="noStrike" baseline="0" dirty="0">
                <a:latin typeface="BookAntiqua"/>
              </a:rPr>
              <a:t>and an inner element with the tag </a:t>
            </a:r>
            <a:r>
              <a:rPr lang="en-US" sz="1800" b="0" i="0" u="none" strike="noStrike" baseline="0" dirty="0">
                <a:latin typeface="Consolas" panose="020B0609020204030204" pitchFamily="49" charset="0"/>
              </a:rPr>
              <a:t>p</a:t>
            </a:r>
            <a:r>
              <a:rPr lang="en-US" sz="1800" b="0" i="0" u="none" strike="noStrike" baseline="0" dirty="0">
                <a:latin typeface="BookAntiqua"/>
              </a:rPr>
              <a:t>:</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p>
        </p:txBody>
      </p:sp>
      <p:pic>
        <p:nvPicPr>
          <p:cNvPr id="7" name="Picture 6">
            <a:extLst>
              <a:ext uri="{FF2B5EF4-FFF2-40B4-BE49-F238E27FC236}">
                <a16:creationId xmlns:a16="http://schemas.microsoft.com/office/drawing/2014/main" id="{08353B32-92CC-44A4-9198-04DB251D8C8E}"/>
              </a:ext>
            </a:extLst>
          </p:cNvPr>
          <p:cNvPicPr>
            <a:picLocks noChangeAspect="1"/>
          </p:cNvPicPr>
          <p:nvPr/>
        </p:nvPicPr>
        <p:blipFill>
          <a:blip r:embed="rId2"/>
          <a:stretch>
            <a:fillRect/>
          </a:stretch>
        </p:blipFill>
        <p:spPr>
          <a:xfrm>
            <a:off x="1533524" y="4530257"/>
            <a:ext cx="9124950" cy="1114425"/>
          </a:xfrm>
          <a:prstGeom prst="rect">
            <a:avLst/>
          </a:prstGeom>
        </p:spPr>
      </p:pic>
    </p:spTree>
    <p:extLst>
      <p:ext uri="{BB962C8B-B14F-4D97-AF65-F5344CB8AC3E}">
        <p14:creationId xmlns:p14="http://schemas.microsoft.com/office/powerpoint/2010/main" val="33089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C54E-010F-411C-904E-076E27835FC0}"/>
              </a:ext>
            </a:extLst>
          </p:cNvPr>
          <p:cNvSpPr>
            <a:spLocks noGrp="1"/>
          </p:cNvSpPr>
          <p:nvPr>
            <p:ph type="title"/>
          </p:nvPr>
        </p:nvSpPr>
        <p:spPr/>
        <p:txBody>
          <a:bodyPr/>
          <a:lstStyle/>
          <a:p>
            <a:r>
              <a:rPr lang="en-US" dirty="0"/>
              <a:t>HTML elements</a:t>
            </a:r>
          </a:p>
        </p:txBody>
      </p:sp>
      <p:sp>
        <p:nvSpPr>
          <p:cNvPr id="5" name="Content Placeholder 4">
            <a:extLst>
              <a:ext uri="{FF2B5EF4-FFF2-40B4-BE49-F238E27FC236}">
                <a16:creationId xmlns:a16="http://schemas.microsoft.com/office/drawing/2014/main" id="{DBCC5324-8DAD-4A6A-814E-57B86814AF70}"/>
              </a:ext>
            </a:extLst>
          </p:cNvPr>
          <p:cNvSpPr>
            <a:spLocks noGrp="1"/>
          </p:cNvSpPr>
          <p:nvPr>
            <p:ph idx="1"/>
          </p:nvPr>
        </p:nvSpPr>
        <p:spPr/>
        <p:txBody>
          <a:bodyPr/>
          <a:lstStyle/>
          <a:p>
            <a:pPr marL="0" indent="0" algn="l">
              <a:buNone/>
            </a:pPr>
            <a:r>
              <a:rPr lang="en-US" sz="1800" b="0" i="0" u="none" strike="noStrike" baseline="0" dirty="0">
                <a:latin typeface="BookAntiqua"/>
              </a:rPr>
              <a:t>So elements can contain inner elements. Elements can only be closed if all inner elements have been closed. Here is an example to demonstrate that. Here is the right way:</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p>
        </p:txBody>
      </p:sp>
      <p:pic>
        <p:nvPicPr>
          <p:cNvPr id="4" name="Picture 3">
            <a:extLst>
              <a:ext uri="{FF2B5EF4-FFF2-40B4-BE49-F238E27FC236}">
                <a16:creationId xmlns:a16="http://schemas.microsoft.com/office/drawing/2014/main" id="{F4C44BD6-5B7C-49E6-8F73-42EB929DF9BA}"/>
              </a:ext>
            </a:extLst>
          </p:cNvPr>
          <p:cNvPicPr>
            <a:picLocks noChangeAspect="1"/>
          </p:cNvPicPr>
          <p:nvPr/>
        </p:nvPicPr>
        <p:blipFill>
          <a:blip r:embed="rId2"/>
          <a:stretch>
            <a:fillRect/>
          </a:stretch>
        </p:blipFill>
        <p:spPr>
          <a:xfrm>
            <a:off x="1533524" y="3874798"/>
            <a:ext cx="9124950" cy="1952625"/>
          </a:xfrm>
          <a:prstGeom prst="rect">
            <a:avLst/>
          </a:prstGeom>
        </p:spPr>
      </p:pic>
    </p:spTree>
    <p:extLst>
      <p:ext uri="{BB962C8B-B14F-4D97-AF65-F5344CB8AC3E}">
        <p14:creationId xmlns:p14="http://schemas.microsoft.com/office/powerpoint/2010/main" val="2118503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C54E-010F-411C-904E-076E27835FC0}"/>
              </a:ext>
            </a:extLst>
          </p:cNvPr>
          <p:cNvSpPr>
            <a:spLocks noGrp="1"/>
          </p:cNvSpPr>
          <p:nvPr>
            <p:ph type="title"/>
          </p:nvPr>
        </p:nvSpPr>
        <p:spPr/>
        <p:txBody>
          <a:bodyPr/>
          <a:lstStyle/>
          <a:p>
            <a:r>
              <a:rPr lang="en-US" dirty="0"/>
              <a:t>HTML elements</a:t>
            </a:r>
          </a:p>
        </p:txBody>
      </p:sp>
      <p:sp>
        <p:nvSpPr>
          <p:cNvPr id="5" name="Content Placeholder 4">
            <a:extLst>
              <a:ext uri="{FF2B5EF4-FFF2-40B4-BE49-F238E27FC236}">
                <a16:creationId xmlns:a16="http://schemas.microsoft.com/office/drawing/2014/main" id="{DBCC5324-8DAD-4A6A-814E-57B86814AF70}"/>
              </a:ext>
            </a:extLst>
          </p:cNvPr>
          <p:cNvSpPr>
            <a:spLocks noGrp="1"/>
          </p:cNvSpPr>
          <p:nvPr>
            <p:ph idx="1"/>
          </p:nvPr>
        </p:nvSpPr>
        <p:spPr/>
        <p:txBody>
          <a:bodyPr/>
          <a:lstStyle/>
          <a:p>
            <a:pPr marL="0" indent="0" algn="l">
              <a:buNone/>
            </a:pPr>
            <a:r>
              <a:rPr lang="en-US" sz="1800" b="0" i="0" u="none" strike="noStrike" baseline="0" dirty="0">
                <a:latin typeface="BookAntiqua"/>
              </a:rPr>
              <a:t>And here is the wrong way:</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p>
        </p:txBody>
      </p:sp>
      <p:pic>
        <p:nvPicPr>
          <p:cNvPr id="6" name="Picture 5">
            <a:extLst>
              <a:ext uri="{FF2B5EF4-FFF2-40B4-BE49-F238E27FC236}">
                <a16:creationId xmlns:a16="http://schemas.microsoft.com/office/drawing/2014/main" id="{C6519176-2865-45DA-B02A-4F9A71CBF726}"/>
              </a:ext>
            </a:extLst>
          </p:cNvPr>
          <p:cNvPicPr>
            <a:picLocks noChangeAspect="1"/>
          </p:cNvPicPr>
          <p:nvPr/>
        </p:nvPicPr>
        <p:blipFill>
          <a:blip r:embed="rId2"/>
          <a:stretch>
            <a:fillRect/>
          </a:stretch>
        </p:blipFill>
        <p:spPr>
          <a:xfrm>
            <a:off x="1528761" y="3636588"/>
            <a:ext cx="9134475" cy="1933575"/>
          </a:xfrm>
          <a:prstGeom prst="rect">
            <a:avLst/>
          </a:prstGeom>
        </p:spPr>
      </p:pic>
    </p:spTree>
    <p:extLst>
      <p:ext uri="{BB962C8B-B14F-4D97-AF65-F5344CB8AC3E}">
        <p14:creationId xmlns:p14="http://schemas.microsoft.com/office/powerpoint/2010/main" val="1950407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C54E-010F-411C-904E-076E27835FC0}"/>
              </a:ext>
            </a:extLst>
          </p:cNvPr>
          <p:cNvSpPr>
            <a:spLocks noGrp="1"/>
          </p:cNvSpPr>
          <p:nvPr>
            <p:ph type="title"/>
          </p:nvPr>
        </p:nvSpPr>
        <p:spPr/>
        <p:txBody>
          <a:bodyPr/>
          <a:lstStyle/>
          <a:p>
            <a:r>
              <a:rPr lang="en-US" dirty="0"/>
              <a:t>HTML elements</a:t>
            </a:r>
          </a:p>
        </p:txBody>
      </p:sp>
      <p:sp>
        <p:nvSpPr>
          <p:cNvPr id="5" name="Content Placeholder 4">
            <a:extLst>
              <a:ext uri="{FF2B5EF4-FFF2-40B4-BE49-F238E27FC236}">
                <a16:creationId xmlns:a16="http://schemas.microsoft.com/office/drawing/2014/main" id="{DBCC5324-8DAD-4A6A-814E-57B86814AF70}"/>
              </a:ext>
            </a:extLst>
          </p:cNvPr>
          <p:cNvSpPr>
            <a:spLocks noGrp="1"/>
          </p:cNvSpPr>
          <p:nvPr>
            <p:ph idx="1"/>
          </p:nvPr>
        </p:nvSpPr>
        <p:spPr/>
        <p:txBody>
          <a:bodyPr anchor="t"/>
          <a:lstStyle/>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Please note, these are just made-up element names. In the last example, we close </a:t>
            </a:r>
            <a:r>
              <a:rPr lang="en-US" sz="1800" b="0" i="0" u="none" strike="noStrike" baseline="0" dirty="0">
                <a:latin typeface="Consolas" panose="020B0609020204030204" pitchFamily="49" charset="0"/>
              </a:rPr>
              <a:t>sub </a:t>
            </a:r>
            <a:r>
              <a:rPr lang="en-US" sz="1800" b="0" i="0" u="none" strike="noStrike" baseline="0" dirty="0">
                <a:latin typeface="BookAntiqua"/>
              </a:rPr>
              <a:t>before we have closed the </a:t>
            </a:r>
            <a:r>
              <a:rPr lang="en-US" sz="1800" b="0" i="0" u="none" strike="noStrike" baseline="0" dirty="0">
                <a:latin typeface="Consolas" panose="020B0609020204030204" pitchFamily="49" charset="0"/>
              </a:rPr>
              <a:t>inner </a:t>
            </a:r>
            <a:r>
              <a:rPr lang="en-US" sz="1800" b="0" i="0" u="none" strike="noStrike" baseline="0" dirty="0">
                <a:latin typeface="BookAntiqua"/>
              </a:rPr>
              <a:t>element. This is wrong; you must always close the inner elements before closing the outer element. We call inner elements child elements, and outer elements parent elements. Here is some correct HTML:</a:t>
            </a:r>
            <a:endParaRPr lang="en-US" dirty="0"/>
          </a:p>
        </p:txBody>
      </p:sp>
      <p:pic>
        <p:nvPicPr>
          <p:cNvPr id="4" name="Picture 3">
            <a:extLst>
              <a:ext uri="{FF2B5EF4-FFF2-40B4-BE49-F238E27FC236}">
                <a16:creationId xmlns:a16="http://schemas.microsoft.com/office/drawing/2014/main" id="{48FFE1E0-1396-4FF8-B5DA-25CD8B3FFCF1}"/>
              </a:ext>
            </a:extLst>
          </p:cNvPr>
          <p:cNvPicPr>
            <a:picLocks noChangeAspect="1"/>
          </p:cNvPicPr>
          <p:nvPr/>
        </p:nvPicPr>
        <p:blipFill>
          <a:blip r:embed="rId2"/>
          <a:stretch>
            <a:fillRect/>
          </a:stretch>
        </p:blipFill>
        <p:spPr>
          <a:xfrm>
            <a:off x="1500186" y="3825968"/>
            <a:ext cx="9191625" cy="1895475"/>
          </a:xfrm>
          <a:prstGeom prst="rect">
            <a:avLst/>
          </a:prstGeom>
        </p:spPr>
      </p:pic>
    </p:spTree>
    <p:extLst>
      <p:ext uri="{BB962C8B-B14F-4D97-AF65-F5344CB8AC3E}">
        <p14:creationId xmlns:p14="http://schemas.microsoft.com/office/powerpoint/2010/main" val="110475717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8821</TotalTime>
  <Words>3858</Words>
  <Application>Microsoft Office PowerPoint</Application>
  <PresentationFormat>Widescreen</PresentationFormat>
  <Paragraphs>214</Paragraphs>
  <Slides>45</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45</vt:i4>
      </vt:variant>
    </vt:vector>
  </HeadingPairs>
  <TitlesOfParts>
    <vt:vector size="58" baseType="lpstr">
      <vt:lpstr>Arial</vt:lpstr>
      <vt:lpstr>BookAntiqua</vt:lpstr>
      <vt:lpstr>BookAntiqua-Bold</vt:lpstr>
      <vt:lpstr>BookAntiqua-Italic</vt:lpstr>
      <vt:lpstr>Calibri</vt:lpstr>
      <vt:lpstr>Consolas</vt:lpstr>
      <vt:lpstr>CourierStd-Bold</vt:lpstr>
      <vt:lpstr>FrutigerLTStd-Black</vt:lpstr>
      <vt:lpstr>Gill Sans MT</vt:lpstr>
      <vt:lpstr>JansonTextLTStd-Roman</vt:lpstr>
      <vt:lpstr>Lora-Regular</vt:lpstr>
      <vt:lpstr>Wingdings 2</vt:lpstr>
      <vt:lpstr>Dividend</vt:lpstr>
      <vt:lpstr>Javascript Chapter 09: The Document Object Model</vt:lpstr>
      <vt:lpstr>Introduction</vt:lpstr>
      <vt:lpstr>Introduction</vt:lpstr>
      <vt:lpstr>HTML crash course</vt:lpstr>
      <vt:lpstr>HTML crash course</vt:lpstr>
      <vt:lpstr>HTML elements</vt:lpstr>
      <vt:lpstr>HTML elements</vt:lpstr>
      <vt:lpstr>HTML elements</vt:lpstr>
      <vt:lpstr>HTML elements</vt:lpstr>
      <vt:lpstr>HTML elements</vt:lpstr>
      <vt:lpstr>HTML elements</vt:lpstr>
      <vt:lpstr>HTML elements</vt:lpstr>
      <vt:lpstr>HTML elements</vt:lpstr>
      <vt:lpstr>HTML attributes</vt:lpstr>
      <vt:lpstr>HTML attributes</vt:lpstr>
      <vt:lpstr>HTML attributes</vt:lpstr>
      <vt:lpstr>The BOM</vt:lpstr>
      <vt:lpstr>The BOM</vt:lpstr>
      <vt:lpstr>The BOM</vt:lpstr>
      <vt:lpstr>The BOM</vt:lpstr>
      <vt:lpstr>The BOM</vt:lpstr>
      <vt:lpstr>The BOM</vt:lpstr>
      <vt:lpstr>Practice exercise 9.1</vt:lpstr>
      <vt:lpstr>Window history object</vt:lpstr>
      <vt:lpstr>Window history object</vt:lpstr>
      <vt:lpstr>Window navigator object</vt:lpstr>
      <vt:lpstr>Window navigator object</vt:lpstr>
      <vt:lpstr>Window navigator object</vt:lpstr>
      <vt:lpstr>Window location object</vt:lpstr>
      <vt:lpstr>Window location object</vt:lpstr>
      <vt:lpstr>Practice exercise 9.2</vt:lpstr>
      <vt:lpstr>The DOM</vt:lpstr>
      <vt:lpstr>The DOM</vt:lpstr>
      <vt:lpstr>The DOM</vt:lpstr>
      <vt:lpstr>Additional DOM properties</vt:lpstr>
      <vt:lpstr>Additional DOM properties</vt:lpstr>
      <vt:lpstr>Selecting page elements</vt:lpstr>
      <vt:lpstr>Selecting page elements</vt:lpstr>
      <vt:lpstr>Selecting page elements</vt:lpstr>
      <vt:lpstr>Practice exercise 9.3</vt:lpstr>
      <vt:lpstr>Practice exercise 9.3</vt:lpstr>
      <vt:lpstr>Manipulating HTML elements with JavaScript</vt:lpstr>
      <vt:lpstr>Manipulating HTML elements with JavaScript</vt:lpstr>
      <vt:lpstr>Self-check quiz</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Boban Srezovski</dc:creator>
  <cp:lastModifiedBy>Boban Srezovski</cp:lastModifiedBy>
  <cp:revision>127</cp:revision>
  <dcterms:created xsi:type="dcterms:W3CDTF">2022-01-06T00:17:01Z</dcterms:created>
  <dcterms:modified xsi:type="dcterms:W3CDTF">2023-02-09T02:52:44Z</dcterms:modified>
</cp:coreProperties>
</file>