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7036" r:id="rId1"/>
  </p:sldMasterIdLst>
  <p:notesMasterIdLst>
    <p:notesMasterId r:id="rId91"/>
  </p:notesMasterIdLst>
  <p:sldIdLst>
    <p:sldId id="269" r:id="rId2"/>
    <p:sldId id="822" r:id="rId3"/>
    <p:sldId id="888" r:id="rId4"/>
    <p:sldId id="889" r:id="rId5"/>
    <p:sldId id="890" r:id="rId6"/>
    <p:sldId id="891" r:id="rId7"/>
    <p:sldId id="892" r:id="rId8"/>
    <p:sldId id="893" r:id="rId9"/>
    <p:sldId id="894" r:id="rId10"/>
    <p:sldId id="895" r:id="rId11"/>
    <p:sldId id="400" r:id="rId12"/>
    <p:sldId id="896" r:id="rId13"/>
    <p:sldId id="501" r:id="rId14"/>
    <p:sldId id="499" r:id="rId15"/>
    <p:sldId id="667" r:id="rId16"/>
    <p:sldId id="669" r:id="rId17"/>
    <p:sldId id="534" r:id="rId18"/>
    <p:sldId id="897" r:id="rId19"/>
    <p:sldId id="535" r:id="rId20"/>
    <p:sldId id="673" r:id="rId21"/>
    <p:sldId id="827" r:id="rId22"/>
    <p:sldId id="898" r:id="rId23"/>
    <p:sldId id="828" r:id="rId24"/>
    <p:sldId id="536" r:id="rId25"/>
    <p:sldId id="706" r:id="rId26"/>
    <p:sldId id="538" r:id="rId27"/>
    <p:sldId id="899" r:id="rId28"/>
    <p:sldId id="541" r:id="rId29"/>
    <p:sldId id="763" r:id="rId30"/>
    <p:sldId id="404" r:id="rId31"/>
    <p:sldId id="768" r:id="rId32"/>
    <p:sldId id="549" r:id="rId33"/>
    <p:sldId id="900" r:id="rId34"/>
    <p:sldId id="901" r:id="rId35"/>
    <p:sldId id="550" r:id="rId36"/>
    <p:sldId id="902" r:id="rId37"/>
    <p:sldId id="903" r:id="rId38"/>
    <p:sldId id="710" r:id="rId39"/>
    <p:sldId id="904" r:id="rId40"/>
    <p:sldId id="905" r:id="rId41"/>
    <p:sldId id="450" r:id="rId42"/>
    <p:sldId id="784" r:id="rId43"/>
    <p:sldId id="867" r:id="rId44"/>
    <p:sldId id="868" r:id="rId45"/>
    <p:sldId id="785" r:id="rId46"/>
    <p:sldId id="786" r:id="rId47"/>
    <p:sldId id="606" r:id="rId48"/>
    <p:sldId id="685" r:id="rId49"/>
    <p:sldId id="713" r:id="rId50"/>
    <p:sldId id="409" r:id="rId51"/>
    <p:sldId id="790" r:id="rId52"/>
    <p:sldId id="560" r:id="rId53"/>
    <p:sldId id="506" r:id="rId54"/>
    <p:sldId id="792" r:id="rId55"/>
    <p:sldId id="793" r:id="rId56"/>
    <p:sldId id="906" r:id="rId57"/>
    <p:sldId id="731" r:id="rId58"/>
    <p:sldId id="907" r:id="rId59"/>
    <p:sldId id="908" r:id="rId60"/>
    <p:sldId id="909" r:id="rId61"/>
    <p:sldId id="732" r:id="rId62"/>
    <p:sldId id="733" r:id="rId63"/>
    <p:sldId id="879" r:id="rId64"/>
    <p:sldId id="880" r:id="rId65"/>
    <p:sldId id="881" r:id="rId66"/>
    <p:sldId id="734" r:id="rId67"/>
    <p:sldId id="735" r:id="rId68"/>
    <p:sldId id="737" r:id="rId69"/>
    <p:sldId id="738" r:id="rId70"/>
    <p:sldId id="886" r:id="rId71"/>
    <p:sldId id="747" r:id="rId72"/>
    <p:sldId id="910" r:id="rId73"/>
    <p:sldId id="748" r:id="rId74"/>
    <p:sldId id="911" r:id="rId75"/>
    <p:sldId id="912" r:id="rId76"/>
    <p:sldId id="913" r:id="rId77"/>
    <p:sldId id="914" r:id="rId78"/>
    <p:sldId id="915" r:id="rId79"/>
    <p:sldId id="916" r:id="rId80"/>
    <p:sldId id="917" r:id="rId81"/>
    <p:sldId id="918" r:id="rId82"/>
    <p:sldId id="919" r:id="rId83"/>
    <p:sldId id="920" r:id="rId84"/>
    <p:sldId id="921" r:id="rId85"/>
    <p:sldId id="435" r:id="rId86"/>
    <p:sldId id="922" r:id="rId87"/>
    <p:sldId id="923" r:id="rId88"/>
    <p:sldId id="924" r:id="rId89"/>
    <p:sldId id="821" r:id="rId9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F5517FA-D6DE-4603-9251-0A7E09AFEB98}">
          <p14:sldIdLst>
            <p14:sldId id="269"/>
          </p14:sldIdLst>
        </p14:section>
        <p14:section name="Introduction" id="{EB83BA8B-AAC0-4943-9C07-3DBD46068A71}">
          <p14:sldIdLst>
            <p14:sldId id="822"/>
            <p14:sldId id="888"/>
          </p14:sldIdLst>
        </p14:section>
        <p14:section name="Basic DOM traversing" id="{16F38BA8-8431-4312-B2A0-D9C83D765B21}">
          <p14:sldIdLst>
            <p14:sldId id="889"/>
            <p14:sldId id="890"/>
            <p14:sldId id="891"/>
            <p14:sldId id="892"/>
            <p14:sldId id="893"/>
            <p14:sldId id="894"/>
            <p14:sldId id="895"/>
          </p14:sldIdLst>
        </p14:section>
        <p14:section name="Practice exercise 10.1" id="{60E06F2A-62B1-4B15-889B-64F78ED5730F}">
          <p14:sldIdLst>
            <p14:sldId id="400"/>
            <p14:sldId id="896"/>
          </p14:sldIdLst>
        </p14:section>
        <p14:section name="Discovering Tables" id="{2DB2C713-C446-4648-ACE3-22E79B4888EA}">
          <p14:sldIdLst>
            <p14:sldId id="501"/>
          </p14:sldIdLst>
        </p14:section>
        <p14:section name="Changing innerText" id="{5D7B711A-A594-40AF-AF25-C87E0BDCF464}">
          <p14:sldIdLst>
            <p14:sldId id="499"/>
          </p14:sldIdLst>
        </p14:section>
        <p14:section name="Changing innerHTML" id="{2AA35BA5-2B90-47AC-82AF-8EBDEE6F2297}">
          <p14:sldIdLst>
            <p14:sldId id="667"/>
          </p14:sldIdLst>
        </p14:section>
        <p14:section name="Accessing elements in the DOM" id="{D4F8769B-DBEE-431F-8AE4-C184D673A8C8}">
          <p14:sldIdLst>
            <p14:sldId id="669"/>
          </p14:sldIdLst>
        </p14:section>
        <p14:section name="Accessing elements by ID" id="{4D76907D-DE9E-4766-B21C-DE539F0B8EB5}">
          <p14:sldIdLst>
            <p14:sldId id="534"/>
            <p14:sldId id="897"/>
          </p14:sldIdLst>
        </p14:section>
        <p14:section name="Practice exercise 10.2" id="{26115AF6-7219-4AD6-B247-2376BB0AE337}">
          <p14:sldIdLst>
            <p14:sldId id="535"/>
          </p14:sldIdLst>
        </p14:section>
        <p14:section name="Accessing elements by tag name" id="{A986DA28-D9D6-43F9-B881-CAC8290361B8}">
          <p14:sldIdLst>
            <p14:sldId id="673"/>
            <p14:sldId id="827"/>
            <p14:sldId id="898"/>
          </p14:sldIdLst>
        </p14:section>
        <p14:section name="Practice exercise 10.3" id="{16D91A95-C266-4B3E-8B1F-5D1617CBF0B7}">
          <p14:sldIdLst>
            <p14:sldId id="828"/>
          </p14:sldIdLst>
        </p14:section>
        <p14:section name="Accessing elements by class name" id="{90124F94-9E0B-41F5-B6A9-619DA34A7104}">
          <p14:sldIdLst>
            <p14:sldId id="536"/>
          </p14:sldIdLst>
        </p14:section>
        <p14:section name="Practice exercise 10.4" id="{5D94AD2C-A902-44F9-8FC5-500A7E3DC7FA}">
          <p14:sldIdLst>
            <p14:sldId id="706"/>
          </p14:sldIdLst>
        </p14:section>
        <p14:section name="Accessing elements with a CSS selector" id="{0E76FFBD-7ED1-4DAD-B12D-E067551E9543}">
          <p14:sldIdLst>
            <p14:sldId id="538"/>
            <p14:sldId id="899"/>
          </p14:sldIdLst>
        </p14:section>
        <p14:section name="Using querySelector()" id="{E0C82AF0-1D78-475C-8722-51EA91016120}">
          <p14:sldIdLst>
            <p14:sldId id="541"/>
          </p14:sldIdLst>
        </p14:section>
        <p14:section name="Practice exercise 10.5" id="{082F8040-0674-4D1F-B665-05F0D23E7E1D}">
          <p14:sldIdLst>
            <p14:sldId id="763"/>
          </p14:sldIdLst>
        </p14:section>
        <p14:section name="Using querySelectorAll()" id="{026A29EB-065A-452A-A7A0-C3FA7F57C053}">
          <p14:sldIdLst>
            <p14:sldId id="404"/>
          </p14:sldIdLst>
        </p14:section>
        <p14:section name="Practice exercise 10.6" id="{8B914838-EE76-4693-AB3A-372890F0933E}">
          <p14:sldIdLst>
            <p14:sldId id="768"/>
          </p14:sldIdLst>
        </p14:section>
        <p14:section name="Element click handler" id="{6D6FB89C-3D20-44F6-910A-8A2A058D9871}">
          <p14:sldIdLst>
            <p14:sldId id="549"/>
            <p14:sldId id="900"/>
            <p14:sldId id="901"/>
          </p14:sldIdLst>
        </p14:section>
        <p14:section name="This and the DOM" id="{F4BB0D80-22CD-4C78-BAE9-2C7F282811E9}">
          <p14:sldIdLst>
            <p14:sldId id="550"/>
            <p14:sldId id="902"/>
            <p14:sldId id="903"/>
          </p14:sldIdLst>
        </p14:section>
        <p14:section name="Practice exercise 10.7" id="{2D6AC038-B6DB-4EED-946A-458E4FA86DA1}">
          <p14:sldIdLst>
            <p14:sldId id="710"/>
            <p14:sldId id="904"/>
            <p14:sldId id="905"/>
          </p14:sldIdLst>
        </p14:section>
        <p14:section name="Manipulating element style" id="{D76B9848-961A-4D75-A57F-F2DB1FECD004}">
          <p14:sldIdLst>
            <p14:sldId id="450"/>
            <p14:sldId id="784"/>
            <p14:sldId id="867"/>
            <p14:sldId id="868"/>
            <p14:sldId id="785"/>
            <p14:sldId id="786"/>
          </p14:sldIdLst>
        </p14:section>
        <p14:section name="Changing the classes of an element" id="{E1AF920D-B5DE-43EF-8F07-68DD5F1BD8FE}">
          <p14:sldIdLst>
            <p14:sldId id="606"/>
          </p14:sldIdLst>
        </p14:section>
        <p14:section name="Adding classes to elements" id="{B050D7CF-3CF5-4E92-9474-401E341D53AA}">
          <p14:sldIdLst>
            <p14:sldId id="685"/>
            <p14:sldId id="713"/>
          </p14:sldIdLst>
        </p14:section>
        <p14:section name="Removing classes from elements" id="{DBD7EA18-AAC6-4853-8283-92ADF4115A9A}">
          <p14:sldIdLst>
            <p14:sldId id="409"/>
            <p14:sldId id="790"/>
          </p14:sldIdLst>
        </p14:section>
        <p14:section name="Toggling classes" id="{1F65865B-8307-4122-9F89-53FB7E7806F5}">
          <p14:sldIdLst>
            <p14:sldId id="560"/>
          </p14:sldIdLst>
        </p14:section>
        <p14:section name="Manipulating attributes" id="{1617480B-7F6F-4EB0-B351-C7D7CD6AC228}">
          <p14:sldIdLst>
            <p14:sldId id="506"/>
            <p14:sldId id="792"/>
            <p14:sldId id="793"/>
            <p14:sldId id="906"/>
          </p14:sldIdLst>
        </p14:section>
        <p14:section name="Practice exercise 10.8" id="{862DD052-A37C-4069-BC2D-7B3554E1678B}">
          <p14:sldIdLst>
            <p14:sldId id="731"/>
            <p14:sldId id="907"/>
            <p14:sldId id="908"/>
            <p14:sldId id="909"/>
          </p14:sldIdLst>
        </p14:section>
        <p14:section name="Event listeners on elements" id="{D923C6DE-80E6-4E1B-B74B-CE404E5AA4B7}">
          <p14:sldIdLst>
            <p14:sldId id="732"/>
            <p14:sldId id="733"/>
            <p14:sldId id="879"/>
            <p14:sldId id="880"/>
            <p14:sldId id="881"/>
          </p14:sldIdLst>
        </p14:section>
        <p14:section name="Practice exercise 10.9" id="{B3FFC5C2-E257-4D54-8F1D-3B066F61065C}">
          <p14:sldIdLst>
            <p14:sldId id="734"/>
            <p14:sldId id="735"/>
          </p14:sldIdLst>
        </p14:section>
        <p14:section name="Creating new elements" id="{85FE9F0B-8D19-4064-8217-0113696DEDE7}">
          <p14:sldIdLst>
            <p14:sldId id="737"/>
            <p14:sldId id="738"/>
            <p14:sldId id="886"/>
          </p14:sldIdLst>
        </p14:section>
        <p14:section name="Practice exercise 10.10" id="{00A6350D-EAEC-41CF-B3CB-3FF8A08244FB}">
          <p14:sldIdLst>
            <p14:sldId id="747"/>
            <p14:sldId id="910"/>
          </p14:sldIdLst>
        </p14:section>
        <p14:section name="Chapter projects" id="{4AEA7B8F-677C-466A-A6D9-447358658BB5}">
          <p14:sldIdLst>
            <p14:sldId id="748"/>
            <p14:sldId id="911"/>
            <p14:sldId id="912"/>
            <p14:sldId id="913"/>
            <p14:sldId id="914"/>
            <p14:sldId id="915"/>
            <p14:sldId id="916"/>
            <p14:sldId id="917"/>
            <p14:sldId id="918"/>
            <p14:sldId id="919"/>
            <p14:sldId id="920"/>
            <p14:sldId id="921"/>
          </p14:sldIdLst>
        </p14:section>
        <p14:section name="Self-check quiz" id="{D669DE49-9AA0-4248-AE99-D718CDD2DF31}">
          <p14:sldIdLst>
            <p14:sldId id="435"/>
            <p14:sldId id="922"/>
            <p14:sldId id="923"/>
            <p14:sldId id="924"/>
          </p14:sldIdLst>
        </p14:section>
        <p14:section name="Summary" id="{665A2A5E-0F2D-4774-8014-253D435ADACD}">
          <p14:sldIdLst>
            <p14:sldId id="82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ban Srezovski" initials="BS" lastIdx="1" clrIdx="0">
    <p:extLst>
      <p:ext uri="{19B8F6BF-5375-455C-9EA6-DF929625EA0E}">
        <p15:presenceInfo xmlns:p15="http://schemas.microsoft.com/office/powerpoint/2012/main" userId="d2c5dd452d77a74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477" autoAdjust="0"/>
  </p:normalViewPr>
  <p:slideViewPr>
    <p:cSldViewPr snapToGrid="0">
      <p:cViewPr varScale="1">
        <p:scale>
          <a:sx n="95" d="100"/>
          <a:sy n="95" d="100"/>
        </p:scale>
        <p:origin x="581"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microsoft.com/office/2016/11/relationships/changesInfo" Target="changesInfos/changesInfo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commentAuthors" Target="commentAuthor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ban Srezovski" userId="d2c5dd452d77a740" providerId="LiveId" clId="{42695E88-2A98-48B6-BF0E-184E3EBA0CAD}"/>
    <pc:docChg chg="undo redo custSel addSld delSld modSld sldOrd addSection delSection modSection">
      <pc:chgData name="Boban Srezovski" userId="d2c5dd452d77a740" providerId="LiveId" clId="{42695E88-2A98-48B6-BF0E-184E3EBA0CAD}" dt="2022-04-07T00:43:08.207" v="3838" actId="6549"/>
      <pc:docMkLst>
        <pc:docMk/>
      </pc:docMkLst>
      <pc:sldChg chg="modSp mod">
        <pc:chgData name="Boban Srezovski" userId="d2c5dd452d77a740" providerId="LiveId" clId="{42695E88-2A98-48B6-BF0E-184E3EBA0CAD}" dt="2022-04-06T21:30:00.154" v="12" actId="27636"/>
        <pc:sldMkLst>
          <pc:docMk/>
          <pc:sldMk cId="4120532793" sldId="269"/>
        </pc:sldMkLst>
        <pc:spChg chg="mod">
          <ac:chgData name="Boban Srezovski" userId="d2c5dd452d77a740" providerId="LiveId" clId="{42695E88-2A98-48B6-BF0E-184E3EBA0CAD}" dt="2022-04-06T21:29:35.214" v="4" actId="6549"/>
          <ac:spMkLst>
            <pc:docMk/>
            <pc:sldMk cId="4120532793" sldId="269"/>
            <ac:spMk id="2" creationId="{D6A451ED-E201-46BE-B207-BB09860B7F38}"/>
          </ac:spMkLst>
        </pc:spChg>
        <pc:spChg chg="mod">
          <ac:chgData name="Boban Srezovski" userId="d2c5dd452d77a740" providerId="LiveId" clId="{42695E88-2A98-48B6-BF0E-184E3EBA0CAD}" dt="2022-04-06T21:30:00.154" v="12" actId="27636"/>
          <ac:spMkLst>
            <pc:docMk/>
            <pc:sldMk cId="4120532793" sldId="269"/>
            <ac:spMk id="3" creationId="{BF08F604-1036-4A25-AF00-D2712D8AFE4D}"/>
          </ac:spMkLst>
        </pc:spChg>
      </pc:sldChg>
      <pc:sldChg chg="modSp mod">
        <pc:chgData name="Boban Srezovski" userId="d2c5dd452d77a740" providerId="LiveId" clId="{42695E88-2A98-48B6-BF0E-184E3EBA0CAD}" dt="2022-04-06T21:34:17.307" v="132" actId="27636"/>
        <pc:sldMkLst>
          <pc:docMk/>
          <pc:sldMk cId="694927411" sldId="381"/>
        </pc:sldMkLst>
        <pc:spChg chg="mod">
          <ac:chgData name="Boban Srezovski" userId="d2c5dd452d77a740" providerId="LiveId" clId="{42695E88-2A98-48B6-BF0E-184E3EBA0CAD}" dt="2022-04-06T21:32:02.050" v="66"/>
          <ac:spMkLst>
            <pc:docMk/>
            <pc:sldMk cId="694927411" sldId="381"/>
            <ac:spMk id="2" creationId="{B9D304D0-DEEC-45D5-9724-796AA4982A38}"/>
          </ac:spMkLst>
        </pc:spChg>
        <pc:spChg chg="mod">
          <ac:chgData name="Boban Srezovski" userId="d2c5dd452d77a740" providerId="LiveId" clId="{42695E88-2A98-48B6-BF0E-184E3EBA0CAD}" dt="2022-04-06T21:34:17.307" v="132" actId="27636"/>
          <ac:spMkLst>
            <pc:docMk/>
            <pc:sldMk cId="694927411" sldId="381"/>
            <ac:spMk id="3" creationId="{7106CDAC-8D05-41FE-BA32-A7D942AF277E}"/>
          </ac:spMkLst>
        </pc:spChg>
      </pc:sldChg>
      <pc:sldChg chg="modSp mod">
        <pc:chgData name="Boban Srezovski" userId="d2c5dd452d77a740" providerId="LiveId" clId="{42695E88-2A98-48B6-BF0E-184E3EBA0CAD}" dt="2022-04-06T21:36:00.975" v="166" actId="20577"/>
        <pc:sldMkLst>
          <pc:docMk/>
          <pc:sldMk cId="33089202" sldId="400"/>
        </pc:sldMkLst>
        <pc:spChg chg="mod">
          <ac:chgData name="Boban Srezovski" userId="d2c5dd452d77a740" providerId="LiveId" clId="{42695E88-2A98-48B6-BF0E-184E3EBA0CAD}" dt="2022-04-06T21:36:00.975" v="166" actId="20577"/>
          <ac:spMkLst>
            <pc:docMk/>
            <pc:sldMk cId="33089202" sldId="400"/>
            <ac:spMk id="3" creationId="{F748F006-25BC-4ED4-9484-0D62D1D00B06}"/>
          </ac:spMkLst>
        </pc:spChg>
      </pc:sldChg>
      <pc:sldChg chg="modSp del mod">
        <pc:chgData name="Boban Srezovski" userId="d2c5dd452d77a740" providerId="LiveId" clId="{42695E88-2A98-48B6-BF0E-184E3EBA0CAD}" dt="2022-04-06T22:48:07.059" v="1798" actId="47"/>
        <pc:sldMkLst>
          <pc:docMk/>
          <pc:sldMk cId="1011314282" sldId="403"/>
        </pc:sldMkLst>
        <pc:spChg chg="mod">
          <ac:chgData name="Boban Srezovski" userId="d2c5dd452d77a740" providerId="LiveId" clId="{42695E88-2A98-48B6-BF0E-184E3EBA0CAD}" dt="2022-04-06T22:47:59.380" v="1797"/>
          <ac:spMkLst>
            <pc:docMk/>
            <pc:sldMk cId="1011314282" sldId="403"/>
            <ac:spMk id="2" creationId="{7C6D2843-BF9F-4FE7-9A2E-C8A64C8FFA90}"/>
          </ac:spMkLst>
        </pc:spChg>
      </pc:sldChg>
      <pc:sldChg chg="addSp modSp mod">
        <pc:chgData name="Boban Srezovski" userId="d2c5dd452d77a740" providerId="LiveId" clId="{42695E88-2A98-48B6-BF0E-184E3EBA0CAD}" dt="2022-04-06T22:51:52.158" v="1881" actId="14100"/>
        <pc:sldMkLst>
          <pc:docMk/>
          <pc:sldMk cId="2447118592" sldId="404"/>
        </pc:sldMkLst>
        <pc:spChg chg="mod">
          <ac:chgData name="Boban Srezovski" userId="d2c5dd452d77a740" providerId="LiveId" clId="{42695E88-2A98-48B6-BF0E-184E3EBA0CAD}" dt="2022-04-06T22:51:19.725" v="1863"/>
          <ac:spMkLst>
            <pc:docMk/>
            <pc:sldMk cId="2447118592" sldId="404"/>
            <ac:spMk id="2" creationId="{7C6D2843-BF9F-4FE7-9A2E-C8A64C8FFA90}"/>
          </ac:spMkLst>
        </pc:spChg>
        <pc:spChg chg="mod">
          <ac:chgData name="Boban Srezovski" userId="d2c5dd452d77a740" providerId="LiveId" clId="{42695E88-2A98-48B6-BF0E-184E3EBA0CAD}" dt="2022-04-06T22:51:52.158" v="1881" actId="14100"/>
          <ac:spMkLst>
            <pc:docMk/>
            <pc:sldMk cId="2447118592" sldId="404"/>
            <ac:spMk id="3" creationId="{7191CFFF-53FD-4C64-9590-01216DEF2680}"/>
          </ac:spMkLst>
        </pc:spChg>
        <pc:picChg chg="add mod">
          <ac:chgData name="Boban Srezovski" userId="d2c5dd452d77a740" providerId="LiveId" clId="{42695E88-2A98-48B6-BF0E-184E3EBA0CAD}" dt="2022-04-06T22:51:50.278" v="1880" actId="1076"/>
          <ac:picMkLst>
            <pc:docMk/>
            <pc:sldMk cId="2447118592" sldId="404"/>
            <ac:picMk id="5" creationId="{1C65D4E6-F293-48D1-A8AA-B74B5805C331}"/>
          </ac:picMkLst>
        </pc:picChg>
      </pc:sldChg>
      <pc:sldChg chg="modSp mod">
        <pc:chgData name="Boban Srezovski" userId="d2c5dd452d77a740" providerId="LiveId" clId="{42695E88-2A98-48B6-BF0E-184E3EBA0CAD}" dt="2022-04-07T00:08:26.103" v="2962" actId="20577"/>
        <pc:sldMkLst>
          <pc:docMk/>
          <pc:sldMk cId="1384360492" sldId="409"/>
        </pc:sldMkLst>
        <pc:spChg chg="mod">
          <ac:chgData name="Boban Srezovski" userId="d2c5dd452d77a740" providerId="LiveId" clId="{42695E88-2A98-48B6-BF0E-184E3EBA0CAD}" dt="2022-04-07T00:08:14.972" v="2956"/>
          <ac:spMkLst>
            <pc:docMk/>
            <pc:sldMk cId="1384360492" sldId="409"/>
            <ac:spMk id="2" creationId="{C9F86248-3367-41D1-8CBE-99F625F5DE90}"/>
          </ac:spMkLst>
        </pc:spChg>
        <pc:spChg chg="mod">
          <ac:chgData name="Boban Srezovski" userId="d2c5dd452d77a740" providerId="LiveId" clId="{42695E88-2A98-48B6-BF0E-184E3EBA0CAD}" dt="2022-04-07T00:08:26.103" v="2962" actId="20577"/>
          <ac:spMkLst>
            <pc:docMk/>
            <pc:sldMk cId="1384360492" sldId="409"/>
            <ac:spMk id="3" creationId="{552E5C53-782F-4C3A-9CF6-2C21BA863637}"/>
          </ac:spMkLst>
        </pc:spChg>
      </pc:sldChg>
      <pc:sldChg chg="modSp mod">
        <pc:chgData name="Boban Srezovski" userId="d2c5dd452d77a740" providerId="LiveId" clId="{42695E88-2A98-48B6-BF0E-184E3EBA0CAD}" dt="2022-04-07T00:42:27.513" v="3820" actId="122"/>
        <pc:sldMkLst>
          <pc:docMk/>
          <pc:sldMk cId="31396738" sldId="435"/>
        </pc:sldMkLst>
        <pc:spChg chg="mod">
          <ac:chgData name="Boban Srezovski" userId="d2c5dd452d77a740" providerId="LiveId" clId="{42695E88-2A98-48B6-BF0E-184E3EBA0CAD}" dt="2022-04-07T00:42:27.513" v="3820" actId="122"/>
          <ac:spMkLst>
            <pc:docMk/>
            <pc:sldMk cId="31396738" sldId="435"/>
            <ac:spMk id="6" creationId="{565C0906-2C2B-4155-80F8-8F8D353ADA48}"/>
          </ac:spMkLst>
        </pc:spChg>
      </pc:sldChg>
      <pc:sldChg chg="modSp mod">
        <pc:chgData name="Boban Srezovski" userId="d2c5dd452d77a740" providerId="LiveId" clId="{42695E88-2A98-48B6-BF0E-184E3EBA0CAD}" dt="2022-04-06T23:20:50.064" v="2614" actId="20577"/>
        <pc:sldMkLst>
          <pc:docMk/>
          <pc:sldMk cId="73288427" sldId="450"/>
        </pc:sldMkLst>
        <pc:spChg chg="mod">
          <ac:chgData name="Boban Srezovski" userId="d2c5dd452d77a740" providerId="LiveId" clId="{42695E88-2A98-48B6-BF0E-184E3EBA0CAD}" dt="2022-04-06T23:20:07.663" v="2596" actId="6549"/>
          <ac:spMkLst>
            <pc:docMk/>
            <pc:sldMk cId="73288427" sldId="450"/>
            <ac:spMk id="2" creationId="{5CEA75BC-051B-4517-B0C2-52748A9025EB}"/>
          </ac:spMkLst>
        </pc:spChg>
        <pc:spChg chg="mod">
          <ac:chgData name="Boban Srezovski" userId="d2c5dd452d77a740" providerId="LiveId" clId="{42695E88-2A98-48B6-BF0E-184E3EBA0CAD}" dt="2022-04-06T23:20:50.064" v="2614" actId="20577"/>
          <ac:spMkLst>
            <pc:docMk/>
            <pc:sldMk cId="73288427" sldId="450"/>
            <ac:spMk id="3" creationId="{3A746977-C0C9-422D-A870-3763633BD0A4}"/>
          </ac:spMkLst>
        </pc:spChg>
      </pc:sldChg>
      <pc:sldChg chg="addSp modSp mod">
        <pc:chgData name="Boban Srezovski" userId="d2c5dd452d77a740" providerId="LiveId" clId="{42695E88-2A98-48B6-BF0E-184E3EBA0CAD}" dt="2022-04-06T21:39:24.142" v="233" actId="1076"/>
        <pc:sldMkLst>
          <pc:docMk/>
          <pc:sldMk cId="3857400375" sldId="499"/>
        </pc:sldMkLst>
        <pc:spChg chg="mod">
          <ac:chgData name="Boban Srezovski" userId="d2c5dd452d77a740" providerId="LiveId" clId="{42695E88-2A98-48B6-BF0E-184E3EBA0CAD}" dt="2022-04-06T21:38:57.508" v="222"/>
          <ac:spMkLst>
            <pc:docMk/>
            <pc:sldMk cId="3857400375" sldId="499"/>
            <ac:spMk id="2" creationId="{7C6D2843-BF9F-4FE7-9A2E-C8A64C8FFA90}"/>
          </ac:spMkLst>
        </pc:spChg>
        <pc:spChg chg="mod">
          <ac:chgData name="Boban Srezovski" userId="d2c5dd452d77a740" providerId="LiveId" clId="{42695E88-2A98-48B6-BF0E-184E3EBA0CAD}" dt="2022-04-06T21:39:22.838" v="232" actId="20577"/>
          <ac:spMkLst>
            <pc:docMk/>
            <pc:sldMk cId="3857400375" sldId="499"/>
            <ac:spMk id="3" creationId="{7191CFFF-53FD-4C64-9590-01216DEF2680}"/>
          </ac:spMkLst>
        </pc:spChg>
        <pc:picChg chg="add mod">
          <ac:chgData name="Boban Srezovski" userId="d2c5dd452d77a740" providerId="LiveId" clId="{42695E88-2A98-48B6-BF0E-184E3EBA0CAD}" dt="2022-04-06T21:39:24.142" v="233" actId="1076"/>
          <ac:picMkLst>
            <pc:docMk/>
            <pc:sldMk cId="3857400375" sldId="499"/>
            <ac:picMk id="5" creationId="{6871FAF0-3B02-409F-884E-1AF611B75636}"/>
          </ac:picMkLst>
        </pc:picChg>
      </pc:sldChg>
      <pc:sldChg chg="addSp modSp mod">
        <pc:chgData name="Boban Srezovski" userId="d2c5dd452d77a740" providerId="LiveId" clId="{42695E88-2A98-48B6-BF0E-184E3EBA0CAD}" dt="2022-04-06T21:36:53.022" v="182" actId="14100"/>
        <pc:sldMkLst>
          <pc:docMk/>
          <pc:sldMk cId="3728514635" sldId="501"/>
        </pc:sldMkLst>
        <pc:spChg chg="mod">
          <ac:chgData name="Boban Srezovski" userId="d2c5dd452d77a740" providerId="LiveId" clId="{42695E88-2A98-48B6-BF0E-184E3EBA0CAD}" dt="2022-04-06T21:36:25.844" v="170"/>
          <ac:spMkLst>
            <pc:docMk/>
            <pc:sldMk cId="3728514635" sldId="501"/>
            <ac:spMk id="2" creationId="{7C6D2843-BF9F-4FE7-9A2E-C8A64C8FFA90}"/>
          </ac:spMkLst>
        </pc:spChg>
        <pc:spChg chg="mod">
          <ac:chgData name="Boban Srezovski" userId="d2c5dd452d77a740" providerId="LiveId" clId="{42695E88-2A98-48B6-BF0E-184E3EBA0CAD}" dt="2022-04-06T21:36:53.022" v="182" actId="14100"/>
          <ac:spMkLst>
            <pc:docMk/>
            <pc:sldMk cId="3728514635" sldId="501"/>
            <ac:spMk id="3" creationId="{7191CFFF-53FD-4C64-9590-01216DEF2680}"/>
          </ac:spMkLst>
        </pc:spChg>
        <pc:picChg chg="add mod">
          <ac:chgData name="Boban Srezovski" userId="d2c5dd452d77a740" providerId="LiveId" clId="{42695E88-2A98-48B6-BF0E-184E3EBA0CAD}" dt="2022-04-06T21:36:51.229" v="181" actId="1076"/>
          <ac:picMkLst>
            <pc:docMk/>
            <pc:sldMk cId="3728514635" sldId="501"/>
            <ac:picMk id="5" creationId="{B82A08A5-4D44-466A-B5C4-F734AADD9554}"/>
          </ac:picMkLst>
        </pc:picChg>
      </pc:sldChg>
      <pc:sldChg chg="del">
        <pc:chgData name="Boban Srezovski" userId="d2c5dd452d77a740" providerId="LiveId" clId="{42695E88-2A98-48B6-BF0E-184E3EBA0CAD}" dt="2022-04-07T00:13:05.504" v="3073" actId="47"/>
        <pc:sldMkLst>
          <pc:docMk/>
          <pc:sldMk cId="2492666964" sldId="505"/>
        </pc:sldMkLst>
      </pc:sldChg>
      <pc:sldChg chg="modSp mod">
        <pc:chgData name="Boban Srezovski" userId="d2c5dd452d77a740" providerId="LiveId" clId="{42695E88-2A98-48B6-BF0E-184E3EBA0CAD}" dt="2022-04-07T00:16:22.126" v="3152" actId="20577"/>
        <pc:sldMkLst>
          <pc:docMk/>
          <pc:sldMk cId="1301841648" sldId="506"/>
        </pc:sldMkLst>
        <pc:spChg chg="mod">
          <ac:chgData name="Boban Srezovski" userId="d2c5dd452d77a740" providerId="LiveId" clId="{42695E88-2A98-48B6-BF0E-184E3EBA0CAD}" dt="2022-04-07T00:16:04.869" v="3143"/>
          <ac:spMkLst>
            <pc:docMk/>
            <pc:sldMk cId="1301841648" sldId="506"/>
            <ac:spMk id="2" creationId="{C9F86248-3367-41D1-8CBE-99F625F5DE90}"/>
          </ac:spMkLst>
        </pc:spChg>
        <pc:spChg chg="mod">
          <ac:chgData name="Boban Srezovski" userId="d2c5dd452d77a740" providerId="LiveId" clId="{42695E88-2A98-48B6-BF0E-184E3EBA0CAD}" dt="2022-04-07T00:16:22.126" v="3152" actId="20577"/>
          <ac:spMkLst>
            <pc:docMk/>
            <pc:sldMk cId="1301841648" sldId="506"/>
            <ac:spMk id="3" creationId="{552E5C53-782F-4C3A-9CF6-2C21BA863637}"/>
          </ac:spMkLst>
        </pc:spChg>
      </pc:sldChg>
      <pc:sldChg chg="addSp delSp modSp mod">
        <pc:chgData name="Boban Srezovski" userId="d2c5dd452d77a740" providerId="LiveId" clId="{42695E88-2A98-48B6-BF0E-184E3EBA0CAD}" dt="2022-04-06T21:38:16.015" v="201" actId="1076"/>
        <pc:sldMkLst>
          <pc:docMk/>
          <pc:sldMk cId="3469566560" sldId="533"/>
        </pc:sldMkLst>
        <pc:spChg chg="mod">
          <ac:chgData name="Boban Srezovski" userId="d2c5dd452d77a740" providerId="LiveId" clId="{42695E88-2A98-48B6-BF0E-184E3EBA0CAD}" dt="2022-04-06T21:37:04.523" v="185"/>
          <ac:spMkLst>
            <pc:docMk/>
            <pc:sldMk cId="3469566560" sldId="533"/>
            <ac:spMk id="2" creationId="{7C6D2843-BF9F-4FE7-9A2E-C8A64C8FFA90}"/>
          </ac:spMkLst>
        </pc:spChg>
        <pc:spChg chg="mod">
          <ac:chgData name="Boban Srezovski" userId="d2c5dd452d77a740" providerId="LiveId" clId="{42695E88-2A98-48B6-BF0E-184E3EBA0CAD}" dt="2022-04-06T21:37:54.703" v="196" actId="242"/>
          <ac:spMkLst>
            <pc:docMk/>
            <pc:sldMk cId="3469566560" sldId="533"/>
            <ac:spMk id="3" creationId="{7191CFFF-53FD-4C64-9590-01216DEF2680}"/>
          </ac:spMkLst>
        </pc:spChg>
        <pc:picChg chg="del">
          <ac:chgData name="Boban Srezovski" userId="d2c5dd452d77a740" providerId="LiveId" clId="{42695E88-2A98-48B6-BF0E-184E3EBA0CAD}" dt="2022-04-06T21:37:50.055" v="194" actId="478"/>
          <ac:picMkLst>
            <pc:docMk/>
            <pc:sldMk cId="3469566560" sldId="533"/>
            <ac:picMk id="5" creationId="{E4396197-80AE-44FB-986B-5348548CF371}"/>
          </ac:picMkLst>
        </pc:picChg>
        <pc:picChg chg="add del mod">
          <ac:chgData name="Boban Srezovski" userId="d2c5dd452d77a740" providerId="LiveId" clId="{42695E88-2A98-48B6-BF0E-184E3EBA0CAD}" dt="2022-04-06T21:38:08.990" v="199" actId="478"/>
          <ac:picMkLst>
            <pc:docMk/>
            <pc:sldMk cId="3469566560" sldId="533"/>
            <ac:picMk id="6" creationId="{B7C9DE10-75B6-4A2E-A1C0-FC0C35E479CD}"/>
          </ac:picMkLst>
        </pc:picChg>
        <pc:picChg chg="add mod">
          <ac:chgData name="Boban Srezovski" userId="d2c5dd452d77a740" providerId="LiveId" clId="{42695E88-2A98-48B6-BF0E-184E3EBA0CAD}" dt="2022-04-06T21:38:16.015" v="201" actId="1076"/>
          <ac:picMkLst>
            <pc:docMk/>
            <pc:sldMk cId="3469566560" sldId="533"/>
            <ac:picMk id="8" creationId="{76F937E5-FE84-4B78-85A1-9E0EFA8ADD92}"/>
          </ac:picMkLst>
        </pc:picChg>
      </pc:sldChg>
      <pc:sldChg chg="addSp modSp mod">
        <pc:chgData name="Boban Srezovski" userId="d2c5dd452d77a740" providerId="LiveId" clId="{42695E88-2A98-48B6-BF0E-184E3EBA0CAD}" dt="2022-04-06T21:57:26.934" v="595" actId="14100"/>
        <pc:sldMkLst>
          <pc:docMk/>
          <pc:sldMk cId="3630972582" sldId="534"/>
        </pc:sldMkLst>
        <pc:spChg chg="mod">
          <ac:chgData name="Boban Srezovski" userId="d2c5dd452d77a740" providerId="LiveId" clId="{42695E88-2A98-48B6-BF0E-184E3EBA0CAD}" dt="2022-04-06T21:56:43.146" v="568"/>
          <ac:spMkLst>
            <pc:docMk/>
            <pc:sldMk cId="3630972582" sldId="534"/>
            <ac:spMk id="2" creationId="{7C6D2843-BF9F-4FE7-9A2E-C8A64C8FFA90}"/>
          </ac:spMkLst>
        </pc:spChg>
        <pc:spChg chg="mod">
          <ac:chgData name="Boban Srezovski" userId="d2c5dd452d77a740" providerId="LiveId" clId="{42695E88-2A98-48B6-BF0E-184E3EBA0CAD}" dt="2022-04-06T21:57:26.934" v="595" actId="14100"/>
          <ac:spMkLst>
            <pc:docMk/>
            <pc:sldMk cId="3630972582" sldId="534"/>
            <ac:spMk id="3" creationId="{7191CFFF-53FD-4C64-9590-01216DEF2680}"/>
          </ac:spMkLst>
        </pc:spChg>
        <pc:picChg chg="add mod">
          <ac:chgData name="Boban Srezovski" userId="d2c5dd452d77a740" providerId="LiveId" clId="{42695E88-2A98-48B6-BF0E-184E3EBA0CAD}" dt="2022-04-06T21:57:22.542" v="594" actId="1076"/>
          <ac:picMkLst>
            <pc:docMk/>
            <pc:sldMk cId="3630972582" sldId="534"/>
            <ac:picMk id="5" creationId="{2C3880ED-06D5-4AA4-BC88-33B3ADA5BEAC}"/>
          </ac:picMkLst>
        </pc:picChg>
      </pc:sldChg>
      <pc:sldChg chg="modSp mod">
        <pc:chgData name="Boban Srezovski" userId="d2c5dd452d77a740" providerId="LiveId" clId="{42695E88-2A98-48B6-BF0E-184E3EBA0CAD}" dt="2022-04-06T21:58:08.368" v="632" actId="6549"/>
        <pc:sldMkLst>
          <pc:docMk/>
          <pc:sldMk cId="3170914976" sldId="535"/>
        </pc:sldMkLst>
        <pc:spChg chg="mod">
          <ac:chgData name="Boban Srezovski" userId="d2c5dd452d77a740" providerId="LiveId" clId="{42695E88-2A98-48B6-BF0E-184E3EBA0CAD}" dt="2022-04-06T21:57:45.378" v="600"/>
          <ac:spMkLst>
            <pc:docMk/>
            <pc:sldMk cId="3170914976" sldId="535"/>
            <ac:spMk id="2" creationId="{7C6D2843-BF9F-4FE7-9A2E-C8A64C8FFA90}"/>
          </ac:spMkLst>
        </pc:spChg>
        <pc:spChg chg="mod">
          <ac:chgData name="Boban Srezovski" userId="d2c5dd452d77a740" providerId="LiveId" clId="{42695E88-2A98-48B6-BF0E-184E3EBA0CAD}" dt="2022-04-06T21:58:08.368" v="632" actId="6549"/>
          <ac:spMkLst>
            <pc:docMk/>
            <pc:sldMk cId="3170914976" sldId="535"/>
            <ac:spMk id="3" creationId="{7191CFFF-53FD-4C64-9590-01216DEF2680}"/>
          </ac:spMkLst>
        </pc:spChg>
      </pc:sldChg>
      <pc:sldChg chg="modSp mod">
        <pc:chgData name="Boban Srezovski" userId="d2c5dd452d77a740" providerId="LiveId" clId="{42695E88-2A98-48B6-BF0E-184E3EBA0CAD}" dt="2022-04-06T22:07:58.262" v="833" actId="14100"/>
        <pc:sldMkLst>
          <pc:docMk/>
          <pc:sldMk cId="2411794144" sldId="536"/>
        </pc:sldMkLst>
        <pc:spChg chg="mod">
          <ac:chgData name="Boban Srezovski" userId="d2c5dd452d77a740" providerId="LiveId" clId="{42695E88-2A98-48B6-BF0E-184E3EBA0CAD}" dt="2022-04-06T22:07:27.755" v="820"/>
          <ac:spMkLst>
            <pc:docMk/>
            <pc:sldMk cId="2411794144" sldId="536"/>
            <ac:spMk id="2" creationId="{7C6D2843-BF9F-4FE7-9A2E-C8A64C8FFA90}"/>
          </ac:spMkLst>
        </pc:spChg>
        <pc:spChg chg="mod">
          <ac:chgData name="Boban Srezovski" userId="d2c5dd452d77a740" providerId="LiveId" clId="{42695E88-2A98-48B6-BF0E-184E3EBA0CAD}" dt="2022-04-06T22:07:58.262" v="833" actId="14100"/>
          <ac:spMkLst>
            <pc:docMk/>
            <pc:sldMk cId="2411794144" sldId="536"/>
            <ac:spMk id="3" creationId="{7191CFFF-53FD-4C64-9590-01216DEF2680}"/>
          </ac:spMkLst>
        </pc:spChg>
      </pc:sldChg>
      <pc:sldChg chg="delSp modSp mod">
        <pc:chgData name="Boban Srezovski" userId="d2c5dd452d77a740" providerId="LiveId" clId="{42695E88-2A98-48B6-BF0E-184E3EBA0CAD}" dt="2022-04-06T22:35:43.992" v="1520" actId="122"/>
        <pc:sldMkLst>
          <pc:docMk/>
          <pc:sldMk cId="1573436300" sldId="538"/>
        </pc:sldMkLst>
        <pc:spChg chg="mod">
          <ac:chgData name="Boban Srezovski" userId="d2c5dd452d77a740" providerId="LiveId" clId="{42695E88-2A98-48B6-BF0E-184E3EBA0CAD}" dt="2022-04-06T22:35:25.511" v="1514"/>
          <ac:spMkLst>
            <pc:docMk/>
            <pc:sldMk cId="1573436300" sldId="538"/>
            <ac:spMk id="2" creationId="{7C6D2843-BF9F-4FE7-9A2E-C8A64C8FFA90}"/>
          </ac:spMkLst>
        </pc:spChg>
        <pc:spChg chg="mod">
          <ac:chgData name="Boban Srezovski" userId="d2c5dd452d77a740" providerId="LiveId" clId="{42695E88-2A98-48B6-BF0E-184E3EBA0CAD}" dt="2022-04-06T22:35:43.992" v="1520" actId="122"/>
          <ac:spMkLst>
            <pc:docMk/>
            <pc:sldMk cId="1573436300" sldId="538"/>
            <ac:spMk id="3" creationId="{7191CFFF-53FD-4C64-9590-01216DEF2680}"/>
          </ac:spMkLst>
        </pc:spChg>
        <pc:picChg chg="del">
          <ac:chgData name="Boban Srezovski" userId="d2c5dd452d77a740" providerId="LiveId" clId="{42695E88-2A98-48B6-BF0E-184E3EBA0CAD}" dt="2022-04-06T22:35:32.336" v="1515" actId="478"/>
          <ac:picMkLst>
            <pc:docMk/>
            <pc:sldMk cId="1573436300" sldId="538"/>
            <ac:picMk id="5" creationId="{5CCBC327-67C1-4AB1-9C83-E1188A12F2D0}"/>
          </ac:picMkLst>
        </pc:picChg>
        <pc:picChg chg="del">
          <ac:chgData name="Boban Srezovski" userId="d2c5dd452d77a740" providerId="LiveId" clId="{42695E88-2A98-48B6-BF0E-184E3EBA0CAD}" dt="2022-04-06T22:35:32.591" v="1516" actId="478"/>
          <ac:picMkLst>
            <pc:docMk/>
            <pc:sldMk cId="1573436300" sldId="538"/>
            <ac:picMk id="7" creationId="{7424CDAC-472C-4673-8B74-D11732A950D0}"/>
          </ac:picMkLst>
        </pc:picChg>
      </pc:sldChg>
      <pc:sldChg chg="modSp mod">
        <pc:chgData name="Boban Srezovski" userId="d2c5dd452d77a740" providerId="LiveId" clId="{42695E88-2A98-48B6-BF0E-184E3EBA0CAD}" dt="2022-04-06T22:36:10.560" v="1529" actId="122"/>
        <pc:sldMkLst>
          <pc:docMk/>
          <pc:sldMk cId="4211995243" sldId="541"/>
        </pc:sldMkLst>
        <pc:spChg chg="mod">
          <ac:chgData name="Boban Srezovski" userId="d2c5dd452d77a740" providerId="LiveId" clId="{42695E88-2A98-48B6-BF0E-184E3EBA0CAD}" dt="2022-04-06T22:35:58.452" v="1524"/>
          <ac:spMkLst>
            <pc:docMk/>
            <pc:sldMk cId="4211995243" sldId="541"/>
            <ac:spMk id="2" creationId="{7C6D2843-BF9F-4FE7-9A2E-C8A64C8FFA90}"/>
          </ac:spMkLst>
        </pc:spChg>
        <pc:spChg chg="mod">
          <ac:chgData name="Boban Srezovski" userId="d2c5dd452d77a740" providerId="LiveId" clId="{42695E88-2A98-48B6-BF0E-184E3EBA0CAD}" dt="2022-04-06T22:36:10.560" v="1529" actId="122"/>
          <ac:spMkLst>
            <pc:docMk/>
            <pc:sldMk cId="4211995243" sldId="541"/>
            <ac:spMk id="6" creationId="{E4F9CF5B-8DF4-4E68-ACB9-A5CD03BA29FA}"/>
          </ac:spMkLst>
        </pc:spChg>
      </pc:sldChg>
      <pc:sldChg chg="delSp modSp mod">
        <pc:chgData name="Boban Srezovski" userId="d2c5dd452d77a740" providerId="LiveId" clId="{42695E88-2A98-48B6-BF0E-184E3EBA0CAD}" dt="2022-04-06T22:54:58.499" v="2007" actId="27636"/>
        <pc:sldMkLst>
          <pc:docMk/>
          <pc:sldMk cId="2345513876" sldId="548"/>
        </pc:sldMkLst>
        <pc:spChg chg="mod">
          <ac:chgData name="Boban Srezovski" userId="d2c5dd452d77a740" providerId="LiveId" clId="{42695E88-2A98-48B6-BF0E-184E3EBA0CAD}" dt="2022-04-06T22:53:06.275" v="1941"/>
          <ac:spMkLst>
            <pc:docMk/>
            <pc:sldMk cId="2345513876" sldId="548"/>
            <ac:spMk id="2" creationId="{7C6D2843-BF9F-4FE7-9A2E-C8A64C8FFA90}"/>
          </ac:spMkLst>
        </pc:spChg>
        <pc:spChg chg="mod">
          <ac:chgData name="Boban Srezovski" userId="d2c5dd452d77a740" providerId="LiveId" clId="{42695E88-2A98-48B6-BF0E-184E3EBA0CAD}" dt="2022-04-06T22:54:58.499" v="2007" actId="27636"/>
          <ac:spMkLst>
            <pc:docMk/>
            <pc:sldMk cId="2345513876" sldId="548"/>
            <ac:spMk id="3" creationId="{7191CFFF-53FD-4C64-9590-01216DEF2680}"/>
          </ac:spMkLst>
        </pc:spChg>
        <pc:picChg chg="del">
          <ac:chgData name="Boban Srezovski" userId="d2c5dd452d77a740" providerId="LiveId" clId="{42695E88-2A98-48B6-BF0E-184E3EBA0CAD}" dt="2022-04-06T22:53:08.104" v="1942" actId="478"/>
          <ac:picMkLst>
            <pc:docMk/>
            <pc:sldMk cId="2345513876" sldId="548"/>
            <ac:picMk id="5" creationId="{AB0513BF-F486-4C6A-80A7-EBB62F6C7FA9}"/>
          </ac:picMkLst>
        </pc:picChg>
        <pc:picChg chg="del">
          <ac:chgData name="Boban Srezovski" userId="d2c5dd452d77a740" providerId="LiveId" clId="{42695E88-2A98-48B6-BF0E-184E3EBA0CAD}" dt="2022-04-06T22:53:59.046" v="1987" actId="478"/>
          <ac:picMkLst>
            <pc:docMk/>
            <pc:sldMk cId="2345513876" sldId="548"/>
            <ac:picMk id="7" creationId="{C5C64D83-0121-48D2-9C28-0D1136E5A45E}"/>
          </ac:picMkLst>
        </pc:picChg>
        <pc:picChg chg="del">
          <ac:chgData name="Boban Srezovski" userId="d2c5dd452d77a740" providerId="LiveId" clId="{42695E88-2A98-48B6-BF0E-184E3EBA0CAD}" dt="2022-04-06T22:54:05.401" v="1988" actId="478"/>
          <ac:picMkLst>
            <pc:docMk/>
            <pc:sldMk cId="2345513876" sldId="548"/>
            <ac:picMk id="9" creationId="{757B95A7-A8E9-4926-8A9E-023A9C84B6FA}"/>
          </ac:picMkLst>
        </pc:picChg>
      </pc:sldChg>
      <pc:sldChg chg="modSp mod">
        <pc:chgData name="Boban Srezovski" userId="d2c5dd452d77a740" providerId="LiveId" clId="{42695E88-2A98-48B6-BF0E-184E3EBA0CAD}" dt="2022-04-06T23:14:05.440" v="2469" actId="20577"/>
        <pc:sldMkLst>
          <pc:docMk/>
          <pc:sldMk cId="3189532388" sldId="549"/>
        </pc:sldMkLst>
        <pc:spChg chg="mod">
          <ac:chgData name="Boban Srezovski" userId="d2c5dd452d77a740" providerId="LiveId" clId="{42695E88-2A98-48B6-BF0E-184E3EBA0CAD}" dt="2022-04-06T23:13:46.971" v="2454"/>
          <ac:spMkLst>
            <pc:docMk/>
            <pc:sldMk cId="3189532388" sldId="549"/>
            <ac:spMk id="2" creationId="{7C6D2843-BF9F-4FE7-9A2E-C8A64C8FFA90}"/>
          </ac:spMkLst>
        </pc:spChg>
        <pc:spChg chg="mod">
          <ac:chgData name="Boban Srezovski" userId="d2c5dd452d77a740" providerId="LiveId" clId="{42695E88-2A98-48B6-BF0E-184E3EBA0CAD}" dt="2022-04-06T23:14:05.440" v="2469" actId="20577"/>
          <ac:spMkLst>
            <pc:docMk/>
            <pc:sldMk cId="3189532388" sldId="549"/>
            <ac:spMk id="4" creationId="{38C582EF-96E4-4B7B-B385-B401DA8C0820}"/>
          </ac:spMkLst>
        </pc:spChg>
      </pc:sldChg>
      <pc:sldChg chg="addSp delSp modSp mod">
        <pc:chgData name="Boban Srezovski" userId="d2c5dd452d77a740" providerId="LiveId" clId="{42695E88-2A98-48B6-BF0E-184E3EBA0CAD}" dt="2022-04-06T23:15:14.671" v="2490" actId="478"/>
        <pc:sldMkLst>
          <pc:docMk/>
          <pc:sldMk cId="2055545672" sldId="550"/>
        </pc:sldMkLst>
        <pc:spChg chg="mod">
          <ac:chgData name="Boban Srezovski" userId="d2c5dd452d77a740" providerId="LiveId" clId="{42695E88-2A98-48B6-BF0E-184E3EBA0CAD}" dt="2022-04-06T23:14:27.313" v="2476"/>
          <ac:spMkLst>
            <pc:docMk/>
            <pc:sldMk cId="2055545672" sldId="550"/>
            <ac:spMk id="2" creationId="{D78F90F5-FAD9-4BB6-A484-9924570FB7C3}"/>
          </ac:spMkLst>
        </pc:spChg>
        <pc:spChg chg="mod">
          <ac:chgData name="Boban Srezovski" userId="d2c5dd452d77a740" providerId="LiveId" clId="{42695E88-2A98-48B6-BF0E-184E3EBA0CAD}" dt="2022-04-06T23:15:10.797" v="2488" actId="242"/>
          <ac:spMkLst>
            <pc:docMk/>
            <pc:sldMk cId="2055545672" sldId="550"/>
            <ac:spMk id="3" creationId="{99F681F9-0402-4D06-9BEF-D93BDD88C9FF}"/>
          </ac:spMkLst>
        </pc:spChg>
        <pc:picChg chg="add del mod">
          <ac:chgData name="Boban Srezovski" userId="d2c5dd452d77a740" providerId="LiveId" clId="{42695E88-2A98-48B6-BF0E-184E3EBA0CAD}" dt="2022-04-06T23:15:14.671" v="2490" actId="478"/>
          <ac:picMkLst>
            <pc:docMk/>
            <pc:sldMk cId="2055545672" sldId="550"/>
            <ac:picMk id="5" creationId="{6A65FBE5-F0FD-4FCE-9C44-AAB3E4B794BB}"/>
          </ac:picMkLst>
        </pc:picChg>
      </pc:sldChg>
      <pc:sldChg chg="delSp modSp mod">
        <pc:chgData name="Boban Srezovski" userId="d2c5dd452d77a740" providerId="LiveId" clId="{42695E88-2A98-48B6-BF0E-184E3EBA0CAD}" dt="2022-04-07T00:13:34.711" v="3085" actId="6549"/>
        <pc:sldMkLst>
          <pc:docMk/>
          <pc:sldMk cId="4049927956" sldId="560"/>
        </pc:sldMkLst>
        <pc:spChg chg="mod">
          <ac:chgData name="Boban Srezovski" userId="d2c5dd452d77a740" providerId="LiveId" clId="{42695E88-2A98-48B6-BF0E-184E3EBA0CAD}" dt="2022-04-07T00:13:12.092" v="3077"/>
          <ac:spMkLst>
            <pc:docMk/>
            <pc:sldMk cId="4049927956" sldId="560"/>
            <ac:spMk id="2" creationId="{C9F86248-3367-41D1-8CBE-99F625F5DE90}"/>
          </ac:spMkLst>
        </pc:spChg>
        <pc:spChg chg="mod">
          <ac:chgData name="Boban Srezovski" userId="d2c5dd452d77a740" providerId="LiveId" clId="{42695E88-2A98-48B6-BF0E-184E3EBA0CAD}" dt="2022-04-07T00:13:34.711" v="3085" actId="6549"/>
          <ac:spMkLst>
            <pc:docMk/>
            <pc:sldMk cId="4049927956" sldId="560"/>
            <ac:spMk id="3" creationId="{552E5C53-782F-4C3A-9CF6-2C21BA863637}"/>
          </ac:spMkLst>
        </pc:spChg>
        <pc:picChg chg="del">
          <ac:chgData name="Boban Srezovski" userId="d2c5dd452d77a740" providerId="LiveId" clId="{42695E88-2A98-48B6-BF0E-184E3EBA0CAD}" dt="2022-04-07T00:13:22.438" v="3079" actId="478"/>
          <ac:picMkLst>
            <pc:docMk/>
            <pc:sldMk cId="4049927956" sldId="560"/>
            <ac:picMk id="5" creationId="{F07BB3C0-5008-42B4-81F4-58EF87DA7648}"/>
          </ac:picMkLst>
        </pc:picChg>
      </pc:sldChg>
      <pc:sldChg chg="modSp mod">
        <pc:chgData name="Boban Srezovski" userId="d2c5dd452d77a740" providerId="LiveId" clId="{42695E88-2A98-48B6-BF0E-184E3EBA0CAD}" dt="2022-04-06T23:27:29.774" v="2786"/>
        <pc:sldMkLst>
          <pc:docMk/>
          <pc:sldMk cId="1716742540" sldId="606"/>
        </pc:sldMkLst>
        <pc:spChg chg="mod">
          <ac:chgData name="Boban Srezovski" userId="d2c5dd452d77a740" providerId="LiveId" clId="{42695E88-2A98-48B6-BF0E-184E3EBA0CAD}" dt="2022-04-06T23:27:29.774" v="2786"/>
          <ac:spMkLst>
            <pc:docMk/>
            <pc:sldMk cId="1716742540" sldId="606"/>
            <ac:spMk id="2" creationId="{6C12F824-9B84-4547-8076-0DEB9F46F7E4}"/>
          </ac:spMkLst>
        </pc:spChg>
        <pc:spChg chg="mod">
          <ac:chgData name="Boban Srezovski" userId="d2c5dd452d77a740" providerId="LiveId" clId="{42695E88-2A98-48B6-BF0E-184E3EBA0CAD}" dt="2022-04-06T23:25:42.226" v="2726" actId="20577"/>
          <ac:spMkLst>
            <pc:docMk/>
            <pc:sldMk cId="1716742540" sldId="606"/>
            <ac:spMk id="3" creationId="{C8DD4252-EF71-478F-843F-D8BCB3AAECFF}"/>
          </ac:spMkLst>
        </pc:spChg>
      </pc:sldChg>
      <pc:sldChg chg="modSp mod">
        <pc:chgData name="Boban Srezovski" userId="d2c5dd452d77a740" providerId="LiveId" clId="{42695E88-2A98-48B6-BF0E-184E3EBA0CAD}" dt="2022-04-06T21:45:08.553" v="394" actId="6549"/>
        <pc:sldMkLst>
          <pc:docMk/>
          <pc:sldMk cId="1714465959" sldId="667"/>
        </pc:sldMkLst>
        <pc:spChg chg="mod">
          <ac:chgData name="Boban Srezovski" userId="d2c5dd452d77a740" providerId="LiveId" clId="{42695E88-2A98-48B6-BF0E-184E3EBA0CAD}" dt="2022-04-06T21:44:35.204" v="354"/>
          <ac:spMkLst>
            <pc:docMk/>
            <pc:sldMk cId="1714465959" sldId="667"/>
            <ac:spMk id="2" creationId="{7C6D2843-BF9F-4FE7-9A2E-C8A64C8FFA90}"/>
          </ac:spMkLst>
        </pc:spChg>
        <pc:spChg chg="mod">
          <ac:chgData name="Boban Srezovski" userId="d2c5dd452d77a740" providerId="LiveId" clId="{42695E88-2A98-48B6-BF0E-184E3EBA0CAD}" dt="2022-04-06T21:45:08.553" v="394" actId="6549"/>
          <ac:spMkLst>
            <pc:docMk/>
            <pc:sldMk cId="1714465959" sldId="667"/>
            <ac:spMk id="3" creationId="{7191CFFF-53FD-4C64-9590-01216DEF2680}"/>
          </ac:spMkLst>
        </pc:spChg>
      </pc:sldChg>
      <pc:sldChg chg="delSp modSp mod">
        <pc:chgData name="Boban Srezovski" userId="d2c5dd452d77a740" providerId="LiveId" clId="{42695E88-2A98-48B6-BF0E-184E3EBA0CAD}" dt="2022-04-06T21:47:26.576" v="429" actId="20577"/>
        <pc:sldMkLst>
          <pc:docMk/>
          <pc:sldMk cId="1097087302" sldId="668"/>
        </pc:sldMkLst>
        <pc:spChg chg="mod">
          <ac:chgData name="Boban Srezovski" userId="d2c5dd452d77a740" providerId="LiveId" clId="{42695E88-2A98-48B6-BF0E-184E3EBA0CAD}" dt="2022-04-06T21:45:20.434" v="395"/>
          <ac:spMkLst>
            <pc:docMk/>
            <pc:sldMk cId="1097087302" sldId="668"/>
            <ac:spMk id="2" creationId="{7C6D2843-BF9F-4FE7-9A2E-C8A64C8FFA90}"/>
          </ac:spMkLst>
        </pc:spChg>
        <pc:spChg chg="mod">
          <ac:chgData name="Boban Srezovski" userId="d2c5dd452d77a740" providerId="LiveId" clId="{42695E88-2A98-48B6-BF0E-184E3EBA0CAD}" dt="2022-04-06T21:47:26.576" v="429" actId="20577"/>
          <ac:spMkLst>
            <pc:docMk/>
            <pc:sldMk cId="1097087302" sldId="668"/>
            <ac:spMk id="4" creationId="{AF5DD195-0441-4925-A109-FE976CF42F48}"/>
          </ac:spMkLst>
        </pc:spChg>
        <pc:picChg chg="del">
          <ac:chgData name="Boban Srezovski" userId="d2c5dd452d77a740" providerId="LiveId" clId="{42695E88-2A98-48B6-BF0E-184E3EBA0CAD}" dt="2022-04-06T21:45:23.111" v="397" actId="478"/>
          <ac:picMkLst>
            <pc:docMk/>
            <pc:sldMk cId="1097087302" sldId="668"/>
            <ac:picMk id="5" creationId="{F20FC124-E7F5-4CE2-95AE-9D3F99FC21A7}"/>
          </ac:picMkLst>
        </pc:picChg>
        <pc:picChg chg="del">
          <ac:chgData name="Boban Srezovski" userId="d2c5dd452d77a740" providerId="LiveId" clId="{42695E88-2A98-48B6-BF0E-184E3EBA0CAD}" dt="2022-04-06T21:45:22.864" v="396" actId="478"/>
          <ac:picMkLst>
            <pc:docMk/>
            <pc:sldMk cId="1097087302" sldId="668"/>
            <ac:picMk id="7" creationId="{B07942BF-84C1-4C7B-A09F-6CFD02D4193B}"/>
          </ac:picMkLst>
        </pc:picChg>
      </pc:sldChg>
      <pc:sldChg chg="modSp mod">
        <pc:chgData name="Boban Srezovski" userId="d2c5dd452d77a740" providerId="LiveId" clId="{42695E88-2A98-48B6-BF0E-184E3EBA0CAD}" dt="2022-04-06T21:51:05.738" v="470" actId="255"/>
        <pc:sldMkLst>
          <pc:docMk/>
          <pc:sldMk cId="2185091437" sldId="669"/>
        </pc:sldMkLst>
        <pc:spChg chg="mod">
          <ac:chgData name="Boban Srezovski" userId="d2c5dd452d77a740" providerId="LiveId" clId="{42695E88-2A98-48B6-BF0E-184E3EBA0CAD}" dt="2022-04-06T21:49:56.740" v="440"/>
          <ac:spMkLst>
            <pc:docMk/>
            <pc:sldMk cId="2185091437" sldId="669"/>
            <ac:spMk id="2" creationId="{7C6D2843-BF9F-4FE7-9A2E-C8A64C8FFA90}"/>
          </ac:spMkLst>
        </pc:spChg>
        <pc:spChg chg="mod">
          <ac:chgData name="Boban Srezovski" userId="d2c5dd452d77a740" providerId="LiveId" clId="{42695E88-2A98-48B6-BF0E-184E3EBA0CAD}" dt="2022-04-06T21:51:05.738" v="470" actId="255"/>
          <ac:spMkLst>
            <pc:docMk/>
            <pc:sldMk cId="2185091437" sldId="669"/>
            <ac:spMk id="3" creationId="{7191CFFF-53FD-4C64-9590-01216DEF2680}"/>
          </ac:spMkLst>
        </pc:spChg>
      </pc:sldChg>
      <pc:sldChg chg="addSp modSp mod">
        <pc:chgData name="Boban Srezovski" userId="d2c5dd452d77a740" providerId="LiveId" clId="{42695E88-2A98-48B6-BF0E-184E3EBA0CAD}" dt="2022-04-06T21:52:14.533" v="480" actId="1076"/>
        <pc:sldMkLst>
          <pc:docMk/>
          <pc:sldMk cId="3198094645" sldId="670"/>
        </pc:sldMkLst>
        <pc:spChg chg="mod">
          <ac:chgData name="Boban Srezovski" userId="d2c5dd452d77a740" providerId="LiveId" clId="{42695E88-2A98-48B6-BF0E-184E3EBA0CAD}" dt="2022-04-06T21:51:54.914" v="471"/>
          <ac:spMkLst>
            <pc:docMk/>
            <pc:sldMk cId="3198094645" sldId="670"/>
            <ac:spMk id="2" creationId="{7C6D2843-BF9F-4FE7-9A2E-C8A64C8FFA90}"/>
          </ac:spMkLst>
        </pc:spChg>
        <pc:spChg chg="mod">
          <ac:chgData name="Boban Srezovski" userId="d2c5dd452d77a740" providerId="LiveId" clId="{42695E88-2A98-48B6-BF0E-184E3EBA0CAD}" dt="2022-04-06T21:52:05.942" v="478" actId="14100"/>
          <ac:spMkLst>
            <pc:docMk/>
            <pc:sldMk cId="3198094645" sldId="670"/>
            <ac:spMk id="3" creationId="{7191CFFF-53FD-4C64-9590-01216DEF2680}"/>
          </ac:spMkLst>
        </pc:spChg>
        <pc:picChg chg="add mod">
          <ac:chgData name="Boban Srezovski" userId="d2c5dd452d77a740" providerId="LiveId" clId="{42695E88-2A98-48B6-BF0E-184E3EBA0CAD}" dt="2022-04-06T21:52:14.533" v="480" actId="1076"/>
          <ac:picMkLst>
            <pc:docMk/>
            <pc:sldMk cId="3198094645" sldId="670"/>
            <ac:picMk id="5" creationId="{47134361-005D-40EC-A6A5-72BE4BC8F440}"/>
          </ac:picMkLst>
        </pc:picChg>
      </pc:sldChg>
      <pc:sldChg chg="del">
        <pc:chgData name="Boban Srezovski" userId="d2c5dd452d77a740" providerId="LiveId" clId="{42695E88-2A98-48B6-BF0E-184E3EBA0CAD}" dt="2022-04-06T21:57:40.474" v="596" actId="47"/>
        <pc:sldMkLst>
          <pc:docMk/>
          <pc:sldMk cId="2299376761" sldId="671"/>
        </pc:sldMkLst>
      </pc:sldChg>
      <pc:sldChg chg="addSp modSp mod">
        <pc:chgData name="Boban Srezovski" userId="d2c5dd452d77a740" providerId="LiveId" clId="{42695E88-2A98-48B6-BF0E-184E3EBA0CAD}" dt="2022-04-06T22:01:03.303" v="704" actId="14100"/>
        <pc:sldMkLst>
          <pc:docMk/>
          <pc:sldMk cId="3311153737" sldId="673"/>
        </pc:sldMkLst>
        <pc:spChg chg="mod">
          <ac:chgData name="Boban Srezovski" userId="d2c5dd452d77a740" providerId="LiveId" clId="{42695E88-2A98-48B6-BF0E-184E3EBA0CAD}" dt="2022-04-06T21:58:19.836" v="635"/>
          <ac:spMkLst>
            <pc:docMk/>
            <pc:sldMk cId="3311153737" sldId="673"/>
            <ac:spMk id="2" creationId="{7C6D2843-BF9F-4FE7-9A2E-C8A64C8FFA90}"/>
          </ac:spMkLst>
        </pc:spChg>
        <pc:spChg chg="mod">
          <ac:chgData name="Boban Srezovski" userId="d2c5dd452d77a740" providerId="LiveId" clId="{42695E88-2A98-48B6-BF0E-184E3EBA0CAD}" dt="2022-04-06T22:00:10.995" v="695" actId="27636"/>
          <ac:spMkLst>
            <pc:docMk/>
            <pc:sldMk cId="3311153737" sldId="673"/>
            <ac:spMk id="3" creationId="{7191CFFF-53FD-4C64-9590-01216DEF2680}"/>
          </ac:spMkLst>
        </pc:spChg>
        <pc:picChg chg="add mod">
          <ac:chgData name="Boban Srezovski" userId="d2c5dd452d77a740" providerId="LiveId" clId="{42695E88-2A98-48B6-BF0E-184E3EBA0CAD}" dt="2022-04-06T22:01:03.303" v="704" actId="14100"/>
          <ac:picMkLst>
            <pc:docMk/>
            <pc:sldMk cId="3311153737" sldId="673"/>
            <ac:picMk id="5" creationId="{A41C6E12-034B-4990-BFAB-CEED5A7AA96B}"/>
          </ac:picMkLst>
        </pc:picChg>
      </pc:sldChg>
      <pc:sldChg chg="addSp modSp mod">
        <pc:chgData name="Boban Srezovski" userId="d2c5dd452d77a740" providerId="LiveId" clId="{42695E88-2A98-48B6-BF0E-184E3EBA0CAD}" dt="2022-04-06T22:05:55.517" v="792" actId="27636"/>
        <pc:sldMkLst>
          <pc:docMk/>
          <pc:sldMk cId="571206227" sldId="674"/>
        </pc:sldMkLst>
        <pc:spChg chg="mod">
          <ac:chgData name="Boban Srezovski" userId="d2c5dd452d77a740" providerId="LiveId" clId="{42695E88-2A98-48B6-BF0E-184E3EBA0CAD}" dt="2022-04-06T22:01:48.518" v="712"/>
          <ac:spMkLst>
            <pc:docMk/>
            <pc:sldMk cId="571206227" sldId="674"/>
            <ac:spMk id="2" creationId="{7C6D2843-BF9F-4FE7-9A2E-C8A64C8FFA90}"/>
          </ac:spMkLst>
        </pc:spChg>
        <pc:spChg chg="mod">
          <ac:chgData name="Boban Srezovski" userId="d2c5dd452d77a740" providerId="LiveId" clId="{42695E88-2A98-48B6-BF0E-184E3EBA0CAD}" dt="2022-04-06T22:05:55.517" v="792" actId="27636"/>
          <ac:spMkLst>
            <pc:docMk/>
            <pc:sldMk cId="571206227" sldId="674"/>
            <ac:spMk id="3" creationId="{7191CFFF-53FD-4C64-9590-01216DEF2680}"/>
          </ac:spMkLst>
        </pc:spChg>
        <pc:picChg chg="add mod">
          <ac:chgData name="Boban Srezovski" userId="d2c5dd452d77a740" providerId="LiveId" clId="{42695E88-2A98-48B6-BF0E-184E3EBA0CAD}" dt="2022-04-06T22:05:02.270" v="778" actId="1076"/>
          <ac:picMkLst>
            <pc:docMk/>
            <pc:sldMk cId="571206227" sldId="674"/>
            <ac:picMk id="5" creationId="{803C4136-8F8F-4FC5-B33E-62B2AE3F010C}"/>
          </ac:picMkLst>
        </pc:picChg>
      </pc:sldChg>
      <pc:sldChg chg="del">
        <pc:chgData name="Boban Srezovski" userId="d2c5dd452d77a740" providerId="LiveId" clId="{42695E88-2A98-48B6-BF0E-184E3EBA0CAD}" dt="2022-04-06T22:51:13.240" v="1858" actId="47"/>
        <pc:sldMkLst>
          <pc:docMk/>
          <pc:sldMk cId="3653597941" sldId="676"/>
        </pc:sldMkLst>
      </pc:sldChg>
      <pc:sldChg chg="del">
        <pc:chgData name="Boban Srezovski" userId="d2c5dd452d77a740" providerId="LiveId" clId="{42695E88-2A98-48B6-BF0E-184E3EBA0CAD}" dt="2022-04-06T23:14:16.781" v="2470" actId="47"/>
        <pc:sldMkLst>
          <pc:docMk/>
          <pc:sldMk cId="2183628423" sldId="677"/>
        </pc:sldMkLst>
      </pc:sldChg>
      <pc:sldChg chg="del">
        <pc:chgData name="Boban Srezovski" userId="d2c5dd452d77a740" providerId="LiveId" clId="{42695E88-2A98-48B6-BF0E-184E3EBA0CAD}" dt="2022-04-06T23:14:16.781" v="2470" actId="47"/>
        <pc:sldMkLst>
          <pc:docMk/>
          <pc:sldMk cId="4185859092" sldId="678"/>
        </pc:sldMkLst>
      </pc:sldChg>
      <pc:sldChg chg="modSp mod">
        <pc:chgData name="Boban Srezovski" userId="d2c5dd452d77a740" providerId="LiveId" clId="{42695E88-2A98-48B6-BF0E-184E3EBA0CAD}" dt="2022-04-07T00:03:20.816" v="2860" actId="20577"/>
        <pc:sldMkLst>
          <pc:docMk/>
          <pc:sldMk cId="1184741443" sldId="685"/>
        </pc:sldMkLst>
        <pc:spChg chg="mod">
          <ac:chgData name="Boban Srezovski" userId="d2c5dd452d77a740" providerId="LiveId" clId="{42695E88-2A98-48B6-BF0E-184E3EBA0CAD}" dt="2022-04-07T00:03:09.330" v="2854"/>
          <ac:spMkLst>
            <pc:docMk/>
            <pc:sldMk cId="1184741443" sldId="685"/>
            <ac:spMk id="2" creationId="{6C12F824-9B84-4547-8076-0DEB9F46F7E4}"/>
          </ac:spMkLst>
        </pc:spChg>
        <pc:spChg chg="mod">
          <ac:chgData name="Boban Srezovski" userId="d2c5dd452d77a740" providerId="LiveId" clId="{42695E88-2A98-48B6-BF0E-184E3EBA0CAD}" dt="2022-04-07T00:03:20.816" v="2860" actId="20577"/>
          <ac:spMkLst>
            <pc:docMk/>
            <pc:sldMk cId="1184741443" sldId="685"/>
            <ac:spMk id="3" creationId="{C8DD4252-EF71-478F-843F-D8BCB3AAECFF}"/>
          </ac:spMkLst>
        </pc:spChg>
      </pc:sldChg>
      <pc:sldChg chg="delSp modSp mod">
        <pc:chgData name="Boban Srezovski" userId="d2c5dd452d77a740" providerId="LiveId" clId="{42695E88-2A98-48B6-BF0E-184E3EBA0CAD}" dt="2022-04-06T21:55:16.243" v="560"/>
        <pc:sldMkLst>
          <pc:docMk/>
          <pc:sldMk cId="1517503943" sldId="704"/>
        </pc:sldMkLst>
        <pc:spChg chg="mod">
          <ac:chgData name="Boban Srezovski" userId="d2c5dd452d77a740" providerId="LiveId" clId="{42695E88-2A98-48B6-BF0E-184E3EBA0CAD}" dt="2022-04-06T21:55:16.243" v="560"/>
          <ac:spMkLst>
            <pc:docMk/>
            <pc:sldMk cId="1517503943" sldId="704"/>
            <ac:spMk id="2" creationId="{7C6D2843-BF9F-4FE7-9A2E-C8A64C8FFA90}"/>
          </ac:spMkLst>
        </pc:spChg>
        <pc:spChg chg="mod">
          <ac:chgData name="Boban Srezovski" userId="d2c5dd452d77a740" providerId="LiveId" clId="{42695E88-2A98-48B6-BF0E-184E3EBA0CAD}" dt="2022-04-06T21:54:33.433" v="552" actId="255"/>
          <ac:spMkLst>
            <pc:docMk/>
            <pc:sldMk cId="1517503943" sldId="704"/>
            <ac:spMk id="3" creationId="{7191CFFF-53FD-4C64-9590-01216DEF2680}"/>
          </ac:spMkLst>
        </pc:spChg>
        <pc:picChg chg="del">
          <ac:chgData name="Boban Srezovski" userId="d2c5dd452d77a740" providerId="LiveId" clId="{42695E88-2A98-48B6-BF0E-184E3EBA0CAD}" dt="2022-04-06T21:52:31.199" v="481" actId="478"/>
          <ac:picMkLst>
            <pc:docMk/>
            <pc:sldMk cId="1517503943" sldId="704"/>
            <ac:picMk id="6" creationId="{932A6160-5FE8-4429-85DD-615118917A9C}"/>
          </ac:picMkLst>
        </pc:picChg>
        <pc:picChg chg="del">
          <ac:chgData name="Boban Srezovski" userId="d2c5dd452d77a740" providerId="LiveId" clId="{42695E88-2A98-48B6-BF0E-184E3EBA0CAD}" dt="2022-04-06T21:52:31.439" v="482" actId="478"/>
          <ac:picMkLst>
            <pc:docMk/>
            <pc:sldMk cId="1517503943" sldId="704"/>
            <ac:picMk id="8" creationId="{26E8CB74-34B3-43E0-A906-60EFFEA5C2E7}"/>
          </ac:picMkLst>
        </pc:picChg>
      </pc:sldChg>
      <pc:sldChg chg="addSp delSp modSp mod">
        <pc:chgData name="Boban Srezovski" userId="d2c5dd452d77a740" providerId="LiveId" clId="{42695E88-2A98-48B6-BF0E-184E3EBA0CAD}" dt="2022-04-06T22:10:17.310" v="902" actId="1076"/>
        <pc:sldMkLst>
          <pc:docMk/>
          <pc:sldMk cId="3489877685" sldId="705"/>
        </pc:sldMkLst>
        <pc:spChg chg="mod">
          <ac:chgData name="Boban Srezovski" userId="d2c5dd452d77a740" providerId="LiveId" clId="{42695E88-2A98-48B6-BF0E-184E3EBA0CAD}" dt="2022-04-06T22:07:31.620" v="823"/>
          <ac:spMkLst>
            <pc:docMk/>
            <pc:sldMk cId="3489877685" sldId="705"/>
            <ac:spMk id="2" creationId="{7C6D2843-BF9F-4FE7-9A2E-C8A64C8FFA90}"/>
          </ac:spMkLst>
        </pc:spChg>
        <pc:spChg chg="mod">
          <ac:chgData name="Boban Srezovski" userId="d2c5dd452d77a740" providerId="LiveId" clId="{42695E88-2A98-48B6-BF0E-184E3EBA0CAD}" dt="2022-04-06T22:10:08.222" v="900" actId="14100"/>
          <ac:spMkLst>
            <pc:docMk/>
            <pc:sldMk cId="3489877685" sldId="705"/>
            <ac:spMk id="3" creationId="{7191CFFF-53FD-4C64-9590-01216DEF2680}"/>
          </ac:spMkLst>
        </pc:spChg>
        <pc:picChg chg="add del mod">
          <ac:chgData name="Boban Srezovski" userId="d2c5dd452d77a740" providerId="LiveId" clId="{42695E88-2A98-48B6-BF0E-184E3EBA0CAD}" dt="2022-04-06T22:09:23.340" v="886" actId="478"/>
          <ac:picMkLst>
            <pc:docMk/>
            <pc:sldMk cId="3489877685" sldId="705"/>
            <ac:picMk id="5" creationId="{4A48CB37-58CE-46DE-9064-0CBB1D6A45AE}"/>
          </ac:picMkLst>
        </pc:picChg>
        <pc:picChg chg="add del mod">
          <ac:chgData name="Boban Srezovski" userId="d2c5dd452d77a740" providerId="LiveId" clId="{42695E88-2A98-48B6-BF0E-184E3EBA0CAD}" dt="2022-04-06T22:09:23.902" v="887" actId="478"/>
          <ac:picMkLst>
            <pc:docMk/>
            <pc:sldMk cId="3489877685" sldId="705"/>
            <ac:picMk id="7" creationId="{C23CDF96-EC10-4182-97E3-63C0D8DCF92A}"/>
          </ac:picMkLst>
        </pc:picChg>
        <pc:picChg chg="add mod">
          <ac:chgData name="Boban Srezovski" userId="d2c5dd452d77a740" providerId="LiveId" clId="{42695E88-2A98-48B6-BF0E-184E3EBA0CAD}" dt="2022-04-06T22:10:17.310" v="902" actId="1076"/>
          <ac:picMkLst>
            <pc:docMk/>
            <pc:sldMk cId="3489877685" sldId="705"/>
            <ac:picMk id="9" creationId="{84E8B547-F1D5-4797-B2B2-4B7D3E2DA919}"/>
          </ac:picMkLst>
        </pc:picChg>
      </pc:sldChg>
      <pc:sldChg chg="addSp delSp modSp mod">
        <pc:chgData name="Boban Srezovski" userId="d2c5dd452d77a740" providerId="LiveId" clId="{42695E88-2A98-48B6-BF0E-184E3EBA0CAD}" dt="2022-04-06T22:33:54.782" v="1485" actId="14100"/>
        <pc:sldMkLst>
          <pc:docMk/>
          <pc:sldMk cId="3524019081" sldId="706"/>
        </pc:sldMkLst>
        <pc:spChg chg="mod">
          <ac:chgData name="Boban Srezovski" userId="d2c5dd452d77a740" providerId="LiveId" clId="{42695E88-2A98-48B6-BF0E-184E3EBA0CAD}" dt="2022-04-06T22:31:12.252" v="1448"/>
          <ac:spMkLst>
            <pc:docMk/>
            <pc:sldMk cId="3524019081" sldId="706"/>
            <ac:spMk id="2" creationId="{7C6D2843-BF9F-4FE7-9A2E-C8A64C8FFA90}"/>
          </ac:spMkLst>
        </pc:spChg>
        <pc:spChg chg="mod">
          <ac:chgData name="Boban Srezovski" userId="d2c5dd452d77a740" providerId="LiveId" clId="{42695E88-2A98-48B6-BF0E-184E3EBA0CAD}" dt="2022-04-06T22:33:54.782" v="1485" actId="14100"/>
          <ac:spMkLst>
            <pc:docMk/>
            <pc:sldMk cId="3524019081" sldId="706"/>
            <ac:spMk id="3" creationId="{7191CFFF-53FD-4C64-9590-01216DEF2680}"/>
          </ac:spMkLst>
        </pc:spChg>
        <pc:picChg chg="add mod">
          <ac:chgData name="Boban Srezovski" userId="d2c5dd452d77a740" providerId="LiveId" clId="{42695E88-2A98-48B6-BF0E-184E3EBA0CAD}" dt="2022-04-06T22:33:29.958" v="1484" actId="1076"/>
          <ac:picMkLst>
            <pc:docMk/>
            <pc:sldMk cId="3524019081" sldId="706"/>
            <ac:picMk id="5" creationId="{418902A5-856F-4E56-8AB6-C9C8D39E4AB4}"/>
          </ac:picMkLst>
        </pc:picChg>
        <pc:picChg chg="add del mod">
          <ac:chgData name="Boban Srezovski" userId="d2c5dd452d77a740" providerId="LiveId" clId="{42695E88-2A98-48B6-BF0E-184E3EBA0CAD}" dt="2022-04-06T22:32:33.242" v="1470" actId="478"/>
          <ac:picMkLst>
            <pc:docMk/>
            <pc:sldMk cId="3524019081" sldId="706"/>
            <ac:picMk id="7" creationId="{A0AE0805-C309-4AD2-9A66-5F3CC44498DC}"/>
          </ac:picMkLst>
        </pc:picChg>
        <pc:picChg chg="add mod">
          <ac:chgData name="Boban Srezovski" userId="d2c5dd452d77a740" providerId="LiveId" clId="{42695E88-2A98-48B6-BF0E-184E3EBA0CAD}" dt="2022-04-06T22:33:23.821" v="1482" actId="1076"/>
          <ac:picMkLst>
            <pc:docMk/>
            <pc:sldMk cId="3524019081" sldId="706"/>
            <ac:picMk id="9" creationId="{FC299BD2-BB8A-436B-887B-F12DE8A11E63}"/>
          </ac:picMkLst>
        </pc:picChg>
      </pc:sldChg>
      <pc:sldChg chg="addSp modSp mod">
        <pc:chgData name="Boban Srezovski" userId="d2c5dd452d77a740" providerId="LiveId" clId="{42695E88-2A98-48B6-BF0E-184E3EBA0CAD}" dt="2022-04-06T22:35:07.525" v="1508" actId="1076"/>
        <pc:sldMkLst>
          <pc:docMk/>
          <pc:sldMk cId="3586820411" sldId="707"/>
        </pc:sldMkLst>
        <pc:spChg chg="mod">
          <ac:chgData name="Boban Srezovski" userId="d2c5dd452d77a740" providerId="LiveId" clId="{42695E88-2A98-48B6-BF0E-184E3EBA0CAD}" dt="2022-04-06T22:31:16.771" v="1451"/>
          <ac:spMkLst>
            <pc:docMk/>
            <pc:sldMk cId="3586820411" sldId="707"/>
            <ac:spMk id="2" creationId="{7C6D2843-BF9F-4FE7-9A2E-C8A64C8FFA90}"/>
          </ac:spMkLst>
        </pc:spChg>
        <pc:spChg chg="mod">
          <ac:chgData name="Boban Srezovski" userId="d2c5dd452d77a740" providerId="LiveId" clId="{42695E88-2A98-48B6-BF0E-184E3EBA0CAD}" dt="2022-04-06T22:34:57.558" v="1506" actId="14100"/>
          <ac:spMkLst>
            <pc:docMk/>
            <pc:sldMk cId="3586820411" sldId="707"/>
            <ac:spMk id="3" creationId="{7191CFFF-53FD-4C64-9590-01216DEF2680}"/>
          </ac:spMkLst>
        </pc:spChg>
        <pc:picChg chg="add mod">
          <ac:chgData name="Boban Srezovski" userId="d2c5dd452d77a740" providerId="LiveId" clId="{42695E88-2A98-48B6-BF0E-184E3EBA0CAD}" dt="2022-04-06T22:35:05.734" v="1507" actId="1076"/>
          <ac:picMkLst>
            <pc:docMk/>
            <pc:sldMk cId="3586820411" sldId="707"/>
            <ac:picMk id="5" creationId="{C1AAF426-E7AF-4874-A38A-83A31BA4FF94}"/>
          </ac:picMkLst>
        </pc:picChg>
        <pc:picChg chg="add mod">
          <ac:chgData name="Boban Srezovski" userId="d2c5dd452d77a740" providerId="LiveId" clId="{42695E88-2A98-48B6-BF0E-184E3EBA0CAD}" dt="2022-04-06T22:35:07.525" v="1508" actId="1076"/>
          <ac:picMkLst>
            <pc:docMk/>
            <pc:sldMk cId="3586820411" sldId="707"/>
            <ac:picMk id="7" creationId="{1CF3E8FB-E768-407B-A9C4-2D4E67E70CBF}"/>
          </ac:picMkLst>
        </pc:picChg>
      </pc:sldChg>
      <pc:sldChg chg="del">
        <pc:chgData name="Boban Srezovski" userId="d2c5dd452d77a740" providerId="LiveId" clId="{42695E88-2A98-48B6-BF0E-184E3EBA0CAD}" dt="2022-04-06T22:51:13.240" v="1858" actId="47"/>
        <pc:sldMkLst>
          <pc:docMk/>
          <pc:sldMk cId="750613833" sldId="709"/>
        </pc:sldMkLst>
      </pc:sldChg>
      <pc:sldChg chg="delSp modSp mod">
        <pc:chgData name="Boban Srezovski" userId="d2c5dd452d77a740" providerId="LiveId" clId="{42695E88-2A98-48B6-BF0E-184E3EBA0CAD}" dt="2022-04-06T23:19:22.967" v="2589" actId="20577"/>
        <pc:sldMkLst>
          <pc:docMk/>
          <pc:sldMk cId="300201019" sldId="710"/>
        </pc:sldMkLst>
        <pc:spChg chg="mod">
          <ac:chgData name="Boban Srezovski" userId="d2c5dd452d77a740" providerId="LiveId" clId="{42695E88-2A98-48B6-BF0E-184E3EBA0CAD}" dt="2022-04-06T23:17:59.500" v="2525"/>
          <ac:spMkLst>
            <pc:docMk/>
            <pc:sldMk cId="300201019" sldId="710"/>
            <ac:spMk id="2" creationId="{D78F90F5-FAD9-4BB6-A484-9924570FB7C3}"/>
          </ac:spMkLst>
        </pc:spChg>
        <pc:spChg chg="mod">
          <ac:chgData name="Boban Srezovski" userId="d2c5dd452d77a740" providerId="LiveId" clId="{42695E88-2A98-48B6-BF0E-184E3EBA0CAD}" dt="2022-04-06T23:19:22.967" v="2589" actId="20577"/>
          <ac:spMkLst>
            <pc:docMk/>
            <pc:sldMk cId="300201019" sldId="710"/>
            <ac:spMk id="3" creationId="{99F681F9-0402-4D06-9BEF-D93BDD88C9FF}"/>
          </ac:spMkLst>
        </pc:spChg>
        <pc:picChg chg="del">
          <ac:chgData name="Boban Srezovski" userId="d2c5dd452d77a740" providerId="LiveId" clId="{42695E88-2A98-48B6-BF0E-184E3EBA0CAD}" dt="2022-04-06T23:18:00.583" v="2526" actId="478"/>
          <ac:picMkLst>
            <pc:docMk/>
            <pc:sldMk cId="300201019" sldId="710"/>
            <ac:picMk id="6" creationId="{6062276F-5FF9-4196-8FCF-56CC25CD1738}"/>
          </ac:picMkLst>
        </pc:picChg>
        <pc:picChg chg="del">
          <ac:chgData name="Boban Srezovski" userId="d2c5dd452d77a740" providerId="LiveId" clId="{42695E88-2A98-48B6-BF0E-184E3EBA0CAD}" dt="2022-04-06T23:18:32.168" v="2551" actId="478"/>
          <ac:picMkLst>
            <pc:docMk/>
            <pc:sldMk cId="300201019" sldId="710"/>
            <ac:picMk id="7" creationId="{E997D4C9-F920-4F9F-9245-8F52EEBE09D5}"/>
          </ac:picMkLst>
        </pc:picChg>
        <pc:picChg chg="del">
          <ac:chgData name="Boban Srezovski" userId="d2c5dd452d77a740" providerId="LiveId" clId="{42695E88-2A98-48B6-BF0E-184E3EBA0CAD}" dt="2022-04-06T23:18:17.216" v="2539" actId="478"/>
          <ac:picMkLst>
            <pc:docMk/>
            <pc:sldMk cId="300201019" sldId="710"/>
            <ac:picMk id="9" creationId="{239DB9E4-687C-48E6-BC89-96E879CA81C6}"/>
          </ac:picMkLst>
        </pc:picChg>
        <pc:picChg chg="del">
          <ac:chgData name="Boban Srezovski" userId="d2c5dd452d77a740" providerId="LiveId" clId="{42695E88-2A98-48B6-BF0E-184E3EBA0CAD}" dt="2022-04-06T23:18:23.535" v="2544" actId="478"/>
          <ac:picMkLst>
            <pc:docMk/>
            <pc:sldMk cId="300201019" sldId="710"/>
            <ac:picMk id="10" creationId="{58F0C7CB-36D4-4FA0-AFD3-5BB223E6C1FF}"/>
          </ac:picMkLst>
        </pc:picChg>
        <pc:picChg chg="del">
          <ac:chgData name="Boban Srezovski" userId="d2c5dd452d77a740" providerId="LiveId" clId="{42695E88-2A98-48B6-BF0E-184E3EBA0CAD}" dt="2022-04-06T23:18:17.864" v="2540" actId="478"/>
          <ac:picMkLst>
            <pc:docMk/>
            <pc:sldMk cId="300201019" sldId="710"/>
            <ac:picMk id="12" creationId="{CE44E124-A201-427D-8147-E20748FC3127}"/>
          </ac:picMkLst>
        </pc:picChg>
      </pc:sldChg>
      <pc:sldChg chg="delSp modSp del mod">
        <pc:chgData name="Boban Srezovski" userId="d2c5dd452d77a740" providerId="LiveId" clId="{42695E88-2A98-48B6-BF0E-184E3EBA0CAD}" dt="2022-04-06T23:19:56.506" v="2590" actId="47"/>
        <pc:sldMkLst>
          <pc:docMk/>
          <pc:sldMk cId="80543848" sldId="711"/>
        </pc:sldMkLst>
        <pc:spChg chg="mod">
          <ac:chgData name="Boban Srezovski" userId="d2c5dd452d77a740" providerId="LiveId" clId="{42695E88-2A98-48B6-BF0E-184E3EBA0CAD}" dt="2022-04-06T23:18:55.490" v="2565"/>
          <ac:spMkLst>
            <pc:docMk/>
            <pc:sldMk cId="80543848" sldId="711"/>
            <ac:spMk id="2" creationId="{D78F90F5-FAD9-4BB6-A484-9924570FB7C3}"/>
          </ac:spMkLst>
        </pc:spChg>
        <pc:picChg chg="del">
          <ac:chgData name="Boban Srezovski" userId="d2c5dd452d77a740" providerId="LiveId" clId="{42695E88-2A98-48B6-BF0E-184E3EBA0CAD}" dt="2022-04-06T23:18:57.791" v="2566" actId="478"/>
          <ac:picMkLst>
            <pc:docMk/>
            <pc:sldMk cId="80543848" sldId="711"/>
            <ac:picMk id="5" creationId="{2320945F-AF11-4A61-9BD5-53FEDFB7D3D5}"/>
          </ac:picMkLst>
        </pc:picChg>
      </pc:sldChg>
      <pc:sldChg chg="del">
        <pc:chgData name="Boban Srezovski" userId="d2c5dd452d77a740" providerId="LiveId" clId="{42695E88-2A98-48B6-BF0E-184E3EBA0CAD}" dt="2022-04-06T23:19:56.506" v="2590" actId="47"/>
        <pc:sldMkLst>
          <pc:docMk/>
          <pc:sldMk cId="3391889000" sldId="712"/>
        </pc:sldMkLst>
      </pc:sldChg>
      <pc:sldChg chg="addSp delSp modSp mod">
        <pc:chgData name="Boban Srezovski" userId="d2c5dd452d77a740" providerId="LiveId" clId="{42695E88-2A98-48B6-BF0E-184E3EBA0CAD}" dt="2022-04-07T00:06:00.728" v="2927" actId="242"/>
        <pc:sldMkLst>
          <pc:docMk/>
          <pc:sldMk cId="4183604065" sldId="713"/>
        </pc:sldMkLst>
        <pc:spChg chg="mod">
          <ac:chgData name="Boban Srezovski" userId="d2c5dd452d77a740" providerId="LiveId" clId="{42695E88-2A98-48B6-BF0E-184E3EBA0CAD}" dt="2022-04-07T00:04:42.012" v="2880"/>
          <ac:spMkLst>
            <pc:docMk/>
            <pc:sldMk cId="4183604065" sldId="713"/>
            <ac:spMk id="2" creationId="{6C12F824-9B84-4547-8076-0DEB9F46F7E4}"/>
          </ac:spMkLst>
        </pc:spChg>
        <pc:spChg chg="mod">
          <ac:chgData name="Boban Srezovski" userId="d2c5dd452d77a740" providerId="LiveId" clId="{42695E88-2A98-48B6-BF0E-184E3EBA0CAD}" dt="2022-04-07T00:06:00.728" v="2927" actId="242"/>
          <ac:spMkLst>
            <pc:docMk/>
            <pc:sldMk cId="4183604065" sldId="713"/>
            <ac:spMk id="3" creationId="{C8DD4252-EF71-478F-843F-D8BCB3AAECFF}"/>
          </ac:spMkLst>
        </pc:spChg>
        <pc:picChg chg="del">
          <ac:chgData name="Boban Srezovski" userId="d2c5dd452d77a740" providerId="LiveId" clId="{42695E88-2A98-48B6-BF0E-184E3EBA0CAD}" dt="2022-04-07T00:03:48.006" v="2869" actId="478"/>
          <ac:picMkLst>
            <pc:docMk/>
            <pc:sldMk cId="4183604065" sldId="713"/>
            <ac:picMk id="5" creationId="{03FF0C4F-049E-4E4A-A4B6-020E099BB31C}"/>
          </ac:picMkLst>
        </pc:picChg>
        <pc:picChg chg="add mod">
          <ac:chgData name="Boban Srezovski" userId="d2c5dd452d77a740" providerId="LiveId" clId="{42695E88-2A98-48B6-BF0E-184E3EBA0CAD}" dt="2022-04-07T00:05:45.878" v="2923" actId="1076"/>
          <ac:picMkLst>
            <pc:docMk/>
            <pc:sldMk cId="4183604065" sldId="713"/>
            <ac:picMk id="6" creationId="{17C6E7C2-5111-413C-9116-E34EC55350E0}"/>
          </ac:picMkLst>
        </pc:picChg>
      </pc:sldChg>
      <pc:sldChg chg="del">
        <pc:chgData name="Boban Srezovski" userId="d2c5dd452d77a740" providerId="LiveId" clId="{42695E88-2A98-48B6-BF0E-184E3EBA0CAD}" dt="2022-04-07T00:17:39.703" v="3174" actId="47"/>
        <pc:sldMkLst>
          <pc:docMk/>
          <pc:sldMk cId="4053389441" sldId="715"/>
        </pc:sldMkLst>
      </pc:sldChg>
      <pc:sldChg chg="modSp mod">
        <pc:chgData name="Boban Srezovski" userId="d2c5dd452d77a740" providerId="LiveId" clId="{42695E88-2A98-48B6-BF0E-184E3EBA0CAD}" dt="2022-04-07T00:18:07.008" v="3199" actId="6549"/>
        <pc:sldMkLst>
          <pc:docMk/>
          <pc:sldMk cId="136382118" sldId="731"/>
        </pc:sldMkLst>
        <pc:spChg chg="mod">
          <ac:chgData name="Boban Srezovski" userId="d2c5dd452d77a740" providerId="LiveId" clId="{42695E88-2A98-48B6-BF0E-184E3EBA0CAD}" dt="2022-04-07T00:17:49.236" v="3179"/>
          <ac:spMkLst>
            <pc:docMk/>
            <pc:sldMk cId="136382118" sldId="731"/>
            <ac:spMk id="2" creationId="{C31B0487-F899-4402-9834-15BCE9F48905}"/>
          </ac:spMkLst>
        </pc:spChg>
        <pc:spChg chg="mod">
          <ac:chgData name="Boban Srezovski" userId="d2c5dd452d77a740" providerId="LiveId" clId="{42695E88-2A98-48B6-BF0E-184E3EBA0CAD}" dt="2022-04-07T00:18:07.008" v="3199" actId="6549"/>
          <ac:spMkLst>
            <pc:docMk/>
            <pc:sldMk cId="136382118" sldId="731"/>
            <ac:spMk id="3" creationId="{052A4E05-499D-46CB-96F6-F0F50D1C4420}"/>
          </ac:spMkLst>
        </pc:spChg>
      </pc:sldChg>
      <pc:sldChg chg="modSp mod">
        <pc:chgData name="Boban Srezovski" userId="d2c5dd452d77a740" providerId="LiveId" clId="{42695E88-2A98-48B6-BF0E-184E3EBA0CAD}" dt="2022-04-07T00:19:00.631" v="3220" actId="6549"/>
        <pc:sldMkLst>
          <pc:docMk/>
          <pc:sldMk cId="2940299607" sldId="732"/>
        </pc:sldMkLst>
        <pc:spChg chg="mod">
          <ac:chgData name="Boban Srezovski" userId="d2c5dd452d77a740" providerId="LiveId" clId="{42695E88-2A98-48B6-BF0E-184E3EBA0CAD}" dt="2022-04-07T00:18:33.493" v="3204"/>
          <ac:spMkLst>
            <pc:docMk/>
            <pc:sldMk cId="2940299607" sldId="732"/>
            <ac:spMk id="2" creationId="{C31B0487-F899-4402-9834-15BCE9F48905}"/>
          </ac:spMkLst>
        </pc:spChg>
        <pc:spChg chg="mod">
          <ac:chgData name="Boban Srezovski" userId="d2c5dd452d77a740" providerId="LiveId" clId="{42695E88-2A98-48B6-BF0E-184E3EBA0CAD}" dt="2022-04-07T00:19:00.631" v="3220" actId="6549"/>
          <ac:spMkLst>
            <pc:docMk/>
            <pc:sldMk cId="2940299607" sldId="732"/>
            <ac:spMk id="3" creationId="{052A4E05-499D-46CB-96F6-F0F50D1C4420}"/>
          </ac:spMkLst>
        </pc:spChg>
      </pc:sldChg>
      <pc:sldChg chg="addSp delSp modSp mod">
        <pc:chgData name="Boban Srezovski" userId="d2c5dd452d77a740" providerId="LiveId" clId="{42695E88-2A98-48B6-BF0E-184E3EBA0CAD}" dt="2022-04-07T00:21:14.433" v="3277" actId="242"/>
        <pc:sldMkLst>
          <pc:docMk/>
          <pc:sldMk cId="2420127041" sldId="733"/>
        </pc:sldMkLst>
        <pc:spChg chg="mod">
          <ac:chgData name="Boban Srezovski" userId="d2c5dd452d77a740" providerId="LiveId" clId="{42695E88-2A98-48B6-BF0E-184E3EBA0CAD}" dt="2022-04-07T00:19:42.260" v="3244"/>
          <ac:spMkLst>
            <pc:docMk/>
            <pc:sldMk cId="2420127041" sldId="733"/>
            <ac:spMk id="2" creationId="{C31B0487-F899-4402-9834-15BCE9F48905}"/>
          </ac:spMkLst>
        </pc:spChg>
        <pc:spChg chg="mod">
          <ac:chgData name="Boban Srezovski" userId="d2c5dd452d77a740" providerId="LiveId" clId="{42695E88-2A98-48B6-BF0E-184E3EBA0CAD}" dt="2022-04-07T00:21:14.433" v="3277" actId="242"/>
          <ac:spMkLst>
            <pc:docMk/>
            <pc:sldMk cId="2420127041" sldId="733"/>
            <ac:spMk id="3" creationId="{052A4E05-499D-46CB-96F6-F0F50D1C4420}"/>
          </ac:spMkLst>
        </pc:spChg>
        <pc:picChg chg="del">
          <ac:chgData name="Boban Srezovski" userId="d2c5dd452d77a740" providerId="LiveId" clId="{42695E88-2A98-48B6-BF0E-184E3EBA0CAD}" dt="2022-04-07T00:19:14.959" v="3221" actId="478"/>
          <ac:picMkLst>
            <pc:docMk/>
            <pc:sldMk cId="2420127041" sldId="733"/>
            <ac:picMk id="5" creationId="{D30AED5A-A31F-4C7C-A44F-7F12D9AB1013}"/>
          </ac:picMkLst>
        </pc:picChg>
        <pc:picChg chg="add mod">
          <ac:chgData name="Boban Srezovski" userId="d2c5dd452d77a740" providerId="LiveId" clId="{42695E88-2A98-48B6-BF0E-184E3EBA0CAD}" dt="2022-04-07T00:20:18.326" v="3263" actId="1076"/>
          <ac:picMkLst>
            <pc:docMk/>
            <pc:sldMk cId="2420127041" sldId="733"/>
            <ac:picMk id="6" creationId="{0B6AC2F2-68AE-488B-BACB-5929A669B38D}"/>
          </ac:picMkLst>
        </pc:picChg>
        <pc:picChg chg="del">
          <ac:chgData name="Boban Srezovski" userId="d2c5dd452d77a740" providerId="LiveId" clId="{42695E88-2A98-48B6-BF0E-184E3EBA0CAD}" dt="2022-04-07T00:19:37.999" v="3243" actId="478"/>
          <ac:picMkLst>
            <pc:docMk/>
            <pc:sldMk cId="2420127041" sldId="733"/>
            <ac:picMk id="8" creationId="{6A86368A-B7FA-44EF-8539-63995715F98D}"/>
          </ac:picMkLst>
        </pc:picChg>
        <pc:picChg chg="del">
          <ac:chgData name="Boban Srezovski" userId="d2c5dd452d77a740" providerId="LiveId" clId="{42695E88-2A98-48B6-BF0E-184E3EBA0CAD}" dt="2022-04-07T00:19:37.433" v="3242" actId="478"/>
          <ac:picMkLst>
            <pc:docMk/>
            <pc:sldMk cId="2420127041" sldId="733"/>
            <ac:picMk id="10" creationId="{B4448F3A-2F74-4CDC-9595-CB1F9E10ED1F}"/>
          </ac:picMkLst>
        </pc:picChg>
      </pc:sldChg>
      <pc:sldChg chg="modSp mod">
        <pc:chgData name="Boban Srezovski" userId="d2c5dd452d77a740" providerId="LiveId" clId="{42695E88-2A98-48B6-BF0E-184E3EBA0CAD}" dt="2022-04-07T00:34:39.127" v="3596" actId="403"/>
        <pc:sldMkLst>
          <pc:docMk/>
          <pc:sldMk cId="1670367175" sldId="734"/>
        </pc:sldMkLst>
        <pc:spChg chg="mod">
          <ac:chgData name="Boban Srezovski" userId="d2c5dd452d77a740" providerId="LiveId" clId="{42695E88-2A98-48B6-BF0E-184E3EBA0CAD}" dt="2022-04-07T00:34:39.127" v="3596" actId="403"/>
          <ac:spMkLst>
            <pc:docMk/>
            <pc:sldMk cId="1670367175" sldId="734"/>
            <ac:spMk id="2" creationId="{8B2FB86F-C440-4D4D-8D47-85FE0EA375F4}"/>
          </ac:spMkLst>
        </pc:spChg>
        <pc:spChg chg="mod">
          <ac:chgData name="Boban Srezovski" userId="d2c5dd452d77a740" providerId="LiveId" clId="{42695E88-2A98-48B6-BF0E-184E3EBA0CAD}" dt="2022-04-07T00:31:46.784" v="3532" actId="6549"/>
          <ac:spMkLst>
            <pc:docMk/>
            <pc:sldMk cId="1670367175" sldId="734"/>
            <ac:spMk id="3" creationId="{EF84B450-9B1A-4A70-B33D-E593839B887A}"/>
          </ac:spMkLst>
        </pc:spChg>
      </pc:sldChg>
      <pc:sldChg chg="addSp delSp modSp mod">
        <pc:chgData name="Boban Srezovski" userId="d2c5dd452d77a740" providerId="LiveId" clId="{42695E88-2A98-48B6-BF0E-184E3EBA0CAD}" dt="2022-04-07T00:34:32.778" v="3594"/>
        <pc:sldMkLst>
          <pc:docMk/>
          <pc:sldMk cId="1276099061" sldId="735"/>
        </pc:sldMkLst>
        <pc:spChg chg="mod">
          <ac:chgData name="Boban Srezovski" userId="d2c5dd452d77a740" providerId="LiveId" clId="{42695E88-2A98-48B6-BF0E-184E3EBA0CAD}" dt="2022-04-07T00:34:32.778" v="3594"/>
          <ac:spMkLst>
            <pc:docMk/>
            <pc:sldMk cId="1276099061" sldId="735"/>
            <ac:spMk id="2" creationId="{C31B0487-F899-4402-9834-15BCE9F48905}"/>
          </ac:spMkLst>
        </pc:spChg>
        <pc:spChg chg="mod">
          <ac:chgData name="Boban Srezovski" userId="d2c5dd452d77a740" providerId="LiveId" clId="{42695E88-2A98-48B6-BF0E-184E3EBA0CAD}" dt="2022-04-07T00:34:15.761" v="3591" actId="27636"/>
          <ac:spMkLst>
            <pc:docMk/>
            <pc:sldMk cId="1276099061" sldId="735"/>
            <ac:spMk id="3" creationId="{052A4E05-499D-46CB-96F6-F0F50D1C4420}"/>
          </ac:spMkLst>
        </pc:spChg>
        <pc:picChg chg="add del mod">
          <ac:chgData name="Boban Srezovski" userId="d2c5dd452d77a740" providerId="LiveId" clId="{42695E88-2A98-48B6-BF0E-184E3EBA0CAD}" dt="2022-04-07T00:33:09.634" v="3545" actId="478"/>
          <ac:picMkLst>
            <pc:docMk/>
            <pc:sldMk cId="1276099061" sldId="735"/>
            <ac:picMk id="5" creationId="{0E77570A-6A21-423D-81FC-0A9E80B54517}"/>
          </ac:picMkLst>
        </pc:picChg>
        <pc:picChg chg="del">
          <ac:chgData name="Boban Srezovski" userId="d2c5dd452d77a740" providerId="LiveId" clId="{42695E88-2A98-48B6-BF0E-184E3EBA0CAD}" dt="2022-04-07T00:32:36.633" v="3535" actId="478"/>
          <ac:picMkLst>
            <pc:docMk/>
            <pc:sldMk cId="1276099061" sldId="735"/>
            <ac:picMk id="6" creationId="{05214A2C-EC6E-4AE8-9EF4-8BC2BE5B0415}"/>
          </ac:picMkLst>
        </pc:picChg>
        <pc:picChg chg="add del mod">
          <ac:chgData name="Boban Srezovski" userId="d2c5dd452d77a740" providerId="LiveId" clId="{42695E88-2A98-48B6-BF0E-184E3EBA0CAD}" dt="2022-04-07T00:33:09.280" v="3544" actId="478"/>
          <ac:picMkLst>
            <pc:docMk/>
            <pc:sldMk cId="1276099061" sldId="735"/>
            <ac:picMk id="8" creationId="{C024EA41-5F8E-4066-9627-FF979E847FA5}"/>
          </ac:picMkLst>
        </pc:picChg>
        <pc:picChg chg="add del mod">
          <ac:chgData name="Boban Srezovski" userId="d2c5dd452d77a740" providerId="LiveId" clId="{42695E88-2A98-48B6-BF0E-184E3EBA0CAD}" dt="2022-04-07T00:33:08.622" v="3543" actId="478"/>
          <ac:picMkLst>
            <pc:docMk/>
            <pc:sldMk cId="1276099061" sldId="735"/>
            <ac:picMk id="9" creationId="{4A927691-F178-412C-B84C-FDE16DF6C450}"/>
          </ac:picMkLst>
        </pc:picChg>
        <pc:picChg chg="add mod">
          <ac:chgData name="Boban Srezovski" userId="d2c5dd452d77a740" providerId="LiveId" clId="{42695E88-2A98-48B6-BF0E-184E3EBA0CAD}" dt="2022-04-07T00:33:18.990" v="3548" actId="1076"/>
          <ac:picMkLst>
            <pc:docMk/>
            <pc:sldMk cId="1276099061" sldId="735"/>
            <ac:picMk id="11" creationId="{536E7FF2-46BB-4EA7-8D46-E32AAC232529}"/>
          </ac:picMkLst>
        </pc:picChg>
      </pc:sldChg>
      <pc:sldChg chg="addSp delSp modSp mod">
        <pc:chgData name="Boban Srezovski" userId="d2c5dd452d77a740" providerId="LiveId" clId="{42695E88-2A98-48B6-BF0E-184E3EBA0CAD}" dt="2022-04-07T00:35:28.334" v="3609" actId="14100"/>
        <pc:sldMkLst>
          <pc:docMk/>
          <pc:sldMk cId="3980136437" sldId="736"/>
        </pc:sldMkLst>
        <pc:spChg chg="mod">
          <ac:chgData name="Boban Srezovski" userId="d2c5dd452d77a740" providerId="LiveId" clId="{42695E88-2A98-48B6-BF0E-184E3EBA0CAD}" dt="2022-04-07T00:35:03.683" v="3600"/>
          <ac:spMkLst>
            <pc:docMk/>
            <pc:sldMk cId="3980136437" sldId="736"/>
            <ac:spMk id="2" creationId="{34339DA8-1FDD-467D-B86D-4C43A898CEE9}"/>
          </ac:spMkLst>
        </pc:spChg>
        <pc:spChg chg="mod">
          <ac:chgData name="Boban Srezovski" userId="d2c5dd452d77a740" providerId="LiveId" clId="{42695E88-2A98-48B6-BF0E-184E3EBA0CAD}" dt="2022-04-07T00:35:28.334" v="3609" actId="14100"/>
          <ac:spMkLst>
            <pc:docMk/>
            <pc:sldMk cId="3980136437" sldId="736"/>
            <ac:spMk id="3" creationId="{7C9953F0-DE34-46C2-974F-1DFF835D9766}"/>
          </ac:spMkLst>
        </pc:spChg>
        <pc:picChg chg="add mod">
          <ac:chgData name="Boban Srezovski" userId="d2c5dd452d77a740" providerId="LiveId" clId="{42695E88-2A98-48B6-BF0E-184E3EBA0CAD}" dt="2022-04-07T00:35:24.718" v="3608" actId="14100"/>
          <ac:picMkLst>
            <pc:docMk/>
            <pc:sldMk cId="3980136437" sldId="736"/>
            <ac:picMk id="5" creationId="{5836BEB5-79D8-49D4-A3F6-120B4AD34D49}"/>
          </ac:picMkLst>
        </pc:picChg>
        <pc:picChg chg="del">
          <ac:chgData name="Boban Srezovski" userId="d2c5dd452d77a740" providerId="LiveId" clId="{42695E88-2A98-48B6-BF0E-184E3EBA0CAD}" dt="2022-04-07T00:35:13.911" v="3605" actId="478"/>
          <ac:picMkLst>
            <pc:docMk/>
            <pc:sldMk cId="3980136437" sldId="736"/>
            <ac:picMk id="6" creationId="{01A2BE99-A122-44F2-AFDB-865FF8E17D2B}"/>
          </ac:picMkLst>
        </pc:picChg>
      </pc:sldChg>
      <pc:sldChg chg="modSp mod">
        <pc:chgData name="Boban Srezovski" userId="d2c5dd452d77a740" providerId="LiveId" clId="{42695E88-2A98-48B6-BF0E-184E3EBA0CAD}" dt="2022-04-07T00:36:20.176" v="3635" actId="6549"/>
        <pc:sldMkLst>
          <pc:docMk/>
          <pc:sldMk cId="942264828" sldId="737"/>
        </pc:sldMkLst>
        <pc:spChg chg="mod">
          <ac:chgData name="Boban Srezovski" userId="d2c5dd452d77a740" providerId="LiveId" clId="{42695E88-2A98-48B6-BF0E-184E3EBA0CAD}" dt="2022-04-07T00:35:53.830" v="3614"/>
          <ac:spMkLst>
            <pc:docMk/>
            <pc:sldMk cId="942264828" sldId="737"/>
            <ac:spMk id="2" creationId="{86201D5A-8FA4-43E9-9A1B-4258D88BC92B}"/>
          </ac:spMkLst>
        </pc:spChg>
        <pc:spChg chg="mod">
          <ac:chgData name="Boban Srezovski" userId="d2c5dd452d77a740" providerId="LiveId" clId="{42695E88-2A98-48B6-BF0E-184E3EBA0CAD}" dt="2022-04-07T00:36:20.176" v="3635" actId="6549"/>
          <ac:spMkLst>
            <pc:docMk/>
            <pc:sldMk cId="942264828" sldId="737"/>
            <ac:spMk id="3" creationId="{04DEE014-7AF1-4F36-8CA3-47B1FE6D0365}"/>
          </ac:spMkLst>
        </pc:spChg>
      </pc:sldChg>
      <pc:sldChg chg="addSp delSp modSp mod">
        <pc:chgData name="Boban Srezovski" userId="d2c5dd452d77a740" providerId="LiveId" clId="{42695E88-2A98-48B6-BF0E-184E3EBA0CAD}" dt="2022-04-07T00:38:43.634" v="3696" actId="242"/>
        <pc:sldMkLst>
          <pc:docMk/>
          <pc:sldMk cId="1063765188" sldId="738"/>
        </pc:sldMkLst>
        <pc:spChg chg="mod">
          <ac:chgData name="Boban Srezovski" userId="d2c5dd452d77a740" providerId="LiveId" clId="{42695E88-2A98-48B6-BF0E-184E3EBA0CAD}" dt="2022-04-07T00:36:59.748" v="3636"/>
          <ac:spMkLst>
            <pc:docMk/>
            <pc:sldMk cId="1063765188" sldId="738"/>
            <ac:spMk id="2" creationId="{86201D5A-8FA4-43E9-9A1B-4258D88BC92B}"/>
          </ac:spMkLst>
        </pc:spChg>
        <pc:spChg chg="mod">
          <ac:chgData name="Boban Srezovski" userId="d2c5dd452d77a740" providerId="LiveId" clId="{42695E88-2A98-48B6-BF0E-184E3EBA0CAD}" dt="2022-04-07T00:38:43.634" v="3696" actId="242"/>
          <ac:spMkLst>
            <pc:docMk/>
            <pc:sldMk cId="1063765188" sldId="738"/>
            <ac:spMk id="3" creationId="{04DEE014-7AF1-4F36-8CA3-47B1FE6D0365}"/>
          </ac:spMkLst>
        </pc:spChg>
        <pc:picChg chg="add mod">
          <ac:chgData name="Boban Srezovski" userId="d2c5dd452d77a740" providerId="LiveId" clId="{42695E88-2A98-48B6-BF0E-184E3EBA0CAD}" dt="2022-04-07T00:38:26.094" v="3689" actId="1076"/>
          <ac:picMkLst>
            <pc:docMk/>
            <pc:sldMk cId="1063765188" sldId="738"/>
            <ac:picMk id="5" creationId="{B180848E-D4CF-4BA7-ACC3-B5C351C6B1FD}"/>
          </ac:picMkLst>
        </pc:picChg>
        <pc:picChg chg="del">
          <ac:chgData name="Boban Srezovski" userId="d2c5dd452d77a740" providerId="LiveId" clId="{42695E88-2A98-48B6-BF0E-184E3EBA0CAD}" dt="2022-04-07T00:37:07.687" v="3639" actId="478"/>
          <ac:picMkLst>
            <pc:docMk/>
            <pc:sldMk cId="1063765188" sldId="738"/>
            <ac:picMk id="6" creationId="{51961BE0-5527-480A-B4BB-E1F2B4FE25E9}"/>
          </ac:picMkLst>
        </pc:picChg>
        <pc:picChg chg="del">
          <ac:chgData name="Boban Srezovski" userId="d2c5dd452d77a740" providerId="LiveId" clId="{42695E88-2A98-48B6-BF0E-184E3EBA0CAD}" dt="2022-04-07T00:37:08.886" v="3640" actId="478"/>
          <ac:picMkLst>
            <pc:docMk/>
            <pc:sldMk cId="1063765188" sldId="738"/>
            <ac:picMk id="8" creationId="{281A2E74-46D4-45ED-92C0-CD114E2DBFD3}"/>
          </ac:picMkLst>
        </pc:picChg>
        <pc:picChg chg="del">
          <ac:chgData name="Boban Srezovski" userId="d2c5dd452d77a740" providerId="LiveId" clId="{42695E88-2A98-48B6-BF0E-184E3EBA0CAD}" dt="2022-04-07T00:38:32.319" v="3692" actId="478"/>
          <ac:picMkLst>
            <pc:docMk/>
            <pc:sldMk cId="1063765188" sldId="738"/>
            <ac:picMk id="10" creationId="{4AC9C340-6D7D-4706-BCFC-BEDB8279C562}"/>
          </ac:picMkLst>
        </pc:picChg>
      </pc:sldChg>
      <pc:sldChg chg="addSp delSp modSp mod">
        <pc:chgData name="Boban Srezovski" userId="d2c5dd452d77a740" providerId="LiveId" clId="{42695E88-2A98-48B6-BF0E-184E3EBA0CAD}" dt="2022-04-07T00:40:15.552" v="3718" actId="1076"/>
        <pc:sldMkLst>
          <pc:docMk/>
          <pc:sldMk cId="1797596072" sldId="739"/>
        </pc:sldMkLst>
        <pc:spChg chg="mod">
          <ac:chgData name="Boban Srezovski" userId="d2c5dd452d77a740" providerId="LiveId" clId="{42695E88-2A98-48B6-BF0E-184E3EBA0CAD}" dt="2022-04-07T00:39:40.607" v="3709" actId="14100"/>
          <ac:spMkLst>
            <pc:docMk/>
            <pc:sldMk cId="1797596072" sldId="739"/>
            <ac:spMk id="3" creationId="{04DEE014-7AF1-4F36-8CA3-47B1FE6D0365}"/>
          </ac:spMkLst>
        </pc:spChg>
        <pc:picChg chg="add mod">
          <ac:chgData name="Boban Srezovski" userId="d2c5dd452d77a740" providerId="LiveId" clId="{42695E88-2A98-48B6-BF0E-184E3EBA0CAD}" dt="2022-04-07T00:40:15.552" v="3718" actId="1076"/>
          <ac:picMkLst>
            <pc:docMk/>
            <pc:sldMk cId="1797596072" sldId="739"/>
            <ac:picMk id="5" creationId="{08CB99F6-8A7A-4E9A-80B5-7D479DB97168}"/>
          </ac:picMkLst>
        </pc:picChg>
        <pc:picChg chg="del">
          <ac:chgData name="Boban Srezovski" userId="d2c5dd452d77a740" providerId="LiveId" clId="{42695E88-2A98-48B6-BF0E-184E3EBA0CAD}" dt="2022-04-07T00:39:54.281" v="3710" actId="478"/>
          <ac:picMkLst>
            <pc:docMk/>
            <pc:sldMk cId="1797596072" sldId="739"/>
            <ac:picMk id="6" creationId="{F01ACD48-D9C4-469A-B69B-781F7BACF87A}"/>
          </ac:picMkLst>
        </pc:picChg>
      </pc:sldChg>
      <pc:sldChg chg="modSp del mod">
        <pc:chgData name="Boban Srezovski" userId="d2c5dd452d77a740" providerId="LiveId" clId="{42695E88-2A98-48B6-BF0E-184E3EBA0CAD}" dt="2022-04-07T00:40:43.093" v="3723" actId="47"/>
        <pc:sldMkLst>
          <pc:docMk/>
          <pc:sldMk cId="2019402596" sldId="741"/>
        </pc:sldMkLst>
        <pc:spChg chg="mod">
          <ac:chgData name="Boban Srezovski" userId="d2c5dd452d77a740" providerId="LiveId" clId="{42695E88-2A98-48B6-BF0E-184E3EBA0CAD}" dt="2022-04-07T00:40:40.444" v="3722"/>
          <ac:spMkLst>
            <pc:docMk/>
            <pc:sldMk cId="2019402596" sldId="741"/>
            <ac:spMk id="2" creationId="{62EA672E-8955-444E-8AE6-7BD779ECF99A}"/>
          </ac:spMkLst>
        </pc:spChg>
      </pc:sldChg>
      <pc:sldChg chg="del">
        <pc:chgData name="Boban Srezovski" userId="d2c5dd452d77a740" providerId="LiveId" clId="{42695E88-2A98-48B6-BF0E-184E3EBA0CAD}" dt="2022-04-07T00:40:43.093" v="3723" actId="47"/>
        <pc:sldMkLst>
          <pc:docMk/>
          <pc:sldMk cId="2189805555" sldId="742"/>
        </pc:sldMkLst>
      </pc:sldChg>
      <pc:sldChg chg="del">
        <pc:chgData name="Boban Srezovski" userId="d2c5dd452d77a740" providerId="LiveId" clId="{42695E88-2A98-48B6-BF0E-184E3EBA0CAD}" dt="2022-04-07T00:40:43.093" v="3723" actId="47"/>
        <pc:sldMkLst>
          <pc:docMk/>
          <pc:sldMk cId="713041873" sldId="743"/>
        </pc:sldMkLst>
      </pc:sldChg>
      <pc:sldChg chg="del">
        <pc:chgData name="Boban Srezovski" userId="d2c5dd452d77a740" providerId="LiveId" clId="{42695E88-2A98-48B6-BF0E-184E3EBA0CAD}" dt="2022-04-07T00:40:45.194" v="3724" actId="47"/>
        <pc:sldMkLst>
          <pc:docMk/>
          <pc:sldMk cId="3707644099" sldId="744"/>
        </pc:sldMkLst>
      </pc:sldChg>
      <pc:sldChg chg="del">
        <pc:chgData name="Boban Srezovski" userId="d2c5dd452d77a740" providerId="LiveId" clId="{42695E88-2A98-48B6-BF0E-184E3EBA0CAD}" dt="2022-04-07T00:40:45.194" v="3724" actId="47"/>
        <pc:sldMkLst>
          <pc:docMk/>
          <pc:sldMk cId="163534013" sldId="745"/>
        </pc:sldMkLst>
      </pc:sldChg>
      <pc:sldChg chg="del">
        <pc:chgData name="Boban Srezovski" userId="d2c5dd452d77a740" providerId="LiveId" clId="{42695E88-2A98-48B6-BF0E-184E3EBA0CAD}" dt="2022-04-07T00:40:45.194" v="3724" actId="47"/>
        <pc:sldMkLst>
          <pc:docMk/>
          <pc:sldMk cId="2803513687" sldId="746"/>
        </pc:sldMkLst>
      </pc:sldChg>
      <pc:sldChg chg="modSp mod">
        <pc:chgData name="Boban Srezovski" userId="d2c5dd452d77a740" providerId="LiveId" clId="{42695E88-2A98-48B6-BF0E-184E3EBA0CAD}" dt="2022-04-07T00:41:33.662" v="3770" actId="14100"/>
        <pc:sldMkLst>
          <pc:docMk/>
          <pc:sldMk cId="2300827114" sldId="747"/>
        </pc:sldMkLst>
        <pc:spChg chg="mod">
          <ac:chgData name="Boban Srezovski" userId="d2c5dd452d77a740" providerId="LiveId" clId="{42695E88-2A98-48B6-BF0E-184E3EBA0CAD}" dt="2022-04-07T00:40:50.772" v="3727"/>
          <ac:spMkLst>
            <pc:docMk/>
            <pc:sldMk cId="2300827114" sldId="747"/>
            <ac:spMk id="2" creationId="{AEE36297-851B-49E0-9C5C-78FD0AE35780}"/>
          </ac:spMkLst>
        </pc:spChg>
        <pc:spChg chg="mod">
          <ac:chgData name="Boban Srezovski" userId="d2c5dd452d77a740" providerId="LiveId" clId="{42695E88-2A98-48B6-BF0E-184E3EBA0CAD}" dt="2022-04-07T00:41:33.662" v="3770" actId="14100"/>
          <ac:spMkLst>
            <pc:docMk/>
            <pc:sldMk cId="2300827114" sldId="747"/>
            <ac:spMk id="3" creationId="{5340C19A-9C1D-4D2A-AD41-1593A6FA000D}"/>
          </ac:spMkLst>
        </pc:spChg>
      </pc:sldChg>
      <pc:sldChg chg="modSp mod">
        <pc:chgData name="Boban Srezovski" userId="d2c5dd452d77a740" providerId="LiveId" clId="{42695E88-2A98-48B6-BF0E-184E3EBA0CAD}" dt="2022-04-07T00:42:13.719" v="3817" actId="6549"/>
        <pc:sldMkLst>
          <pc:docMk/>
          <pc:sldMk cId="3595206471" sldId="748"/>
        </pc:sldMkLst>
        <pc:spChg chg="mod">
          <ac:chgData name="Boban Srezovski" userId="d2c5dd452d77a740" providerId="LiveId" clId="{42695E88-2A98-48B6-BF0E-184E3EBA0CAD}" dt="2022-04-07T00:42:13.719" v="3817" actId="6549"/>
          <ac:spMkLst>
            <pc:docMk/>
            <pc:sldMk cId="3595206471" sldId="748"/>
            <ac:spMk id="3" creationId="{0ED8144D-493B-49F0-9057-D85A13EF0550}"/>
          </ac:spMkLst>
        </pc:spChg>
      </pc:sldChg>
      <pc:sldChg chg="addSp delSp modSp mod">
        <pc:chgData name="Boban Srezovski" userId="d2c5dd452d77a740" providerId="LiveId" clId="{42695E88-2A98-48B6-BF0E-184E3EBA0CAD}" dt="2022-04-06T21:33:00.679" v="78" actId="6549"/>
        <pc:sldMkLst>
          <pc:docMk/>
          <pc:sldMk cId="2612296776" sldId="752"/>
        </pc:sldMkLst>
        <pc:spChg chg="mod">
          <ac:chgData name="Boban Srezovski" userId="d2c5dd452d77a740" providerId="LiveId" clId="{42695E88-2A98-48B6-BF0E-184E3EBA0CAD}" dt="2022-04-06T21:33:00.679" v="78" actId="6549"/>
          <ac:spMkLst>
            <pc:docMk/>
            <pc:sldMk cId="2612296776" sldId="752"/>
            <ac:spMk id="3" creationId="{7106CDAC-8D05-41FE-BA32-A7D942AF277E}"/>
          </ac:spMkLst>
        </pc:spChg>
        <pc:picChg chg="del">
          <ac:chgData name="Boban Srezovski" userId="d2c5dd452d77a740" providerId="LiveId" clId="{42695E88-2A98-48B6-BF0E-184E3EBA0CAD}" dt="2022-04-06T21:32:20.039" v="69" actId="478"/>
          <ac:picMkLst>
            <pc:docMk/>
            <pc:sldMk cId="2612296776" sldId="752"/>
            <ac:picMk id="5" creationId="{FDBC6A45-A2FD-4227-BD10-DF4DDAB8C98B}"/>
          </ac:picMkLst>
        </pc:picChg>
        <pc:picChg chg="add mod">
          <ac:chgData name="Boban Srezovski" userId="d2c5dd452d77a740" providerId="LiveId" clId="{42695E88-2A98-48B6-BF0E-184E3EBA0CAD}" dt="2022-04-06T21:32:46.158" v="74" actId="1076"/>
          <ac:picMkLst>
            <pc:docMk/>
            <pc:sldMk cId="2612296776" sldId="752"/>
            <ac:picMk id="6" creationId="{75AB4619-ACA7-416D-B7AC-A5A7202A9C05}"/>
          </ac:picMkLst>
        </pc:picChg>
      </pc:sldChg>
      <pc:sldChg chg="addSp delSp modSp mod">
        <pc:chgData name="Boban Srezovski" userId="d2c5dd452d77a740" providerId="LiveId" clId="{42695E88-2A98-48B6-BF0E-184E3EBA0CAD}" dt="2022-04-06T21:33:37.045" v="87" actId="1076"/>
        <pc:sldMkLst>
          <pc:docMk/>
          <pc:sldMk cId="914560263" sldId="753"/>
        </pc:sldMkLst>
        <pc:spChg chg="mod">
          <ac:chgData name="Boban Srezovski" userId="d2c5dd452d77a740" providerId="LiveId" clId="{42695E88-2A98-48B6-BF0E-184E3EBA0CAD}" dt="2022-04-06T21:33:13.055" v="82" actId="6549"/>
          <ac:spMkLst>
            <pc:docMk/>
            <pc:sldMk cId="914560263" sldId="753"/>
            <ac:spMk id="3" creationId="{7106CDAC-8D05-41FE-BA32-A7D942AF277E}"/>
          </ac:spMkLst>
        </pc:spChg>
        <pc:picChg chg="add mod">
          <ac:chgData name="Boban Srezovski" userId="d2c5dd452d77a740" providerId="LiveId" clId="{42695E88-2A98-48B6-BF0E-184E3EBA0CAD}" dt="2022-04-06T21:33:37.045" v="87" actId="1076"/>
          <ac:picMkLst>
            <pc:docMk/>
            <pc:sldMk cId="914560263" sldId="753"/>
            <ac:picMk id="5" creationId="{24691DD3-D88A-43DA-9AAB-D0F7D8C59B59}"/>
          </ac:picMkLst>
        </pc:picChg>
        <pc:picChg chg="del">
          <ac:chgData name="Boban Srezovski" userId="d2c5dd452d77a740" providerId="LiveId" clId="{42695E88-2A98-48B6-BF0E-184E3EBA0CAD}" dt="2022-04-06T21:33:17.734" v="83" actId="478"/>
          <ac:picMkLst>
            <pc:docMk/>
            <pc:sldMk cId="914560263" sldId="753"/>
            <ac:picMk id="6" creationId="{ECEFA46F-68F5-48EB-97C2-EE197A0445FD}"/>
          </ac:picMkLst>
        </pc:picChg>
      </pc:sldChg>
      <pc:sldChg chg="del">
        <pc:chgData name="Boban Srezovski" userId="d2c5dd452d77a740" providerId="LiveId" clId="{42695E88-2A98-48B6-BF0E-184E3EBA0CAD}" dt="2022-04-06T21:35:18.035" v="133" actId="47"/>
        <pc:sldMkLst>
          <pc:docMk/>
          <pc:sldMk cId="454140840" sldId="754"/>
        </pc:sldMkLst>
      </pc:sldChg>
      <pc:sldChg chg="addSp delSp modSp mod">
        <pc:chgData name="Boban Srezovski" userId="d2c5dd452d77a740" providerId="LiveId" clId="{42695E88-2A98-48B6-BF0E-184E3EBA0CAD}" dt="2022-04-06T21:42:40.634" v="316" actId="27636"/>
        <pc:sldMkLst>
          <pc:docMk/>
          <pc:sldMk cId="3177989252" sldId="755"/>
        </pc:sldMkLst>
        <pc:spChg chg="mod">
          <ac:chgData name="Boban Srezovski" userId="d2c5dd452d77a740" providerId="LiveId" clId="{42695E88-2A98-48B6-BF0E-184E3EBA0CAD}" dt="2022-04-06T21:39:33.148" v="236"/>
          <ac:spMkLst>
            <pc:docMk/>
            <pc:sldMk cId="3177989252" sldId="755"/>
            <ac:spMk id="2" creationId="{7C6D2843-BF9F-4FE7-9A2E-C8A64C8FFA90}"/>
          </ac:spMkLst>
        </pc:spChg>
        <pc:spChg chg="mod">
          <ac:chgData name="Boban Srezovski" userId="d2c5dd452d77a740" providerId="LiveId" clId="{42695E88-2A98-48B6-BF0E-184E3EBA0CAD}" dt="2022-04-06T21:42:40.634" v="316" actId="27636"/>
          <ac:spMkLst>
            <pc:docMk/>
            <pc:sldMk cId="3177989252" sldId="755"/>
            <ac:spMk id="3" creationId="{7191CFFF-53FD-4C64-9590-01216DEF2680}"/>
          </ac:spMkLst>
        </pc:spChg>
        <pc:spChg chg="add del mod">
          <ac:chgData name="Boban Srezovski" userId="d2c5dd452d77a740" providerId="LiveId" clId="{42695E88-2A98-48B6-BF0E-184E3EBA0CAD}" dt="2022-04-06T21:41:54.087" v="309" actId="47"/>
          <ac:spMkLst>
            <pc:docMk/>
            <pc:sldMk cId="3177989252" sldId="755"/>
            <ac:spMk id="8" creationId="{4BB13F38-DAA3-4ED8-AD61-8C8F907605CE}"/>
          </ac:spMkLst>
        </pc:spChg>
        <pc:spChg chg="add mod">
          <ac:chgData name="Boban Srezovski" userId="d2c5dd452d77a740" providerId="LiveId" clId="{42695E88-2A98-48B6-BF0E-184E3EBA0CAD}" dt="2022-04-06T21:41:50.509" v="303" actId="21"/>
          <ac:spMkLst>
            <pc:docMk/>
            <pc:sldMk cId="3177989252" sldId="755"/>
            <ac:spMk id="9" creationId="{80186E4F-F807-4C3B-BDFD-A722D341F85D}"/>
          </ac:spMkLst>
        </pc:spChg>
        <pc:picChg chg="del">
          <ac:chgData name="Boban Srezovski" userId="d2c5dd452d77a740" providerId="LiveId" clId="{42695E88-2A98-48B6-BF0E-184E3EBA0CAD}" dt="2022-04-06T21:39:41.895" v="237" actId="478"/>
          <ac:picMkLst>
            <pc:docMk/>
            <pc:sldMk cId="3177989252" sldId="755"/>
            <ac:picMk id="5" creationId="{DDC49EAA-02B3-4FB5-8F93-07229BA995F1}"/>
          </ac:picMkLst>
        </pc:picChg>
        <pc:picChg chg="del">
          <ac:chgData name="Boban Srezovski" userId="d2c5dd452d77a740" providerId="LiveId" clId="{42695E88-2A98-48B6-BF0E-184E3EBA0CAD}" dt="2022-04-06T21:39:42.182" v="238" actId="478"/>
          <ac:picMkLst>
            <pc:docMk/>
            <pc:sldMk cId="3177989252" sldId="755"/>
            <ac:picMk id="7" creationId="{530B4DEF-D991-41A9-B5F3-D2E364940350}"/>
          </ac:picMkLst>
        </pc:picChg>
      </pc:sldChg>
      <pc:sldChg chg="modSp del mod">
        <pc:chgData name="Boban Srezovski" userId="d2c5dd452d77a740" providerId="LiveId" clId="{42695E88-2A98-48B6-BF0E-184E3EBA0CAD}" dt="2022-04-06T22:01:39.230" v="706" actId="47"/>
        <pc:sldMkLst>
          <pc:docMk/>
          <pc:sldMk cId="1630669477" sldId="756"/>
        </pc:sldMkLst>
        <pc:spChg chg="mod">
          <ac:chgData name="Boban Srezovski" userId="d2c5dd452d77a740" providerId="LiveId" clId="{42695E88-2A98-48B6-BF0E-184E3EBA0CAD}" dt="2022-04-06T21:58:26.655" v="639"/>
          <ac:spMkLst>
            <pc:docMk/>
            <pc:sldMk cId="1630669477" sldId="756"/>
            <ac:spMk id="2" creationId="{7C6D2843-BF9F-4FE7-9A2E-C8A64C8FFA90}"/>
          </ac:spMkLst>
        </pc:spChg>
      </pc:sldChg>
      <pc:sldChg chg="del">
        <pc:chgData name="Boban Srezovski" userId="d2c5dd452d77a740" providerId="LiveId" clId="{42695E88-2A98-48B6-BF0E-184E3EBA0CAD}" dt="2022-04-06T22:01:39.230" v="706" actId="47"/>
        <pc:sldMkLst>
          <pc:docMk/>
          <pc:sldMk cId="1392238368" sldId="757"/>
        </pc:sldMkLst>
      </pc:sldChg>
      <pc:sldChg chg="del">
        <pc:chgData name="Boban Srezovski" userId="d2c5dd452d77a740" providerId="LiveId" clId="{42695E88-2A98-48B6-BF0E-184E3EBA0CAD}" dt="2022-04-06T22:01:39.230" v="706" actId="47"/>
        <pc:sldMkLst>
          <pc:docMk/>
          <pc:sldMk cId="2008177225" sldId="758"/>
        </pc:sldMkLst>
      </pc:sldChg>
      <pc:sldChg chg="del">
        <pc:chgData name="Boban Srezovski" userId="d2c5dd452d77a740" providerId="LiveId" clId="{42695E88-2A98-48B6-BF0E-184E3EBA0CAD}" dt="2022-04-06T22:01:39.230" v="706" actId="47"/>
        <pc:sldMkLst>
          <pc:docMk/>
          <pc:sldMk cId="2020260713" sldId="759"/>
        </pc:sldMkLst>
      </pc:sldChg>
      <pc:sldChg chg="addSp delSp modSp mod">
        <pc:chgData name="Boban Srezovski" userId="d2c5dd452d77a740" providerId="LiveId" clId="{42695E88-2A98-48B6-BF0E-184E3EBA0CAD}" dt="2022-04-06T22:07:15.932" v="816"/>
        <pc:sldMkLst>
          <pc:docMk/>
          <pc:sldMk cId="1525299419" sldId="760"/>
        </pc:sldMkLst>
        <pc:spChg chg="mod">
          <ac:chgData name="Boban Srezovski" userId="d2c5dd452d77a740" providerId="LiveId" clId="{42695E88-2A98-48B6-BF0E-184E3EBA0CAD}" dt="2022-04-06T22:07:15.932" v="816"/>
          <ac:spMkLst>
            <pc:docMk/>
            <pc:sldMk cId="1525299419" sldId="760"/>
            <ac:spMk id="2" creationId="{7C6D2843-BF9F-4FE7-9A2E-C8A64C8FFA90}"/>
          </ac:spMkLst>
        </pc:spChg>
        <pc:spChg chg="mod">
          <ac:chgData name="Boban Srezovski" userId="d2c5dd452d77a740" providerId="LiveId" clId="{42695E88-2A98-48B6-BF0E-184E3EBA0CAD}" dt="2022-04-06T22:07:07.550" v="815" actId="14100"/>
          <ac:spMkLst>
            <pc:docMk/>
            <pc:sldMk cId="1525299419" sldId="760"/>
            <ac:spMk id="3" creationId="{7191CFFF-53FD-4C64-9590-01216DEF2680}"/>
          </ac:spMkLst>
        </pc:spChg>
        <pc:picChg chg="add del mod">
          <ac:chgData name="Boban Srezovski" userId="d2c5dd452d77a740" providerId="LiveId" clId="{42695E88-2A98-48B6-BF0E-184E3EBA0CAD}" dt="2022-04-06T22:06:51.438" v="810" actId="478"/>
          <ac:picMkLst>
            <pc:docMk/>
            <pc:sldMk cId="1525299419" sldId="760"/>
            <ac:picMk id="5" creationId="{6F34C587-35BB-40C8-8268-F25CA221375A}"/>
          </ac:picMkLst>
        </pc:picChg>
        <pc:picChg chg="add del mod">
          <ac:chgData name="Boban Srezovski" userId="d2c5dd452d77a740" providerId="LiveId" clId="{42695E88-2A98-48B6-BF0E-184E3EBA0CAD}" dt="2022-04-06T22:06:51.766" v="811" actId="478"/>
          <ac:picMkLst>
            <pc:docMk/>
            <pc:sldMk cId="1525299419" sldId="760"/>
            <ac:picMk id="7" creationId="{64769B94-079E-44F1-B9C6-D37258FCF607}"/>
          </ac:picMkLst>
        </pc:picChg>
        <pc:picChg chg="add mod">
          <ac:chgData name="Boban Srezovski" userId="d2c5dd452d77a740" providerId="LiveId" clId="{42695E88-2A98-48B6-BF0E-184E3EBA0CAD}" dt="2022-04-06T22:07:01.237" v="814" actId="1076"/>
          <ac:picMkLst>
            <pc:docMk/>
            <pc:sldMk cId="1525299419" sldId="760"/>
            <ac:picMk id="9" creationId="{57BD3185-E51B-427A-8874-2F3F9E236B7A}"/>
          </ac:picMkLst>
        </pc:picChg>
      </pc:sldChg>
      <pc:sldChg chg="addSp delSp modSp mod">
        <pc:chgData name="Boban Srezovski" userId="d2c5dd452d77a740" providerId="LiveId" clId="{42695E88-2A98-48B6-BF0E-184E3EBA0CAD}" dt="2022-04-06T22:37:30.063" v="1571" actId="242"/>
        <pc:sldMkLst>
          <pc:docMk/>
          <pc:sldMk cId="539833753" sldId="761"/>
        </pc:sldMkLst>
        <pc:spChg chg="mod">
          <ac:chgData name="Boban Srezovski" userId="d2c5dd452d77a740" providerId="LiveId" clId="{42695E88-2A98-48B6-BF0E-184E3EBA0CAD}" dt="2022-04-06T22:37:30.063" v="1571" actId="242"/>
          <ac:spMkLst>
            <pc:docMk/>
            <pc:sldMk cId="539833753" sldId="761"/>
            <ac:spMk id="6" creationId="{E4F9CF5B-8DF4-4E68-ACB9-A5CD03BA29FA}"/>
          </ac:spMkLst>
        </pc:spChg>
        <pc:picChg chg="del">
          <ac:chgData name="Boban Srezovski" userId="d2c5dd452d77a740" providerId="LiveId" clId="{42695E88-2A98-48B6-BF0E-184E3EBA0CAD}" dt="2022-04-06T22:36:25.034" v="1532" actId="478"/>
          <ac:picMkLst>
            <pc:docMk/>
            <pc:sldMk cId="539833753" sldId="761"/>
            <ac:picMk id="4" creationId="{A2B08E2F-34CC-48E1-B775-C43E141CBCAB}"/>
          </ac:picMkLst>
        </pc:picChg>
        <pc:picChg chg="add mod">
          <ac:chgData name="Boban Srezovski" userId="d2c5dd452d77a740" providerId="LiveId" clId="{42695E88-2A98-48B6-BF0E-184E3EBA0CAD}" dt="2022-04-06T22:36:49.134" v="1538" actId="1076"/>
          <ac:picMkLst>
            <pc:docMk/>
            <pc:sldMk cId="539833753" sldId="761"/>
            <ac:picMk id="5" creationId="{56A1C36F-58C5-4DF7-B219-6319AC1D4336}"/>
          </ac:picMkLst>
        </pc:picChg>
      </pc:sldChg>
      <pc:sldChg chg="addSp delSp modSp mod">
        <pc:chgData name="Boban Srezovski" userId="d2c5dd452d77a740" providerId="LiveId" clId="{42695E88-2A98-48B6-BF0E-184E3EBA0CAD}" dt="2022-04-06T22:38:31.361" v="1583" actId="242"/>
        <pc:sldMkLst>
          <pc:docMk/>
          <pc:sldMk cId="3404895301" sldId="762"/>
        </pc:sldMkLst>
        <pc:spChg chg="mod">
          <ac:chgData name="Boban Srezovski" userId="d2c5dd452d77a740" providerId="LiveId" clId="{42695E88-2A98-48B6-BF0E-184E3EBA0CAD}" dt="2022-04-06T22:38:31.361" v="1583" actId="242"/>
          <ac:spMkLst>
            <pc:docMk/>
            <pc:sldMk cId="3404895301" sldId="762"/>
            <ac:spMk id="6" creationId="{E4F9CF5B-8DF4-4E68-ACB9-A5CD03BA29FA}"/>
          </ac:spMkLst>
        </pc:spChg>
        <pc:picChg chg="del">
          <ac:chgData name="Boban Srezovski" userId="d2c5dd452d77a740" providerId="LiveId" clId="{42695E88-2A98-48B6-BF0E-184E3EBA0CAD}" dt="2022-04-06T22:38:02.759" v="1577" actId="478"/>
          <ac:picMkLst>
            <pc:docMk/>
            <pc:sldMk cId="3404895301" sldId="762"/>
            <ac:picMk id="4" creationId="{A2B08E2F-34CC-48E1-B775-C43E141CBCAB}"/>
          </ac:picMkLst>
        </pc:picChg>
        <pc:picChg chg="add mod">
          <ac:chgData name="Boban Srezovski" userId="d2c5dd452d77a740" providerId="LiveId" clId="{42695E88-2A98-48B6-BF0E-184E3EBA0CAD}" dt="2022-04-06T22:38:18.453" v="1580" actId="14100"/>
          <ac:picMkLst>
            <pc:docMk/>
            <pc:sldMk cId="3404895301" sldId="762"/>
            <ac:picMk id="5" creationId="{2E76855E-F205-456C-BC3C-66F55E00BC84}"/>
          </ac:picMkLst>
        </pc:picChg>
      </pc:sldChg>
      <pc:sldChg chg="addSp delSp modSp mod">
        <pc:chgData name="Boban Srezovski" userId="d2c5dd452d77a740" providerId="LiveId" clId="{42695E88-2A98-48B6-BF0E-184E3EBA0CAD}" dt="2022-04-06T22:49:19.860" v="1830" actId="27636"/>
        <pc:sldMkLst>
          <pc:docMk/>
          <pc:sldMk cId="3093955719" sldId="763"/>
        </pc:sldMkLst>
        <pc:spChg chg="mod">
          <ac:chgData name="Boban Srezovski" userId="d2c5dd452d77a740" providerId="LiveId" clId="{42695E88-2A98-48B6-BF0E-184E3EBA0CAD}" dt="2022-04-06T22:48:20.451" v="1802"/>
          <ac:spMkLst>
            <pc:docMk/>
            <pc:sldMk cId="3093955719" sldId="763"/>
            <ac:spMk id="2" creationId="{7C6D2843-BF9F-4FE7-9A2E-C8A64C8FFA90}"/>
          </ac:spMkLst>
        </pc:spChg>
        <pc:spChg chg="mod">
          <ac:chgData name="Boban Srezovski" userId="d2c5dd452d77a740" providerId="LiveId" clId="{42695E88-2A98-48B6-BF0E-184E3EBA0CAD}" dt="2022-04-06T22:49:19.860" v="1830" actId="27636"/>
          <ac:spMkLst>
            <pc:docMk/>
            <pc:sldMk cId="3093955719" sldId="763"/>
            <ac:spMk id="3" creationId="{7191CFFF-53FD-4C64-9590-01216DEF2680}"/>
          </ac:spMkLst>
        </pc:spChg>
        <pc:picChg chg="del">
          <ac:chgData name="Boban Srezovski" userId="d2c5dd452d77a740" providerId="LiveId" clId="{42695E88-2A98-48B6-BF0E-184E3EBA0CAD}" dt="2022-04-06T22:48:11.536" v="1801" actId="478"/>
          <ac:picMkLst>
            <pc:docMk/>
            <pc:sldMk cId="3093955719" sldId="763"/>
            <ac:picMk id="5" creationId="{C142DEEA-8344-4220-B81C-B92803F675E0}"/>
          </ac:picMkLst>
        </pc:picChg>
        <pc:picChg chg="add mod">
          <ac:chgData name="Boban Srezovski" userId="d2c5dd452d77a740" providerId="LiveId" clId="{42695E88-2A98-48B6-BF0E-184E3EBA0CAD}" dt="2022-04-06T22:49:16.654" v="1828" actId="1076"/>
          <ac:picMkLst>
            <pc:docMk/>
            <pc:sldMk cId="3093955719" sldId="763"/>
            <ac:picMk id="6" creationId="{48A0CDD3-A6CA-4FCE-A5A7-1C2214D917FF}"/>
          </ac:picMkLst>
        </pc:picChg>
      </pc:sldChg>
      <pc:sldChg chg="addSp delSp modSp mod">
        <pc:chgData name="Boban Srezovski" userId="d2c5dd452d77a740" providerId="LiveId" clId="{42695E88-2A98-48B6-BF0E-184E3EBA0CAD}" dt="2022-04-06T22:51:00.391" v="1857" actId="14100"/>
        <pc:sldMkLst>
          <pc:docMk/>
          <pc:sldMk cId="824014817" sldId="764"/>
        </pc:sldMkLst>
        <pc:spChg chg="mod">
          <ac:chgData name="Boban Srezovski" userId="d2c5dd452d77a740" providerId="LiveId" clId="{42695E88-2A98-48B6-BF0E-184E3EBA0CAD}" dt="2022-04-06T22:50:05.748" v="1833"/>
          <ac:spMkLst>
            <pc:docMk/>
            <pc:sldMk cId="824014817" sldId="764"/>
            <ac:spMk id="2" creationId="{7C6D2843-BF9F-4FE7-9A2E-C8A64C8FFA90}"/>
          </ac:spMkLst>
        </pc:spChg>
        <pc:spChg chg="mod">
          <ac:chgData name="Boban Srezovski" userId="d2c5dd452d77a740" providerId="LiveId" clId="{42695E88-2A98-48B6-BF0E-184E3EBA0CAD}" dt="2022-04-06T22:51:00.391" v="1857" actId="14100"/>
          <ac:spMkLst>
            <pc:docMk/>
            <pc:sldMk cId="824014817" sldId="764"/>
            <ac:spMk id="3" creationId="{7191CFFF-53FD-4C64-9590-01216DEF2680}"/>
          </ac:spMkLst>
        </pc:spChg>
        <pc:picChg chg="del">
          <ac:chgData name="Boban Srezovski" userId="d2c5dd452d77a740" providerId="LiveId" clId="{42695E88-2A98-48B6-BF0E-184E3EBA0CAD}" dt="2022-04-06T22:50:17.391" v="1845" actId="478"/>
          <ac:picMkLst>
            <pc:docMk/>
            <pc:sldMk cId="824014817" sldId="764"/>
            <ac:picMk id="5" creationId="{C142DEEA-8344-4220-B81C-B92803F675E0}"/>
          </ac:picMkLst>
        </pc:picChg>
        <pc:picChg chg="add del mod">
          <ac:chgData name="Boban Srezovski" userId="d2c5dd452d77a740" providerId="LiveId" clId="{42695E88-2A98-48B6-BF0E-184E3EBA0CAD}" dt="2022-04-06T22:50:50.910" v="1853" actId="478"/>
          <ac:picMkLst>
            <pc:docMk/>
            <pc:sldMk cId="824014817" sldId="764"/>
            <ac:picMk id="6" creationId="{66D23CA9-07CB-41AC-A17E-0638494EB3FD}"/>
          </ac:picMkLst>
        </pc:picChg>
        <pc:picChg chg="add del mod">
          <ac:chgData name="Boban Srezovski" userId="d2c5dd452d77a740" providerId="LiveId" clId="{42695E88-2A98-48B6-BF0E-184E3EBA0CAD}" dt="2022-04-06T22:50:51.513" v="1854" actId="478"/>
          <ac:picMkLst>
            <pc:docMk/>
            <pc:sldMk cId="824014817" sldId="764"/>
            <ac:picMk id="8" creationId="{FF2F3DA4-120D-4664-AF48-44061C66BB24}"/>
          </ac:picMkLst>
        </pc:picChg>
        <pc:picChg chg="add mod">
          <ac:chgData name="Boban Srezovski" userId="d2c5dd452d77a740" providerId="LiveId" clId="{42695E88-2A98-48B6-BF0E-184E3EBA0CAD}" dt="2022-04-06T22:50:55.630" v="1856" actId="1076"/>
          <ac:picMkLst>
            <pc:docMk/>
            <pc:sldMk cId="824014817" sldId="764"/>
            <ac:picMk id="10" creationId="{D3DFB0CF-6407-4C4E-AD7E-25E47A99BF91}"/>
          </ac:picMkLst>
        </pc:picChg>
      </pc:sldChg>
      <pc:sldChg chg="del">
        <pc:chgData name="Boban Srezovski" userId="d2c5dd452d77a740" providerId="LiveId" clId="{42695E88-2A98-48B6-BF0E-184E3EBA0CAD}" dt="2022-04-06T22:51:13.240" v="1858" actId="47"/>
        <pc:sldMkLst>
          <pc:docMk/>
          <pc:sldMk cId="3902476571" sldId="765"/>
        </pc:sldMkLst>
      </pc:sldChg>
      <pc:sldChg chg="del">
        <pc:chgData name="Boban Srezovski" userId="d2c5dd452d77a740" providerId="LiveId" clId="{42695E88-2A98-48B6-BF0E-184E3EBA0CAD}" dt="2022-04-06T22:51:13.240" v="1858" actId="47"/>
        <pc:sldMkLst>
          <pc:docMk/>
          <pc:sldMk cId="622071198" sldId="766"/>
        </pc:sldMkLst>
      </pc:sldChg>
      <pc:sldChg chg="del">
        <pc:chgData name="Boban Srezovski" userId="d2c5dd452d77a740" providerId="LiveId" clId="{42695E88-2A98-48B6-BF0E-184E3EBA0CAD}" dt="2022-04-06T22:51:13.240" v="1858" actId="47"/>
        <pc:sldMkLst>
          <pc:docMk/>
          <pc:sldMk cId="2670722157" sldId="767"/>
        </pc:sldMkLst>
      </pc:sldChg>
      <pc:sldChg chg="delSp modSp mod">
        <pc:chgData name="Boban Srezovski" userId="d2c5dd452d77a740" providerId="LiveId" clId="{42695E88-2A98-48B6-BF0E-184E3EBA0CAD}" dt="2022-04-06T22:55:10.286" v="2008" actId="242"/>
        <pc:sldMkLst>
          <pc:docMk/>
          <pc:sldMk cId="3656480655" sldId="768"/>
        </pc:sldMkLst>
        <pc:spChg chg="mod">
          <ac:chgData name="Boban Srezovski" userId="d2c5dd452d77a740" providerId="LiveId" clId="{42695E88-2A98-48B6-BF0E-184E3EBA0CAD}" dt="2022-04-06T22:52:09.589" v="1886"/>
          <ac:spMkLst>
            <pc:docMk/>
            <pc:sldMk cId="3656480655" sldId="768"/>
            <ac:spMk id="2" creationId="{7C6D2843-BF9F-4FE7-9A2E-C8A64C8FFA90}"/>
          </ac:spMkLst>
        </pc:spChg>
        <pc:spChg chg="mod">
          <ac:chgData name="Boban Srezovski" userId="d2c5dd452d77a740" providerId="LiveId" clId="{42695E88-2A98-48B6-BF0E-184E3EBA0CAD}" dt="2022-04-06T22:55:10.286" v="2008" actId="242"/>
          <ac:spMkLst>
            <pc:docMk/>
            <pc:sldMk cId="3656480655" sldId="768"/>
            <ac:spMk id="3" creationId="{7191CFFF-53FD-4C64-9590-01216DEF2680}"/>
          </ac:spMkLst>
        </pc:spChg>
        <pc:picChg chg="del">
          <ac:chgData name="Boban Srezovski" userId="d2c5dd452d77a740" providerId="LiveId" clId="{42695E88-2A98-48B6-BF0E-184E3EBA0CAD}" dt="2022-04-06T22:52:17.567" v="1887" actId="478"/>
          <ac:picMkLst>
            <pc:docMk/>
            <pc:sldMk cId="3656480655" sldId="768"/>
            <ac:picMk id="6" creationId="{96A8F917-9D0A-4485-A399-857D2DFBEB71}"/>
          </ac:picMkLst>
        </pc:picChg>
      </pc:sldChg>
      <pc:sldChg chg="addSp delSp modSp mod">
        <pc:chgData name="Boban Srezovski" userId="d2c5dd452d77a740" providerId="LiveId" clId="{42695E88-2A98-48B6-BF0E-184E3EBA0CAD}" dt="2022-04-06T22:59:01.378" v="2062"/>
        <pc:sldMkLst>
          <pc:docMk/>
          <pc:sldMk cId="2965113873" sldId="770"/>
        </pc:sldMkLst>
        <pc:spChg chg="mod">
          <ac:chgData name="Boban Srezovski" userId="d2c5dd452d77a740" providerId="LiveId" clId="{42695E88-2A98-48B6-BF0E-184E3EBA0CAD}" dt="2022-04-06T22:59:01.378" v="2062"/>
          <ac:spMkLst>
            <pc:docMk/>
            <pc:sldMk cId="2965113873" sldId="770"/>
            <ac:spMk id="2" creationId="{7C6D2843-BF9F-4FE7-9A2E-C8A64C8FFA90}"/>
          </ac:spMkLst>
        </pc:spChg>
        <pc:spChg chg="del">
          <ac:chgData name="Boban Srezovski" userId="d2c5dd452d77a740" providerId="LiveId" clId="{42695E88-2A98-48B6-BF0E-184E3EBA0CAD}" dt="2022-04-06T22:56:13.489" v="2032" actId="478"/>
          <ac:spMkLst>
            <pc:docMk/>
            <pc:sldMk cId="2965113873" sldId="770"/>
            <ac:spMk id="3" creationId="{7191CFFF-53FD-4C64-9590-01216DEF2680}"/>
          </ac:spMkLst>
        </pc:spChg>
        <pc:spChg chg="add del mod">
          <ac:chgData name="Boban Srezovski" userId="d2c5dd452d77a740" providerId="LiveId" clId="{42695E88-2A98-48B6-BF0E-184E3EBA0CAD}" dt="2022-04-06T22:56:35.766" v="2037" actId="22"/>
          <ac:spMkLst>
            <pc:docMk/>
            <pc:sldMk cId="2965113873" sldId="770"/>
            <ac:spMk id="6" creationId="{A9C473EA-69DB-40EF-BEFE-B97C92C66A71}"/>
          </ac:spMkLst>
        </pc:spChg>
        <pc:picChg chg="del">
          <ac:chgData name="Boban Srezovski" userId="d2c5dd452d77a740" providerId="LiveId" clId="{42695E88-2A98-48B6-BF0E-184E3EBA0CAD}" dt="2022-04-06T22:56:11.575" v="2031" actId="478"/>
          <ac:picMkLst>
            <pc:docMk/>
            <pc:sldMk cId="2965113873" sldId="770"/>
            <ac:picMk id="5" creationId="{6F1FE3E9-CC97-4588-AF4F-5B538E2F21D1}"/>
          </ac:picMkLst>
        </pc:picChg>
        <pc:picChg chg="add del mod">
          <ac:chgData name="Boban Srezovski" userId="d2c5dd452d77a740" providerId="LiveId" clId="{42695E88-2A98-48B6-BF0E-184E3EBA0CAD}" dt="2022-04-06T22:56:24.231" v="2036" actId="478"/>
          <ac:picMkLst>
            <pc:docMk/>
            <pc:sldMk cId="2965113873" sldId="770"/>
            <ac:picMk id="8" creationId="{81509262-10EB-4704-B96A-4F6F513F237B}"/>
          </ac:picMkLst>
        </pc:picChg>
        <pc:picChg chg="add mod ord">
          <ac:chgData name="Boban Srezovski" userId="d2c5dd452d77a740" providerId="LiveId" clId="{42695E88-2A98-48B6-BF0E-184E3EBA0CAD}" dt="2022-04-06T22:57:23.526" v="2048" actId="14100"/>
          <ac:picMkLst>
            <pc:docMk/>
            <pc:sldMk cId="2965113873" sldId="770"/>
            <ac:picMk id="10" creationId="{F5E19D95-6B8A-4322-8783-6DB916D3A256}"/>
          </ac:picMkLst>
        </pc:picChg>
        <pc:picChg chg="add mod">
          <ac:chgData name="Boban Srezovski" userId="d2c5dd452d77a740" providerId="LiveId" clId="{42695E88-2A98-48B6-BF0E-184E3EBA0CAD}" dt="2022-04-06T22:58:33.927" v="2061" actId="1076"/>
          <ac:picMkLst>
            <pc:docMk/>
            <pc:sldMk cId="2965113873" sldId="770"/>
            <ac:picMk id="12" creationId="{4E23CD4A-56D5-444A-91BD-BCDA47BDC4EA}"/>
          </ac:picMkLst>
        </pc:picChg>
        <pc:picChg chg="add mod modCrop">
          <ac:chgData name="Boban Srezovski" userId="d2c5dd452d77a740" providerId="LiveId" clId="{42695E88-2A98-48B6-BF0E-184E3EBA0CAD}" dt="2022-04-06T22:58:31.415" v="2060" actId="14100"/>
          <ac:picMkLst>
            <pc:docMk/>
            <pc:sldMk cId="2965113873" sldId="770"/>
            <ac:picMk id="14" creationId="{87F138AA-1938-4FC6-911E-0F7563E95063}"/>
          </ac:picMkLst>
        </pc:picChg>
      </pc:sldChg>
      <pc:sldChg chg="addSp delSp modSp mod">
        <pc:chgData name="Boban Srezovski" userId="d2c5dd452d77a740" providerId="LiveId" clId="{42695E88-2A98-48B6-BF0E-184E3EBA0CAD}" dt="2022-04-06T23:00:07.446" v="2095" actId="14100"/>
        <pc:sldMkLst>
          <pc:docMk/>
          <pc:sldMk cId="4078467474" sldId="771"/>
        </pc:sldMkLst>
        <pc:spChg chg="mod">
          <ac:chgData name="Boban Srezovski" userId="d2c5dd452d77a740" providerId="LiveId" clId="{42695E88-2A98-48B6-BF0E-184E3EBA0CAD}" dt="2022-04-06T22:59:03.547" v="2063"/>
          <ac:spMkLst>
            <pc:docMk/>
            <pc:sldMk cId="4078467474" sldId="771"/>
            <ac:spMk id="2" creationId="{7C6D2843-BF9F-4FE7-9A2E-C8A64C8FFA90}"/>
          </ac:spMkLst>
        </pc:spChg>
        <pc:spChg chg="mod">
          <ac:chgData name="Boban Srezovski" userId="d2c5dd452d77a740" providerId="LiveId" clId="{42695E88-2A98-48B6-BF0E-184E3EBA0CAD}" dt="2022-04-06T23:00:07.446" v="2095" actId="14100"/>
          <ac:spMkLst>
            <pc:docMk/>
            <pc:sldMk cId="4078467474" sldId="771"/>
            <ac:spMk id="3" creationId="{7191CFFF-53FD-4C64-9590-01216DEF2680}"/>
          </ac:spMkLst>
        </pc:spChg>
        <pc:picChg chg="del">
          <ac:chgData name="Boban Srezovski" userId="d2c5dd452d77a740" providerId="LiveId" clId="{42695E88-2A98-48B6-BF0E-184E3EBA0CAD}" dt="2022-04-06T22:59:04.679" v="2064" actId="478"/>
          <ac:picMkLst>
            <pc:docMk/>
            <pc:sldMk cId="4078467474" sldId="771"/>
            <ac:picMk id="5" creationId="{6F1FE3E9-CC97-4588-AF4F-5B538E2F21D1}"/>
          </ac:picMkLst>
        </pc:picChg>
        <pc:picChg chg="add mod">
          <ac:chgData name="Boban Srezovski" userId="d2c5dd452d77a740" providerId="LiveId" clId="{42695E88-2A98-48B6-BF0E-184E3EBA0CAD}" dt="2022-04-06T23:00:05.030" v="2094" actId="1076"/>
          <ac:picMkLst>
            <pc:docMk/>
            <pc:sldMk cId="4078467474" sldId="771"/>
            <ac:picMk id="6" creationId="{D5AE588E-A589-4855-886A-C6953D481C8D}"/>
          </ac:picMkLst>
        </pc:picChg>
      </pc:sldChg>
      <pc:sldChg chg="delSp modSp mod">
        <pc:chgData name="Boban Srezovski" userId="d2c5dd452d77a740" providerId="LiveId" clId="{42695E88-2A98-48B6-BF0E-184E3EBA0CAD}" dt="2022-04-06T23:00:57.278" v="2125" actId="20577"/>
        <pc:sldMkLst>
          <pc:docMk/>
          <pc:sldMk cId="1634164781" sldId="772"/>
        </pc:sldMkLst>
        <pc:spChg chg="mod">
          <ac:chgData name="Boban Srezovski" userId="d2c5dd452d77a740" providerId="LiveId" clId="{42695E88-2A98-48B6-BF0E-184E3EBA0CAD}" dt="2022-04-06T23:00:28.163" v="2096"/>
          <ac:spMkLst>
            <pc:docMk/>
            <pc:sldMk cId="1634164781" sldId="772"/>
            <ac:spMk id="2" creationId="{7C6D2843-BF9F-4FE7-9A2E-C8A64C8FFA90}"/>
          </ac:spMkLst>
        </pc:spChg>
        <pc:spChg chg="mod">
          <ac:chgData name="Boban Srezovski" userId="d2c5dd452d77a740" providerId="LiveId" clId="{42695E88-2A98-48B6-BF0E-184E3EBA0CAD}" dt="2022-04-06T23:00:57.278" v="2125" actId="20577"/>
          <ac:spMkLst>
            <pc:docMk/>
            <pc:sldMk cId="1634164781" sldId="772"/>
            <ac:spMk id="3" creationId="{7191CFFF-53FD-4C64-9590-01216DEF2680}"/>
          </ac:spMkLst>
        </pc:spChg>
        <pc:picChg chg="del">
          <ac:chgData name="Boban Srezovski" userId="d2c5dd452d77a740" providerId="LiveId" clId="{42695E88-2A98-48B6-BF0E-184E3EBA0CAD}" dt="2022-04-06T23:00:30.441" v="2097" actId="478"/>
          <ac:picMkLst>
            <pc:docMk/>
            <pc:sldMk cId="1634164781" sldId="772"/>
            <ac:picMk id="6" creationId="{6FC8835F-26DE-4C66-8BA8-754E672761F8}"/>
          </ac:picMkLst>
        </pc:picChg>
      </pc:sldChg>
      <pc:sldChg chg="delSp modSp mod">
        <pc:chgData name="Boban Srezovski" userId="d2c5dd452d77a740" providerId="LiveId" clId="{42695E88-2A98-48B6-BF0E-184E3EBA0CAD}" dt="2022-04-06T23:02:08.296" v="2156" actId="403"/>
        <pc:sldMkLst>
          <pc:docMk/>
          <pc:sldMk cId="1093191139" sldId="774"/>
        </pc:sldMkLst>
        <pc:spChg chg="mod">
          <ac:chgData name="Boban Srezovski" userId="d2c5dd452d77a740" providerId="LiveId" clId="{42695E88-2A98-48B6-BF0E-184E3EBA0CAD}" dt="2022-04-06T23:01:08.603" v="2126"/>
          <ac:spMkLst>
            <pc:docMk/>
            <pc:sldMk cId="1093191139" sldId="774"/>
            <ac:spMk id="2" creationId="{7C6D2843-BF9F-4FE7-9A2E-C8A64C8FFA90}"/>
          </ac:spMkLst>
        </pc:spChg>
        <pc:spChg chg="mod">
          <ac:chgData name="Boban Srezovski" userId="d2c5dd452d77a740" providerId="LiveId" clId="{42695E88-2A98-48B6-BF0E-184E3EBA0CAD}" dt="2022-04-06T23:02:08.296" v="2156" actId="403"/>
          <ac:spMkLst>
            <pc:docMk/>
            <pc:sldMk cId="1093191139" sldId="774"/>
            <ac:spMk id="3" creationId="{7191CFFF-53FD-4C64-9590-01216DEF2680}"/>
          </ac:spMkLst>
        </pc:spChg>
        <pc:picChg chg="del">
          <ac:chgData name="Boban Srezovski" userId="d2c5dd452d77a740" providerId="LiveId" clId="{42695E88-2A98-48B6-BF0E-184E3EBA0CAD}" dt="2022-04-06T23:01:09.583" v="2127" actId="478"/>
          <ac:picMkLst>
            <pc:docMk/>
            <pc:sldMk cId="1093191139" sldId="774"/>
            <ac:picMk id="6" creationId="{6FC8835F-26DE-4C66-8BA8-754E672761F8}"/>
          </ac:picMkLst>
        </pc:picChg>
      </pc:sldChg>
      <pc:sldChg chg="addSp delSp modSp mod">
        <pc:chgData name="Boban Srezovski" userId="d2c5dd452d77a740" providerId="LiveId" clId="{42695E88-2A98-48B6-BF0E-184E3EBA0CAD}" dt="2022-04-06T23:02:57.902" v="2174" actId="20577"/>
        <pc:sldMkLst>
          <pc:docMk/>
          <pc:sldMk cId="1231387571" sldId="775"/>
        </pc:sldMkLst>
        <pc:spChg chg="mod">
          <ac:chgData name="Boban Srezovski" userId="d2c5dd452d77a740" providerId="LiveId" clId="{42695E88-2A98-48B6-BF0E-184E3EBA0CAD}" dt="2022-04-06T23:02:19.242" v="2157"/>
          <ac:spMkLst>
            <pc:docMk/>
            <pc:sldMk cId="1231387571" sldId="775"/>
            <ac:spMk id="2" creationId="{7C6D2843-BF9F-4FE7-9A2E-C8A64C8FFA90}"/>
          </ac:spMkLst>
        </pc:spChg>
        <pc:spChg chg="mod">
          <ac:chgData name="Boban Srezovski" userId="d2c5dd452d77a740" providerId="LiveId" clId="{42695E88-2A98-48B6-BF0E-184E3EBA0CAD}" dt="2022-04-06T23:02:57.902" v="2174" actId="20577"/>
          <ac:spMkLst>
            <pc:docMk/>
            <pc:sldMk cId="1231387571" sldId="775"/>
            <ac:spMk id="3" creationId="{7191CFFF-53FD-4C64-9590-01216DEF2680}"/>
          </ac:spMkLst>
        </pc:spChg>
        <pc:picChg chg="add mod">
          <ac:chgData name="Boban Srezovski" userId="d2c5dd452d77a740" providerId="LiveId" clId="{42695E88-2A98-48B6-BF0E-184E3EBA0CAD}" dt="2022-04-06T23:02:53.582" v="2169" actId="1076"/>
          <ac:picMkLst>
            <pc:docMk/>
            <pc:sldMk cId="1231387571" sldId="775"/>
            <ac:picMk id="5" creationId="{FD57158E-21DD-4432-9035-DCDF1A182C1F}"/>
          </ac:picMkLst>
        </pc:picChg>
        <pc:picChg chg="del">
          <ac:chgData name="Boban Srezovski" userId="d2c5dd452d77a740" providerId="LiveId" clId="{42695E88-2A98-48B6-BF0E-184E3EBA0CAD}" dt="2022-04-06T23:02:36.288" v="2159" actId="478"/>
          <ac:picMkLst>
            <pc:docMk/>
            <pc:sldMk cId="1231387571" sldId="775"/>
            <ac:picMk id="6" creationId="{6FC8835F-26DE-4C66-8BA8-754E672761F8}"/>
          </ac:picMkLst>
        </pc:picChg>
      </pc:sldChg>
      <pc:sldChg chg="delSp modSp mod">
        <pc:chgData name="Boban Srezovski" userId="d2c5dd452d77a740" providerId="LiveId" clId="{42695E88-2A98-48B6-BF0E-184E3EBA0CAD}" dt="2022-04-06T23:06:39.148" v="2256" actId="6549"/>
        <pc:sldMkLst>
          <pc:docMk/>
          <pc:sldMk cId="109276762" sldId="776"/>
        </pc:sldMkLst>
        <pc:spChg chg="mod">
          <ac:chgData name="Boban Srezovski" userId="d2c5dd452d77a740" providerId="LiveId" clId="{42695E88-2A98-48B6-BF0E-184E3EBA0CAD}" dt="2022-04-06T23:04:22.662" v="2175"/>
          <ac:spMkLst>
            <pc:docMk/>
            <pc:sldMk cId="109276762" sldId="776"/>
            <ac:spMk id="2" creationId="{7C6D2843-BF9F-4FE7-9A2E-C8A64C8FFA90}"/>
          </ac:spMkLst>
        </pc:spChg>
        <pc:spChg chg="mod">
          <ac:chgData name="Boban Srezovski" userId="d2c5dd452d77a740" providerId="LiveId" clId="{42695E88-2A98-48B6-BF0E-184E3EBA0CAD}" dt="2022-04-06T23:06:39.148" v="2256" actId="6549"/>
          <ac:spMkLst>
            <pc:docMk/>
            <pc:sldMk cId="109276762" sldId="776"/>
            <ac:spMk id="3" creationId="{7191CFFF-53FD-4C64-9590-01216DEF2680}"/>
          </ac:spMkLst>
        </pc:spChg>
        <pc:picChg chg="del">
          <ac:chgData name="Boban Srezovski" userId="d2c5dd452d77a740" providerId="LiveId" clId="{42695E88-2A98-48B6-BF0E-184E3EBA0CAD}" dt="2022-04-06T23:04:24.527" v="2176" actId="478"/>
          <ac:picMkLst>
            <pc:docMk/>
            <pc:sldMk cId="109276762" sldId="776"/>
            <ac:picMk id="5" creationId="{0DAD6E08-07A1-413F-A758-C8E5D3B61F7A}"/>
          </ac:picMkLst>
        </pc:picChg>
        <pc:picChg chg="del">
          <ac:chgData name="Boban Srezovski" userId="d2c5dd452d77a740" providerId="LiveId" clId="{42695E88-2A98-48B6-BF0E-184E3EBA0CAD}" dt="2022-04-06T23:04:38.695" v="2181" actId="478"/>
          <ac:picMkLst>
            <pc:docMk/>
            <pc:sldMk cId="109276762" sldId="776"/>
            <ac:picMk id="8" creationId="{294488D0-CFD5-4081-B684-8A8AE9236A2B}"/>
          </ac:picMkLst>
        </pc:picChg>
        <pc:picChg chg="del">
          <ac:chgData name="Boban Srezovski" userId="d2c5dd452d77a740" providerId="LiveId" clId="{42695E88-2A98-48B6-BF0E-184E3EBA0CAD}" dt="2022-04-06T23:04:38.432" v="2180" actId="478"/>
          <ac:picMkLst>
            <pc:docMk/>
            <pc:sldMk cId="109276762" sldId="776"/>
            <ac:picMk id="10" creationId="{5C1E1A8A-D3D6-4A37-B7C8-ACA527662B93}"/>
          </ac:picMkLst>
        </pc:picChg>
      </pc:sldChg>
      <pc:sldChg chg="addSp delSp modSp mod">
        <pc:chgData name="Boban Srezovski" userId="d2c5dd452d77a740" providerId="LiveId" clId="{42695E88-2A98-48B6-BF0E-184E3EBA0CAD}" dt="2022-04-06T23:07:27.221" v="2272" actId="14100"/>
        <pc:sldMkLst>
          <pc:docMk/>
          <pc:sldMk cId="310424095" sldId="777"/>
        </pc:sldMkLst>
        <pc:spChg chg="mod">
          <ac:chgData name="Boban Srezovski" userId="d2c5dd452d77a740" providerId="LiveId" clId="{42695E88-2A98-48B6-BF0E-184E3EBA0CAD}" dt="2022-04-06T23:06:56.259" v="2257"/>
          <ac:spMkLst>
            <pc:docMk/>
            <pc:sldMk cId="310424095" sldId="777"/>
            <ac:spMk id="2" creationId="{7C6D2843-BF9F-4FE7-9A2E-C8A64C8FFA90}"/>
          </ac:spMkLst>
        </pc:spChg>
        <pc:spChg chg="mod">
          <ac:chgData name="Boban Srezovski" userId="d2c5dd452d77a740" providerId="LiveId" clId="{42695E88-2A98-48B6-BF0E-184E3EBA0CAD}" dt="2022-04-06T23:07:27.221" v="2272" actId="14100"/>
          <ac:spMkLst>
            <pc:docMk/>
            <pc:sldMk cId="310424095" sldId="777"/>
            <ac:spMk id="3" creationId="{7191CFFF-53FD-4C64-9590-01216DEF2680}"/>
          </ac:spMkLst>
        </pc:spChg>
        <pc:picChg chg="add mod">
          <ac:chgData name="Boban Srezovski" userId="d2c5dd452d77a740" providerId="LiveId" clId="{42695E88-2A98-48B6-BF0E-184E3EBA0CAD}" dt="2022-04-06T23:07:20.386" v="2264" actId="1076"/>
          <ac:picMkLst>
            <pc:docMk/>
            <pc:sldMk cId="310424095" sldId="777"/>
            <ac:picMk id="5" creationId="{76F46CC8-2117-493C-A207-FCE49E659FD2}"/>
          </ac:picMkLst>
        </pc:picChg>
        <pc:picChg chg="del">
          <ac:chgData name="Boban Srezovski" userId="d2c5dd452d77a740" providerId="LiveId" clId="{42695E88-2A98-48B6-BF0E-184E3EBA0CAD}" dt="2022-04-06T23:07:02.759" v="2259" actId="478"/>
          <ac:picMkLst>
            <pc:docMk/>
            <pc:sldMk cId="310424095" sldId="777"/>
            <ac:picMk id="6" creationId="{C5C4D339-AC47-4F57-8B3B-144F70ABA5FD}"/>
          </ac:picMkLst>
        </pc:picChg>
      </pc:sldChg>
      <pc:sldChg chg="delSp modSp mod">
        <pc:chgData name="Boban Srezovski" userId="d2c5dd452d77a740" providerId="LiveId" clId="{42695E88-2A98-48B6-BF0E-184E3EBA0CAD}" dt="2022-04-06T23:08:41.985" v="2324" actId="20577"/>
        <pc:sldMkLst>
          <pc:docMk/>
          <pc:sldMk cId="161169408" sldId="778"/>
        </pc:sldMkLst>
        <pc:spChg chg="mod">
          <ac:chgData name="Boban Srezovski" userId="d2c5dd452d77a740" providerId="LiveId" clId="{42695E88-2A98-48B6-BF0E-184E3EBA0CAD}" dt="2022-04-06T23:07:36.716" v="2273"/>
          <ac:spMkLst>
            <pc:docMk/>
            <pc:sldMk cId="161169408" sldId="778"/>
            <ac:spMk id="2" creationId="{7C6D2843-BF9F-4FE7-9A2E-C8A64C8FFA90}"/>
          </ac:spMkLst>
        </pc:spChg>
        <pc:spChg chg="mod">
          <ac:chgData name="Boban Srezovski" userId="d2c5dd452d77a740" providerId="LiveId" clId="{42695E88-2A98-48B6-BF0E-184E3EBA0CAD}" dt="2022-04-06T23:08:41.985" v="2324" actId="20577"/>
          <ac:spMkLst>
            <pc:docMk/>
            <pc:sldMk cId="161169408" sldId="778"/>
            <ac:spMk id="3" creationId="{7191CFFF-53FD-4C64-9590-01216DEF2680}"/>
          </ac:spMkLst>
        </pc:spChg>
        <pc:picChg chg="del">
          <ac:chgData name="Boban Srezovski" userId="d2c5dd452d77a740" providerId="LiveId" clId="{42695E88-2A98-48B6-BF0E-184E3EBA0CAD}" dt="2022-04-06T23:07:37.495" v="2274" actId="478"/>
          <ac:picMkLst>
            <pc:docMk/>
            <pc:sldMk cId="161169408" sldId="778"/>
            <ac:picMk id="5" creationId="{8BAB0A23-9B95-4CF1-B888-77BABD392B31}"/>
          </ac:picMkLst>
        </pc:picChg>
      </pc:sldChg>
      <pc:sldChg chg="del">
        <pc:chgData name="Boban Srezovski" userId="d2c5dd452d77a740" providerId="LiveId" clId="{42695E88-2A98-48B6-BF0E-184E3EBA0CAD}" dt="2022-04-06T23:14:16.781" v="2470" actId="47"/>
        <pc:sldMkLst>
          <pc:docMk/>
          <pc:sldMk cId="3371760009" sldId="779"/>
        </pc:sldMkLst>
      </pc:sldChg>
      <pc:sldChg chg="del">
        <pc:chgData name="Boban Srezovski" userId="d2c5dd452d77a740" providerId="LiveId" clId="{42695E88-2A98-48B6-BF0E-184E3EBA0CAD}" dt="2022-04-06T23:14:16.781" v="2470" actId="47"/>
        <pc:sldMkLst>
          <pc:docMk/>
          <pc:sldMk cId="1660307522" sldId="780"/>
        </pc:sldMkLst>
      </pc:sldChg>
      <pc:sldChg chg="del">
        <pc:chgData name="Boban Srezovski" userId="d2c5dd452d77a740" providerId="LiveId" clId="{42695E88-2A98-48B6-BF0E-184E3EBA0CAD}" dt="2022-04-06T23:14:16.781" v="2470" actId="47"/>
        <pc:sldMkLst>
          <pc:docMk/>
          <pc:sldMk cId="1961622724" sldId="781"/>
        </pc:sldMkLst>
      </pc:sldChg>
      <pc:sldChg chg="del">
        <pc:chgData name="Boban Srezovski" userId="d2c5dd452d77a740" providerId="LiveId" clId="{42695E88-2A98-48B6-BF0E-184E3EBA0CAD}" dt="2022-04-06T23:19:56.506" v="2590" actId="47"/>
        <pc:sldMkLst>
          <pc:docMk/>
          <pc:sldMk cId="944357885" sldId="782"/>
        </pc:sldMkLst>
      </pc:sldChg>
      <pc:sldChg chg="del">
        <pc:chgData name="Boban Srezovski" userId="d2c5dd452d77a740" providerId="LiveId" clId="{42695E88-2A98-48B6-BF0E-184E3EBA0CAD}" dt="2022-04-06T23:19:56.506" v="2590" actId="47"/>
        <pc:sldMkLst>
          <pc:docMk/>
          <pc:sldMk cId="3901738166" sldId="783"/>
        </pc:sldMkLst>
      </pc:sldChg>
      <pc:sldChg chg="addSp delSp modSp mod">
        <pc:chgData name="Boban Srezovski" userId="d2c5dd452d77a740" providerId="LiveId" clId="{42695E88-2A98-48B6-BF0E-184E3EBA0CAD}" dt="2022-04-06T23:22:20.983" v="2660" actId="27636"/>
        <pc:sldMkLst>
          <pc:docMk/>
          <pc:sldMk cId="2975376214" sldId="784"/>
        </pc:sldMkLst>
        <pc:spChg chg="mod">
          <ac:chgData name="Boban Srezovski" userId="d2c5dd452d77a740" providerId="LiveId" clId="{42695E88-2A98-48B6-BF0E-184E3EBA0CAD}" dt="2022-04-06T23:20:13.645" v="2598"/>
          <ac:spMkLst>
            <pc:docMk/>
            <pc:sldMk cId="2975376214" sldId="784"/>
            <ac:spMk id="2" creationId="{5CEA75BC-051B-4517-B0C2-52748A9025EB}"/>
          </ac:spMkLst>
        </pc:spChg>
        <pc:spChg chg="mod">
          <ac:chgData name="Boban Srezovski" userId="d2c5dd452d77a740" providerId="LiveId" clId="{42695E88-2A98-48B6-BF0E-184E3EBA0CAD}" dt="2022-04-06T23:22:20.983" v="2660" actId="27636"/>
          <ac:spMkLst>
            <pc:docMk/>
            <pc:sldMk cId="2975376214" sldId="784"/>
            <ac:spMk id="3" creationId="{3A746977-C0C9-422D-A870-3763633BD0A4}"/>
          </ac:spMkLst>
        </pc:spChg>
        <pc:picChg chg="del">
          <ac:chgData name="Boban Srezovski" userId="d2c5dd452d77a740" providerId="LiveId" clId="{42695E88-2A98-48B6-BF0E-184E3EBA0CAD}" dt="2022-04-06T23:21:05.235" v="2617" actId="478"/>
          <ac:picMkLst>
            <pc:docMk/>
            <pc:sldMk cId="2975376214" sldId="784"/>
            <ac:picMk id="5" creationId="{2A5818CD-E5E1-44A1-AFF4-51D39B462D53}"/>
          </ac:picMkLst>
        </pc:picChg>
        <pc:picChg chg="add mod">
          <ac:chgData name="Boban Srezovski" userId="d2c5dd452d77a740" providerId="LiveId" clId="{42695E88-2A98-48B6-BF0E-184E3EBA0CAD}" dt="2022-04-06T23:21:24.054" v="2621" actId="1076"/>
          <ac:picMkLst>
            <pc:docMk/>
            <pc:sldMk cId="2975376214" sldId="784"/>
            <ac:picMk id="6" creationId="{458F47B9-86E0-4F0B-8251-325D47D1D769}"/>
          </ac:picMkLst>
        </pc:picChg>
      </pc:sldChg>
      <pc:sldChg chg="addSp delSp modSp mod">
        <pc:chgData name="Boban Srezovski" userId="d2c5dd452d77a740" providerId="LiveId" clId="{42695E88-2A98-48B6-BF0E-184E3EBA0CAD}" dt="2022-04-06T23:25:03.947" v="2715"/>
        <pc:sldMkLst>
          <pc:docMk/>
          <pc:sldMk cId="4204656881" sldId="785"/>
        </pc:sldMkLst>
        <pc:spChg chg="mod">
          <ac:chgData name="Boban Srezovski" userId="d2c5dd452d77a740" providerId="LiveId" clId="{42695E88-2A98-48B6-BF0E-184E3EBA0CAD}" dt="2022-04-06T23:25:03.947" v="2715"/>
          <ac:spMkLst>
            <pc:docMk/>
            <pc:sldMk cId="4204656881" sldId="785"/>
            <ac:spMk id="2" creationId="{5CEA75BC-051B-4517-B0C2-52748A9025EB}"/>
          </ac:spMkLst>
        </pc:spChg>
        <pc:spChg chg="mod">
          <ac:chgData name="Boban Srezovski" userId="d2c5dd452d77a740" providerId="LiveId" clId="{42695E88-2A98-48B6-BF0E-184E3EBA0CAD}" dt="2022-04-06T23:24:00.574" v="2705" actId="242"/>
          <ac:spMkLst>
            <pc:docMk/>
            <pc:sldMk cId="4204656881" sldId="785"/>
            <ac:spMk id="3" creationId="{3A746977-C0C9-422D-A870-3763633BD0A4}"/>
          </ac:spMkLst>
        </pc:spChg>
        <pc:picChg chg="add mod">
          <ac:chgData name="Boban Srezovski" userId="d2c5dd452d77a740" providerId="LiveId" clId="{42695E88-2A98-48B6-BF0E-184E3EBA0CAD}" dt="2022-04-06T23:23:32.918" v="2679" actId="1076"/>
          <ac:picMkLst>
            <pc:docMk/>
            <pc:sldMk cId="4204656881" sldId="785"/>
            <ac:picMk id="5" creationId="{E4A05383-CC01-43E8-B893-D1BC2F345B9F}"/>
          </ac:picMkLst>
        </pc:picChg>
        <pc:picChg chg="del">
          <ac:chgData name="Boban Srezovski" userId="d2c5dd452d77a740" providerId="LiveId" clId="{42695E88-2A98-48B6-BF0E-184E3EBA0CAD}" dt="2022-04-06T23:22:52.705" v="2670" actId="478"/>
          <ac:picMkLst>
            <pc:docMk/>
            <pc:sldMk cId="4204656881" sldId="785"/>
            <ac:picMk id="6" creationId="{E0B35CB5-0E68-48F4-AEA1-E2A706DC20F0}"/>
          </ac:picMkLst>
        </pc:picChg>
        <pc:picChg chg="del">
          <ac:chgData name="Boban Srezovski" userId="d2c5dd452d77a740" providerId="LiveId" clId="{42695E88-2A98-48B6-BF0E-184E3EBA0CAD}" dt="2022-04-06T23:22:53.457" v="2671" actId="478"/>
          <ac:picMkLst>
            <pc:docMk/>
            <pc:sldMk cId="4204656881" sldId="785"/>
            <ac:picMk id="9" creationId="{EA8D20E5-5476-40EB-B948-F16FA7DCD468}"/>
          </ac:picMkLst>
        </pc:picChg>
      </pc:sldChg>
      <pc:sldChg chg="addSp delSp modSp mod">
        <pc:chgData name="Boban Srezovski" userId="d2c5dd452d77a740" providerId="LiveId" clId="{42695E88-2A98-48B6-BF0E-184E3EBA0CAD}" dt="2022-04-06T23:25:06.491" v="2716"/>
        <pc:sldMkLst>
          <pc:docMk/>
          <pc:sldMk cId="96363481" sldId="786"/>
        </pc:sldMkLst>
        <pc:spChg chg="mod">
          <ac:chgData name="Boban Srezovski" userId="d2c5dd452d77a740" providerId="LiveId" clId="{42695E88-2A98-48B6-BF0E-184E3EBA0CAD}" dt="2022-04-06T23:25:06.491" v="2716"/>
          <ac:spMkLst>
            <pc:docMk/>
            <pc:sldMk cId="96363481" sldId="786"/>
            <ac:spMk id="2" creationId="{5CEA75BC-051B-4517-B0C2-52748A9025EB}"/>
          </ac:spMkLst>
        </pc:spChg>
        <pc:spChg chg="mod">
          <ac:chgData name="Boban Srezovski" userId="d2c5dd452d77a740" providerId="LiveId" clId="{42695E88-2A98-48B6-BF0E-184E3EBA0CAD}" dt="2022-04-06T23:24:54.952" v="2712" actId="242"/>
          <ac:spMkLst>
            <pc:docMk/>
            <pc:sldMk cId="96363481" sldId="786"/>
            <ac:spMk id="3" creationId="{3A746977-C0C9-422D-A870-3763633BD0A4}"/>
          </ac:spMkLst>
        </pc:spChg>
        <pc:picChg chg="del">
          <ac:chgData name="Boban Srezovski" userId="d2c5dd452d77a740" providerId="LiveId" clId="{42695E88-2A98-48B6-BF0E-184E3EBA0CAD}" dt="2022-04-06T23:24:49.094" v="2710" actId="478"/>
          <ac:picMkLst>
            <pc:docMk/>
            <pc:sldMk cId="96363481" sldId="786"/>
            <ac:picMk id="5" creationId="{64B714B7-D63E-4CDB-8F2C-A14891045CF4}"/>
          </ac:picMkLst>
        </pc:picChg>
        <pc:picChg chg="add mod">
          <ac:chgData name="Boban Srezovski" userId="d2c5dd452d77a740" providerId="LiveId" clId="{42695E88-2A98-48B6-BF0E-184E3EBA0CAD}" dt="2022-04-06T23:24:57.375" v="2714" actId="1076"/>
          <ac:picMkLst>
            <pc:docMk/>
            <pc:sldMk cId="96363481" sldId="786"/>
            <ac:picMk id="6" creationId="{1CE98537-2396-4032-A751-65FDA7FF2C85}"/>
          </ac:picMkLst>
        </pc:picChg>
      </pc:sldChg>
      <pc:sldChg chg="del">
        <pc:chgData name="Boban Srezovski" userId="d2c5dd452d77a740" providerId="LiveId" clId="{42695E88-2A98-48B6-BF0E-184E3EBA0CAD}" dt="2022-04-06T23:25:11.861" v="2717" actId="47"/>
        <pc:sldMkLst>
          <pc:docMk/>
          <pc:sldMk cId="930305014" sldId="787"/>
        </pc:sldMkLst>
      </pc:sldChg>
      <pc:sldChg chg="addSp delSp modSp mod">
        <pc:chgData name="Boban Srezovski" userId="d2c5dd452d77a740" providerId="LiveId" clId="{42695E88-2A98-48B6-BF0E-184E3EBA0CAD}" dt="2022-04-07T00:08:00.968" v="2951" actId="20577"/>
        <pc:sldMkLst>
          <pc:docMk/>
          <pc:sldMk cId="2194150424" sldId="788"/>
        </pc:sldMkLst>
        <pc:spChg chg="mod">
          <ac:chgData name="Boban Srezovski" userId="d2c5dd452d77a740" providerId="LiveId" clId="{42695E88-2A98-48B6-BF0E-184E3EBA0CAD}" dt="2022-04-07T00:08:00.968" v="2951" actId="20577"/>
          <ac:spMkLst>
            <pc:docMk/>
            <pc:sldMk cId="2194150424" sldId="788"/>
            <ac:spMk id="3" creationId="{C8DD4252-EF71-478F-843F-D8BCB3AAECFF}"/>
          </ac:spMkLst>
        </pc:spChg>
        <pc:picChg chg="add mod">
          <ac:chgData name="Boban Srezovski" userId="d2c5dd452d77a740" providerId="LiveId" clId="{42695E88-2A98-48B6-BF0E-184E3EBA0CAD}" dt="2022-04-07T00:07:57.838" v="2949" actId="1076"/>
          <ac:picMkLst>
            <pc:docMk/>
            <pc:sldMk cId="2194150424" sldId="788"/>
            <ac:picMk id="5" creationId="{461CC56A-E8E2-4D06-A226-40895236B86C}"/>
          </ac:picMkLst>
        </pc:picChg>
        <pc:picChg chg="del">
          <ac:chgData name="Boban Srezovski" userId="d2c5dd452d77a740" providerId="LiveId" clId="{42695E88-2A98-48B6-BF0E-184E3EBA0CAD}" dt="2022-04-07T00:07:42.464" v="2946" actId="478"/>
          <ac:picMkLst>
            <pc:docMk/>
            <pc:sldMk cId="2194150424" sldId="788"/>
            <ac:picMk id="6" creationId="{8F304E06-BC92-46EF-A7C4-1C7FA35470DA}"/>
          </ac:picMkLst>
        </pc:picChg>
      </pc:sldChg>
      <pc:sldChg chg="del">
        <pc:chgData name="Boban Srezovski" userId="d2c5dd452d77a740" providerId="LiveId" clId="{42695E88-2A98-48B6-BF0E-184E3EBA0CAD}" dt="2022-04-07T00:08:09.128" v="2952" actId="47"/>
        <pc:sldMkLst>
          <pc:docMk/>
          <pc:sldMk cId="2853616236" sldId="789"/>
        </pc:sldMkLst>
      </pc:sldChg>
      <pc:sldChg chg="addSp delSp modSp mod">
        <pc:chgData name="Boban Srezovski" userId="d2c5dd452d77a740" providerId="LiveId" clId="{42695E88-2A98-48B6-BF0E-184E3EBA0CAD}" dt="2022-04-07T00:10:23.810" v="3011" actId="20577"/>
        <pc:sldMkLst>
          <pc:docMk/>
          <pc:sldMk cId="2702034742" sldId="790"/>
        </pc:sldMkLst>
        <pc:spChg chg="mod">
          <ac:chgData name="Boban Srezovski" userId="d2c5dd452d77a740" providerId="LiveId" clId="{42695E88-2A98-48B6-BF0E-184E3EBA0CAD}" dt="2022-04-07T00:09:13.605" v="2963"/>
          <ac:spMkLst>
            <pc:docMk/>
            <pc:sldMk cId="2702034742" sldId="790"/>
            <ac:spMk id="2" creationId="{C9F86248-3367-41D1-8CBE-99F625F5DE90}"/>
          </ac:spMkLst>
        </pc:spChg>
        <pc:spChg chg="mod">
          <ac:chgData name="Boban Srezovski" userId="d2c5dd452d77a740" providerId="LiveId" clId="{42695E88-2A98-48B6-BF0E-184E3EBA0CAD}" dt="2022-04-07T00:10:23.810" v="3011" actId="20577"/>
          <ac:spMkLst>
            <pc:docMk/>
            <pc:sldMk cId="2702034742" sldId="790"/>
            <ac:spMk id="3" creationId="{552E5C53-782F-4C3A-9CF6-2C21BA863637}"/>
          </ac:spMkLst>
        </pc:spChg>
        <pc:picChg chg="del">
          <ac:chgData name="Boban Srezovski" userId="d2c5dd452d77a740" providerId="LiveId" clId="{42695E88-2A98-48B6-BF0E-184E3EBA0CAD}" dt="2022-04-07T00:09:14.632" v="2964" actId="478"/>
          <ac:picMkLst>
            <pc:docMk/>
            <pc:sldMk cId="2702034742" sldId="790"/>
            <ac:picMk id="5" creationId="{6C286415-5DA2-429F-8327-CBA29C5748FD}"/>
          </ac:picMkLst>
        </pc:picChg>
        <pc:picChg chg="add mod">
          <ac:chgData name="Boban Srezovski" userId="d2c5dd452d77a740" providerId="LiveId" clId="{42695E88-2A98-48B6-BF0E-184E3EBA0CAD}" dt="2022-04-07T00:10:09.557" v="3008" actId="1076"/>
          <ac:picMkLst>
            <pc:docMk/>
            <pc:sldMk cId="2702034742" sldId="790"/>
            <ac:picMk id="6" creationId="{D90C2EDC-EDD7-45FA-9B0A-409538EAFA8E}"/>
          </ac:picMkLst>
        </pc:picChg>
        <pc:picChg chg="del">
          <ac:chgData name="Boban Srezovski" userId="d2c5dd452d77a740" providerId="LiveId" clId="{42695E88-2A98-48B6-BF0E-184E3EBA0CAD}" dt="2022-04-07T00:09:14.918" v="2965" actId="478"/>
          <ac:picMkLst>
            <pc:docMk/>
            <pc:sldMk cId="2702034742" sldId="790"/>
            <ac:picMk id="7" creationId="{25016B08-CD70-4AD5-AA12-4CF7BC77C681}"/>
          </ac:picMkLst>
        </pc:picChg>
      </pc:sldChg>
      <pc:sldChg chg="addSp delSp modSp mod">
        <pc:chgData name="Boban Srezovski" userId="d2c5dd452d77a740" providerId="LiveId" clId="{42695E88-2A98-48B6-BF0E-184E3EBA0CAD}" dt="2022-04-07T00:15:50.142" v="3139" actId="1076"/>
        <pc:sldMkLst>
          <pc:docMk/>
          <pc:sldMk cId="4031061265" sldId="791"/>
        </pc:sldMkLst>
        <pc:spChg chg="mod">
          <ac:chgData name="Boban Srezovski" userId="d2c5dd452d77a740" providerId="LiveId" clId="{42695E88-2A98-48B6-BF0E-184E3EBA0CAD}" dt="2022-04-07T00:15:25.635" v="3131"/>
          <ac:spMkLst>
            <pc:docMk/>
            <pc:sldMk cId="4031061265" sldId="791"/>
            <ac:spMk id="2" creationId="{C9F86248-3367-41D1-8CBE-99F625F5DE90}"/>
          </ac:spMkLst>
        </pc:spChg>
        <pc:spChg chg="mod">
          <ac:chgData name="Boban Srezovski" userId="d2c5dd452d77a740" providerId="LiveId" clId="{42695E88-2A98-48B6-BF0E-184E3EBA0CAD}" dt="2022-04-07T00:15:35.206" v="3136" actId="6549"/>
          <ac:spMkLst>
            <pc:docMk/>
            <pc:sldMk cId="4031061265" sldId="791"/>
            <ac:spMk id="3" creationId="{552E5C53-782F-4C3A-9CF6-2C21BA863637}"/>
          </ac:spMkLst>
        </pc:spChg>
        <pc:picChg chg="del">
          <ac:chgData name="Boban Srezovski" userId="d2c5dd452d77a740" providerId="LiveId" clId="{42695E88-2A98-48B6-BF0E-184E3EBA0CAD}" dt="2022-04-07T00:14:14.664" v="3086" actId="478"/>
          <ac:picMkLst>
            <pc:docMk/>
            <pc:sldMk cId="4031061265" sldId="791"/>
            <ac:picMk id="5" creationId="{F07BB3C0-5008-42B4-81F4-58EF87DA7648}"/>
          </ac:picMkLst>
        </pc:picChg>
        <pc:picChg chg="add del mod">
          <ac:chgData name="Boban Srezovski" userId="d2c5dd452d77a740" providerId="LiveId" clId="{42695E88-2A98-48B6-BF0E-184E3EBA0CAD}" dt="2022-04-07T00:15:47.049" v="3137" actId="478"/>
          <ac:picMkLst>
            <pc:docMk/>
            <pc:sldMk cId="4031061265" sldId="791"/>
            <ac:picMk id="6" creationId="{2A7B203C-F1BE-4A19-B3DF-6B38BEB19E34}"/>
          </ac:picMkLst>
        </pc:picChg>
        <pc:picChg chg="add mod">
          <ac:chgData name="Boban Srezovski" userId="d2c5dd452d77a740" providerId="LiveId" clId="{42695E88-2A98-48B6-BF0E-184E3EBA0CAD}" dt="2022-04-07T00:15:50.142" v="3139" actId="1076"/>
          <ac:picMkLst>
            <pc:docMk/>
            <pc:sldMk cId="4031061265" sldId="791"/>
            <ac:picMk id="8" creationId="{3A01F946-9521-49A3-B350-1D9E8D9A998D}"/>
          </ac:picMkLst>
        </pc:picChg>
      </pc:sldChg>
      <pc:sldChg chg="addSp delSp modSp mod">
        <pc:chgData name="Boban Srezovski" userId="d2c5dd452d77a740" providerId="LiveId" clId="{42695E88-2A98-48B6-BF0E-184E3EBA0CAD}" dt="2022-04-07T00:17:02.575" v="3167" actId="14100"/>
        <pc:sldMkLst>
          <pc:docMk/>
          <pc:sldMk cId="1319673259" sldId="792"/>
        </pc:sldMkLst>
        <pc:spChg chg="mod">
          <ac:chgData name="Boban Srezovski" userId="d2c5dd452d77a740" providerId="LiveId" clId="{42695E88-2A98-48B6-BF0E-184E3EBA0CAD}" dt="2022-04-07T00:16:37.222" v="3155"/>
          <ac:spMkLst>
            <pc:docMk/>
            <pc:sldMk cId="1319673259" sldId="792"/>
            <ac:spMk id="2" creationId="{C9F86248-3367-41D1-8CBE-99F625F5DE90}"/>
          </ac:spMkLst>
        </pc:spChg>
        <pc:spChg chg="mod">
          <ac:chgData name="Boban Srezovski" userId="d2c5dd452d77a740" providerId="LiveId" clId="{42695E88-2A98-48B6-BF0E-184E3EBA0CAD}" dt="2022-04-07T00:17:02.575" v="3167" actId="14100"/>
          <ac:spMkLst>
            <pc:docMk/>
            <pc:sldMk cId="1319673259" sldId="792"/>
            <ac:spMk id="3" creationId="{552E5C53-782F-4C3A-9CF6-2C21BA863637}"/>
          </ac:spMkLst>
        </pc:spChg>
        <pc:picChg chg="add mod">
          <ac:chgData name="Boban Srezovski" userId="d2c5dd452d77a740" providerId="LiveId" clId="{42695E88-2A98-48B6-BF0E-184E3EBA0CAD}" dt="2022-04-07T00:16:57.599" v="3166" actId="1076"/>
          <ac:picMkLst>
            <pc:docMk/>
            <pc:sldMk cId="1319673259" sldId="792"/>
            <ac:picMk id="5" creationId="{1C7351B9-C142-4201-88FB-ED5056B56909}"/>
          </ac:picMkLst>
        </pc:picChg>
        <pc:picChg chg="del">
          <ac:chgData name="Boban Srezovski" userId="d2c5dd452d77a740" providerId="LiveId" clId="{42695E88-2A98-48B6-BF0E-184E3EBA0CAD}" dt="2022-04-07T00:16:47.967" v="3163" actId="478"/>
          <ac:picMkLst>
            <pc:docMk/>
            <pc:sldMk cId="1319673259" sldId="792"/>
            <ac:picMk id="6" creationId="{D3D3CD67-6CB0-4573-B39D-F0504733B486}"/>
          </ac:picMkLst>
        </pc:picChg>
      </pc:sldChg>
      <pc:sldChg chg="addSp delSp modSp mod">
        <pc:chgData name="Boban Srezovski" userId="d2c5dd452d77a740" providerId="LiveId" clId="{42695E88-2A98-48B6-BF0E-184E3EBA0CAD}" dt="2022-04-07T00:17:29.423" v="3173" actId="14100"/>
        <pc:sldMkLst>
          <pc:docMk/>
          <pc:sldMk cId="444915550" sldId="793"/>
        </pc:sldMkLst>
        <pc:spChg chg="mod">
          <ac:chgData name="Boban Srezovski" userId="d2c5dd452d77a740" providerId="LiveId" clId="{42695E88-2A98-48B6-BF0E-184E3EBA0CAD}" dt="2022-04-07T00:17:11.723" v="3168"/>
          <ac:spMkLst>
            <pc:docMk/>
            <pc:sldMk cId="444915550" sldId="793"/>
            <ac:spMk id="2" creationId="{C9F86248-3367-41D1-8CBE-99F625F5DE90}"/>
          </ac:spMkLst>
        </pc:spChg>
        <pc:spChg chg="mod">
          <ac:chgData name="Boban Srezovski" userId="d2c5dd452d77a740" providerId="LiveId" clId="{42695E88-2A98-48B6-BF0E-184E3EBA0CAD}" dt="2022-04-07T00:17:29.423" v="3173" actId="14100"/>
          <ac:spMkLst>
            <pc:docMk/>
            <pc:sldMk cId="444915550" sldId="793"/>
            <ac:spMk id="3" creationId="{552E5C53-782F-4C3A-9CF6-2C21BA863637}"/>
          </ac:spMkLst>
        </pc:spChg>
        <pc:picChg chg="add mod">
          <ac:chgData name="Boban Srezovski" userId="d2c5dd452d77a740" providerId="LiveId" clId="{42695E88-2A98-48B6-BF0E-184E3EBA0CAD}" dt="2022-04-07T00:17:25.717" v="3172" actId="1076"/>
          <ac:picMkLst>
            <pc:docMk/>
            <pc:sldMk cId="444915550" sldId="793"/>
            <ac:picMk id="5" creationId="{78052E5B-1D67-4292-90D1-6B4AF1C1956E}"/>
          </ac:picMkLst>
        </pc:picChg>
        <pc:picChg chg="del">
          <ac:chgData name="Boban Srezovski" userId="d2c5dd452d77a740" providerId="LiveId" clId="{42695E88-2A98-48B6-BF0E-184E3EBA0CAD}" dt="2022-04-07T00:17:17.856" v="3170" actId="478"/>
          <ac:picMkLst>
            <pc:docMk/>
            <pc:sldMk cId="444915550" sldId="793"/>
            <ac:picMk id="6" creationId="{D3D3CD67-6CB0-4573-B39D-F0504733B486}"/>
          </ac:picMkLst>
        </pc:picChg>
      </pc:sldChg>
      <pc:sldChg chg="del">
        <pc:chgData name="Boban Srezovski" userId="d2c5dd452d77a740" providerId="LiveId" clId="{42695E88-2A98-48B6-BF0E-184E3EBA0CAD}" dt="2022-04-07T00:17:39.703" v="3174" actId="47"/>
        <pc:sldMkLst>
          <pc:docMk/>
          <pc:sldMk cId="1966382020" sldId="794"/>
        </pc:sldMkLst>
      </pc:sldChg>
      <pc:sldChg chg="del">
        <pc:chgData name="Boban Srezovski" userId="d2c5dd452d77a740" providerId="LiveId" clId="{42695E88-2A98-48B6-BF0E-184E3EBA0CAD}" dt="2022-04-07T00:17:39.703" v="3174" actId="47"/>
        <pc:sldMkLst>
          <pc:docMk/>
          <pc:sldMk cId="3752136570" sldId="795"/>
        </pc:sldMkLst>
      </pc:sldChg>
      <pc:sldChg chg="del">
        <pc:chgData name="Boban Srezovski" userId="d2c5dd452d77a740" providerId="LiveId" clId="{42695E88-2A98-48B6-BF0E-184E3EBA0CAD}" dt="2022-04-07T00:17:39.703" v="3174" actId="47"/>
        <pc:sldMkLst>
          <pc:docMk/>
          <pc:sldMk cId="2304176186" sldId="796"/>
        </pc:sldMkLst>
      </pc:sldChg>
      <pc:sldChg chg="del">
        <pc:chgData name="Boban Srezovski" userId="d2c5dd452d77a740" providerId="LiveId" clId="{42695E88-2A98-48B6-BF0E-184E3EBA0CAD}" dt="2022-04-07T00:17:39.703" v="3174" actId="47"/>
        <pc:sldMkLst>
          <pc:docMk/>
          <pc:sldMk cId="3943679151" sldId="797"/>
        </pc:sldMkLst>
      </pc:sldChg>
      <pc:sldChg chg="del">
        <pc:chgData name="Boban Srezovski" userId="d2c5dd452d77a740" providerId="LiveId" clId="{42695E88-2A98-48B6-BF0E-184E3EBA0CAD}" dt="2022-04-07T00:17:39.703" v="3174" actId="47"/>
        <pc:sldMkLst>
          <pc:docMk/>
          <pc:sldMk cId="969627100" sldId="798"/>
        </pc:sldMkLst>
      </pc:sldChg>
      <pc:sldChg chg="del">
        <pc:chgData name="Boban Srezovski" userId="d2c5dd452d77a740" providerId="LiveId" clId="{42695E88-2A98-48B6-BF0E-184E3EBA0CAD}" dt="2022-04-07T00:17:39.703" v="3174" actId="47"/>
        <pc:sldMkLst>
          <pc:docMk/>
          <pc:sldMk cId="333360628" sldId="799"/>
        </pc:sldMkLst>
      </pc:sldChg>
      <pc:sldChg chg="del">
        <pc:chgData name="Boban Srezovski" userId="d2c5dd452d77a740" providerId="LiveId" clId="{42695E88-2A98-48B6-BF0E-184E3EBA0CAD}" dt="2022-04-07T00:17:39.703" v="3174" actId="47"/>
        <pc:sldMkLst>
          <pc:docMk/>
          <pc:sldMk cId="2621469008" sldId="800"/>
        </pc:sldMkLst>
      </pc:sldChg>
      <pc:sldChg chg="del">
        <pc:chgData name="Boban Srezovski" userId="d2c5dd452d77a740" providerId="LiveId" clId="{42695E88-2A98-48B6-BF0E-184E3EBA0CAD}" dt="2022-04-07T00:17:43.352" v="3175" actId="47"/>
        <pc:sldMkLst>
          <pc:docMk/>
          <pc:sldMk cId="2902656204" sldId="801"/>
        </pc:sldMkLst>
      </pc:sldChg>
      <pc:sldChg chg="del">
        <pc:chgData name="Boban Srezovski" userId="d2c5dd452d77a740" providerId="LiveId" clId="{42695E88-2A98-48B6-BF0E-184E3EBA0CAD}" dt="2022-04-07T00:18:26.549" v="3200" actId="47"/>
        <pc:sldMkLst>
          <pc:docMk/>
          <pc:sldMk cId="3766071064" sldId="802"/>
        </pc:sldMkLst>
      </pc:sldChg>
      <pc:sldChg chg="del">
        <pc:chgData name="Boban Srezovski" userId="d2c5dd452d77a740" providerId="LiveId" clId="{42695E88-2A98-48B6-BF0E-184E3EBA0CAD}" dt="2022-04-07T00:27:28.297" v="3420" actId="47"/>
        <pc:sldMkLst>
          <pc:docMk/>
          <pc:sldMk cId="2198698872" sldId="803"/>
        </pc:sldMkLst>
      </pc:sldChg>
      <pc:sldChg chg="del">
        <pc:chgData name="Boban Srezovski" userId="d2c5dd452d77a740" providerId="LiveId" clId="{42695E88-2A98-48B6-BF0E-184E3EBA0CAD}" dt="2022-04-07T00:27:28.297" v="3420" actId="47"/>
        <pc:sldMkLst>
          <pc:docMk/>
          <pc:sldMk cId="906867031" sldId="804"/>
        </pc:sldMkLst>
      </pc:sldChg>
      <pc:sldChg chg="del">
        <pc:chgData name="Boban Srezovski" userId="d2c5dd452d77a740" providerId="LiveId" clId="{42695E88-2A98-48B6-BF0E-184E3EBA0CAD}" dt="2022-04-07T00:27:28.297" v="3420" actId="47"/>
        <pc:sldMkLst>
          <pc:docMk/>
          <pc:sldMk cId="1624254473" sldId="805"/>
        </pc:sldMkLst>
      </pc:sldChg>
      <pc:sldChg chg="del">
        <pc:chgData name="Boban Srezovski" userId="d2c5dd452d77a740" providerId="LiveId" clId="{42695E88-2A98-48B6-BF0E-184E3EBA0CAD}" dt="2022-04-07T00:27:28.297" v="3420" actId="47"/>
        <pc:sldMkLst>
          <pc:docMk/>
          <pc:sldMk cId="120080220" sldId="806"/>
        </pc:sldMkLst>
      </pc:sldChg>
      <pc:sldChg chg="del">
        <pc:chgData name="Boban Srezovski" userId="d2c5dd452d77a740" providerId="LiveId" clId="{42695E88-2A98-48B6-BF0E-184E3EBA0CAD}" dt="2022-04-07T00:27:28.297" v="3420" actId="47"/>
        <pc:sldMkLst>
          <pc:docMk/>
          <pc:sldMk cId="3524680880" sldId="807"/>
        </pc:sldMkLst>
      </pc:sldChg>
      <pc:sldChg chg="addSp delSp modSp mod">
        <pc:chgData name="Boban Srezovski" userId="d2c5dd452d77a740" providerId="LiveId" clId="{42695E88-2A98-48B6-BF0E-184E3EBA0CAD}" dt="2022-04-07T00:31:02.926" v="3505" actId="1076"/>
        <pc:sldMkLst>
          <pc:docMk/>
          <pc:sldMk cId="3988172560" sldId="808"/>
        </pc:sldMkLst>
        <pc:spChg chg="mod">
          <ac:chgData name="Boban Srezovski" userId="d2c5dd452d77a740" providerId="LiveId" clId="{42695E88-2A98-48B6-BF0E-184E3EBA0CAD}" dt="2022-04-07T00:30:23.609" v="3494"/>
          <ac:spMkLst>
            <pc:docMk/>
            <pc:sldMk cId="3988172560" sldId="808"/>
            <ac:spMk id="2" creationId="{C31B0487-F899-4402-9834-15BCE9F48905}"/>
          </ac:spMkLst>
        </pc:spChg>
        <pc:spChg chg="mod">
          <ac:chgData name="Boban Srezovski" userId="d2c5dd452d77a740" providerId="LiveId" clId="{42695E88-2A98-48B6-BF0E-184E3EBA0CAD}" dt="2022-04-07T00:30:58.648" v="3504" actId="14100"/>
          <ac:spMkLst>
            <pc:docMk/>
            <pc:sldMk cId="3988172560" sldId="808"/>
            <ac:spMk id="3" creationId="{052A4E05-499D-46CB-96F6-F0F50D1C4420}"/>
          </ac:spMkLst>
        </pc:spChg>
        <pc:picChg chg="del">
          <ac:chgData name="Boban Srezovski" userId="d2c5dd452d77a740" providerId="LiveId" clId="{42695E88-2A98-48B6-BF0E-184E3EBA0CAD}" dt="2022-04-07T00:30:36.079" v="3499" actId="478"/>
          <ac:picMkLst>
            <pc:docMk/>
            <pc:sldMk cId="3988172560" sldId="808"/>
            <ac:picMk id="5" creationId="{B3052482-B99D-45D8-8D2B-90E2F964C68F}"/>
          </ac:picMkLst>
        </pc:picChg>
        <pc:picChg chg="add mod">
          <ac:chgData name="Boban Srezovski" userId="d2c5dd452d77a740" providerId="LiveId" clId="{42695E88-2A98-48B6-BF0E-184E3EBA0CAD}" dt="2022-04-07T00:31:02.926" v="3505" actId="1076"/>
          <ac:picMkLst>
            <pc:docMk/>
            <pc:sldMk cId="3988172560" sldId="808"/>
            <ac:picMk id="6" creationId="{015E299B-4BBF-4F29-85B1-4233E96C6F42}"/>
          </ac:picMkLst>
        </pc:picChg>
      </pc:sldChg>
      <pc:sldChg chg="del">
        <pc:chgData name="Boban Srezovski" userId="d2c5dd452d77a740" providerId="LiveId" clId="{42695E88-2A98-48B6-BF0E-184E3EBA0CAD}" dt="2022-04-07T00:31:11.234" v="3506" actId="47"/>
        <pc:sldMkLst>
          <pc:docMk/>
          <pc:sldMk cId="2948287640" sldId="809"/>
        </pc:sldMkLst>
      </pc:sldChg>
      <pc:sldChg chg="modSp del mod">
        <pc:chgData name="Boban Srezovski" userId="d2c5dd452d77a740" providerId="LiveId" clId="{42695E88-2A98-48B6-BF0E-184E3EBA0CAD}" dt="2022-04-07T00:35:01.697" v="3599" actId="47"/>
        <pc:sldMkLst>
          <pc:docMk/>
          <pc:sldMk cId="1664792353" sldId="810"/>
        </pc:sldMkLst>
        <pc:spChg chg="mod">
          <ac:chgData name="Boban Srezovski" userId="d2c5dd452d77a740" providerId="LiveId" clId="{42695E88-2A98-48B6-BF0E-184E3EBA0CAD}" dt="2022-04-07T00:34:50.275" v="3598"/>
          <ac:spMkLst>
            <pc:docMk/>
            <pc:sldMk cId="1664792353" sldId="810"/>
            <ac:spMk id="2" creationId="{C31B0487-F899-4402-9834-15BCE9F48905}"/>
          </ac:spMkLst>
        </pc:spChg>
      </pc:sldChg>
      <pc:sldChg chg="del">
        <pc:chgData name="Boban Srezovski" userId="d2c5dd452d77a740" providerId="LiveId" clId="{42695E88-2A98-48B6-BF0E-184E3EBA0CAD}" dt="2022-04-07T00:35:01.697" v="3599" actId="47"/>
        <pc:sldMkLst>
          <pc:docMk/>
          <pc:sldMk cId="3005614299" sldId="811"/>
        </pc:sldMkLst>
      </pc:sldChg>
      <pc:sldChg chg="del">
        <pc:chgData name="Boban Srezovski" userId="d2c5dd452d77a740" providerId="LiveId" clId="{42695E88-2A98-48B6-BF0E-184E3EBA0CAD}" dt="2022-04-07T00:35:01.697" v="3599" actId="47"/>
        <pc:sldMkLst>
          <pc:docMk/>
          <pc:sldMk cId="3530813746" sldId="812"/>
        </pc:sldMkLst>
      </pc:sldChg>
      <pc:sldChg chg="del">
        <pc:chgData name="Boban Srezovski" userId="d2c5dd452d77a740" providerId="LiveId" clId="{42695E88-2A98-48B6-BF0E-184E3EBA0CAD}" dt="2022-04-07T00:35:45.690" v="3610" actId="47"/>
        <pc:sldMkLst>
          <pc:docMk/>
          <pc:sldMk cId="2802134823" sldId="813"/>
        </pc:sldMkLst>
      </pc:sldChg>
      <pc:sldChg chg="del">
        <pc:chgData name="Boban Srezovski" userId="d2c5dd452d77a740" providerId="LiveId" clId="{42695E88-2A98-48B6-BF0E-184E3EBA0CAD}" dt="2022-04-07T00:40:43.093" v="3723" actId="47"/>
        <pc:sldMkLst>
          <pc:docMk/>
          <pc:sldMk cId="2584301236" sldId="814"/>
        </pc:sldMkLst>
      </pc:sldChg>
      <pc:sldChg chg="del">
        <pc:chgData name="Boban Srezovski" userId="d2c5dd452d77a740" providerId="LiveId" clId="{42695E88-2A98-48B6-BF0E-184E3EBA0CAD}" dt="2022-04-07T00:40:43.093" v="3723" actId="47"/>
        <pc:sldMkLst>
          <pc:docMk/>
          <pc:sldMk cId="2660552502" sldId="815"/>
        </pc:sldMkLst>
      </pc:sldChg>
      <pc:sldChg chg="del">
        <pc:chgData name="Boban Srezovski" userId="d2c5dd452d77a740" providerId="LiveId" clId="{42695E88-2A98-48B6-BF0E-184E3EBA0CAD}" dt="2022-04-07T00:40:45.194" v="3724" actId="47"/>
        <pc:sldMkLst>
          <pc:docMk/>
          <pc:sldMk cId="188759747" sldId="816"/>
        </pc:sldMkLst>
      </pc:sldChg>
      <pc:sldChg chg="del">
        <pc:chgData name="Boban Srezovski" userId="d2c5dd452d77a740" providerId="LiveId" clId="{42695E88-2A98-48B6-BF0E-184E3EBA0CAD}" dt="2022-04-07T00:40:45.194" v="3724" actId="47"/>
        <pc:sldMkLst>
          <pc:docMk/>
          <pc:sldMk cId="1785016074" sldId="817"/>
        </pc:sldMkLst>
      </pc:sldChg>
      <pc:sldChg chg="del">
        <pc:chgData name="Boban Srezovski" userId="d2c5dd452d77a740" providerId="LiveId" clId="{42695E88-2A98-48B6-BF0E-184E3EBA0CAD}" dt="2022-04-07T00:40:45.194" v="3724" actId="47"/>
        <pc:sldMkLst>
          <pc:docMk/>
          <pc:sldMk cId="4276653679" sldId="818"/>
        </pc:sldMkLst>
      </pc:sldChg>
      <pc:sldChg chg="del">
        <pc:chgData name="Boban Srezovski" userId="d2c5dd452d77a740" providerId="LiveId" clId="{42695E88-2A98-48B6-BF0E-184E3EBA0CAD}" dt="2022-04-07T00:40:45.194" v="3724" actId="47"/>
        <pc:sldMkLst>
          <pc:docMk/>
          <pc:sldMk cId="4249379031" sldId="819"/>
        </pc:sldMkLst>
      </pc:sldChg>
      <pc:sldChg chg="del">
        <pc:chgData name="Boban Srezovski" userId="d2c5dd452d77a740" providerId="LiveId" clId="{42695E88-2A98-48B6-BF0E-184E3EBA0CAD}" dt="2022-04-07T00:40:45.194" v="3724" actId="47"/>
        <pc:sldMkLst>
          <pc:docMk/>
          <pc:sldMk cId="3197173666" sldId="820"/>
        </pc:sldMkLst>
      </pc:sldChg>
      <pc:sldChg chg="modSp mod">
        <pc:chgData name="Boban Srezovski" userId="d2c5dd452d77a740" providerId="LiveId" clId="{42695E88-2A98-48B6-BF0E-184E3EBA0CAD}" dt="2022-04-07T00:43:08.207" v="3838" actId="6549"/>
        <pc:sldMkLst>
          <pc:docMk/>
          <pc:sldMk cId="311831195" sldId="821"/>
        </pc:sldMkLst>
        <pc:spChg chg="mod">
          <ac:chgData name="Boban Srezovski" userId="d2c5dd452d77a740" providerId="LiveId" clId="{42695E88-2A98-48B6-BF0E-184E3EBA0CAD}" dt="2022-04-07T00:43:08.207" v="3838" actId="6549"/>
          <ac:spMkLst>
            <pc:docMk/>
            <pc:sldMk cId="311831195" sldId="821"/>
            <ac:spMk id="3" creationId="{C54D1EC5-AB79-4E7C-A1F0-91B329B0B026}"/>
          </ac:spMkLst>
        </pc:spChg>
      </pc:sldChg>
      <pc:sldChg chg="addSp delSp modSp new mod">
        <pc:chgData name="Boban Srezovski" userId="d2c5dd452d77a740" providerId="LiveId" clId="{42695E88-2A98-48B6-BF0E-184E3EBA0CAD}" dt="2022-04-06T21:31:28.710" v="62" actId="14100"/>
        <pc:sldMkLst>
          <pc:docMk/>
          <pc:sldMk cId="1269418464" sldId="822"/>
        </pc:sldMkLst>
        <pc:spChg chg="mod">
          <ac:chgData name="Boban Srezovski" userId="d2c5dd452d77a740" providerId="LiveId" clId="{42695E88-2A98-48B6-BF0E-184E3EBA0CAD}" dt="2022-04-06T21:31:00.466" v="20"/>
          <ac:spMkLst>
            <pc:docMk/>
            <pc:sldMk cId="1269418464" sldId="822"/>
            <ac:spMk id="2" creationId="{06431ACA-0633-4DF9-9514-76F864D300C2}"/>
          </ac:spMkLst>
        </pc:spChg>
        <pc:spChg chg="mod">
          <ac:chgData name="Boban Srezovski" userId="d2c5dd452d77a740" providerId="LiveId" clId="{42695E88-2A98-48B6-BF0E-184E3EBA0CAD}" dt="2022-04-06T21:31:28.710" v="62" actId="14100"/>
          <ac:spMkLst>
            <pc:docMk/>
            <pc:sldMk cId="1269418464" sldId="822"/>
            <ac:spMk id="3" creationId="{3A02318E-E1C5-4261-AF93-73C953242914}"/>
          </ac:spMkLst>
        </pc:spChg>
        <pc:spChg chg="add del">
          <ac:chgData name="Boban Srezovski" userId="d2c5dd452d77a740" providerId="LiveId" clId="{42695E88-2A98-48B6-BF0E-184E3EBA0CAD}" dt="2022-04-06T21:30:58.672" v="17" actId="22"/>
          <ac:spMkLst>
            <pc:docMk/>
            <pc:sldMk cId="1269418464" sldId="822"/>
            <ac:spMk id="5" creationId="{AF69262D-17EF-48DF-A0C8-7595916AF3F8}"/>
          </ac:spMkLst>
        </pc:spChg>
      </pc:sldChg>
      <pc:sldChg chg="modSp add mod">
        <pc:chgData name="Boban Srezovski" userId="d2c5dd452d77a740" providerId="LiveId" clId="{42695E88-2A98-48B6-BF0E-184E3EBA0CAD}" dt="2022-04-06T21:38:42.726" v="218" actId="1076"/>
        <pc:sldMkLst>
          <pc:docMk/>
          <pc:sldMk cId="2454548746" sldId="823"/>
        </pc:sldMkLst>
        <pc:spChg chg="mod">
          <ac:chgData name="Boban Srezovski" userId="d2c5dd452d77a740" providerId="LiveId" clId="{42695E88-2A98-48B6-BF0E-184E3EBA0CAD}" dt="2022-04-06T21:38:41.072" v="217" actId="242"/>
          <ac:spMkLst>
            <pc:docMk/>
            <pc:sldMk cId="2454548746" sldId="823"/>
            <ac:spMk id="3" creationId="{7191CFFF-53FD-4C64-9590-01216DEF2680}"/>
          </ac:spMkLst>
        </pc:spChg>
        <pc:picChg chg="mod">
          <ac:chgData name="Boban Srezovski" userId="d2c5dd452d77a740" providerId="LiveId" clId="{42695E88-2A98-48B6-BF0E-184E3EBA0CAD}" dt="2022-04-06T21:38:42.726" v="218" actId="1076"/>
          <ac:picMkLst>
            <pc:docMk/>
            <pc:sldMk cId="2454548746" sldId="823"/>
            <ac:picMk id="8" creationId="{76F937E5-FE84-4B78-85A1-9E0EFA8ADD92}"/>
          </ac:picMkLst>
        </pc:picChg>
      </pc:sldChg>
      <pc:sldChg chg="addSp delSp modSp new mod">
        <pc:chgData name="Boban Srezovski" userId="d2c5dd452d77a740" providerId="LiveId" clId="{42695E88-2A98-48B6-BF0E-184E3EBA0CAD}" dt="2022-04-06T21:44:21.142" v="350" actId="1076"/>
        <pc:sldMkLst>
          <pc:docMk/>
          <pc:sldMk cId="539418422" sldId="824"/>
        </pc:sldMkLst>
        <pc:spChg chg="mod">
          <ac:chgData name="Boban Srezovski" userId="d2c5dd452d77a740" providerId="LiveId" clId="{42695E88-2A98-48B6-BF0E-184E3EBA0CAD}" dt="2022-04-06T21:43:10.020" v="317"/>
          <ac:spMkLst>
            <pc:docMk/>
            <pc:sldMk cId="539418422" sldId="824"/>
            <ac:spMk id="2" creationId="{2395A9E0-8911-43FD-91FA-DFFA7D6AC512}"/>
          </ac:spMkLst>
        </pc:spChg>
        <pc:spChg chg="add del mod">
          <ac:chgData name="Boban Srezovski" userId="d2c5dd452d77a740" providerId="LiveId" clId="{42695E88-2A98-48B6-BF0E-184E3EBA0CAD}" dt="2022-04-06T21:44:16.981" v="348" actId="14100"/>
          <ac:spMkLst>
            <pc:docMk/>
            <pc:sldMk cId="539418422" sldId="824"/>
            <ac:spMk id="3" creationId="{DAE87084-FFBC-4EF8-9885-B0136B46513D}"/>
          </ac:spMkLst>
        </pc:spChg>
        <pc:spChg chg="add del">
          <ac:chgData name="Boban Srezovski" userId="d2c5dd452d77a740" providerId="LiveId" clId="{42695E88-2A98-48B6-BF0E-184E3EBA0CAD}" dt="2022-04-06T21:41:53.553" v="308" actId="22"/>
          <ac:spMkLst>
            <pc:docMk/>
            <pc:sldMk cId="539418422" sldId="824"/>
            <ac:spMk id="5" creationId="{D4E7F3D7-FCC6-45B8-94BC-094E90935413}"/>
          </ac:spMkLst>
        </pc:spChg>
        <pc:picChg chg="add del mod ord">
          <ac:chgData name="Boban Srezovski" userId="d2c5dd452d77a740" providerId="LiveId" clId="{42695E88-2A98-48B6-BF0E-184E3EBA0CAD}" dt="2022-04-06T21:43:35.039" v="321" actId="22"/>
          <ac:picMkLst>
            <pc:docMk/>
            <pc:sldMk cId="539418422" sldId="824"/>
            <ac:picMk id="7" creationId="{A031AD08-B5E5-4975-8B5F-3345FCC60803}"/>
          </ac:picMkLst>
        </pc:picChg>
        <pc:picChg chg="add mod">
          <ac:chgData name="Boban Srezovski" userId="d2c5dd452d77a740" providerId="LiveId" clId="{42695E88-2A98-48B6-BF0E-184E3EBA0CAD}" dt="2022-04-06T21:44:21.142" v="350" actId="1076"/>
          <ac:picMkLst>
            <pc:docMk/>
            <pc:sldMk cId="539418422" sldId="824"/>
            <ac:picMk id="9" creationId="{EBF437BD-7ACD-4725-849C-8BE9339FCF3B}"/>
          </ac:picMkLst>
        </pc:picChg>
      </pc:sldChg>
      <pc:sldChg chg="addSp modSp new mod">
        <pc:chgData name="Boban Srezovski" userId="d2c5dd452d77a740" providerId="LiveId" clId="{42695E88-2A98-48B6-BF0E-184E3EBA0CAD}" dt="2022-04-06T21:49:41.972" v="436"/>
        <pc:sldMkLst>
          <pc:docMk/>
          <pc:sldMk cId="1231303733" sldId="825"/>
        </pc:sldMkLst>
        <pc:spChg chg="mod">
          <ac:chgData name="Boban Srezovski" userId="d2c5dd452d77a740" providerId="LiveId" clId="{42695E88-2A98-48B6-BF0E-184E3EBA0CAD}" dt="2022-04-06T21:49:41.972" v="436"/>
          <ac:spMkLst>
            <pc:docMk/>
            <pc:sldMk cId="1231303733" sldId="825"/>
            <ac:spMk id="2" creationId="{F1444AB1-7F9B-4F8F-8B42-60396E9A42DB}"/>
          </ac:spMkLst>
        </pc:spChg>
        <pc:spChg chg="mod">
          <ac:chgData name="Boban Srezovski" userId="d2c5dd452d77a740" providerId="LiveId" clId="{42695E88-2A98-48B6-BF0E-184E3EBA0CAD}" dt="2022-04-06T21:47:37.109" v="433" actId="242"/>
          <ac:spMkLst>
            <pc:docMk/>
            <pc:sldMk cId="1231303733" sldId="825"/>
            <ac:spMk id="3" creationId="{9FFFD763-9DD6-43FA-A61C-A2AD82C8DB05}"/>
          </ac:spMkLst>
        </pc:spChg>
        <pc:picChg chg="add mod">
          <ac:chgData name="Boban Srezovski" userId="d2c5dd452d77a740" providerId="LiveId" clId="{42695E88-2A98-48B6-BF0E-184E3EBA0CAD}" dt="2022-04-06T21:47:44.823" v="435" actId="1076"/>
          <ac:picMkLst>
            <pc:docMk/>
            <pc:sldMk cId="1231303733" sldId="825"/>
            <ac:picMk id="5" creationId="{2E11150D-EBD8-4938-8130-DB4089F8E199}"/>
          </ac:picMkLst>
        </pc:picChg>
      </pc:sldChg>
      <pc:sldChg chg="addSp delSp modSp add mod ord">
        <pc:chgData name="Boban Srezovski" userId="d2c5dd452d77a740" providerId="LiveId" clId="{42695E88-2A98-48B6-BF0E-184E3EBA0CAD}" dt="2022-04-06T21:55:34.885" v="564" actId="1076"/>
        <pc:sldMkLst>
          <pc:docMk/>
          <pc:sldMk cId="3253579874" sldId="826"/>
        </pc:sldMkLst>
        <pc:spChg chg="mod">
          <ac:chgData name="Boban Srezovski" userId="d2c5dd452d77a740" providerId="LiveId" clId="{42695E88-2A98-48B6-BF0E-184E3EBA0CAD}" dt="2022-04-06T21:55:26.793" v="561"/>
          <ac:spMkLst>
            <pc:docMk/>
            <pc:sldMk cId="3253579874" sldId="826"/>
            <ac:spMk id="3" creationId="{7191CFFF-53FD-4C64-9590-01216DEF2680}"/>
          </ac:spMkLst>
        </pc:spChg>
        <pc:picChg chg="del">
          <ac:chgData name="Boban Srezovski" userId="d2c5dd452d77a740" providerId="LiveId" clId="{42695E88-2A98-48B6-BF0E-184E3EBA0CAD}" dt="2022-04-06T21:55:32.871" v="562" actId="478"/>
          <ac:picMkLst>
            <pc:docMk/>
            <pc:sldMk cId="3253579874" sldId="826"/>
            <ac:picMk id="5" creationId="{47134361-005D-40EC-A6A5-72BE4BC8F440}"/>
          </ac:picMkLst>
        </pc:picChg>
        <pc:picChg chg="add mod">
          <ac:chgData name="Boban Srezovski" userId="d2c5dd452d77a740" providerId="LiveId" clId="{42695E88-2A98-48B6-BF0E-184E3EBA0CAD}" dt="2022-04-06T21:55:34.885" v="564" actId="1076"/>
          <ac:picMkLst>
            <pc:docMk/>
            <pc:sldMk cId="3253579874" sldId="826"/>
            <ac:picMk id="6" creationId="{E872DF0F-5CF6-49CB-A1FE-9724E6E56602}"/>
          </ac:picMkLst>
        </pc:picChg>
      </pc:sldChg>
      <pc:sldChg chg="add del">
        <pc:chgData name="Boban Srezovski" userId="d2c5dd452d77a740" providerId="LiveId" clId="{42695E88-2A98-48B6-BF0E-184E3EBA0CAD}" dt="2022-04-06T21:55:03.062" v="554"/>
        <pc:sldMkLst>
          <pc:docMk/>
          <pc:sldMk cId="3472481610" sldId="826"/>
        </pc:sldMkLst>
      </pc:sldChg>
      <pc:sldChg chg="modSp add mod">
        <pc:chgData name="Boban Srezovski" userId="d2c5dd452d77a740" providerId="LiveId" clId="{42695E88-2A98-48B6-BF0E-184E3EBA0CAD}" dt="2022-04-06T22:01:12.470" v="705" actId="14100"/>
        <pc:sldMkLst>
          <pc:docMk/>
          <pc:sldMk cId="112194002" sldId="827"/>
        </pc:sldMkLst>
        <pc:spChg chg="mod">
          <ac:chgData name="Boban Srezovski" userId="d2c5dd452d77a740" providerId="LiveId" clId="{42695E88-2A98-48B6-BF0E-184E3EBA0CAD}" dt="2022-04-06T22:01:12.470" v="705" actId="14100"/>
          <ac:spMkLst>
            <pc:docMk/>
            <pc:sldMk cId="112194002" sldId="827"/>
            <ac:spMk id="3" creationId="{7191CFFF-53FD-4C64-9590-01216DEF2680}"/>
          </ac:spMkLst>
        </pc:spChg>
        <pc:picChg chg="mod">
          <ac:chgData name="Boban Srezovski" userId="d2c5dd452d77a740" providerId="LiveId" clId="{42695E88-2A98-48B6-BF0E-184E3EBA0CAD}" dt="2022-04-06T22:00:37.710" v="700" actId="14100"/>
          <ac:picMkLst>
            <pc:docMk/>
            <pc:sldMk cId="112194002" sldId="827"/>
            <ac:picMk id="5" creationId="{A41C6E12-034B-4990-BFAB-CEED5A7AA96B}"/>
          </ac:picMkLst>
        </pc:picChg>
      </pc:sldChg>
      <pc:sldChg chg="modSp add mod ord">
        <pc:chgData name="Boban Srezovski" userId="d2c5dd452d77a740" providerId="LiveId" clId="{42695E88-2A98-48B6-BF0E-184E3EBA0CAD}" dt="2022-04-06T22:05:21.062" v="785"/>
        <pc:sldMkLst>
          <pc:docMk/>
          <pc:sldMk cId="4144086463" sldId="828"/>
        </pc:sldMkLst>
        <pc:spChg chg="mod">
          <ac:chgData name="Boban Srezovski" userId="d2c5dd452d77a740" providerId="LiveId" clId="{42695E88-2A98-48B6-BF0E-184E3EBA0CAD}" dt="2022-04-06T22:05:15.668" v="783" actId="27636"/>
          <ac:spMkLst>
            <pc:docMk/>
            <pc:sldMk cId="4144086463" sldId="828"/>
            <ac:spMk id="3" creationId="{7191CFFF-53FD-4C64-9590-01216DEF2680}"/>
          </ac:spMkLst>
        </pc:spChg>
      </pc:sldChg>
      <pc:sldChg chg="modSp add mod">
        <pc:chgData name="Boban Srezovski" userId="d2c5dd452d77a740" providerId="LiveId" clId="{42695E88-2A98-48B6-BF0E-184E3EBA0CAD}" dt="2022-04-06T22:06:09.248" v="795" actId="11"/>
        <pc:sldMkLst>
          <pc:docMk/>
          <pc:sldMk cId="1926319156" sldId="829"/>
        </pc:sldMkLst>
        <pc:spChg chg="mod">
          <ac:chgData name="Boban Srezovski" userId="d2c5dd452d77a740" providerId="LiveId" clId="{42695E88-2A98-48B6-BF0E-184E3EBA0CAD}" dt="2022-04-06T22:06:09.248" v="795" actId="11"/>
          <ac:spMkLst>
            <pc:docMk/>
            <pc:sldMk cId="1926319156" sldId="829"/>
            <ac:spMk id="3" creationId="{7191CFFF-53FD-4C64-9590-01216DEF2680}"/>
          </ac:spMkLst>
        </pc:spChg>
      </pc:sldChg>
      <pc:sldChg chg="modSp add mod">
        <pc:chgData name="Boban Srezovski" userId="d2c5dd452d77a740" providerId="LiveId" clId="{42695E88-2A98-48B6-BF0E-184E3EBA0CAD}" dt="2022-04-06T22:10:12.389" v="901" actId="1076"/>
        <pc:sldMkLst>
          <pc:docMk/>
          <pc:sldMk cId="2724520533" sldId="830"/>
        </pc:sldMkLst>
        <pc:spChg chg="mod">
          <ac:chgData name="Boban Srezovski" userId="d2c5dd452d77a740" providerId="LiveId" clId="{42695E88-2A98-48B6-BF0E-184E3EBA0CAD}" dt="2022-04-06T22:10:04.806" v="899" actId="14100"/>
          <ac:spMkLst>
            <pc:docMk/>
            <pc:sldMk cId="2724520533" sldId="830"/>
            <ac:spMk id="3" creationId="{7191CFFF-53FD-4C64-9590-01216DEF2680}"/>
          </ac:spMkLst>
        </pc:spChg>
        <pc:picChg chg="mod">
          <ac:chgData name="Boban Srezovski" userId="d2c5dd452d77a740" providerId="LiveId" clId="{42695E88-2A98-48B6-BF0E-184E3EBA0CAD}" dt="2022-04-06T22:10:12.389" v="901" actId="1076"/>
          <ac:picMkLst>
            <pc:docMk/>
            <pc:sldMk cId="2724520533" sldId="830"/>
            <ac:picMk id="9" creationId="{84E8B547-F1D5-4797-B2B2-4B7D3E2DA919}"/>
          </ac:picMkLst>
        </pc:picChg>
      </pc:sldChg>
      <pc:sldChg chg="addSp delSp modSp add mod">
        <pc:chgData name="Boban Srezovski" userId="d2c5dd452d77a740" providerId="LiveId" clId="{42695E88-2A98-48B6-BF0E-184E3EBA0CAD}" dt="2022-04-06T22:11:51.293" v="958" actId="27636"/>
        <pc:sldMkLst>
          <pc:docMk/>
          <pc:sldMk cId="1510801823" sldId="831"/>
        </pc:sldMkLst>
        <pc:spChg chg="mod">
          <ac:chgData name="Boban Srezovski" userId="d2c5dd452d77a740" providerId="LiveId" clId="{42695E88-2A98-48B6-BF0E-184E3EBA0CAD}" dt="2022-04-06T22:11:51.293" v="958" actId="27636"/>
          <ac:spMkLst>
            <pc:docMk/>
            <pc:sldMk cId="1510801823" sldId="831"/>
            <ac:spMk id="3" creationId="{7191CFFF-53FD-4C64-9590-01216DEF2680}"/>
          </ac:spMkLst>
        </pc:spChg>
        <pc:picChg chg="add mod">
          <ac:chgData name="Boban Srezovski" userId="d2c5dd452d77a740" providerId="LiveId" clId="{42695E88-2A98-48B6-BF0E-184E3EBA0CAD}" dt="2022-04-06T22:11:03.237" v="908" actId="1076"/>
          <ac:picMkLst>
            <pc:docMk/>
            <pc:sldMk cId="1510801823" sldId="831"/>
            <ac:picMk id="5" creationId="{495C0B36-6DAB-43A2-A487-27836FEDC45F}"/>
          </ac:picMkLst>
        </pc:picChg>
        <pc:picChg chg="del">
          <ac:chgData name="Boban Srezovski" userId="d2c5dd452d77a740" providerId="LiveId" clId="{42695E88-2A98-48B6-BF0E-184E3EBA0CAD}" dt="2022-04-06T22:10:52.408" v="904" actId="478"/>
          <ac:picMkLst>
            <pc:docMk/>
            <pc:sldMk cId="1510801823" sldId="831"/>
            <ac:picMk id="9" creationId="{84E8B547-F1D5-4797-B2B2-4B7D3E2DA919}"/>
          </ac:picMkLst>
        </pc:picChg>
      </pc:sldChg>
      <pc:sldChg chg="modSp add mod">
        <pc:chgData name="Boban Srezovski" userId="d2c5dd452d77a740" providerId="LiveId" clId="{42695E88-2A98-48B6-BF0E-184E3EBA0CAD}" dt="2022-04-06T22:11:55.172" v="960" actId="27636"/>
        <pc:sldMkLst>
          <pc:docMk/>
          <pc:sldMk cId="4075974495" sldId="832"/>
        </pc:sldMkLst>
        <pc:spChg chg="mod">
          <ac:chgData name="Boban Srezovski" userId="d2c5dd452d77a740" providerId="LiveId" clId="{42695E88-2A98-48B6-BF0E-184E3EBA0CAD}" dt="2022-04-06T22:11:55.172" v="960" actId="27636"/>
          <ac:spMkLst>
            <pc:docMk/>
            <pc:sldMk cId="4075974495" sldId="832"/>
            <ac:spMk id="3" creationId="{7191CFFF-53FD-4C64-9590-01216DEF2680}"/>
          </ac:spMkLst>
        </pc:spChg>
      </pc:sldChg>
      <pc:sldChg chg="modSp add del mod">
        <pc:chgData name="Boban Srezovski" userId="d2c5dd452d77a740" providerId="LiveId" clId="{42695E88-2A98-48B6-BF0E-184E3EBA0CAD}" dt="2022-04-06T22:14:34.269" v="1032" actId="47"/>
        <pc:sldMkLst>
          <pc:docMk/>
          <pc:sldMk cId="2135559393" sldId="833"/>
        </pc:sldMkLst>
        <pc:spChg chg="mod">
          <ac:chgData name="Boban Srezovski" userId="d2c5dd452d77a740" providerId="LiveId" clId="{42695E88-2A98-48B6-BF0E-184E3EBA0CAD}" dt="2022-04-06T22:13:01.831" v="999" actId="6549"/>
          <ac:spMkLst>
            <pc:docMk/>
            <pc:sldMk cId="2135559393" sldId="833"/>
            <ac:spMk id="3" creationId="{7191CFFF-53FD-4C64-9590-01216DEF2680}"/>
          </ac:spMkLst>
        </pc:spChg>
      </pc:sldChg>
      <pc:sldChg chg="addSp delSp modSp add mod">
        <pc:chgData name="Boban Srezovski" userId="d2c5dd452d77a740" providerId="LiveId" clId="{42695E88-2A98-48B6-BF0E-184E3EBA0CAD}" dt="2022-04-06T22:14:48.230" v="1035" actId="27636"/>
        <pc:sldMkLst>
          <pc:docMk/>
          <pc:sldMk cId="3572817764" sldId="834"/>
        </pc:sldMkLst>
        <pc:spChg chg="mod">
          <ac:chgData name="Boban Srezovski" userId="d2c5dd452d77a740" providerId="LiveId" clId="{42695E88-2A98-48B6-BF0E-184E3EBA0CAD}" dt="2022-04-06T22:14:48.230" v="1035" actId="27636"/>
          <ac:spMkLst>
            <pc:docMk/>
            <pc:sldMk cId="3572817764" sldId="834"/>
            <ac:spMk id="3" creationId="{7191CFFF-53FD-4C64-9590-01216DEF2680}"/>
          </ac:spMkLst>
        </pc:spChg>
        <pc:picChg chg="del">
          <ac:chgData name="Boban Srezovski" userId="d2c5dd452d77a740" providerId="LiveId" clId="{42695E88-2A98-48B6-BF0E-184E3EBA0CAD}" dt="2022-04-06T22:13:19.591" v="1001" actId="478"/>
          <ac:picMkLst>
            <pc:docMk/>
            <pc:sldMk cId="3572817764" sldId="834"/>
            <ac:picMk id="5" creationId="{495C0B36-6DAB-43A2-A487-27836FEDC45F}"/>
          </ac:picMkLst>
        </pc:picChg>
        <pc:picChg chg="add del mod">
          <ac:chgData name="Boban Srezovski" userId="d2c5dd452d77a740" providerId="LiveId" clId="{42695E88-2A98-48B6-BF0E-184E3EBA0CAD}" dt="2022-04-06T22:13:47.225" v="1010" actId="478"/>
          <ac:picMkLst>
            <pc:docMk/>
            <pc:sldMk cId="3572817764" sldId="834"/>
            <ac:picMk id="6" creationId="{EACFB364-6B8A-4B7F-AE6C-E35FBB2403AB}"/>
          </ac:picMkLst>
        </pc:picChg>
        <pc:picChg chg="add del mod">
          <ac:chgData name="Boban Srezovski" userId="d2c5dd452d77a740" providerId="LiveId" clId="{42695E88-2A98-48B6-BF0E-184E3EBA0CAD}" dt="2022-04-06T22:13:46.823" v="1008" actId="478"/>
          <ac:picMkLst>
            <pc:docMk/>
            <pc:sldMk cId="3572817764" sldId="834"/>
            <ac:picMk id="8" creationId="{2BBD9B66-24DE-474E-A8C8-C02765FE8CA9}"/>
          </ac:picMkLst>
        </pc:picChg>
        <pc:picChg chg="add mod">
          <ac:chgData name="Boban Srezovski" userId="d2c5dd452d77a740" providerId="LiveId" clId="{42695E88-2A98-48B6-BF0E-184E3EBA0CAD}" dt="2022-04-06T22:14:02.999" v="1015" actId="1076"/>
          <ac:picMkLst>
            <pc:docMk/>
            <pc:sldMk cId="3572817764" sldId="834"/>
            <ac:picMk id="10" creationId="{B7DABFB9-6B0E-4160-A44A-41E2DFF3FD51}"/>
          </ac:picMkLst>
        </pc:picChg>
      </pc:sldChg>
      <pc:sldChg chg="modSp add mod">
        <pc:chgData name="Boban Srezovski" userId="d2c5dd452d77a740" providerId="LiveId" clId="{42695E88-2A98-48B6-BF0E-184E3EBA0CAD}" dt="2022-04-06T22:14:52.770" v="1037" actId="27636"/>
        <pc:sldMkLst>
          <pc:docMk/>
          <pc:sldMk cId="1816065296" sldId="835"/>
        </pc:sldMkLst>
        <pc:spChg chg="mod">
          <ac:chgData name="Boban Srezovski" userId="d2c5dd452d77a740" providerId="LiveId" clId="{42695E88-2A98-48B6-BF0E-184E3EBA0CAD}" dt="2022-04-06T22:14:52.770" v="1037" actId="27636"/>
          <ac:spMkLst>
            <pc:docMk/>
            <pc:sldMk cId="1816065296" sldId="835"/>
            <ac:spMk id="3" creationId="{7191CFFF-53FD-4C64-9590-01216DEF2680}"/>
          </ac:spMkLst>
        </pc:spChg>
      </pc:sldChg>
      <pc:sldChg chg="addSp delSp modSp add mod">
        <pc:chgData name="Boban Srezovski" userId="d2c5dd452d77a740" providerId="LiveId" clId="{42695E88-2A98-48B6-BF0E-184E3EBA0CAD}" dt="2022-04-06T22:17:01.300" v="1106" actId="27636"/>
        <pc:sldMkLst>
          <pc:docMk/>
          <pc:sldMk cId="2405832209" sldId="836"/>
        </pc:sldMkLst>
        <pc:spChg chg="mod">
          <ac:chgData name="Boban Srezovski" userId="d2c5dd452d77a740" providerId="LiveId" clId="{42695E88-2A98-48B6-BF0E-184E3EBA0CAD}" dt="2022-04-06T22:17:01.300" v="1106" actId="27636"/>
          <ac:spMkLst>
            <pc:docMk/>
            <pc:sldMk cId="2405832209" sldId="836"/>
            <ac:spMk id="3" creationId="{7191CFFF-53FD-4C64-9590-01216DEF2680}"/>
          </ac:spMkLst>
        </pc:spChg>
        <pc:picChg chg="add del mod">
          <ac:chgData name="Boban Srezovski" userId="d2c5dd452d77a740" providerId="LiveId" clId="{42695E88-2A98-48B6-BF0E-184E3EBA0CAD}" dt="2022-04-06T22:15:52.942" v="1047" actId="478"/>
          <ac:picMkLst>
            <pc:docMk/>
            <pc:sldMk cId="2405832209" sldId="836"/>
            <ac:picMk id="5" creationId="{7A916AA9-9FC2-4A50-A6DB-48C4C2DA05EA}"/>
          </ac:picMkLst>
        </pc:picChg>
        <pc:picChg chg="add del mod">
          <ac:chgData name="Boban Srezovski" userId="d2c5dd452d77a740" providerId="LiveId" clId="{42695E88-2A98-48B6-BF0E-184E3EBA0CAD}" dt="2022-04-06T22:15:52.591" v="1046" actId="478"/>
          <ac:picMkLst>
            <pc:docMk/>
            <pc:sldMk cId="2405832209" sldId="836"/>
            <ac:picMk id="7" creationId="{4FA301E2-9F8F-4BDA-9E62-F8D14987B834}"/>
          </ac:picMkLst>
        </pc:picChg>
        <pc:picChg chg="add mod">
          <ac:chgData name="Boban Srezovski" userId="d2c5dd452d77a740" providerId="LiveId" clId="{42695E88-2A98-48B6-BF0E-184E3EBA0CAD}" dt="2022-04-06T22:16:08.742" v="1052" actId="1076"/>
          <ac:picMkLst>
            <pc:docMk/>
            <pc:sldMk cId="2405832209" sldId="836"/>
            <ac:picMk id="9" creationId="{B68BDCAA-3D46-447F-B885-B9DB276202A2}"/>
          </ac:picMkLst>
        </pc:picChg>
        <pc:picChg chg="del">
          <ac:chgData name="Boban Srezovski" userId="d2c5dd452d77a740" providerId="LiveId" clId="{42695E88-2A98-48B6-BF0E-184E3EBA0CAD}" dt="2022-04-06T22:15:18.048" v="1041" actId="478"/>
          <ac:picMkLst>
            <pc:docMk/>
            <pc:sldMk cId="2405832209" sldId="836"/>
            <ac:picMk id="10" creationId="{B7DABFB9-6B0E-4160-A44A-41E2DFF3FD51}"/>
          </ac:picMkLst>
        </pc:picChg>
      </pc:sldChg>
      <pc:sldChg chg="modSp add mod">
        <pc:chgData name="Boban Srezovski" userId="d2c5dd452d77a740" providerId="LiveId" clId="{42695E88-2A98-48B6-BF0E-184E3EBA0CAD}" dt="2022-04-06T22:17:05.312" v="1108" actId="27636"/>
        <pc:sldMkLst>
          <pc:docMk/>
          <pc:sldMk cId="2605032591" sldId="837"/>
        </pc:sldMkLst>
        <pc:spChg chg="mod">
          <ac:chgData name="Boban Srezovski" userId="d2c5dd452d77a740" providerId="LiveId" clId="{42695E88-2A98-48B6-BF0E-184E3EBA0CAD}" dt="2022-04-06T22:17:05.312" v="1108" actId="27636"/>
          <ac:spMkLst>
            <pc:docMk/>
            <pc:sldMk cId="2605032591" sldId="837"/>
            <ac:spMk id="3" creationId="{7191CFFF-53FD-4C64-9590-01216DEF2680}"/>
          </ac:spMkLst>
        </pc:spChg>
      </pc:sldChg>
      <pc:sldChg chg="addSp delSp modSp add mod">
        <pc:chgData name="Boban Srezovski" userId="d2c5dd452d77a740" providerId="LiveId" clId="{42695E88-2A98-48B6-BF0E-184E3EBA0CAD}" dt="2022-04-06T22:18:48.447" v="1166" actId="27636"/>
        <pc:sldMkLst>
          <pc:docMk/>
          <pc:sldMk cId="2487090894" sldId="838"/>
        </pc:sldMkLst>
        <pc:spChg chg="mod">
          <ac:chgData name="Boban Srezovski" userId="d2c5dd452d77a740" providerId="LiveId" clId="{42695E88-2A98-48B6-BF0E-184E3EBA0CAD}" dt="2022-04-06T22:18:48.447" v="1166" actId="27636"/>
          <ac:spMkLst>
            <pc:docMk/>
            <pc:sldMk cId="2487090894" sldId="838"/>
            <ac:spMk id="3" creationId="{7191CFFF-53FD-4C64-9590-01216DEF2680}"/>
          </ac:spMkLst>
        </pc:spChg>
        <pc:picChg chg="add del mod">
          <ac:chgData name="Boban Srezovski" userId="d2c5dd452d77a740" providerId="LiveId" clId="{42695E88-2A98-48B6-BF0E-184E3EBA0CAD}" dt="2022-04-06T22:18:00.767" v="1120" actId="478"/>
          <ac:picMkLst>
            <pc:docMk/>
            <pc:sldMk cId="2487090894" sldId="838"/>
            <ac:picMk id="5" creationId="{01EC5FE0-EA09-40E1-88AC-33F716656B5B}"/>
          </ac:picMkLst>
        </pc:picChg>
        <pc:picChg chg="add del mod">
          <ac:chgData name="Boban Srezovski" userId="d2c5dd452d77a740" providerId="LiveId" clId="{42695E88-2A98-48B6-BF0E-184E3EBA0CAD}" dt="2022-04-06T22:18:00.510" v="1119" actId="478"/>
          <ac:picMkLst>
            <pc:docMk/>
            <pc:sldMk cId="2487090894" sldId="838"/>
            <ac:picMk id="7" creationId="{8B829AA4-DB9A-41AC-ABAE-F0659AC25F59}"/>
          </ac:picMkLst>
        </pc:picChg>
        <pc:picChg chg="del">
          <ac:chgData name="Boban Srezovski" userId="d2c5dd452d77a740" providerId="LiveId" clId="{42695E88-2A98-48B6-BF0E-184E3EBA0CAD}" dt="2022-04-06T22:17:19.017" v="1112" actId="478"/>
          <ac:picMkLst>
            <pc:docMk/>
            <pc:sldMk cId="2487090894" sldId="838"/>
            <ac:picMk id="9" creationId="{B68BDCAA-3D46-447F-B885-B9DB276202A2}"/>
          </ac:picMkLst>
        </pc:picChg>
        <pc:picChg chg="add mod">
          <ac:chgData name="Boban Srezovski" userId="d2c5dd452d77a740" providerId="LiveId" clId="{42695E88-2A98-48B6-BF0E-184E3EBA0CAD}" dt="2022-04-06T22:18:09.941" v="1123" actId="1076"/>
          <ac:picMkLst>
            <pc:docMk/>
            <pc:sldMk cId="2487090894" sldId="838"/>
            <ac:picMk id="10" creationId="{C7C24C08-17DE-4BD3-BF42-B4FAFDB7A4DA}"/>
          </ac:picMkLst>
        </pc:picChg>
      </pc:sldChg>
      <pc:sldChg chg="modSp add mod">
        <pc:chgData name="Boban Srezovski" userId="d2c5dd452d77a740" providerId="LiveId" clId="{42695E88-2A98-48B6-BF0E-184E3EBA0CAD}" dt="2022-04-06T22:18:51.880" v="1168" actId="27636"/>
        <pc:sldMkLst>
          <pc:docMk/>
          <pc:sldMk cId="1284219798" sldId="839"/>
        </pc:sldMkLst>
        <pc:spChg chg="mod">
          <ac:chgData name="Boban Srezovski" userId="d2c5dd452d77a740" providerId="LiveId" clId="{42695E88-2A98-48B6-BF0E-184E3EBA0CAD}" dt="2022-04-06T22:18:51.880" v="1168" actId="27636"/>
          <ac:spMkLst>
            <pc:docMk/>
            <pc:sldMk cId="1284219798" sldId="839"/>
            <ac:spMk id="3" creationId="{7191CFFF-53FD-4C64-9590-01216DEF2680}"/>
          </ac:spMkLst>
        </pc:spChg>
      </pc:sldChg>
      <pc:sldChg chg="addSp delSp modSp add mod">
        <pc:chgData name="Boban Srezovski" userId="d2c5dd452d77a740" providerId="LiveId" clId="{42695E88-2A98-48B6-BF0E-184E3EBA0CAD}" dt="2022-04-06T22:21:27.957" v="1240" actId="27636"/>
        <pc:sldMkLst>
          <pc:docMk/>
          <pc:sldMk cId="853119975" sldId="840"/>
        </pc:sldMkLst>
        <pc:spChg chg="mod">
          <ac:chgData name="Boban Srezovski" userId="d2c5dd452d77a740" providerId="LiveId" clId="{42695E88-2A98-48B6-BF0E-184E3EBA0CAD}" dt="2022-04-06T22:21:27.957" v="1240" actId="27636"/>
          <ac:spMkLst>
            <pc:docMk/>
            <pc:sldMk cId="853119975" sldId="840"/>
            <ac:spMk id="3" creationId="{7191CFFF-53FD-4C64-9590-01216DEF2680}"/>
          </ac:spMkLst>
        </pc:spChg>
        <pc:picChg chg="add del mod">
          <ac:chgData name="Boban Srezovski" userId="d2c5dd452d77a740" providerId="LiveId" clId="{42695E88-2A98-48B6-BF0E-184E3EBA0CAD}" dt="2022-04-06T22:20:17.592" v="1181" actId="478"/>
          <ac:picMkLst>
            <pc:docMk/>
            <pc:sldMk cId="853119975" sldId="840"/>
            <ac:picMk id="5" creationId="{AF2C1388-63C2-40ED-B10C-3210A2BC745E}"/>
          </ac:picMkLst>
        </pc:picChg>
        <pc:picChg chg="add del mod">
          <ac:chgData name="Boban Srezovski" userId="d2c5dd452d77a740" providerId="LiveId" clId="{42695E88-2A98-48B6-BF0E-184E3EBA0CAD}" dt="2022-04-06T22:20:18.006" v="1182" actId="478"/>
          <ac:picMkLst>
            <pc:docMk/>
            <pc:sldMk cId="853119975" sldId="840"/>
            <ac:picMk id="7" creationId="{B5EFF875-DF13-4752-B1E5-E2FC4C8DCBB7}"/>
          </ac:picMkLst>
        </pc:picChg>
        <pc:picChg chg="add mod modCrop">
          <ac:chgData name="Boban Srezovski" userId="d2c5dd452d77a740" providerId="LiveId" clId="{42695E88-2A98-48B6-BF0E-184E3EBA0CAD}" dt="2022-04-06T22:20:35.143" v="1187" actId="1076"/>
          <ac:picMkLst>
            <pc:docMk/>
            <pc:sldMk cId="853119975" sldId="840"/>
            <ac:picMk id="9" creationId="{CEC4FFB5-42E2-4A97-9295-9645B83C9D98}"/>
          </ac:picMkLst>
        </pc:picChg>
        <pc:picChg chg="del">
          <ac:chgData name="Boban Srezovski" userId="d2c5dd452d77a740" providerId="LiveId" clId="{42695E88-2A98-48B6-BF0E-184E3EBA0CAD}" dt="2022-04-06T22:19:30.663" v="1172" actId="478"/>
          <ac:picMkLst>
            <pc:docMk/>
            <pc:sldMk cId="853119975" sldId="840"/>
            <ac:picMk id="10" creationId="{C7C24C08-17DE-4BD3-BF42-B4FAFDB7A4DA}"/>
          </ac:picMkLst>
        </pc:picChg>
      </pc:sldChg>
      <pc:sldChg chg="modSp add mod">
        <pc:chgData name="Boban Srezovski" userId="d2c5dd452d77a740" providerId="LiveId" clId="{42695E88-2A98-48B6-BF0E-184E3EBA0CAD}" dt="2022-04-06T22:21:35.462" v="1243" actId="12"/>
        <pc:sldMkLst>
          <pc:docMk/>
          <pc:sldMk cId="3246528625" sldId="841"/>
        </pc:sldMkLst>
        <pc:spChg chg="mod">
          <ac:chgData name="Boban Srezovski" userId="d2c5dd452d77a740" providerId="LiveId" clId="{42695E88-2A98-48B6-BF0E-184E3EBA0CAD}" dt="2022-04-06T22:21:35.462" v="1243" actId="12"/>
          <ac:spMkLst>
            <pc:docMk/>
            <pc:sldMk cId="3246528625" sldId="841"/>
            <ac:spMk id="3" creationId="{7191CFFF-53FD-4C64-9590-01216DEF2680}"/>
          </ac:spMkLst>
        </pc:spChg>
      </pc:sldChg>
      <pc:sldChg chg="addSp delSp modSp add mod">
        <pc:chgData name="Boban Srezovski" userId="d2c5dd452d77a740" providerId="LiveId" clId="{42695E88-2A98-48B6-BF0E-184E3EBA0CAD}" dt="2022-04-06T22:23:15.360" v="1307" actId="27636"/>
        <pc:sldMkLst>
          <pc:docMk/>
          <pc:sldMk cId="1461547065" sldId="842"/>
        </pc:sldMkLst>
        <pc:spChg chg="mod">
          <ac:chgData name="Boban Srezovski" userId="d2c5dd452d77a740" providerId="LiveId" clId="{42695E88-2A98-48B6-BF0E-184E3EBA0CAD}" dt="2022-04-06T22:23:15.360" v="1307" actId="27636"/>
          <ac:spMkLst>
            <pc:docMk/>
            <pc:sldMk cId="1461547065" sldId="842"/>
            <ac:spMk id="3" creationId="{7191CFFF-53FD-4C64-9590-01216DEF2680}"/>
          </ac:spMkLst>
        </pc:spChg>
        <pc:picChg chg="add del mod">
          <ac:chgData name="Boban Srezovski" userId="d2c5dd452d77a740" providerId="LiveId" clId="{42695E88-2A98-48B6-BF0E-184E3EBA0CAD}" dt="2022-04-06T22:22:20.096" v="1252" actId="478"/>
          <ac:picMkLst>
            <pc:docMk/>
            <pc:sldMk cId="1461547065" sldId="842"/>
            <ac:picMk id="5" creationId="{7CE998A9-DBCD-45B8-A068-33347AF9D9EE}"/>
          </ac:picMkLst>
        </pc:picChg>
        <pc:picChg chg="add del mod">
          <ac:chgData name="Boban Srezovski" userId="d2c5dd452d77a740" providerId="LiveId" clId="{42695E88-2A98-48B6-BF0E-184E3EBA0CAD}" dt="2022-04-06T22:22:20.629" v="1253" actId="478"/>
          <ac:picMkLst>
            <pc:docMk/>
            <pc:sldMk cId="1461547065" sldId="842"/>
            <ac:picMk id="7" creationId="{2F12CB10-7503-42F4-8CC3-5762E2B4FE24}"/>
          </ac:picMkLst>
        </pc:picChg>
        <pc:picChg chg="del">
          <ac:chgData name="Boban Srezovski" userId="d2c5dd452d77a740" providerId="LiveId" clId="{42695E88-2A98-48B6-BF0E-184E3EBA0CAD}" dt="2022-04-06T22:21:52.648" v="1247" actId="478"/>
          <ac:picMkLst>
            <pc:docMk/>
            <pc:sldMk cId="1461547065" sldId="842"/>
            <ac:picMk id="9" creationId="{CEC4FFB5-42E2-4A97-9295-9645B83C9D98}"/>
          </ac:picMkLst>
        </pc:picChg>
        <pc:picChg chg="add mod">
          <ac:chgData name="Boban Srezovski" userId="d2c5dd452d77a740" providerId="LiveId" clId="{42695E88-2A98-48B6-BF0E-184E3EBA0CAD}" dt="2022-04-06T22:22:31.045" v="1257" actId="1076"/>
          <ac:picMkLst>
            <pc:docMk/>
            <pc:sldMk cId="1461547065" sldId="842"/>
            <ac:picMk id="10" creationId="{5503D405-EEA8-4526-A531-AA9B0D6066DF}"/>
          </ac:picMkLst>
        </pc:picChg>
      </pc:sldChg>
      <pc:sldChg chg="modSp add mod">
        <pc:chgData name="Boban Srezovski" userId="d2c5dd452d77a740" providerId="LiveId" clId="{42695E88-2A98-48B6-BF0E-184E3EBA0CAD}" dt="2022-04-06T22:23:19.203" v="1309" actId="27636"/>
        <pc:sldMkLst>
          <pc:docMk/>
          <pc:sldMk cId="3206205770" sldId="843"/>
        </pc:sldMkLst>
        <pc:spChg chg="mod">
          <ac:chgData name="Boban Srezovski" userId="d2c5dd452d77a740" providerId="LiveId" clId="{42695E88-2A98-48B6-BF0E-184E3EBA0CAD}" dt="2022-04-06T22:23:19.203" v="1309" actId="27636"/>
          <ac:spMkLst>
            <pc:docMk/>
            <pc:sldMk cId="3206205770" sldId="843"/>
            <ac:spMk id="3" creationId="{7191CFFF-53FD-4C64-9590-01216DEF2680}"/>
          </ac:spMkLst>
        </pc:spChg>
      </pc:sldChg>
      <pc:sldChg chg="addSp delSp modSp add mod">
        <pc:chgData name="Boban Srezovski" userId="d2c5dd452d77a740" providerId="LiveId" clId="{42695E88-2A98-48B6-BF0E-184E3EBA0CAD}" dt="2022-04-06T22:27:03.058" v="1386" actId="27636"/>
        <pc:sldMkLst>
          <pc:docMk/>
          <pc:sldMk cId="2795464377" sldId="844"/>
        </pc:sldMkLst>
        <pc:spChg chg="mod">
          <ac:chgData name="Boban Srezovski" userId="d2c5dd452d77a740" providerId="LiveId" clId="{42695E88-2A98-48B6-BF0E-184E3EBA0CAD}" dt="2022-04-06T22:27:03.058" v="1386" actId="27636"/>
          <ac:spMkLst>
            <pc:docMk/>
            <pc:sldMk cId="2795464377" sldId="844"/>
            <ac:spMk id="3" creationId="{7191CFFF-53FD-4C64-9590-01216DEF2680}"/>
          </ac:spMkLst>
        </pc:spChg>
        <pc:picChg chg="add del mod modCrop">
          <ac:chgData name="Boban Srezovski" userId="d2c5dd452d77a740" providerId="LiveId" clId="{42695E88-2A98-48B6-BF0E-184E3EBA0CAD}" dt="2022-04-06T22:25:53.183" v="1322" actId="478"/>
          <ac:picMkLst>
            <pc:docMk/>
            <pc:sldMk cId="2795464377" sldId="844"/>
            <ac:picMk id="5" creationId="{19537A4C-7570-440A-8F74-E2CC41B1D792}"/>
          </ac:picMkLst>
        </pc:picChg>
        <pc:picChg chg="add del mod">
          <ac:chgData name="Boban Srezovski" userId="d2c5dd452d77a740" providerId="LiveId" clId="{42695E88-2A98-48B6-BF0E-184E3EBA0CAD}" dt="2022-04-06T22:25:53.758" v="1323" actId="478"/>
          <ac:picMkLst>
            <pc:docMk/>
            <pc:sldMk cId="2795464377" sldId="844"/>
            <ac:picMk id="7" creationId="{1870695C-FA59-4D76-A818-0DEDE1C18CA7}"/>
          </ac:picMkLst>
        </pc:picChg>
        <pc:picChg chg="add mod">
          <ac:chgData name="Boban Srezovski" userId="d2c5dd452d77a740" providerId="LiveId" clId="{42695E88-2A98-48B6-BF0E-184E3EBA0CAD}" dt="2022-04-06T22:26:07.069" v="1327" actId="1076"/>
          <ac:picMkLst>
            <pc:docMk/>
            <pc:sldMk cId="2795464377" sldId="844"/>
            <ac:picMk id="9" creationId="{89262C2E-0195-4955-8841-0E66A3A85E2D}"/>
          </ac:picMkLst>
        </pc:picChg>
        <pc:picChg chg="del">
          <ac:chgData name="Boban Srezovski" userId="d2c5dd452d77a740" providerId="LiveId" clId="{42695E88-2A98-48B6-BF0E-184E3EBA0CAD}" dt="2022-04-06T22:25:08.967" v="1313" actId="478"/>
          <ac:picMkLst>
            <pc:docMk/>
            <pc:sldMk cId="2795464377" sldId="844"/>
            <ac:picMk id="10" creationId="{5503D405-EEA8-4526-A531-AA9B0D6066DF}"/>
          </ac:picMkLst>
        </pc:picChg>
      </pc:sldChg>
      <pc:sldChg chg="modSp add mod">
        <pc:chgData name="Boban Srezovski" userId="d2c5dd452d77a740" providerId="LiveId" clId="{42695E88-2A98-48B6-BF0E-184E3EBA0CAD}" dt="2022-04-06T22:27:07.155" v="1388" actId="27636"/>
        <pc:sldMkLst>
          <pc:docMk/>
          <pc:sldMk cId="2333665668" sldId="845"/>
        </pc:sldMkLst>
        <pc:spChg chg="mod">
          <ac:chgData name="Boban Srezovski" userId="d2c5dd452d77a740" providerId="LiveId" clId="{42695E88-2A98-48B6-BF0E-184E3EBA0CAD}" dt="2022-04-06T22:27:07.155" v="1388" actId="27636"/>
          <ac:spMkLst>
            <pc:docMk/>
            <pc:sldMk cId="2333665668" sldId="845"/>
            <ac:spMk id="3" creationId="{7191CFFF-53FD-4C64-9590-01216DEF2680}"/>
          </ac:spMkLst>
        </pc:spChg>
      </pc:sldChg>
      <pc:sldChg chg="add del">
        <pc:chgData name="Boban Srezovski" userId="d2c5dd452d77a740" providerId="LiveId" clId="{42695E88-2A98-48B6-BF0E-184E3EBA0CAD}" dt="2022-04-06T22:29:14.064" v="1390"/>
        <pc:sldMkLst>
          <pc:docMk/>
          <pc:sldMk cId="1334101806" sldId="846"/>
        </pc:sldMkLst>
      </pc:sldChg>
      <pc:sldChg chg="addSp delSp modSp add mod">
        <pc:chgData name="Boban Srezovski" userId="d2c5dd452d77a740" providerId="LiveId" clId="{42695E88-2A98-48B6-BF0E-184E3EBA0CAD}" dt="2022-04-06T22:30:57.406" v="1444" actId="14100"/>
        <pc:sldMkLst>
          <pc:docMk/>
          <pc:sldMk cId="2658285339" sldId="846"/>
        </pc:sldMkLst>
        <pc:spChg chg="mod">
          <ac:chgData name="Boban Srezovski" userId="d2c5dd452d77a740" providerId="LiveId" clId="{42695E88-2A98-48B6-BF0E-184E3EBA0CAD}" dt="2022-04-06T22:30:57.406" v="1444" actId="14100"/>
          <ac:spMkLst>
            <pc:docMk/>
            <pc:sldMk cId="2658285339" sldId="846"/>
            <ac:spMk id="3" creationId="{7191CFFF-53FD-4C64-9590-01216DEF2680}"/>
          </ac:spMkLst>
        </pc:spChg>
        <pc:picChg chg="add del mod">
          <ac:chgData name="Boban Srezovski" userId="d2c5dd452d77a740" providerId="LiveId" clId="{42695E88-2A98-48B6-BF0E-184E3EBA0CAD}" dt="2022-04-06T22:30:46.527" v="1437" actId="478"/>
          <ac:picMkLst>
            <pc:docMk/>
            <pc:sldMk cId="2658285339" sldId="846"/>
            <ac:picMk id="5" creationId="{DB1FC532-C2FB-4801-98EA-11FD5CAE3C6C}"/>
          </ac:picMkLst>
        </pc:picChg>
        <pc:picChg chg="add del mod">
          <ac:chgData name="Boban Srezovski" userId="d2c5dd452d77a740" providerId="LiveId" clId="{42695E88-2A98-48B6-BF0E-184E3EBA0CAD}" dt="2022-04-06T22:30:47.199" v="1438" actId="478"/>
          <ac:picMkLst>
            <pc:docMk/>
            <pc:sldMk cId="2658285339" sldId="846"/>
            <ac:picMk id="7" creationId="{94464888-D6E1-403E-9364-7CCB8D8724AB}"/>
          </ac:picMkLst>
        </pc:picChg>
        <pc:picChg chg="del">
          <ac:chgData name="Boban Srezovski" userId="d2c5dd452d77a740" providerId="LiveId" clId="{42695E88-2A98-48B6-BF0E-184E3EBA0CAD}" dt="2022-04-06T22:29:53.784" v="1417" actId="478"/>
          <ac:picMkLst>
            <pc:docMk/>
            <pc:sldMk cId="2658285339" sldId="846"/>
            <ac:picMk id="9" creationId="{89262C2E-0195-4955-8841-0E66A3A85E2D}"/>
          </ac:picMkLst>
        </pc:picChg>
        <pc:picChg chg="add del mod">
          <ac:chgData name="Boban Srezovski" userId="d2c5dd452d77a740" providerId="LiveId" clId="{42695E88-2A98-48B6-BF0E-184E3EBA0CAD}" dt="2022-04-06T22:30:48.039" v="1439" actId="478"/>
          <ac:picMkLst>
            <pc:docMk/>
            <pc:sldMk cId="2658285339" sldId="846"/>
            <ac:picMk id="10" creationId="{3D1A7978-7C53-4606-A4CB-757A39F70DEC}"/>
          </ac:picMkLst>
        </pc:picChg>
        <pc:picChg chg="add del mod">
          <ac:chgData name="Boban Srezovski" userId="d2c5dd452d77a740" providerId="LiveId" clId="{42695E88-2A98-48B6-BF0E-184E3EBA0CAD}" dt="2022-04-06T22:30:48.582" v="1440" actId="478"/>
          <ac:picMkLst>
            <pc:docMk/>
            <pc:sldMk cId="2658285339" sldId="846"/>
            <ac:picMk id="11" creationId="{0981F8FF-5627-4F0A-B110-16394A7F950F}"/>
          </ac:picMkLst>
        </pc:picChg>
        <pc:picChg chg="add del mod">
          <ac:chgData name="Boban Srezovski" userId="d2c5dd452d77a740" providerId="LiveId" clId="{42695E88-2A98-48B6-BF0E-184E3EBA0CAD}" dt="2022-04-06T22:30:49.489" v="1441" actId="478"/>
          <ac:picMkLst>
            <pc:docMk/>
            <pc:sldMk cId="2658285339" sldId="846"/>
            <ac:picMk id="12" creationId="{0B6B1E10-B3E6-41E1-BF37-95A187D0384C}"/>
          </ac:picMkLst>
        </pc:picChg>
        <pc:picChg chg="add mod">
          <ac:chgData name="Boban Srezovski" userId="d2c5dd452d77a740" providerId="LiveId" clId="{42695E88-2A98-48B6-BF0E-184E3EBA0CAD}" dt="2022-04-06T22:30:53.454" v="1443" actId="1076"/>
          <ac:picMkLst>
            <pc:docMk/>
            <pc:sldMk cId="2658285339" sldId="846"/>
            <ac:picMk id="13" creationId="{A699C8C7-D652-499A-8EA2-747D6E74457C}"/>
          </ac:picMkLst>
        </pc:picChg>
      </pc:sldChg>
      <pc:sldChg chg="modSp add mod">
        <pc:chgData name="Boban Srezovski" userId="d2c5dd452d77a740" providerId="LiveId" clId="{42695E88-2A98-48B6-BF0E-184E3EBA0CAD}" dt="2022-04-06T22:37:34.495" v="1574" actId="242"/>
        <pc:sldMkLst>
          <pc:docMk/>
          <pc:sldMk cId="43296184" sldId="847"/>
        </pc:sldMkLst>
        <pc:spChg chg="mod">
          <ac:chgData name="Boban Srezovski" userId="d2c5dd452d77a740" providerId="LiveId" clId="{42695E88-2A98-48B6-BF0E-184E3EBA0CAD}" dt="2022-04-06T22:37:34.495" v="1574" actId="242"/>
          <ac:spMkLst>
            <pc:docMk/>
            <pc:sldMk cId="43296184" sldId="847"/>
            <ac:spMk id="6" creationId="{E4F9CF5B-8DF4-4E68-ACB9-A5CD03BA29FA}"/>
          </ac:spMkLst>
        </pc:spChg>
      </pc:sldChg>
      <pc:sldChg chg="addSp delSp modSp add mod ord">
        <pc:chgData name="Boban Srezovski" userId="d2c5dd452d77a740" providerId="LiveId" clId="{42695E88-2A98-48B6-BF0E-184E3EBA0CAD}" dt="2022-04-06T22:40:43.556" v="1658" actId="27636"/>
        <pc:sldMkLst>
          <pc:docMk/>
          <pc:sldMk cId="411965042" sldId="848"/>
        </pc:sldMkLst>
        <pc:spChg chg="mod">
          <ac:chgData name="Boban Srezovski" userId="d2c5dd452d77a740" providerId="LiveId" clId="{42695E88-2A98-48B6-BF0E-184E3EBA0CAD}" dt="2022-04-06T22:40:43.556" v="1658" actId="27636"/>
          <ac:spMkLst>
            <pc:docMk/>
            <pc:sldMk cId="411965042" sldId="848"/>
            <ac:spMk id="6" creationId="{E4F9CF5B-8DF4-4E68-ACB9-A5CD03BA29FA}"/>
          </ac:spMkLst>
        </pc:spChg>
        <pc:picChg chg="add del mod">
          <ac:chgData name="Boban Srezovski" userId="d2c5dd452d77a740" providerId="LiveId" clId="{42695E88-2A98-48B6-BF0E-184E3EBA0CAD}" dt="2022-04-06T22:39:30.632" v="1599" actId="478"/>
          <ac:picMkLst>
            <pc:docMk/>
            <pc:sldMk cId="411965042" sldId="848"/>
            <ac:picMk id="4" creationId="{5A7D23E0-E8FA-49B8-9A5D-3D06462AE3F3}"/>
          </ac:picMkLst>
        </pc:picChg>
        <pc:picChg chg="del">
          <ac:chgData name="Boban Srezovski" userId="d2c5dd452d77a740" providerId="LiveId" clId="{42695E88-2A98-48B6-BF0E-184E3EBA0CAD}" dt="2022-04-06T22:38:54.911" v="1590" actId="478"/>
          <ac:picMkLst>
            <pc:docMk/>
            <pc:sldMk cId="411965042" sldId="848"/>
            <ac:picMk id="5" creationId="{56A1C36F-58C5-4DF7-B219-6319AC1D4336}"/>
          </ac:picMkLst>
        </pc:picChg>
        <pc:picChg chg="add del mod">
          <ac:chgData name="Boban Srezovski" userId="d2c5dd452d77a740" providerId="LiveId" clId="{42695E88-2A98-48B6-BF0E-184E3EBA0CAD}" dt="2022-04-06T22:39:31.185" v="1600" actId="478"/>
          <ac:picMkLst>
            <pc:docMk/>
            <pc:sldMk cId="411965042" sldId="848"/>
            <ac:picMk id="8" creationId="{E9A659CC-616F-44A6-8109-ECB7134EA8DF}"/>
          </ac:picMkLst>
        </pc:picChg>
        <pc:picChg chg="add del mod">
          <ac:chgData name="Boban Srezovski" userId="d2c5dd452d77a740" providerId="LiveId" clId="{42695E88-2A98-48B6-BF0E-184E3EBA0CAD}" dt="2022-04-06T22:39:31.831" v="1601" actId="478"/>
          <ac:picMkLst>
            <pc:docMk/>
            <pc:sldMk cId="411965042" sldId="848"/>
            <ac:picMk id="10" creationId="{10E361CA-5C1C-4CD8-97C5-568F8BE52C8C}"/>
          </ac:picMkLst>
        </pc:picChg>
        <pc:picChg chg="add mod">
          <ac:chgData name="Boban Srezovski" userId="d2c5dd452d77a740" providerId="LiveId" clId="{42695E88-2A98-48B6-BF0E-184E3EBA0CAD}" dt="2022-04-06T22:39:53.149" v="1606" actId="1076"/>
          <ac:picMkLst>
            <pc:docMk/>
            <pc:sldMk cId="411965042" sldId="848"/>
            <ac:picMk id="12" creationId="{536FF8CF-E6EC-4918-819B-DEACD5C1177E}"/>
          </ac:picMkLst>
        </pc:picChg>
      </pc:sldChg>
      <pc:sldChg chg="modSp add mod">
        <pc:chgData name="Boban Srezovski" userId="d2c5dd452d77a740" providerId="LiveId" clId="{42695E88-2A98-48B6-BF0E-184E3EBA0CAD}" dt="2022-04-06T22:40:46.173" v="1660" actId="27636"/>
        <pc:sldMkLst>
          <pc:docMk/>
          <pc:sldMk cId="1324121388" sldId="849"/>
        </pc:sldMkLst>
        <pc:spChg chg="mod">
          <ac:chgData name="Boban Srezovski" userId="d2c5dd452d77a740" providerId="LiveId" clId="{42695E88-2A98-48B6-BF0E-184E3EBA0CAD}" dt="2022-04-06T22:40:46.173" v="1660" actId="27636"/>
          <ac:spMkLst>
            <pc:docMk/>
            <pc:sldMk cId="1324121388" sldId="849"/>
            <ac:spMk id="6" creationId="{E4F9CF5B-8DF4-4E68-ACB9-A5CD03BA29FA}"/>
          </ac:spMkLst>
        </pc:spChg>
      </pc:sldChg>
      <pc:sldChg chg="addSp delSp modSp add mod ord">
        <pc:chgData name="Boban Srezovski" userId="d2c5dd452d77a740" providerId="LiveId" clId="{42695E88-2A98-48B6-BF0E-184E3EBA0CAD}" dt="2022-04-06T22:41:19.293" v="1667" actId="1076"/>
        <pc:sldMkLst>
          <pc:docMk/>
          <pc:sldMk cId="4277795611" sldId="850"/>
        </pc:sldMkLst>
        <pc:spChg chg="mod">
          <ac:chgData name="Boban Srezovski" userId="d2c5dd452d77a740" providerId="LiveId" clId="{42695E88-2A98-48B6-BF0E-184E3EBA0CAD}" dt="2022-04-06T22:41:02.485" v="1664"/>
          <ac:spMkLst>
            <pc:docMk/>
            <pc:sldMk cId="4277795611" sldId="850"/>
            <ac:spMk id="6" creationId="{E4F9CF5B-8DF4-4E68-ACB9-A5CD03BA29FA}"/>
          </ac:spMkLst>
        </pc:spChg>
        <pc:picChg chg="add mod">
          <ac:chgData name="Boban Srezovski" userId="d2c5dd452d77a740" providerId="LiveId" clId="{42695E88-2A98-48B6-BF0E-184E3EBA0CAD}" dt="2022-04-06T22:41:19.293" v="1667" actId="1076"/>
          <ac:picMkLst>
            <pc:docMk/>
            <pc:sldMk cId="4277795611" sldId="850"/>
            <ac:picMk id="4" creationId="{DF17B477-4055-4BA8-8A80-0F2D11B9DDBB}"/>
          </ac:picMkLst>
        </pc:picChg>
        <pc:picChg chg="del">
          <ac:chgData name="Boban Srezovski" userId="d2c5dd452d77a740" providerId="LiveId" clId="{42695E88-2A98-48B6-BF0E-184E3EBA0CAD}" dt="2022-04-06T22:41:06.375" v="1665" actId="478"/>
          <ac:picMkLst>
            <pc:docMk/>
            <pc:sldMk cId="4277795611" sldId="850"/>
            <ac:picMk id="5" creationId="{2E76855E-F205-456C-BC3C-66F55E00BC84}"/>
          </ac:picMkLst>
        </pc:picChg>
      </pc:sldChg>
      <pc:sldChg chg="addSp delSp modSp add mod ord">
        <pc:chgData name="Boban Srezovski" userId="d2c5dd452d77a740" providerId="LiveId" clId="{42695E88-2A98-48B6-BF0E-184E3EBA0CAD}" dt="2022-04-06T22:42:48.983" v="1707" actId="20577"/>
        <pc:sldMkLst>
          <pc:docMk/>
          <pc:sldMk cId="761523352" sldId="851"/>
        </pc:sldMkLst>
        <pc:spChg chg="mod">
          <ac:chgData name="Boban Srezovski" userId="d2c5dd452d77a740" providerId="LiveId" clId="{42695E88-2A98-48B6-BF0E-184E3EBA0CAD}" dt="2022-04-06T22:42:48.983" v="1707" actId="20577"/>
          <ac:spMkLst>
            <pc:docMk/>
            <pc:sldMk cId="761523352" sldId="851"/>
            <ac:spMk id="6" creationId="{E4F9CF5B-8DF4-4E68-ACB9-A5CD03BA29FA}"/>
          </ac:spMkLst>
        </pc:spChg>
        <pc:picChg chg="add mod">
          <ac:chgData name="Boban Srezovski" userId="d2c5dd452d77a740" providerId="LiveId" clId="{42695E88-2A98-48B6-BF0E-184E3EBA0CAD}" dt="2022-04-06T22:42:01.294" v="1679" actId="1076"/>
          <ac:picMkLst>
            <pc:docMk/>
            <pc:sldMk cId="761523352" sldId="851"/>
            <ac:picMk id="4" creationId="{940923CA-5C08-48F3-9D48-4104FFFA6826}"/>
          </ac:picMkLst>
        </pc:picChg>
        <pc:picChg chg="del">
          <ac:chgData name="Boban Srezovski" userId="d2c5dd452d77a740" providerId="LiveId" clId="{42695E88-2A98-48B6-BF0E-184E3EBA0CAD}" dt="2022-04-06T22:41:40.023" v="1675" actId="478"/>
          <ac:picMkLst>
            <pc:docMk/>
            <pc:sldMk cId="761523352" sldId="851"/>
            <ac:picMk id="12" creationId="{536FF8CF-E6EC-4918-819B-DEACD5C1177E}"/>
          </ac:picMkLst>
        </pc:picChg>
      </pc:sldChg>
      <pc:sldChg chg="addSp delSp modSp add mod ord">
        <pc:chgData name="Boban Srezovski" userId="d2c5dd452d77a740" providerId="LiveId" clId="{42695E88-2A98-48B6-BF0E-184E3EBA0CAD}" dt="2022-04-06T22:43:26.839" v="1715" actId="14100"/>
        <pc:sldMkLst>
          <pc:docMk/>
          <pc:sldMk cId="1528148896" sldId="852"/>
        </pc:sldMkLst>
        <pc:spChg chg="mod">
          <ac:chgData name="Boban Srezovski" userId="d2c5dd452d77a740" providerId="LiveId" clId="{42695E88-2A98-48B6-BF0E-184E3EBA0CAD}" dt="2022-04-06T22:43:26.839" v="1715" actId="14100"/>
          <ac:spMkLst>
            <pc:docMk/>
            <pc:sldMk cId="1528148896" sldId="852"/>
            <ac:spMk id="6" creationId="{E4F9CF5B-8DF4-4E68-ACB9-A5CD03BA29FA}"/>
          </ac:spMkLst>
        </pc:spChg>
        <pc:picChg chg="del">
          <ac:chgData name="Boban Srezovski" userId="d2c5dd452d77a740" providerId="LiveId" clId="{42695E88-2A98-48B6-BF0E-184E3EBA0CAD}" dt="2022-04-06T22:43:11.190" v="1712" actId="478"/>
          <ac:picMkLst>
            <pc:docMk/>
            <pc:sldMk cId="1528148896" sldId="852"/>
            <ac:picMk id="4" creationId="{DF17B477-4055-4BA8-8A80-0F2D11B9DDBB}"/>
          </ac:picMkLst>
        </pc:picChg>
        <pc:picChg chg="add mod">
          <ac:chgData name="Boban Srezovski" userId="d2c5dd452d77a740" providerId="LiveId" clId="{42695E88-2A98-48B6-BF0E-184E3EBA0CAD}" dt="2022-04-06T22:43:23.390" v="1714" actId="1076"/>
          <ac:picMkLst>
            <pc:docMk/>
            <pc:sldMk cId="1528148896" sldId="852"/>
            <ac:picMk id="5" creationId="{37BE492D-8A27-46BB-9918-A4573E470A7A}"/>
          </ac:picMkLst>
        </pc:picChg>
      </pc:sldChg>
      <pc:sldChg chg="addSp delSp modSp add mod ord">
        <pc:chgData name="Boban Srezovski" userId="d2c5dd452d77a740" providerId="LiveId" clId="{42695E88-2A98-48B6-BF0E-184E3EBA0CAD}" dt="2022-04-06T22:44:43.940" v="1749" actId="27636"/>
        <pc:sldMkLst>
          <pc:docMk/>
          <pc:sldMk cId="3631412560" sldId="853"/>
        </pc:sldMkLst>
        <pc:spChg chg="mod">
          <ac:chgData name="Boban Srezovski" userId="d2c5dd452d77a740" providerId="LiveId" clId="{42695E88-2A98-48B6-BF0E-184E3EBA0CAD}" dt="2022-04-06T22:44:43.940" v="1749" actId="27636"/>
          <ac:spMkLst>
            <pc:docMk/>
            <pc:sldMk cId="3631412560" sldId="853"/>
            <ac:spMk id="6" creationId="{E4F9CF5B-8DF4-4E68-ACB9-A5CD03BA29FA}"/>
          </ac:spMkLst>
        </pc:spChg>
        <pc:picChg chg="del">
          <ac:chgData name="Boban Srezovski" userId="d2c5dd452d77a740" providerId="LiveId" clId="{42695E88-2A98-48B6-BF0E-184E3EBA0CAD}" dt="2022-04-06T22:43:47.639" v="1721" actId="478"/>
          <ac:picMkLst>
            <pc:docMk/>
            <pc:sldMk cId="3631412560" sldId="853"/>
            <ac:picMk id="4" creationId="{940923CA-5C08-48F3-9D48-4104FFFA6826}"/>
          </ac:picMkLst>
        </pc:picChg>
        <pc:picChg chg="add mod">
          <ac:chgData name="Boban Srezovski" userId="d2c5dd452d77a740" providerId="LiveId" clId="{42695E88-2A98-48B6-BF0E-184E3EBA0CAD}" dt="2022-04-06T22:44:08.510" v="1725" actId="1076"/>
          <ac:picMkLst>
            <pc:docMk/>
            <pc:sldMk cId="3631412560" sldId="853"/>
            <ac:picMk id="5" creationId="{C6EAC92E-4BF8-4E89-89CA-AC8BDA8C4120}"/>
          </ac:picMkLst>
        </pc:picChg>
      </pc:sldChg>
      <pc:sldChg chg="modSp add mod">
        <pc:chgData name="Boban Srezovski" userId="d2c5dd452d77a740" providerId="LiveId" clId="{42695E88-2A98-48B6-BF0E-184E3EBA0CAD}" dt="2022-04-06T22:44:46.968" v="1751" actId="27636"/>
        <pc:sldMkLst>
          <pc:docMk/>
          <pc:sldMk cId="2113160330" sldId="854"/>
        </pc:sldMkLst>
        <pc:spChg chg="mod">
          <ac:chgData name="Boban Srezovski" userId="d2c5dd452d77a740" providerId="LiveId" clId="{42695E88-2A98-48B6-BF0E-184E3EBA0CAD}" dt="2022-04-06T22:44:46.968" v="1751" actId="27636"/>
          <ac:spMkLst>
            <pc:docMk/>
            <pc:sldMk cId="2113160330" sldId="854"/>
            <ac:spMk id="6" creationId="{E4F9CF5B-8DF4-4E68-ACB9-A5CD03BA29FA}"/>
          </ac:spMkLst>
        </pc:spChg>
      </pc:sldChg>
      <pc:sldChg chg="addSp delSp modSp add mod ord">
        <pc:chgData name="Boban Srezovski" userId="d2c5dd452d77a740" providerId="LiveId" clId="{42695E88-2A98-48B6-BF0E-184E3EBA0CAD}" dt="2022-04-06T22:45:15.998" v="1758" actId="1076"/>
        <pc:sldMkLst>
          <pc:docMk/>
          <pc:sldMk cId="3586850336" sldId="855"/>
        </pc:sldMkLst>
        <pc:spChg chg="mod">
          <ac:chgData name="Boban Srezovski" userId="d2c5dd452d77a740" providerId="LiveId" clId="{42695E88-2A98-48B6-BF0E-184E3EBA0CAD}" dt="2022-04-06T22:44:58.925" v="1755"/>
          <ac:spMkLst>
            <pc:docMk/>
            <pc:sldMk cId="3586850336" sldId="855"/>
            <ac:spMk id="6" creationId="{E4F9CF5B-8DF4-4E68-ACB9-A5CD03BA29FA}"/>
          </ac:spMkLst>
        </pc:spChg>
        <pc:picChg chg="add mod">
          <ac:chgData name="Boban Srezovski" userId="d2c5dd452d77a740" providerId="LiveId" clId="{42695E88-2A98-48B6-BF0E-184E3EBA0CAD}" dt="2022-04-06T22:45:15.998" v="1758" actId="1076"/>
          <ac:picMkLst>
            <pc:docMk/>
            <pc:sldMk cId="3586850336" sldId="855"/>
            <ac:picMk id="4" creationId="{D89D7EB7-6C63-4315-9AE6-B10539C13C77}"/>
          </ac:picMkLst>
        </pc:picChg>
        <pc:picChg chg="del">
          <ac:chgData name="Boban Srezovski" userId="d2c5dd452d77a740" providerId="LiveId" clId="{42695E88-2A98-48B6-BF0E-184E3EBA0CAD}" dt="2022-04-06T22:45:01.551" v="1756" actId="478"/>
          <ac:picMkLst>
            <pc:docMk/>
            <pc:sldMk cId="3586850336" sldId="855"/>
            <ac:picMk id="5" creationId="{37BE492D-8A27-46BB-9918-A4573E470A7A}"/>
          </ac:picMkLst>
        </pc:picChg>
      </pc:sldChg>
      <pc:sldChg chg="addSp delSp modSp add mod ord">
        <pc:chgData name="Boban Srezovski" userId="d2c5dd452d77a740" providerId="LiveId" clId="{42695E88-2A98-48B6-BF0E-184E3EBA0CAD}" dt="2022-04-06T22:46:15.968" v="1786" actId="6549"/>
        <pc:sldMkLst>
          <pc:docMk/>
          <pc:sldMk cId="638605441" sldId="856"/>
        </pc:sldMkLst>
        <pc:spChg chg="mod">
          <ac:chgData name="Boban Srezovski" userId="d2c5dd452d77a740" providerId="LiveId" clId="{42695E88-2A98-48B6-BF0E-184E3EBA0CAD}" dt="2022-04-06T22:46:15.968" v="1786" actId="6549"/>
          <ac:spMkLst>
            <pc:docMk/>
            <pc:sldMk cId="638605441" sldId="856"/>
            <ac:spMk id="6" creationId="{E4F9CF5B-8DF4-4E68-ACB9-A5CD03BA29FA}"/>
          </ac:spMkLst>
        </pc:spChg>
        <pc:picChg chg="add mod">
          <ac:chgData name="Boban Srezovski" userId="d2c5dd452d77a740" providerId="LiveId" clId="{42695E88-2A98-48B6-BF0E-184E3EBA0CAD}" dt="2022-04-06T22:45:57.215" v="1770" actId="1076"/>
          <ac:picMkLst>
            <pc:docMk/>
            <pc:sldMk cId="638605441" sldId="856"/>
            <ac:picMk id="4" creationId="{57F5C87B-7450-4C8E-BB3E-752BB1A93E4D}"/>
          </ac:picMkLst>
        </pc:picChg>
        <pc:picChg chg="del">
          <ac:chgData name="Boban Srezovski" userId="d2c5dd452d77a740" providerId="LiveId" clId="{42695E88-2A98-48B6-BF0E-184E3EBA0CAD}" dt="2022-04-06T22:45:34.967" v="1767" actId="478"/>
          <ac:picMkLst>
            <pc:docMk/>
            <pc:sldMk cId="638605441" sldId="856"/>
            <ac:picMk id="5" creationId="{C6EAC92E-4BF8-4E89-89CA-AC8BDA8C4120}"/>
          </ac:picMkLst>
        </pc:picChg>
      </pc:sldChg>
      <pc:sldChg chg="addSp delSp modSp add mod ord">
        <pc:chgData name="Boban Srezovski" userId="d2c5dd452d77a740" providerId="LiveId" clId="{42695E88-2A98-48B6-BF0E-184E3EBA0CAD}" dt="2022-04-06T22:47:40.599" v="1793" actId="1076"/>
        <pc:sldMkLst>
          <pc:docMk/>
          <pc:sldMk cId="3196563403" sldId="857"/>
        </pc:sldMkLst>
        <pc:spChg chg="mod">
          <ac:chgData name="Boban Srezovski" userId="d2c5dd452d77a740" providerId="LiveId" clId="{42695E88-2A98-48B6-BF0E-184E3EBA0CAD}" dt="2022-04-06T22:47:08.101" v="1790"/>
          <ac:spMkLst>
            <pc:docMk/>
            <pc:sldMk cId="3196563403" sldId="857"/>
            <ac:spMk id="6" creationId="{E4F9CF5B-8DF4-4E68-ACB9-A5CD03BA29FA}"/>
          </ac:spMkLst>
        </pc:spChg>
        <pc:picChg chg="del">
          <ac:chgData name="Boban Srezovski" userId="d2c5dd452d77a740" providerId="LiveId" clId="{42695E88-2A98-48B6-BF0E-184E3EBA0CAD}" dt="2022-04-06T22:47:36.848" v="1791" actId="478"/>
          <ac:picMkLst>
            <pc:docMk/>
            <pc:sldMk cId="3196563403" sldId="857"/>
            <ac:picMk id="4" creationId="{D89D7EB7-6C63-4315-9AE6-B10539C13C77}"/>
          </ac:picMkLst>
        </pc:picChg>
        <pc:picChg chg="add mod">
          <ac:chgData name="Boban Srezovski" userId="d2c5dd452d77a740" providerId="LiveId" clId="{42695E88-2A98-48B6-BF0E-184E3EBA0CAD}" dt="2022-04-06T22:47:40.599" v="1793" actId="1076"/>
          <ac:picMkLst>
            <pc:docMk/>
            <pc:sldMk cId="3196563403" sldId="857"/>
            <ac:picMk id="5" creationId="{D104DB4B-8D73-4CDB-8D8C-3032AF5372AF}"/>
          </ac:picMkLst>
        </pc:picChg>
      </pc:sldChg>
      <pc:sldChg chg="modSp add mod">
        <pc:chgData name="Boban Srezovski" userId="d2c5dd452d77a740" providerId="LiveId" clId="{42695E88-2A98-48B6-BF0E-184E3EBA0CAD}" dt="2022-04-06T22:55:47.991" v="2030" actId="6549"/>
        <pc:sldMkLst>
          <pc:docMk/>
          <pc:sldMk cId="694782640" sldId="858"/>
        </pc:sldMkLst>
        <pc:spChg chg="mod">
          <ac:chgData name="Boban Srezovski" userId="d2c5dd452d77a740" providerId="LiveId" clId="{42695E88-2A98-48B6-BF0E-184E3EBA0CAD}" dt="2022-04-06T22:55:47.991" v="2030" actId="6549"/>
          <ac:spMkLst>
            <pc:docMk/>
            <pc:sldMk cId="694782640" sldId="858"/>
            <ac:spMk id="3" creationId="{7191CFFF-53FD-4C64-9590-01216DEF2680}"/>
          </ac:spMkLst>
        </pc:spChg>
      </pc:sldChg>
      <pc:sldChg chg="addSp delSp modSp add mod ord">
        <pc:chgData name="Boban Srezovski" userId="d2c5dd452d77a740" providerId="LiveId" clId="{42695E88-2A98-48B6-BF0E-184E3EBA0CAD}" dt="2022-04-06T23:09:32.110" v="2336" actId="1076"/>
        <pc:sldMkLst>
          <pc:docMk/>
          <pc:sldMk cId="2648289842" sldId="859"/>
        </pc:sldMkLst>
        <pc:spChg chg="mod">
          <ac:chgData name="Boban Srezovski" userId="d2c5dd452d77a740" providerId="LiveId" clId="{42695E88-2A98-48B6-BF0E-184E3EBA0CAD}" dt="2022-04-06T23:09:18.896" v="2333" actId="6549"/>
          <ac:spMkLst>
            <pc:docMk/>
            <pc:sldMk cId="2648289842" sldId="859"/>
            <ac:spMk id="3" creationId="{7191CFFF-53FD-4C64-9590-01216DEF2680}"/>
          </ac:spMkLst>
        </pc:spChg>
        <pc:picChg chg="del">
          <ac:chgData name="Boban Srezovski" userId="d2c5dd452d77a740" providerId="LiveId" clId="{42695E88-2A98-48B6-BF0E-184E3EBA0CAD}" dt="2022-04-06T23:09:20.943" v="2334" actId="478"/>
          <ac:picMkLst>
            <pc:docMk/>
            <pc:sldMk cId="2648289842" sldId="859"/>
            <ac:picMk id="5" creationId="{76F46CC8-2117-493C-A207-FCE49E659FD2}"/>
          </ac:picMkLst>
        </pc:picChg>
        <pc:picChg chg="add mod">
          <ac:chgData name="Boban Srezovski" userId="d2c5dd452d77a740" providerId="LiveId" clId="{42695E88-2A98-48B6-BF0E-184E3EBA0CAD}" dt="2022-04-06T23:09:32.110" v="2336" actId="1076"/>
          <ac:picMkLst>
            <pc:docMk/>
            <pc:sldMk cId="2648289842" sldId="859"/>
            <ac:picMk id="6" creationId="{C669AD02-9294-4DC0-AFA5-92CC3700DAE9}"/>
          </ac:picMkLst>
        </pc:picChg>
      </pc:sldChg>
      <pc:sldChg chg="delSp modSp add mod">
        <pc:chgData name="Boban Srezovski" userId="d2c5dd452d77a740" providerId="LiveId" clId="{42695E88-2A98-48B6-BF0E-184E3EBA0CAD}" dt="2022-04-06T23:10:27.975" v="2370" actId="20577"/>
        <pc:sldMkLst>
          <pc:docMk/>
          <pc:sldMk cId="597119811" sldId="860"/>
        </pc:sldMkLst>
        <pc:spChg chg="mod">
          <ac:chgData name="Boban Srezovski" userId="d2c5dd452d77a740" providerId="LiveId" clId="{42695E88-2A98-48B6-BF0E-184E3EBA0CAD}" dt="2022-04-06T23:10:27.975" v="2370" actId="20577"/>
          <ac:spMkLst>
            <pc:docMk/>
            <pc:sldMk cId="597119811" sldId="860"/>
            <ac:spMk id="3" creationId="{7191CFFF-53FD-4C64-9590-01216DEF2680}"/>
          </ac:spMkLst>
        </pc:spChg>
        <pc:picChg chg="del">
          <ac:chgData name="Boban Srezovski" userId="d2c5dd452d77a740" providerId="LiveId" clId="{42695E88-2A98-48B6-BF0E-184E3EBA0CAD}" dt="2022-04-06T23:09:44.880" v="2338" actId="478"/>
          <ac:picMkLst>
            <pc:docMk/>
            <pc:sldMk cId="597119811" sldId="860"/>
            <ac:picMk id="6" creationId="{C669AD02-9294-4DC0-AFA5-92CC3700DAE9}"/>
          </ac:picMkLst>
        </pc:picChg>
      </pc:sldChg>
      <pc:sldChg chg="addSp delSp modSp add mod ord">
        <pc:chgData name="Boban Srezovski" userId="d2c5dd452d77a740" providerId="LiveId" clId="{42695E88-2A98-48B6-BF0E-184E3EBA0CAD}" dt="2022-04-06T23:11:42.542" v="2406" actId="1076"/>
        <pc:sldMkLst>
          <pc:docMk/>
          <pc:sldMk cId="2669743620" sldId="861"/>
        </pc:sldMkLst>
        <pc:spChg chg="mod">
          <ac:chgData name="Boban Srezovski" userId="d2c5dd452d77a740" providerId="LiveId" clId="{42695E88-2A98-48B6-BF0E-184E3EBA0CAD}" dt="2022-04-06T23:11:35.600" v="2404" actId="20577"/>
          <ac:spMkLst>
            <pc:docMk/>
            <pc:sldMk cId="2669743620" sldId="861"/>
            <ac:spMk id="3" creationId="{7191CFFF-53FD-4C64-9590-01216DEF2680}"/>
          </ac:spMkLst>
        </pc:spChg>
        <pc:picChg chg="add mod">
          <ac:chgData name="Boban Srezovski" userId="d2c5dd452d77a740" providerId="LiveId" clId="{42695E88-2A98-48B6-BF0E-184E3EBA0CAD}" dt="2022-04-06T23:11:42.542" v="2406" actId="1076"/>
          <ac:picMkLst>
            <pc:docMk/>
            <pc:sldMk cId="2669743620" sldId="861"/>
            <ac:picMk id="5" creationId="{A3EB365E-607D-4B47-82FE-FDC68BD051B4}"/>
          </ac:picMkLst>
        </pc:picChg>
        <pc:picChg chg="del">
          <ac:chgData name="Boban Srezovski" userId="d2c5dd452d77a740" providerId="LiveId" clId="{42695E88-2A98-48B6-BF0E-184E3EBA0CAD}" dt="2022-04-06T23:10:48.719" v="2375" actId="478"/>
          <ac:picMkLst>
            <pc:docMk/>
            <pc:sldMk cId="2669743620" sldId="861"/>
            <ac:picMk id="6" creationId="{C669AD02-9294-4DC0-AFA5-92CC3700DAE9}"/>
          </ac:picMkLst>
        </pc:picChg>
      </pc:sldChg>
      <pc:sldChg chg="delSp modSp add mod">
        <pc:chgData name="Boban Srezovski" userId="d2c5dd452d77a740" providerId="LiveId" clId="{42695E88-2A98-48B6-BF0E-184E3EBA0CAD}" dt="2022-04-06T23:12:26.023" v="2426" actId="14100"/>
        <pc:sldMkLst>
          <pc:docMk/>
          <pc:sldMk cId="3948939435" sldId="862"/>
        </pc:sldMkLst>
        <pc:spChg chg="mod">
          <ac:chgData name="Boban Srezovski" userId="d2c5dd452d77a740" providerId="LiveId" clId="{42695E88-2A98-48B6-BF0E-184E3EBA0CAD}" dt="2022-04-06T23:12:26.023" v="2426" actId="14100"/>
          <ac:spMkLst>
            <pc:docMk/>
            <pc:sldMk cId="3948939435" sldId="862"/>
            <ac:spMk id="3" creationId="{7191CFFF-53FD-4C64-9590-01216DEF2680}"/>
          </ac:spMkLst>
        </pc:spChg>
        <pc:picChg chg="del">
          <ac:chgData name="Boban Srezovski" userId="d2c5dd452d77a740" providerId="LiveId" clId="{42695E88-2A98-48B6-BF0E-184E3EBA0CAD}" dt="2022-04-06T23:11:50.896" v="2408" actId="478"/>
          <ac:picMkLst>
            <pc:docMk/>
            <pc:sldMk cId="3948939435" sldId="862"/>
            <ac:picMk id="5" creationId="{A3EB365E-607D-4B47-82FE-FDC68BD051B4}"/>
          </ac:picMkLst>
        </pc:picChg>
      </pc:sldChg>
      <pc:sldChg chg="addSp modSp add mod">
        <pc:chgData name="Boban Srezovski" userId="d2c5dd452d77a740" providerId="LiveId" clId="{42695E88-2A98-48B6-BF0E-184E3EBA0CAD}" dt="2022-04-06T23:13:29.902" v="2450" actId="14100"/>
        <pc:sldMkLst>
          <pc:docMk/>
          <pc:sldMk cId="646413177" sldId="863"/>
        </pc:sldMkLst>
        <pc:spChg chg="mod">
          <ac:chgData name="Boban Srezovski" userId="d2c5dd452d77a740" providerId="LiveId" clId="{42695E88-2A98-48B6-BF0E-184E3EBA0CAD}" dt="2022-04-06T23:13:29.902" v="2450" actId="14100"/>
          <ac:spMkLst>
            <pc:docMk/>
            <pc:sldMk cId="646413177" sldId="863"/>
            <ac:spMk id="3" creationId="{7191CFFF-53FD-4C64-9590-01216DEF2680}"/>
          </ac:spMkLst>
        </pc:spChg>
        <pc:picChg chg="add mod">
          <ac:chgData name="Boban Srezovski" userId="d2c5dd452d77a740" providerId="LiveId" clId="{42695E88-2A98-48B6-BF0E-184E3EBA0CAD}" dt="2022-04-06T23:13:27.110" v="2449" actId="1076"/>
          <ac:picMkLst>
            <pc:docMk/>
            <pc:sldMk cId="646413177" sldId="863"/>
            <ac:picMk id="5" creationId="{F8BFF26D-086A-4C63-BEC2-239C594A442C}"/>
          </ac:picMkLst>
        </pc:picChg>
      </pc:sldChg>
      <pc:sldChg chg="addSp delSp modSp add mod">
        <pc:chgData name="Boban Srezovski" userId="d2c5dd452d77a740" providerId="LiveId" clId="{42695E88-2A98-48B6-BF0E-184E3EBA0CAD}" dt="2022-04-06T23:17:31.757" v="2520" actId="1076"/>
        <pc:sldMkLst>
          <pc:docMk/>
          <pc:sldMk cId="3282033949" sldId="864"/>
        </pc:sldMkLst>
        <pc:spChg chg="del">
          <ac:chgData name="Boban Srezovski" userId="d2c5dd452d77a740" providerId="LiveId" clId="{42695E88-2A98-48B6-BF0E-184E3EBA0CAD}" dt="2022-04-06T23:15:17.898" v="2491" actId="478"/>
          <ac:spMkLst>
            <pc:docMk/>
            <pc:sldMk cId="3282033949" sldId="864"/>
            <ac:spMk id="3" creationId="{99F681F9-0402-4D06-9BEF-D93BDD88C9FF}"/>
          </ac:spMkLst>
        </pc:spChg>
        <pc:spChg chg="add del mod">
          <ac:chgData name="Boban Srezovski" userId="d2c5dd452d77a740" providerId="LiveId" clId="{42695E88-2A98-48B6-BF0E-184E3EBA0CAD}" dt="2022-04-06T23:16:05.711" v="2503" actId="478"/>
          <ac:spMkLst>
            <pc:docMk/>
            <pc:sldMk cId="3282033949" sldId="864"/>
            <ac:spMk id="6" creationId="{8FE5EA25-424C-4C93-866C-C4F217DC2C48}"/>
          </ac:spMkLst>
        </pc:spChg>
        <pc:picChg chg="mod">
          <ac:chgData name="Boban Srezovski" userId="d2c5dd452d77a740" providerId="LiveId" clId="{42695E88-2A98-48B6-BF0E-184E3EBA0CAD}" dt="2022-04-06T23:17:31.757" v="2520" actId="1076"/>
          <ac:picMkLst>
            <pc:docMk/>
            <pc:sldMk cId="3282033949" sldId="864"/>
            <ac:picMk id="5" creationId="{6A65FBE5-F0FD-4FCE-9C44-AAB3E4B794BB}"/>
          </ac:picMkLst>
        </pc:picChg>
      </pc:sldChg>
      <pc:sldChg chg="addSp delSp modSp add mod">
        <pc:chgData name="Boban Srezovski" userId="d2c5dd452d77a740" providerId="LiveId" clId="{42695E88-2A98-48B6-BF0E-184E3EBA0CAD}" dt="2022-04-06T23:17:25.574" v="2519" actId="1076"/>
        <pc:sldMkLst>
          <pc:docMk/>
          <pc:sldMk cId="924941315" sldId="865"/>
        </pc:sldMkLst>
        <pc:spChg chg="del">
          <ac:chgData name="Boban Srezovski" userId="d2c5dd452d77a740" providerId="LiveId" clId="{42695E88-2A98-48B6-BF0E-184E3EBA0CAD}" dt="2022-04-06T23:15:33.449" v="2494" actId="22"/>
          <ac:spMkLst>
            <pc:docMk/>
            <pc:sldMk cId="924941315" sldId="865"/>
            <ac:spMk id="6" creationId="{8FE5EA25-424C-4C93-866C-C4F217DC2C48}"/>
          </ac:spMkLst>
        </pc:spChg>
        <pc:spChg chg="add del mod">
          <ac:chgData name="Boban Srezovski" userId="d2c5dd452d77a740" providerId="LiveId" clId="{42695E88-2A98-48B6-BF0E-184E3EBA0CAD}" dt="2022-04-06T23:16:07.727" v="2504" actId="478"/>
          <ac:spMkLst>
            <pc:docMk/>
            <pc:sldMk cId="924941315" sldId="865"/>
            <ac:spMk id="8" creationId="{C7F58B7B-71D1-46D5-886B-A61EEF2B4919}"/>
          </ac:spMkLst>
        </pc:spChg>
        <pc:picChg chg="add del mod ord">
          <ac:chgData name="Boban Srezovski" userId="d2c5dd452d77a740" providerId="LiveId" clId="{42695E88-2A98-48B6-BF0E-184E3EBA0CAD}" dt="2022-04-06T23:15:38.152" v="2496" actId="478"/>
          <ac:picMkLst>
            <pc:docMk/>
            <pc:sldMk cId="924941315" sldId="865"/>
            <ac:picMk id="4" creationId="{723FCBDD-8488-454E-9052-3E7C38BD4261}"/>
          </ac:picMkLst>
        </pc:picChg>
        <pc:picChg chg="del">
          <ac:chgData name="Boban Srezovski" userId="d2c5dd452d77a740" providerId="LiveId" clId="{42695E88-2A98-48B6-BF0E-184E3EBA0CAD}" dt="2022-04-06T23:15:23.176" v="2493" actId="478"/>
          <ac:picMkLst>
            <pc:docMk/>
            <pc:sldMk cId="924941315" sldId="865"/>
            <ac:picMk id="5" creationId="{6A65FBE5-F0FD-4FCE-9C44-AAB3E4B794BB}"/>
          </ac:picMkLst>
        </pc:picChg>
        <pc:picChg chg="add del mod ord">
          <ac:chgData name="Boban Srezovski" userId="d2c5dd452d77a740" providerId="LiveId" clId="{42695E88-2A98-48B6-BF0E-184E3EBA0CAD}" dt="2022-04-06T23:15:48.459" v="2498" actId="22"/>
          <ac:picMkLst>
            <pc:docMk/>
            <pc:sldMk cId="924941315" sldId="865"/>
            <ac:picMk id="10" creationId="{48694F49-BFA3-4338-B395-DBFF256FE7DB}"/>
          </ac:picMkLst>
        </pc:picChg>
        <pc:picChg chg="add del">
          <ac:chgData name="Boban Srezovski" userId="d2c5dd452d77a740" providerId="LiveId" clId="{42695E88-2A98-48B6-BF0E-184E3EBA0CAD}" dt="2022-04-06T23:15:50.279" v="2500" actId="22"/>
          <ac:picMkLst>
            <pc:docMk/>
            <pc:sldMk cId="924941315" sldId="865"/>
            <ac:picMk id="12" creationId="{1E6DD8DD-40DF-4E90-91FF-DB2261795060}"/>
          </ac:picMkLst>
        </pc:picChg>
        <pc:picChg chg="add mod">
          <ac:chgData name="Boban Srezovski" userId="d2c5dd452d77a740" providerId="LiveId" clId="{42695E88-2A98-48B6-BF0E-184E3EBA0CAD}" dt="2022-04-06T23:17:23.109" v="2518" actId="1076"/>
          <ac:picMkLst>
            <pc:docMk/>
            <pc:sldMk cId="924941315" sldId="865"/>
            <ac:picMk id="14" creationId="{B10AE73A-32EA-4531-836A-6A28AB376FFC}"/>
          </ac:picMkLst>
        </pc:picChg>
        <pc:picChg chg="add mod">
          <ac:chgData name="Boban Srezovski" userId="d2c5dd452d77a740" providerId="LiveId" clId="{42695E88-2A98-48B6-BF0E-184E3EBA0CAD}" dt="2022-04-06T23:17:25.574" v="2519" actId="1076"/>
          <ac:picMkLst>
            <pc:docMk/>
            <pc:sldMk cId="924941315" sldId="865"/>
            <ac:picMk id="16" creationId="{DFF423D8-93CC-4C32-B1DD-47991ABA6E93}"/>
          </ac:picMkLst>
        </pc:picChg>
      </pc:sldChg>
      <pc:sldChg chg="addSp delSp modSp add mod">
        <pc:chgData name="Boban Srezovski" userId="d2c5dd452d77a740" providerId="LiveId" clId="{42695E88-2A98-48B6-BF0E-184E3EBA0CAD}" dt="2022-04-06T23:17:06.422" v="2514" actId="1076"/>
        <pc:sldMkLst>
          <pc:docMk/>
          <pc:sldMk cId="3384270498" sldId="866"/>
        </pc:sldMkLst>
        <pc:picChg chg="add mod">
          <ac:chgData name="Boban Srezovski" userId="d2c5dd452d77a740" providerId="LiveId" clId="{42695E88-2A98-48B6-BF0E-184E3EBA0CAD}" dt="2022-04-06T23:16:32.781" v="2510" actId="1076"/>
          <ac:picMkLst>
            <pc:docMk/>
            <pc:sldMk cId="3384270498" sldId="866"/>
            <ac:picMk id="4" creationId="{0F7A2DB8-E47D-47B4-8D04-11B8CEC3D1CB}"/>
          </ac:picMkLst>
        </pc:picChg>
        <pc:picChg chg="add mod">
          <ac:chgData name="Boban Srezovski" userId="d2c5dd452d77a740" providerId="LiveId" clId="{42695E88-2A98-48B6-BF0E-184E3EBA0CAD}" dt="2022-04-06T23:16:56.310" v="2512" actId="1076"/>
          <ac:picMkLst>
            <pc:docMk/>
            <pc:sldMk cId="3384270498" sldId="866"/>
            <ac:picMk id="6" creationId="{5066B334-F566-4A42-82A2-D35DD716E0F3}"/>
          </ac:picMkLst>
        </pc:picChg>
        <pc:picChg chg="add mod">
          <ac:chgData name="Boban Srezovski" userId="d2c5dd452d77a740" providerId="LiveId" clId="{42695E88-2A98-48B6-BF0E-184E3EBA0CAD}" dt="2022-04-06T23:17:06.422" v="2514" actId="1076"/>
          <ac:picMkLst>
            <pc:docMk/>
            <pc:sldMk cId="3384270498" sldId="866"/>
            <ac:picMk id="8" creationId="{8AD0B010-1069-433D-BE92-0DCA0C470C9A}"/>
          </ac:picMkLst>
        </pc:picChg>
        <pc:picChg chg="del">
          <ac:chgData name="Boban Srezovski" userId="d2c5dd452d77a740" providerId="LiveId" clId="{42695E88-2A98-48B6-BF0E-184E3EBA0CAD}" dt="2022-04-06T23:16:12.551" v="2506" actId="478"/>
          <ac:picMkLst>
            <pc:docMk/>
            <pc:sldMk cId="3384270498" sldId="866"/>
            <ac:picMk id="14" creationId="{B10AE73A-32EA-4531-836A-6A28AB376FFC}"/>
          </ac:picMkLst>
        </pc:picChg>
      </pc:sldChg>
      <pc:sldChg chg="modSp add mod">
        <pc:chgData name="Boban Srezovski" userId="d2c5dd452d77a740" providerId="LiveId" clId="{42695E88-2A98-48B6-BF0E-184E3EBA0CAD}" dt="2022-04-06T23:22:35.446" v="2665" actId="27636"/>
        <pc:sldMkLst>
          <pc:docMk/>
          <pc:sldMk cId="714767437" sldId="867"/>
        </pc:sldMkLst>
        <pc:spChg chg="mod">
          <ac:chgData name="Boban Srezovski" userId="d2c5dd452d77a740" providerId="LiveId" clId="{42695E88-2A98-48B6-BF0E-184E3EBA0CAD}" dt="2022-04-06T23:22:35.446" v="2665" actId="27636"/>
          <ac:spMkLst>
            <pc:docMk/>
            <pc:sldMk cId="714767437" sldId="867"/>
            <ac:spMk id="3" creationId="{3A746977-C0C9-422D-A870-3763633BD0A4}"/>
          </ac:spMkLst>
        </pc:spChg>
      </pc:sldChg>
      <pc:sldChg chg="modSp add mod">
        <pc:chgData name="Boban Srezovski" userId="d2c5dd452d77a740" providerId="LiveId" clId="{42695E88-2A98-48B6-BF0E-184E3EBA0CAD}" dt="2022-04-06T23:22:38.610" v="2667" actId="27636"/>
        <pc:sldMkLst>
          <pc:docMk/>
          <pc:sldMk cId="1399126319" sldId="868"/>
        </pc:sldMkLst>
        <pc:spChg chg="mod">
          <ac:chgData name="Boban Srezovski" userId="d2c5dd452d77a740" providerId="LiveId" clId="{42695E88-2A98-48B6-BF0E-184E3EBA0CAD}" dt="2022-04-06T23:22:38.610" v="2667" actId="27636"/>
          <ac:spMkLst>
            <pc:docMk/>
            <pc:sldMk cId="1399126319" sldId="868"/>
            <ac:spMk id="3" creationId="{3A746977-C0C9-422D-A870-3763633BD0A4}"/>
          </ac:spMkLst>
        </pc:spChg>
      </pc:sldChg>
      <pc:sldChg chg="addSp delSp modSp add mod">
        <pc:chgData name="Boban Srezovski" userId="d2c5dd452d77a740" providerId="LiveId" clId="{42695E88-2A98-48B6-BF0E-184E3EBA0CAD}" dt="2022-04-06T23:27:37.463" v="2789"/>
        <pc:sldMkLst>
          <pc:docMk/>
          <pc:sldMk cId="2926661510" sldId="869"/>
        </pc:sldMkLst>
        <pc:spChg chg="mod">
          <ac:chgData name="Boban Srezovski" userId="d2c5dd452d77a740" providerId="LiveId" clId="{42695E88-2A98-48B6-BF0E-184E3EBA0CAD}" dt="2022-04-06T23:27:37.463" v="2789"/>
          <ac:spMkLst>
            <pc:docMk/>
            <pc:sldMk cId="2926661510" sldId="869"/>
            <ac:spMk id="2" creationId="{6C12F824-9B84-4547-8076-0DEB9F46F7E4}"/>
          </ac:spMkLst>
        </pc:spChg>
        <pc:spChg chg="mod">
          <ac:chgData name="Boban Srezovski" userId="d2c5dd452d77a740" providerId="LiveId" clId="{42695E88-2A98-48B6-BF0E-184E3EBA0CAD}" dt="2022-04-06T23:27:08.649" v="2779" actId="6549"/>
          <ac:spMkLst>
            <pc:docMk/>
            <pc:sldMk cId="2926661510" sldId="869"/>
            <ac:spMk id="3" creationId="{C8DD4252-EF71-478F-843F-D8BCB3AAECFF}"/>
          </ac:spMkLst>
        </pc:spChg>
        <pc:picChg chg="add del mod">
          <ac:chgData name="Boban Srezovski" userId="d2c5dd452d77a740" providerId="LiveId" clId="{42695E88-2A98-48B6-BF0E-184E3EBA0CAD}" dt="2022-04-06T23:26:31.559" v="2742" actId="478"/>
          <ac:picMkLst>
            <pc:docMk/>
            <pc:sldMk cId="2926661510" sldId="869"/>
            <ac:picMk id="5" creationId="{1950ED7A-EEB5-466B-82FA-79F58BA12CB5}"/>
          </ac:picMkLst>
        </pc:picChg>
        <pc:picChg chg="add del mod">
          <ac:chgData name="Boban Srezovski" userId="d2c5dd452d77a740" providerId="LiveId" clId="{42695E88-2A98-48B6-BF0E-184E3EBA0CAD}" dt="2022-04-06T23:26:30.933" v="2741" actId="478"/>
          <ac:picMkLst>
            <pc:docMk/>
            <pc:sldMk cId="2926661510" sldId="869"/>
            <ac:picMk id="7" creationId="{41840B12-32CE-4C9E-A624-73699E47FACC}"/>
          </ac:picMkLst>
        </pc:picChg>
        <pc:picChg chg="add del mod">
          <ac:chgData name="Boban Srezovski" userId="d2c5dd452d77a740" providerId="LiveId" clId="{42695E88-2A98-48B6-BF0E-184E3EBA0CAD}" dt="2022-04-06T23:26:30.351" v="2740" actId="478"/>
          <ac:picMkLst>
            <pc:docMk/>
            <pc:sldMk cId="2926661510" sldId="869"/>
            <ac:picMk id="8" creationId="{957E2678-1FD1-4E0A-868E-0C2F01C66AE1}"/>
          </ac:picMkLst>
        </pc:picChg>
        <pc:picChg chg="add mod">
          <ac:chgData name="Boban Srezovski" userId="d2c5dd452d77a740" providerId="LiveId" clId="{42695E88-2A98-48B6-BF0E-184E3EBA0CAD}" dt="2022-04-06T23:26:40.406" v="2746" actId="1076"/>
          <ac:picMkLst>
            <pc:docMk/>
            <pc:sldMk cId="2926661510" sldId="869"/>
            <ac:picMk id="10" creationId="{0439749B-1DB6-4F62-B75F-CD4BAF643CB2}"/>
          </ac:picMkLst>
        </pc:picChg>
      </pc:sldChg>
      <pc:sldChg chg="add del">
        <pc:chgData name="Boban Srezovski" userId="d2c5dd452d77a740" providerId="LiveId" clId="{42695E88-2A98-48B6-BF0E-184E3EBA0CAD}" dt="2022-04-06T23:25:44.653" v="2728"/>
        <pc:sldMkLst>
          <pc:docMk/>
          <pc:sldMk cId="4250672630" sldId="869"/>
        </pc:sldMkLst>
      </pc:sldChg>
      <pc:sldChg chg="addSp delSp modSp add mod">
        <pc:chgData name="Boban Srezovski" userId="d2c5dd452d77a740" providerId="LiveId" clId="{42695E88-2A98-48B6-BF0E-184E3EBA0CAD}" dt="2022-04-06T23:29:52.155" v="2840" actId="20577"/>
        <pc:sldMkLst>
          <pc:docMk/>
          <pc:sldMk cId="2179863158" sldId="870"/>
        </pc:sldMkLst>
        <pc:spChg chg="mod">
          <ac:chgData name="Boban Srezovski" userId="d2c5dd452d77a740" providerId="LiveId" clId="{42695E88-2A98-48B6-BF0E-184E3EBA0CAD}" dt="2022-04-06T23:27:26.485" v="2783"/>
          <ac:spMkLst>
            <pc:docMk/>
            <pc:sldMk cId="2179863158" sldId="870"/>
            <ac:spMk id="2" creationId="{6C12F824-9B84-4547-8076-0DEB9F46F7E4}"/>
          </ac:spMkLst>
        </pc:spChg>
        <pc:spChg chg="mod">
          <ac:chgData name="Boban Srezovski" userId="d2c5dd452d77a740" providerId="LiveId" clId="{42695E88-2A98-48B6-BF0E-184E3EBA0CAD}" dt="2022-04-06T23:29:52.155" v="2840" actId="20577"/>
          <ac:spMkLst>
            <pc:docMk/>
            <pc:sldMk cId="2179863158" sldId="870"/>
            <ac:spMk id="3" creationId="{C8DD4252-EF71-478F-843F-D8BCB3AAECFF}"/>
          </ac:spMkLst>
        </pc:spChg>
        <pc:picChg chg="add del mod">
          <ac:chgData name="Boban Srezovski" userId="d2c5dd452d77a740" providerId="LiveId" clId="{42695E88-2A98-48B6-BF0E-184E3EBA0CAD}" dt="2022-04-06T23:29:18.855" v="2831" actId="478"/>
          <ac:picMkLst>
            <pc:docMk/>
            <pc:sldMk cId="2179863158" sldId="870"/>
            <ac:picMk id="5" creationId="{AB762626-1F41-47B3-9B6E-B9A6236DA6C3}"/>
          </ac:picMkLst>
        </pc:picChg>
        <pc:picChg chg="add del mod">
          <ac:chgData name="Boban Srezovski" userId="d2c5dd452d77a740" providerId="LiveId" clId="{42695E88-2A98-48B6-BF0E-184E3EBA0CAD}" dt="2022-04-06T23:29:19.816" v="2832" actId="478"/>
          <ac:picMkLst>
            <pc:docMk/>
            <pc:sldMk cId="2179863158" sldId="870"/>
            <ac:picMk id="7" creationId="{ECB8A8CA-F92E-43C9-910A-70E8F70AF2B6}"/>
          </ac:picMkLst>
        </pc:picChg>
        <pc:picChg chg="add mod">
          <ac:chgData name="Boban Srezovski" userId="d2c5dd452d77a740" providerId="LiveId" clId="{42695E88-2A98-48B6-BF0E-184E3EBA0CAD}" dt="2022-04-06T23:29:32.862" v="2835" actId="1076"/>
          <ac:picMkLst>
            <pc:docMk/>
            <pc:sldMk cId="2179863158" sldId="870"/>
            <ac:picMk id="9" creationId="{DB4544FC-3F3D-47D3-BFDE-4B7A7C0981F1}"/>
          </ac:picMkLst>
        </pc:picChg>
        <pc:picChg chg="del">
          <ac:chgData name="Boban Srezovski" userId="d2c5dd452d77a740" providerId="LiveId" clId="{42695E88-2A98-48B6-BF0E-184E3EBA0CAD}" dt="2022-04-06T23:28:26.408" v="2825" actId="478"/>
          <ac:picMkLst>
            <pc:docMk/>
            <pc:sldMk cId="2179863158" sldId="870"/>
            <ac:picMk id="10" creationId="{0439749B-1DB6-4F62-B75F-CD4BAF643CB2}"/>
          </ac:picMkLst>
        </pc:picChg>
      </pc:sldChg>
      <pc:sldChg chg="addSp delSp modSp add mod">
        <pc:chgData name="Boban Srezovski" userId="d2c5dd452d77a740" providerId="LiveId" clId="{42695E88-2A98-48B6-BF0E-184E3EBA0CAD}" dt="2022-04-06T23:30:39.926" v="2850" actId="1076"/>
        <pc:sldMkLst>
          <pc:docMk/>
          <pc:sldMk cId="2340820488" sldId="871"/>
        </pc:sldMkLst>
        <pc:spChg chg="mod">
          <ac:chgData name="Boban Srezovski" userId="d2c5dd452d77a740" providerId="LiveId" clId="{42695E88-2A98-48B6-BF0E-184E3EBA0CAD}" dt="2022-04-06T23:30:37.919" v="2849" actId="14100"/>
          <ac:spMkLst>
            <pc:docMk/>
            <pc:sldMk cId="2340820488" sldId="871"/>
            <ac:spMk id="3" creationId="{C8DD4252-EF71-478F-843F-D8BCB3AAECFF}"/>
          </ac:spMkLst>
        </pc:spChg>
        <pc:picChg chg="add mod">
          <ac:chgData name="Boban Srezovski" userId="d2c5dd452d77a740" providerId="LiveId" clId="{42695E88-2A98-48B6-BF0E-184E3EBA0CAD}" dt="2022-04-06T23:30:39.926" v="2850" actId="1076"/>
          <ac:picMkLst>
            <pc:docMk/>
            <pc:sldMk cId="2340820488" sldId="871"/>
            <ac:picMk id="5" creationId="{91FABB8D-C6AA-496C-A645-D097158E9638}"/>
          </ac:picMkLst>
        </pc:picChg>
        <pc:picChg chg="del">
          <ac:chgData name="Boban Srezovski" userId="d2c5dd452d77a740" providerId="LiveId" clId="{42695E88-2A98-48B6-BF0E-184E3EBA0CAD}" dt="2022-04-06T23:30:12.871" v="2843" actId="478"/>
          <ac:picMkLst>
            <pc:docMk/>
            <pc:sldMk cId="2340820488" sldId="871"/>
            <ac:picMk id="9" creationId="{DB4544FC-3F3D-47D3-BFDE-4B7A7C0981F1}"/>
          </ac:picMkLst>
        </pc:picChg>
      </pc:sldChg>
      <pc:sldChg chg="modSp add mod">
        <pc:chgData name="Boban Srezovski" userId="d2c5dd452d77a740" providerId="LiveId" clId="{42695E88-2A98-48B6-BF0E-184E3EBA0CAD}" dt="2022-04-07T00:06:30.522" v="2934" actId="20577"/>
        <pc:sldMkLst>
          <pc:docMk/>
          <pc:sldMk cId="630364633" sldId="872"/>
        </pc:sldMkLst>
        <pc:spChg chg="mod">
          <ac:chgData name="Boban Srezovski" userId="d2c5dd452d77a740" providerId="LiveId" clId="{42695E88-2A98-48B6-BF0E-184E3EBA0CAD}" dt="2022-04-07T00:06:30.522" v="2934" actId="20577"/>
          <ac:spMkLst>
            <pc:docMk/>
            <pc:sldMk cId="630364633" sldId="872"/>
            <ac:spMk id="3" creationId="{C8DD4252-EF71-478F-843F-D8BCB3AAECFF}"/>
          </ac:spMkLst>
        </pc:spChg>
      </pc:sldChg>
      <pc:sldChg chg="add del">
        <pc:chgData name="Boban Srezovski" userId="d2c5dd452d77a740" providerId="LiveId" clId="{42695E88-2A98-48B6-BF0E-184E3EBA0CAD}" dt="2022-04-07T00:05:41.172" v="2922"/>
        <pc:sldMkLst>
          <pc:docMk/>
          <pc:sldMk cId="2545647429" sldId="872"/>
        </pc:sldMkLst>
      </pc:sldChg>
      <pc:sldChg chg="modSp add mod">
        <pc:chgData name="Boban Srezovski" userId="d2c5dd452d77a740" providerId="LiveId" clId="{42695E88-2A98-48B6-BF0E-184E3EBA0CAD}" dt="2022-04-07T00:07:20.007" v="2942" actId="14100"/>
        <pc:sldMkLst>
          <pc:docMk/>
          <pc:sldMk cId="3687496690" sldId="873"/>
        </pc:sldMkLst>
        <pc:spChg chg="mod">
          <ac:chgData name="Boban Srezovski" userId="d2c5dd452d77a740" providerId="LiveId" clId="{42695E88-2A98-48B6-BF0E-184E3EBA0CAD}" dt="2022-04-07T00:07:20.007" v="2942" actId="14100"/>
          <ac:spMkLst>
            <pc:docMk/>
            <pc:sldMk cId="3687496690" sldId="873"/>
            <ac:spMk id="3" creationId="{C8DD4252-EF71-478F-843F-D8BCB3AAECFF}"/>
          </ac:spMkLst>
        </pc:spChg>
      </pc:sldChg>
      <pc:sldChg chg="modSp add mod">
        <pc:chgData name="Boban Srezovski" userId="d2c5dd452d77a740" providerId="LiveId" clId="{42695E88-2A98-48B6-BF0E-184E3EBA0CAD}" dt="2022-04-07T00:07:10.012" v="2940" actId="20577"/>
        <pc:sldMkLst>
          <pc:docMk/>
          <pc:sldMk cId="1378784725" sldId="874"/>
        </pc:sldMkLst>
        <pc:spChg chg="mod">
          <ac:chgData name="Boban Srezovski" userId="d2c5dd452d77a740" providerId="LiveId" clId="{42695E88-2A98-48B6-BF0E-184E3EBA0CAD}" dt="2022-04-07T00:07:10.012" v="2940" actId="20577"/>
          <ac:spMkLst>
            <pc:docMk/>
            <pc:sldMk cId="1378784725" sldId="874"/>
            <ac:spMk id="3" creationId="{C8DD4252-EF71-478F-843F-D8BCB3AAECFF}"/>
          </ac:spMkLst>
        </pc:spChg>
      </pc:sldChg>
      <pc:sldChg chg="modSp add mod">
        <pc:chgData name="Boban Srezovski" userId="d2c5dd452d77a740" providerId="LiveId" clId="{42695E88-2A98-48B6-BF0E-184E3EBA0CAD}" dt="2022-04-07T00:10:32.687" v="3013" actId="12"/>
        <pc:sldMkLst>
          <pc:docMk/>
          <pc:sldMk cId="2140656773" sldId="875"/>
        </pc:sldMkLst>
        <pc:spChg chg="mod">
          <ac:chgData name="Boban Srezovski" userId="d2c5dd452d77a740" providerId="LiveId" clId="{42695E88-2A98-48B6-BF0E-184E3EBA0CAD}" dt="2022-04-07T00:10:32.687" v="3013" actId="12"/>
          <ac:spMkLst>
            <pc:docMk/>
            <pc:sldMk cId="2140656773" sldId="875"/>
            <ac:spMk id="3" creationId="{552E5C53-782F-4C3A-9CF6-2C21BA863637}"/>
          </ac:spMkLst>
        </pc:spChg>
      </pc:sldChg>
      <pc:sldChg chg="addSp delSp modSp add mod">
        <pc:chgData name="Boban Srezovski" userId="d2c5dd452d77a740" providerId="LiveId" clId="{42695E88-2A98-48B6-BF0E-184E3EBA0CAD}" dt="2022-04-07T00:11:52.427" v="3059" actId="20577"/>
        <pc:sldMkLst>
          <pc:docMk/>
          <pc:sldMk cId="3979968970" sldId="876"/>
        </pc:sldMkLst>
        <pc:spChg chg="mod">
          <ac:chgData name="Boban Srezovski" userId="d2c5dd452d77a740" providerId="LiveId" clId="{42695E88-2A98-48B6-BF0E-184E3EBA0CAD}" dt="2022-04-07T00:11:52.427" v="3059" actId="20577"/>
          <ac:spMkLst>
            <pc:docMk/>
            <pc:sldMk cId="3979968970" sldId="876"/>
            <ac:spMk id="3" creationId="{552E5C53-782F-4C3A-9CF6-2C21BA863637}"/>
          </ac:spMkLst>
        </pc:spChg>
        <pc:picChg chg="add mod">
          <ac:chgData name="Boban Srezovski" userId="d2c5dd452d77a740" providerId="LiveId" clId="{42695E88-2A98-48B6-BF0E-184E3EBA0CAD}" dt="2022-04-07T00:11:35.279" v="3057" actId="1076"/>
          <ac:picMkLst>
            <pc:docMk/>
            <pc:sldMk cId="3979968970" sldId="876"/>
            <ac:picMk id="5" creationId="{5840B60C-B4DB-48CD-A6EC-FEF0D74EC1E5}"/>
          </ac:picMkLst>
        </pc:picChg>
        <pc:picChg chg="del">
          <ac:chgData name="Boban Srezovski" userId="d2c5dd452d77a740" providerId="LiveId" clId="{42695E88-2A98-48B6-BF0E-184E3EBA0CAD}" dt="2022-04-07T00:10:56.391" v="3015" actId="478"/>
          <ac:picMkLst>
            <pc:docMk/>
            <pc:sldMk cId="3979968970" sldId="876"/>
            <ac:picMk id="6" creationId="{D90C2EDC-EDD7-45FA-9B0A-409538EAFA8E}"/>
          </ac:picMkLst>
        </pc:picChg>
      </pc:sldChg>
      <pc:sldChg chg="modSp add mod">
        <pc:chgData name="Boban Srezovski" userId="d2c5dd452d77a740" providerId="LiveId" clId="{42695E88-2A98-48B6-BF0E-184E3EBA0CAD}" dt="2022-04-07T00:12:23.173" v="3065" actId="12"/>
        <pc:sldMkLst>
          <pc:docMk/>
          <pc:sldMk cId="2566171058" sldId="877"/>
        </pc:sldMkLst>
        <pc:spChg chg="mod">
          <ac:chgData name="Boban Srezovski" userId="d2c5dd452d77a740" providerId="LiveId" clId="{42695E88-2A98-48B6-BF0E-184E3EBA0CAD}" dt="2022-04-07T00:12:23.173" v="3065" actId="12"/>
          <ac:spMkLst>
            <pc:docMk/>
            <pc:sldMk cId="2566171058" sldId="877"/>
            <ac:spMk id="3" creationId="{552E5C53-782F-4C3A-9CF6-2C21BA863637}"/>
          </ac:spMkLst>
        </pc:spChg>
      </pc:sldChg>
      <pc:sldChg chg="addSp delSp modSp add mod">
        <pc:chgData name="Boban Srezovski" userId="d2c5dd452d77a740" providerId="LiveId" clId="{42695E88-2A98-48B6-BF0E-184E3EBA0CAD}" dt="2022-04-07T00:12:56.806" v="3072" actId="20577"/>
        <pc:sldMkLst>
          <pc:docMk/>
          <pc:sldMk cId="822340666" sldId="878"/>
        </pc:sldMkLst>
        <pc:spChg chg="mod">
          <ac:chgData name="Boban Srezovski" userId="d2c5dd452d77a740" providerId="LiveId" clId="{42695E88-2A98-48B6-BF0E-184E3EBA0CAD}" dt="2022-04-07T00:12:56.806" v="3072" actId="20577"/>
          <ac:spMkLst>
            <pc:docMk/>
            <pc:sldMk cId="822340666" sldId="878"/>
            <ac:spMk id="3" creationId="{552E5C53-782F-4C3A-9CF6-2C21BA863637}"/>
          </ac:spMkLst>
        </pc:spChg>
        <pc:picChg chg="del">
          <ac:chgData name="Boban Srezovski" userId="d2c5dd452d77a740" providerId="LiveId" clId="{42695E88-2A98-48B6-BF0E-184E3EBA0CAD}" dt="2022-04-07T00:12:37.552" v="3068" actId="478"/>
          <ac:picMkLst>
            <pc:docMk/>
            <pc:sldMk cId="822340666" sldId="878"/>
            <ac:picMk id="5" creationId="{5840B60C-B4DB-48CD-A6EC-FEF0D74EC1E5}"/>
          </ac:picMkLst>
        </pc:picChg>
        <pc:picChg chg="add mod">
          <ac:chgData name="Boban Srezovski" userId="d2c5dd452d77a740" providerId="LiveId" clId="{42695E88-2A98-48B6-BF0E-184E3EBA0CAD}" dt="2022-04-07T00:12:49.638" v="3070" actId="1076"/>
          <ac:picMkLst>
            <pc:docMk/>
            <pc:sldMk cId="822340666" sldId="878"/>
            <ac:picMk id="6" creationId="{C515DF9D-5D73-484D-A70E-AE655D592618}"/>
          </ac:picMkLst>
        </pc:picChg>
      </pc:sldChg>
      <pc:sldChg chg="modSp add mod">
        <pc:chgData name="Boban Srezovski" userId="d2c5dd452d77a740" providerId="LiveId" clId="{42695E88-2A98-48B6-BF0E-184E3EBA0CAD}" dt="2022-04-07T00:21:07.735" v="3276" actId="242"/>
        <pc:sldMkLst>
          <pc:docMk/>
          <pc:sldMk cId="1571659066" sldId="879"/>
        </pc:sldMkLst>
        <pc:spChg chg="mod">
          <ac:chgData name="Boban Srezovski" userId="d2c5dd452d77a740" providerId="LiveId" clId="{42695E88-2A98-48B6-BF0E-184E3EBA0CAD}" dt="2022-04-07T00:21:07.735" v="3276" actId="242"/>
          <ac:spMkLst>
            <pc:docMk/>
            <pc:sldMk cId="1571659066" sldId="879"/>
            <ac:spMk id="3" creationId="{052A4E05-499D-46CB-96F6-F0F50D1C4420}"/>
          </ac:spMkLst>
        </pc:spChg>
      </pc:sldChg>
      <pc:sldChg chg="add del">
        <pc:chgData name="Boban Srezovski" userId="d2c5dd452d77a740" providerId="LiveId" clId="{42695E88-2A98-48B6-BF0E-184E3EBA0CAD}" dt="2022-04-07T00:20:47.538" v="3272"/>
        <pc:sldMkLst>
          <pc:docMk/>
          <pc:sldMk cId="649898440" sldId="880"/>
        </pc:sldMkLst>
      </pc:sldChg>
      <pc:sldChg chg="addSp delSp modSp add mod">
        <pc:chgData name="Boban Srezovski" userId="d2c5dd452d77a740" providerId="LiveId" clId="{42695E88-2A98-48B6-BF0E-184E3EBA0CAD}" dt="2022-04-07T00:22:56.412" v="3344" actId="27636"/>
        <pc:sldMkLst>
          <pc:docMk/>
          <pc:sldMk cId="1659227633" sldId="880"/>
        </pc:sldMkLst>
        <pc:spChg chg="mod">
          <ac:chgData name="Boban Srezovski" userId="d2c5dd452d77a740" providerId="LiveId" clId="{42695E88-2A98-48B6-BF0E-184E3EBA0CAD}" dt="2022-04-07T00:22:56.412" v="3344" actId="27636"/>
          <ac:spMkLst>
            <pc:docMk/>
            <pc:sldMk cId="1659227633" sldId="880"/>
            <ac:spMk id="3" creationId="{052A4E05-499D-46CB-96F6-F0F50D1C4420}"/>
          </ac:spMkLst>
        </pc:spChg>
        <pc:picChg chg="add del mod">
          <ac:chgData name="Boban Srezovski" userId="d2c5dd452d77a740" providerId="LiveId" clId="{42695E88-2A98-48B6-BF0E-184E3EBA0CAD}" dt="2022-04-07T00:22:39.783" v="3336" actId="478"/>
          <ac:picMkLst>
            <pc:docMk/>
            <pc:sldMk cId="1659227633" sldId="880"/>
            <ac:picMk id="5" creationId="{D9787074-7E19-4638-9687-942E79A89360}"/>
          </ac:picMkLst>
        </pc:picChg>
        <pc:picChg chg="del">
          <ac:chgData name="Boban Srezovski" userId="d2c5dd452d77a740" providerId="LiveId" clId="{42695E88-2A98-48B6-BF0E-184E3EBA0CAD}" dt="2022-04-07T00:22:11.287" v="3326" actId="478"/>
          <ac:picMkLst>
            <pc:docMk/>
            <pc:sldMk cId="1659227633" sldId="880"/>
            <ac:picMk id="6" creationId="{0B6AC2F2-68AE-488B-BACB-5929A669B38D}"/>
          </ac:picMkLst>
        </pc:picChg>
        <pc:picChg chg="add del mod">
          <ac:chgData name="Boban Srezovski" userId="d2c5dd452d77a740" providerId="LiveId" clId="{42695E88-2A98-48B6-BF0E-184E3EBA0CAD}" dt="2022-04-07T00:22:40.095" v="3337" actId="478"/>
          <ac:picMkLst>
            <pc:docMk/>
            <pc:sldMk cId="1659227633" sldId="880"/>
            <ac:picMk id="8" creationId="{132DDCE9-6263-49BA-8D61-7B4CC2DDA217}"/>
          </ac:picMkLst>
        </pc:picChg>
        <pc:picChg chg="add del mod">
          <ac:chgData name="Boban Srezovski" userId="d2c5dd452d77a740" providerId="LiveId" clId="{42695E88-2A98-48B6-BF0E-184E3EBA0CAD}" dt="2022-04-07T00:22:40.848" v="3338" actId="478"/>
          <ac:picMkLst>
            <pc:docMk/>
            <pc:sldMk cId="1659227633" sldId="880"/>
            <ac:picMk id="9" creationId="{C5418808-904B-4593-8F9C-6592B2939869}"/>
          </ac:picMkLst>
        </pc:picChg>
        <pc:picChg chg="add mod">
          <ac:chgData name="Boban Srezovski" userId="d2c5dd452d77a740" providerId="LiveId" clId="{42695E88-2A98-48B6-BF0E-184E3EBA0CAD}" dt="2022-04-07T00:22:53.551" v="3342" actId="1076"/>
          <ac:picMkLst>
            <pc:docMk/>
            <pc:sldMk cId="1659227633" sldId="880"/>
            <ac:picMk id="11" creationId="{0649B7B0-76E3-435F-94BE-68401F0BB5FC}"/>
          </ac:picMkLst>
        </pc:picChg>
      </pc:sldChg>
      <pc:sldChg chg="addSp delSp modSp add mod">
        <pc:chgData name="Boban Srezovski" userId="d2c5dd452d77a740" providerId="LiveId" clId="{42695E88-2A98-48B6-BF0E-184E3EBA0CAD}" dt="2022-04-07T00:27:05.232" v="3416" actId="242"/>
        <pc:sldMkLst>
          <pc:docMk/>
          <pc:sldMk cId="596326677" sldId="881"/>
        </pc:sldMkLst>
        <pc:spChg chg="mod">
          <ac:chgData name="Boban Srezovski" userId="d2c5dd452d77a740" providerId="LiveId" clId="{42695E88-2A98-48B6-BF0E-184E3EBA0CAD}" dt="2022-04-07T00:27:05.232" v="3416" actId="242"/>
          <ac:spMkLst>
            <pc:docMk/>
            <pc:sldMk cId="596326677" sldId="881"/>
            <ac:spMk id="3" creationId="{052A4E05-499D-46CB-96F6-F0F50D1C4420}"/>
          </ac:spMkLst>
        </pc:spChg>
        <pc:picChg chg="add del mod">
          <ac:chgData name="Boban Srezovski" userId="d2c5dd452d77a740" providerId="LiveId" clId="{42695E88-2A98-48B6-BF0E-184E3EBA0CAD}" dt="2022-04-07T00:25:56.991" v="3355" actId="478"/>
          <ac:picMkLst>
            <pc:docMk/>
            <pc:sldMk cId="596326677" sldId="881"/>
            <ac:picMk id="5" creationId="{121DF4D5-D816-44C9-90D9-300BC99471FB}"/>
          </ac:picMkLst>
        </pc:picChg>
        <pc:picChg chg="del">
          <ac:chgData name="Boban Srezovski" userId="d2c5dd452d77a740" providerId="LiveId" clId="{42695E88-2A98-48B6-BF0E-184E3EBA0CAD}" dt="2022-04-07T00:25:17.233" v="3347" actId="478"/>
          <ac:picMkLst>
            <pc:docMk/>
            <pc:sldMk cId="596326677" sldId="881"/>
            <ac:picMk id="6" creationId="{0B6AC2F2-68AE-488B-BACB-5929A669B38D}"/>
          </ac:picMkLst>
        </pc:picChg>
        <pc:picChg chg="add del mod">
          <ac:chgData name="Boban Srezovski" userId="d2c5dd452d77a740" providerId="LiveId" clId="{42695E88-2A98-48B6-BF0E-184E3EBA0CAD}" dt="2022-04-07T00:25:57.583" v="3356" actId="478"/>
          <ac:picMkLst>
            <pc:docMk/>
            <pc:sldMk cId="596326677" sldId="881"/>
            <ac:picMk id="8" creationId="{837516E5-1779-40F7-A7BF-BE015088EA27}"/>
          </ac:picMkLst>
        </pc:picChg>
        <pc:picChg chg="add del mod">
          <ac:chgData name="Boban Srezovski" userId="d2c5dd452d77a740" providerId="LiveId" clId="{42695E88-2A98-48B6-BF0E-184E3EBA0CAD}" dt="2022-04-07T00:25:59.328" v="3357" actId="478"/>
          <ac:picMkLst>
            <pc:docMk/>
            <pc:sldMk cId="596326677" sldId="881"/>
            <ac:picMk id="10" creationId="{C3420592-6E72-4778-89B7-8130113AF986}"/>
          </ac:picMkLst>
        </pc:picChg>
        <pc:picChg chg="add mod">
          <ac:chgData name="Boban Srezovski" userId="d2c5dd452d77a740" providerId="LiveId" clId="{42695E88-2A98-48B6-BF0E-184E3EBA0CAD}" dt="2022-04-07T00:26:09.430" v="3360" actId="1076"/>
          <ac:picMkLst>
            <pc:docMk/>
            <pc:sldMk cId="596326677" sldId="881"/>
            <ac:picMk id="12" creationId="{62A73934-2307-4F64-AEC0-3E196A052813}"/>
          </ac:picMkLst>
        </pc:picChg>
      </pc:sldChg>
      <pc:sldChg chg="modSp add mod">
        <pc:chgData name="Boban Srezovski" userId="d2c5dd452d77a740" providerId="LiveId" clId="{42695E88-2A98-48B6-BF0E-184E3EBA0CAD}" dt="2022-04-07T00:27:12.585" v="3419" actId="242"/>
        <pc:sldMkLst>
          <pc:docMk/>
          <pc:sldMk cId="3073266091" sldId="882"/>
        </pc:sldMkLst>
        <pc:spChg chg="mod">
          <ac:chgData name="Boban Srezovski" userId="d2c5dd452d77a740" providerId="LiveId" clId="{42695E88-2A98-48B6-BF0E-184E3EBA0CAD}" dt="2022-04-07T00:27:12.585" v="3419" actId="242"/>
          <ac:spMkLst>
            <pc:docMk/>
            <pc:sldMk cId="3073266091" sldId="882"/>
            <ac:spMk id="3" creationId="{052A4E05-499D-46CB-96F6-F0F50D1C4420}"/>
          </ac:spMkLst>
        </pc:spChg>
      </pc:sldChg>
      <pc:sldChg chg="addSp delSp modSp add mod">
        <pc:chgData name="Boban Srezovski" userId="d2c5dd452d77a740" providerId="LiveId" clId="{42695E88-2A98-48B6-BF0E-184E3EBA0CAD}" dt="2022-04-07T00:29:29.015" v="3491" actId="27636"/>
        <pc:sldMkLst>
          <pc:docMk/>
          <pc:sldMk cId="3079602845" sldId="883"/>
        </pc:sldMkLst>
        <pc:spChg chg="mod">
          <ac:chgData name="Boban Srezovski" userId="d2c5dd452d77a740" providerId="LiveId" clId="{42695E88-2A98-48B6-BF0E-184E3EBA0CAD}" dt="2022-04-07T00:29:29.015" v="3491" actId="27636"/>
          <ac:spMkLst>
            <pc:docMk/>
            <pc:sldMk cId="3079602845" sldId="883"/>
            <ac:spMk id="3" creationId="{052A4E05-499D-46CB-96F6-F0F50D1C4420}"/>
          </ac:spMkLst>
        </pc:spChg>
        <pc:picChg chg="add del mod">
          <ac:chgData name="Boban Srezovski" userId="d2c5dd452d77a740" providerId="LiveId" clId="{42695E88-2A98-48B6-BF0E-184E3EBA0CAD}" dt="2022-04-07T00:28:17.095" v="3434" actId="478"/>
          <ac:picMkLst>
            <pc:docMk/>
            <pc:sldMk cId="3079602845" sldId="883"/>
            <ac:picMk id="5" creationId="{CEE029B9-A386-4BFA-B03E-B3992621B813}"/>
          </ac:picMkLst>
        </pc:picChg>
        <pc:picChg chg="add del mod">
          <ac:chgData name="Boban Srezovski" userId="d2c5dd452d77a740" providerId="LiveId" clId="{42695E88-2A98-48B6-BF0E-184E3EBA0CAD}" dt="2022-04-07T00:28:18.160" v="3435" actId="478"/>
          <ac:picMkLst>
            <pc:docMk/>
            <pc:sldMk cId="3079602845" sldId="883"/>
            <ac:picMk id="7" creationId="{BAD4A11D-17EA-409B-90BE-34BC959A6878}"/>
          </ac:picMkLst>
        </pc:picChg>
        <pc:picChg chg="add del mod">
          <ac:chgData name="Boban Srezovski" userId="d2c5dd452d77a740" providerId="LiveId" clId="{42695E88-2A98-48B6-BF0E-184E3EBA0CAD}" dt="2022-04-07T00:28:19.744" v="3436" actId="478"/>
          <ac:picMkLst>
            <pc:docMk/>
            <pc:sldMk cId="3079602845" sldId="883"/>
            <ac:picMk id="9" creationId="{42ECA11F-E9F4-4632-88BC-DE94B1D0BF0C}"/>
          </ac:picMkLst>
        </pc:picChg>
        <pc:picChg chg="add mod">
          <ac:chgData name="Boban Srezovski" userId="d2c5dd452d77a740" providerId="LiveId" clId="{42695E88-2A98-48B6-BF0E-184E3EBA0CAD}" dt="2022-04-07T00:28:31.174" v="3440" actId="1076"/>
          <ac:picMkLst>
            <pc:docMk/>
            <pc:sldMk cId="3079602845" sldId="883"/>
            <ac:picMk id="10" creationId="{8B3248E7-06B3-4CF3-8897-4A6EA85BC878}"/>
          </ac:picMkLst>
        </pc:picChg>
        <pc:picChg chg="del">
          <ac:chgData name="Boban Srezovski" userId="d2c5dd452d77a740" providerId="LiveId" clId="{42695E88-2A98-48B6-BF0E-184E3EBA0CAD}" dt="2022-04-07T00:27:40.870" v="3424" actId="478"/>
          <ac:picMkLst>
            <pc:docMk/>
            <pc:sldMk cId="3079602845" sldId="883"/>
            <ac:picMk id="12" creationId="{62A73934-2307-4F64-AEC0-3E196A052813}"/>
          </ac:picMkLst>
        </pc:picChg>
      </pc:sldChg>
      <pc:sldChg chg="modSp add mod">
        <pc:chgData name="Boban Srezovski" userId="d2c5dd452d77a740" providerId="LiveId" clId="{42695E88-2A98-48B6-BF0E-184E3EBA0CAD}" dt="2022-04-07T00:29:33.765" v="3493" actId="27636"/>
        <pc:sldMkLst>
          <pc:docMk/>
          <pc:sldMk cId="3590047594" sldId="884"/>
        </pc:sldMkLst>
        <pc:spChg chg="mod">
          <ac:chgData name="Boban Srezovski" userId="d2c5dd452d77a740" providerId="LiveId" clId="{42695E88-2A98-48B6-BF0E-184E3EBA0CAD}" dt="2022-04-07T00:29:33.765" v="3493" actId="27636"/>
          <ac:spMkLst>
            <pc:docMk/>
            <pc:sldMk cId="3590047594" sldId="884"/>
            <ac:spMk id="3" creationId="{052A4E05-499D-46CB-96F6-F0F50D1C4420}"/>
          </ac:spMkLst>
        </pc:spChg>
      </pc:sldChg>
      <pc:sldChg chg="modSp add mod">
        <pc:chgData name="Boban Srezovski" userId="d2c5dd452d77a740" providerId="LiveId" clId="{42695E88-2A98-48B6-BF0E-184E3EBA0CAD}" dt="2022-04-07T00:34:42.955" v="3597"/>
        <pc:sldMkLst>
          <pc:docMk/>
          <pc:sldMk cId="3341713858" sldId="885"/>
        </pc:sldMkLst>
        <pc:spChg chg="mod">
          <ac:chgData name="Boban Srezovski" userId="d2c5dd452d77a740" providerId="LiveId" clId="{42695E88-2A98-48B6-BF0E-184E3EBA0CAD}" dt="2022-04-07T00:34:42.955" v="3597"/>
          <ac:spMkLst>
            <pc:docMk/>
            <pc:sldMk cId="3341713858" sldId="885"/>
            <ac:spMk id="2" creationId="{C31B0487-F899-4402-9834-15BCE9F48905}"/>
          </ac:spMkLst>
        </pc:spChg>
        <pc:spChg chg="mod">
          <ac:chgData name="Boban Srezovski" userId="d2c5dd452d77a740" providerId="LiveId" clId="{42695E88-2A98-48B6-BF0E-184E3EBA0CAD}" dt="2022-04-07T00:34:19.857" v="3593" actId="27636"/>
          <ac:spMkLst>
            <pc:docMk/>
            <pc:sldMk cId="3341713858" sldId="885"/>
            <ac:spMk id="3" creationId="{052A4E05-499D-46CB-96F6-F0F50D1C4420}"/>
          </ac:spMkLst>
        </pc:spChg>
      </pc:sldChg>
      <pc:sldChg chg="modSp add mod">
        <pc:chgData name="Boban Srezovski" userId="d2c5dd452d77a740" providerId="LiveId" clId="{42695E88-2A98-48B6-BF0E-184E3EBA0CAD}" dt="2022-04-07T00:39:00.259" v="3702" actId="27636"/>
        <pc:sldMkLst>
          <pc:docMk/>
          <pc:sldMk cId="2641983683" sldId="886"/>
        </pc:sldMkLst>
        <pc:spChg chg="mod">
          <ac:chgData name="Boban Srezovski" userId="d2c5dd452d77a740" providerId="LiveId" clId="{42695E88-2A98-48B6-BF0E-184E3EBA0CAD}" dt="2022-04-07T00:39:00.259" v="3702" actId="27636"/>
          <ac:spMkLst>
            <pc:docMk/>
            <pc:sldMk cId="2641983683" sldId="886"/>
            <ac:spMk id="3" creationId="{04DEE014-7AF1-4F36-8CA3-47B1FE6D0365}"/>
          </ac:spMkLst>
        </pc:spChg>
      </pc:sldChg>
      <pc:sldChg chg="modSp add mod">
        <pc:chgData name="Boban Srezovski" userId="d2c5dd452d77a740" providerId="LiveId" clId="{42695E88-2A98-48B6-BF0E-184E3EBA0CAD}" dt="2022-04-07T00:39:09.265" v="3704" actId="27636"/>
        <pc:sldMkLst>
          <pc:docMk/>
          <pc:sldMk cId="689765463" sldId="887"/>
        </pc:sldMkLst>
        <pc:spChg chg="mod">
          <ac:chgData name="Boban Srezovski" userId="d2c5dd452d77a740" providerId="LiveId" clId="{42695E88-2A98-48B6-BF0E-184E3EBA0CAD}" dt="2022-04-07T00:39:09.265" v="3704" actId="27636"/>
          <ac:spMkLst>
            <pc:docMk/>
            <pc:sldMk cId="689765463" sldId="887"/>
            <ac:spMk id="3" creationId="{04DEE014-7AF1-4F36-8CA3-47B1FE6D0365}"/>
          </ac:spMkLst>
        </pc:spChg>
      </pc:sldChg>
    </pc:docChg>
  </pc:docChgLst>
  <pc:docChgLst>
    <pc:chgData name="Boban Srezovski" userId="d2c5dd452d77a740" providerId="LiveId" clId="{5B840934-23B6-4FEF-B107-4A015C581E51}"/>
    <pc:docChg chg="custSel modSld">
      <pc:chgData name="Boban Srezovski" userId="d2c5dd452d77a740" providerId="LiveId" clId="{5B840934-23B6-4FEF-B107-4A015C581E51}" dt="2023-02-05T16:08:36.109" v="1"/>
      <pc:docMkLst>
        <pc:docMk/>
      </pc:docMkLst>
      <pc:sldChg chg="addSp delSp modSp mod">
        <pc:chgData name="Boban Srezovski" userId="d2c5dd452d77a740" providerId="LiveId" clId="{5B840934-23B6-4FEF-B107-4A015C581E51}" dt="2023-02-05T16:08:36.109" v="1"/>
        <pc:sldMkLst>
          <pc:docMk/>
          <pc:sldMk cId="4120532793" sldId="269"/>
        </pc:sldMkLst>
        <pc:picChg chg="add mod">
          <ac:chgData name="Boban Srezovski" userId="d2c5dd452d77a740" providerId="LiveId" clId="{5B840934-23B6-4FEF-B107-4A015C581E51}" dt="2023-02-05T16:08:36.109" v="1"/>
          <ac:picMkLst>
            <pc:docMk/>
            <pc:sldMk cId="4120532793" sldId="269"/>
            <ac:picMk id="5" creationId="{F2DEB7D7-1BC5-4624-8281-00737EBDDA9F}"/>
          </ac:picMkLst>
        </pc:picChg>
        <pc:picChg chg="del">
          <ac:chgData name="Boban Srezovski" userId="d2c5dd452d77a740" providerId="LiveId" clId="{5B840934-23B6-4FEF-B107-4A015C581E51}" dt="2023-02-05T16:08:35.952" v="0" actId="478"/>
          <ac:picMkLst>
            <pc:docMk/>
            <pc:sldMk cId="4120532793" sldId="269"/>
            <ac:picMk id="11" creationId="{6B4B924C-694C-4813-89BB-32F7E9F985FE}"/>
          </ac:picMkLst>
        </pc:picChg>
      </pc:sldChg>
    </pc:docChg>
  </pc:docChgLst>
  <pc:docChgLst>
    <pc:chgData name="Boban Srezovski" userId="d2c5dd452d77a740" providerId="LiveId" clId="{1135FF8D-B992-4236-9A16-49B472A41456}"/>
    <pc:docChg chg="undo custSel addSld delSld modSld sldOrd addSection delSection modSection">
      <pc:chgData name="Boban Srezovski" userId="d2c5dd452d77a740" providerId="LiveId" clId="{1135FF8D-B992-4236-9A16-49B472A41456}" dt="2022-03-16T09:50:25.973" v="2069" actId="20577"/>
      <pc:docMkLst>
        <pc:docMk/>
      </pc:docMkLst>
      <pc:sldChg chg="modSp mod">
        <pc:chgData name="Boban Srezovski" userId="d2c5dd452d77a740" providerId="LiveId" clId="{1135FF8D-B992-4236-9A16-49B472A41456}" dt="2022-03-08T16:32:25.198" v="10" actId="27636"/>
        <pc:sldMkLst>
          <pc:docMk/>
          <pc:sldMk cId="4120532793" sldId="269"/>
        </pc:sldMkLst>
        <pc:spChg chg="mod">
          <ac:chgData name="Boban Srezovski" userId="d2c5dd452d77a740" providerId="LiveId" clId="{1135FF8D-B992-4236-9A16-49B472A41456}" dt="2022-03-08T16:32:09.623" v="2"/>
          <ac:spMkLst>
            <pc:docMk/>
            <pc:sldMk cId="4120532793" sldId="269"/>
            <ac:spMk id="2" creationId="{D6A451ED-E201-46BE-B207-BB09860B7F38}"/>
          </ac:spMkLst>
        </pc:spChg>
        <pc:spChg chg="mod">
          <ac:chgData name="Boban Srezovski" userId="d2c5dd452d77a740" providerId="LiveId" clId="{1135FF8D-B992-4236-9A16-49B472A41456}" dt="2022-03-08T16:32:25.198" v="10" actId="27636"/>
          <ac:spMkLst>
            <pc:docMk/>
            <pc:sldMk cId="4120532793" sldId="269"/>
            <ac:spMk id="3" creationId="{BF08F604-1036-4A25-AF00-D2712D8AFE4D}"/>
          </ac:spMkLst>
        </pc:spChg>
      </pc:sldChg>
      <pc:sldChg chg="modSp mod">
        <pc:chgData name="Boban Srezovski" userId="d2c5dd452d77a740" providerId="LiveId" clId="{1135FF8D-B992-4236-9A16-49B472A41456}" dt="2022-03-08T16:32:51.658" v="49" actId="6549"/>
        <pc:sldMkLst>
          <pc:docMk/>
          <pc:sldMk cId="337182121" sldId="375"/>
        </pc:sldMkLst>
        <pc:spChg chg="mod">
          <ac:chgData name="Boban Srezovski" userId="d2c5dd452d77a740" providerId="LiveId" clId="{1135FF8D-B992-4236-9A16-49B472A41456}" dt="2022-03-08T16:32:51.658" v="49" actId="6549"/>
          <ac:spMkLst>
            <pc:docMk/>
            <pc:sldMk cId="337182121" sldId="375"/>
            <ac:spMk id="3" creationId="{BC210D0D-C5CF-4691-A432-C0C9D3ADAB4B}"/>
          </ac:spMkLst>
        </pc:spChg>
      </pc:sldChg>
      <pc:sldChg chg="modSp mod">
        <pc:chgData name="Boban Srezovski" userId="d2c5dd452d77a740" providerId="LiveId" clId="{1135FF8D-B992-4236-9A16-49B472A41456}" dt="2022-03-08T16:33:33.316" v="82" actId="20577"/>
        <pc:sldMkLst>
          <pc:docMk/>
          <pc:sldMk cId="694927411" sldId="381"/>
        </pc:sldMkLst>
        <pc:spChg chg="mod">
          <ac:chgData name="Boban Srezovski" userId="d2c5dd452d77a740" providerId="LiveId" clId="{1135FF8D-B992-4236-9A16-49B472A41456}" dt="2022-03-08T16:32:59.591" v="52"/>
          <ac:spMkLst>
            <pc:docMk/>
            <pc:sldMk cId="694927411" sldId="381"/>
            <ac:spMk id="2" creationId="{B9D304D0-DEEC-45D5-9724-796AA4982A38}"/>
          </ac:spMkLst>
        </pc:spChg>
        <pc:spChg chg="mod">
          <ac:chgData name="Boban Srezovski" userId="d2c5dd452d77a740" providerId="LiveId" clId="{1135FF8D-B992-4236-9A16-49B472A41456}" dt="2022-03-08T16:33:33.316" v="82" actId="20577"/>
          <ac:spMkLst>
            <pc:docMk/>
            <pc:sldMk cId="694927411" sldId="381"/>
            <ac:spMk id="3" creationId="{7106CDAC-8D05-41FE-BA32-A7D942AF277E}"/>
          </ac:spMkLst>
        </pc:spChg>
      </pc:sldChg>
      <pc:sldChg chg="addSp delSp modSp mod">
        <pc:chgData name="Boban Srezovski" userId="d2c5dd452d77a740" providerId="LiveId" clId="{1135FF8D-B992-4236-9A16-49B472A41456}" dt="2022-03-08T16:34:17.419" v="115" actId="1076"/>
        <pc:sldMkLst>
          <pc:docMk/>
          <pc:sldMk cId="33089202" sldId="400"/>
        </pc:sldMkLst>
        <pc:spChg chg="mod">
          <ac:chgData name="Boban Srezovski" userId="d2c5dd452d77a740" providerId="LiveId" clId="{1135FF8D-B992-4236-9A16-49B472A41456}" dt="2022-03-08T16:33:46.646" v="85"/>
          <ac:spMkLst>
            <pc:docMk/>
            <pc:sldMk cId="33089202" sldId="400"/>
            <ac:spMk id="2" creationId="{4B53C54E-010F-411C-904E-076E27835FC0}"/>
          </ac:spMkLst>
        </pc:spChg>
        <pc:spChg chg="mod">
          <ac:chgData name="Boban Srezovski" userId="d2c5dd452d77a740" providerId="LiveId" clId="{1135FF8D-B992-4236-9A16-49B472A41456}" dt="2022-03-08T16:34:07.291" v="113" actId="6549"/>
          <ac:spMkLst>
            <pc:docMk/>
            <pc:sldMk cId="33089202" sldId="400"/>
            <ac:spMk id="3" creationId="{F748F006-25BC-4ED4-9484-0D62D1D00B06}"/>
          </ac:spMkLst>
        </pc:spChg>
        <pc:picChg chg="del">
          <ac:chgData name="Boban Srezovski" userId="d2c5dd452d77a740" providerId="LiveId" clId="{1135FF8D-B992-4236-9A16-49B472A41456}" dt="2022-03-08T16:33:53.835" v="87" actId="478"/>
          <ac:picMkLst>
            <pc:docMk/>
            <pc:sldMk cId="33089202" sldId="400"/>
            <ac:picMk id="5" creationId="{F3C28CCE-AB53-4926-9FDD-22498D346049}"/>
          </ac:picMkLst>
        </pc:picChg>
        <pc:picChg chg="add mod">
          <ac:chgData name="Boban Srezovski" userId="d2c5dd452d77a740" providerId="LiveId" clId="{1135FF8D-B992-4236-9A16-49B472A41456}" dt="2022-03-08T16:34:17.419" v="115" actId="1076"/>
          <ac:picMkLst>
            <pc:docMk/>
            <pc:sldMk cId="33089202" sldId="400"/>
            <ac:picMk id="6" creationId="{531EC6DD-04E5-48B8-809C-194A7904E260}"/>
          </ac:picMkLst>
        </pc:picChg>
      </pc:sldChg>
      <pc:sldChg chg="del">
        <pc:chgData name="Boban Srezovski" userId="d2c5dd452d77a740" providerId="LiveId" clId="{1135FF8D-B992-4236-9A16-49B472A41456}" dt="2022-03-08T16:34:24.450" v="116" actId="47"/>
        <pc:sldMkLst>
          <pc:docMk/>
          <pc:sldMk cId="654819145" sldId="401"/>
        </pc:sldMkLst>
      </pc:sldChg>
      <pc:sldChg chg="addSp delSp modSp mod">
        <pc:chgData name="Boban Srezovski" userId="d2c5dd452d77a740" providerId="LiveId" clId="{1135FF8D-B992-4236-9A16-49B472A41456}" dt="2022-03-08T16:35:41.281" v="167" actId="1076"/>
        <pc:sldMkLst>
          <pc:docMk/>
          <pc:sldMk cId="3570635793" sldId="402"/>
        </pc:sldMkLst>
        <pc:spChg chg="mod">
          <ac:chgData name="Boban Srezovski" userId="d2c5dd452d77a740" providerId="LiveId" clId="{1135FF8D-B992-4236-9A16-49B472A41456}" dt="2022-03-08T16:34:32.862" v="120"/>
          <ac:spMkLst>
            <pc:docMk/>
            <pc:sldMk cId="3570635793" sldId="402"/>
            <ac:spMk id="2" creationId="{7C6D2843-BF9F-4FE7-9A2E-C8A64C8FFA90}"/>
          </ac:spMkLst>
        </pc:spChg>
        <pc:spChg chg="mod">
          <ac:chgData name="Boban Srezovski" userId="d2c5dd452d77a740" providerId="LiveId" clId="{1135FF8D-B992-4236-9A16-49B472A41456}" dt="2022-03-08T16:35:37.723" v="166" actId="20577"/>
          <ac:spMkLst>
            <pc:docMk/>
            <pc:sldMk cId="3570635793" sldId="402"/>
            <ac:spMk id="3" creationId="{7191CFFF-53FD-4C64-9590-01216DEF2680}"/>
          </ac:spMkLst>
        </pc:spChg>
        <pc:picChg chg="del mod">
          <ac:chgData name="Boban Srezovski" userId="d2c5dd452d77a740" providerId="LiveId" clId="{1135FF8D-B992-4236-9A16-49B472A41456}" dt="2022-03-08T16:34:38.650" v="122" actId="478"/>
          <ac:picMkLst>
            <pc:docMk/>
            <pc:sldMk cId="3570635793" sldId="402"/>
            <ac:picMk id="5" creationId="{8F583611-54DB-4D53-BBC9-7A1F75A804A8}"/>
          </ac:picMkLst>
        </pc:picChg>
        <pc:picChg chg="add mod">
          <ac:chgData name="Boban Srezovski" userId="d2c5dd452d77a740" providerId="LiveId" clId="{1135FF8D-B992-4236-9A16-49B472A41456}" dt="2022-03-08T16:35:41.281" v="167" actId="1076"/>
          <ac:picMkLst>
            <pc:docMk/>
            <pc:sldMk cId="3570635793" sldId="402"/>
            <ac:picMk id="6" creationId="{2905E0CE-6A1C-4C10-9BBC-8541939C97D1}"/>
          </ac:picMkLst>
        </pc:picChg>
        <pc:picChg chg="del">
          <ac:chgData name="Boban Srezovski" userId="d2c5dd452d77a740" providerId="LiveId" clId="{1135FF8D-B992-4236-9A16-49B472A41456}" dt="2022-03-08T16:34:38.850" v="123" actId="478"/>
          <ac:picMkLst>
            <pc:docMk/>
            <pc:sldMk cId="3570635793" sldId="402"/>
            <ac:picMk id="8" creationId="{AD75EDD5-1AB8-4A82-975F-DC650F28050A}"/>
          </ac:picMkLst>
        </pc:picChg>
      </pc:sldChg>
      <pc:sldChg chg="addSp delSp modSp mod">
        <pc:chgData name="Boban Srezovski" userId="d2c5dd452d77a740" providerId="LiveId" clId="{1135FF8D-B992-4236-9A16-49B472A41456}" dt="2022-03-10T23:14:01.243" v="410" actId="14100"/>
        <pc:sldMkLst>
          <pc:docMk/>
          <pc:sldMk cId="1011314282" sldId="403"/>
        </pc:sldMkLst>
        <pc:spChg chg="mod">
          <ac:chgData name="Boban Srezovski" userId="d2c5dd452d77a740" providerId="LiveId" clId="{1135FF8D-B992-4236-9A16-49B472A41456}" dt="2022-03-10T23:13:09.318" v="379"/>
          <ac:spMkLst>
            <pc:docMk/>
            <pc:sldMk cId="1011314282" sldId="403"/>
            <ac:spMk id="2" creationId="{7C6D2843-BF9F-4FE7-9A2E-C8A64C8FFA90}"/>
          </ac:spMkLst>
        </pc:spChg>
        <pc:spChg chg="mod">
          <ac:chgData name="Boban Srezovski" userId="d2c5dd452d77a740" providerId="LiveId" clId="{1135FF8D-B992-4236-9A16-49B472A41456}" dt="2022-03-10T23:13:40.216" v="406" actId="255"/>
          <ac:spMkLst>
            <pc:docMk/>
            <pc:sldMk cId="1011314282" sldId="403"/>
            <ac:spMk id="3" creationId="{7191CFFF-53FD-4C64-9590-01216DEF2680}"/>
          </ac:spMkLst>
        </pc:spChg>
        <pc:spChg chg="del">
          <ac:chgData name="Boban Srezovski" userId="d2c5dd452d77a740" providerId="LiveId" clId="{1135FF8D-B992-4236-9A16-49B472A41456}" dt="2022-03-10T23:13:18.403" v="384" actId="478"/>
          <ac:spMkLst>
            <pc:docMk/>
            <pc:sldMk cId="1011314282" sldId="403"/>
            <ac:spMk id="8" creationId="{55D3C111-140E-428A-9270-04168C0B921A}"/>
          </ac:spMkLst>
        </pc:spChg>
        <pc:picChg chg="add mod">
          <ac:chgData name="Boban Srezovski" userId="d2c5dd452d77a740" providerId="LiveId" clId="{1135FF8D-B992-4236-9A16-49B472A41456}" dt="2022-03-10T23:14:01.243" v="410" actId="14100"/>
          <ac:picMkLst>
            <pc:docMk/>
            <pc:sldMk cId="1011314282" sldId="403"/>
            <ac:picMk id="5" creationId="{99BD5732-6790-4C2F-BC47-AD4236591B17}"/>
          </ac:picMkLst>
        </pc:picChg>
        <pc:picChg chg="del mod">
          <ac:chgData name="Boban Srezovski" userId="d2c5dd452d77a740" providerId="LiveId" clId="{1135FF8D-B992-4236-9A16-49B472A41456}" dt="2022-03-10T23:13:16.332" v="382" actId="478"/>
          <ac:picMkLst>
            <pc:docMk/>
            <pc:sldMk cId="1011314282" sldId="403"/>
            <ac:picMk id="6" creationId="{8CB69CBF-A2D7-4072-84FF-33A05B7EBCBE}"/>
          </ac:picMkLst>
        </pc:picChg>
        <pc:picChg chg="del">
          <ac:chgData name="Boban Srezovski" userId="d2c5dd452d77a740" providerId="LiveId" clId="{1135FF8D-B992-4236-9A16-49B472A41456}" dt="2022-03-10T23:13:17.252" v="383" actId="478"/>
          <ac:picMkLst>
            <pc:docMk/>
            <pc:sldMk cId="1011314282" sldId="403"/>
            <ac:picMk id="7" creationId="{F08A33FF-36E8-4F8B-9035-B17EECD29280}"/>
          </ac:picMkLst>
        </pc:picChg>
      </pc:sldChg>
      <pc:sldChg chg="addSp delSp modSp mod">
        <pc:chgData name="Boban Srezovski" userId="d2c5dd452d77a740" providerId="LiveId" clId="{1135FF8D-B992-4236-9A16-49B472A41456}" dt="2022-03-10T23:18:46.811" v="523" actId="1076"/>
        <pc:sldMkLst>
          <pc:docMk/>
          <pc:sldMk cId="2447118592" sldId="404"/>
        </pc:sldMkLst>
        <pc:spChg chg="mod">
          <ac:chgData name="Boban Srezovski" userId="d2c5dd452d77a740" providerId="LiveId" clId="{1135FF8D-B992-4236-9A16-49B472A41456}" dt="2022-03-10T23:16:23.688" v="480"/>
          <ac:spMkLst>
            <pc:docMk/>
            <pc:sldMk cId="2447118592" sldId="404"/>
            <ac:spMk id="2" creationId="{7C6D2843-BF9F-4FE7-9A2E-C8A64C8FFA90}"/>
          </ac:spMkLst>
        </pc:spChg>
        <pc:spChg chg="mod">
          <ac:chgData name="Boban Srezovski" userId="d2c5dd452d77a740" providerId="LiveId" clId="{1135FF8D-B992-4236-9A16-49B472A41456}" dt="2022-03-10T23:16:37.157" v="493" actId="6549"/>
          <ac:spMkLst>
            <pc:docMk/>
            <pc:sldMk cId="2447118592" sldId="404"/>
            <ac:spMk id="3" creationId="{7191CFFF-53FD-4C64-9590-01216DEF2680}"/>
          </ac:spMkLst>
        </pc:spChg>
        <pc:picChg chg="add mod modCrop">
          <ac:chgData name="Boban Srezovski" userId="d2c5dd452d77a740" providerId="LiveId" clId="{1135FF8D-B992-4236-9A16-49B472A41456}" dt="2022-03-10T23:18:46.811" v="523" actId="1076"/>
          <ac:picMkLst>
            <pc:docMk/>
            <pc:sldMk cId="2447118592" sldId="404"/>
            <ac:picMk id="5" creationId="{4DE06F12-A0AC-4827-98B0-9660987E08E0}"/>
          </ac:picMkLst>
        </pc:picChg>
        <pc:picChg chg="del">
          <ac:chgData name="Boban Srezovski" userId="d2c5dd452d77a740" providerId="LiveId" clId="{1135FF8D-B992-4236-9A16-49B472A41456}" dt="2022-03-10T23:16:46.085" v="494" actId="478"/>
          <ac:picMkLst>
            <pc:docMk/>
            <pc:sldMk cId="2447118592" sldId="404"/>
            <ac:picMk id="6" creationId="{EF61FB96-6895-47FA-84F7-6C9462912E26}"/>
          </ac:picMkLst>
        </pc:picChg>
        <pc:picChg chg="add mod modCrop">
          <ac:chgData name="Boban Srezovski" userId="d2c5dd452d77a740" providerId="LiveId" clId="{1135FF8D-B992-4236-9A16-49B472A41456}" dt="2022-03-10T23:18:46.811" v="523" actId="1076"/>
          <ac:picMkLst>
            <pc:docMk/>
            <pc:sldMk cId="2447118592" sldId="404"/>
            <ac:picMk id="8" creationId="{427FB21B-CE17-4293-8A57-07A4603DA71E}"/>
          </ac:picMkLst>
        </pc:picChg>
      </pc:sldChg>
      <pc:sldChg chg="addSp delSp modSp mod">
        <pc:chgData name="Boban Srezovski" userId="d2c5dd452d77a740" providerId="LiveId" clId="{1135FF8D-B992-4236-9A16-49B472A41456}" dt="2022-03-10T23:20:36.081" v="524"/>
        <pc:sldMkLst>
          <pc:docMk/>
          <pc:sldMk cId="2586758603" sldId="405"/>
        </pc:sldMkLst>
        <pc:spChg chg="mod">
          <ac:chgData name="Boban Srezovski" userId="d2c5dd452d77a740" providerId="LiveId" clId="{1135FF8D-B992-4236-9A16-49B472A41456}" dt="2022-03-10T23:14:31.992" v="411"/>
          <ac:spMkLst>
            <pc:docMk/>
            <pc:sldMk cId="2586758603" sldId="405"/>
            <ac:spMk id="2" creationId="{7C6D2843-BF9F-4FE7-9A2E-C8A64C8FFA90}"/>
          </ac:spMkLst>
        </pc:spChg>
        <pc:spChg chg="mod">
          <ac:chgData name="Boban Srezovski" userId="d2c5dd452d77a740" providerId="LiveId" clId="{1135FF8D-B992-4236-9A16-49B472A41456}" dt="2022-03-10T23:20:36.081" v="524"/>
          <ac:spMkLst>
            <pc:docMk/>
            <pc:sldMk cId="2586758603" sldId="405"/>
            <ac:spMk id="3" creationId="{7191CFFF-53FD-4C64-9590-01216DEF2680}"/>
          </ac:spMkLst>
        </pc:spChg>
        <pc:spChg chg="add mod">
          <ac:chgData name="Boban Srezovski" userId="d2c5dd452d77a740" providerId="LiveId" clId="{1135FF8D-B992-4236-9A16-49B472A41456}" dt="2022-03-10T23:15:28.075" v="472" actId="1076"/>
          <ac:spMkLst>
            <pc:docMk/>
            <pc:sldMk cId="2586758603" sldId="405"/>
            <ac:spMk id="11" creationId="{FBAAC9E5-E703-4735-B232-38A42430AB76}"/>
          </ac:spMkLst>
        </pc:spChg>
        <pc:spChg chg="del">
          <ac:chgData name="Boban Srezovski" userId="d2c5dd452d77a740" providerId="LiveId" clId="{1135FF8D-B992-4236-9A16-49B472A41456}" dt="2022-03-10T23:15:12.195" v="464" actId="478"/>
          <ac:spMkLst>
            <pc:docMk/>
            <pc:sldMk cId="2586758603" sldId="405"/>
            <ac:spMk id="14" creationId="{F9036581-7A11-4AC5-B16D-768E6246744C}"/>
          </ac:spMkLst>
        </pc:spChg>
        <pc:picChg chg="add mod">
          <ac:chgData name="Boban Srezovski" userId="d2c5dd452d77a740" providerId="LiveId" clId="{1135FF8D-B992-4236-9A16-49B472A41456}" dt="2022-03-10T23:15:16.875" v="466" actId="1076"/>
          <ac:picMkLst>
            <pc:docMk/>
            <pc:sldMk cId="2586758603" sldId="405"/>
            <ac:picMk id="5" creationId="{E7784F9D-A92A-4169-88B4-13AD22E7EBFF}"/>
          </ac:picMkLst>
        </pc:picChg>
        <pc:picChg chg="del">
          <ac:chgData name="Boban Srezovski" userId="d2c5dd452d77a740" providerId="LiveId" clId="{1135FF8D-B992-4236-9A16-49B472A41456}" dt="2022-03-10T23:15:10.259" v="462" actId="478"/>
          <ac:picMkLst>
            <pc:docMk/>
            <pc:sldMk cId="2586758603" sldId="405"/>
            <ac:picMk id="10" creationId="{5973C70A-FD38-48B2-9C2D-2D077BE5F90F}"/>
          </ac:picMkLst>
        </pc:picChg>
        <pc:picChg chg="del">
          <ac:chgData name="Boban Srezovski" userId="d2c5dd452d77a740" providerId="LiveId" clId="{1135FF8D-B992-4236-9A16-49B472A41456}" dt="2022-03-10T23:15:11.316" v="463" actId="478"/>
          <ac:picMkLst>
            <pc:docMk/>
            <pc:sldMk cId="2586758603" sldId="405"/>
            <ac:picMk id="12" creationId="{29536314-DC53-40FF-821C-EE0FC354D1E2}"/>
          </ac:picMkLst>
        </pc:picChg>
      </pc:sldChg>
      <pc:sldChg chg="addSp delSp modSp mod">
        <pc:chgData name="Boban Srezovski" userId="d2c5dd452d77a740" providerId="LiveId" clId="{1135FF8D-B992-4236-9A16-49B472A41456}" dt="2022-03-10T23:25:18.754" v="585" actId="1076"/>
        <pc:sldMkLst>
          <pc:docMk/>
          <pc:sldMk cId="1470157071" sldId="406"/>
        </pc:sldMkLst>
        <pc:spChg chg="mod">
          <ac:chgData name="Boban Srezovski" userId="d2c5dd452d77a740" providerId="LiveId" clId="{1135FF8D-B992-4236-9A16-49B472A41456}" dt="2022-03-10T23:21:50.662" v="542"/>
          <ac:spMkLst>
            <pc:docMk/>
            <pc:sldMk cId="1470157071" sldId="406"/>
            <ac:spMk id="2" creationId="{5CEA75BC-051B-4517-B0C2-52748A9025EB}"/>
          </ac:spMkLst>
        </pc:spChg>
        <pc:spChg chg="mod">
          <ac:chgData name="Boban Srezovski" userId="d2c5dd452d77a740" providerId="LiveId" clId="{1135FF8D-B992-4236-9A16-49B472A41456}" dt="2022-03-10T23:25:11.739" v="584" actId="14100"/>
          <ac:spMkLst>
            <pc:docMk/>
            <pc:sldMk cId="1470157071" sldId="406"/>
            <ac:spMk id="3" creationId="{3A746977-C0C9-422D-A870-3763633BD0A4}"/>
          </ac:spMkLst>
        </pc:spChg>
        <pc:spChg chg="del">
          <ac:chgData name="Boban Srezovski" userId="d2c5dd452d77a740" providerId="LiveId" clId="{1135FF8D-B992-4236-9A16-49B472A41456}" dt="2022-03-10T23:21:58.403" v="545" actId="478"/>
          <ac:spMkLst>
            <pc:docMk/>
            <pc:sldMk cId="1470157071" sldId="406"/>
            <ac:spMk id="10" creationId="{81D6E275-EC4B-4D5B-895A-B7BA5BCB454D}"/>
          </ac:spMkLst>
        </pc:spChg>
        <pc:picChg chg="add mod">
          <ac:chgData name="Boban Srezovski" userId="d2c5dd452d77a740" providerId="LiveId" clId="{1135FF8D-B992-4236-9A16-49B472A41456}" dt="2022-03-10T23:25:18.754" v="585" actId="1076"/>
          <ac:picMkLst>
            <pc:docMk/>
            <pc:sldMk cId="1470157071" sldId="406"/>
            <ac:picMk id="5" creationId="{54B62157-878A-4083-948E-E8970C61B671}"/>
          </ac:picMkLst>
        </pc:picChg>
        <pc:picChg chg="del">
          <ac:chgData name="Boban Srezovski" userId="d2c5dd452d77a740" providerId="LiveId" clId="{1135FF8D-B992-4236-9A16-49B472A41456}" dt="2022-03-10T23:21:57.413" v="544" actId="478"/>
          <ac:picMkLst>
            <pc:docMk/>
            <pc:sldMk cId="1470157071" sldId="406"/>
            <ac:picMk id="6" creationId="{ADFA0D3F-99E4-465E-A633-C8F30C26B153}"/>
          </ac:picMkLst>
        </pc:picChg>
        <pc:picChg chg="add mod">
          <ac:chgData name="Boban Srezovski" userId="d2c5dd452d77a740" providerId="LiveId" clId="{1135FF8D-B992-4236-9A16-49B472A41456}" dt="2022-03-10T23:25:18.754" v="585" actId="1076"/>
          <ac:picMkLst>
            <pc:docMk/>
            <pc:sldMk cId="1470157071" sldId="406"/>
            <ac:picMk id="8" creationId="{5270E8C3-15FD-451B-823A-7DF7B278BF94}"/>
          </ac:picMkLst>
        </pc:picChg>
      </pc:sldChg>
      <pc:sldChg chg="addSp modSp mod">
        <pc:chgData name="Boban Srezovski" userId="d2c5dd452d77a740" providerId="LiveId" clId="{1135FF8D-B992-4236-9A16-49B472A41456}" dt="2022-03-10T23:30:00.963" v="687" actId="1076"/>
        <pc:sldMkLst>
          <pc:docMk/>
          <pc:sldMk cId="1075651231" sldId="407"/>
        </pc:sldMkLst>
        <pc:spChg chg="mod">
          <ac:chgData name="Boban Srezovski" userId="d2c5dd452d77a740" providerId="LiveId" clId="{1135FF8D-B992-4236-9A16-49B472A41456}" dt="2022-03-10T23:29:21.894" v="667"/>
          <ac:spMkLst>
            <pc:docMk/>
            <pc:sldMk cId="1075651231" sldId="407"/>
            <ac:spMk id="2" creationId="{6C12F824-9B84-4547-8076-0DEB9F46F7E4}"/>
          </ac:spMkLst>
        </pc:spChg>
        <pc:spChg chg="mod">
          <ac:chgData name="Boban Srezovski" userId="d2c5dd452d77a740" providerId="LiveId" clId="{1135FF8D-B992-4236-9A16-49B472A41456}" dt="2022-03-10T23:29:57.731" v="686" actId="20577"/>
          <ac:spMkLst>
            <pc:docMk/>
            <pc:sldMk cId="1075651231" sldId="407"/>
            <ac:spMk id="3" creationId="{C8DD4252-EF71-478F-843F-D8BCB3AAECFF}"/>
          </ac:spMkLst>
        </pc:spChg>
        <pc:picChg chg="add mod">
          <ac:chgData name="Boban Srezovski" userId="d2c5dd452d77a740" providerId="LiveId" clId="{1135FF8D-B992-4236-9A16-49B472A41456}" dt="2022-03-10T23:30:00.963" v="687" actId="1076"/>
          <ac:picMkLst>
            <pc:docMk/>
            <pc:sldMk cId="1075651231" sldId="407"/>
            <ac:picMk id="5" creationId="{CF068611-4A85-415E-B019-2964CF8B7856}"/>
          </ac:picMkLst>
        </pc:picChg>
      </pc:sldChg>
      <pc:sldChg chg="addSp modSp mod">
        <pc:chgData name="Boban Srezovski" userId="d2c5dd452d77a740" providerId="LiveId" clId="{1135FF8D-B992-4236-9A16-49B472A41456}" dt="2022-03-10T23:31:23.411" v="715" actId="1076"/>
        <pc:sldMkLst>
          <pc:docMk/>
          <pc:sldMk cId="1384360492" sldId="409"/>
        </pc:sldMkLst>
        <pc:spChg chg="mod">
          <ac:chgData name="Boban Srezovski" userId="d2c5dd452d77a740" providerId="LiveId" clId="{1135FF8D-B992-4236-9A16-49B472A41456}" dt="2022-03-10T23:30:15.703" v="694" actId="20577"/>
          <ac:spMkLst>
            <pc:docMk/>
            <pc:sldMk cId="1384360492" sldId="409"/>
            <ac:spMk id="2" creationId="{C9F86248-3367-41D1-8CBE-99F625F5DE90}"/>
          </ac:spMkLst>
        </pc:spChg>
        <pc:spChg chg="mod">
          <ac:chgData name="Boban Srezovski" userId="d2c5dd452d77a740" providerId="LiveId" clId="{1135FF8D-B992-4236-9A16-49B472A41456}" dt="2022-03-10T23:31:21.883" v="714" actId="14100"/>
          <ac:spMkLst>
            <pc:docMk/>
            <pc:sldMk cId="1384360492" sldId="409"/>
            <ac:spMk id="3" creationId="{552E5C53-782F-4C3A-9CF6-2C21BA863637}"/>
          </ac:spMkLst>
        </pc:spChg>
        <pc:spChg chg="add mod">
          <ac:chgData name="Boban Srezovski" userId="d2c5dd452d77a740" providerId="LiveId" clId="{1135FF8D-B992-4236-9A16-49B472A41456}" dt="2022-03-10T23:31:17.148" v="713" actId="1076"/>
          <ac:spMkLst>
            <pc:docMk/>
            <pc:sldMk cId="1384360492" sldId="409"/>
            <ac:spMk id="7" creationId="{54E2EB64-AA41-4420-94B7-3B214A6274F0}"/>
          </ac:spMkLst>
        </pc:spChg>
        <pc:picChg chg="add mod">
          <ac:chgData name="Boban Srezovski" userId="d2c5dd452d77a740" providerId="LiveId" clId="{1135FF8D-B992-4236-9A16-49B472A41456}" dt="2022-03-10T23:31:23.411" v="715" actId="1076"/>
          <ac:picMkLst>
            <pc:docMk/>
            <pc:sldMk cId="1384360492" sldId="409"/>
            <ac:picMk id="5" creationId="{62DF74FE-73DE-47F4-B3A5-E85419533E32}"/>
          </ac:picMkLst>
        </pc:picChg>
      </pc:sldChg>
      <pc:sldChg chg="delSp modSp mod">
        <pc:chgData name="Boban Srezovski" userId="d2c5dd452d77a740" providerId="LiveId" clId="{1135FF8D-B992-4236-9A16-49B472A41456}" dt="2022-03-10T23:42:47.980" v="848" actId="20577"/>
        <pc:sldMkLst>
          <pc:docMk/>
          <pc:sldMk cId="2248868909" sldId="410"/>
        </pc:sldMkLst>
        <pc:spChg chg="mod">
          <ac:chgData name="Boban Srezovski" userId="d2c5dd452d77a740" providerId="LiveId" clId="{1135FF8D-B992-4236-9A16-49B472A41456}" dt="2022-03-10T23:42:11.263" v="818"/>
          <ac:spMkLst>
            <pc:docMk/>
            <pc:sldMk cId="2248868909" sldId="410"/>
            <ac:spMk id="2" creationId="{C9F86248-3367-41D1-8CBE-99F625F5DE90}"/>
          </ac:spMkLst>
        </pc:spChg>
        <pc:spChg chg="mod">
          <ac:chgData name="Boban Srezovski" userId="d2c5dd452d77a740" providerId="LiveId" clId="{1135FF8D-B992-4236-9A16-49B472A41456}" dt="2022-03-10T23:42:47.980" v="848" actId="20577"/>
          <ac:spMkLst>
            <pc:docMk/>
            <pc:sldMk cId="2248868909" sldId="410"/>
            <ac:spMk id="3" creationId="{552E5C53-782F-4C3A-9CF6-2C21BA863637}"/>
          </ac:spMkLst>
        </pc:spChg>
        <pc:picChg chg="del">
          <ac:chgData name="Boban Srezovski" userId="d2c5dd452d77a740" providerId="LiveId" clId="{1135FF8D-B992-4236-9A16-49B472A41456}" dt="2022-03-10T23:42:27.971" v="828" actId="478"/>
          <ac:picMkLst>
            <pc:docMk/>
            <pc:sldMk cId="2248868909" sldId="410"/>
            <ac:picMk id="5" creationId="{5EFBE81F-9F6D-4635-AB3F-5F67DE2E0FEE}"/>
          </ac:picMkLst>
        </pc:picChg>
      </pc:sldChg>
      <pc:sldChg chg="del">
        <pc:chgData name="Boban Srezovski" userId="d2c5dd452d77a740" providerId="LiveId" clId="{1135FF8D-B992-4236-9A16-49B472A41456}" dt="2022-03-10T23:43:02.112" v="849" actId="47"/>
        <pc:sldMkLst>
          <pc:docMk/>
          <pc:sldMk cId="2957737723" sldId="411"/>
        </pc:sldMkLst>
      </pc:sldChg>
      <pc:sldChg chg="delSp modSp mod">
        <pc:chgData name="Boban Srezovski" userId="d2c5dd452d77a740" providerId="LiveId" clId="{1135FF8D-B992-4236-9A16-49B472A41456}" dt="2022-03-10T23:43:33.116" v="875" actId="242"/>
        <pc:sldMkLst>
          <pc:docMk/>
          <pc:sldMk cId="1440591897" sldId="412"/>
        </pc:sldMkLst>
        <pc:spChg chg="mod">
          <ac:chgData name="Boban Srezovski" userId="d2c5dd452d77a740" providerId="LiveId" clId="{1135FF8D-B992-4236-9A16-49B472A41456}" dt="2022-03-10T23:43:08.391" v="853"/>
          <ac:spMkLst>
            <pc:docMk/>
            <pc:sldMk cId="1440591897" sldId="412"/>
            <ac:spMk id="2" creationId="{9919E29B-1C8F-4C74-ABFE-0ABC24C3EDC2}"/>
          </ac:spMkLst>
        </pc:spChg>
        <pc:spChg chg="mod">
          <ac:chgData name="Boban Srezovski" userId="d2c5dd452d77a740" providerId="LiveId" clId="{1135FF8D-B992-4236-9A16-49B472A41456}" dt="2022-03-10T23:43:33.116" v="875" actId="242"/>
          <ac:spMkLst>
            <pc:docMk/>
            <pc:sldMk cId="1440591897" sldId="412"/>
            <ac:spMk id="3" creationId="{D12D863C-4280-4130-AB66-83408E1CAD2C}"/>
          </ac:spMkLst>
        </pc:spChg>
        <pc:picChg chg="del">
          <ac:chgData name="Boban Srezovski" userId="d2c5dd452d77a740" providerId="LiveId" clId="{1135FF8D-B992-4236-9A16-49B472A41456}" dt="2022-03-10T23:43:09.303" v="854" actId="478"/>
          <ac:picMkLst>
            <pc:docMk/>
            <pc:sldMk cId="1440591897" sldId="412"/>
            <ac:picMk id="6" creationId="{91AD474B-67EF-48DF-AB90-B2FF87C4DAA5}"/>
          </ac:picMkLst>
        </pc:picChg>
      </pc:sldChg>
      <pc:sldChg chg="addSp delSp modSp mod">
        <pc:chgData name="Boban Srezovski" userId="d2c5dd452d77a740" providerId="LiveId" clId="{1135FF8D-B992-4236-9A16-49B472A41456}" dt="2022-03-10T23:50:19.619" v="976" actId="1076"/>
        <pc:sldMkLst>
          <pc:docMk/>
          <pc:sldMk cId="2817901728" sldId="413"/>
        </pc:sldMkLst>
        <pc:spChg chg="add mod">
          <ac:chgData name="Boban Srezovski" userId="d2c5dd452d77a740" providerId="LiveId" clId="{1135FF8D-B992-4236-9A16-49B472A41456}" dt="2022-03-10T23:49:58.100" v="966" actId="14100"/>
          <ac:spMkLst>
            <pc:docMk/>
            <pc:sldMk cId="2817901728" sldId="413"/>
            <ac:spMk id="4" creationId="{B0DB11E7-9ADB-49F1-9E26-15D4D9DC8D87}"/>
          </ac:spMkLst>
        </pc:spChg>
        <pc:spChg chg="del mod">
          <ac:chgData name="Boban Srezovski" userId="d2c5dd452d77a740" providerId="LiveId" clId="{1135FF8D-B992-4236-9A16-49B472A41456}" dt="2022-03-10T23:49:44.656" v="953" actId="478"/>
          <ac:spMkLst>
            <pc:docMk/>
            <pc:sldMk cId="2817901728" sldId="413"/>
            <ac:spMk id="5" creationId="{DF794377-96CD-42A3-9933-462D2D96582A}"/>
          </ac:spMkLst>
        </pc:spChg>
        <pc:spChg chg="add mod">
          <ac:chgData name="Boban Srezovski" userId="d2c5dd452d77a740" providerId="LiveId" clId="{1135FF8D-B992-4236-9A16-49B472A41456}" dt="2022-03-10T23:50:19.619" v="976" actId="1076"/>
          <ac:spMkLst>
            <pc:docMk/>
            <pc:sldMk cId="2817901728" sldId="413"/>
            <ac:spMk id="9" creationId="{6ED547FB-8854-4DE3-BE73-BA28692C1D7E}"/>
          </ac:spMkLst>
        </pc:spChg>
        <pc:picChg chg="add mod">
          <ac:chgData name="Boban Srezovski" userId="d2c5dd452d77a740" providerId="LiveId" clId="{1135FF8D-B992-4236-9A16-49B472A41456}" dt="2022-03-10T23:50:04.010" v="970" actId="1076"/>
          <ac:picMkLst>
            <pc:docMk/>
            <pc:sldMk cId="2817901728" sldId="413"/>
            <ac:picMk id="7" creationId="{C3C32C96-4925-4EDB-9A81-D47F0C1A6AA4}"/>
          </ac:picMkLst>
        </pc:picChg>
      </pc:sldChg>
      <pc:sldChg chg="del">
        <pc:chgData name="Boban Srezovski" userId="d2c5dd452d77a740" providerId="LiveId" clId="{1135FF8D-B992-4236-9A16-49B472A41456}" dt="2022-03-10T23:50:43.800" v="977" actId="47"/>
        <pc:sldMkLst>
          <pc:docMk/>
          <pc:sldMk cId="2765392305" sldId="414"/>
        </pc:sldMkLst>
      </pc:sldChg>
      <pc:sldChg chg="addSp delSp modSp mod">
        <pc:chgData name="Boban Srezovski" userId="d2c5dd452d77a740" providerId="LiveId" clId="{1135FF8D-B992-4236-9A16-49B472A41456}" dt="2022-03-10T23:51:25.986" v="998" actId="1076"/>
        <pc:sldMkLst>
          <pc:docMk/>
          <pc:sldMk cId="1045791783" sldId="415"/>
        </pc:sldMkLst>
        <pc:spChg chg="mod">
          <ac:chgData name="Boban Srezovski" userId="d2c5dd452d77a740" providerId="LiveId" clId="{1135FF8D-B992-4236-9A16-49B472A41456}" dt="2022-03-10T23:50:50.623" v="981"/>
          <ac:spMkLst>
            <pc:docMk/>
            <pc:sldMk cId="1045791783" sldId="415"/>
            <ac:spMk id="2" creationId="{FB694F89-0A19-407F-B872-95A582762C20}"/>
          </ac:spMkLst>
        </pc:spChg>
        <pc:spChg chg="mod">
          <ac:chgData name="Boban Srezovski" userId="d2c5dd452d77a740" providerId="LiveId" clId="{1135FF8D-B992-4236-9A16-49B472A41456}" dt="2022-03-10T23:51:24.211" v="997" actId="14100"/>
          <ac:spMkLst>
            <pc:docMk/>
            <pc:sldMk cId="1045791783" sldId="415"/>
            <ac:spMk id="3" creationId="{C2F0F815-22CC-4D71-AA71-74332432CFD7}"/>
          </ac:spMkLst>
        </pc:spChg>
        <pc:picChg chg="add mod">
          <ac:chgData name="Boban Srezovski" userId="d2c5dd452d77a740" providerId="LiveId" clId="{1135FF8D-B992-4236-9A16-49B472A41456}" dt="2022-03-10T23:51:25.986" v="998" actId="1076"/>
          <ac:picMkLst>
            <pc:docMk/>
            <pc:sldMk cId="1045791783" sldId="415"/>
            <ac:picMk id="5" creationId="{24470D29-E9B7-431B-8251-85150ED6FEBF}"/>
          </ac:picMkLst>
        </pc:picChg>
        <pc:picChg chg="del">
          <ac:chgData name="Boban Srezovski" userId="d2c5dd452d77a740" providerId="LiveId" clId="{1135FF8D-B992-4236-9A16-49B472A41456}" dt="2022-03-10T23:51:00.956" v="992" actId="478"/>
          <ac:picMkLst>
            <pc:docMk/>
            <pc:sldMk cId="1045791783" sldId="415"/>
            <ac:picMk id="6" creationId="{BA4CEDFC-3B5E-4A2F-838A-4FD878FFB0AC}"/>
          </ac:picMkLst>
        </pc:picChg>
      </pc:sldChg>
      <pc:sldChg chg="addSp delSp modSp mod">
        <pc:chgData name="Boban Srezovski" userId="d2c5dd452d77a740" providerId="LiveId" clId="{1135FF8D-B992-4236-9A16-49B472A41456}" dt="2022-03-10T23:52:10.891" v="1017" actId="1076"/>
        <pc:sldMkLst>
          <pc:docMk/>
          <pc:sldMk cId="2247424491" sldId="416"/>
        </pc:sldMkLst>
        <pc:spChg chg="mod">
          <ac:chgData name="Boban Srezovski" userId="d2c5dd452d77a740" providerId="LiveId" clId="{1135FF8D-B992-4236-9A16-49B472A41456}" dt="2022-03-10T23:51:54.444" v="1009" actId="20577"/>
          <ac:spMkLst>
            <pc:docMk/>
            <pc:sldMk cId="2247424491" sldId="416"/>
            <ac:spMk id="3" creationId="{C2F0F815-22CC-4D71-AA71-74332432CFD7}"/>
          </ac:spMkLst>
        </pc:spChg>
        <pc:spChg chg="add mod">
          <ac:chgData name="Boban Srezovski" userId="d2c5dd452d77a740" providerId="LiveId" clId="{1135FF8D-B992-4236-9A16-49B472A41456}" dt="2022-03-10T23:52:10.891" v="1017" actId="1076"/>
          <ac:spMkLst>
            <pc:docMk/>
            <pc:sldMk cId="2247424491" sldId="416"/>
            <ac:spMk id="8" creationId="{EC6A6799-5D04-4AE9-BDE3-AD4F152F4D44}"/>
          </ac:spMkLst>
        </pc:spChg>
        <pc:picChg chg="del">
          <ac:chgData name="Boban Srezovski" userId="d2c5dd452d77a740" providerId="LiveId" clId="{1135FF8D-B992-4236-9A16-49B472A41456}" dt="2022-03-10T23:51:42.804" v="1005" actId="478"/>
          <ac:picMkLst>
            <pc:docMk/>
            <pc:sldMk cId="2247424491" sldId="416"/>
            <ac:picMk id="5" creationId="{0717E79F-599E-4E85-BBC2-8B4C53FCB4E8}"/>
          </ac:picMkLst>
        </pc:picChg>
        <pc:picChg chg="add mod">
          <ac:chgData name="Boban Srezovski" userId="d2c5dd452d77a740" providerId="LiveId" clId="{1135FF8D-B992-4236-9A16-49B472A41456}" dt="2022-03-10T23:51:58.923" v="1011" actId="1076"/>
          <ac:picMkLst>
            <pc:docMk/>
            <pc:sldMk cId="2247424491" sldId="416"/>
            <ac:picMk id="6" creationId="{DD6F7960-C440-4EEB-B9DC-5AEC48FF5EC7}"/>
          </ac:picMkLst>
        </pc:picChg>
      </pc:sldChg>
      <pc:sldChg chg="del">
        <pc:chgData name="Boban Srezovski" userId="d2c5dd452d77a740" providerId="LiveId" clId="{1135FF8D-B992-4236-9A16-49B472A41456}" dt="2022-03-10T23:52:17.725" v="1018" actId="47"/>
        <pc:sldMkLst>
          <pc:docMk/>
          <pc:sldMk cId="4246979113" sldId="417"/>
        </pc:sldMkLst>
      </pc:sldChg>
      <pc:sldChg chg="addSp delSp modSp mod">
        <pc:chgData name="Boban Srezovski" userId="d2c5dd452d77a740" providerId="LiveId" clId="{1135FF8D-B992-4236-9A16-49B472A41456}" dt="2022-03-10T23:53:48.418" v="1051" actId="1076"/>
        <pc:sldMkLst>
          <pc:docMk/>
          <pc:sldMk cId="1651756962" sldId="424"/>
        </pc:sldMkLst>
        <pc:spChg chg="mod">
          <ac:chgData name="Boban Srezovski" userId="d2c5dd452d77a740" providerId="LiveId" clId="{1135FF8D-B992-4236-9A16-49B472A41456}" dt="2022-03-10T23:52:26.751" v="1022"/>
          <ac:spMkLst>
            <pc:docMk/>
            <pc:sldMk cId="1651756962" sldId="424"/>
            <ac:spMk id="2" creationId="{77FDE43E-1B52-472E-94C7-B4802721EEDF}"/>
          </ac:spMkLst>
        </pc:spChg>
        <pc:spChg chg="mod">
          <ac:chgData name="Boban Srezovski" userId="d2c5dd452d77a740" providerId="LiveId" clId="{1135FF8D-B992-4236-9A16-49B472A41456}" dt="2022-03-10T23:53:45.507" v="1050" actId="14100"/>
          <ac:spMkLst>
            <pc:docMk/>
            <pc:sldMk cId="1651756962" sldId="424"/>
            <ac:spMk id="3" creationId="{96F7E3D5-7EDB-43E2-884B-A6B36FBD71DA}"/>
          </ac:spMkLst>
        </pc:spChg>
        <pc:picChg chg="del">
          <ac:chgData name="Boban Srezovski" userId="d2c5dd452d77a740" providerId="LiveId" clId="{1135FF8D-B992-4236-9A16-49B472A41456}" dt="2022-03-10T23:52:34.333" v="1025" actId="478"/>
          <ac:picMkLst>
            <pc:docMk/>
            <pc:sldMk cId="1651756962" sldId="424"/>
            <ac:picMk id="5" creationId="{04880E23-96E4-4853-95E4-7BD393335FB6}"/>
          </ac:picMkLst>
        </pc:picChg>
        <pc:picChg chg="add mod">
          <ac:chgData name="Boban Srezovski" userId="d2c5dd452d77a740" providerId="LiveId" clId="{1135FF8D-B992-4236-9A16-49B472A41456}" dt="2022-03-10T23:53:48.418" v="1051" actId="1076"/>
          <ac:picMkLst>
            <pc:docMk/>
            <pc:sldMk cId="1651756962" sldId="424"/>
            <ac:picMk id="6" creationId="{262AB164-7799-4387-A723-5F830F14D380}"/>
          </ac:picMkLst>
        </pc:picChg>
      </pc:sldChg>
      <pc:sldChg chg="delSp modSp mod">
        <pc:chgData name="Boban Srezovski" userId="d2c5dd452d77a740" providerId="LiveId" clId="{1135FF8D-B992-4236-9A16-49B472A41456}" dt="2022-03-11T00:00:14.452" v="1154" actId="14100"/>
        <pc:sldMkLst>
          <pc:docMk/>
          <pc:sldMk cId="1000529401" sldId="428"/>
        </pc:sldMkLst>
        <pc:spChg chg="mod">
          <ac:chgData name="Boban Srezovski" userId="d2c5dd452d77a740" providerId="LiveId" clId="{1135FF8D-B992-4236-9A16-49B472A41456}" dt="2022-03-10T23:59:14.726" v="1111"/>
          <ac:spMkLst>
            <pc:docMk/>
            <pc:sldMk cId="1000529401" sldId="428"/>
            <ac:spMk id="2" creationId="{A9BE1B5B-12BE-42A9-83CF-DED06B560576}"/>
          </ac:spMkLst>
        </pc:spChg>
        <pc:spChg chg="mod">
          <ac:chgData name="Boban Srezovski" userId="d2c5dd452d77a740" providerId="LiveId" clId="{1135FF8D-B992-4236-9A16-49B472A41456}" dt="2022-03-11T00:00:14.452" v="1154" actId="14100"/>
          <ac:spMkLst>
            <pc:docMk/>
            <pc:sldMk cId="1000529401" sldId="428"/>
            <ac:spMk id="3" creationId="{43DC0B65-7E38-4B15-97C7-8B0B630C8DBD}"/>
          </ac:spMkLst>
        </pc:spChg>
        <pc:spChg chg="del">
          <ac:chgData name="Boban Srezovski" userId="d2c5dd452d77a740" providerId="LiveId" clId="{1135FF8D-B992-4236-9A16-49B472A41456}" dt="2022-03-10T23:59:24.805" v="1115" actId="478"/>
          <ac:spMkLst>
            <pc:docMk/>
            <pc:sldMk cId="1000529401" sldId="428"/>
            <ac:spMk id="8" creationId="{73D5C3E0-6292-4ACE-8B10-B2EC91CD4241}"/>
          </ac:spMkLst>
        </pc:spChg>
        <pc:picChg chg="del">
          <ac:chgData name="Boban Srezovski" userId="d2c5dd452d77a740" providerId="LiveId" clId="{1135FF8D-B992-4236-9A16-49B472A41456}" dt="2022-03-10T23:59:23.516" v="1114" actId="478"/>
          <ac:picMkLst>
            <pc:docMk/>
            <pc:sldMk cId="1000529401" sldId="428"/>
            <ac:picMk id="6" creationId="{36F5FDF5-3B18-4519-9886-06B7FBE87F32}"/>
          </ac:picMkLst>
        </pc:picChg>
      </pc:sldChg>
      <pc:sldChg chg="addSp delSp modSp mod">
        <pc:chgData name="Boban Srezovski" userId="d2c5dd452d77a740" providerId="LiveId" clId="{1135FF8D-B992-4236-9A16-49B472A41456}" dt="2022-03-11T00:01:37.771" v="1187" actId="242"/>
        <pc:sldMkLst>
          <pc:docMk/>
          <pc:sldMk cId="2303601437" sldId="433"/>
        </pc:sldMkLst>
        <pc:spChg chg="mod">
          <ac:chgData name="Boban Srezovski" userId="d2c5dd452d77a740" providerId="LiveId" clId="{1135FF8D-B992-4236-9A16-49B472A41456}" dt="2022-03-11T00:00:37.716" v="1161" actId="20577"/>
          <ac:spMkLst>
            <pc:docMk/>
            <pc:sldMk cId="2303601437" sldId="433"/>
            <ac:spMk id="2" creationId="{0EA78ED8-8612-4764-BE35-F00851278351}"/>
          </ac:spMkLst>
        </pc:spChg>
        <pc:spChg chg="mod">
          <ac:chgData name="Boban Srezovski" userId="d2c5dd452d77a740" providerId="LiveId" clId="{1135FF8D-B992-4236-9A16-49B472A41456}" dt="2022-03-11T00:01:37.771" v="1187" actId="242"/>
          <ac:spMkLst>
            <pc:docMk/>
            <pc:sldMk cId="2303601437" sldId="433"/>
            <ac:spMk id="3" creationId="{DD3ABBE7-9D21-4775-9CA0-5730E3461D89}"/>
          </ac:spMkLst>
        </pc:spChg>
        <pc:spChg chg="del">
          <ac:chgData name="Boban Srezovski" userId="d2c5dd452d77a740" providerId="LiveId" clId="{1135FF8D-B992-4236-9A16-49B472A41456}" dt="2022-03-11T00:00:41.661" v="1163" actId="478"/>
          <ac:spMkLst>
            <pc:docMk/>
            <pc:sldMk cId="2303601437" sldId="433"/>
            <ac:spMk id="7" creationId="{B19980CF-B03C-48F5-964A-80E79847A8D8}"/>
          </ac:spMkLst>
        </pc:spChg>
        <pc:spChg chg="add mod">
          <ac:chgData name="Boban Srezovski" userId="d2c5dd452d77a740" providerId="LiveId" clId="{1135FF8D-B992-4236-9A16-49B472A41456}" dt="2022-03-11T00:01:25.155" v="1184" actId="1076"/>
          <ac:spMkLst>
            <pc:docMk/>
            <pc:sldMk cId="2303601437" sldId="433"/>
            <ac:spMk id="9" creationId="{A8216A08-00C3-49B5-96EB-718B27438272}"/>
          </ac:spMkLst>
        </pc:spChg>
        <pc:picChg chg="del">
          <ac:chgData name="Boban Srezovski" userId="d2c5dd452d77a740" providerId="LiveId" clId="{1135FF8D-B992-4236-9A16-49B472A41456}" dt="2022-03-11T00:00:40.444" v="1162" actId="478"/>
          <ac:picMkLst>
            <pc:docMk/>
            <pc:sldMk cId="2303601437" sldId="433"/>
            <ac:picMk id="5" creationId="{846D31A7-C50D-4C11-BCEA-077608885952}"/>
          </ac:picMkLst>
        </pc:picChg>
        <pc:picChg chg="add mod">
          <ac:chgData name="Boban Srezovski" userId="d2c5dd452d77a740" providerId="LiveId" clId="{1135FF8D-B992-4236-9A16-49B472A41456}" dt="2022-03-11T00:01:28.387" v="1185" actId="1076"/>
          <ac:picMkLst>
            <pc:docMk/>
            <pc:sldMk cId="2303601437" sldId="433"/>
            <ac:picMk id="6" creationId="{6B516568-FA2C-4726-BD09-A218275D87E2}"/>
          </ac:picMkLst>
        </pc:picChg>
      </pc:sldChg>
      <pc:sldChg chg="addSp delSp modSp mod">
        <pc:chgData name="Boban Srezovski" userId="d2c5dd452d77a740" providerId="LiveId" clId="{1135FF8D-B992-4236-9A16-49B472A41456}" dt="2022-03-11T00:03:05.320" v="1201"/>
        <pc:sldMkLst>
          <pc:docMk/>
          <pc:sldMk cId="3956223254" sldId="434"/>
        </pc:sldMkLst>
        <pc:spChg chg="mod">
          <ac:chgData name="Boban Srezovski" userId="d2c5dd452d77a740" providerId="LiveId" clId="{1135FF8D-B992-4236-9A16-49B472A41456}" dt="2022-03-11T00:03:05.320" v="1201"/>
          <ac:spMkLst>
            <pc:docMk/>
            <pc:sldMk cId="3956223254" sldId="434"/>
            <ac:spMk id="2" creationId="{0EA78ED8-8612-4764-BE35-F00851278351}"/>
          </ac:spMkLst>
        </pc:spChg>
        <pc:spChg chg="mod">
          <ac:chgData name="Boban Srezovski" userId="d2c5dd452d77a740" providerId="LiveId" clId="{1135FF8D-B992-4236-9A16-49B472A41456}" dt="2022-03-11T00:02:47.275" v="1199" actId="242"/>
          <ac:spMkLst>
            <pc:docMk/>
            <pc:sldMk cId="3956223254" sldId="434"/>
            <ac:spMk id="3" creationId="{DD3ABBE7-9D21-4775-9CA0-5730E3461D89}"/>
          </ac:spMkLst>
        </pc:spChg>
        <pc:picChg chg="add mod">
          <ac:chgData name="Boban Srezovski" userId="d2c5dd452d77a740" providerId="LiveId" clId="{1135FF8D-B992-4236-9A16-49B472A41456}" dt="2022-03-11T00:02:52.812" v="1200" actId="14100"/>
          <ac:picMkLst>
            <pc:docMk/>
            <pc:sldMk cId="3956223254" sldId="434"/>
            <ac:picMk id="5" creationId="{E6C6322E-E482-4D21-96CF-0820EE740CB7}"/>
          </ac:picMkLst>
        </pc:picChg>
        <pc:picChg chg="del">
          <ac:chgData name="Boban Srezovski" userId="d2c5dd452d77a740" providerId="LiveId" clId="{1135FF8D-B992-4236-9A16-49B472A41456}" dt="2022-03-11T00:02:21.523" v="1193" actId="478"/>
          <ac:picMkLst>
            <pc:docMk/>
            <pc:sldMk cId="3956223254" sldId="434"/>
            <ac:picMk id="6" creationId="{D6D7DA9B-C3E6-47FE-8938-A69C5D68DD8E}"/>
          </ac:picMkLst>
        </pc:picChg>
      </pc:sldChg>
      <pc:sldChg chg="modSp mod">
        <pc:chgData name="Boban Srezovski" userId="d2c5dd452d77a740" providerId="LiveId" clId="{1135FF8D-B992-4236-9A16-49B472A41456}" dt="2022-03-11T00:48:49.015" v="2012" actId="20577"/>
        <pc:sldMkLst>
          <pc:docMk/>
          <pc:sldMk cId="31396738" sldId="435"/>
        </pc:sldMkLst>
        <pc:spChg chg="mod">
          <ac:chgData name="Boban Srezovski" userId="d2c5dd452d77a740" providerId="LiveId" clId="{1135FF8D-B992-4236-9A16-49B472A41456}" dt="2022-03-11T00:48:49.015" v="2012" actId="20577"/>
          <ac:spMkLst>
            <pc:docMk/>
            <pc:sldMk cId="31396738" sldId="435"/>
            <ac:spMk id="3" creationId="{C54D1EC5-AB79-4E7C-A1F0-91B329B0B026}"/>
          </ac:spMkLst>
        </pc:spChg>
      </pc:sldChg>
      <pc:sldChg chg="addSp delSp modSp mod">
        <pc:chgData name="Boban Srezovski" userId="d2c5dd452d77a740" providerId="LiveId" clId="{1135FF8D-B992-4236-9A16-49B472A41456}" dt="2022-03-08T16:39:45.165" v="249"/>
        <pc:sldMkLst>
          <pc:docMk/>
          <pc:sldMk cId="3067615491" sldId="436"/>
        </pc:sldMkLst>
        <pc:spChg chg="mod">
          <ac:chgData name="Boban Srezovski" userId="d2c5dd452d77a740" providerId="LiveId" clId="{1135FF8D-B992-4236-9A16-49B472A41456}" dt="2022-03-08T16:39:45.165" v="249"/>
          <ac:spMkLst>
            <pc:docMk/>
            <pc:sldMk cId="3067615491" sldId="436"/>
            <ac:spMk id="2" creationId="{7C6D2843-BF9F-4FE7-9A2E-C8A64C8FFA90}"/>
          </ac:spMkLst>
        </pc:spChg>
        <pc:spChg chg="mod">
          <ac:chgData name="Boban Srezovski" userId="d2c5dd452d77a740" providerId="LiveId" clId="{1135FF8D-B992-4236-9A16-49B472A41456}" dt="2022-03-08T16:36:28.220" v="196" actId="6549"/>
          <ac:spMkLst>
            <pc:docMk/>
            <pc:sldMk cId="3067615491" sldId="436"/>
            <ac:spMk id="3" creationId="{7191CFFF-53FD-4C64-9590-01216DEF2680}"/>
          </ac:spMkLst>
        </pc:spChg>
        <pc:spChg chg="del">
          <ac:chgData name="Boban Srezovski" userId="d2c5dd452d77a740" providerId="LiveId" clId="{1135FF8D-B992-4236-9A16-49B472A41456}" dt="2022-03-08T16:35:56.051" v="171" actId="478"/>
          <ac:spMkLst>
            <pc:docMk/>
            <pc:sldMk cId="3067615491" sldId="436"/>
            <ac:spMk id="9" creationId="{D2CA571A-27C5-4339-A6DC-326C2CADEA4F}"/>
          </ac:spMkLst>
        </pc:spChg>
        <pc:spChg chg="add mod">
          <ac:chgData name="Boban Srezovski" userId="d2c5dd452d77a740" providerId="LiveId" clId="{1135FF8D-B992-4236-9A16-49B472A41456}" dt="2022-03-08T16:36:10.034" v="178" actId="1076"/>
          <ac:spMkLst>
            <pc:docMk/>
            <pc:sldMk cId="3067615491" sldId="436"/>
            <ac:spMk id="10" creationId="{14DA1845-FBFC-4268-9392-CD8C4484D3EF}"/>
          </ac:spMkLst>
        </pc:spChg>
        <pc:picChg chg="add">
          <ac:chgData name="Boban Srezovski" userId="d2c5dd452d77a740" providerId="LiveId" clId="{1135FF8D-B992-4236-9A16-49B472A41456}" dt="2022-03-08T16:35:58.166" v="172" actId="22"/>
          <ac:picMkLst>
            <pc:docMk/>
            <pc:sldMk cId="3067615491" sldId="436"/>
            <ac:picMk id="5" creationId="{C27E82CE-4D5C-4E96-8AC0-87905BB11177}"/>
          </ac:picMkLst>
        </pc:picChg>
        <pc:picChg chg="del">
          <ac:chgData name="Boban Srezovski" userId="d2c5dd452d77a740" providerId="LiveId" clId="{1135FF8D-B992-4236-9A16-49B472A41456}" dt="2022-03-08T16:35:55.020" v="170" actId="478"/>
          <ac:picMkLst>
            <pc:docMk/>
            <pc:sldMk cId="3067615491" sldId="436"/>
            <ac:picMk id="6" creationId="{0B109EC2-42A2-419E-86C0-4D3F1EB74A70}"/>
          </ac:picMkLst>
        </pc:picChg>
        <pc:picChg chg="add mod">
          <ac:chgData name="Boban Srezovski" userId="d2c5dd452d77a740" providerId="LiveId" clId="{1135FF8D-B992-4236-9A16-49B472A41456}" dt="2022-03-08T16:36:40.241" v="198" actId="1076"/>
          <ac:picMkLst>
            <pc:docMk/>
            <pc:sldMk cId="3067615491" sldId="436"/>
            <ac:picMk id="11" creationId="{F73ABCCB-2983-4823-B650-008CFB8F5555}"/>
          </ac:picMkLst>
        </pc:picChg>
      </pc:sldChg>
      <pc:sldChg chg="del">
        <pc:chgData name="Boban Srezovski" userId="d2c5dd452d77a740" providerId="LiveId" clId="{1135FF8D-B992-4236-9A16-49B472A41456}" dt="2022-03-10T23:16:14.043" v="473" actId="47"/>
        <pc:sldMkLst>
          <pc:docMk/>
          <pc:sldMk cId="2899738228" sldId="437"/>
        </pc:sldMkLst>
      </pc:sldChg>
      <pc:sldChg chg="del">
        <pc:chgData name="Boban Srezovski" userId="d2c5dd452d77a740" providerId="LiveId" clId="{1135FF8D-B992-4236-9A16-49B472A41456}" dt="2022-03-10T23:16:14.741" v="474" actId="47"/>
        <pc:sldMkLst>
          <pc:docMk/>
          <pc:sldMk cId="1428958046" sldId="438"/>
        </pc:sldMkLst>
      </pc:sldChg>
      <pc:sldChg chg="del">
        <pc:chgData name="Boban Srezovski" userId="d2c5dd452d77a740" providerId="LiveId" clId="{1135FF8D-B992-4236-9A16-49B472A41456}" dt="2022-03-10T23:16:15.636" v="475" actId="47"/>
        <pc:sldMkLst>
          <pc:docMk/>
          <pc:sldMk cId="2496618219" sldId="439"/>
        </pc:sldMkLst>
      </pc:sldChg>
      <pc:sldChg chg="addSp delSp modSp mod">
        <pc:chgData name="Boban Srezovski" userId="d2c5dd452d77a740" providerId="LiveId" clId="{1135FF8D-B992-4236-9A16-49B472A41456}" dt="2022-03-10T23:21:27.299" v="537" actId="1076"/>
        <pc:sldMkLst>
          <pc:docMk/>
          <pc:sldMk cId="1417905435" sldId="440"/>
        </pc:sldMkLst>
        <pc:spChg chg="mod">
          <ac:chgData name="Boban Srezovski" userId="d2c5dd452d77a740" providerId="LiveId" clId="{1135FF8D-B992-4236-9A16-49B472A41456}" dt="2022-03-10T23:20:55.874" v="529" actId="27636"/>
          <ac:spMkLst>
            <pc:docMk/>
            <pc:sldMk cId="1417905435" sldId="440"/>
            <ac:spMk id="3" creationId="{7191CFFF-53FD-4C64-9590-01216DEF2680}"/>
          </ac:spMkLst>
        </pc:spChg>
        <pc:spChg chg="del mod">
          <ac:chgData name="Boban Srezovski" userId="d2c5dd452d77a740" providerId="LiveId" clId="{1135FF8D-B992-4236-9A16-49B472A41456}" dt="2022-03-10T23:20:54.302" v="527" actId="478"/>
          <ac:spMkLst>
            <pc:docMk/>
            <pc:sldMk cId="1417905435" sldId="440"/>
            <ac:spMk id="7" creationId="{59E01E35-85C0-4C99-8335-E093887A32AA}"/>
          </ac:spMkLst>
        </pc:spChg>
        <pc:spChg chg="add mod">
          <ac:chgData name="Boban Srezovski" userId="d2c5dd452d77a740" providerId="LiveId" clId="{1135FF8D-B992-4236-9A16-49B472A41456}" dt="2022-03-10T23:21:27.299" v="537" actId="1076"/>
          <ac:spMkLst>
            <pc:docMk/>
            <pc:sldMk cId="1417905435" sldId="440"/>
            <ac:spMk id="9" creationId="{C8A922FA-E8A7-4079-AEB3-594F44D1E891}"/>
          </ac:spMkLst>
        </pc:spChg>
        <pc:picChg chg="add mod">
          <ac:chgData name="Boban Srezovski" userId="d2c5dd452d77a740" providerId="LiveId" clId="{1135FF8D-B992-4236-9A16-49B472A41456}" dt="2022-03-10T23:21:01.651" v="531" actId="1076"/>
          <ac:picMkLst>
            <pc:docMk/>
            <pc:sldMk cId="1417905435" sldId="440"/>
            <ac:picMk id="5" creationId="{44FDB4E2-3575-4ACB-BC4A-5BA167359256}"/>
          </ac:picMkLst>
        </pc:picChg>
        <pc:picChg chg="del">
          <ac:chgData name="Boban Srezovski" userId="d2c5dd452d77a740" providerId="LiveId" clId="{1135FF8D-B992-4236-9A16-49B472A41456}" dt="2022-03-10T23:20:52.756" v="525" actId="478"/>
          <ac:picMkLst>
            <pc:docMk/>
            <pc:sldMk cId="1417905435" sldId="440"/>
            <ac:picMk id="8" creationId="{6EC127F6-89EF-4C8C-993B-227664668BD3}"/>
          </ac:picMkLst>
        </pc:picChg>
      </pc:sldChg>
      <pc:sldChg chg="del">
        <pc:chgData name="Boban Srezovski" userId="d2c5dd452d77a740" providerId="LiveId" clId="{1135FF8D-B992-4236-9A16-49B472A41456}" dt="2022-03-10T23:21:44.360" v="538" actId="47"/>
        <pc:sldMkLst>
          <pc:docMk/>
          <pc:sldMk cId="995599083" sldId="441"/>
        </pc:sldMkLst>
      </pc:sldChg>
      <pc:sldChg chg="del">
        <pc:chgData name="Boban Srezovski" userId="d2c5dd452d77a740" providerId="LiveId" clId="{1135FF8D-B992-4236-9A16-49B472A41456}" dt="2022-03-10T23:21:44.360" v="538" actId="47"/>
        <pc:sldMkLst>
          <pc:docMk/>
          <pc:sldMk cId="3494102444" sldId="442"/>
        </pc:sldMkLst>
      </pc:sldChg>
      <pc:sldChg chg="del">
        <pc:chgData name="Boban Srezovski" userId="d2c5dd452d77a740" providerId="LiveId" clId="{1135FF8D-B992-4236-9A16-49B472A41456}" dt="2022-03-10T23:21:44.360" v="538" actId="47"/>
        <pc:sldMkLst>
          <pc:docMk/>
          <pc:sldMk cId="3025880672" sldId="443"/>
        </pc:sldMkLst>
      </pc:sldChg>
      <pc:sldChg chg="del">
        <pc:chgData name="Boban Srezovski" userId="d2c5dd452d77a740" providerId="LiveId" clId="{1135FF8D-B992-4236-9A16-49B472A41456}" dt="2022-03-10T23:21:44.360" v="538" actId="47"/>
        <pc:sldMkLst>
          <pc:docMk/>
          <pc:sldMk cId="4074182089" sldId="444"/>
        </pc:sldMkLst>
      </pc:sldChg>
      <pc:sldChg chg="del">
        <pc:chgData name="Boban Srezovski" userId="d2c5dd452d77a740" providerId="LiveId" clId="{1135FF8D-B992-4236-9A16-49B472A41456}" dt="2022-03-10T23:21:44.360" v="538" actId="47"/>
        <pc:sldMkLst>
          <pc:docMk/>
          <pc:sldMk cId="3159512985" sldId="445"/>
        </pc:sldMkLst>
      </pc:sldChg>
      <pc:sldChg chg="del">
        <pc:chgData name="Boban Srezovski" userId="d2c5dd452d77a740" providerId="LiveId" clId="{1135FF8D-B992-4236-9A16-49B472A41456}" dt="2022-03-10T23:21:44.360" v="538" actId="47"/>
        <pc:sldMkLst>
          <pc:docMk/>
          <pc:sldMk cId="3573514917" sldId="446"/>
        </pc:sldMkLst>
      </pc:sldChg>
      <pc:sldChg chg="del">
        <pc:chgData name="Boban Srezovski" userId="d2c5dd452d77a740" providerId="LiveId" clId="{1135FF8D-B992-4236-9A16-49B472A41456}" dt="2022-03-10T23:21:44.360" v="538" actId="47"/>
        <pc:sldMkLst>
          <pc:docMk/>
          <pc:sldMk cId="1740286939" sldId="447"/>
        </pc:sldMkLst>
      </pc:sldChg>
      <pc:sldChg chg="del">
        <pc:chgData name="Boban Srezovski" userId="d2c5dd452d77a740" providerId="LiveId" clId="{1135FF8D-B992-4236-9A16-49B472A41456}" dt="2022-03-10T23:21:44.360" v="538" actId="47"/>
        <pc:sldMkLst>
          <pc:docMk/>
          <pc:sldMk cId="3388392974" sldId="448"/>
        </pc:sldMkLst>
      </pc:sldChg>
      <pc:sldChg chg="addSp delSp modSp mod">
        <pc:chgData name="Boban Srezovski" userId="d2c5dd452d77a740" providerId="LiveId" clId="{1135FF8D-B992-4236-9A16-49B472A41456}" dt="2022-03-10T23:26:12.127" v="601"/>
        <pc:sldMkLst>
          <pc:docMk/>
          <pc:sldMk cId="2497035069" sldId="449"/>
        </pc:sldMkLst>
        <pc:spChg chg="mod">
          <ac:chgData name="Boban Srezovski" userId="d2c5dd452d77a740" providerId="LiveId" clId="{1135FF8D-B992-4236-9A16-49B472A41456}" dt="2022-03-10T23:26:12.127" v="601"/>
          <ac:spMkLst>
            <pc:docMk/>
            <pc:sldMk cId="2497035069" sldId="449"/>
            <ac:spMk id="2" creationId="{5CEA75BC-051B-4517-B0C2-52748A9025EB}"/>
          </ac:spMkLst>
        </pc:spChg>
        <pc:spChg chg="mod">
          <ac:chgData name="Boban Srezovski" userId="d2c5dd452d77a740" providerId="LiveId" clId="{1135FF8D-B992-4236-9A16-49B472A41456}" dt="2022-03-10T23:26:02.548" v="600" actId="242"/>
          <ac:spMkLst>
            <pc:docMk/>
            <pc:sldMk cId="2497035069" sldId="449"/>
            <ac:spMk id="3" creationId="{3A746977-C0C9-422D-A870-3763633BD0A4}"/>
          </ac:spMkLst>
        </pc:spChg>
        <pc:spChg chg="add mod">
          <ac:chgData name="Boban Srezovski" userId="d2c5dd452d77a740" providerId="LiveId" clId="{1135FF8D-B992-4236-9A16-49B472A41456}" dt="2022-03-10T23:25:49.420" v="596" actId="1076"/>
          <ac:spMkLst>
            <pc:docMk/>
            <pc:sldMk cId="2497035069" sldId="449"/>
            <ac:spMk id="8" creationId="{15984212-B1EB-4F62-85EC-FEE87CBBF027}"/>
          </ac:spMkLst>
        </pc:spChg>
        <pc:picChg chg="del">
          <ac:chgData name="Boban Srezovski" userId="d2c5dd452d77a740" providerId="LiveId" clId="{1135FF8D-B992-4236-9A16-49B472A41456}" dt="2022-03-10T23:25:28.852" v="587" actId="478"/>
          <ac:picMkLst>
            <pc:docMk/>
            <pc:sldMk cId="2497035069" sldId="449"/>
            <ac:picMk id="5" creationId="{9C2A17C8-E775-4B88-ADE1-88FAA2736386}"/>
          </ac:picMkLst>
        </pc:picChg>
        <pc:picChg chg="add mod">
          <ac:chgData name="Boban Srezovski" userId="d2c5dd452d77a740" providerId="LiveId" clId="{1135FF8D-B992-4236-9A16-49B472A41456}" dt="2022-03-10T23:25:37.651" v="590" actId="1076"/>
          <ac:picMkLst>
            <pc:docMk/>
            <pc:sldMk cId="2497035069" sldId="449"/>
            <ac:picMk id="6" creationId="{63A288A1-22CF-4038-9A91-6CC36655E939}"/>
          </ac:picMkLst>
        </pc:picChg>
      </pc:sldChg>
      <pc:sldChg chg="addSp delSp modSp mod">
        <pc:chgData name="Boban Srezovski" userId="d2c5dd452d77a740" providerId="LiveId" clId="{1135FF8D-B992-4236-9A16-49B472A41456}" dt="2022-03-10T23:27:15.787" v="620" actId="1076"/>
        <pc:sldMkLst>
          <pc:docMk/>
          <pc:sldMk cId="73288427" sldId="450"/>
        </pc:sldMkLst>
        <pc:spChg chg="mod">
          <ac:chgData name="Boban Srezovski" userId="d2c5dd452d77a740" providerId="LiveId" clId="{1135FF8D-B992-4236-9A16-49B472A41456}" dt="2022-03-10T23:26:44.495" v="606"/>
          <ac:spMkLst>
            <pc:docMk/>
            <pc:sldMk cId="73288427" sldId="450"/>
            <ac:spMk id="2" creationId="{5CEA75BC-051B-4517-B0C2-52748A9025EB}"/>
          </ac:spMkLst>
        </pc:spChg>
        <pc:spChg chg="mod">
          <ac:chgData name="Boban Srezovski" userId="d2c5dd452d77a740" providerId="LiveId" clId="{1135FF8D-B992-4236-9A16-49B472A41456}" dt="2022-03-10T23:27:13.229" v="619" actId="6549"/>
          <ac:spMkLst>
            <pc:docMk/>
            <pc:sldMk cId="73288427" sldId="450"/>
            <ac:spMk id="3" creationId="{3A746977-C0C9-422D-A870-3763633BD0A4}"/>
          </ac:spMkLst>
        </pc:spChg>
        <pc:picChg chg="add mod">
          <ac:chgData name="Boban Srezovski" userId="d2c5dd452d77a740" providerId="LiveId" clId="{1135FF8D-B992-4236-9A16-49B472A41456}" dt="2022-03-10T23:27:15.787" v="620" actId="1076"/>
          <ac:picMkLst>
            <pc:docMk/>
            <pc:sldMk cId="73288427" sldId="450"/>
            <ac:picMk id="5" creationId="{CF65E297-3B23-4BF9-9184-8B204F403EEE}"/>
          </ac:picMkLst>
        </pc:picChg>
        <pc:picChg chg="del">
          <ac:chgData name="Boban Srezovski" userId="d2c5dd452d77a740" providerId="LiveId" clId="{1135FF8D-B992-4236-9A16-49B472A41456}" dt="2022-03-10T23:26:50.975" v="608" actId="478"/>
          <ac:picMkLst>
            <pc:docMk/>
            <pc:sldMk cId="73288427" sldId="450"/>
            <ac:picMk id="6" creationId="{CE67CADE-1F3D-41BB-9555-71A6BA24F826}"/>
          </ac:picMkLst>
        </pc:picChg>
      </pc:sldChg>
      <pc:sldChg chg="addSp delSp modSp mod">
        <pc:chgData name="Boban Srezovski" userId="d2c5dd452d77a740" providerId="LiveId" clId="{1135FF8D-B992-4236-9A16-49B472A41456}" dt="2022-03-10T23:29:05.594" v="662" actId="1076"/>
        <pc:sldMkLst>
          <pc:docMk/>
          <pc:sldMk cId="474867847" sldId="451"/>
        </pc:sldMkLst>
        <pc:spChg chg="mod">
          <ac:chgData name="Boban Srezovski" userId="d2c5dd452d77a740" providerId="LiveId" clId="{1135FF8D-B992-4236-9A16-49B472A41456}" dt="2022-03-10T23:27:22.063" v="621"/>
          <ac:spMkLst>
            <pc:docMk/>
            <pc:sldMk cId="474867847" sldId="451"/>
            <ac:spMk id="2" creationId="{5CEA75BC-051B-4517-B0C2-52748A9025EB}"/>
          </ac:spMkLst>
        </pc:spChg>
        <pc:spChg chg="mod">
          <ac:chgData name="Boban Srezovski" userId="d2c5dd452d77a740" providerId="LiveId" clId="{1135FF8D-B992-4236-9A16-49B472A41456}" dt="2022-03-10T23:28:45.972" v="654" actId="14100"/>
          <ac:spMkLst>
            <pc:docMk/>
            <pc:sldMk cId="474867847" sldId="451"/>
            <ac:spMk id="3" creationId="{3A746977-C0C9-422D-A870-3763633BD0A4}"/>
          </ac:spMkLst>
        </pc:spChg>
        <pc:spChg chg="add mod">
          <ac:chgData name="Boban Srezovski" userId="d2c5dd452d77a740" providerId="LiveId" clId="{1135FF8D-B992-4236-9A16-49B472A41456}" dt="2022-03-10T23:28:20.139" v="636" actId="1076"/>
          <ac:spMkLst>
            <pc:docMk/>
            <pc:sldMk cId="474867847" sldId="451"/>
            <ac:spMk id="8" creationId="{EC67915D-D453-46E2-855F-B0DAABDB92E7}"/>
          </ac:spMkLst>
        </pc:spChg>
        <pc:spChg chg="add mod">
          <ac:chgData name="Boban Srezovski" userId="d2c5dd452d77a740" providerId="LiveId" clId="{1135FF8D-B992-4236-9A16-49B472A41456}" dt="2022-03-10T23:29:05.594" v="662" actId="1076"/>
          <ac:spMkLst>
            <pc:docMk/>
            <pc:sldMk cId="474867847" sldId="451"/>
            <ac:spMk id="12" creationId="{9566D0DB-BB0B-4D97-B28A-09ABAD7A06AE}"/>
          </ac:spMkLst>
        </pc:spChg>
        <pc:picChg chg="del">
          <ac:chgData name="Boban Srezovski" userId="d2c5dd452d77a740" providerId="LiveId" clId="{1135FF8D-B992-4236-9A16-49B472A41456}" dt="2022-03-10T23:27:32.724" v="623" actId="478"/>
          <ac:picMkLst>
            <pc:docMk/>
            <pc:sldMk cId="474867847" sldId="451"/>
            <ac:picMk id="5" creationId="{E70DA8D4-CF45-4D13-AB18-FB9AD4E04702}"/>
          </ac:picMkLst>
        </pc:picChg>
        <pc:picChg chg="add mod">
          <ac:chgData name="Boban Srezovski" userId="d2c5dd452d77a740" providerId="LiveId" clId="{1135FF8D-B992-4236-9A16-49B472A41456}" dt="2022-03-10T23:28:09.659" v="630" actId="1076"/>
          <ac:picMkLst>
            <pc:docMk/>
            <pc:sldMk cId="474867847" sldId="451"/>
            <ac:picMk id="6" creationId="{819DD40D-287E-4814-ACCB-8AE2D5F769FE}"/>
          </ac:picMkLst>
        </pc:picChg>
        <pc:picChg chg="add mod">
          <ac:chgData name="Boban Srezovski" userId="d2c5dd452d77a740" providerId="LiveId" clId="{1135FF8D-B992-4236-9A16-49B472A41456}" dt="2022-03-10T23:28:51.843" v="656" actId="1076"/>
          <ac:picMkLst>
            <pc:docMk/>
            <pc:sldMk cId="474867847" sldId="451"/>
            <ac:picMk id="10" creationId="{E6986633-3E05-4B93-A249-F5FF23977056}"/>
          </ac:picMkLst>
        </pc:picChg>
      </pc:sldChg>
      <pc:sldChg chg="del">
        <pc:chgData name="Boban Srezovski" userId="d2c5dd452d77a740" providerId="LiveId" clId="{1135FF8D-B992-4236-9A16-49B472A41456}" dt="2022-03-10T23:29:15.362" v="663" actId="47"/>
        <pc:sldMkLst>
          <pc:docMk/>
          <pc:sldMk cId="1136285279" sldId="452"/>
        </pc:sldMkLst>
      </pc:sldChg>
      <pc:sldChg chg="del">
        <pc:chgData name="Boban Srezovski" userId="d2c5dd452d77a740" providerId="LiveId" clId="{1135FF8D-B992-4236-9A16-49B472A41456}" dt="2022-03-10T23:30:05.080" v="688" actId="47"/>
        <pc:sldMkLst>
          <pc:docMk/>
          <pc:sldMk cId="3574689367" sldId="453"/>
        </pc:sldMkLst>
      </pc:sldChg>
      <pc:sldChg chg="addSp delSp modSp mod">
        <pc:chgData name="Boban Srezovski" userId="d2c5dd452d77a740" providerId="LiveId" clId="{1135FF8D-B992-4236-9A16-49B472A41456}" dt="2022-03-10T23:48:05.701" v="942" actId="1076"/>
        <pc:sldMkLst>
          <pc:docMk/>
          <pc:sldMk cId="434208703" sldId="454"/>
        </pc:sldMkLst>
        <pc:spChg chg="mod">
          <ac:chgData name="Boban Srezovski" userId="d2c5dd452d77a740" providerId="LiveId" clId="{1135FF8D-B992-4236-9A16-49B472A41456}" dt="2022-03-10T23:43:51.596" v="876"/>
          <ac:spMkLst>
            <pc:docMk/>
            <pc:sldMk cId="434208703" sldId="454"/>
            <ac:spMk id="2" creationId="{9919E29B-1C8F-4C74-ABFE-0ABC24C3EDC2}"/>
          </ac:spMkLst>
        </pc:spChg>
        <pc:spChg chg="mod">
          <ac:chgData name="Boban Srezovski" userId="d2c5dd452d77a740" providerId="LiveId" clId="{1135FF8D-B992-4236-9A16-49B472A41456}" dt="2022-03-10T23:44:01.660" v="880" actId="6549"/>
          <ac:spMkLst>
            <pc:docMk/>
            <pc:sldMk cId="434208703" sldId="454"/>
            <ac:spMk id="3" creationId="{D12D863C-4280-4130-AB66-83408E1CAD2C}"/>
          </ac:spMkLst>
        </pc:spChg>
        <pc:spChg chg="add mod">
          <ac:chgData name="Boban Srezovski" userId="d2c5dd452d77a740" providerId="LiveId" clId="{1135FF8D-B992-4236-9A16-49B472A41456}" dt="2022-03-10T23:48:05.701" v="942" actId="1076"/>
          <ac:spMkLst>
            <pc:docMk/>
            <pc:sldMk cId="434208703" sldId="454"/>
            <ac:spMk id="7" creationId="{951431DA-55ED-4D1E-9578-F9C7ADE3D72F}"/>
          </ac:spMkLst>
        </pc:spChg>
        <pc:spChg chg="del">
          <ac:chgData name="Boban Srezovski" userId="d2c5dd452d77a740" providerId="LiveId" clId="{1135FF8D-B992-4236-9A16-49B472A41456}" dt="2022-03-10T23:44:05.182" v="883" actId="478"/>
          <ac:spMkLst>
            <pc:docMk/>
            <pc:sldMk cId="434208703" sldId="454"/>
            <ac:spMk id="10" creationId="{4456AA52-0ECF-4EB0-8938-2F0CEB639BD1}"/>
          </ac:spMkLst>
        </pc:spChg>
        <pc:picChg chg="del">
          <ac:chgData name="Boban Srezovski" userId="d2c5dd452d77a740" providerId="LiveId" clId="{1135FF8D-B992-4236-9A16-49B472A41456}" dt="2022-03-10T23:44:03.413" v="881" actId="478"/>
          <ac:picMkLst>
            <pc:docMk/>
            <pc:sldMk cId="434208703" sldId="454"/>
            <ac:picMk id="5" creationId="{6BFFBED4-C03D-4772-BD76-FCADD9B4740F}"/>
          </ac:picMkLst>
        </pc:picChg>
        <pc:picChg chg="add mod modCrop">
          <ac:chgData name="Boban Srezovski" userId="d2c5dd452d77a740" providerId="LiveId" clId="{1135FF8D-B992-4236-9A16-49B472A41456}" dt="2022-03-10T23:48:02.202" v="941" actId="1076"/>
          <ac:picMkLst>
            <pc:docMk/>
            <pc:sldMk cId="434208703" sldId="454"/>
            <ac:picMk id="6" creationId="{F7B97215-72DC-4E3F-B4E5-0A241B929022}"/>
          </ac:picMkLst>
        </pc:picChg>
        <pc:picChg chg="del">
          <ac:chgData name="Boban Srezovski" userId="d2c5dd452d77a740" providerId="LiveId" clId="{1135FF8D-B992-4236-9A16-49B472A41456}" dt="2022-03-10T23:44:04.109" v="882" actId="478"/>
          <ac:picMkLst>
            <pc:docMk/>
            <pc:sldMk cId="434208703" sldId="454"/>
            <ac:picMk id="8" creationId="{5725E6BF-BD29-4467-BDBB-11B8F78A2858}"/>
          </ac:picMkLst>
        </pc:picChg>
      </pc:sldChg>
      <pc:sldChg chg="del">
        <pc:chgData name="Boban Srezovski" userId="d2c5dd452d77a740" providerId="LiveId" clId="{1135FF8D-B992-4236-9A16-49B472A41456}" dt="2022-03-10T23:50:43.800" v="977" actId="47"/>
        <pc:sldMkLst>
          <pc:docMk/>
          <pc:sldMk cId="2581135498" sldId="455"/>
        </pc:sldMkLst>
      </pc:sldChg>
      <pc:sldChg chg="del">
        <pc:chgData name="Boban Srezovski" userId="d2c5dd452d77a740" providerId="LiveId" clId="{1135FF8D-B992-4236-9A16-49B472A41456}" dt="2022-03-10T23:50:43.800" v="977" actId="47"/>
        <pc:sldMkLst>
          <pc:docMk/>
          <pc:sldMk cId="1504198356" sldId="456"/>
        </pc:sldMkLst>
      </pc:sldChg>
      <pc:sldChg chg="del">
        <pc:chgData name="Boban Srezovski" userId="d2c5dd452d77a740" providerId="LiveId" clId="{1135FF8D-B992-4236-9A16-49B472A41456}" dt="2022-03-10T23:50:43.800" v="977" actId="47"/>
        <pc:sldMkLst>
          <pc:docMk/>
          <pc:sldMk cId="906983430" sldId="457"/>
        </pc:sldMkLst>
      </pc:sldChg>
      <pc:sldChg chg="del">
        <pc:chgData name="Boban Srezovski" userId="d2c5dd452d77a740" providerId="LiveId" clId="{1135FF8D-B992-4236-9A16-49B472A41456}" dt="2022-03-10T23:50:43.800" v="977" actId="47"/>
        <pc:sldMkLst>
          <pc:docMk/>
          <pc:sldMk cId="2915525660" sldId="458"/>
        </pc:sldMkLst>
      </pc:sldChg>
      <pc:sldChg chg="del">
        <pc:chgData name="Boban Srezovski" userId="d2c5dd452d77a740" providerId="LiveId" clId="{1135FF8D-B992-4236-9A16-49B472A41456}" dt="2022-03-10T23:50:43.800" v="977" actId="47"/>
        <pc:sldMkLst>
          <pc:docMk/>
          <pc:sldMk cId="3453040939" sldId="459"/>
        </pc:sldMkLst>
      </pc:sldChg>
      <pc:sldChg chg="addSp delSp modSp mod">
        <pc:chgData name="Boban Srezovski" userId="d2c5dd452d77a740" providerId="LiveId" clId="{1135FF8D-B992-4236-9A16-49B472A41456}" dt="2022-03-11T00:04:10.820" v="1233" actId="14100"/>
        <pc:sldMkLst>
          <pc:docMk/>
          <pc:sldMk cId="2334614360" sldId="460"/>
        </pc:sldMkLst>
        <pc:spChg chg="mod">
          <ac:chgData name="Boban Srezovski" userId="d2c5dd452d77a740" providerId="LiveId" clId="{1135FF8D-B992-4236-9A16-49B472A41456}" dt="2022-03-11T00:03:13.768" v="1202"/>
          <ac:spMkLst>
            <pc:docMk/>
            <pc:sldMk cId="2334614360" sldId="460"/>
            <ac:spMk id="2" creationId="{0EA78ED8-8612-4764-BE35-F00851278351}"/>
          </ac:spMkLst>
        </pc:spChg>
        <pc:spChg chg="mod">
          <ac:chgData name="Boban Srezovski" userId="d2c5dd452d77a740" providerId="LiveId" clId="{1135FF8D-B992-4236-9A16-49B472A41456}" dt="2022-03-11T00:04:10.820" v="1233" actId="14100"/>
          <ac:spMkLst>
            <pc:docMk/>
            <pc:sldMk cId="2334614360" sldId="460"/>
            <ac:spMk id="3" creationId="{DD3ABBE7-9D21-4775-9CA0-5730E3461D89}"/>
          </ac:spMkLst>
        </pc:spChg>
        <pc:picChg chg="del">
          <ac:chgData name="Boban Srezovski" userId="d2c5dd452d77a740" providerId="LiveId" clId="{1135FF8D-B992-4236-9A16-49B472A41456}" dt="2022-03-11T00:03:33.429" v="1213" actId="478"/>
          <ac:picMkLst>
            <pc:docMk/>
            <pc:sldMk cId="2334614360" sldId="460"/>
            <ac:picMk id="5" creationId="{E84F24FE-FE4C-4EC7-AEAB-D3279A6E1716}"/>
          </ac:picMkLst>
        </pc:picChg>
        <pc:picChg chg="add mod">
          <ac:chgData name="Boban Srezovski" userId="d2c5dd452d77a740" providerId="LiveId" clId="{1135FF8D-B992-4236-9A16-49B472A41456}" dt="2022-03-11T00:04:06.531" v="1232" actId="1076"/>
          <ac:picMkLst>
            <pc:docMk/>
            <pc:sldMk cId="2334614360" sldId="460"/>
            <ac:picMk id="6" creationId="{1B923F47-2DA4-4CCB-962A-E09F6192D4BC}"/>
          </ac:picMkLst>
        </pc:picChg>
        <pc:picChg chg="del">
          <ac:chgData name="Boban Srezovski" userId="d2c5dd452d77a740" providerId="LiveId" clId="{1135FF8D-B992-4236-9A16-49B472A41456}" dt="2022-03-11T00:03:33.191" v="1212" actId="478"/>
          <ac:picMkLst>
            <pc:docMk/>
            <pc:sldMk cId="2334614360" sldId="460"/>
            <ac:picMk id="8" creationId="{70808BAA-7C64-4C74-9F2D-F8909A2D0C67}"/>
          </ac:picMkLst>
        </pc:picChg>
      </pc:sldChg>
      <pc:sldChg chg="addSp delSp modSp mod">
        <pc:chgData name="Boban Srezovski" userId="d2c5dd452d77a740" providerId="LiveId" clId="{1135FF8D-B992-4236-9A16-49B472A41456}" dt="2022-03-11T00:06:07.987" v="1268" actId="1076"/>
        <pc:sldMkLst>
          <pc:docMk/>
          <pc:sldMk cId="1047280448" sldId="461"/>
        </pc:sldMkLst>
        <pc:spChg chg="mod">
          <ac:chgData name="Boban Srezovski" userId="d2c5dd452d77a740" providerId="LiveId" clId="{1135FF8D-B992-4236-9A16-49B472A41456}" dt="2022-03-11T00:04:38.519" v="1234"/>
          <ac:spMkLst>
            <pc:docMk/>
            <pc:sldMk cId="1047280448" sldId="461"/>
            <ac:spMk id="2" creationId="{0EA78ED8-8612-4764-BE35-F00851278351}"/>
          </ac:spMkLst>
        </pc:spChg>
        <pc:spChg chg="mod">
          <ac:chgData name="Boban Srezovski" userId="d2c5dd452d77a740" providerId="LiveId" clId="{1135FF8D-B992-4236-9A16-49B472A41456}" dt="2022-03-11T00:05:48.573" v="1265" actId="6549"/>
          <ac:spMkLst>
            <pc:docMk/>
            <pc:sldMk cId="1047280448" sldId="461"/>
            <ac:spMk id="3" creationId="{DD3ABBE7-9D21-4775-9CA0-5730E3461D89}"/>
          </ac:spMkLst>
        </pc:spChg>
        <pc:picChg chg="del">
          <ac:chgData name="Boban Srezovski" userId="d2c5dd452d77a740" providerId="LiveId" clId="{1135FF8D-B992-4236-9A16-49B472A41456}" dt="2022-03-11T00:04:54.836" v="1241" actId="478"/>
          <ac:picMkLst>
            <pc:docMk/>
            <pc:sldMk cId="1047280448" sldId="461"/>
            <ac:picMk id="5" creationId="{0B42BA72-B1D8-48AD-903F-4A3142E2EABB}"/>
          </ac:picMkLst>
        </pc:picChg>
        <pc:picChg chg="add mod modCrop">
          <ac:chgData name="Boban Srezovski" userId="d2c5dd452d77a740" providerId="LiveId" clId="{1135FF8D-B992-4236-9A16-49B472A41456}" dt="2022-03-11T00:05:30.875" v="1248" actId="1076"/>
          <ac:picMkLst>
            <pc:docMk/>
            <pc:sldMk cId="1047280448" sldId="461"/>
            <ac:picMk id="6" creationId="{1FA8F720-39D1-4ABB-B85A-9E9744567953}"/>
          </ac:picMkLst>
        </pc:picChg>
        <pc:picChg chg="add mod">
          <ac:chgData name="Boban Srezovski" userId="d2c5dd452d77a740" providerId="LiveId" clId="{1135FF8D-B992-4236-9A16-49B472A41456}" dt="2022-03-11T00:06:07.987" v="1268" actId="1076"/>
          <ac:picMkLst>
            <pc:docMk/>
            <pc:sldMk cId="1047280448" sldId="461"/>
            <ac:picMk id="8" creationId="{98905BE2-8649-4B93-A320-1311D627FA08}"/>
          </ac:picMkLst>
        </pc:picChg>
      </pc:sldChg>
      <pc:sldChg chg="addSp delSp modSp mod">
        <pc:chgData name="Boban Srezovski" userId="d2c5dd452d77a740" providerId="LiveId" clId="{1135FF8D-B992-4236-9A16-49B472A41456}" dt="2022-03-11T00:07:04.508" v="1277" actId="1076"/>
        <pc:sldMkLst>
          <pc:docMk/>
          <pc:sldMk cId="1651172099" sldId="462"/>
        </pc:sldMkLst>
        <pc:spChg chg="mod">
          <ac:chgData name="Boban Srezovski" userId="d2c5dd452d77a740" providerId="LiveId" clId="{1135FF8D-B992-4236-9A16-49B472A41456}" dt="2022-03-11T00:06:49.008" v="1270"/>
          <ac:spMkLst>
            <pc:docMk/>
            <pc:sldMk cId="1651172099" sldId="462"/>
            <ac:spMk id="2" creationId="{0EA78ED8-8612-4764-BE35-F00851278351}"/>
          </ac:spMkLst>
        </pc:spChg>
        <pc:spChg chg="mod">
          <ac:chgData name="Boban Srezovski" userId="d2c5dd452d77a740" providerId="LiveId" clId="{1135FF8D-B992-4236-9A16-49B472A41456}" dt="2022-03-11T00:06:54.717" v="1273" actId="6549"/>
          <ac:spMkLst>
            <pc:docMk/>
            <pc:sldMk cId="1651172099" sldId="462"/>
            <ac:spMk id="3" creationId="{DD3ABBE7-9D21-4775-9CA0-5730E3461D89}"/>
          </ac:spMkLst>
        </pc:spChg>
        <pc:spChg chg="del">
          <ac:chgData name="Boban Srezovski" userId="d2c5dd452d77a740" providerId="LiveId" clId="{1135FF8D-B992-4236-9A16-49B472A41456}" dt="2022-03-11T00:06:58.140" v="1275" actId="478"/>
          <ac:spMkLst>
            <pc:docMk/>
            <pc:sldMk cId="1651172099" sldId="462"/>
            <ac:spMk id="8" creationId="{1FD53FA7-FFC8-42BA-B92D-6A7B0C2685B1}"/>
          </ac:spMkLst>
        </pc:spChg>
        <pc:picChg chg="add mod">
          <ac:chgData name="Boban Srezovski" userId="d2c5dd452d77a740" providerId="LiveId" clId="{1135FF8D-B992-4236-9A16-49B472A41456}" dt="2022-03-11T00:07:04.508" v="1277" actId="1076"/>
          <ac:picMkLst>
            <pc:docMk/>
            <pc:sldMk cId="1651172099" sldId="462"/>
            <ac:picMk id="5" creationId="{7F439E11-5306-4749-8D09-69917F8BD28B}"/>
          </ac:picMkLst>
        </pc:picChg>
        <pc:picChg chg="del">
          <ac:chgData name="Boban Srezovski" userId="d2c5dd452d77a740" providerId="LiveId" clId="{1135FF8D-B992-4236-9A16-49B472A41456}" dt="2022-03-11T00:06:56.760" v="1274" actId="478"/>
          <ac:picMkLst>
            <pc:docMk/>
            <pc:sldMk cId="1651172099" sldId="462"/>
            <ac:picMk id="6" creationId="{6C399048-D288-4238-AE66-437240404D63}"/>
          </ac:picMkLst>
        </pc:picChg>
      </pc:sldChg>
      <pc:sldChg chg="addSp delSp modSp mod">
        <pc:chgData name="Boban Srezovski" userId="d2c5dd452d77a740" providerId="LiveId" clId="{1135FF8D-B992-4236-9A16-49B472A41456}" dt="2022-03-11T00:07:47.207" v="1285"/>
        <pc:sldMkLst>
          <pc:docMk/>
          <pc:sldMk cId="3249936103" sldId="463"/>
        </pc:sldMkLst>
        <pc:spChg chg="mod">
          <ac:chgData name="Boban Srezovski" userId="d2c5dd452d77a740" providerId="LiveId" clId="{1135FF8D-B992-4236-9A16-49B472A41456}" dt="2022-03-11T00:07:47.207" v="1285"/>
          <ac:spMkLst>
            <pc:docMk/>
            <pc:sldMk cId="3249936103" sldId="463"/>
            <ac:spMk id="2" creationId="{0EA78ED8-8612-4764-BE35-F00851278351}"/>
          </ac:spMkLst>
        </pc:spChg>
        <pc:spChg chg="mod">
          <ac:chgData name="Boban Srezovski" userId="d2c5dd452d77a740" providerId="LiveId" clId="{1135FF8D-B992-4236-9A16-49B472A41456}" dt="2022-03-11T00:07:24.941" v="1279" actId="9"/>
          <ac:spMkLst>
            <pc:docMk/>
            <pc:sldMk cId="3249936103" sldId="463"/>
            <ac:spMk id="3" creationId="{DD3ABBE7-9D21-4775-9CA0-5730E3461D89}"/>
          </ac:spMkLst>
        </pc:spChg>
        <pc:picChg chg="del">
          <ac:chgData name="Boban Srezovski" userId="d2c5dd452d77a740" providerId="LiveId" clId="{1135FF8D-B992-4236-9A16-49B472A41456}" dt="2022-03-11T00:07:27.548" v="1280" actId="478"/>
          <ac:picMkLst>
            <pc:docMk/>
            <pc:sldMk cId="3249936103" sldId="463"/>
            <ac:picMk id="5" creationId="{4E7C7C5A-57BE-4607-9CC3-4D616E91C896}"/>
          </ac:picMkLst>
        </pc:picChg>
        <pc:picChg chg="add mod">
          <ac:chgData name="Boban Srezovski" userId="d2c5dd452d77a740" providerId="LiveId" clId="{1135FF8D-B992-4236-9A16-49B472A41456}" dt="2022-03-11T00:07:34.819" v="1283" actId="1076"/>
          <ac:picMkLst>
            <pc:docMk/>
            <pc:sldMk cId="3249936103" sldId="463"/>
            <ac:picMk id="6" creationId="{0A4A1FFB-E5AE-426C-919D-8AC3E1A332E5}"/>
          </ac:picMkLst>
        </pc:picChg>
        <pc:picChg chg="del">
          <ac:chgData name="Boban Srezovski" userId="d2c5dd452d77a740" providerId="LiveId" clId="{1135FF8D-B992-4236-9A16-49B472A41456}" dt="2022-03-11T00:07:27.836" v="1281" actId="478"/>
          <ac:picMkLst>
            <pc:docMk/>
            <pc:sldMk cId="3249936103" sldId="463"/>
            <ac:picMk id="9" creationId="{58B3B2ED-97D6-4C3F-870D-A1883F5962BE}"/>
          </ac:picMkLst>
        </pc:picChg>
      </pc:sldChg>
      <pc:sldChg chg="addSp delSp modSp mod">
        <pc:chgData name="Boban Srezovski" userId="d2c5dd452d77a740" providerId="LiveId" clId="{1135FF8D-B992-4236-9A16-49B472A41456}" dt="2022-03-11T00:08:10.203" v="1296" actId="1076"/>
        <pc:sldMkLst>
          <pc:docMk/>
          <pc:sldMk cId="1751608367" sldId="464"/>
        </pc:sldMkLst>
        <pc:spChg chg="mod">
          <ac:chgData name="Boban Srezovski" userId="d2c5dd452d77a740" providerId="LiveId" clId="{1135FF8D-B992-4236-9A16-49B472A41456}" dt="2022-03-11T00:07:49.231" v="1286"/>
          <ac:spMkLst>
            <pc:docMk/>
            <pc:sldMk cId="1751608367" sldId="464"/>
            <ac:spMk id="2" creationId="{0EA78ED8-8612-4764-BE35-F00851278351}"/>
          </ac:spMkLst>
        </pc:spChg>
        <pc:spChg chg="mod">
          <ac:chgData name="Boban Srezovski" userId="d2c5dd452d77a740" providerId="LiveId" clId="{1135FF8D-B992-4236-9A16-49B472A41456}" dt="2022-03-11T00:08:09.117" v="1295" actId="20577"/>
          <ac:spMkLst>
            <pc:docMk/>
            <pc:sldMk cId="1751608367" sldId="464"/>
            <ac:spMk id="3" creationId="{DD3ABBE7-9D21-4775-9CA0-5730E3461D89}"/>
          </ac:spMkLst>
        </pc:spChg>
        <pc:spChg chg="del">
          <ac:chgData name="Boban Srezovski" userId="d2c5dd452d77a740" providerId="LiveId" clId="{1135FF8D-B992-4236-9A16-49B472A41456}" dt="2022-03-11T00:07:57.270" v="1292" actId="478"/>
          <ac:spMkLst>
            <pc:docMk/>
            <pc:sldMk cId="1751608367" sldId="464"/>
            <ac:spMk id="11" creationId="{C652691B-3BA5-4F3A-8AA1-1E3C6F7F4E9C}"/>
          </ac:spMkLst>
        </pc:spChg>
        <pc:picChg chg="del">
          <ac:chgData name="Boban Srezovski" userId="d2c5dd452d77a740" providerId="LiveId" clId="{1135FF8D-B992-4236-9A16-49B472A41456}" dt="2022-03-11T00:07:53.932" v="1290" actId="478"/>
          <ac:picMkLst>
            <pc:docMk/>
            <pc:sldMk cId="1751608367" sldId="464"/>
            <ac:picMk id="5" creationId="{D4A3754C-7AA7-4784-A2FC-6C6C254F62F2}"/>
          </ac:picMkLst>
        </pc:picChg>
        <pc:picChg chg="add mod">
          <ac:chgData name="Boban Srezovski" userId="d2c5dd452d77a740" providerId="LiveId" clId="{1135FF8D-B992-4236-9A16-49B472A41456}" dt="2022-03-11T00:08:10.203" v="1296" actId="1076"/>
          <ac:picMkLst>
            <pc:docMk/>
            <pc:sldMk cId="1751608367" sldId="464"/>
            <ac:picMk id="6" creationId="{796356E3-CD65-4E99-9406-98E1ACE2918B}"/>
          </ac:picMkLst>
        </pc:picChg>
        <pc:picChg chg="del">
          <ac:chgData name="Boban Srezovski" userId="d2c5dd452d77a740" providerId="LiveId" clId="{1135FF8D-B992-4236-9A16-49B472A41456}" dt="2022-03-11T00:07:56.133" v="1291" actId="478"/>
          <ac:picMkLst>
            <pc:docMk/>
            <pc:sldMk cId="1751608367" sldId="464"/>
            <ac:picMk id="9" creationId="{3F93A2D8-337B-4165-B20A-C62EFB7EC8AB}"/>
          </ac:picMkLst>
        </pc:picChg>
      </pc:sldChg>
      <pc:sldChg chg="addSp delSp modSp mod">
        <pc:chgData name="Boban Srezovski" userId="d2c5dd452d77a740" providerId="LiveId" clId="{1135FF8D-B992-4236-9A16-49B472A41456}" dt="2022-03-11T00:09:07.492" v="1317" actId="20577"/>
        <pc:sldMkLst>
          <pc:docMk/>
          <pc:sldMk cId="3008496771" sldId="465"/>
        </pc:sldMkLst>
        <pc:spChg chg="mod">
          <ac:chgData name="Boban Srezovski" userId="d2c5dd452d77a740" providerId="LiveId" clId="{1135FF8D-B992-4236-9A16-49B472A41456}" dt="2022-03-11T00:08:37.296" v="1298"/>
          <ac:spMkLst>
            <pc:docMk/>
            <pc:sldMk cId="3008496771" sldId="465"/>
            <ac:spMk id="2" creationId="{0EA78ED8-8612-4764-BE35-F00851278351}"/>
          </ac:spMkLst>
        </pc:spChg>
        <pc:spChg chg="mod">
          <ac:chgData name="Boban Srezovski" userId="d2c5dd452d77a740" providerId="LiveId" clId="{1135FF8D-B992-4236-9A16-49B472A41456}" dt="2022-03-11T00:09:07.492" v="1317" actId="20577"/>
          <ac:spMkLst>
            <pc:docMk/>
            <pc:sldMk cId="3008496771" sldId="465"/>
            <ac:spMk id="3" creationId="{DD3ABBE7-9D21-4775-9CA0-5730E3461D89}"/>
          </ac:spMkLst>
        </pc:spChg>
        <pc:spChg chg="del">
          <ac:chgData name="Boban Srezovski" userId="d2c5dd452d77a740" providerId="LiveId" clId="{1135FF8D-B992-4236-9A16-49B472A41456}" dt="2022-03-11T00:08:48.085" v="1306" actId="478"/>
          <ac:spMkLst>
            <pc:docMk/>
            <pc:sldMk cId="3008496771" sldId="465"/>
            <ac:spMk id="22" creationId="{20C8E33B-B2B9-4F85-97FA-2E8B45F97E7C}"/>
          </ac:spMkLst>
        </pc:spChg>
        <pc:picChg chg="add mod">
          <ac:chgData name="Boban Srezovski" userId="d2c5dd452d77a740" providerId="LiveId" clId="{1135FF8D-B992-4236-9A16-49B472A41456}" dt="2022-03-11T00:09:06.595" v="1316" actId="1076"/>
          <ac:picMkLst>
            <pc:docMk/>
            <pc:sldMk cId="3008496771" sldId="465"/>
            <ac:picMk id="5" creationId="{D563F4F8-B885-4A02-AD20-B466016236E8}"/>
          </ac:picMkLst>
        </pc:picChg>
        <pc:picChg chg="del">
          <ac:chgData name="Boban Srezovski" userId="d2c5dd452d77a740" providerId="LiveId" clId="{1135FF8D-B992-4236-9A16-49B472A41456}" dt="2022-03-11T00:08:43.975" v="1304" actId="478"/>
          <ac:picMkLst>
            <pc:docMk/>
            <pc:sldMk cId="3008496771" sldId="465"/>
            <ac:picMk id="18" creationId="{63E3C56F-806C-46EA-A12C-0A1DA88E8654}"/>
          </ac:picMkLst>
        </pc:picChg>
        <pc:picChg chg="del">
          <ac:chgData name="Boban Srezovski" userId="d2c5dd452d77a740" providerId="LiveId" clId="{1135FF8D-B992-4236-9A16-49B472A41456}" dt="2022-03-11T00:08:45.517" v="1305" actId="478"/>
          <ac:picMkLst>
            <pc:docMk/>
            <pc:sldMk cId="3008496771" sldId="465"/>
            <ac:picMk id="20" creationId="{6949417F-3DDF-4387-ACFA-2B8756704135}"/>
          </ac:picMkLst>
        </pc:picChg>
      </pc:sldChg>
      <pc:sldChg chg="delSp modSp mod">
        <pc:chgData name="Boban Srezovski" userId="d2c5dd452d77a740" providerId="LiveId" clId="{1135FF8D-B992-4236-9A16-49B472A41456}" dt="2022-03-11T00:11:08.342" v="1352" actId="122"/>
        <pc:sldMkLst>
          <pc:docMk/>
          <pc:sldMk cId="2718224307" sldId="466"/>
        </pc:sldMkLst>
        <pc:spChg chg="mod">
          <ac:chgData name="Boban Srezovski" userId="d2c5dd452d77a740" providerId="LiveId" clId="{1135FF8D-B992-4236-9A16-49B472A41456}" dt="2022-03-11T00:10:52.471" v="1346"/>
          <ac:spMkLst>
            <pc:docMk/>
            <pc:sldMk cId="2718224307" sldId="466"/>
            <ac:spMk id="2" creationId="{0EA78ED8-8612-4764-BE35-F00851278351}"/>
          </ac:spMkLst>
        </pc:spChg>
        <pc:spChg chg="mod">
          <ac:chgData name="Boban Srezovski" userId="d2c5dd452d77a740" providerId="LiveId" clId="{1135FF8D-B992-4236-9A16-49B472A41456}" dt="2022-03-11T00:11:08.342" v="1352" actId="122"/>
          <ac:spMkLst>
            <pc:docMk/>
            <pc:sldMk cId="2718224307" sldId="466"/>
            <ac:spMk id="3" creationId="{DD3ABBE7-9D21-4775-9CA0-5730E3461D89}"/>
          </ac:spMkLst>
        </pc:spChg>
        <pc:spChg chg="del">
          <ac:chgData name="Boban Srezovski" userId="d2c5dd452d77a740" providerId="LiveId" clId="{1135FF8D-B992-4236-9A16-49B472A41456}" dt="2022-03-11T00:11:04.223" v="1350" actId="478"/>
          <ac:spMkLst>
            <pc:docMk/>
            <pc:sldMk cId="2718224307" sldId="466"/>
            <ac:spMk id="9" creationId="{D4074F64-7B6E-4748-9C62-EFE90E69F916}"/>
          </ac:spMkLst>
        </pc:spChg>
        <pc:picChg chg="del">
          <ac:chgData name="Boban Srezovski" userId="d2c5dd452d77a740" providerId="LiveId" clId="{1135FF8D-B992-4236-9A16-49B472A41456}" dt="2022-03-11T00:11:02.848" v="1349" actId="478"/>
          <ac:picMkLst>
            <pc:docMk/>
            <pc:sldMk cId="2718224307" sldId="466"/>
            <ac:picMk id="5" creationId="{6ED1753E-486E-4FFA-B64D-FE4C151E38FA}"/>
          </ac:picMkLst>
        </pc:picChg>
      </pc:sldChg>
      <pc:sldChg chg="addSp delSp modSp mod">
        <pc:chgData name="Boban Srezovski" userId="d2c5dd452d77a740" providerId="LiveId" clId="{1135FF8D-B992-4236-9A16-49B472A41456}" dt="2022-03-11T00:12:53.886" v="1381" actId="20577"/>
        <pc:sldMkLst>
          <pc:docMk/>
          <pc:sldMk cId="1135679340" sldId="467"/>
        </pc:sldMkLst>
        <pc:spChg chg="mod">
          <ac:chgData name="Boban Srezovski" userId="d2c5dd452d77a740" providerId="LiveId" clId="{1135FF8D-B992-4236-9A16-49B472A41456}" dt="2022-03-11T00:11:28.855" v="1360" actId="20577"/>
          <ac:spMkLst>
            <pc:docMk/>
            <pc:sldMk cId="1135679340" sldId="467"/>
            <ac:spMk id="2" creationId="{0EA78ED8-8612-4764-BE35-F00851278351}"/>
          </ac:spMkLst>
        </pc:spChg>
        <pc:spChg chg="mod">
          <ac:chgData name="Boban Srezovski" userId="d2c5dd452d77a740" providerId="LiveId" clId="{1135FF8D-B992-4236-9A16-49B472A41456}" dt="2022-03-11T00:12:53.886" v="1381" actId="20577"/>
          <ac:spMkLst>
            <pc:docMk/>
            <pc:sldMk cId="1135679340" sldId="467"/>
            <ac:spMk id="3" creationId="{DD3ABBE7-9D21-4775-9CA0-5730E3461D89}"/>
          </ac:spMkLst>
        </pc:spChg>
        <pc:spChg chg="add mod">
          <ac:chgData name="Boban Srezovski" userId="d2c5dd452d77a740" providerId="LiveId" clId="{1135FF8D-B992-4236-9A16-49B472A41456}" dt="2022-03-11T00:12:12.625" v="1377" actId="1076"/>
          <ac:spMkLst>
            <pc:docMk/>
            <pc:sldMk cId="1135679340" sldId="467"/>
            <ac:spMk id="8" creationId="{144AADF7-6C10-4D35-9464-5CD5E9D65C8B}"/>
          </ac:spMkLst>
        </pc:spChg>
        <pc:picChg chg="add mod">
          <ac:chgData name="Boban Srezovski" userId="d2c5dd452d77a740" providerId="LiveId" clId="{1135FF8D-B992-4236-9A16-49B472A41456}" dt="2022-03-11T00:11:54.380" v="1369" actId="1076"/>
          <ac:picMkLst>
            <pc:docMk/>
            <pc:sldMk cId="1135679340" sldId="467"/>
            <ac:picMk id="5" creationId="{A5291FE5-5418-40D5-AFF9-05912C61942F}"/>
          </ac:picMkLst>
        </pc:picChg>
        <pc:picChg chg="del">
          <ac:chgData name="Boban Srezovski" userId="d2c5dd452d77a740" providerId="LiveId" clId="{1135FF8D-B992-4236-9A16-49B472A41456}" dt="2022-03-11T00:11:47.580" v="1366" actId="478"/>
          <ac:picMkLst>
            <pc:docMk/>
            <pc:sldMk cId="1135679340" sldId="467"/>
            <ac:picMk id="6" creationId="{9605CF50-1154-42A0-91A2-A58FFE76D4B5}"/>
          </ac:picMkLst>
        </pc:picChg>
      </pc:sldChg>
      <pc:sldChg chg="addSp delSp modSp mod">
        <pc:chgData name="Boban Srezovski" userId="d2c5dd452d77a740" providerId="LiveId" clId="{1135FF8D-B992-4236-9A16-49B472A41456}" dt="2022-03-11T00:13:38.205" v="1393" actId="242"/>
        <pc:sldMkLst>
          <pc:docMk/>
          <pc:sldMk cId="3432138450" sldId="468"/>
        </pc:sldMkLst>
        <pc:spChg chg="mod">
          <ac:chgData name="Boban Srezovski" userId="d2c5dd452d77a740" providerId="LiveId" clId="{1135FF8D-B992-4236-9A16-49B472A41456}" dt="2022-03-11T00:13:19.841" v="1389"/>
          <ac:spMkLst>
            <pc:docMk/>
            <pc:sldMk cId="3432138450" sldId="468"/>
            <ac:spMk id="2" creationId="{0EA78ED8-8612-4764-BE35-F00851278351}"/>
          </ac:spMkLst>
        </pc:spChg>
        <pc:spChg chg="mod">
          <ac:chgData name="Boban Srezovski" userId="d2c5dd452d77a740" providerId="LiveId" clId="{1135FF8D-B992-4236-9A16-49B472A41456}" dt="2022-03-11T00:13:38.205" v="1393" actId="242"/>
          <ac:spMkLst>
            <pc:docMk/>
            <pc:sldMk cId="3432138450" sldId="468"/>
            <ac:spMk id="3" creationId="{DD3ABBE7-9D21-4775-9CA0-5730E3461D89}"/>
          </ac:spMkLst>
        </pc:spChg>
        <pc:picChg chg="del">
          <ac:chgData name="Boban Srezovski" userId="d2c5dd452d77a740" providerId="LiveId" clId="{1135FF8D-B992-4236-9A16-49B472A41456}" dt="2022-03-11T00:13:15.317" v="1388" actId="478"/>
          <ac:picMkLst>
            <pc:docMk/>
            <pc:sldMk cId="3432138450" sldId="468"/>
            <ac:picMk id="5" creationId="{964CEA47-8447-4A2E-AAB8-1AE42C302EB6}"/>
          </ac:picMkLst>
        </pc:picChg>
        <pc:picChg chg="add mod">
          <ac:chgData name="Boban Srezovski" userId="d2c5dd452d77a740" providerId="LiveId" clId="{1135FF8D-B992-4236-9A16-49B472A41456}" dt="2022-03-11T00:13:31.947" v="1391" actId="1076"/>
          <ac:picMkLst>
            <pc:docMk/>
            <pc:sldMk cId="3432138450" sldId="468"/>
            <ac:picMk id="6" creationId="{C7FC4E2F-5307-4787-9222-634A95892D33}"/>
          </ac:picMkLst>
        </pc:picChg>
      </pc:sldChg>
      <pc:sldChg chg="addSp delSp modSp mod">
        <pc:chgData name="Boban Srezovski" userId="d2c5dd452d77a740" providerId="LiveId" clId="{1135FF8D-B992-4236-9A16-49B472A41456}" dt="2022-03-11T00:17:04.940" v="1457" actId="1076"/>
        <pc:sldMkLst>
          <pc:docMk/>
          <pc:sldMk cId="843962366" sldId="469"/>
        </pc:sldMkLst>
        <pc:spChg chg="mod">
          <ac:chgData name="Boban Srezovski" userId="d2c5dd452d77a740" providerId="LiveId" clId="{1135FF8D-B992-4236-9A16-49B472A41456}" dt="2022-03-11T00:15:01.488" v="1432"/>
          <ac:spMkLst>
            <pc:docMk/>
            <pc:sldMk cId="843962366" sldId="469"/>
            <ac:spMk id="2" creationId="{0EA78ED8-8612-4764-BE35-F00851278351}"/>
          </ac:spMkLst>
        </pc:spChg>
        <pc:spChg chg="mod">
          <ac:chgData name="Boban Srezovski" userId="d2c5dd452d77a740" providerId="LiveId" clId="{1135FF8D-B992-4236-9A16-49B472A41456}" dt="2022-03-11T00:16:32.448" v="1448" actId="6549"/>
          <ac:spMkLst>
            <pc:docMk/>
            <pc:sldMk cId="843962366" sldId="469"/>
            <ac:spMk id="3" creationId="{DD3ABBE7-9D21-4775-9CA0-5730E3461D89}"/>
          </ac:spMkLst>
        </pc:spChg>
        <pc:spChg chg="del">
          <ac:chgData name="Boban Srezovski" userId="d2c5dd452d77a740" providerId="LiveId" clId="{1135FF8D-B992-4236-9A16-49B472A41456}" dt="2022-03-11T00:13:52.149" v="1397" actId="478"/>
          <ac:spMkLst>
            <pc:docMk/>
            <pc:sldMk cId="843962366" sldId="469"/>
            <ac:spMk id="10" creationId="{059675B2-EA2A-45C1-9EBB-8F8DD440CF5D}"/>
          </ac:spMkLst>
        </pc:spChg>
        <pc:picChg chg="add del mod">
          <ac:chgData name="Boban Srezovski" userId="d2c5dd452d77a740" providerId="LiveId" clId="{1135FF8D-B992-4236-9A16-49B472A41456}" dt="2022-03-11T00:16:28.837" v="1446" actId="478"/>
          <ac:picMkLst>
            <pc:docMk/>
            <pc:sldMk cId="843962366" sldId="469"/>
            <ac:picMk id="5" creationId="{49107B04-64F4-47A3-A0CA-D661FEB431CA}"/>
          </ac:picMkLst>
        </pc:picChg>
        <pc:picChg chg="del">
          <ac:chgData name="Boban Srezovski" userId="d2c5dd452d77a740" providerId="LiveId" clId="{1135FF8D-B992-4236-9A16-49B472A41456}" dt="2022-03-11T00:13:50.679" v="1395" actId="478"/>
          <ac:picMkLst>
            <pc:docMk/>
            <pc:sldMk cId="843962366" sldId="469"/>
            <ac:picMk id="6" creationId="{2555F2D0-4034-45E4-ACE9-B5593C2702DA}"/>
          </ac:picMkLst>
        </pc:picChg>
        <pc:picChg chg="del">
          <ac:chgData name="Boban Srezovski" userId="d2c5dd452d77a740" providerId="LiveId" clId="{1135FF8D-B992-4236-9A16-49B472A41456}" dt="2022-03-11T00:13:50.988" v="1396" actId="478"/>
          <ac:picMkLst>
            <pc:docMk/>
            <pc:sldMk cId="843962366" sldId="469"/>
            <ac:picMk id="8" creationId="{CD6E2CB7-9AE4-4532-8582-013F3E16F5D7}"/>
          </ac:picMkLst>
        </pc:picChg>
        <pc:picChg chg="add del mod modCrop">
          <ac:chgData name="Boban Srezovski" userId="d2c5dd452d77a740" providerId="LiveId" clId="{1135FF8D-B992-4236-9A16-49B472A41456}" dt="2022-03-11T00:16:42.334" v="1452" actId="478"/>
          <ac:picMkLst>
            <pc:docMk/>
            <pc:sldMk cId="843962366" sldId="469"/>
            <ac:picMk id="9" creationId="{733843FB-C551-4AE0-ADDF-C70E18D17FB0}"/>
          </ac:picMkLst>
        </pc:picChg>
        <pc:picChg chg="add mod modCrop">
          <ac:chgData name="Boban Srezovski" userId="d2c5dd452d77a740" providerId="LiveId" clId="{1135FF8D-B992-4236-9A16-49B472A41456}" dt="2022-03-11T00:17:04.940" v="1457" actId="1076"/>
          <ac:picMkLst>
            <pc:docMk/>
            <pc:sldMk cId="843962366" sldId="469"/>
            <ac:picMk id="12" creationId="{182E1845-BC1B-467F-8AD2-4C0B91FA8115}"/>
          </ac:picMkLst>
        </pc:picChg>
        <pc:picChg chg="add mod">
          <ac:chgData name="Boban Srezovski" userId="d2c5dd452d77a740" providerId="LiveId" clId="{1135FF8D-B992-4236-9A16-49B472A41456}" dt="2022-03-11T00:17:04.940" v="1457" actId="1076"/>
          <ac:picMkLst>
            <pc:docMk/>
            <pc:sldMk cId="843962366" sldId="469"/>
            <ac:picMk id="14" creationId="{A3023A8C-E83D-4356-B7C1-75952C7F9B3D}"/>
          </ac:picMkLst>
        </pc:picChg>
      </pc:sldChg>
      <pc:sldChg chg="addSp delSp modSp mod">
        <pc:chgData name="Boban Srezovski" userId="d2c5dd452d77a740" providerId="LiveId" clId="{1135FF8D-B992-4236-9A16-49B472A41456}" dt="2022-03-11T00:17:48.771" v="1470" actId="1076"/>
        <pc:sldMkLst>
          <pc:docMk/>
          <pc:sldMk cId="4040812639" sldId="470"/>
        </pc:sldMkLst>
        <pc:spChg chg="mod">
          <ac:chgData name="Boban Srezovski" userId="d2c5dd452d77a740" providerId="LiveId" clId="{1135FF8D-B992-4236-9A16-49B472A41456}" dt="2022-03-11T00:15:05.063" v="1434"/>
          <ac:spMkLst>
            <pc:docMk/>
            <pc:sldMk cId="4040812639" sldId="470"/>
            <ac:spMk id="2" creationId="{0EA78ED8-8612-4764-BE35-F00851278351}"/>
          </ac:spMkLst>
        </pc:spChg>
        <pc:spChg chg="mod">
          <ac:chgData name="Boban Srezovski" userId="d2c5dd452d77a740" providerId="LiveId" clId="{1135FF8D-B992-4236-9A16-49B472A41456}" dt="2022-03-11T00:17:35.481" v="1467" actId="6549"/>
          <ac:spMkLst>
            <pc:docMk/>
            <pc:sldMk cId="4040812639" sldId="470"/>
            <ac:spMk id="3" creationId="{DD3ABBE7-9D21-4775-9CA0-5730E3461D89}"/>
          </ac:spMkLst>
        </pc:spChg>
        <pc:picChg chg="del">
          <ac:chgData name="Boban Srezovski" userId="d2c5dd452d77a740" providerId="LiveId" clId="{1135FF8D-B992-4236-9A16-49B472A41456}" dt="2022-03-11T00:15:09.877" v="1435" actId="478"/>
          <ac:picMkLst>
            <pc:docMk/>
            <pc:sldMk cId="4040812639" sldId="470"/>
            <ac:picMk id="5" creationId="{93E3FB51-8C0D-4B11-AE56-59B4798BE237}"/>
          </ac:picMkLst>
        </pc:picChg>
        <pc:picChg chg="add mod">
          <ac:chgData name="Boban Srezovski" userId="d2c5dd452d77a740" providerId="LiveId" clId="{1135FF8D-B992-4236-9A16-49B472A41456}" dt="2022-03-11T00:17:48.771" v="1470" actId="1076"/>
          <ac:picMkLst>
            <pc:docMk/>
            <pc:sldMk cId="4040812639" sldId="470"/>
            <ac:picMk id="6" creationId="{54E0DD00-371F-47DB-A897-7DA2D87BB809}"/>
          </ac:picMkLst>
        </pc:picChg>
        <pc:picChg chg="del mod">
          <ac:chgData name="Boban Srezovski" userId="d2c5dd452d77a740" providerId="LiveId" clId="{1135FF8D-B992-4236-9A16-49B472A41456}" dt="2022-03-11T00:15:10.163" v="1437" actId="478"/>
          <ac:picMkLst>
            <pc:docMk/>
            <pc:sldMk cId="4040812639" sldId="470"/>
            <ac:picMk id="9" creationId="{50D87B3C-6F1F-48B3-AE9B-9BF15306A737}"/>
          </ac:picMkLst>
        </pc:picChg>
      </pc:sldChg>
      <pc:sldChg chg="addSp delSp modSp mod">
        <pc:chgData name="Boban Srezovski" userId="d2c5dd452d77a740" providerId="LiveId" clId="{1135FF8D-B992-4236-9A16-49B472A41456}" dt="2022-03-11T00:20:26.172" v="1489" actId="1076"/>
        <pc:sldMkLst>
          <pc:docMk/>
          <pc:sldMk cId="553259554" sldId="471"/>
        </pc:sldMkLst>
        <pc:spChg chg="mod">
          <ac:chgData name="Boban Srezovski" userId="d2c5dd452d77a740" providerId="LiveId" clId="{1135FF8D-B992-4236-9A16-49B472A41456}" dt="2022-03-11T00:18:26.527" v="1478"/>
          <ac:spMkLst>
            <pc:docMk/>
            <pc:sldMk cId="553259554" sldId="471"/>
            <ac:spMk id="2" creationId="{0EA78ED8-8612-4764-BE35-F00851278351}"/>
          </ac:spMkLst>
        </pc:spChg>
        <pc:spChg chg="mod">
          <ac:chgData name="Boban Srezovski" userId="d2c5dd452d77a740" providerId="LiveId" clId="{1135FF8D-B992-4236-9A16-49B472A41456}" dt="2022-03-11T00:18:16.389" v="1477" actId="403"/>
          <ac:spMkLst>
            <pc:docMk/>
            <pc:sldMk cId="553259554" sldId="471"/>
            <ac:spMk id="3" creationId="{DD3ABBE7-9D21-4775-9CA0-5730E3461D89}"/>
          </ac:spMkLst>
        </pc:spChg>
        <pc:spChg chg="add mod">
          <ac:chgData name="Boban Srezovski" userId="d2c5dd452d77a740" providerId="LiveId" clId="{1135FF8D-B992-4236-9A16-49B472A41456}" dt="2022-03-11T00:20:24.108" v="1488" actId="1076"/>
          <ac:spMkLst>
            <pc:docMk/>
            <pc:sldMk cId="553259554" sldId="471"/>
            <ac:spMk id="8" creationId="{FB7B7226-A33D-4905-B986-BF504A4267E2}"/>
          </ac:spMkLst>
        </pc:spChg>
        <pc:picChg chg="add mod">
          <ac:chgData name="Boban Srezovski" userId="d2c5dd452d77a740" providerId="LiveId" clId="{1135FF8D-B992-4236-9A16-49B472A41456}" dt="2022-03-11T00:20:26.172" v="1489" actId="1076"/>
          <ac:picMkLst>
            <pc:docMk/>
            <pc:sldMk cId="553259554" sldId="471"/>
            <ac:picMk id="5" creationId="{E6A9893E-3142-4999-9CD2-7C716DAD9446}"/>
          </ac:picMkLst>
        </pc:picChg>
        <pc:picChg chg="del">
          <ac:chgData name="Boban Srezovski" userId="d2c5dd452d77a740" providerId="LiveId" clId="{1135FF8D-B992-4236-9A16-49B472A41456}" dt="2022-03-11T00:18:08.396" v="1472" actId="478"/>
          <ac:picMkLst>
            <pc:docMk/>
            <pc:sldMk cId="553259554" sldId="471"/>
            <ac:picMk id="6" creationId="{ADA328D7-8604-4099-83C4-8C6C93C30DFE}"/>
          </ac:picMkLst>
        </pc:picChg>
      </pc:sldChg>
      <pc:sldChg chg="addSp delSp modSp mod">
        <pc:chgData name="Boban Srezovski" userId="d2c5dd452d77a740" providerId="LiveId" clId="{1135FF8D-B992-4236-9A16-49B472A41456}" dt="2022-03-11T00:22:14.759" v="1511"/>
        <pc:sldMkLst>
          <pc:docMk/>
          <pc:sldMk cId="1050270238" sldId="472"/>
        </pc:sldMkLst>
        <pc:spChg chg="mod">
          <ac:chgData name="Boban Srezovski" userId="d2c5dd452d77a740" providerId="LiveId" clId="{1135FF8D-B992-4236-9A16-49B472A41456}" dt="2022-03-11T00:22:14.759" v="1511"/>
          <ac:spMkLst>
            <pc:docMk/>
            <pc:sldMk cId="1050270238" sldId="472"/>
            <ac:spMk id="2" creationId="{0EA78ED8-8612-4764-BE35-F00851278351}"/>
          </ac:spMkLst>
        </pc:spChg>
        <pc:spChg chg="mod">
          <ac:chgData name="Boban Srezovski" userId="d2c5dd452d77a740" providerId="LiveId" clId="{1135FF8D-B992-4236-9A16-49B472A41456}" dt="2022-03-11T00:21:28.485" v="1510" actId="14100"/>
          <ac:spMkLst>
            <pc:docMk/>
            <pc:sldMk cId="1050270238" sldId="472"/>
            <ac:spMk id="3" creationId="{DD3ABBE7-9D21-4775-9CA0-5730E3461D89}"/>
          </ac:spMkLst>
        </pc:spChg>
        <pc:picChg chg="del">
          <ac:chgData name="Boban Srezovski" userId="d2c5dd452d77a740" providerId="LiveId" clId="{1135FF8D-B992-4236-9A16-49B472A41456}" dt="2022-03-11T00:20:38.829" v="1491" actId="478"/>
          <ac:picMkLst>
            <pc:docMk/>
            <pc:sldMk cId="1050270238" sldId="472"/>
            <ac:picMk id="5" creationId="{DF2DB299-9BFE-4193-9335-8CA58E7E654E}"/>
          </ac:picMkLst>
        </pc:picChg>
        <pc:picChg chg="add mod modCrop">
          <ac:chgData name="Boban Srezovski" userId="d2c5dd452d77a740" providerId="LiveId" clId="{1135FF8D-B992-4236-9A16-49B472A41456}" dt="2022-03-11T00:21:16.857" v="1508" actId="1076"/>
          <ac:picMkLst>
            <pc:docMk/>
            <pc:sldMk cId="1050270238" sldId="472"/>
            <ac:picMk id="6" creationId="{4D2D8639-CF3B-4BAF-BF64-186FA111A592}"/>
          </ac:picMkLst>
        </pc:picChg>
      </pc:sldChg>
      <pc:sldChg chg="addSp delSp modSp mod">
        <pc:chgData name="Boban Srezovski" userId="d2c5dd452d77a740" providerId="LiveId" clId="{1135FF8D-B992-4236-9A16-49B472A41456}" dt="2022-03-11T00:27:17.788" v="1583" actId="732"/>
        <pc:sldMkLst>
          <pc:docMk/>
          <pc:sldMk cId="3929936233" sldId="473"/>
        </pc:sldMkLst>
        <pc:spChg chg="mod">
          <ac:chgData name="Boban Srezovski" userId="d2c5dd452d77a740" providerId="LiveId" clId="{1135FF8D-B992-4236-9A16-49B472A41456}" dt="2022-03-11T00:22:17.432" v="1512"/>
          <ac:spMkLst>
            <pc:docMk/>
            <pc:sldMk cId="3929936233" sldId="473"/>
            <ac:spMk id="2" creationId="{0EA78ED8-8612-4764-BE35-F00851278351}"/>
          </ac:spMkLst>
        </pc:spChg>
        <pc:spChg chg="mod">
          <ac:chgData name="Boban Srezovski" userId="d2c5dd452d77a740" providerId="LiveId" clId="{1135FF8D-B992-4236-9A16-49B472A41456}" dt="2022-03-11T00:24:52.085" v="1550" actId="20577"/>
          <ac:spMkLst>
            <pc:docMk/>
            <pc:sldMk cId="3929936233" sldId="473"/>
            <ac:spMk id="3" creationId="{DD3ABBE7-9D21-4775-9CA0-5730E3461D89}"/>
          </ac:spMkLst>
        </pc:spChg>
        <pc:spChg chg="del">
          <ac:chgData name="Boban Srezovski" userId="d2c5dd452d77a740" providerId="LiveId" clId="{1135FF8D-B992-4236-9A16-49B472A41456}" dt="2022-03-11T00:23:33.572" v="1514" actId="478"/>
          <ac:spMkLst>
            <pc:docMk/>
            <pc:sldMk cId="3929936233" sldId="473"/>
            <ac:spMk id="8" creationId="{F9B10069-0E72-4189-A2CB-534A44AB554E}"/>
          </ac:spMkLst>
        </pc:spChg>
        <pc:picChg chg="add mod modCrop">
          <ac:chgData name="Boban Srezovski" userId="d2c5dd452d77a740" providerId="LiveId" clId="{1135FF8D-B992-4236-9A16-49B472A41456}" dt="2022-03-11T00:24:59.611" v="1553" actId="1076"/>
          <ac:picMkLst>
            <pc:docMk/>
            <pc:sldMk cId="3929936233" sldId="473"/>
            <ac:picMk id="5" creationId="{DD86259A-B884-47D1-9F57-699D016FA2AC}"/>
          </ac:picMkLst>
        </pc:picChg>
        <pc:picChg chg="del">
          <ac:chgData name="Boban Srezovski" userId="d2c5dd452d77a740" providerId="LiveId" clId="{1135FF8D-B992-4236-9A16-49B472A41456}" dt="2022-03-11T00:23:32.124" v="1513" actId="478"/>
          <ac:picMkLst>
            <pc:docMk/>
            <pc:sldMk cId="3929936233" sldId="473"/>
            <ac:picMk id="6" creationId="{A67435B0-3362-4991-A2F3-D677A87DEE7E}"/>
          </ac:picMkLst>
        </pc:picChg>
        <pc:picChg chg="add del mod modCrop">
          <ac:chgData name="Boban Srezovski" userId="d2c5dd452d77a740" providerId="LiveId" clId="{1135FF8D-B992-4236-9A16-49B472A41456}" dt="2022-03-11T00:25:06.172" v="1555" actId="478"/>
          <ac:picMkLst>
            <pc:docMk/>
            <pc:sldMk cId="3929936233" sldId="473"/>
            <ac:picMk id="9" creationId="{ECC1209A-86FE-40E7-A02D-26E6B2661D86}"/>
          </ac:picMkLst>
        </pc:picChg>
        <pc:picChg chg="add mod modCrop">
          <ac:chgData name="Boban Srezovski" userId="d2c5dd452d77a740" providerId="LiveId" clId="{1135FF8D-B992-4236-9A16-49B472A41456}" dt="2022-03-11T00:26:32.427" v="1574" actId="732"/>
          <ac:picMkLst>
            <pc:docMk/>
            <pc:sldMk cId="3929936233" sldId="473"/>
            <ac:picMk id="11" creationId="{81ABF92D-DCD7-4C4A-B686-E2BEF7EFBCD6}"/>
          </ac:picMkLst>
        </pc:picChg>
        <pc:picChg chg="add mod modCrop">
          <ac:chgData name="Boban Srezovski" userId="d2c5dd452d77a740" providerId="LiveId" clId="{1135FF8D-B992-4236-9A16-49B472A41456}" dt="2022-03-11T00:27:17.788" v="1583" actId="732"/>
          <ac:picMkLst>
            <pc:docMk/>
            <pc:sldMk cId="3929936233" sldId="473"/>
            <ac:picMk id="13" creationId="{D1EE4966-D002-4B86-9479-5766E7D08EE2}"/>
          </ac:picMkLst>
        </pc:picChg>
      </pc:sldChg>
      <pc:sldChg chg="addSp delSp modSp mod">
        <pc:chgData name="Boban Srezovski" userId="d2c5dd452d77a740" providerId="LiveId" clId="{1135FF8D-B992-4236-9A16-49B472A41456}" dt="2022-03-11T00:32:39.077" v="1689" actId="1076"/>
        <pc:sldMkLst>
          <pc:docMk/>
          <pc:sldMk cId="2128864206" sldId="474"/>
        </pc:sldMkLst>
        <pc:spChg chg="mod">
          <ac:chgData name="Boban Srezovski" userId="d2c5dd452d77a740" providerId="LiveId" clId="{1135FF8D-B992-4236-9A16-49B472A41456}" dt="2022-03-11T00:31:31.052" v="1659" actId="20577"/>
          <ac:spMkLst>
            <pc:docMk/>
            <pc:sldMk cId="2128864206" sldId="474"/>
            <ac:spMk id="2" creationId="{FDC2B1CD-0C0A-4571-8BE5-4BB8B94F84AE}"/>
          </ac:spMkLst>
        </pc:spChg>
        <pc:spChg chg="mod">
          <ac:chgData name="Boban Srezovski" userId="d2c5dd452d77a740" providerId="LiveId" clId="{1135FF8D-B992-4236-9A16-49B472A41456}" dt="2022-03-11T00:32:22.620" v="1683" actId="14100"/>
          <ac:spMkLst>
            <pc:docMk/>
            <pc:sldMk cId="2128864206" sldId="474"/>
            <ac:spMk id="3" creationId="{1906DDB9-65F8-4384-A038-E1CF26CD40D9}"/>
          </ac:spMkLst>
        </pc:spChg>
        <pc:spChg chg="del">
          <ac:chgData name="Boban Srezovski" userId="d2c5dd452d77a740" providerId="LiveId" clId="{1135FF8D-B992-4236-9A16-49B472A41456}" dt="2022-03-11T00:31:38.901" v="1661" actId="478"/>
          <ac:spMkLst>
            <pc:docMk/>
            <pc:sldMk cId="2128864206" sldId="474"/>
            <ac:spMk id="7" creationId="{EF938074-A5EE-4383-8847-4704E74A5999}"/>
          </ac:spMkLst>
        </pc:spChg>
        <pc:spChg chg="add mod">
          <ac:chgData name="Boban Srezovski" userId="d2c5dd452d77a740" providerId="LiveId" clId="{1135FF8D-B992-4236-9A16-49B472A41456}" dt="2022-03-11T00:32:39.077" v="1689" actId="1076"/>
          <ac:spMkLst>
            <pc:docMk/>
            <pc:sldMk cId="2128864206" sldId="474"/>
            <ac:spMk id="9" creationId="{33692CA8-9DE0-47A6-AEF4-E33DE2C5EC70}"/>
          </ac:spMkLst>
        </pc:spChg>
        <pc:picChg chg="del">
          <ac:chgData name="Boban Srezovski" userId="d2c5dd452d77a740" providerId="LiveId" clId="{1135FF8D-B992-4236-9A16-49B472A41456}" dt="2022-03-11T00:31:37.565" v="1660" actId="478"/>
          <ac:picMkLst>
            <pc:docMk/>
            <pc:sldMk cId="2128864206" sldId="474"/>
            <ac:picMk id="5" creationId="{FC80CABE-8DF4-43B3-B197-3E4B8DC2D5A9}"/>
          </ac:picMkLst>
        </pc:picChg>
        <pc:picChg chg="add mod">
          <ac:chgData name="Boban Srezovski" userId="d2c5dd452d77a740" providerId="LiveId" clId="{1135FF8D-B992-4236-9A16-49B472A41456}" dt="2022-03-11T00:32:01.036" v="1671" actId="14100"/>
          <ac:picMkLst>
            <pc:docMk/>
            <pc:sldMk cId="2128864206" sldId="474"/>
            <ac:picMk id="6" creationId="{306915EB-5DC6-4152-9AF1-E29F3D4FA292}"/>
          </ac:picMkLst>
        </pc:picChg>
      </pc:sldChg>
      <pc:sldChg chg="del">
        <pc:chgData name="Boban Srezovski" userId="d2c5dd452d77a740" providerId="LiveId" clId="{1135FF8D-B992-4236-9A16-49B472A41456}" dt="2022-03-11T00:32:58.046" v="1690" actId="47"/>
        <pc:sldMkLst>
          <pc:docMk/>
          <pc:sldMk cId="84914223" sldId="475"/>
        </pc:sldMkLst>
      </pc:sldChg>
      <pc:sldChg chg="del">
        <pc:chgData name="Boban Srezovski" userId="d2c5dd452d77a740" providerId="LiveId" clId="{1135FF8D-B992-4236-9A16-49B472A41456}" dt="2022-03-11T00:32:58.046" v="1690" actId="47"/>
        <pc:sldMkLst>
          <pc:docMk/>
          <pc:sldMk cId="3114073602" sldId="476"/>
        </pc:sldMkLst>
      </pc:sldChg>
      <pc:sldChg chg="del">
        <pc:chgData name="Boban Srezovski" userId="d2c5dd452d77a740" providerId="LiveId" clId="{1135FF8D-B992-4236-9A16-49B472A41456}" dt="2022-03-11T00:32:58.046" v="1690" actId="47"/>
        <pc:sldMkLst>
          <pc:docMk/>
          <pc:sldMk cId="795616083" sldId="477"/>
        </pc:sldMkLst>
      </pc:sldChg>
      <pc:sldChg chg="del">
        <pc:chgData name="Boban Srezovski" userId="d2c5dd452d77a740" providerId="LiveId" clId="{1135FF8D-B992-4236-9A16-49B472A41456}" dt="2022-03-11T00:32:58.046" v="1690" actId="47"/>
        <pc:sldMkLst>
          <pc:docMk/>
          <pc:sldMk cId="2492606256" sldId="478"/>
        </pc:sldMkLst>
      </pc:sldChg>
      <pc:sldChg chg="del">
        <pc:chgData name="Boban Srezovski" userId="d2c5dd452d77a740" providerId="LiveId" clId="{1135FF8D-B992-4236-9A16-49B472A41456}" dt="2022-03-11T00:32:58.046" v="1690" actId="47"/>
        <pc:sldMkLst>
          <pc:docMk/>
          <pc:sldMk cId="81311738" sldId="479"/>
        </pc:sldMkLst>
      </pc:sldChg>
      <pc:sldChg chg="delSp modSp mod">
        <pc:chgData name="Boban Srezovski" userId="d2c5dd452d77a740" providerId="LiveId" clId="{1135FF8D-B992-4236-9A16-49B472A41456}" dt="2022-03-11T00:45:52.743" v="1967" actId="403"/>
        <pc:sldMkLst>
          <pc:docMk/>
          <pc:sldMk cId="820507832" sldId="480"/>
        </pc:sldMkLst>
        <pc:spChg chg="mod">
          <ac:chgData name="Boban Srezovski" userId="d2c5dd452d77a740" providerId="LiveId" clId="{1135FF8D-B992-4236-9A16-49B472A41456}" dt="2022-03-11T00:44:27.244" v="1927" actId="20577"/>
          <ac:spMkLst>
            <pc:docMk/>
            <pc:sldMk cId="820507832" sldId="480"/>
            <ac:spMk id="2" creationId="{5FB860F8-AB3A-4BDD-AAFF-E8F21C9B7219}"/>
          </ac:spMkLst>
        </pc:spChg>
        <pc:spChg chg="mod">
          <ac:chgData name="Boban Srezovski" userId="d2c5dd452d77a740" providerId="LiveId" clId="{1135FF8D-B992-4236-9A16-49B472A41456}" dt="2022-03-11T00:45:52.743" v="1967" actId="403"/>
          <ac:spMkLst>
            <pc:docMk/>
            <pc:sldMk cId="820507832" sldId="480"/>
            <ac:spMk id="3" creationId="{E5680B9E-E983-4AE6-A3C8-DE62DDD03CB5}"/>
          </ac:spMkLst>
        </pc:spChg>
        <pc:spChg chg="del">
          <ac:chgData name="Boban Srezovski" userId="d2c5dd452d77a740" providerId="LiveId" clId="{1135FF8D-B992-4236-9A16-49B472A41456}" dt="2022-03-11T00:44:44.721" v="1933" actId="478"/>
          <ac:spMkLst>
            <pc:docMk/>
            <pc:sldMk cId="820507832" sldId="480"/>
            <ac:spMk id="7" creationId="{6FEEB167-73C3-43C3-8E17-317C456DE4E7}"/>
          </ac:spMkLst>
        </pc:spChg>
        <pc:picChg chg="del">
          <ac:chgData name="Boban Srezovski" userId="d2c5dd452d77a740" providerId="LiveId" clId="{1135FF8D-B992-4236-9A16-49B472A41456}" dt="2022-03-11T00:44:43.773" v="1932" actId="478"/>
          <ac:picMkLst>
            <pc:docMk/>
            <pc:sldMk cId="820507832" sldId="480"/>
            <ac:picMk id="5" creationId="{F424988E-3D34-4CD0-BEF0-D5A2C5A0887A}"/>
          </ac:picMkLst>
        </pc:picChg>
      </pc:sldChg>
      <pc:sldChg chg="del">
        <pc:chgData name="Boban Srezovski" userId="d2c5dd452d77a740" providerId="LiveId" clId="{1135FF8D-B992-4236-9A16-49B472A41456}" dt="2022-03-11T00:46:34.412" v="1975" actId="47"/>
        <pc:sldMkLst>
          <pc:docMk/>
          <pc:sldMk cId="1389644421" sldId="481"/>
        </pc:sldMkLst>
      </pc:sldChg>
      <pc:sldChg chg="del">
        <pc:chgData name="Boban Srezovski" userId="d2c5dd452d77a740" providerId="LiveId" clId="{1135FF8D-B992-4236-9A16-49B472A41456}" dt="2022-03-11T00:46:34.412" v="1975" actId="47"/>
        <pc:sldMkLst>
          <pc:docMk/>
          <pc:sldMk cId="2359006636" sldId="482"/>
        </pc:sldMkLst>
      </pc:sldChg>
      <pc:sldChg chg="del">
        <pc:chgData name="Boban Srezovski" userId="d2c5dd452d77a740" providerId="LiveId" clId="{1135FF8D-B992-4236-9A16-49B472A41456}" dt="2022-03-11T00:46:34.412" v="1975" actId="47"/>
        <pc:sldMkLst>
          <pc:docMk/>
          <pc:sldMk cId="2538918880" sldId="483"/>
        </pc:sldMkLst>
      </pc:sldChg>
      <pc:sldChg chg="del">
        <pc:chgData name="Boban Srezovski" userId="d2c5dd452d77a740" providerId="LiveId" clId="{1135FF8D-B992-4236-9A16-49B472A41456}" dt="2022-03-11T00:46:34.412" v="1975" actId="47"/>
        <pc:sldMkLst>
          <pc:docMk/>
          <pc:sldMk cId="3107452099" sldId="484"/>
        </pc:sldMkLst>
      </pc:sldChg>
      <pc:sldChg chg="del">
        <pc:chgData name="Boban Srezovski" userId="d2c5dd452d77a740" providerId="LiveId" clId="{1135FF8D-B992-4236-9A16-49B472A41456}" dt="2022-03-11T00:46:34.412" v="1975" actId="47"/>
        <pc:sldMkLst>
          <pc:docMk/>
          <pc:sldMk cId="1079295750" sldId="485"/>
        </pc:sldMkLst>
      </pc:sldChg>
      <pc:sldChg chg="del">
        <pc:chgData name="Boban Srezovski" userId="d2c5dd452d77a740" providerId="LiveId" clId="{1135FF8D-B992-4236-9A16-49B472A41456}" dt="2022-03-11T00:46:34.412" v="1975" actId="47"/>
        <pc:sldMkLst>
          <pc:docMk/>
          <pc:sldMk cId="2066251208" sldId="486"/>
        </pc:sldMkLst>
      </pc:sldChg>
      <pc:sldChg chg="del">
        <pc:chgData name="Boban Srezovski" userId="d2c5dd452d77a740" providerId="LiveId" clId="{1135FF8D-B992-4236-9A16-49B472A41456}" dt="2022-03-11T00:46:34.412" v="1975" actId="47"/>
        <pc:sldMkLst>
          <pc:docMk/>
          <pc:sldMk cId="3758213950" sldId="487"/>
        </pc:sldMkLst>
      </pc:sldChg>
      <pc:sldChg chg="del">
        <pc:chgData name="Boban Srezovski" userId="d2c5dd452d77a740" providerId="LiveId" clId="{1135FF8D-B992-4236-9A16-49B472A41456}" dt="2022-03-11T00:46:34.412" v="1975" actId="47"/>
        <pc:sldMkLst>
          <pc:docMk/>
          <pc:sldMk cId="2680520283" sldId="488"/>
        </pc:sldMkLst>
      </pc:sldChg>
      <pc:sldChg chg="del">
        <pc:chgData name="Boban Srezovski" userId="d2c5dd452d77a740" providerId="LiveId" clId="{1135FF8D-B992-4236-9A16-49B472A41456}" dt="2022-03-11T00:46:34.412" v="1975" actId="47"/>
        <pc:sldMkLst>
          <pc:docMk/>
          <pc:sldMk cId="2361262469" sldId="489"/>
        </pc:sldMkLst>
      </pc:sldChg>
      <pc:sldChg chg="del">
        <pc:chgData name="Boban Srezovski" userId="d2c5dd452d77a740" providerId="LiveId" clId="{1135FF8D-B992-4236-9A16-49B472A41456}" dt="2022-03-11T00:46:36.496" v="1976" actId="47"/>
        <pc:sldMkLst>
          <pc:docMk/>
          <pc:sldMk cId="213070369" sldId="490"/>
        </pc:sldMkLst>
      </pc:sldChg>
      <pc:sldChg chg="del">
        <pc:chgData name="Boban Srezovski" userId="d2c5dd452d77a740" providerId="LiveId" clId="{1135FF8D-B992-4236-9A16-49B472A41456}" dt="2022-03-11T00:46:36.496" v="1976" actId="47"/>
        <pc:sldMkLst>
          <pc:docMk/>
          <pc:sldMk cId="4225005996" sldId="491"/>
        </pc:sldMkLst>
      </pc:sldChg>
      <pc:sldChg chg="del">
        <pc:chgData name="Boban Srezovski" userId="d2c5dd452d77a740" providerId="LiveId" clId="{1135FF8D-B992-4236-9A16-49B472A41456}" dt="2022-03-11T00:46:36.496" v="1976" actId="47"/>
        <pc:sldMkLst>
          <pc:docMk/>
          <pc:sldMk cId="3157349339" sldId="492"/>
        </pc:sldMkLst>
      </pc:sldChg>
      <pc:sldChg chg="del">
        <pc:chgData name="Boban Srezovski" userId="d2c5dd452d77a740" providerId="LiveId" clId="{1135FF8D-B992-4236-9A16-49B472A41456}" dt="2022-03-11T00:46:36.496" v="1976" actId="47"/>
        <pc:sldMkLst>
          <pc:docMk/>
          <pc:sldMk cId="854673186" sldId="493"/>
        </pc:sldMkLst>
      </pc:sldChg>
      <pc:sldChg chg="del">
        <pc:chgData name="Boban Srezovski" userId="d2c5dd452d77a740" providerId="LiveId" clId="{1135FF8D-B992-4236-9A16-49B472A41456}" dt="2022-03-11T00:46:36.496" v="1976" actId="47"/>
        <pc:sldMkLst>
          <pc:docMk/>
          <pc:sldMk cId="1430712232" sldId="494"/>
        </pc:sldMkLst>
      </pc:sldChg>
      <pc:sldChg chg="del">
        <pc:chgData name="Boban Srezovski" userId="d2c5dd452d77a740" providerId="LiveId" clId="{1135FF8D-B992-4236-9A16-49B472A41456}" dt="2022-03-11T00:46:36.496" v="1976" actId="47"/>
        <pc:sldMkLst>
          <pc:docMk/>
          <pc:sldMk cId="3946706763" sldId="495"/>
        </pc:sldMkLst>
      </pc:sldChg>
      <pc:sldChg chg="del">
        <pc:chgData name="Boban Srezovski" userId="d2c5dd452d77a740" providerId="LiveId" clId="{1135FF8D-B992-4236-9A16-49B472A41456}" dt="2022-03-11T00:46:36.496" v="1976" actId="47"/>
        <pc:sldMkLst>
          <pc:docMk/>
          <pc:sldMk cId="556028370" sldId="496"/>
        </pc:sldMkLst>
      </pc:sldChg>
      <pc:sldChg chg="del">
        <pc:chgData name="Boban Srezovski" userId="d2c5dd452d77a740" providerId="LiveId" clId="{1135FF8D-B992-4236-9A16-49B472A41456}" dt="2022-03-11T00:46:37.678" v="1977" actId="47"/>
        <pc:sldMkLst>
          <pc:docMk/>
          <pc:sldMk cId="3363951054" sldId="497"/>
        </pc:sldMkLst>
      </pc:sldChg>
      <pc:sldChg chg="del">
        <pc:chgData name="Boban Srezovski" userId="d2c5dd452d77a740" providerId="LiveId" clId="{1135FF8D-B992-4236-9A16-49B472A41456}" dt="2022-03-11T00:46:37.678" v="1977" actId="47"/>
        <pc:sldMkLst>
          <pc:docMk/>
          <pc:sldMk cId="1158783602" sldId="498"/>
        </pc:sldMkLst>
      </pc:sldChg>
      <pc:sldChg chg="addSp delSp modSp add mod ord">
        <pc:chgData name="Boban Srezovski" userId="d2c5dd452d77a740" providerId="LiveId" clId="{1135FF8D-B992-4236-9A16-49B472A41456}" dt="2022-03-08T16:41:15.959" v="276"/>
        <pc:sldMkLst>
          <pc:docMk/>
          <pc:sldMk cId="3857400375" sldId="499"/>
        </pc:sldMkLst>
        <pc:spChg chg="mod">
          <ac:chgData name="Boban Srezovski" userId="d2c5dd452d77a740" providerId="LiveId" clId="{1135FF8D-B992-4236-9A16-49B472A41456}" dt="2022-03-08T16:39:46.613" v="250"/>
          <ac:spMkLst>
            <pc:docMk/>
            <pc:sldMk cId="3857400375" sldId="499"/>
            <ac:spMk id="2" creationId="{7C6D2843-BF9F-4FE7-9A2E-C8A64C8FFA90}"/>
          </ac:spMkLst>
        </pc:spChg>
        <pc:spChg chg="mod">
          <ac:chgData name="Boban Srezovski" userId="d2c5dd452d77a740" providerId="LiveId" clId="{1135FF8D-B992-4236-9A16-49B472A41456}" dt="2022-03-08T16:40:35.746" v="263" actId="20577"/>
          <ac:spMkLst>
            <pc:docMk/>
            <pc:sldMk cId="3857400375" sldId="499"/>
            <ac:spMk id="3" creationId="{7191CFFF-53FD-4C64-9590-01216DEF2680}"/>
          </ac:spMkLst>
        </pc:spChg>
        <pc:spChg chg="del">
          <ac:chgData name="Boban Srezovski" userId="d2c5dd452d77a740" providerId="LiveId" clId="{1135FF8D-B992-4236-9A16-49B472A41456}" dt="2022-03-08T16:37:55.042" v="203" actId="478"/>
          <ac:spMkLst>
            <pc:docMk/>
            <pc:sldMk cId="3857400375" sldId="499"/>
            <ac:spMk id="10" creationId="{14DA1845-FBFC-4268-9392-CD8C4484D3EF}"/>
          </ac:spMkLst>
        </pc:spChg>
        <pc:spChg chg="add mod">
          <ac:chgData name="Boban Srezovski" userId="d2c5dd452d77a740" providerId="LiveId" clId="{1135FF8D-B992-4236-9A16-49B472A41456}" dt="2022-03-08T16:41:08.697" v="274" actId="1076"/>
          <ac:spMkLst>
            <pc:docMk/>
            <pc:sldMk cId="3857400375" sldId="499"/>
            <ac:spMk id="12" creationId="{4EB03821-163A-4D14-9438-58BF5C0FFDC0}"/>
          </ac:spMkLst>
        </pc:spChg>
        <pc:picChg chg="del mod">
          <ac:chgData name="Boban Srezovski" userId="d2c5dd452d77a740" providerId="LiveId" clId="{1135FF8D-B992-4236-9A16-49B472A41456}" dt="2022-03-08T16:37:53.730" v="202" actId="478"/>
          <ac:picMkLst>
            <pc:docMk/>
            <pc:sldMk cId="3857400375" sldId="499"/>
            <ac:picMk id="5" creationId="{C27E82CE-4D5C-4E96-8AC0-87905BB11177}"/>
          </ac:picMkLst>
        </pc:picChg>
        <pc:picChg chg="add del mod modCrop">
          <ac:chgData name="Boban Srezovski" userId="d2c5dd452d77a740" providerId="LiveId" clId="{1135FF8D-B992-4236-9A16-49B472A41456}" dt="2022-03-08T16:40:43.422" v="264" actId="478"/>
          <ac:picMkLst>
            <pc:docMk/>
            <pc:sldMk cId="3857400375" sldId="499"/>
            <ac:picMk id="6" creationId="{C4A81CCB-AA5C-451D-805D-E33BC74F5360}"/>
          </ac:picMkLst>
        </pc:picChg>
        <pc:picChg chg="add del mod">
          <ac:chgData name="Boban Srezovski" userId="d2c5dd452d77a740" providerId="LiveId" clId="{1135FF8D-B992-4236-9A16-49B472A41456}" dt="2022-03-08T16:40:52.988" v="268" actId="478"/>
          <ac:picMkLst>
            <pc:docMk/>
            <pc:sldMk cId="3857400375" sldId="499"/>
            <ac:picMk id="8" creationId="{E687F60D-B23E-40F5-9233-DB72730B62BC}"/>
          </ac:picMkLst>
        </pc:picChg>
        <pc:picChg chg="del">
          <ac:chgData name="Boban Srezovski" userId="d2c5dd452d77a740" providerId="LiveId" clId="{1135FF8D-B992-4236-9A16-49B472A41456}" dt="2022-03-08T16:37:56.620" v="204" actId="478"/>
          <ac:picMkLst>
            <pc:docMk/>
            <pc:sldMk cId="3857400375" sldId="499"/>
            <ac:picMk id="11" creationId="{F73ABCCB-2983-4823-B650-008CFB8F5555}"/>
          </ac:picMkLst>
        </pc:picChg>
        <pc:picChg chg="add mod">
          <ac:chgData name="Boban Srezovski" userId="d2c5dd452d77a740" providerId="LiveId" clId="{1135FF8D-B992-4236-9A16-49B472A41456}" dt="2022-03-08T16:40:46.777" v="266" actId="1076"/>
          <ac:picMkLst>
            <pc:docMk/>
            <pc:sldMk cId="3857400375" sldId="499"/>
            <ac:picMk id="14" creationId="{CCED7939-5E33-4D84-861C-F43CEA251044}"/>
          </ac:picMkLst>
        </pc:picChg>
        <pc:picChg chg="add mod">
          <ac:chgData name="Boban Srezovski" userId="d2c5dd452d77a740" providerId="LiveId" clId="{1135FF8D-B992-4236-9A16-49B472A41456}" dt="2022-03-08T16:40:55.145" v="269" actId="1076"/>
          <ac:picMkLst>
            <pc:docMk/>
            <pc:sldMk cId="3857400375" sldId="499"/>
            <ac:picMk id="16" creationId="{CB2B495B-F177-489E-8C6B-70306AA92029}"/>
          </ac:picMkLst>
        </pc:picChg>
      </pc:sldChg>
      <pc:sldChg chg="delSp modSp add del mod">
        <pc:chgData name="Boban Srezovski" userId="d2c5dd452d77a740" providerId="LiveId" clId="{1135FF8D-B992-4236-9A16-49B472A41456}" dt="2022-03-08T16:39:37.224" v="248" actId="47"/>
        <pc:sldMkLst>
          <pc:docMk/>
          <pc:sldMk cId="1463186618" sldId="500"/>
        </pc:sldMkLst>
        <pc:spChg chg="mod">
          <ac:chgData name="Boban Srezovski" userId="d2c5dd452d77a740" providerId="LiveId" clId="{1135FF8D-B992-4236-9A16-49B472A41456}" dt="2022-03-08T16:38:29.277" v="217"/>
          <ac:spMkLst>
            <pc:docMk/>
            <pc:sldMk cId="1463186618" sldId="500"/>
            <ac:spMk id="3" creationId="{7191CFFF-53FD-4C64-9590-01216DEF2680}"/>
          </ac:spMkLst>
        </pc:spChg>
        <pc:picChg chg="del">
          <ac:chgData name="Boban Srezovski" userId="d2c5dd452d77a740" providerId="LiveId" clId="{1135FF8D-B992-4236-9A16-49B472A41456}" dt="2022-03-08T16:38:30.931" v="218" actId="478"/>
          <ac:picMkLst>
            <pc:docMk/>
            <pc:sldMk cId="1463186618" sldId="500"/>
            <ac:picMk id="6" creationId="{C4A81CCB-AA5C-451D-805D-E33BC74F5360}"/>
          </ac:picMkLst>
        </pc:picChg>
      </pc:sldChg>
      <pc:sldChg chg="modSp add mod">
        <pc:chgData name="Boban Srezovski" userId="d2c5dd452d77a740" providerId="LiveId" clId="{1135FF8D-B992-4236-9A16-49B472A41456}" dt="2022-03-08T16:39:48.157" v="251"/>
        <pc:sldMkLst>
          <pc:docMk/>
          <pc:sldMk cId="3728514635" sldId="501"/>
        </pc:sldMkLst>
        <pc:spChg chg="mod">
          <ac:chgData name="Boban Srezovski" userId="d2c5dd452d77a740" providerId="LiveId" clId="{1135FF8D-B992-4236-9A16-49B472A41456}" dt="2022-03-08T16:39:48.157" v="251"/>
          <ac:spMkLst>
            <pc:docMk/>
            <pc:sldMk cId="3728514635" sldId="501"/>
            <ac:spMk id="2" creationId="{7C6D2843-BF9F-4FE7-9A2E-C8A64C8FFA90}"/>
          </ac:spMkLst>
        </pc:spChg>
      </pc:sldChg>
      <pc:sldChg chg="addSp delSp modSp add mod">
        <pc:chgData name="Boban Srezovski" userId="d2c5dd452d77a740" providerId="LiveId" clId="{1135FF8D-B992-4236-9A16-49B472A41456}" dt="2022-03-10T23:11:53.660" v="376" actId="20577"/>
        <pc:sldMkLst>
          <pc:docMk/>
          <pc:sldMk cId="2891870908" sldId="502"/>
        </pc:sldMkLst>
        <pc:spChg chg="mod">
          <ac:chgData name="Boban Srezovski" userId="d2c5dd452d77a740" providerId="LiveId" clId="{1135FF8D-B992-4236-9A16-49B472A41456}" dt="2022-03-10T23:11:53.660" v="376" actId="20577"/>
          <ac:spMkLst>
            <pc:docMk/>
            <pc:sldMk cId="2891870908" sldId="502"/>
            <ac:spMk id="3" creationId="{7191CFFF-53FD-4C64-9590-01216DEF2680}"/>
          </ac:spMkLst>
        </pc:spChg>
        <pc:spChg chg="mod">
          <ac:chgData name="Boban Srezovski" userId="d2c5dd452d77a740" providerId="LiveId" clId="{1135FF8D-B992-4236-9A16-49B472A41456}" dt="2022-03-08T16:43:57.056" v="352"/>
          <ac:spMkLst>
            <pc:docMk/>
            <pc:sldMk cId="2891870908" sldId="502"/>
            <ac:spMk id="12" creationId="{4EB03821-163A-4D14-9438-58BF5C0FFDC0}"/>
          </ac:spMkLst>
        </pc:spChg>
        <pc:picChg chg="add del mod">
          <ac:chgData name="Boban Srezovski" userId="d2c5dd452d77a740" providerId="LiveId" clId="{1135FF8D-B992-4236-9A16-49B472A41456}" dt="2022-03-08T16:43:26.275" v="333" actId="478"/>
          <ac:picMkLst>
            <pc:docMk/>
            <pc:sldMk cId="2891870908" sldId="502"/>
            <ac:picMk id="5" creationId="{4B5DFD2F-7E62-4D62-9439-165689EED152}"/>
          </ac:picMkLst>
        </pc:picChg>
        <pc:picChg chg="add del mod">
          <ac:chgData name="Boban Srezovski" userId="d2c5dd452d77a740" providerId="LiveId" clId="{1135FF8D-B992-4236-9A16-49B472A41456}" dt="2022-03-08T16:43:47.468" v="347" actId="478"/>
          <ac:picMkLst>
            <pc:docMk/>
            <pc:sldMk cId="2891870908" sldId="502"/>
            <ac:picMk id="7" creationId="{5A51841B-6CF4-4A5B-8DB5-B72FC70DD1DF}"/>
          </ac:picMkLst>
        </pc:picChg>
        <pc:picChg chg="add mod">
          <ac:chgData name="Boban Srezovski" userId="d2c5dd452d77a740" providerId="LiveId" clId="{1135FF8D-B992-4236-9A16-49B472A41456}" dt="2022-03-08T16:43:39.921" v="346" actId="14100"/>
          <ac:picMkLst>
            <pc:docMk/>
            <pc:sldMk cId="2891870908" sldId="502"/>
            <ac:picMk id="9" creationId="{D88C1C8B-B330-4BCC-8D5E-13E5492667EA}"/>
          </ac:picMkLst>
        </pc:picChg>
        <pc:picChg chg="add mod">
          <ac:chgData name="Boban Srezovski" userId="d2c5dd452d77a740" providerId="LiveId" clId="{1135FF8D-B992-4236-9A16-49B472A41456}" dt="2022-03-08T16:43:50.256" v="349" actId="1076"/>
          <ac:picMkLst>
            <pc:docMk/>
            <pc:sldMk cId="2891870908" sldId="502"/>
            <ac:picMk id="11" creationId="{5178951F-EF1B-4FA4-AF89-5AD223A0401A}"/>
          </ac:picMkLst>
        </pc:picChg>
        <pc:picChg chg="del">
          <ac:chgData name="Boban Srezovski" userId="d2c5dd452d77a740" providerId="LiveId" clId="{1135FF8D-B992-4236-9A16-49B472A41456}" dt="2022-03-08T16:41:32.532" v="284" actId="478"/>
          <ac:picMkLst>
            <pc:docMk/>
            <pc:sldMk cId="2891870908" sldId="502"/>
            <ac:picMk id="14" creationId="{CCED7939-5E33-4D84-861C-F43CEA251044}"/>
          </ac:picMkLst>
        </pc:picChg>
        <pc:picChg chg="del">
          <ac:chgData name="Boban Srezovski" userId="d2c5dd452d77a740" providerId="LiveId" clId="{1135FF8D-B992-4236-9A16-49B472A41456}" dt="2022-03-08T16:42:06.165" v="302" actId="478"/>
          <ac:picMkLst>
            <pc:docMk/>
            <pc:sldMk cId="2891870908" sldId="502"/>
            <ac:picMk id="16" creationId="{CB2B495B-F177-489E-8C6B-70306AA92029}"/>
          </ac:picMkLst>
        </pc:picChg>
      </pc:sldChg>
      <pc:sldChg chg="modSp add mod ord">
        <pc:chgData name="Boban Srezovski" userId="d2c5dd452d77a740" providerId="LiveId" clId="{1135FF8D-B992-4236-9A16-49B472A41456}" dt="2022-03-08T16:42:58.881" v="330"/>
        <pc:sldMkLst>
          <pc:docMk/>
          <pc:sldMk cId="2916998316" sldId="503"/>
        </pc:sldMkLst>
        <pc:spChg chg="mod">
          <ac:chgData name="Boban Srezovski" userId="d2c5dd452d77a740" providerId="LiveId" clId="{1135FF8D-B992-4236-9A16-49B472A41456}" dt="2022-03-08T16:42:50.604" v="328" actId="27636"/>
          <ac:spMkLst>
            <pc:docMk/>
            <pc:sldMk cId="2916998316" sldId="503"/>
            <ac:spMk id="3" creationId="{7191CFFF-53FD-4C64-9590-01216DEF2680}"/>
          </ac:spMkLst>
        </pc:spChg>
      </pc:sldChg>
      <pc:sldChg chg="addSp delSp modSp add mod ord">
        <pc:chgData name="Boban Srezovski" userId="d2c5dd452d77a740" providerId="LiveId" clId="{1135FF8D-B992-4236-9A16-49B472A41456}" dt="2022-03-10T23:33:12.090" v="747" actId="1076"/>
        <pc:sldMkLst>
          <pc:docMk/>
          <pc:sldMk cId="2561209199" sldId="504"/>
        </pc:sldMkLst>
        <pc:spChg chg="mod">
          <ac:chgData name="Boban Srezovski" userId="d2c5dd452d77a740" providerId="LiveId" clId="{1135FF8D-B992-4236-9A16-49B472A41456}" dt="2022-03-10T23:32:57.102" v="743" actId="403"/>
          <ac:spMkLst>
            <pc:docMk/>
            <pc:sldMk cId="2561209199" sldId="504"/>
            <ac:spMk id="3" creationId="{552E5C53-782F-4C3A-9CF6-2C21BA863637}"/>
          </ac:spMkLst>
        </pc:spChg>
        <pc:spChg chg="del mod">
          <ac:chgData name="Boban Srezovski" userId="d2c5dd452d77a740" providerId="LiveId" clId="{1135FF8D-B992-4236-9A16-49B472A41456}" dt="2022-03-10T23:32:43.795" v="737" actId="478"/>
          <ac:spMkLst>
            <pc:docMk/>
            <pc:sldMk cId="2561209199" sldId="504"/>
            <ac:spMk id="7" creationId="{54E2EB64-AA41-4420-94B7-3B214A6274F0}"/>
          </ac:spMkLst>
        </pc:spChg>
        <pc:picChg chg="del mod">
          <ac:chgData name="Boban Srezovski" userId="d2c5dd452d77a740" providerId="LiveId" clId="{1135FF8D-B992-4236-9A16-49B472A41456}" dt="2022-03-10T23:32:42.524" v="736" actId="478"/>
          <ac:picMkLst>
            <pc:docMk/>
            <pc:sldMk cId="2561209199" sldId="504"/>
            <ac:picMk id="5" creationId="{62DF74FE-73DE-47F4-B3A5-E85419533E32}"/>
          </ac:picMkLst>
        </pc:picChg>
        <pc:picChg chg="add mod">
          <ac:chgData name="Boban Srezovski" userId="d2c5dd452d77a740" providerId="LiveId" clId="{1135FF8D-B992-4236-9A16-49B472A41456}" dt="2022-03-10T23:33:12.090" v="747" actId="1076"/>
          <ac:picMkLst>
            <pc:docMk/>
            <pc:sldMk cId="2561209199" sldId="504"/>
            <ac:picMk id="6" creationId="{99F2CF4D-FCA5-4CB9-AE2E-4F591500E682}"/>
          </ac:picMkLst>
        </pc:picChg>
      </pc:sldChg>
      <pc:sldChg chg="addSp delSp modSp add mod">
        <pc:chgData name="Boban Srezovski" userId="d2c5dd452d77a740" providerId="LiveId" clId="{1135FF8D-B992-4236-9A16-49B472A41456}" dt="2022-03-10T23:36:30.107" v="757" actId="1076"/>
        <pc:sldMkLst>
          <pc:docMk/>
          <pc:sldMk cId="2492666964" sldId="505"/>
        </pc:sldMkLst>
        <pc:spChg chg="mod">
          <ac:chgData name="Boban Srezovski" userId="d2c5dd452d77a740" providerId="LiveId" clId="{1135FF8D-B992-4236-9A16-49B472A41456}" dt="2022-03-10T23:36:18.358" v="754" actId="403"/>
          <ac:spMkLst>
            <pc:docMk/>
            <pc:sldMk cId="2492666964" sldId="505"/>
            <ac:spMk id="3" creationId="{552E5C53-782F-4C3A-9CF6-2C21BA863637}"/>
          </ac:spMkLst>
        </pc:spChg>
        <pc:picChg chg="add mod">
          <ac:chgData name="Boban Srezovski" userId="d2c5dd452d77a740" providerId="LiveId" clId="{1135FF8D-B992-4236-9A16-49B472A41456}" dt="2022-03-10T23:36:30.107" v="757" actId="1076"/>
          <ac:picMkLst>
            <pc:docMk/>
            <pc:sldMk cId="2492666964" sldId="505"/>
            <ac:picMk id="5" creationId="{423EA9D7-5141-4E6F-9266-5780D416AEAC}"/>
          </ac:picMkLst>
        </pc:picChg>
        <pc:picChg chg="del">
          <ac:chgData name="Boban Srezovski" userId="d2c5dd452d77a740" providerId="LiveId" clId="{1135FF8D-B992-4236-9A16-49B472A41456}" dt="2022-03-10T23:36:20.893" v="755" actId="478"/>
          <ac:picMkLst>
            <pc:docMk/>
            <pc:sldMk cId="2492666964" sldId="505"/>
            <ac:picMk id="6" creationId="{99F2CF4D-FCA5-4CB9-AE2E-4F591500E682}"/>
          </ac:picMkLst>
        </pc:picChg>
      </pc:sldChg>
      <pc:sldChg chg="addSp delSp modSp add mod">
        <pc:chgData name="Boban Srezovski" userId="d2c5dd452d77a740" providerId="LiveId" clId="{1135FF8D-B992-4236-9A16-49B472A41456}" dt="2022-03-16T09:45:29.684" v="2017" actId="1076"/>
        <pc:sldMkLst>
          <pc:docMk/>
          <pc:sldMk cId="1301841648" sldId="506"/>
        </pc:sldMkLst>
        <pc:spChg chg="mod">
          <ac:chgData name="Boban Srezovski" userId="d2c5dd452d77a740" providerId="LiveId" clId="{1135FF8D-B992-4236-9A16-49B472A41456}" dt="2022-03-10T23:37:08.789" v="764" actId="6549"/>
          <ac:spMkLst>
            <pc:docMk/>
            <pc:sldMk cId="1301841648" sldId="506"/>
            <ac:spMk id="3" creationId="{552E5C53-782F-4C3A-9CF6-2C21BA863637}"/>
          </ac:spMkLst>
        </pc:spChg>
        <pc:picChg chg="del">
          <ac:chgData name="Boban Srezovski" userId="d2c5dd452d77a740" providerId="LiveId" clId="{1135FF8D-B992-4236-9A16-49B472A41456}" dt="2022-03-10T23:37:10.420" v="765" actId="478"/>
          <ac:picMkLst>
            <pc:docMk/>
            <pc:sldMk cId="1301841648" sldId="506"/>
            <ac:picMk id="5" creationId="{423EA9D7-5141-4E6F-9266-5780D416AEAC}"/>
          </ac:picMkLst>
        </pc:picChg>
        <pc:picChg chg="add mod">
          <ac:chgData name="Boban Srezovski" userId="d2c5dd452d77a740" providerId="LiveId" clId="{1135FF8D-B992-4236-9A16-49B472A41456}" dt="2022-03-16T09:45:29.684" v="2017" actId="1076"/>
          <ac:picMkLst>
            <pc:docMk/>
            <pc:sldMk cId="1301841648" sldId="506"/>
            <ac:picMk id="5" creationId="{7C56E212-49F9-4E8E-B810-53C5487099EA}"/>
          </ac:picMkLst>
        </pc:picChg>
        <pc:picChg chg="add">
          <ac:chgData name="Boban Srezovski" userId="d2c5dd452d77a740" providerId="LiveId" clId="{1135FF8D-B992-4236-9A16-49B472A41456}" dt="2022-03-10T23:37:34.952" v="766" actId="22"/>
          <ac:picMkLst>
            <pc:docMk/>
            <pc:sldMk cId="1301841648" sldId="506"/>
            <ac:picMk id="6" creationId="{62C2FFFB-20A4-4F23-9B11-E8E5D615C0DD}"/>
          </ac:picMkLst>
        </pc:picChg>
        <pc:picChg chg="add del mod">
          <ac:chgData name="Boban Srezovski" userId="d2c5dd452d77a740" providerId="LiveId" clId="{1135FF8D-B992-4236-9A16-49B472A41456}" dt="2022-03-16T09:45:23.161" v="2013" actId="478"/>
          <ac:picMkLst>
            <pc:docMk/>
            <pc:sldMk cId="1301841648" sldId="506"/>
            <ac:picMk id="8" creationId="{4687A662-1F31-4E57-8C68-EDAF64EC3E5E}"/>
          </ac:picMkLst>
        </pc:picChg>
      </pc:sldChg>
      <pc:sldChg chg="addSp delSp modSp add mod">
        <pc:chgData name="Boban Srezovski" userId="d2c5dd452d77a740" providerId="LiveId" clId="{1135FF8D-B992-4236-9A16-49B472A41456}" dt="2022-03-10T23:39:34.075" v="781" actId="1076"/>
        <pc:sldMkLst>
          <pc:docMk/>
          <pc:sldMk cId="4246388712" sldId="507"/>
        </pc:sldMkLst>
        <pc:spChg chg="mod">
          <ac:chgData name="Boban Srezovski" userId="d2c5dd452d77a740" providerId="LiveId" clId="{1135FF8D-B992-4236-9A16-49B472A41456}" dt="2022-03-10T23:39:16.405" v="777" actId="6549"/>
          <ac:spMkLst>
            <pc:docMk/>
            <pc:sldMk cId="4246388712" sldId="507"/>
            <ac:spMk id="3" creationId="{552E5C53-782F-4C3A-9CF6-2C21BA863637}"/>
          </ac:spMkLst>
        </pc:spChg>
        <pc:picChg chg="add mod">
          <ac:chgData name="Boban Srezovski" userId="d2c5dd452d77a740" providerId="LiveId" clId="{1135FF8D-B992-4236-9A16-49B472A41456}" dt="2022-03-10T23:39:34.075" v="781" actId="1076"/>
          <ac:picMkLst>
            <pc:docMk/>
            <pc:sldMk cId="4246388712" sldId="507"/>
            <ac:picMk id="5" creationId="{84CB41AF-70A7-450F-9795-9E3A44F3CD52}"/>
          </ac:picMkLst>
        </pc:picChg>
        <pc:picChg chg="del">
          <ac:chgData name="Boban Srezovski" userId="d2c5dd452d77a740" providerId="LiveId" clId="{1135FF8D-B992-4236-9A16-49B472A41456}" dt="2022-03-10T23:39:18.372" v="779" actId="478"/>
          <ac:picMkLst>
            <pc:docMk/>
            <pc:sldMk cId="4246388712" sldId="507"/>
            <ac:picMk id="6" creationId="{62C2FFFB-20A4-4F23-9B11-E8E5D615C0DD}"/>
          </ac:picMkLst>
        </pc:picChg>
        <pc:picChg chg="del">
          <ac:chgData name="Boban Srezovski" userId="d2c5dd452d77a740" providerId="LiveId" clId="{1135FF8D-B992-4236-9A16-49B472A41456}" dt="2022-03-10T23:39:18.075" v="778" actId="478"/>
          <ac:picMkLst>
            <pc:docMk/>
            <pc:sldMk cId="4246388712" sldId="507"/>
            <ac:picMk id="8" creationId="{4687A662-1F31-4E57-8C68-EDAF64EC3E5E}"/>
          </ac:picMkLst>
        </pc:picChg>
      </pc:sldChg>
      <pc:sldChg chg="addSp delSp modSp add mod">
        <pc:chgData name="Boban Srezovski" userId="d2c5dd452d77a740" providerId="LiveId" clId="{1135FF8D-B992-4236-9A16-49B472A41456}" dt="2022-03-10T23:39:54.026" v="786" actId="1076"/>
        <pc:sldMkLst>
          <pc:docMk/>
          <pc:sldMk cId="3129246703" sldId="508"/>
        </pc:sldMkLst>
        <pc:spChg chg="mod">
          <ac:chgData name="Boban Srezovski" userId="d2c5dd452d77a740" providerId="LiveId" clId="{1135FF8D-B992-4236-9A16-49B472A41456}" dt="2022-03-10T23:39:42.095" v="783"/>
          <ac:spMkLst>
            <pc:docMk/>
            <pc:sldMk cId="3129246703" sldId="508"/>
            <ac:spMk id="3" creationId="{552E5C53-782F-4C3A-9CF6-2C21BA863637}"/>
          </ac:spMkLst>
        </pc:spChg>
        <pc:picChg chg="del">
          <ac:chgData name="Boban Srezovski" userId="d2c5dd452d77a740" providerId="LiveId" clId="{1135FF8D-B992-4236-9A16-49B472A41456}" dt="2022-03-10T23:39:43.693" v="784" actId="478"/>
          <ac:picMkLst>
            <pc:docMk/>
            <pc:sldMk cId="3129246703" sldId="508"/>
            <ac:picMk id="5" creationId="{84CB41AF-70A7-450F-9795-9E3A44F3CD52}"/>
          </ac:picMkLst>
        </pc:picChg>
        <pc:picChg chg="add mod">
          <ac:chgData name="Boban Srezovski" userId="d2c5dd452d77a740" providerId="LiveId" clId="{1135FF8D-B992-4236-9A16-49B472A41456}" dt="2022-03-10T23:39:54.026" v="786" actId="1076"/>
          <ac:picMkLst>
            <pc:docMk/>
            <pc:sldMk cId="3129246703" sldId="508"/>
            <ac:picMk id="6" creationId="{29650744-FFCC-4509-A381-5CEF1A3089A2}"/>
          </ac:picMkLst>
        </pc:picChg>
      </pc:sldChg>
      <pc:sldChg chg="addSp delSp modSp add mod">
        <pc:chgData name="Boban Srezovski" userId="d2c5dd452d77a740" providerId="LiveId" clId="{1135FF8D-B992-4236-9A16-49B472A41456}" dt="2022-03-10T23:41:25.876" v="814" actId="6549"/>
        <pc:sldMkLst>
          <pc:docMk/>
          <pc:sldMk cId="2854285467" sldId="509"/>
        </pc:sldMkLst>
        <pc:spChg chg="mod">
          <ac:chgData name="Boban Srezovski" userId="d2c5dd452d77a740" providerId="LiveId" clId="{1135FF8D-B992-4236-9A16-49B472A41456}" dt="2022-03-10T23:41:25.876" v="814" actId="6549"/>
          <ac:spMkLst>
            <pc:docMk/>
            <pc:sldMk cId="2854285467" sldId="509"/>
            <ac:spMk id="3" creationId="{552E5C53-782F-4C3A-9CF6-2C21BA863637}"/>
          </ac:spMkLst>
        </pc:spChg>
        <pc:spChg chg="add mod">
          <ac:chgData name="Boban Srezovski" userId="d2c5dd452d77a740" providerId="LiveId" clId="{1135FF8D-B992-4236-9A16-49B472A41456}" dt="2022-03-10T23:41:08.804" v="805" actId="1076"/>
          <ac:spMkLst>
            <pc:docMk/>
            <pc:sldMk cId="2854285467" sldId="509"/>
            <ac:spMk id="8" creationId="{0DA1EF88-6EF2-4855-A058-C0C61CA5B90A}"/>
          </ac:spMkLst>
        </pc:spChg>
        <pc:picChg chg="add mod">
          <ac:chgData name="Boban Srezovski" userId="d2c5dd452d77a740" providerId="LiveId" clId="{1135FF8D-B992-4236-9A16-49B472A41456}" dt="2022-03-10T23:40:53.723" v="799" actId="14100"/>
          <ac:picMkLst>
            <pc:docMk/>
            <pc:sldMk cId="2854285467" sldId="509"/>
            <ac:picMk id="5" creationId="{EE560629-59F1-4049-B8F6-50F53184F617}"/>
          </ac:picMkLst>
        </pc:picChg>
        <pc:picChg chg="del">
          <ac:chgData name="Boban Srezovski" userId="d2c5dd452d77a740" providerId="LiveId" clId="{1135FF8D-B992-4236-9A16-49B472A41456}" dt="2022-03-10T23:40:32.203" v="789" actId="478"/>
          <ac:picMkLst>
            <pc:docMk/>
            <pc:sldMk cId="2854285467" sldId="509"/>
            <ac:picMk id="6" creationId="{29650744-FFCC-4509-A381-5CEF1A3089A2}"/>
          </ac:picMkLst>
        </pc:picChg>
      </pc:sldChg>
      <pc:sldChg chg="addSp delSp modSp new mod">
        <pc:chgData name="Boban Srezovski" userId="d2c5dd452d77a740" providerId="LiveId" clId="{1135FF8D-B992-4236-9A16-49B472A41456}" dt="2022-03-10T23:49:13.347" v="951" actId="732"/>
        <pc:sldMkLst>
          <pc:docMk/>
          <pc:sldMk cId="726299621" sldId="510"/>
        </pc:sldMkLst>
        <pc:spChg chg="mod">
          <ac:chgData name="Boban Srezovski" userId="d2c5dd452d77a740" providerId="LiveId" clId="{1135FF8D-B992-4236-9A16-49B472A41456}" dt="2022-03-10T23:45:22.419" v="929"/>
          <ac:spMkLst>
            <pc:docMk/>
            <pc:sldMk cId="726299621" sldId="510"/>
            <ac:spMk id="2" creationId="{6DBA3D82-19BD-4955-B70A-194CDEA10B8A}"/>
          </ac:spMkLst>
        </pc:spChg>
        <pc:spChg chg="del">
          <ac:chgData name="Boban Srezovski" userId="d2c5dd452d77a740" providerId="LiveId" clId="{1135FF8D-B992-4236-9A16-49B472A41456}" dt="2022-03-10T23:45:38.944" v="930" actId="478"/>
          <ac:spMkLst>
            <pc:docMk/>
            <pc:sldMk cId="726299621" sldId="510"/>
            <ac:spMk id="3" creationId="{C5AB4635-8825-4286-8907-948DB9691D85}"/>
          </ac:spMkLst>
        </pc:spChg>
        <pc:picChg chg="add del mod modCrop">
          <ac:chgData name="Boban Srezovski" userId="d2c5dd452d77a740" providerId="LiveId" clId="{1135FF8D-B992-4236-9A16-49B472A41456}" dt="2022-03-10T23:48:34.707" v="943" actId="478"/>
          <ac:picMkLst>
            <pc:docMk/>
            <pc:sldMk cId="726299621" sldId="510"/>
            <ac:picMk id="5" creationId="{D2FC6FB4-401B-4CAD-9849-B814F80AFEAB}"/>
          </ac:picMkLst>
        </pc:picChg>
        <pc:picChg chg="add mod modCrop">
          <ac:chgData name="Boban Srezovski" userId="d2c5dd452d77a740" providerId="LiveId" clId="{1135FF8D-B992-4236-9A16-49B472A41456}" dt="2022-03-10T23:49:13.347" v="951" actId="732"/>
          <ac:picMkLst>
            <pc:docMk/>
            <pc:sldMk cId="726299621" sldId="510"/>
            <ac:picMk id="7" creationId="{795A23B1-B3E4-4336-8955-54A9F1B95CF4}"/>
          </ac:picMkLst>
        </pc:picChg>
        <pc:picChg chg="add mod modCrop">
          <ac:chgData name="Boban Srezovski" userId="d2c5dd452d77a740" providerId="LiveId" clId="{1135FF8D-B992-4236-9A16-49B472A41456}" dt="2022-03-10T23:49:07.714" v="950" actId="732"/>
          <ac:picMkLst>
            <pc:docMk/>
            <pc:sldMk cId="726299621" sldId="510"/>
            <ac:picMk id="9" creationId="{9EBFBE98-247D-4261-9117-41FA5F143F64}"/>
          </ac:picMkLst>
        </pc:picChg>
      </pc:sldChg>
      <pc:sldChg chg="addSp delSp modSp add mod">
        <pc:chgData name="Boban Srezovski" userId="d2c5dd452d77a740" providerId="LiveId" clId="{1135FF8D-B992-4236-9A16-49B472A41456}" dt="2022-03-10T23:58:25.044" v="1107" actId="1076"/>
        <pc:sldMkLst>
          <pc:docMk/>
          <pc:sldMk cId="43585419" sldId="511"/>
        </pc:sldMkLst>
        <pc:spChg chg="mod">
          <ac:chgData name="Boban Srezovski" userId="d2c5dd452d77a740" providerId="LiveId" clId="{1135FF8D-B992-4236-9A16-49B472A41456}" dt="2022-03-10T23:58:07.334" v="1099" actId="20577"/>
          <ac:spMkLst>
            <pc:docMk/>
            <pc:sldMk cId="43585419" sldId="511"/>
            <ac:spMk id="3" creationId="{96F7E3D5-7EDB-43E2-884B-A6B36FBD71DA}"/>
          </ac:spMkLst>
        </pc:spChg>
        <pc:spChg chg="add mod">
          <ac:chgData name="Boban Srezovski" userId="d2c5dd452d77a740" providerId="LiveId" clId="{1135FF8D-B992-4236-9A16-49B472A41456}" dt="2022-03-10T23:58:25.044" v="1107" actId="1076"/>
          <ac:spMkLst>
            <pc:docMk/>
            <pc:sldMk cId="43585419" sldId="511"/>
            <ac:spMk id="12" creationId="{E00664BE-093F-4925-BE21-1B7E3406224E}"/>
          </ac:spMkLst>
        </pc:spChg>
        <pc:picChg chg="add mod">
          <ac:chgData name="Boban Srezovski" userId="d2c5dd452d77a740" providerId="LiveId" clId="{1135FF8D-B992-4236-9A16-49B472A41456}" dt="2022-03-10T23:57:47.676" v="1082" actId="1076"/>
          <ac:picMkLst>
            <pc:docMk/>
            <pc:sldMk cId="43585419" sldId="511"/>
            <ac:picMk id="5" creationId="{143A34DB-D8F7-470D-995F-88B60C02D47E}"/>
          </ac:picMkLst>
        </pc:picChg>
        <pc:picChg chg="del">
          <ac:chgData name="Boban Srezovski" userId="d2c5dd452d77a740" providerId="LiveId" clId="{1135FF8D-B992-4236-9A16-49B472A41456}" dt="2022-03-10T23:55:06.829" v="1067" actId="478"/>
          <ac:picMkLst>
            <pc:docMk/>
            <pc:sldMk cId="43585419" sldId="511"/>
            <ac:picMk id="6" creationId="{262AB164-7799-4387-A723-5F830F14D380}"/>
          </ac:picMkLst>
        </pc:picChg>
        <pc:picChg chg="add mod">
          <ac:chgData name="Boban Srezovski" userId="d2c5dd452d77a740" providerId="LiveId" clId="{1135FF8D-B992-4236-9A16-49B472A41456}" dt="2022-03-10T23:57:41.364" v="1081" actId="1076"/>
          <ac:picMkLst>
            <pc:docMk/>
            <pc:sldMk cId="43585419" sldId="511"/>
            <ac:picMk id="8" creationId="{8215FE42-31D3-4BC9-80D7-0DB82AF47F10}"/>
          </ac:picMkLst>
        </pc:picChg>
        <pc:picChg chg="add mod">
          <ac:chgData name="Boban Srezovski" userId="d2c5dd452d77a740" providerId="LiveId" clId="{1135FF8D-B992-4236-9A16-49B472A41456}" dt="2022-03-10T23:58:12.043" v="1101" actId="1076"/>
          <ac:picMkLst>
            <pc:docMk/>
            <pc:sldMk cId="43585419" sldId="511"/>
            <ac:picMk id="10" creationId="{2EF2A239-2C04-4CED-8CB7-C63BF7975860}"/>
          </ac:picMkLst>
        </pc:picChg>
      </pc:sldChg>
      <pc:sldChg chg="modSp new del mod">
        <pc:chgData name="Boban Srezovski" userId="d2c5dd452d77a740" providerId="LiveId" clId="{1135FF8D-B992-4236-9A16-49B472A41456}" dt="2022-03-10T23:54:50.602" v="1055" actId="47"/>
        <pc:sldMkLst>
          <pc:docMk/>
          <pc:sldMk cId="4279470665" sldId="511"/>
        </pc:sldMkLst>
        <pc:spChg chg="mod">
          <ac:chgData name="Boban Srezovski" userId="d2c5dd452d77a740" providerId="LiveId" clId="{1135FF8D-B992-4236-9A16-49B472A41456}" dt="2022-03-10T23:54:41.824" v="1054"/>
          <ac:spMkLst>
            <pc:docMk/>
            <pc:sldMk cId="4279470665" sldId="511"/>
            <ac:spMk id="2" creationId="{67D37EE3-C447-414E-9E29-F10D947B5988}"/>
          </ac:spMkLst>
        </pc:spChg>
        <pc:spChg chg="mod">
          <ac:chgData name="Boban Srezovski" userId="d2c5dd452d77a740" providerId="LiveId" clId="{1135FF8D-B992-4236-9A16-49B472A41456}" dt="2022-03-10T23:54:37.756" v="1053"/>
          <ac:spMkLst>
            <pc:docMk/>
            <pc:sldMk cId="4279470665" sldId="511"/>
            <ac:spMk id="3" creationId="{CC82211B-DF22-44EC-A5C2-007A241CA82C}"/>
          </ac:spMkLst>
        </pc:spChg>
      </pc:sldChg>
      <pc:sldChg chg="addSp delSp modSp add mod">
        <pc:chgData name="Boban Srezovski" userId="d2c5dd452d77a740" providerId="LiveId" clId="{1135FF8D-B992-4236-9A16-49B472A41456}" dt="2022-03-11T00:10:41.372" v="1343" actId="1076"/>
        <pc:sldMkLst>
          <pc:docMk/>
          <pc:sldMk cId="116073946" sldId="512"/>
        </pc:sldMkLst>
        <pc:spChg chg="mod">
          <ac:chgData name="Boban Srezovski" userId="d2c5dd452d77a740" providerId="LiveId" clId="{1135FF8D-B992-4236-9A16-49B472A41456}" dt="2022-03-11T00:10:03.910" v="1341" actId="242"/>
          <ac:spMkLst>
            <pc:docMk/>
            <pc:sldMk cId="116073946" sldId="512"/>
            <ac:spMk id="3" creationId="{DD3ABBE7-9D21-4775-9CA0-5730E3461D89}"/>
          </ac:spMkLst>
        </pc:spChg>
        <pc:spChg chg="add mod">
          <ac:chgData name="Boban Srezovski" userId="d2c5dd452d77a740" providerId="LiveId" clId="{1135FF8D-B992-4236-9A16-49B472A41456}" dt="2022-03-11T00:10:41.372" v="1343" actId="1076"/>
          <ac:spMkLst>
            <pc:docMk/>
            <pc:sldMk cId="116073946" sldId="512"/>
            <ac:spMk id="8" creationId="{59D4EE4F-30A3-4CFD-997C-B4CAE56898FC}"/>
          </ac:spMkLst>
        </pc:spChg>
        <pc:picChg chg="del">
          <ac:chgData name="Boban Srezovski" userId="d2c5dd452d77a740" providerId="LiveId" clId="{1135FF8D-B992-4236-9A16-49B472A41456}" dt="2022-03-11T00:09:25.924" v="1327" actId="478"/>
          <ac:picMkLst>
            <pc:docMk/>
            <pc:sldMk cId="116073946" sldId="512"/>
            <ac:picMk id="5" creationId="{D563F4F8-B885-4A02-AD20-B466016236E8}"/>
          </ac:picMkLst>
        </pc:picChg>
        <pc:picChg chg="add mod">
          <ac:chgData name="Boban Srezovski" userId="d2c5dd452d77a740" providerId="LiveId" clId="{1135FF8D-B992-4236-9A16-49B472A41456}" dt="2022-03-11T00:10:39.796" v="1342" actId="14100"/>
          <ac:picMkLst>
            <pc:docMk/>
            <pc:sldMk cId="116073946" sldId="512"/>
            <ac:picMk id="6" creationId="{2DC6BF3F-AAD9-446E-83AD-92949C57643A}"/>
          </ac:picMkLst>
        </pc:picChg>
      </pc:sldChg>
      <pc:sldChg chg="delSp modSp add mod ord">
        <pc:chgData name="Boban Srezovski" userId="d2c5dd452d77a740" providerId="LiveId" clId="{1135FF8D-B992-4236-9A16-49B472A41456}" dt="2022-03-11T00:15:58.975" v="1445"/>
        <pc:sldMkLst>
          <pc:docMk/>
          <pc:sldMk cId="4161630059" sldId="513"/>
        </pc:sldMkLst>
        <pc:spChg chg="mod">
          <ac:chgData name="Boban Srezovski" userId="d2c5dd452d77a740" providerId="LiveId" clId="{1135FF8D-B992-4236-9A16-49B472A41456}" dt="2022-03-11T00:15:28.989" v="1443" actId="20577"/>
          <ac:spMkLst>
            <pc:docMk/>
            <pc:sldMk cId="4161630059" sldId="513"/>
            <ac:spMk id="3" creationId="{DD3ABBE7-9D21-4775-9CA0-5730E3461D89}"/>
          </ac:spMkLst>
        </pc:spChg>
        <pc:picChg chg="mod">
          <ac:chgData name="Boban Srezovski" userId="d2c5dd452d77a740" providerId="LiveId" clId="{1135FF8D-B992-4236-9A16-49B472A41456}" dt="2022-03-11T00:15:27.219" v="1441" actId="1076"/>
          <ac:picMkLst>
            <pc:docMk/>
            <pc:sldMk cId="4161630059" sldId="513"/>
            <ac:picMk id="5" creationId="{49107B04-64F4-47A3-A0CA-D661FEB431CA}"/>
          </ac:picMkLst>
        </pc:picChg>
        <pc:picChg chg="del">
          <ac:chgData name="Boban Srezovski" userId="d2c5dd452d77a740" providerId="LiveId" clId="{1135FF8D-B992-4236-9A16-49B472A41456}" dt="2022-03-11T00:15:25.885" v="1440" actId="478"/>
          <ac:picMkLst>
            <pc:docMk/>
            <pc:sldMk cId="4161630059" sldId="513"/>
            <ac:picMk id="9" creationId="{733843FB-C551-4AE0-ADDF-C70E18D17FB0}"/>
          </ac:picMkLst>
        </pc:picChg>
      </pc:sldChg>
      <pc:sldChg chg="addSp modSp new mod">
        <pc:chgData name="Boban Srezovski" userId="d2c5dd452d77a740" providerId="LiveId" clId="{1135FF8D-B992-4236-9A16-49B472A41456}" dt="2022-03-11T00:28:18.902" v="1602" actId="20577"/>
        <pc:sldMkLst>
          <pc:docMk/>
          <pc:sldMk cId="3872434755" sldId="514"/>
        </pc:sldMkLst>
        <pc:spChg chg="mod">
          <ac:chgData name="Boban Srezovski" userId="d2c5dd452d77a740" providerId="LiveId" clId="{1135FF8D-B992-4236-9A16-49B472A41456}" dt="2022-03-11T00:27:33.929" v="1585"/>
          <ac:spMkLst>
            <pc:docMk/>
            <pc:sldMk cId="3872434755" sldId="514"/>
            <ac:spMk id="2" creationId="{C7A96D93-9E87-48AD-BD79-81B432B4DA80}"/>
          </ac:spMkLst>
        </pc:spChg>
        <pc:spChg chg="mod">
          <ac:chgData name="Boban Srezovski" userId="d2c5dd452d77a740" providerId="LiveId" clId="{1135FF8D-B992-4236-9A16-49B472A41456}" dt="2022-03-11T00:28:18.902" v="1602" actId="20577"/>
          <ac:spMkLst>
            <pc:docMk/>
            <pc:sldMk cId="3872434755" sldId="514"/>
            <ac:spMk id="3" creationId="{4C623ADE-979D-40F3-8B78-AC61C5F63862}"/>
          </ac:spMkLst>
        </pc:spChg>
        <pc:spChg chg="add mod">
          <ac:chgData name="Boban Srezovski" userId="d2c5dd452d77a740" providerId="LiveId" clId="{1135FF8D-B992-4236-9A16-49B472A41456}" dt="2022-03-11T00:28:05.596" v="1597" actId="1076"/>
          <ac:spMkLst>
            <pc:docMk/>
            <pc:sldMk cId="3872434755" sldId="514"/>
            <ac:spMk id="7" creationId="{8BAFA738-3C46-4B1E-9534-C5AD631C1E46}"/>
          </ac:spMkLst>
        </pc:spChg>
        <pc:picChg chg="add mod">
          <ac:chgData name="Boban Srezovski" userId="d2c5dd452d77a740" providerId="LiveId" clId="{1135FF8D-B992-4236-9A16-49B472A41456}" dt="2022-03-11T00:27:51.884" v="1591" actId="1076"/>
          <ac:picMkLst>
            <pc:docMk/>
            <pc:sldMk cId="3872434755" sldId="514"/>
            <ac:picMk id="5" creationId="{1027BBEB-BFAB-4B31-AA12-D4C5C36CE761}"/>
          </ac:picMkLst>
        </pc:picChg>
      </pc:sldChg>
      <pc:sldChg chg="addSp delSp modSp add mod">
        <pc:chgData name="Boban Srezovski" userId="d2c5dd452d77a740" providerId="LiveId" clId="{1135FF8D-B992-4236-9A16-49B472A41456}" dt="2022-03-11T00:29:30.780" v="1618" actId="14100"/>
        <pc:sldMkLst>
          <pc:docMk/>
          <pc:sldMk cId="1946452405" sldId="515"/>
        </pc:sldMkLst>
        <pc:spChg chg="mod">
          <ac:chgData name="Boban Srezovski" userId="d2c5dd452d77a740" providerId="LiveId" clId="{1135FF8D-B992-4236-9A16-49B472A41456}" dt="2022-03-11T00:28:56.588" v="1609" actId="403"/>
          <ac:spMkLst>
            <pc:docMk/>
            <pc:sldMk cId="1946452405" sldId="515"/>
            <ac:spMk id="3" creationId="{4C623ADE-979D-40F3-8B78-AC61C5F63862}"/>
          </ac:spMkLst>
        </pc:spChg>
        <pc:spChg chg="mod">
          <ac:chgData name="Boban Srezovski" userId="d2c5dd452d77a740" providerId="LiveId" clId="{1135FF8D-B992-4236-9A16-49B472A41456}" dt="2022-03-11T00:29:30.780" v="1618" actId="14100"/>
          <ac:spMkLst>
            <pc:docMk/>
            <pc:sldMk cId="1946452405" sldId="515"/>
            <ac:spMk id="7" creationId="{8BAFA738-3C46-4B1E-9534-C5AD631C1E46}"/>
          </ac:spMkLst>
        </pc:spChg>
        <pc:picChg chg="del">
          <ac:chgData name="Boban Srezovski" userId="d2c5dd452d77a740" providerId="LiveId" clId="{1135FF8D-B992-4236-9A16-49B472A41456}" dt="2022-03-11T00:29:08.580" v="1610" actId="478"/>
          <ac:picMkLst>
            <pc:docMk/>
            <pc:sldMk cId="1946452405" sldId="515"/>
            <ac:picMk id="5" creationId="{1027BBEB-BFAB-4B31-AA12-D4C5C36CE761}"/>
          </ac:picMkLst>
        </pc:picChg>
        <pc:picChg chg="add mod">
          <ac:chgData name="Boban Srezovski" userId="d2c5dd452d77a740" providerId="LiveId" clId="{1135FF8D-B992-4236-9A16-49B472A41456}" dt="2022-03-11T00:29:12.684" v="1613" actId="1076"/>
          <ac:picMkLst>
            <pc:docMk/>
            <pc:sldMk cId="1946452405" sldId="515"/>
            <ac:picMk id="6" creationId="{8E544718-1042-4AF9-A954-6EABFC14E779}"/>
          </ac:picMkLst>
        </pc:picChg>
      </pc:sldChg>
      <pc:sldChg chg="addSp delSp modSp add mod">
        <pc:chgData name="Boban Srezovski" userId="d2c5dd452d77a740" providerId="LiveId" clId="{1135FF8D-B992-4236-9A16-49B472A41456}" dt="2022-03-11T00:30:37.822" v="1646" actId="6549"/>
        <pc:sldMkLst>
          <pc:docMk/>
          <pc:sldMk cId="2339008674" sldId="516"/>
        </pc:sldMkLst>
        <pc:spChg chg="mod">
          <ac:chgData name="Boban Srezovski" userId="d2c5dd452d77a740" providerId="LiveId" clId="{1135FF8D-B992-4236-9A16-49B472A41456}" dt="2022-03-11T00:30:37.822" v="1646" actId="6549"/>
          <ac:spMkLst>
            <pc:docMk/>
            <pc:sldMk cId="2339008674" sldId="516"/>
            <ac:spMk id="3" creationId="{4C623ADE-979D-40F3-8B78-AC61C5F63862}"/>
          </ac:spMkLst>
        </pc:spChg>
        <pc:spChg chg="mod">
          <ac:chgData name="Boban Srezovski" userId="d2c5dd452d77a740" providerId="LiveId" clId="{1135FF8D-B992-4236-9A16-49B472A41456}" dt="2022-03-11T00:30:13.118" v="1635" actId="113"/>
          <ac:spMkLst>
            <pc:docMk/>
            <pc:sldMk cId="2339008674" sldId="516"/>
            <ac:spMk id="7" creationId="{8BAFA738-3C46-4B1E-9534-C5AD631C1E46}"/>
          </ac:spMkLst>
        </pc:spChg>
        <pc:picChg chg="add mod">
          <ac:chgData name="Boban Srezovski" userId="d2c5dd452d77a740" providerId="LiveId" clId="{1135FF8D-B992-4236-9A16-49B472A41456}" dt="2022-03-11T00:30:00.707" v="1630" actId="1076"/>
          <ac:picMkLst>
            <pc:docMk/>
            <pc:sldMk cId="2339008674" sldId="516"/>
            <ac:picMk id="5" creationId="{44659CB2-7871-44EF-8DAC-6DE8D9302C72}"/>
          </ac:picMkLst>
        </pc:picChg>
        <pc:picChg chg="del">
          <ac:chgData name="Boban Srezovski" userId="d2c5dd452d77a740" providerId="LiveId" clId="{1135FF8D-B992-4236-9A16-49B472A41456}" dt="2022-03-11T00:29:54.717" v="1626" actId="478"/>
          <ac:picMkLst>
            <pc:docMk/>
            <pc:sldMk cId="2339008674" sldId="516"/>
            <ac:picMk id="6" creationId="{8E544718-1042-4AF9-A954-6EABFC14E779}"/>
          </ac:picMkLst>
        </pc:picChg>
      </pc:sldChg>
      <pc:sldChg chg="addSp delSp modSp add mod">
        <pc:chgData name="Boban Srezovski" userId="d2c5dd452d77a740" providerId="LiveId" clId="{1135FF8D-B992-4236-9A16-49B472A41456}" dt="2022-03-11T00:34:07.348" v="1716" actId="242"/>
        <pc:sldMkLst>
          <pc:docMk/>
          <pc:sldMk cId="4087560424" sldId="517"/>
        </pc:sldMkLst>
        <pc:spChg chg="mod">
          <ac:chgData name="Boban Srezovski" userId="d2c5dd452d77a740" providerId="LiveId" clId="{1135FF8D-B992-4236-9A16-49B472A41456}" dt="2022-03-11T00:34:07.348" v="1716" actId="242"/>
          <ac:spMkLst>
            <pc:docMk/>
            <pc:sldMk cId="4087560424" sldId="517"/>
            <ac:spMk id="3" creationId="{1906DDB9-65F8-4384-A038-E1CF26CD40D9}"/>
          </ac:spMkLst>
        </pc:spChg>
        <pc:spChg chg="del">
          <ac:chgData name="Boban Srezovski" userId="d2c5dd452d77a740" providerId="LiveId" clId="{1135FF8D-B992-4236-9A16-49B472A41456}" dt="2022-03-11T00:33:11.596" v="1694" actId="478"/>
          <ac:spMkLst>
            <pc:docMk/>
            <pc:sldMk cId="4087560424" sldId="517"/>
            <ac:spMk id="9" creationId="{33692CA8-9DE0-47A6-AEF4-E33DE2C5EC70}"/>
          </ac:spMkLst>
        </pc:spChg>
        <pc:picChg chg="add mod modCrop">
          <ac:chgData name="Boban Srezovski" userId="d2c5dd452d77a740" providerId="LiveId" clId="{1135FF8D-B992-4236-9A16-49B472A41456}" dt="2022-03-11T00:34:01.532" v="1714" actId="1076"/>
          <ac:picMkLst>
            <pc:docMk/>
            <pc:sldMk cId="4087560424" sldId="517"/>
            <ac:picMk id="5" creationId="{90306778-058D-4F40-A07B-0A0A11AF2AC3}"/>
          </ac:picMkLst>
        </pc:picChg>
        <pc:picChg chg="del">
          <ac:chgData name="Boban Srezovski" userId="d2c5dd452d77a740" providerId="LiveId" clId="{1135FF8D-B992-4236-9A16-49B472A41456}" dt="2022-03-11T00:33:10.613" v="1693" actId="478"/>
          <ac:picMkLst>
            <pc:docMk/>
            <pc:sldMk cId="4087560424" sldId="517"/>
            <ac:picMk id="6" creationId="{306915EB-5DC6-4152-9AF1-E29F3D4FA292}"/>
          </ac:picMkLst>
        </pc:picChg>
      </pc:sldChg>
      <pc:sldChg chg="addSp delSp modSp add mod">
        <pc:chgData name="Boban Srezovski" userId="d2c5dd452d77a740" providerId="LiveId" clId="{1135FF8D-B992-4236-9A16-49B472A41456}" dt="2022-03-11T00:36:25.915" v="1765" actId="1076"/>
        <pc:sldMkLst>
          <pc:docMk/>
          <pc:sldMk cId="2750339034" sldId="518"/>
        </pc:sldMkLst>
        <pc:spChg chg="mod">
          <ac:chgData name="Boban Srezovski" userId="d2c5dd452d77a740" providerId="LiveId" clId="{1135FF8D-B992-4236-9A16-49B472A41456}" dt="2022-03-11T00:36:23.645" v="1763" actId="1076"/>
          <ac:spMkLst>
            <pc:docMk/>
            <pc:sldMk cId="2750339034" sldId="518"/>
            <ac:spMk id="3" creationId="{1906DDB9-65F8-4384-A038-E1CF26CD40D9}"/>
          </ac:spMkLst>
        </pc:spChg>
        <pc:picChg chg="del">
          <ac:chgData name="Boban Srezovski" userId="d2c5dd452d77a740" providerId="LiveId" clId="{1135FF8D-B992-4236-9A16-49B472A41456}" dt="2022-03-11T00:34:50.693" v="1728" actId="478"/>
          <ac:picMkLst>
            <pc:docMk/>
            <pc:sldMk cId="2750339034" sldId="518"/>
            <ac:picMk id="5" creationId="{90306778-058D-4F40-A07B-0A0A11AF2AC3}"/>
          </ac:picMkLst>
        </pc:picChg>
        <pc:picChg chg="add del mod">
          <ac:chgData name="Boban Srezovski" userId="d2c5dd452d77a740" providerId="LiveId" clId="{1135FF8D-B992-4236-9A16-49B472A41456}" dt="2022-03-11T00:35:32.776" v="1744" actId="478"/>
          <ac:picMkLst>
            <pc:docMk/>
            <pc:sldMk cId="2750339034" sldId="518"/>
            <ac:picMk id="6" creationId="{B5344055-FF18-4F6E-95C4-B739FE6B0C4D}"/>
          </ac:picMkLst>
        </pc:picChg>
        <pc:picChg chg="add del mod">
          <ac:chgData name="Boban Srezovski" userId="d2c5dd452d77a740" providerId="LiveId" clId="{1135FF8D-B992-4236-9A16-49B472A41456}" dt="2022-03-11T00:36:17.444" v="1762" actId="478"/>
          <ac:picMkLst>
            <pc:docMk/>
            <pc:sldMk cId="2750339034" sldId="518"/>
            <ac:picMk id="8" creationId="{8B530D51-E44B-4AD9-98E3-A758896A4EFE}"/>
          </ac:picMkLst>
        </pc:picChg>
        <pc:picChg chg="add mod">
          <ac:chgData name="Boban Srezovski" userId="d2c5dd452d77a740" providerId="LiveId" clId="{1135FF8D-B992-4236-9A16-49B472A41456}" dt="2022-03-11T00:36:25.915" v="1765" actId="1076"/>
          <ac:picMkLst>
            <pc:docMk/>
            <pc:sldMk cId="2750339034" sldId="518"/>
            <ac:picMk id="10" creationId="{BA7420B8-41B6-4387-BE95-1E70869A2B95}"/>
          </ac:picMkLst>
        </pc:picChg>
      </pc:sldChg>
      <pc:sldChg chg="add">
        <pc:chgData name="Boban Srezovski" userId="d2c5dd452d77a740" providerId="LiveId" clId="{1135FF8D-B992-4236-9A16-49B472A41456}" dt="2022-03-11T00:36:00.314" v="1752"/>
        <pc:sldMkLst>
          <pc:docMk/>
          <pc:sldMk cId="3931725337" sldId="519"/>
        </pc:sldMkLst>
      </pc:sldChg>
      <pc:sldChg chg="addSp delSp modSp add mod">
        <pc:chgData name="Boban Srezovski" userId="d2c5dd452d77a740" providerId="LiveId" clId="{1135FF8D-B992-4236-9A16-49B472A41456}" dt="2022-03-11T00:37:25.867" v="1776" actId="20577"/>
        <pc:sldMkLst>
          <pc:docMk/>
          <pc:sldMk cId="3731765550" sldId="520"/>
        </pc:sldMkLst>
        <pc:spChg chg="mod">
          <ac:chgData name="Boban Srezovski" userId="d2c5dd452d77a740" providerId="LiveId" clId="{1135FF8D-B992-4236-9A16-49B472A41456}" dt="2022-03-11T00:37:25.867" v="1776" actId="20577"/>
          <ac:spMkLst>
            <pc:docMk/>
            <pc:sldMk cId="3731765550" sldId="520"/>
            <ac:spMk id="3" creationId="{1906DDB9-65F8-4384-A038-E1CF26CD40D9}"/>
          </ac:spMkLst>
        </pc:spChg>
        <pc:picChg chg="add mod">
          <ac:chgData name="Boban Srezovski" userId="d2c5dd452d77a740" providerId="LiveId" clId="{1135FF8D-B992-4236-9A16-49B472A41456}" dt="2022-03-11T00:37:24.812" v="1775" actId="1076"/>
          <ac:picMkLst>
            <pc:docMk/>
            <pc:sldMk cId="3731765550" sldId="520"/>
            <ac:picMk id="5" creationId="{EA9519C6-F603-404B-82AA-DFC4A3E9A4A8}"/>
          </ac:picMkLst>
        </pc:picChg>
        <pc:picChg chg="del">
          <ac:chgData name="Boban Srezovski" userId="d2c5dd452d77a740" providerId="LiveId" clId="{1135FF8D-B992-4236-9A16-49B472A41456}" dt="2022-03-11T00:37:19.389" v="1773" actId="478"/>
          <ac:picMkLst>
            <pc:docMk/>
            <pc:sldMk cId="3731765550" sldId="520"/>
            <ac:picMk id="8" creationId="{8B530D51-E44B-4AD9-98E3-A758896A4EFE}"/>
          </ac:picMkLst>
        </pc:picChg>
      </pc:sldChg>
      <pc:sldChg chg="addSp delSp modSp add mod">
        <pc:chgData name="Boban Srezovski" userId="d2c5dd452d77a740" providerId="LiveId" clId="{1135FF8D-B992-4236-9A16-49B472A41456}" dt="2022-03-11T00:38:00.779" v="1794" actId="1076"/>
        <pc:sldMkLst>
          <pc:docMk/>
          <pc:sldMk cId="1444304909" sldId="521"/>
        </pc:sldMkLst>
        <pc:spChg chg="mod">
          <ac:chgData name="Boban Srezovski" userId="d2c5dd452d77a740" providerId="LiveId" clId="{1135FF8D-B992-4236-9A16-49B472A41456}" dt="2022-03-11T00:37:38.975" v="1783" actId="6549"/>
          <ac:spMkLst>
            <pc:docMk/>
            <pc:sldMk cId="1444304909" sldId="521"/>
            <ac:spMk id="3" creationId="{1906DDB9-65F8-4384-A038-E1CF26CD40D9}"/>
          </ac:spMkLst>
        </pc:spChg>
        <pc:spChg chg="add mod">
          <ac:chgData name="Boban Srezovski" userId="d2c5dd452d77a740" providerId="LiveId" clId="{1135FF8D-B992-4236-9A16-49B472A41456}" dt="2022-03-11T00:37:57.611" v="1793" actId="1076"/>
          <ac:spMkLst>
            <pc:docMk/>
            <pc:sldMk cId="1444304909" sldId="521"/>
            <ac:spMk id="8" creationId="{7B2BA208-1BDD-479F-A3FC-8C41FF9B5D7D}"/>
          </ac:spMkLst>
        </pc:spChg>
        <pc:picChg chg="del">
          <ac:chgData name="Boban Srezovski" userId="d2c5dd452d77a740" providerId="LiveId" clId="{1135FF8D-B992-4236-9A16-49B472A41456}" dt="2022-03-11T00:37:41.016" v="1784" actId="478"/>
          <ac:picMkLst>
            <pc:docMk/>
            <pc:sldMk cId="1444304909" sldId="521"/>
            <ac:picMk id="5" creationId="{EA9519C6-F603-404B-82AA-DFC4A3E9A4A8}"/>
          </ac:picMkLst>
        </pc:picChg>
        <pc:picChg chg="add mod">
          <ac:chgData name="Boban Srezovski" userId="d2c5dd452d77a740" providerId="LiveId" clId="{1135FF8D-B992-4236-9A16-49B472A41456}" dt="2022-03-11T00:38:00.779" v="1794" actId="1076"/>
          <ac:picMkLst>
            <pc:docMk/>
            <pc:sldMk cId="1444304909" sldId="521"/>
            <ac:picMk id="6" creationId="{2E6CF7C9-1C1E-4B22-B9EA-6104F887FB95}"/>
          </ac:picMkLst>
        </pc:picChg>
      </pc:sldChg>
      <pc:sldChg chg="addSp delSp modSp add mod">
        <pc:chgData name="Boban Srezovski" userId="d2c5dd452d77a740" providerId="LiveId" clId="{1135FF8D-B992-4236-9A16-49B472A41456}" dt="2022-03-11T00:38:47.452" v="1815" actId="1076"/>
        <pc:sldMkLst>
          <pc:docMk/>
          <pc:sldMk cId="3231179653" sldId="522"/>
        </pc:sldMkLst>
        <pc:spChg chg="mod">
          <ac:chgData name="Boban Srezovski" userId="d2c5dd452d77a740" providerId="LiveId" clId="{1135FF8D-B992-4236-9A16-49B472A41456}" dt="2022-03-11T00:38:18.670" v="1805" actId="6549"/>
          <ac:spMkLst>
            <pc:docMk/>
            <pc:sldMk cId="3231179653" sldId="522"/>
            <ac:spMk id="3" creationId="{1906DDB9-65F8-4384-A038-E1CF26CD40D9}"/>
          </ac:spMkLst>
        </pc:spChg>
        <pc:spChg chg="del">
          <ac:chgData name="Boban Srezovski" userId="d2c5dd452d77a740" providerId="LiveId" clId="{1135FF8D-B992-4236-9A16-49B472A41456}" dt="2022-03-11T00:38:21.601" v="1807" actId="478"/>
          <ac:spMkLst>
            <pc:docMk/>
            <pc:sldMk cId="3231179653" sldId="522"/>
            <ac:spMk id="8" creationId="{7B2BA208-1BDD-479F-A3FC-8C41FF9B5D7D}"/>
          </ac:spMkLst>
        </pc:spChg>
        <pc:picChg chg="add mod">
          <ac:chgData name="Boban Srezovski" userId="d2c5dd452d77a740" providerId="LiveId" clId="{1135FF8D-B992-4236-9A16-49B472A41456}" dt="2022-03-11T00:38:47.452" v="1815" actId="1076"/>
          <ac:picMkLst>
            <pc:docMk/>
            <pc:sldMk cId="3231179653" sldId="522"/>
            <ac:picMk id="5" creationId="{FC06269A-2899-48ED-92D3-3D74E60714A2}"/>
          </ac:picMkLst>
        </pc:picChg>
        <pc:picChg chg="del">
          <ac:chgData name="Boban Srezovski" userId="d2c5dd452d77a740" providerId="LiveId" clId="{1135FF8D-B992-4236-9A16-49B472A41456}" dt="2022-03-11T00:38:20.102" v="1806" actId="478"/>
          <ac:picMkLst>
            <pc:docMk/>
            <pc:sldMk cId="3231179653" sldId="522"/>
            <ac:picMk id="6" creationId="{2E6CF7C9-1C1E-4B22-B9EA-6104F887FB95}"/>
          </ac:picMkLst>
        </pc:picChg>
      </pc:sldChg>
      <pc:sldChg chg="addSp delSp modSp add mod">
        <pc:chgData name="Boban Srezovski" userId="d2c5dd452d77a740" providerId="LiveId" clId="{1135FF8D-B992-4236-9A16-49B472A41456}" dt="2022-03-11T00:39:35.820" v="1825" actId="1076"/>
        <pc:sldMkLst>
          <pc:docMk/>
          <pc:sldMk cId="100236845" sldId="523"/>
        </pc:sldMkLst>
        <pc:spChg chg="mod">
          <ac:chgData name="Boban Srezovski" userId="d2c5dd452d77a740" providerId="LiveId" clId="{1135FF8D-B992-4236-9A16-49B472A41456}" dt="2022-03-11T00:39:34.293" v="1824" actId="20577"/>
          <ac:spMkLst>
            <pc:docMk/>
            <pc:sldMk cId="100236845" sldId="523"/>
            <ac:spMk id="3" creationId="{1906DDB9-65F8-4384-A038-E1CF26CD40D9}"/>
          </ac:spMkLst>
        </pc:spChg>
        <pc:picChg chg="del">
          <ac:chgData name="Boban Srezovski" userId="d2c5dd452d77a740" providerId="LiveId" clId="{1135FF8D-B992-4236-9A16-49B472A41456}" dt="2022-03-11T00:39:24.958" v="1818" actId="478"/>
          <ac:picMkLst>
            <pc:docMk/>
            <pc:sldMk cId="100236845" sldId="523"/>
            <ac:picMk id="5" creationId="{FC06269A-2899-48ED-92D3-3D74E60714A2}"/>
          </ac:picMkLst>
        </pc:picChg>
        <pc:picChg chg="add mod">
          <ac:chgData name="Boban Srezovski" userId="d2c5dd452d77a740" providerId="LiveId" clId="{1135FF8D-B992-4236-9A16-49B472A41456}" dt="2022-03-11T00:39:35.820" v="1825" actId="1076"/>
          <ac:picMkLst>
            <pc:docMk/>
            <pc:sldMk cId="100236845" sldId="523"/>
            <ac:picMk id="6" creationId="{D2EDDF2A-EA6B-41D6-A9D1-C9783039EC69}"/>
          </ac:picMkLst>
        </pc:picChg>
      </pc:sldChg>
      <pc:sldChg chg="addSp delSp modSp add mod">
        <pc:chgData name="Boban Srezovski" userId="d2c5dd452d77a740" providerId="LiveId" clId="{1135FF8D-B992-4236-9A16-49B472A41456}" dt="2022-03-11T00:40:06.539" v="1838" actId="1076"/>
        <pc:sldMkLst>
          <pc:docMk/>
          <pc:sldMk cId="3908206068" sldId="524"/>
        </pc:sldMkLst>
        <pc:spChg chg="mod">
          <ac:chgData name="Boban Srezovski" userId="d2c5dd452d77a740" providerId="LiveId" clId="{1135FF8D-B992-4236-9A16-49B472A41456}" dt="2022-03-11T00:40:04.942" v="1837" actId="20577"/>
          <ac:spMkLst>
            <pc:docMk/>
            <pc:sldMk cId="3908206068" sldId="524"/>
            <ac:spMk id="3" creationId="{1906DDB9-65F8-4384-A038-E1CF26CD40D9}"/>
          </ac:spMkLst>
        </pc:spChg>
        <pc:picChg chg="add mod">
          <ac:chgData name="Boban Srezovski" userId="d2c5dd452d77a740" providerId="LiveId" clId="{1135FF8D-B992-4236-9A16-49B472A41456}" dt="2022-03-11T00:40:06.539" v="1838" actId="1076"/>
          <ac:picMkLst>
            <pc:docMk/>
            <pc:sldMk cId="3908206068" sldId="524"/>
            <ac:picMk id="5" creationId="{3EABAFB1-A498-41B1-B629-DA5AE20894D3}"/>
          </ac:picMkLst>
        </pc:picChg>
        <pc:picChg chg="del">
          <ac:chgData name="Boban Srezovski" userId="d2c5dd452d77a740" providerId="LiveId" clId="{1135FF8D-B992-4236-9A16-49B472A41456}" dt="2022-03-11T00:39:55.125" v="1833" actId="478"/>
          <ac:picMkLst>
            <pc:docMk/>
            <pc:sldMk cId="3908206068" sldId="524"/>
            <ac:picMk id="6" creationId="{D2EDDF2A-EA6B-41D6-A9D1-C9783039EC69}"/>
          </ac:picMkLst>
        </pc:picChg>
      </pc:sldChg>
      <pc:sldChg chg="addSp delSp modSp add mod">
        <pc:chgData name="Boban Srezovski" userId="d2c5dd452d77a740" providerId="LiveId" clId="{1135FF8D-B992-4236-9A16-49B472A41456}" dt="2022-03-11T00:40:28.916" v="1843" actId="1076"/>
        <pc:sldMkLst>
          <pc:docMk/>
          <pc:sldMk cId="2494142927" sldId="525"/>
        </pc:sldMkLst>
        <pc:spChg chg="mod">
          <ac:chgData name="Boban Srezovski" userId="d2c5dd452d77a740" providerId="LiveId" clId="{1135FF8D-B992-4236-9A16-49B472A41456}" dt="2022-03-11T00:40:19.793" v="1840"/>
          <ac:spMkLst>
            <pc:docMk/>
            <pc:sldMk cId="2494142927" sldId="525"/>
            <ac:spMk id="3" creationId="{1906DDB9-65F8-4384-A038-E1CF26CD40D9}"/>
          </ac:spMkLst>
        </pc:spChg>
        <pc:picChg chg="del">
          <ac:chgData name="Boban Srezovski" userId="d2c5dd452d77a740" providerId="LiveId" clId="{1135FF8D-B992-4236-9A16-49B472A41456}" dt="2022-03-11T00:40:22.471" v="1841" actId="478"/>
          <ac:picMkLst>
            <pc:docMk/>
            <pc:sldMk cId="2494142927" sldId="525"/>
            <ac:picMk id="5" creationId="{3EABAFB1-A498-41B1-B629-DA5AE20894D3}"/>
          </ac:picMkLst>
        </pc:picChg>
        <pc:picChg chg="add mod">
          <ac:chgData name="Boban Srezovski" userId="d2c5dd452d77a740" providerId="LiveId" clId="{1135FF8D-B992-4236-9A16-49B472A41456}" dt="2022-03-11T00:40:28.916" v="1843" actId="1076"/>
          <ac:picMkLst>
            <pc:docMk/>
            <pc:sldMk cId="2494142927" sldId="525"/>
            <ac:picMk id="6" creationId="{C49A0A32-53E4-42D7-92F1-FB9909992CA1}"/>
          </ac:picMkLst>
        </pc:picChg>
      </pc:sldChg>
      <pc:sldChg chg="addSp delSp modSp add mod">
        <pc:chgData name="Boban Srezovski" userId="d2c5dd452d77a740" providerId="LiveId" clId="{1135FF8D-B992-4236-9A16-49B472A41456}" dt="2022-03-11T00:40:55.588" v="1853" actId="1076"/>
        <pc:sldMkLst>
          <pc:docMk/>
          <pc:sldMk cId="3374326372" sldId="526"/>
        </pc:sldMkLst>
        <pc:spChg chg="mod">
          <ac:chgData name="Boban Srezovski" userId="d2c5dd452d77a740" providerId="LiveId" clId="{1135FF8D-B992-4236-9A16-49B472A41456}" dt="2022-03-11T00:40:44.055" v="1850" actId="6549"/>
          <ac:spMkLst>
            <pc:docMk/>
            <pc:sldMk cId="3374326372" sldId="526"/>
            <ac:spMk id="3" creationId="{1906DDB9-65F8-4384-A038-E1CF26CD40D9}"/>
          </ac:spMkLst>
        </pc:spChg>
        <pc:picChg chg="add mod">
          <ac:chgData name="Boban Srezovski" userId="d2c5dd452d77a740" providerId="LiveId" clId="{1135FF8D-B992-4236-9A16-49B472A41456}" dt="2022-03-11T00:40:55.588" v="1853" actId="1076"/>
          <ac:picMkLst>
            <pc:docMk/>
            <pc:sldMk cId="3374326372" sldId="526"/>
            <ac:picMk id="5" creationId="{CE9FFEA5-973A-4DC4-A3C3-7F0A52465995}"/>
          </ac:picMkLst>
        </pc:picChg>
        <pc:picChg chg="del">
          <ac:chgData name="Boban Srezovski" userId="d2c5dd452d77a740" providerId="LiveId" clId="{1135FF8D-B992-4236-9A16-49B472A41456}" dt="2022-03-11T00:40:45.389" v="1851" actId="478"/>
          <ac:picMkLst>
            <pc:docMk/>
            <pc:sldMk cId="3374326372" sldId="526"/>
            <ac:picMk id="6" creationId="{C49A0A32-53E4-42D7-92F1-FB9909992CA1}"/>
          </ac:picMkLst>
        </pc:picChg>
      </pc:sldChg>
      <pc:sldChg chg="addSp delSp modSp add mod">
        <pc:chgData name="Boban Srezovski" userId="d2c5dd452d77a740" providerId="LiveId" clId="{1135FF8D-B992-4236-9A16-49B472A41456}" dt="2022-03-11T00:41:49.693" v="1876" actId="20577"/>
        <pc:sldMkLst>
          <pc:docMk/>
          <pc:sldMk cId="2261989240" sldId="527"/>
        </pc:sldMkLst>
        <pc:spChg chg="mod">
          <ac:chgData name="Boban Srezovski" userId="d2c5dd452d77a740" providerId="LiveId" clId="{1135FF8D-B992-4236-9A16-49B472A41456}" dt="2022-03-11T00:41:49.693" v="1876" actId="20577"/>
          <ac:spMkLst>
            <pc:docMk/>
            <pc:sldMk cId="2261989240" sldId="527"/>
            <ac:spMk id="3" creationId="{1906DDB9-65F8-4384-A038-E1CF26CD40D9}"/>
          </ac:spMkLst>
        </pc:spChg>
        <pc:picChg chg="del">
          <ac:chgData name="Boban Srezovski" userId="d2c5dd452d77a740" providerId="LiveId" clId="{1135FF8D-B992-4236-9A16-49B472A41456}" dt="2022-03-11T00:41:17.949" v="1863" actId="478"/>
          <ac:picMkLst>
            <pc:docMk/>
            <pc:sldMk cId="2261989240" sldId="527"/>
            <ac:picMk id="5" creationId="{CE9FFEA5-973A-4DC4-A3C3-7F0A52465995}"/>
          </ac:picMkLst>
        </pc:picChg>
        <pc:picChg chg="add mod">
          <ac:chgData name="Boban Srezovski" userId="d2c5dd452d77a740" providerId="LiveId" clId="{1135FF8D-B992-4236-9A16-49B472A41456}" dt="2022-03-11T00:41:45.580" v="1872" actId="1076"/>
          <ac:picMkLst>
            <pc:docMk/>
            <pc:sldMk cId="2261989240" sldId="527"/>
            <ac:picMk id="6" creationId="{44819885-FF66-4E59-A4BD-29C8C859E966}"/>
          </ac:picMkLst>
        </pc:picChg>
        <pc:picChg chg="add mod modCrop">
          <ac:chgData name="Boban Srezovski" userId="d2c5dd452d77a740" providerId="LiveId" clId="{1135FF8D-B992-4236-9A16-49B472A41456}" dt="2022-03-11T00:41:36.725" v="1867" actId="732"/>
          <ac:picMkLst>
            <pc:docMk/>
            <pc:sldMk cId="2261989240" sldId="527"/>
            <ac:picMk id="8" creationId="{7370FC1F-1AAB-40E2-AA8A-95672C5CDABA}"/>
          </ac:picMkLst>
        </pc:picChg>
      </pc:sldChg>
      <pc:sldChg chg="addSp delSp modSp add mod">
        <pc:chgData name="Boban Srezovski" userId="d2c5dd452d77a740" providerId="LiveId" clId="{1135FF8D-B992-4236-9A16-49B472A41456}" dt="2022-03-11T00:43:15.044" v="1904" actId="14100"/>
        <pc:sldMkLst>
          <pc:docMk/>
          <pc:sldMk cId="446623672" sldId="528"/>
        </pc:sldMkLst>
        <pc:spChg chg="mod">
          <ac:chgData name="Boban Srezovski" userId="d2c5dd452d77a740" providerId="LiveId" clId="{1135FF8D-B992-4236-9A16-49B472A41456}" dt="2022-03-11T00:43:15.044" v="1904" actId="14100"/>
          <ac:spMkLst>
            <pc:docMk/>
            <pc:sldMk cId="446623672" sldId="528"/>
            <ac:spMk id="3" creationId="{1906DDB9-65F8-4384-A038-E1CF26CD40D9}"/>
          </ac:spMkLst>
        </pc:spChg>
        <pc:spChg chg="add mod">
          <ac:chgData name="Boban Srezovski" userId="d2c5dd452d77a740" providerId="LiveId" clId="{1135FF8D-B992-4236-9A16-49B472A41456}" dt="2022-03-11T00:42:59.941" v="1901" actId="1076"/>
          <ac:spMkLst>
            <pc:docMk/>
            <pc:sldMk cId="446623672" sldId="528"/>
            <ac:spMk id="9" creationId="{A4E1341E-D53A-4C5B-AC11-5B45CCB58150}"/>
          </ac:spMkLst>
        </pc:spChg>
        <pc:picChg chg="add mod">
          <ac:chgData name="Boban Srezovski" userId="d2c5dd452d77a740" providerId="LiveId" clId="{1135FF8D-B992-4236-9A16-49B472A41456}" dt="2022-03-11T00:42:35.725" v="1894" actId="1076"/>
          <ac:picMkLst>
            <pc:docMk/>
            <pc:sldMk cId="446623672" sldId="528"/>
            <ac:picMk id="5" creationId="{BF14FB61-1B0F-48A3-84D4-DC58474C8412}"/>
          </ac:picMkLst>
        </pc:picChg>
        <pc:picChg chg="del">
          <ac:chgData name="Boban Srezovski" userId="d2c5dd452d77a740" providerId="LiveId" clId="{1135FF8D-B992-4236-9A16-49B472A41456}" dt="2022-03-11T00:42:08.197" v="1878" actId="478"/>
          <ac:picMkLst>
            <pc:docMk/>
            <pc:sldMk cId="446623672" sldId="528"/>
            <ac:picMk id="6" creationId="{44819885-FF66-4E59-A4BD-29C8C859E966}"/>
          </ac:picMkLst>
        </pc:picChg>
        <pc:picChg chg="del">
          <ac:chgData name="Boban Srezovski" userId="d2c5dd452d77a740" providerId="LiveId" clId="{1135FF8D-B992-4236-9A16-49B472A41456}" dt="2022-03-11T00:42:08.589" v="1879" actId="478"/>
          <ac:picMkLst>
            <pc:docMk/>
            <pc:sldMk cId="446623672" sldId="528"/>
            <ac:picMk id="8" creationId="{7370FC1F-1AAB-40E2-AA8A-95672C5CDABA}"/>
          </ac:picMkLst>
        </pc:picChg>
      </pc:sldChg>
      <pc:sldChg chg="addSp delSp modSp add mod">
        <pc:chgData name="Boban Srezovski" userId="d2c5dd452d77a740" providerId="LiveId" clId="{1135FF8D-B992-4236-9A16-49B472A41456}" dt="2022-03-11T00:43:58.430" v="1920" actId="14100"/>
        <pc:sldMkLst>
          <pc:docMk/>
          <pc:sldMk cId="82636483" sldId="529"/>
        </pc:sldMkLst>
        <pc:spChg chg="mod">
          <ac:chgData name="Boban Srezovski" userId="d2c5dd452d77a740" providerId="LiveId" clId="{1135FF8D-B992-4236-9A16-49B472A41456}" dt="2022-03-11T00:43:33.205" v="1911" actId="6549"/>
          <ac:spMkLst>
            <pc:docMk/>
            <pc:sldMk cId="82636483" sldId="529"/>
            <ac:spMk id="3" creationId="{1906DDB9-65F8-4384-A038-E1CF26CD40D9}"/>
          </ac:spMkLst>
        </pc:spChg>
        <pc:spChg chg="mod">
          <ac:chgData name="Boban Srezovski" userId="d2c5dd452d77a740" providerId="LiveId" clId="{1135FF8D-B992-4236-9A16-49B472A41456}" dt="2022-03-11T00:43:58.430" v="1920" actId="14100"/>
          <ac:spMkLst>
            <pc:docMk/>
            <pc:sldMk cId="82636483" sldId="529"/>
            <ac:spMk id="9" creationId="{A4E1341E-D53A-4C5B-AC11-5B45CCB58150}"/>
          </ac:spMkLst>
        </pc:spChg>
        <pc:picChg chg="del">
          <ac:chgData name="Boban Srezovski" userId="d2c5dd452d77a740" providerId="LiveId" clId="{1135FF8D-B992-4236-9A16-49B472A41456}" dt="2022-03-11T00:43:37.748" v="1912" actId="478"/>
          <ac:picMkLst>
            <pc:docMk/>
            <pc:sldMk cId="82636483" sldId="529"/>
            <ac:picMk id="5" creationId="{BF14FB61-1B0F-48A3-84D4-DC58474C8412}"/>
          </ac:picMkLst>
        </pc:picChg>
        <pc:picChg chg="add mod">
          <ac:chgData name="Boban Srezovski" userId="d2c5dd452d77a740" providerId="LiveId" clId="{1135FF8D-B992-4236-9A16-49B472A41456}" dt="2022-03-11T00:43:46.411" v="1915" actId="1076"/>
          <ac:picMkLst>
            <pc:docMk/>
            <pc:sldMk cId="82636483" sldId="529"/>
            <ac:picMk id="6" creationId="{1D3FF3CE-AFC5-4B4F-8A9E-1632DC866364}"/>
          </ac:picMkLst>
        </pc:picChg>
      </pc:sldChg>
      <pc:sldChg chg="addSp modSp add mod">
        <pc:chgData name="Boban Srezovski" userId="d2c5dd452d77a740" providerId="LiveId" clId="{1135FF8D-B992-4236-9A16-49B472A41456}" dt="2022-03-11T00:46:20.468" v="1974" actId="1076"/>
        <pc:sldMkLst>
          <pc:docMk/>
          <pc:sldMk cId="3088803970" sldId="530"/>
        </pc:sldMkLst>
        <pc:spChg chg="mod">
          <ac:chgData name="Boban Srezovski" userId="d2c5dd452d77a740" providerId="LiveId" clId="{1135FF8D-B992-4236-9A16-49B472A41456}" dt="2022-03-11T00:45:35.781" v="1963" actId="403"/>
          <ac:spMkLst>
            <pc:docMk/>
            <pc:sldMk cId="3088803970" sldId="530"/>
            <ac:spMk id="3" creationId="{E5680B9E-E983-4AE6-A3C8-DE62DDD03CB5}"/>
          </ac:spMkLst>
        </pc:spChg>
        <pc:spChg chg="add mod">
          <ac:chgData name="Boban Srezovski" userId="d2c5dd452d77a740" providerId="LiveId" clId="{1135FF8D-B992-4236-9A16-49B472A41456}" dt="2022-03-11T00:46:20.468" v="1974" actId="1076"/>
          <ac:spMkLst>
            <pc:docMk/>
            <pc:sldMk cId="3088803970" sldId="530"/>
            <ac:spMk id="7" creationId="{16F79A89-3586-4E3A-B10F-C47D8C6DC615}"/>
          </ac:spMkLst>
        </pc:spChg>
        <pc:picChg chg="add mod">
          <ac:chgData name="Boban Srezovski" userId="d2c5dd452d77a740" providerId="LiveId" clId="{1135FF8D-B992-4236-9A16-49B472A41456}" dt="2022-03-11T00:45:40.316" v="1964" actId="1076"/>
          <ac:picMkLst>
            <pc:docMk/>
            <pc:sldMk cId="3088803970" sldId="530"/>
            <ac:picMk id="5" creationId="{14944125-ACA6-4795-967C-E485EE7036CF}"/>
          </ac:picMkLst>
        </pc:picChg>
      </pc:sldChg>
      <pc:sldChg chg="add">
        <pc:chgData name="Boban Srezovski" userId="d2c5dd452d77a740" providerId="LiveId" clId="{1135FF8D-B992-4236-9A16-49B472A41456}" dt="2022-03-16T09:48:00.122" v="2018"/>
        <pc:sldMkLst>
          <pc:docMk/>
          <pc:sldMk cId="1277143999" sldId="531"/>
        </pc:sldMkLst>
      </pc:sldChg>
      <pc:sldChg chg="delSp modSp add mod">
        <pc:chgData name="Boban Srezovski" userId="d2c5dd452d77a740" providerId="LiveId" clId="{1135FF8D-B992-4236-9A16-49B472A41456}" dt="2022-03-16T09:50:25.973" v="2069" actId="20577"/>
        <pc:sldMkLst>
          <pc:docMk/>
          <pc:sldMk cId="3536080042" sldId="532"/>
        </pc:sldMkLst>
        <pc:spChg chg="mod">
          <ac:chgData name="Boban Srezovski" userId="d2c5dd452d77a740" providerId="LiveId" clId="{1135FF8D-B992-4236-9A16-49B472A41456}" dt="2022-03-16T09:50:25.973" v="2069" actId="20577"/>
          <ac:spMkLst>
            <pc:docMk/>
            <pc:sldMk cId="3536080042" sldId="532"/>
            <ac:spMk id="3" creationId="{DD3ABBE7-9D21-4775-9CA0-5730E3461D89}"/>
          </ac:spMkLst>
        </pc:spChg>
        <pc:picChg chg="del">
          <ac:chgData name="Boban Srezovski" userId="d2c5dd452d77a740" providerId="LiveId" clId="{1135FF8D-B992-4236-9A16-49B472A41456}" dt="2022-03-16T09:49:19.847" v="2020" actId="478"/>
          <ac:picMkLst>
            <pc:docMk/>
            <pc:sldMk cId="3536080042" sldId="532"/>
            <ac:picMk id="6" creationId="{1B923F47-2DA4-4CCB-962A-E09F6192D4BC}"/>
          </ac:picMkLst>
        </pc:picChg>
      </pc:sldChg>
    </pc:docChg>
  </pc:docChgLst>
  <pc:docChgLst>
    <pc:chgData name="Boban Srezovski" userId="d2c5dd452d77a740" providerId="LiveId" clId="{22D466FF-9E35-499E-A936-8746A1DEAA28}"/>
    <pc:docChg chg="undo redo custSel addSld delSld modSld sldOrd addSection modSection">
      <pc:chgData name="Boban Srezovski" userId="d2c5dd452d77a740" providerId="LiveId" clId="{22D466FF-9E35-499E-A936-8746A1DEAA28}" dt="2022-06-17T00:31:48.482" v="2802" actId="14100"/>
      <pc:docMkLst>
        <pc:docMk/>
      </pc:docMkLst>
      <pc:sldChg chg="addSp delSp modSp mod">
        <pc:chgData name="Boban Srezovski" userId="d2c5dd452d77a740" providerId="LiveId" clId="{22D466FF-9E35-499E-A936-8746A1DEAA28}" dt="2022-06-16T21:33:31.767" v="22" actId="1076"/>
        <pc:sldMkLst>
          <pc:docMk/>
          <pc:sldMk cId="4120532793" sldId="269"/>
        </pc:sldMkLst>
        <pc:spChg chg="add del mod">
          <ac:chgData name="Boban Srezovski" userId="d2c5dd452d77a740" providerId="LiveId" clId="{22D466FF-9E35-499E-A936-8746A1DEAA28}" dt="2022-06-16T21:33:31.767" v="22" actId="1076"/>
          <ac:spMkLst>
            <pc:docMk/>
            <pc:sldMk cId="4120532793" sldId="269"/>
            <ac:spMk id="2" creationId="{D6A451ED-E201-46BE-B207-BB09860B7F38}"/>
          </ac:spMkLst>
        </pc:spChg>
        <pc:spChg chg="del">
          <ac:chgData name="Boban Srezovski" userId="d2c5dd452d77a740" providerId="LiveId" clId="{22D466FF-9E35-499E-A936-8746A1DEAA28}" dt="2022-06-16T21:33:21.466" v="18" actId="478"/>
          <ac:spMkLst>
            <pc:docMk/>
            <pc:sldMk cId="4120532793" sldId="269"/>
            <ac:spMk id="3" creationId="{BF08F604-1036-4A25-AF00-D2712D8AFE4D}"/>
          </ac:spMkLst>
        </pc:spChg>
        <pc:spChg chg="add del mod">
          <ac:chgData name="Boban Srezovski" userId="d2c5dd452d77a740" providerId="LiveId" clId="{22D466FF-9E35-499E-A936-8746A1DEAA28}" dt="2022-06-16T21:33:26.129" v="21" actId="478"/>
          <ac:spMkLst>
            <pc:docMk/>
            <pc:sldMk cId="4120532793" sldId="269"/>
            <ac:spMk id="5" creationId="{B365CB03-2E92-4E7B-B8A2-A019AC79ECA3}"/>
          </ac:spMkLst>
        </pc:spChg>
        <pc:spChg chg="add del mod">
          <ac:chgData name="Boban Srezovski" userId="d2c5dd452d77a740" providerId="LiveId" clId="{22D466FF-9E35-499E-A936-8746A1DEAA28}" dt="2022-06-16T21:33:24.344" v="20" actId="478"/>
          <ac:spMkLst>
            <pc:docMk/>
            <pc:sldMk cId="4120532793" sldId="269"/>
            <ac:spMk id="7" creationId="{A00458E0-5BC1-442D-B21C-A8363FFE5965}"/>
          </ac:spMkLst>
        </pc:spChg>
      </pc:sldChg>
      <pc:sldChg chg="modSp del mod">
        <pc:chgData name="Boban Srezovski" userId="d2c5dd452d77a740" providerId="LiveId" clId="{22D466FF-9E35-499E-A936-8746A1DEAA28}" dt="2022-06-16T21:35:03.435" v="78" actId="47"/>
        <pc:sldMkLst>
          <pc:docMk/>
          <pc:sldMk cId="694927411" sldId="381"/>
        </pc:sldMkLst>
        <pc:spChg chg="mod">
          <ac:chgData name="Boban Srezovski" userId="d2c5dd452d77a740" providerId="LiveId" clId="{22D466FF-9E35-499E-A936-8746A1DEAA28}" dt="2022-06-16T21:34:56.438" v="77"/>
          <ac:spMkLst>
            <pc:docMk/>
            <pc:sldMk cId="694927411" sldId="381"/>
            <ac:spMk id="2" creationId="{B9D304D0-DEEC-45D5-9724-796AA4982A38}"/>
          </ac:spMkLst>
        </pc:spChg>
      </pc:sldChg>
      <pc:sldChg chg="addSp delSp modSp mod">
        <pc:chgData name="Boban Srezovski" userId="d2c5dd452d77a740" providerId="LiveId" clId="{22D466FF-9E35-499E-A936-8746A1DEAA28}" dt="2022-06-16T21:45:07.080" v="265" actId="6549"/>
        <pc:sldMkLst>
          <pc:docMk/>
          <pc:sldMk cId="33089202" sldId="400"/>
        </pc:sldMkLst>
        <pc:spChg chg="mod">
          <ac:chgData name="Boban Srezovski" userId="d2c5dd452d77a740" providerId="LiveId" clId="{22D466FF-9E35-499E-A936-8746A1DEAA28}" dt="2022-06-16T21:43:44.332" v="244"/>
          <ac:spMkLst>
            <pc:docMk/>
            <pc:sldMk cId="33089202" sldId="400"/>
            <ac:spMk id="2" creationId="{4B53C54E-010F-411C-904E-076E27835FC0}"/>
          </ac:spMkLst>
        </pc:spChg>
        <pc:spChg chg="mod">
          <ac:chgData name="Boban Srezovski" userId="d2c5dd452d77a740" providerId="LiveId" clId="{22D466FF-9E35-499E-A936-8746A1DEAA28}" dt="2022-06-16T21:45:07.080" v="265" actId="6549"/>
          <ac:spMkLst>
            <pc:docMk/>
            <pc:sldMk cId="33089202" sldId="400"/>
            <ac:spMk id="3" creationId="{F748F006-25BC-4ED4-9484-0D62D1D00B06}"/>
          </ac:spMkLst>
        </pc:spChg>
        <pc:picChg chg="add del mod">
          <ac:chgData name="Boban Srezovski" userId="d2c5dd452d77a740" providerId="LiveId" clId="{22D466FF-9E35-499E-A936-8746A1DEAA28}" dt="2022-06-16T21:44:54.311" v="256" actId="478"/>
          <ac:picMkLst>
            <pc:docMk/>
            <pc:sldMk cId="33089202" sldId="400"/>
            <ac:picMk id="5" creationId="{9F0F9B5C-39EF-4B3A-8D25-25390DA30523}"/>
          </ac:picMkLst>
        </pc:picChg>
        <pc:picChg chg="add del mod modCrop">
          <ac:chgData name="Boban Srezovski" userId="d2c5dd452d77a740" providerId="LiveId" clId="{22D466FF-9E35-499E-A936-8746A1DEAA28}" dt="2022-06-16T21:44:54.919" v="257" actId="478"/>
          <ac:picMkLst>
            <pc:docMk/>
            <pc:sldMk cId="33089202" sldId="400"/>
            <ac:picMk id="7" creationId="{2654C4ED-2FAE-4BBF-BF83-610077320923}"/>
          </ac:picMkLst>
        </pc:picChg>
        <pc:picChg chg="add mod">
          <ac:chgData name="Boban Srezovski" userId="d2c5dd452d77a740" providerId="LiveId" clId="{22D466FF-9E35-499E-A936-8746A1DEAA28}" dt="2022-06-16T21:45:00.830" v="261" actId="1076"/>
          <ac:picMkLst>
            <pc:docMk/>
            <pc:sldMk cId="33089202" sldId="400"/>
            <ac:picMk id="9" creationId="{DF71CC08-120F-4772-A061-52CDFBF155CE}"/>
          </ac:picMkLst>
        </pc:picChg>
      </pc:sldChg>
      <pc:sldChg chg="addSp delSp modSp mod">
        <pc:chgData name="Boban Srezovski" userId="d2c5dd452d77a740" providerId="LiveId" clId="{22D466FF-9E35-499E-A936-8746A1DEAA28}" dt="2022-06-16T22:27:37.488" v="958" actId="1076"/>
        <pc:sldMkLst>
          <pc:docMk/>
          <pc:sldMk cId="2447118592" sldId="404"/>
        </pc:sldMkLst>
        <pc:spChg chg="mod">
          <ac:chgData name="Boban Srezovski" userId="d2c5dd452d77a740" providerId="LiveId" clId="{22D466FF-9E35-499E-A936-8746A1DEAA28}" dt="2022-06-16T22:26:35.716" v="933"/>
          <ac:spMkLst>
            <pc:docMk/>
            <pc:sldMk cId="2447118592" sldId="404"/>
            <ac:spMk id="2" creationId="{7C6D2843-BF9F-4FE7-9A2E-C8A64C8FFA90}"/>
          </ac:spMkLst>
        </pc:spChg>
        <pc:spChg chg="mod">
          <ac:chgData name="Boban Srezovski" userId="d2c5dd452d77a740" providerId="LiveId" clId="{22D466FF-9E35-499E-A936-8746A1DEAA28}" dt="2022-06-16T22:27:27.987" v="955" actId="113"/>
          <ac:spMkLst>
            <pc:docMk/>
            <pc:sldMk cId="2447118592" sldId="404"/>
            <ac:spMk id="3" creationId="{7191CFFF-53FD-4C64-9590-01216DEF2680}"/>
          </ac:spMkLst>
        </pc:spChg>
        <pc:picChg chg="del mod">
          <ac:chgData name="Boban Srezovski" userId="d2c5dd452d77a740" providerId="LiveId" clId="{22D466FF-9E35-499E-A936-8746A1DEAA28}" dt="2022-06-16T22:26:36.514" v="935" actId="478"/>
          <ac:picMkLst>
            <pc:docMk/>
            <pc:sldMk cId="2447118592" sldId="404"/>
            <ac:picMk id="5" creationId="{1C65D4E6-F293-48D1-A8AA-B74B5805C331}"/>
          </ac:picMkLst>
        </pc:picChg>
        <pc:picChg chg="add mod">
          <ac:chgData name="Boban Srezovski" userId="d2c5dd452d77a740" providerId="LiveId" clId="{22D466FF-9E35-499E-A936-8746A1DEAA28}" dt="2022-06-16T22:27:29.296" v="956" actId="1076"/>
          <ac:picMkLst>
            <pc:docMk/>
            <pc:sldMk cId="2447118592" sldId="404"/>
            <ac:picMk id="6" creationId="{2233BA50-00D7-4AE4-A458-00642552D70B}"/>
          </ac:picMkLst>
        </pc:picChg>
        <pc:picChg chg="add mod">
          <ac:chgData name="Boban Srezovski" userId="d2c5dd452d77a740" providerId="LiveId" clId="{22D466FF-9E35-499E-A936-8746A1DEAA28}" dt="2022-06-16T22:27:37.488" v="958" actId="1076"/>
          <ac:picMkLst>
            <pc:docMk/>
            <pc:sldMk cId="2447118592" sldId="404"/>
            <ac:picMk id="8" creationId="{0FDA4EAC-9221-4DC6-9DB1-E051BC13AFAB}"/>
          </ac:picMkLst>
        </pc:picChg>
      </pc:sldChg>
      <pc:sldChg chg="addSp modSp mod">
        <pc:chgData name="Boban Srezovski" userId="d2c5dd452d77a740" providerId="LiveId" clId="{22D466FF-9E35-499E-A936-8746A1DEAA28}" dt="2022-06-16T22:59:42.037" v="1531" actId="14100"/>
        <pc:sldMkLst>
          <pc:docMk/>
          <pc:sldMk cId="1384360492" sldId="409"/>
        </pc:sldMkLst>
        <pc:spChg chg="mod">
          <ac:chgData name="Boban Srezovski" userId="d2c5dd452d77a740" providerId="LiveId" clId="{22D466FF-9E35-499E-A936-8746A1DEAA28}" dt="2022-06-16T22:59:14.657" v="1519"/>
          <ac:spMkLst>
            <pc:docMk/>
            <pc:sldMk cId="1384360492" sldId="409"/>
            <ac:spMk id="2" creationId="{C9F86248-3367-41D1-8CBE-99F625F5DE90}"/>
          </ac:spMkLst>
        </pc:spChg>
        <pc:spChg chg="mod">
          <ac:chgData name="Boban Srezovski" userId="d2c5dd452d77a740" providerId="LiveId" clId="{22D466FF-9E35-499E-A936-8746A1DEAA28}" dt="2022-06-16T22:59:42.037" v="1531" actId="14100"/>
          <ac:spMkLst>
            <pc:docMk/>
            <pc:sldMk cId="1384360492" sldId="409"/>
            <ac:spMk id="3" creationId="{552E5C53-782F-4C3A-9CF6-2C21BA863637}"/>
          </ac:spMkLst>
        </pc:spChg>
        <pc:picChg chg="add mod">
          <ac:chgData name="Boban Srezovski" userId="d2c5dd452d77a740" providerId="LiveId" clId="{22D466FF-9E35-499E-A936-8746A1DEAA28}" dt="2022-06-16T22:59:38.283" v="1530" actId="1076"/>
          <ac:picMkLst>
            <pc:docMk/>
            <pc:sldMk cId="1384360492" sldId="409"/>
            <ac:picMk id="5" creationId="{F0120736-A354-4D4B-85A4-C2D90C2B1A24}"/>
          </ac:picMkLst>
        </pc:picChg>
      </pc:sldChg>
      <pc:sldChg chg="addSp modSp mod">
        <pc:chgData name="Boban Srezovski" userId="d2c5dd452d77a740" providerId="LiveId" clId="{22D466FF-9E35-499E-A936-8746A1DEAA28}" dt="2022-06-17T00:28:09.143" v="2691" actId="1076"/>
        <pc:sldMkLst>
          <pc:docMk/>
          <pc:sldMk cId="31396738" sldId="435"/>
        </pc:sldMkLst>
        <pc:spChg chg="mod">
          <ac:chgData name="Boban Srezovski" userId="d2c5dd452d77a740" providerId="LiveId" clId="{22D466FF-9E35-499E-A936-8746A1DEAA28}" dt="2022-06-17T00:27:08.189" v="2671"/>
          <ac:spMkLst>
            <pc:docMk/>
            <pc:sldMk cId="31396738" sldId="435"/>
            <ac:spMk id="2" creationId="{99593071-D266-4671-BF1A-272901C65051}"/>
          </ac:spMkLst>
        </pc:spChg>
        <pc:spChg chg="mod">
          <ac:chgData name="Boban Srezovski" userId="d2c5dd452d77a740" providerId="LiveId" clId="{22D466FF-9E35-499E-A936-8746A1DEAA28}" dt="2022-06-17T00:27:59.641" v="2688" actId="20577"/>
          <ac:spMkLst>
            <pc:docMk/>
            <pc:sldMk cId="31396738" sldId="435"/>
            <ac:spMk id="6" creationId="{565C0906-2C2B-4155-80F8-8F8D353ADA48}"/>
          </ac:spMkLst>
        </pc:spChg>
        <pc:picChg chg="add mod">
          <ac:chgData name="Boban Srezovski" userId="d2c5dd452d77a740" providerId="LiveId" clId="{22D466FF-9E35-499E-A936-8746A1DEAA28}" dt="2022-06-17T00:28:00.583" v="2689" actId="1076"/>
          <ac:picMkLst>
            <pc:docMk/>
            <pc:sldMk cId="31396738" sldId="435"/>
            <ac:picMk id="4" creationId="{1E1E1745-F6C7-417D-BAB6-651AB1DCFC7C}"/>
          </ac:picMkLst>
        </pc:picChg>
        <pc:picChg chg="add mod">
          <ac:chgData name="Boban Srezovski" userId="d2c5dd452d77a740" providerId="LiveId" clId="{22D466FF-9E35-499E-A936-8746A1DEAA28}" dt="2022-06-17T00:28:09.143" v="2691" actId="1076"/>
          <ac:picMkLst>
            <pc:docMk/>
            <pc:sldMk cId="31396738" sldId="435"/>
            <ac:picMk id="7" creationId="{3B138C8A-5E1F-4A0D-A6B8-928662FA45E9}"/>
          </ac:picMkLst>
        </pc:picChg>
      </pc:sldChg>
      <pc:sldChg chg="addSp modSp mod">
        <pc:chgData name="Boban Srezovski" userId="d2c5dd452d77a740" providerId="LiveId" clId="{22D466FF-9E35-499E-A936-8746A1DEAA28}" dt="2022-06-16T22:48:58.069" v="1335" actId="1076"/>
        <pc:sldMkLst>
          <pc:docMk/>
          <pc:sldMk cId="73288427" sldId="450"/>
        </pc:sldMkLst>
        <pc:spChg chg="mod">
          <ac:chgData name="Boban Srezovski" userId="d2c5dd452d77a740" providerId="LiveId" clId="{22D466FF-9E35-499E-A936-8746A1DEAA28}" dt="2022-06-16T22:47:51.457" v="1300"/>
          <ac:spMkLst>
            <pc:docMk/>
            <pc:sldMk cId="73288427" sldId="450"/>
            <ac:spMk id="2" creationId="{5CEA75BC-051B-4517-B0C2-52748A9025EB}"/>
          </ac:spMkLst>
        </pc:spChg>
        <pc:spChg chg="mod">
          <ac:chgData name="Boban Srezovski" userId="d2c5dd452d77a740" providerId="LiveId" clId="{22D466FF-9E35-499E-A936-8746A1DEAA28}" dt="2022-06-16T22:48:37.743" v="1328" actId="20577"/>
          <ac:spMkLst>
            <pc:docMk/>
            <pc:sldMk cId="73288427" sldId="450"/>
            <ac:spMk id="3" creationId="{3A746977-C0C9-422D-A870-3763633BD0A4}"/>
          </ac:spMkLst>
        </pc:spChg>
        <pc:picChg chg="add mod">
          <ac:chgData name="Boban Srezovski" userId="d2c5dd452d77a740" providerId="LiveId" clId="{22D466FF-9E35-499E-A936-8746A1DEAA28}" dt="2022-06-16T22:48:42.093" v="1330" actId="1076"/>
          <ac:picMkLst>
            <pc:docMk/>
            <pc:sldMk cId="73288427" sldId="450"/>
            <ac:picMk id="5" creationId="{234DA9B8-C191-4B3E-A65D-3F7DE1CAF0BE}"/>
          </ac:picMkLst>
        </pc:picChg>
        <pc:picChg chg="add mod">
          <ac:chgData name="Boban Srezovski" userId="d2c5dd452d77a740" providerId="LiveId" clId="{22D466FF-9E35-499E-A936-8746A1DEAA28}" dt="2022-06-16T22:48:58.069" v="1335" actId="1076"/>
          <ac:picMkLst>
            <pc:docMk/>
            <pc:sldMk cId="73288427" sldId="450"/>
            <ac:picMk id="7" creationId="{2410E430-ABA8-405C-9941-9C42C99AC015}"/>
          </ac:picMkLst>
        </pc:picChg>
      </pc:sldChg>
      <pc:sldChg chg="addSp delSp modSp mod">
        <pc:chgData name="Boban Srezovski" userId="d2c5dd452d77a740" providerId="LiveId" clId="{22D466FF-9E35-499E-A936-8746A1DEAA28}" dt="2022-06-16T21:58:46.548" v="392" actId="1076"/>
        <pc:sldMkLst>
          <pc:docMk/>
          <pc:sldMk cId="3857400375" sldId="499"/>
        </pc:sldMkLst>
        <pc:spChg chg="mod">
          <ac:chgData name="Boban Srezovski" userId="d2c5dd452d77a740" providerId="LiveId" clId="{22D466FF-9E35-499E-A936-8746A1DEAA28}" dt="2022-06-16T21:56:13.763" v="342"/>
          <ac:spMkLst>
            <pc:docMk/>
            <pc:sldMk cId="3857400375" sldId="499"/>
            <ac:spMk id="2" creationId="{7C6D2843-BF9F-4FE7-9A2E-C8A64C8FFA90}"/>
          </ac:spMkLst>
        </pc:spChg>
        <pc:spChg chg="mod">
          <ac:chgData name="Boban Srezovski" userId="d2c5dd452d77a740" providerId="LiveId" clId="{22D466FF-9E35-499E-A936-8746A1DEAA28}" dt="2022-06-16T21:58:05.811" v="384" actId="27636"/>
          <ac:spMkLst>
            <pc:docMk/>
            <pc:sldMk cId="3857400375" sldId="499"/>
            <ac:spMk id="3" creationId="{7191CFFF-53FD-4C64-9590-01216DEF2680}"/>
          </ac:spMkLst>
        </pc:spChg>
        <pc:picChg chg="del">
          <ac:chgData name="Boban Srezovski" userId="d2c5dd452d77a740" providerId="LiveId" clId="{22D466FF-9E35-499E-A936-8746A1DEAA28}" dt="2022-06-16T21:56:19.349" v="343" actId="478"/>
          <ac:picMkLst>
            <pc:docMk/>
            <pc:sldMk cId="3857400375" sldId="499"/>
            <ac:picMk id="5" creationId="{6871FAF0-3B02-409F-884E-1AF611B75636}"/>
          </ac:picMkLst>
        </pc:picChg>
        <pc:picChg chg="add mod">
          <ac:chgData name="Boban Srezovski" userId="d2c5dd452d77a740" providerId="LiveId" clId="{22D466FF-9E35-499E-A936-8746A1DEAA28}" dt="2022-06-16T21:58:46.548" v="392" actId="1076"/>
          <ac:picMkLst>
            <pc:docMk/>
            <pc:sldMk cId="3857400375" sldId="499"/>
            <ac:picMk id="6" creationId="{E4742FEF-AB57-4603-8459-CC795AFD13F0}"/>
          </ac:picMkLst>
        </pc:picChg>
        <pc:picChg chg="add mod">
          <ac:chgData name="Boban Srezovski" userId="d2c5dd452d77a740" providerId="LiveId" clId="{22D466FF-9E35-499E-A936-8746A1DEAA28}" dt="2022-06-16T21:58:22.683" v="388" actId="1076"/>
          <ac:picMkLst>
            <pc:docMk/>
            <pc:sldMk cId="3857400375" sldId="499"/>
            <ac:picMk id="8" creationId="{AF1ADD29-9C12-486E-ADFC-C0FD1B65B316}"/>
          </ac:picMkLst>
        </pc:picChg>
        <pc:picChg chg="add mod">
          <ac:chgData name="Boban Srezovski" userId="d2c5dd452d77a740" providerId="LiveId" clId="{22D466FF-9E35-499E-A936-8746A1DEAA28}" dt="2022-06-16T21:58:40.972" v="391" actId="1076"/>
          <ac:picMkLst>
            <pc:docMk/>
            <pc:sldMk cId="3857400375" sldId="499"/>
            <ac:picMk id="10" creationId="{CC5282CE-37BE-4A76-A69E-F90DDEDE3BE8}"/>
          </ac:picMkLst>
        </pc:picChg>
      </pc:sldChg>
      <pc:sldChg chg="addSp delSp modSp mod">
        <pc:chgData name="Boban Srezovski" userId="d2c5dd452d77a740" providerId="LiveId" clId="{22D466FF-9E35-499E-A936-8746A1DEAA28}" dt="2022-06-16T21:53:39.845" v="336" actId="1076"/>
        <pc:sldMkLst>
          <pc:docMk/>
          <pc:sldMk cId="3728514635" sldId="501"/>
        </pc:sldMkLst>
        <pc:spChg chg="mod">
          <ac:chgData name="Boban Srezovski" userId="d2c5dd452d77a740" providerId="LiveId" clId="{22D466FF-9E35-499E-A936-8746A1DEAA28}" dt="2022-06-16T21:52:19.851" v="292"/>
          <ac:spMkLst>
            <pc:docMk/>
            <pc:sldMk cId="3728514635" sldId="501"/>
            <ac:spMk id="2" creationId="{7C6D2843-BF9F-4FE7-9A2E-C8A64C8FFA90}"/>
          </ac:spMkLst>
        </pc:spChg>
        <pc:spChg chg="mod">
          <ac:chgData name="Boban Srezovski" userId="d2c5dd452d77a740" providerId="LiveId" clId="{22D466FF-9E35-499E-A936-8746A1DEAA28}" dt="2022-06-16T21:53:36.471" v="335" actId="20577"/>
          <ac:spMkLst>
            <pc:docMk/>
            <pc:sldMk cId="3728514635" sldId="501"/>
            <ac:spMk id="3" creationId="{7191CFFF-53FD-4C64-9590-01216DEF2680}"/>
          </ac:spMkLst>
        </pc:spChg>
        <pc:picChg chg="del">
          <ac:chgData name="Boban Srezovski" userId="d2c5dd452d77a740" providerId="LiveId" clId="{22D466FF-9E35-499E-A936-8746A1DEAA28}" dt="2022-06-16T21:52:21.390" v="293" actId="478"/>
          <ac:picMkLst>
            <pc:docMk/>
            <pc:sldMk cId="3728514635" sldId="501"/>
            <ac:picMk id="5" creationId="{B82A08A5-4D44-466A-B5C4-F734AADD9554}"/>
          </ac:picMkLst>
        </pc:picChg>
        <pc:picChg chg="add mod">
          <ac:chgData name="Boban Srezovski" userId="d2c5dd452d77a740" providerId="LiveId" clId="{22D466FF-9E35-499E-A936-8746A1DEAA28}" dt="2022-06-16T21:53:39.845" v="336" actId="1076"/>
          <ac:picMkLst>
            <pc:docMk/>
            <pc:sldMk cId="3728514635" sldId="501"/>
            <ac:picMk id="6" creationId="{13ADBC37-A309-4ED4-A2CF-CB35E55E5B89}"/>
          </ac:picMkLst>
        </pc:picChg>
        <pc:picChg chg="add mod">
          <ac:chgData name="Boban Srezovski" userId="d2c5dd452d77a740" providerId="LiveId" clId="{22D466FF-9E35-499E-A936-8746A1DEAA28}" dt="2022-06-16T21:53:33.181" v="333" actId="1076"/>
          <ac:picMkLst>
            <pc:docMk/>
            <pc:sldMk cId="3728514635" sldId="501"/>
            <ac:picMk id="8" creationId="{BA318260-E16E-4684-A584-D20895657867}"/>
          </ac:picMkLst>
        </pc:picChg>
      </pc:sldChg>
      <pc:sldChg chg="addSp modSp mod">
        <pc:chgData name="Boban Srezovski" userId="d2c5dd452d77a740" providerId="LiveId" clId="{22D466FF-9E35-499E-A936-8746A1DEAA28}" dt="2022-06-16T23:44:38.149" v="1612" actId="1076"/>
        <pc:sldMkLst>
          <pc:docMk/>
          <pc:sldMk cId="1301841648" sldId="506"/>
        </pc:sldMkLst>
        <pc:spChg chg="mod">
          <ac:chgData name="Boban Srezovski" userId="d2c5dd452d77a740" providerId="LiveId" clId="{22D466FF-9E35-499E-A936-8746A1DEAA28}" dt="2022-06-16T23:43:52.265" v="1594"/>
          <ac:spMkLst>
            <pc:docMk/>
            <pc:sldMk cId="1301841648" sldId="506"/>
            <ac:spMk id="2" creationId="{C9F86248-3367-41D1-8CBE-99F625F5DE90}"/>
          </ac:spMkLst>
        </pc:spChg>
        <pc:spChg chg="mod">
          <ac:chgData name="Boban Srezovski" userId="d2c5dd452d77a740" providerId="LiveId" clId="{22D466FF-9E35-499E-A936-8746A1DEAA28}" dt="2022-06-16T23:44:36.438" v="1611" actId="20577"/>
          <ac:spMkLst>
            <pc:docMk/>
            <pc:sldMk cId="1301841648" sldId="506"/>
            <ac:spMk id="3" creationId="{552E5C53-782F-4C3A-9CF6-2C21BA863637}"/>
          </ac:spMkLst>
        </pc:spChg>
        <pc:picChg chg="add mod">
          <ac:chgData name="Boban Srezovski" userId="d2c5dd452d77a740" providerId="LiveId" clId="{22D466FF-9E35-499E-A936-8746A1DEAA28}" dt="2022-06-16T23:44:38.149" v="1612" actId="1076"/>
          <ac:picMkLst>
            <pc:docMk/>
            <pc:sldMk cId="1301841648" sldId="506"/>
            <ac:picMk id="5" creationId="{86DDA94C-DA67-4D8B-95C8-CAC6EDC24CE7}"/>
          </ac:picMkLst>
        </pc:picChg>
      </pc:sldChg>
      <pc:sldChg chg="del">
        <pc:chgData name="Boban Srezovski" userId="d2c5dd452d77a740" providerId="LiveId" clId="{22D466FF-9E35-499E-A936-8746A1DEAA28}" dt="2022-06-16T21:56:07.159" v="337" actId="47"/>
        <pc:sldMkLst>
          <pc:docMk/>
          <pc:sldMk cId="3469566560" sldId="533"/>
        </pc:sldMkLst>
      </pc:sldChg>
      <pc:sldChg chg="addSp delSp modSp mod">
        <pc:chgData name="Boban Srezovski" userId="d2c5dd452d77a740" providerId="LiveId" clId="{22D466FF-9E35-499E-A936-8746A1DEAA28}" dt="2022-06-16T22:07:18.984" v="502"/>
        <pc:sldMkLst>
          <pc:docMk/>
          <pc:sldMk cId="3630972582" sldId="534"/>
        </pc:sldMkLst>
        <pc:spChg chg="mod">
          <ac:chgData name="Boban Srezovski" userId="d2c5dd452d77a740" providerId="LiveId" clId="{22D466FF-9E35-499E-A936-8746A1DEAA28}" dt="2022-06-16T22:07:18.984" v="502"/>
          <ac:spMkLst>
            <pc:docMk/>
            <pc:sldMk cId="3630972582" sldId="534"/>
            <ac:spMk id="2" creationId="{7C6D2843-BF9F-4FE7-9A2E-C8A64C8FFA90}"/>
          </ac:spMkLst>
        </pc:spChg>
        <pc:spChg chg="mod">
          <ac:chgData name="Boban Srezovski" userId="d2c5dd452d77a740" providerId="LiveId" clId="{22D466FF-9E35-499E-A936-8746A1DEAA28}" dt="2022-06-16T22:07:08.127" v="499" actId="27636"/>
          <ac:spMkLst>
            <pc:docMk/>
            <pc:sldMk cId="3630972582" sldId="534"/>
            <ac:spMk id="3" creationId="{7191CFFF-53FD-4C64-9590-01216DEF2680}"/>
          </ac:spMkLst>
        </pc:spChg>
        <pc:picChg chg="del">
          <ac:chgData name="Boban Srezovski" userId="d2c5dd452d77a740" providerId="LiveId" clId="{22D466FF-9E35-499E-A936-8746A1DEAA28}" dt="2022-06-16T22:06:10.452" v="465" actId="478"/>
          <ac:picMkLst>
            <pc:docMk/>
            <pc:sldMk cId="3630972582" sldId="534"/>
            <ac:picMk id="5" creationId="{2C3880ED-06D5-4AA4-BC88-33B3ADA5BEAC}"/>
          </ac:picMkLst>
        </pc:picChg>
        <pc:picChg chg="add mod">
          <ac:chgData name="Boban Srezovski" userId="d2c5dd452d77a740" providerId="LiveId" clId="{22D466FF-9E35-499E-A936-8746A1DEAA28}" dt="2022-06-16T22:06:41.262" v="480" actId="1076"/>
          <ac:picMkLst>
            <pc:docMk/>
            <pc:sldMk cId="3630972582" sldId="534"/>
            <ac:picMk id="6" creationId="{690E1E96-F2E2-4C44-B6D7-7F8B9A73D39A}"/>
          </ac:picMkLst>
        </pc:picChg>
        <pc:picChg chg="add mod">
          <ac:chgData name="Boban Srezovski" userId="d2c5dd452d77a740" providerId="LiveId" clId="{22D466FF-9E35-499E-A936-8746A1DEAA28}" dt="2022-06-16T22:06:57.699" v="488" actId="1076"/>
          <ac:picMkLst>
            <pc:docMk/>
            <pc:sldMk cId="3630972582" sldId="534"/>
            <ac:picMk id="8" creationId="{78359F24-F3DB-4984-9195-9BD40EE5D336}"/>
          </ac:picMkLst>
        </pc:picChg>
      </pc:sldChg>
      <pc:sldChg chg="modSp mod">
        <pc:chgData name="Boban Srezovski" userId="d2c5dd452d77a740" providerId="LiveId" clId="{22D466FF-9E35-499E-A936-8746A1DEAA28}" dt="2022-06-16T22:10:42.083" v="557" actId="6549"/>
        <pc:sldMkLst>
          <pc:docMk/>
          <pc:sldMk cId="3170914976" sldId="535"/>
        </pc:sldMkLst>
        <pc:spChg chg="mod">
          <ac:chgData name="Boban Srezovski" userId="d2c5dd452d77a740" providerId="LiveId" clId="{22D466FF-9E35-499E-A936-8746A1DEAA28}" dt="2022-06-16T22:10:28.965" v="541"/>
          <ac:spMkLst>
            <pc:docMk/>
            <pc:sldMk cId="3170914976" sldId="535"/>
            <ac:spMk id="2" creationId="{7C6D2843-BF9F-4FE7-9A2E-C8A64C8FFA90}"/>
          </ac:spMkLst>
        </pc:spChg>
        <pc:spChg chg="mod">
          <ac:chgData name="Boban Srezovski" userId="d2c5dd452d77a740" providerId="LiveId" clId="{22D466FF-9E35-499E-A936-8746A1DEAA28}" dt="2022-06-16T22:10:42.083" v="557" actId="6549"/>
          <ac:spMkLst>
            <pc:docMk/>
            <pc:sldMk cId="3170914976" sldId="535"/>
            <ac:spMk id="3" creationId="{7191CFFF-53FD-4C64-9590-01216DEF2680}"/>
          </ac:spMkLst>
        </pc:spChg>
      </pc:sldChg>
      <pc:sldChg chg="addSp modSp mod">
        <pc:chgData name="Boban Srezovski" userId="d2c5dd452d77a740" providerId="LiveId" clId="{22D466FF-9E35-499E-A936-8746A1DEAA28}" dt="2022-06-16T22:18:22.697" v="738" actId="1076"/>
        <pc:sldMkLst>
          <pc:docMk/>
          <pc:sldMk cId="2411794144" sldId="536"/>
        </pc:sldMkLst>
        <pc:spChg chg="mod">
          <ac:chgData name="Boban Srezovski" userId="d2c5dd452d77a740" providerId="LiveId" clId="{22D466FF-9E35-499E-A936-8746A1DEAA28}" dt="2022-06-16T22:17:41.278" v="714"/>
          <ac:spMkLst>
            <pc:docMk/>
            <pc:sldMk cId="2411794144" sldId="536"/>
            <ac:spMk id="2" creationId="{7C6D2843-BF9F-4FE7-9A2E-C8A64C8FFA90}"/>
          </ac:spMkLst>
        </pc:spChg>
        <pc:spChg chg="mod">
          <ac:chgData name="Boban Srezovski" userId="d2c5dd452d77a740" providerId="LiveId" clId="{22D466FF-9E35-499E-A936-8746A1DEAA28}" dt="2022-06-16T22:18:08.466" v="735" actId="20577"/>
          <ac:spMkLst>
            <pc:docMk/>
            <pc:sldMk cId="2411794144" sldId="536"/>
            <ac:spMk id="3" creationId="{7191CFFF-53FD-4C64-9590-01216DEF2680}"/>
          </ac:spMkLst>
        </pc:spChg>
        <pc:picChg chg="add mod">
          <ac:chgData name="Boban Srezovski" userId="d2c5dd452d77a740" providerId="LiveId" clId="{22D466FF-9E35-499E-A936-8746A1DEAA28}" dt="2022-06-16T22:18:10.345" v="736" actId="1076"/>
          <ac:picMkLst>
            <pc:docMk/>
            <pc:sldMk cId="2411794144" sldId="536"/>
            <ac:picMk id="5" creationId="{7716C121-99E7-4BC7-83D5-F3AE2E143A50}"/>
          </ac:picMkLst>
        </pc:picChg>
        <pc:picChg chg="add mod">
          <ac:chgData name="Boban Srezovski" userId="d2c5dd452d77a740" providerId="LiveId" clId="{22D466FF-9E35-499E-A936-8746A1DEAA28}" dt="2022-06-16T22:18:22.697" v="738" actId="1076"/>
          <ac:picMkLst>
            <pc:docMk/>
            <pc:sldMk cId="2411794144" sldId="536"/>
            <ac:picMk id="7" creationId="{ECA83AC7-38B4-4281-AF68-CE3A506C7B86}"/>
          </ac:picMkLst>
        </pc:picChg>
      </pc:sldChg>
      <pc:sldChg chg="addSp modSp mod">
        <pc:chgData name="Boban Srezovski" userId="d2c5dd452d77a740" providerId="LiveId" clId="{22D466FF-9E35-499E-A936-8746A1DEAA28}" dt="2022-06-16T22:20:43.937" v="827" actId="1076"/>
        <pc:sldMkLst>
          <pc:docMk/>
          <pc:sldMk cId="1573436300" sldId="538"/>
        </pc:sldMkLst>
        <pc:spChg chg="mod">
          <ac:chgData name="Boban Srezovski" userId="d2c5dd452d77a740" providerId="LiveId" clId="{22D466FF-9E35-499E-A936-8746A1DEAA28}" dt="2022-06-16T22:19:35.373" v="790"/>
          <ac:spMkLst>
            <pc:docMk/>
            <pc:sldMk cId="1573436300" sldId="538"/>
            <ac:spMk id="2" creationId="{7C6D2843-BF9F-4FE7-9A2E-C8A64C8FFA90}"/>
          </ac:spMkLst>
        </pc:spChg>
        <pc:spChg chg="mod">
          <ac:chgData name="Boban Srezovski" userId="d2c5dd452d77a740" providerId="LiveId" clId="{22D466FF-9E35-499E-A936-8746A1DEAA28}" dt="2022-06-16T22:20:42.385" v="826" actId="14100"/>
          <ac:spMkLst>
            <pc:docMk/>
            <pc:sldMk cId="1573436300" sldId="538"/>
            <ac:spMk id="3" creationId="{7191CFFF-53FD-4C64-9590-01216DEF2680}"/>
          </ac:spMkLst>
        </pc:spChg>
        <pc:picChg chg="add mod">
          <ac:chgData name="Boban Srezovski" userId="d2c5dd452d77a740" providerId="LiveId" clId="{22D466FF-9E35-499E-A936-8746A1DEAA28}" dt="2022-06-16T22:20:43.937" v="827" actId="1076"/>
          <ac:picMkLst>
            <pc:docMk/>
            <pc:sldMk cId="1573436300" sldId="538"/>
            <ac:picMk id="5" creationId="{8FDC3270-82E4-42D0-A939-4E4C730C8D4A}"/>
          </ac:picMkLst>
        </pc:picChg>
      </pc:sldChg>
      <pc:sldChg chg="addSp modSp mod">
        <pc:chgData name="Boban Srezovski" userId="d2c5dd452d77a740" providerId="LiveId" clId="{22D466FF-9E35-499E-A936-8746A1DEAA28}" dt="2022-06-16T22:23:45.313" v="884" actId="1076"/>
        <pc:sldMkLst>
          <pc:docMk/>
          <pc:sldMk cId="4211995243" sldId="541"/>
        </pc:sldMkLst>
        <pc:spChg chg="mod">
          <ac:chgData name="Boban Srezovski" userId="d2c5dd452d77a740" providerId="LiveId" clId="{22D466FF-9E35-499E-A936-8746A1DEAA28}" dt="2022-06-16T22:22:39.454" v="853"/>
          <ac:spMkLst>
            <pc:docMk/>
            <pc:sldMk cId="4211995243" sldId="541"/>
            <ac:spMk id="2" creationId="{7C6D2843-BF9F-4FE7-9A2E-C8A64C8FFA90}"/>
          </ac:spMkLst>
        </pc:spChg>
        <pc:spChg chg="mod">
          <ac:chgData name="Boban Srezovski" userId="d2c5dd452d77a740" providerId="LiveId" clId="{22D466FF-9E35-499E-A936-8746A1DEAA28}" dt="2022-06-16T22:23:09.650" v="875" actId="20577"/>
          <ac:spMkLst>
            <pc:docMk/>
            <pc:sldMk cId="4211995243" sldId="541"/>
            <ac:spMk id="6" creationId="{E4F9CF5B-8DF4-4E68-ACB9-A5CD03BA29FA}"/>
          </ac:spMkLst>
        </pc:spChg>
        <pc:picChg chg="add mod">
          <ac:chgData name="Boban Srezovski" userId="d2c5dd452d77a740" providerId="LiveId" clId="{22D466FF-9E35-499E-A936-8746A1DEAA28}" dt="2022-06-16T22:23:19.290" v="878" actId="1076"/>
          <ac:picMkLst>
            <pc:docMk/>
            <pc:sldMk cId="4211995243" sldId="541"/>
            <ac:picMk id="4" creationId="{CB9A251E-285A-4DBC-8528-088DA749E2C5}"/>
          </ac:picMkLst>
        </pc:picChg>
        <pc:picChg chg="add mod">
          <ac:chgData name="Boban Srezovski" userId="d2c5dd452d77a740" providerId="LiveId" clId="{22D466FF-9E35-499E-A936-8746A1DEAA28}" dt="2022-06-16T22:23:27.762" v="880" actId="1076"/>
          <ac:picMkLst>
            <pc:docMk/>
            <pc:sldMk cId="4211995243" sldId="541"/>
            <ac:picMk id="7" creationId="{49EA9243-D726-4A39-8744-70148D63A77F}"/>
          </ac:picMkLst>
        </pc:picChg>
        <pc:picChg chg="add mod">
          <ac:chgData name="Boban Srezovski" userId="d2c5dd452d77a740" providerId="LiveId" clId="{22D466FF-9E35-499E-A936-8746A1DEAA28}" dt="2022-06-16T22:23:35.329" v="882" actId="1076"/>
          <ac:picMkLst>
            <pc:docMk/>
            <pc:sldMk cId="4211995243" sldId="541"/>
            <ac:picMk id="9" creationId="{3922EBCA-F0BA-46BB-8BC9-F807D0EBF79C}"/>
          </ac:picMkLst>
        </pc:picChg>
        <pc:picChg chg="add mod">
          <ac:chgData name="Boban Srezovski" userId="d2c5dd452d77a740" providerId="LiveId" clId="{22D466FF-9E35-499E-A936-8746A1DEAA28}" dt="2022-06-16T22:23:45.313" v="884" actId="1076"/>
          <ac:picMkLst>
            <pc:docMk/>
            <pc:sldMk cId="4211995243" sldId="541"/>
            <ac:picMk id="11" creationId="{2F1385A5-DE5E-4D31-9D58-8806C9537F71}"/>
          </ac:picMkLst>
        </pc:picChg>
      </pc:sldChg>
      <pc:sldChg chg="del">
        <pc:chgData name="Boban Srezovski" userId="d2c5dd452d77a740" providerId="LiveId" clId="{22D466FF-9E35-499E-A936-8746A1DEAA28}" dt="2022-06-16T22:29:39.405" v="989" actId="47"/>
        <pc:sldMkLst>
          <pc:docMk/>
          <pc:sldMk cId="2345513876" sldId="548"/>
        </pc:sldMkLst>
      </pc:sldChg>
      <pc:sldChg chg="addSp modSp mod">
        <pc:chgData name="Boban Srezovski" userId="d2c5dd452d77a740" providerId="LiveId" clId="{22D466FF-9E35-499E-A936-8746A1DEAA28}" dt="2022-06-16T22:30:24.120" v="1007" actId="1076"/>
        <pc:sldMkLst>
          <pc:docMk/>
          <pc:sldMk cId="3189532388" sldId="549"/>
        </pc:sldMkLst>
        <pc:spChg chg="mod">
          <ac:chgData name="Boban Srezovski" userId="d2c5dd452d77a740" providerId="LiveId" clId="{22D466FF-9E35-499E-A936-8746A1DEAA28}" dt="2022-06-16T22:29:45.172" v="993"/>
          <ac:spMkLst>
            <pc:docMk/>
            <pc:sldMk cId="3189532388" sldId="549"/>
            <ac:spMk id="2" creationId="{7C6D2843-BF9F-4FE7-9A2E-C8A64C8FFA90}"/>
          </ac:spMkLst>
        </pc:spChg>
        <pc:spChg chg="mod">
          <ac:chgData name="Boban Srezovski" userId="d2c5dd452d77a740" providerId="LiveId" clId="{22D466FF-9E35-499E-A936-8746A1DEAA28}" dt="2022-06-16T22:30:06.105" v="1005" actId="20577"/>
          <ac:spMkLst>
            <pc:docMk/>
            <pc:sldMk cId="3189532388" sldId="549"/>
            <ac:spMk id="4" creationId="{38C582EF-96E4-4B7B-B385-B401DA8C0820}"/>
          </ac:spMkLst>
        </pc:spChg>
        <pc:picChg chg="add mod">
          <ac:chgData name="Boban Srezovski" userId="d2c5dd452d77a740" providerId="LiveId" clId="{22D466FF-9E35-499E-A936-8746A1DEAA28}" dt="2022-06-16T22:30:24.120" v="1007" actId="1076"/>
          <ac:picMkLst>
            <pc:docMk/>
            <pc:sldMk cId="3189532388" sldId="549"/>
            <ac:picMk id="5" creationId="{1E2BE287-328E-4A4B-8DE4-AF6D6AEA9D75}"/>
          </ac:picMkLst>
        </pc:picChg>
      </pc:sldChg>
      <pc:sldChg chg="addSp modSp mod">
        <pc:chgData name="Boban Srezovski" userId="d2c5dd452d77a740" providerId="LiveId" clId="{22D466FF-9E35-499E-A936-8746A1DEAA28}" dt="2022-06-16T22:41:48.934" v="1152" actId="1076"/>
        <pc:sldMkLst>
          <pc:docMk/>
          <pc:sldMk cId="2055545672" sldId="550"/>
        </pc:sldMkLst>
        <pc:spChg chg="mod">
          <ac:chgData name="Boban Srezovski" userId="d2c5dd452d77a740" providerId="LiveId" clId="{22D466FF-9E35-499E-A936-8746A1DEAA28}" dt="2022-06-16T22:38:41.202" v="1092"/>
          <ac:spMkLst>
            <pc:docMk/>
            <pc:sldMk cId="2055545672" sldId="550"/>
            <ac:spMk id="2" creationId="{D78F90F5-FAD9-4BB6-A484-9924570FB7C3}"/>
          </ac:spMkLst>
        </pc:spChg>
        <pc:spChg chg="mod ord">
          <ac:chgData name="Boban Srezovski" userId="d2c5dd452d77a740" providerId="LiveId" clId="{22D466FF-9E35-499E-A936-8746A1DEAA28}" dt="2022-06-16T22:41:27.575" v="1149" actId="20577"/>
          <ac:spMkLst>
            <pc:docMk/>
            <pc:sldMk cId="2055545672" sldId="550"/>
            <ac:spMk id="3" creationId="{99F681F9-0402-4D06-9BEF-D93BDD88C9FF}"/>
          </ac:spMkLst>
        </pc:spChg>
        <pc:picChg chg="add mod modCrop">
          <ac:chgData name="Boban Srezovski" userId="d2c5dd452d77a740" providerId="LiveId" clId="{22D466FF-9E35-499E-A936-8746A1DEAA28}" dt="2022-06-16T22:41:48.934" v="1152" actId="1076"/>
          <ac:picMkLst>
            <pc:docMk/>
            <pc:sldMk cId="2055545672" sldId="550"/>
            <ac:picMk id="5" creationId="{281CF9B8-0D02-40C6-9758-57946B22841B}"/>
          </ac:picMkLst>
        </pc:picChg>
        <pc:picChg chg="add mod">
          <ac:chgData name="Boban Srezovski" userId="d2c5dd452d77a740" providerId="LiveId" clId="{22D466FF-9E35-499E-A936-8746A1DEAA28}" dt="2022-06-16T22:40:43.398" v="1127" actId="1076"/>
          <ac:picMkLst>
            <pc:docMk/>
            <pc:sldMk cId="2055545672" sldId="550"/>
            <ac:picMk id="6" creationId="{F2BD8332-D9A9-4259-9144-5C5C9A27E3DF}"/>
          </ac:picMkLst>
        </pc:picChg>
      </pc:sldChg>
      <pc:sldChg chg="addSp modSp mod">
        <pc:chgData name="Boban Srezovski" userId="d2c5dd452d77a740" providerId="LiveId" clId="{22D466FF-9E35-499E-A936-8746A1DEAA28}" dt="2022-06-16T23:43:14.661" v="1589" actId="14100"/>
        <pc:sldMkLst>
          <pc:docMk/>
          <pc:sldMk cId="4049927956" sldId="560"/>
        </pc:sldMkLst>
        <pc:spChg chg="mod">
          <ac:chgData name="Boban Srezovski" userId="d2c5dd452d77a740" providerId="LiveId" clId="{22D466FF-9E35-499E-A936-8746A1DEAA28}" dt="2022-06-16T23:33:52.186" v="1561"/>
          <ac:spMkLst>
            <pc:docMk/>
            <pc:sldMk cId="4049927956" sldId="560"/>
            <ac:spMk id="2" creationId="{C9F86248-3367-41D1-8CBE-99F625F5DE90}"/>
          </ac:spMkLst>
        </pc:spChg>
        <pc:spChg chg="mod">
          <ac:chgData name="Boban Srezovski" userId="d2c5dd452d77a740" providerId="LiveId" clId="{22D466FF-9E35-499E-A936-8746A1DEAA28}" dt="2022-06-16T23:43:14.661" v="1589" actId="14100"/>
          <ac:spMkLst>
            <pc:docMk/>
            <pc:sldMk cId="4049927956" sldId="560"/>
            <ac:spMk id="3" creationId="{552E5C53-782F-4C3A-9CF6-2C21BA863637}"/>
          </ac:spMkLst>
        </pc:spChg>
        <pc:picChg chg="add mod">
          <ac:chgData name="Boban Srezovski" userId="d2c5dd452d77a740" providerId="LiveId" clId="{22D466FF-9E35-499E-A936-8746A1DEAA28}" dt="2022-06-16T23:34:20.454" v="1565" actId="1076"/>
          <ac:picMkLst>
            <pc:docMk/>
            <pc:sldMk cId="4049927956" sldId="560"/>
            <ac:picMk id="5" creationId="{5BFDA472-2371-4EDF-8BA2-3C5BF1D070C4}"/>
          </ac:picMkLst>
        </pc:picChg>
      </pc:sldChg>
      <pc:sldChg chg="modSp mod">
        <pc:chgData name="Boban Srezovski" userId="d2c5dd452d77a740" providerId="LiveId" clId="{22D466FF-9E35-499E-A936-8746A1DEAA28}" dt="2022-06-16T22:56:49.231" v="1468" actId="122"/>
        <pc:sldMkLst>
          <pc:docMk/>
          <pc:sldMk cId="1716742540" sldId="606"/>
        </pc:sldMkLst>
        <pc:spChg chg="mod">
          <ac:chgData name="Boban Srezovski" userId="d2c5dd452d77a740" providerId="LiveId" clId="{22D466FF-9E35-499E-A936-8746A1DEAA28}" dt="2022-06-16T22:56:40.281" v="1465"/>
          <ac:spMkLst>
            <pc:docMk/>
            <pc:sldMk cId="1716742540" sldId="606"/>
            <ac:spMk id="2" creationId="{6C12F824-9B84-4547-8076-0DEB9F46F7E4}"/>
          </ac:spMkLst>
        </pc:spChg>
        <pc:spChg chg="mod">
          <ac:chgData name="Boban Srezovski" userId="d2c5dd452d77a740" providerId="LiveId" clId="{22D466FF-9E35-499E-A936-8746A1DEAA28}" dt="2022-06-16T22:56:49.231" v="1468" actId="122"/>
          <ac:spMkLst>
            <pc:docMk/>
            <pc:sldMk cId="1716742540" sldId="606"/>
            <ac:spMk id="3" creationId="{C8DD4252-EF71-478F-843F-D8BCB3AAECFF}"/>
          </ac:spMkLst>
        </pc:spChg>
      </pc:sldChg>
      <pc:sldChg chg="addSp modSp mod">
        <pc:chgData name="Boban Srezovski" userId="d2c5dd452d77a740" providerId="LiveId" clId="{22D466FF-9E35-499E-A936-8746A1DEAA28}" dt="2022-06-16T22:04:03.659" v="422" actId="1076"/>
        <pc:sldMkLst>
          <pc:docMk/>
          <pc:sldMk cId="1714465959" sldId="667"/>
        </pc:sldMkLst>
        <pc:spChg chg="mod">
          <ac:chgData name="Boban Srezovski" userId="d2c5dd452d77a740" providerId="LiveId" clId="{22D466FF-9E35-499E-A936-8746A1DEAA28}" dt="2022-06-16T22:03:19.385" v="397"/>
          <ac:spMkLst>
            <pc:docMk/>
            <pc:sldMk cId="1714465959" sldId="667"/>
            <ac:spMk id="2" creationId="{7C6D2843-BF9F-4FE7-9A2E-C8A64C8FFA90}"/>
          </ac:spMkLst>
        </pc:spChg>
        <pc:spChg chg="mod">
          <ac:chgData name="Boban Srezovski" userId="d2c5dd452d77a740" providerId="LiveId" clId="{22D466FF-9E35-499E-A936-8746A1DEAA28}" dt="2022-06-16T22:04:01.765" v="421" actId="20577"/>
          <ac:spMkLst>
            <pc:docMk/>
            <pc:sldMk cId="1714465959" sldId="667"/>
            <ac:spMk id="3" creationId="{7191CFFF-53FD-4C64-9590-01216DEF2680}"/>
          </ac:spMkLst>
        </pc:spChg>
        <pc:picChg chg="add mod">
          <ac:chgData name="Boban Srezovski" userId="d2c5dd452d77a740" providerId="LiveId" clId="{22D466FF-9E35-499E-A936-8746A1DEAA28}" dt="2022-06-16T22:04:03.659" v="422" actId="1076"/>
          <ac:picMkLst>
            <pc:docMk/>
            <pc:sldMk cId="1714465959" sldId="667"/>
            <ac:picMk id="5" creationId="{F804EFE1-2D17-4AFA-9079-0BF4C0FC1AEE}"/>
          </ac:picMkLst>
        </pc:picChg>
      </pc:sldChg>
      <pc:sldChg chg="del">
        <pc:chgData name="Boban Srezovski" userId="d2c5dd452d77a740" providerId="LiveId" clId="{22D466FF-9E35-499E-A936-8746A1DEAA28}" dt="2022-06-16T22:04:09.848" v="423" actId="47"/>
        <pc:sldMkLst>
          <pc:docMk/>
          <pc:sldMk cId="1097087302" sldId="668"/>
        </pc:sldMkLst>
      </pc:sldChg>
      <pc:sldChg chg="addSp delSp modSp mod">
        <pc:chgData name="Boban Srezovski" userId="d2c5dd452d77a740" providerId="LiveId" clId="{22D466FF-9E35-499E-A936-8746A1DEAA28}" dt="2022-06-16T22:05:26.580" v="462" actId="1076"/>
        <pc:sldMkLst>
          <pc:docMk/>
          <pc:sldMk cId="2185091437" sldId="669"/>
        </pc:sldMkLst>
        <pc:spChg chg="mod">
          <ac:chgData name="Boban Srezovski" userId="d2c5dd452d77a740" providerId="LiveId" clId="{22D466FF-9E35-499E-A936-8746A1DEAA28}" dt="2022-06-16T22:04:20.513" v="428"/>
          <ac:spMkLst>
            <pc:docMk/>
            <pc:sldMk cId="2185091437" sldId="669"/>
            <ac:spMk id="2" creationId="{7C6D2843-BF9F-4FE7-9A2E-C8A64C8FFA90}"/>
          </ac:spMkLst>
        </pc:spChg>
        <pc:spChg chg="add del mod">
          <ac:chgData name="Boban Srezovski" userId="d2c5dd452d77a740" providerId="LiveId" clId="{22D466FF-9E35-499E-A936-8746A1DEAA28}" dt="2022-06-16T22:05:19.171" v="459" actId="27636"/>
          <ac:spMkLst>
            <pc:docMk/>
            <pc:sldMk cId="2185091437" sldId="669"/>
            <ac:spMk id="3" creationId="{7191CFFF-53FD-4C64-9590-01216DEF2680}"/>
          </ac:spMkLst>
        </pc:spChg>
        <pc:picChg chg="add mod">
          <ac:chgData name="Boban Srezovski" userId="d2c5dd452d77a740" providerId="LiveId" clId="{22D466FF-9E35-499E-A936-8746A1DEAA28}" dt="2022-06-16T22:05:26.580" v="462" actId="1076"/>
          <ac:picMkLst>
            <pc:docMk/>
            <pc:sldMk cId="2185091437" sldId="669"/>
            <ac:picMk id="5" creationId="{6A6A2937-16B0-482C-8278-30332A17CEA6}"/>
          </ac:picMkLst>
        </pc:picChg>
      </pc:sldChg>
      <pc:sldChg chg="del">
        <pc:chgData name="Boban Srezovski" userId="d2c5dd452d77a740" providerId="LiveId" clId="{22D466FF-9E35-499E-A936-8746A1DEAA28}" dt="2022-06-16T22:06:02.462" v="463" actId="47"/>
        <pc:sldMkLst>
          <pc:docMk/>
          <pc:sldMk cId="3198094645" sldId="670"/>
        </pc:sldMkLst>
      </pc:sldChg>
      <pc:sldChg chg="addSp delSp modSp mod">
        <pc:chgData name="Boban Srezovski" userId="d2c5dd452d77a740" providerId="LiveId" clId="{22D466FF-9E35-499E-A936-8746A1DEAA28}" dt="2022-06-16T22:13:35.673" v="618" actId="1076"/>
        <pc:sldMkLst>
          <pc:docMk/>
          <pc:sldMk cId="3311153737" sldId="673"/>
        </pc:sldMkLst>
        <pc:spChg chg="mod">
          <ac:chgData name="Boban Srezovski" userId="d2c5dd452d77a740" providerId="LiveId" clId="{22D466FF-9E35-499E-A936-8746A1DEAA28}" dt="2022-06-16T22:11:17.150" v="561"/>
          <ac:spMkLst>
            <pc:docMk/>
            <pc:sldMk cId="3311153737" sldId="673"/>
            <ac:spMk id="2" creationId="{7C6D2843-BF9F-4FE7-9A2E-C8A64C8FFA90}"/>
          </ac:spMkLst>
        </pc:spChg>
        <pc:spChg chg="mod">
          <ac:chgData name="Boban Srezovski" userId="d2c5dd452d77a740" providerId="LiveId" clId="{22D466FF-9E35-499E-A936-8746A1DEAA28}" dt="2022-06-16T22:13:31.531" v="616" actId="14100"/>
          <ac:spMkLst>
            <pc:docMk/>
            <pc:sldMk cId="3311153737" sldId="673"/>
            <ac:spMk id="3" creationId="{7191CFFF-53FD-4C64-9590-01216DEF2680}"/>
          </ac:spMkLst>
        </pc:spChg>
        <pc:picChg chg="del">
          <ac:chgData name="Boban Srezovski" userId="d2c5dd452d77a740" providerId="LiveId" clId="{22D466FF-9E35-499E-A936-8746A1DEAA28}" dt="2022-06-16T22:11:18.123" v="562" actId="478"/>
          <ac:picMkLst>
            <pc:docMk/>
            <pc:sldMk cId="3311153737" sldId="673"/>
            <ac:picMk id="5" creationId="{A41C6E12-034B-4990-BFAB-CEED5A7AA96B}"/>
          </ac:picMkLst>
        </pc:picChg>
        <pc:picChg chg="add mod">
          <ac:chgData name="Boban Srezovski" userId="d2c5dd452d77a740" providerId="LiveId" clId="{22D466FF-9E35-499E-A936-8746A1DEAA28}" dt="2022-06-16T22:13:34.265" v="617" actId="1076"/>
          <ac:picMkLst>
            <pc:docMk/>
            <pc:sldMk cId="3311153737" sldId="673"/>
            <ac:picMk id="6" creationId="{DC131A96-C2C0-489F-8FAC-E89CB97AE045}"/>
          </ac:picMkLst>
        </pc:picChg>
        <pc:picChg chg="add mod">
          <ac:chgData name="Boban Srezovski" userId="d2c5dd452d77a740" providerId="LiveId" clId="{22D466FF-9E35-499E-A936-8746A1DEAA28}" dt="2022-06-16T22:13:35.673" v="618" actId="1076"/>
          <ac:picMkLst>
            <pc:docMk/>
            <pc:sldMk cId="3311153737" sldId="673"/>
            <ac:picMk id="8" creationId="{7804406E-DF89-48C8-8387-1CA9F2E8394B}"/>
          </ac:picMkLst>
        </pc:picChg>
      </pc:sldChg>
      <pc:sldChg chg="del">
        <pc:chgData name="Boban Srezovski" userId="d2c5dd452d77a740" providerId="LiveId" clId="{22D466FF-9E35-499E-A936-8746A1DEAA28}" dt="2022-06-16T22:17:35.454" v="710" actId="47"/>
        <pc:sldMkLst>
          <pc:docMk/>
          <pc:sldMk cId="571206227" sldId="674"/>
        </pc:sldMkLst>
      </pc:sldChg>
      <pc:sldChg chg="addSp delSp modSp mod">
        <pc:chgData name="Boban Srezovski" userId="d2c5dd452d77a740" providerId="LiveId" clId="{22D466FF-9E35-499E-A936-8746A1DEAA28}" dt="2022-06-16T22:58:34.820" v="1495" actId="14100"/>
        <pc:sldMkLst>
          <pc:docMk/>
          <pc:sldMk cId="1184741443" sldId="685"/>
        </pc:sldMkLst>
        <pc:spChg chg="mod">
          <ac:chgData name="Boban Srezovski" userId="d2c5dd452d77a740" providerId="LiveId" clId="{22D466FF-9E35-499E-A936-8746A1DEAA28}" dt="2022-06-16T22:57:05.312" v="1473"/>
          <ac:spMkLst>
            <pc:docMk/>
            <pc:sldMk cId="1184741443" sldId="685"/>
            <ac:spMk id="2" creationId="{6C12F824-9B84-4547-8076-0DEB9F46F7E4}"/>
          </ac:spMkLst>
        </pc:spChg>
        <pc:spChg chg="mod">
          <ac:chgData name="Boban Srezovski" userId="d2c5dd452d77a740" providerId="LiveId" clId="{22D466FF-9E35-499E-A936-8746A1DEAA28}" dt="2022-06-16T22:58:34.820" v="1495" actId="14100"/>
          <ac:spMkLst>
            <pc:docMk/>
            <pc:sldMk cId="1184741443" sldId="685"/>
            <ac:spMk id="3" creationId="{C8DD4252-EF71-478F-843F-D8BCB3AAECFF}"/>
          </ac:spMkLst>
        </pc:spChg>
        <pc:picChg chg="add del mod">
          <ac:chgData name="Boban Srezovski" userId="d2c5dd452d77a740" providerId="LiveId" clId="{22D466FF-9E35-499E-A936-8746A1DEAA28}" dt="2022-06-16T22:58:09.174" v="1483" actId="478"/>
          <ac:picMkLst>
            <pc:docMk/>
            <pc:sldMk cId="1184741443" sldId="685"/>
            <ac:picMk id="5" creationId="{A6D9EC58-69AF-4063-8DF6-23FEB3B787D1}"/>
          </ac:picMkLst>
        </pc:picChg>
        <pc:picChg chg="add del mod">
          <ac:chgData name="Boban Srezovski" userId="d2c5dd452d77a740" providerId="LiveId" clId="{22D466FF-9E35-499E-A936-8746A1DEAA28}" dt="2022-06-16T22:58:08.604" v="1482" actId="478"/>
          <ac:picMkLst>
            <pc:docMk/>
            <pc:sldMk cId="1184741443" sldId="685"/>
            <ac:picMk id="7" creationId="{4BF55EBC-12AE-4BC8-8312-DA7302B1F24A}"/>
          </ac:picMkLst>
        </pc:picChg>
        <pc:picChg chg="add mod">
          <ac:chgData name="Boban Srezovski" userId="d2c5dd452d77a740" providerId="LiveId" clId="{22D466FF-9E35-499E-A936-8746A1DEAA28}" dt="2022-06-16T22:58:21.475" v="1489" actId="14100"/>
          <ac:picMkLst>
            <pc:docMk/>
            <pc:sldMk cId="1184741443" sldId="685"/>
            <ac:picMk id="9" creationId="{54914587-3929-4E08-985E-558351E0F238}"/>
          </ac:picMkLst>
        </pc:picChg>
      </pc:sldChg>
      <pc:sldChg chg="del">
        <pc:chgData name="Boban Srezovski" userId="d2c5dd452d77a740" providerId="LiveId" clId="{22D466FF-9E35-499E-A936-8746A1DEAA28}" dt="2022-06-16T22:06:02.462" v="463" actId="47"/>
        <pc:sldMkLst>
          <pc:docMk/>
          <pc:sldMk cId="1517503943" sldId="704"/>
        </pc:sldMkLst>
      </pc:sldChg>
      <pc:sldChg chg="del">
        <pc:chgData name="Boban Srezovski" userId="d2c5dd452d77a740" providerId="LiveId" clId="{22D466FF-9E35-499E-A936-8746A1DEAA28}" dt="2022-06-16T22:18:36.965" v="739" actId="47"/>
        <pc:sldMkLst>
          <pc:docMk/>
          <pc:sldMk cId="3489877685" sldId="705"/>
        </pc:sldMkLst>
      </pc:sldChg>
      <pc:sldChg chg="addSp delSp modSp mod">
        <pc:chgData name="Boban Srezovski" userId="d2c5dd452d77a740" providerId="LiveId" clId="{22D466FF-9E35-499E-A936-8746A1DEAA28}" dt="2022-06-16T22:19:20.171" v="783" actId="6549"/>
        <pc:sldMkLst>
          <pc:docMk/>
          <pc:sldMk cId="3524019081" sldId="706"/>
        </pc:sldMkLst>
        <pc:spChg chg="mod">
          <ac:chgData name="Boban Srezovski" userId="d2c5dd452d77a740" providerId="LiveId" clId="{22D466FF-9E35-499E-A936-8746A1DEAA28}" dt="2022-06-16T22:18:42.847" v="743"/>
          <ac:spMkLst>
            <pc:docMk/>
            <pc:sldMk cId="3524019081" sldId="706"/>
            <ac:spMk id="2" creationId="{7C6D2843-BF9F-4FE7-9A2E-C8A64C8FFA90}"/>
          </ac:spMkLst>
        </pc:spChg>
        <pc:spChg chg="del">
          <ac:chgData name="Boban Srezovski" userId="d2c5dd452d77a740" providerId="LiveId" clId="{22D466FF-9E35-499E-A936-8746A1DEAA28}" dt="2022-06-16T22:18:46.133" v="746" actId="478"/>
          <ac:spMkLst>
            <pc:docMk/>
            <pc:sldMk cId="3524019081" sldId="706"/>
            <ac:spMk id="3" creationId="{7191CFFF-53FD-4C64-9590-01216DEF2680}"/>
          </ac:spMkLst>
        </pc:spChg>
        <pc:spChg chg="add mod">
          <ac:chgData name="Boban Srezovski" userId="d2c5dd452d77a740" providerId="LiveId" clId="{22D466FF-9E35-499E-A936-8746A1DEAA28}" dt="2022-06-16T22:19:20.171" v="783" actId="6549"/>
          <ac:spMkLst>
            <pc:docMk/>
            <pc:sldMk cId="3524019081" sldId="706"/>
            <ac:spMk id="6" creationId="{D747AD54-7D05-460D-86A7-C3DC2C3AB701}"/>
          </ac:spMkLst>
        </pc:spChg>
        <pc:picChg chg="del">
          <ac:chgData name="Boban Srezovski" userId="d2c5dd452d77a740" providerId="LiveId" clId="{22D466FF-9E35-499E-A936-8746A1DEAA28}" dt="2022-06-16T22:18:43.994" v="744" actId="478"/>
          <ac:picMkLst>
            <pc:docMk/>
            <pc:sldMk cId="3524019081" sldId="706"/>
            <ac:picMk id="5" creationId="{418902A5-856F-4E56-8AB6-C9C8D39E4AB4}"/>
          </ac:picMkLst>
        </pc:picChg>
        <pc:picChg chg="del">
          <ac:chgData name="Boban Srezovski" userId="d2c5dd452d77a740" providerId="LiveId" clId="{22D466FF-9E35-499E-A936-8746A1DEAA28}" dt="2022-06-16T22:18:44.258" v="745" actId="478"/>
          <ac:picMkLst>
            <pc:docMk/>
            <pc:sldMk cId="3524019081" sldId="706"/>
            <ac:picMk id="9" creationId="{FC299BD2-BB8A-436B-887B-F12DE8A11E63}"/>
          </ac:picMkLst>
        </pc:picChg>
      </pc:sldChg>
      <pc:sldChg chg="del">
        <pc:chgData name="Boban Srezovski" userId="d2c5dd452d77a740" providerId="LiveId" clId="{22D466FF-9E35-499E-A936-8746A1DEAA28}" dt="2022-06-16T22:19:27.199" v="784" actId="47"/>
        <pc:sldMkLst>
          <pc:docMk/>
          <pc:sldMk cId="3586820411" sldId="707"/>
        </pc:sldMkLst>
      </pc:sldChg>
      <pc:sldChg chg="modSp mod">
        <pc:chgData name="Boban Srezovski" userId="d2c5dd452d77a740" providerId="LiveId" clId="{22D466FF-9E35-499E-A936-8746A1DEAA28}" dt="2022-06-16T22:44:15.215" v="1216" actId="6549"/>
        <pc:sldMkLst>
          <pc:docMk/>
          <pc:sldMk cId="300201019" sldId="710"/>
        </pc:sldMkLst>
        <pc:spChg chg="mod">
          <ac:chgData name="Boban Srezovski" userId="d2c5dd452d77a740" providerId="LiveId" clId="{22D466FF-9E35-499E-A936-8746A1DEAA28}" dt="2022-06-16T22:43:47.634" v="1189"/>
          <ac:spMkLst>
            <pc:docMk/>
            <pc:sldMk cId="300201019" sldId="710"/>
            <ac:spMk id="2" creationId="{D78F90F5-FAD9-4BB6-A484-9924570FB7C3}"/>
          </ac:spMkLst>
        </pc:spChg>
        <pc:spChg chg="mod">
          <ac:chgData name="Boban Srezovski" userId="d2c5dd452d77a740" providerId="LiveId" clId="{22D466FF-9E35-499E-A936-8746A1DEAA28}" dt="2022-06-16T22:44:15.215" v="1216" actId="6549"/>
          <ac:spMkLst>
            <pc:docMk/>
            <pc:sldMk cId="300201019" sldId="710"/>
            <ac:spMk id="3" creationId="{99F681F9-0402-4D06-9BEF-D93BDD88C9FF}"/>
          </ac:spMkLst>
        </pc:spChg>
      </pc:sldChg>
      <pc:sldChg chg="delSp modSp mod">
        <pc:chgData name="Boban Srezovski" userId="d2c5dd452d77a740" providerId="LiveId" clId="{22D466FF-9E35-499E-A936-8746A1DEAA28}" dt="2022-06-16T22:58:58.567" v="1514" actId="6549"/>
        <pc:sldMkLst>
          <pc:docMk/>
          <pc:sldMk cId="4183604065" sldId="713"/>
        </pc:sldMkLst>
        <pc:spChg chg="mod">
          <ac:chgData name="Boban Srezovski" userId="d2c5dd452d77a740" providerId="LiveId" clId="{22D466FF-9E35-499E-A936-8746A1DEAA28}" dt="2022-06-16T22:58:43.122" v="1496"/>
          <ac:spMkLst>
            <pc:docMk/>
            <pc:sldMk cId="4183604065" sldId="713"/>
            <ac:spMk id="2" creationId="{6C12F824-9B84-4547-8076-0DEB9F46F7E4}"/>
          </ac:spMkLst>
        </pc:spChg>
        <pc:spChg chg="mod">
          <ac:chgData name="Boban Srezovski" userId="d2c5dd452d77a740" providerId="LiveId" clId="{22D466FF-9E35-499E-A936-8746A1DEAA28}" dt="2022-06-16T22:58:58.567" v="1514" actId="6549"/>
          <ac:spMkLst>
            <pc:docMk/>
            <pc:sldMk cId="4183604065" sldId="713"/>
            <ac:spMk id="3" creationId="{C8DD4252-EF71-478F-843F-D8BCB3AAECFF}"/>
          </ac:spMkLst>
        </pc:spChg>
        <pc:picChg chg="del">
          <ac:chgData name="Boban Srezovski" userId="d2c5dd452d77a740" providerId="LiveId" clId="{22D466FF-9E35-499E-A936-8746A1DEAA28}" dt="2022-06-16T22:58:44.597" v="1497" actId="478"/>
          <ac:picMkLst>
            <pc:docMk/>
            <pc:sldMk cId="4183604065" sldId="713"/>
            <ac:picMk id="6" creationId="{17C6E7C2-5111-413C-9116-E34EC55350E0}"/>
          </ac:picMkLst>
        </pc:picChg>
      </pc:sldChg>
      <pc:sldChg chg="addSp modSp mod">
        <pc:chgData name="Boban Srezovski" userId="d2c5dd452d77a740" providerId="LiveId" clId="{22D466FF-9E35-499E-A936-8746A1DEAA28}" dt="2022-06-16T23:49:59.765" v="1723" actId="14100"/>
        <pc:sldMkLst>
          <pc:docMk/>
          <pc:sldMk cId="136382118" sldId="731"/>
        </pc:sldMkLst>
        <pc:spChg chg="mod">
          <ac:chgData name="Boban Srezovski" userId="d2c5dd452d77a740" providerId="LiveId" clId="{22D466FF-9E35-499E-A936-8746A1DEAA28}" dt="2022-06-16T23:49:29.045" v="1707"/>
          <ac:spMkLst>
            <pc:docMk/>
            <pc:sldMk cId="136382118" sldId="731"/>
            <ac:spMk id="2" creationId="{C31B0487-F899-4402-9834-15BCE9F48905}"/>
          </ac:spMkLst>
        </pc:spChg>
        <pc:spChg chg="mod">
          <ac:chgData name="Boban Srezovski" userId="d2c5dd452d77a740" providerId="LiveId" clId="{22D466FF-9E35-499E-A936-8746A1DEAA28}" dt="2022-06-16T23:49:59.765" v="1723" actId="14100"/>
          <ac:spMkLst>
            <pc:docMk/>
            <pc:sldMk cId="136382118" sldId="731"/>
            <ac:spMk id="3" creationId="{052A4E05-499D-46CB-96F6-F0F50D1C4420}"/>
          </ac:spMkLst>
        </pc:spChg>
        <pc:picChg chg="add mod">
          <ac:chgData name="Boban Srezovski" userId="d2c5dd452d77a740" providerId="LiveId" clId="{22D466FF-9E35-499E-A936-8746A1DEAA28}" dt="2022-06-16T23:49:56.870" v="1722" actId="1076"/>
          <ac:picMkLst>
            <pc:docMk/>
            <pc:sldMk cId="136382118" sldId="731"/>
            <ac:picMk id="5" creationId="{0142FA37-44C0-4B6D-8AFD-4CF3B6132E63}"/>
          </ac:picMkLst>
        </pc:picChg>
      </pc:sldChg>
      <pc:sldChg chg="addSp modSp mod">
        <pc:chgData name="Boban Srezovski" userId="d2c5dd452d77a740" providerId="LiveId" clId="{22D466FF-9E35-499E-A936-8746A1DEAA28}" dt="2022-06-16T23:54:06.389" v="1869" actId="20577"/>
        <pc:sldMkLst>
          <pc:docMk/>
          <pc:sldMk cId="2940299607" sldId="732"/>
        </pc:sldMkLst>
        <pc:spChg chg="mod">
          <ac:chgData name="Boban Srezovski" userId="d2c5dd452d77a740" providerId="LiveId" clId="{22D466FF-9E35-499E-A936-8746A1DEAA28}" dt="2022-06-16T23:52:56.651" v="1847"/>
          <ac:spMkLst>
            <pc:docMk/>
            <pc:sldMk cId="2940299607" sldId="732"/>
            <ac:spMk id="2" creationId="{C31B0487-F899-4402-9834-15BCE9F48905}"/>
          </ac:spMkLst>
        </pc:spChg>
        <pc:spChg chg="mod">
          <ac:chgData name="Boban Srezovski" userId="d2c5dd452d77a740" providerId="LiveId" clId="{22D466FF-9E35-499E-A936-8746A1DEAA28}" dt="2022-06-16T23:54:06.389" v="1869" actId="20577"/>
          <ac:spMkLst>
            <pc:docMk/>
            <pc:sldMk cId="2940299607" sldId="732"/>
            <ac:spMk id="3" creationId="{052A4E05-499D-46CB-96F6-F0F50D1C4420}"/>
          </ac:spMkLst>
        </pc:spChg>
        <pc:picChg chg="add mod">
          <ac:chgData name="Boban Srezovski" userId="d2c5dd452d77a740" providerId="LiveId" clId="{22D466FF-9E35-499E-A936-8746A1DEAA28}" dt="2022-06-16T23:54:03.843" v="1867" actId="1076"/>
          <ac:picMkLst>
            <pc:docMk/>
            <pc:sldMk cId="2940299607" sldId="732"/>
            <ac:picMk id="5" creationId="{2F6A0181-3EEB-4473-BF88-B805D2F0E70F}"/>
          </ac:picMkLst>
        </pc:picChg>
      </pc:sldChg>
      <pc:sldChg chg="addSp delSp modSp mod">
        <pc:chgData name="Boban Srezovski" userId="d2c5dd452d77a740" providerId="LiveId" clId="{22D466FF-9E35-499E-A936-8746A1DEAA28}" dt="2022-06-16T23:55:53.420" v="1923" actId="1076"/>
        <pc:sldMkLst>
          <pc:docMk/>
          <pc:sldMk cId="2420127041" sldId="733"/>
        </pc:sldMkLst>
        <pc:spChg chg="mod">
          <ac:chgData name="Boban Srezovski" userId="d2c5dd452d77a740" providerId="LiveId" clId="{22D466FF-9E35-499E-A936-8746A1DEAA28}" dt="2022-06-16T23:54:12.077" v="1870"/>
          <ac:spMkLst>
            <pc:docMk/>
            <pc:sldMk cId="2420127041" sldId="733"/>
            <ac:spMk id="2" creationId="{C31B0487-F899-4402-9834-15BCE9F48905}"/>
          </ac:spMkLst>
        </pc:spChg>
        <pc:spChg chg="mod">
          <ac:chgData name="Boban Srezovski" userId="d2c5dd452d77a740" providerId="LiveId" clId="{22D466FF-9E35-499E-A936-8746A1DEAA28}" dt="2022-06-16T23:55:51.662" v="1922" actId="242"/>
          <ac:spMkLst>
            <pc:docMk/>
            <pc:sldMk cId="2420127041" sldId="733"/>
            <ac:spMk id="3" creationId="{052A4E05-499D-46CB-96F6-F0F50D1C4420}"/>
          </ac:spMkLst>
        </pc:spChg>
        <pc:picChg chg="add mod">
          <ac:chgData name="Boban Srezovski" userId="d2c5dd452d77a740" providerId="LiveId" clId="{22D466FF-9E35-499E-A936-8746A1DEAA28}" dt="2022-06-16T23:55:53.420" v="1923" actId="1076"/>
          <ac:picMkLst>
            <pc:docMk/>
            <pc:sldMk cId="2420127041" sldId="733"/>
            <ac:picMk id="5" creationId="{91904522-6E55-428D-A50C-E4E57D69B087}"/>
          </ac:picMkLst>
        </pc:picChg>
        <pc:picChg chg="del">
          <ac:chgData name="Boban Srezovski" userId="d2c5dd452d77a740" providerId="LiveId" clId="{22D466FF-9E35-499E-A936-8746A1DEAA28}" dt="2022-06-16T23:54:12.989" v="1871" actId="478"/>
          <ac:picMkLst>
            <pc:docMk/>
            <pc:sldMk cId="2420127041" sldId="733"/>
            <ac:picMk id="6" creationId="{0B6AC2F2-68AE-488B-BACB-5929A669B38D}"/>
          </ac:picMkLst>
        </pc:picChg>
      </pc:sldChg>
      <pc:sldChg chg="addSp modSp mod">
        <pc:chgData name="Boban Srezovski" userId="d2c5dd452d77a740" providerId="LiveId" clId="{22D466FF-9E35-499E-A936-8746A1DEAA28}" dt="2022-06-17T00:01:33.246" v="2006" actId="6549"/>
        <pc:sldMkLst>
          <pc:docMk/>
          <pc:sldMk cId="1670367175" sldId="734"/>
        </pc:sldMkLst>
        <pc:spChg chg="mod">
          <ac:chgData name="Boban Srezovski" userId="d2c5dd452d77a740" providerId="LiveId" clId="{22D466FF-9E35-499E-A936-8746A1DEAA28}" dt="2022-06-17T00:01:11.496" v="1994"/>
          <ac:spMkLst>
            <pc:docMk/>
            <pc:sldMk cId="1670367175" sldId="734"/>
            <ac:spMk id="2" creationId="{8B2FB86F-C440-4D4D-8D47-85FE0EA375F4}"/>
          </ac:spMkLst>
        </pc:spChg>
        <pc:spChg chg="mod">
          <ac:chgData name="Boban Srezovski" userId="d2c5dd452d77a740" providerId="LiveId" clId="{22D466FF-9E35-499E-A936-8746A1DEAA28}" dt="2022-06-17T00:01:33.246" v="2006" actId="6549"/>
          <ac:spMkLst>
            <pc:docMk/>
            <pc:sldMk cId="1670367175" sldId="734"/>
            <ac:spMk id="3" creationId="{EF84B450-9B1A-4A70-B33D-E593839B887A}"/>
          </ac:spMkLst>
        </pc:spChg>
        <pc:picChg chg="add mod">
          <ac:chgData name="Boban Srezovski" userId="d2c5dd452d77a740" providerId="LiveId" clId="{22D466FF-9E35-499E-A936-8746A1DEAA28}" dt="2022-06-17T00:01:22.691" v="1997" actId="1076"/>
          <ac:picMkLst>
            <pc:docMk/>
            <pc:sldMk cId="1670367175" sldId="734"/>
            <ac:picMk id="5" creationId="{DB2801CA-2F49-4DF4-A52C-C87DEAE0CA33}"/>
          </ac:picMkLst>
        </pc:picChg>
      </pc:sldChg>
      <pc:sldChg chg="delSp modSp mod">
        <pc:chgData name="Boban Srezovski" userId="d2c5dd452d77a740" providerId="LiveId" clId="{22D466FF-9E35-499E-A936-8746A1DEAA28}" dt="2022-06-17T00:02:18.542" v="2038" actId="6549"/>
        <pc:sldMkLst>
          <pc:docMk/>
          <pc:sldMk cId="1276099061" sldId="735"/>
        </pc:sldMkLst>
        <pc:spChg chg="mod">
          <ac:chgData name="Boban Srezovski" userId="d2c5dd452d77a740" providerId="LiveId" clId="{22D466FF-9E35-499E-A936-8746A1DEAA28}" dt="2022-06-17T00:01:52.640" v="2010"/>
          <ac:spMkLst>
            <pc:docMk/>
            <pc:sldMk cId="1276099061" sldId="735"/>
            <ac:spMk id="2" creationId="{C31B0487-F899-4402-9834-15BCE9F48905}"/>
          </ac:spMkLst>
        </pc:spChg>
        <pc:spChg chg="mod">
          <ac:chgData name="Boban Srezovski" userId="d2c5dd452d77a740" providerId="LiveId" clId="{22D466FF-9E35-499E-A936-8746A1DEAA28}" dt="2022-06-17T00:02:18.542" v="2038" actId="6549"/>
          <ac:spMkLst>
            <pc:docMk/>
            <pc:sldMk cId="1276099061" sldId="735"/>
            <ac:spMk id="3" creationId="{052A4E05-499D-46CB-96F6-F0F50D1C4420}"/>
          </ac:spMkLst>
        </pc:spChg>
        <pc:picChg chg="del">
          <ac:chgData name="Boban Srezovski" userId="d2c5dd452d77a740" providerId="LiveId" clId="{22D466FF-9E35-499E-A936-8746A1DEAA28}" dt="2022-06-17T00:01:48.709" v="2009" actId="478"/>
          <ac:picMkLst>
            <pc:docMk/>
            <pc:sldMk cId="1276099061" sldId="735"/>
            <ac:picMk id="11" creationId="{536E7FF2-46BB-4EA7-8D46-E32AAC232529}"/>
          </ac:picMkLst>
        </pc:picChg>
      </pc:sldChg>
      <pc:sldChg chg="del">
        <pc:chgData name="Boban Srezovski" userId="d2c5dd452d77a740" providerId="LiveId" clId="{22D466FF-9E35-499E-A936-8746A1DEAA28}" dt="2022-06-17T00:02:27.742" v="2039" actId="47"/>
        <pc:sldMkLst>
          <pc:docMk/>
          <pc:sldMk cId="3980136437" sldId="736"/>
        </pc:sldMkLst>
      </pc:sldChg>
      <pc:sldChg chg="addSp modSp mod">
        <pc:chgData name="Boban Srezovski" userId="d2c5dd452d77a740" providerId="LiveId" clId="{22D466FF-9E35-499E-A936-8746A1DEAA28}" dt="2022-06-17T00:03:33.219" v="2067" actId="1076"/>
        <pc:sldMkLst>
          <pc:docMk/>
          <pc:sldMk cId="942264828" sldId="737"/>
        </pc:sldMkLst>
        <pc:spChg chg="mod">
          <ac:chgData name="Boban Srezovski" userId="d2c5dd452d77a740" providerId="LiveId" clId="{22D466FF-9E35-499E-A936-8746A1DEAA28}" dt="2022-06-17T00:02:34.197" v="2043"/>
          <ac:spMkLst>
            <pc:docMk/>
            <pc:sldMk cId="942264828" sldId="737"/>
            <ac:spMk id="2" creationId="{86201D5A-8FA4-43E9-9A1B-4258D88BC92B}"/>
          </ac:spMkLst>
        </pc:spChg>
        <pc:spChg chg="mod">
          <ac:chgData name="Boban Srezovski" userId="d2c5dd452d77a740" providerId="LiveId" clId="{22D466FF-9E35-499E-A936-8746A1DEAA28}" dt="2022-06-17T00:03:21.517" v="2064" actId="242"/>
          <ac:spMkLst>
            <pc:docMk/>
            <pc:sldMk cId="942264828" sldId="737"/>
            <ac:spMk id="3" creationId="{04DEE014-7AF1-4F36-8CA3-47B1FE6D0365}"/>
          </ac:spMkLst>
        </pc:spChg>
        <pc:picChg chg="add mod">
          <ac:chgData name="Boban Srezovski" userId="d2c5dd452d77a740" providerId="LiveId" clId="{22D466FF-9E35-499E-A936-8746A1DEAA28}" dt="2022-06-17T00:03:23.475" v="2065" actId="1076"/>
          <ac:picMkLst>
            <pc:docMk/>
            <pc:sldMk cId="942264828" sldId="737"/>
            <ac:picMk id="5" creationId="{A9CF7A2F-494A-4523-B78E-D4E94FA172D8}"/>
          </ac:picMkLst>
        </pc:picChg>
        <pc:picChg chg="add mod">
          <ac:chgData name="Boban Srezovski" userId="d2c5dd452d77a740" providerId="LiveId" clId="{22D466FF-9E35-499E-A936-8746A1DEAA28}" dt="2022-06-17T00:03:33.219" v="2067" actId="1076"/>
          <ac:picMkLst>
            <pc:docMk/>
            <pc:sldMk cId="942264828" sldId="737"/>
            <ac:picMk id="7" creationId="{808F8E50-1FF4-4F5A-B8AE-3B8D6FC886D0}"/>
          </ac:picMkLst>
        </pc:picChg>
      </pc:sldChg>
      <pc:sldChg chg="addSp delSp modSp mod">
        <pc:chgData name="Boban Srezovski" userId="d2c5dd452d77a740" providerId="LiveId" clId="{22D466FF-9E35-499E-A936-8746A1DEAA28}" dt="2022-06-17T00:04:26.530" v="2091" actId="14100"/>
        <pc:sldMkLst>
          <pc:docMk/>
          <pc:sldMk cId="1063765188" sldId="738"/>
        </pc:sldMkLst>
        <pc:spChg chg="mod">
          <ac:chgData name="Boban Srezovski" userId="d2c5dd452d77a740" providerId="LiveId" clId="{22D466FF-9E35-499E-A936-8746A1DEAA28}" dt="2022-06-17T00:03:37.644" v="2068"/>
          <ac:spMkLst>
            <pc:docMk/>
            <pc:sldMk cId="1063765188" sldId="738"/>
            <ac:spMk id="2" creationId="{86201D5A-8FA4-43E9-9A1B-4258D88BC92B}"/>
          </ac:spMkLst>
        </pc:spChg>
        <pc:spChg chg="mod">
          <ac:chgData name="Boban Srezovski" userId="d2c5dd452d77a740" providerId="LiveId" clId="{22D466FF-9E35-499E-A936-8746A1DEAA28}" dt="2022-06-17T00:04:26.530" v="2091" actId="14100"/>
          <ac:spMkLst>
            <pc:docMk/>
            <pc:sldMk cId="1063765188" sldId="738"/>
            <ac:spMk id="3" creationId="{04DEE014-7AF1-4F36-8CA3-47B1FE6D0365}"/>
          </ac:spMkLst>
        </pc:spChg>
        <pc:picChg chg="del">
          <ac:chgData name="Boban Srezovski" userId="d2c5dd452d77a740" providerId="LiveId" clId="{22D466FF-9E35-499E-A936-8746A1DEAA28}" dt="2022-06-17T00:03:38.676" v="2069" actId="478"/>
          <ac:picMkLst>
            <pc:docMk/>
            <pc:sldMk cId="1063765188" sldId="738"/>
            <ac:picMk id="5" creationId="{B180848E-D4CF-4BA7-ACC3-B5C351C6B1FD}"/>
          </ac:picMkLst>
        </pc:picChg>
        <pc:picChg chg="add mod">
          <ac:chgData name="Boban Srezovski" userId="d2c5dd452d77a740" providerId="LiveId" clId="{22D466FF-9E35-499E-A936-8746A1DEAA28}" dt="2022-06-17T00:04:22.755" v="2090" actId="1076"/>
          <ac:picMkLst>
            <pc:docMk/>
            <pc:sldMk cId="1063765188" sldId="738"/>
            <ac:picMk id="6" creationId="{2F9F43E0-C762-4DCA-B17B-75EDEC7887D2}"/>
          </ac:picMkLst>
        </pc:picChg>
      </pc:sldChg>
      <pc:sldChg chg="del">
        <pc:chgData name="Boban Srezovski" userId="d2c5dd452d77a740" providerId="LiveId" clId="{22D466FF-9E35-499E-A936-8746A1DEAA28}" dt="2022-06-17T00:05:31.560" v="2121" actId="47"/>
        <pc:sldMkLst>
          <pc:docMk/>
          <pc:sldMk cId="1797596072" sldId="739"/>
        </pc:sldMkLst>
      </pc:sldChg>
      <pc:sldChg chg="addSp delSp modSp mod">
        <pc:chgData name="Boban Srezovski" userId="d2c5dd452d77a740" providerId="LiveId" clId="{22D466FF-9E35-499E-A936-8746A1DEAA28}" dt="2022-06-17T00:07:56.148" v="2144" actId="6549"/>
        <pc:sldMkLst>
          <pc:docMk/>
          <pc:sldMk cId="2300827114" sldId="747"/>
        </pc:sldMkLst>
        <pc:spChg chg="mod">
          <ac:chgData name="Boban Srezovski" userId="d2c5dd452d77a740" providerId="LiveId" clId="{22D466FF-9E35-499E-A936-8746A1DEAA28}" dt="2022-06-17T00:05:37.345" v="2125"/>
          <ac:spMkLst>
            <pc:docMk/>
            <pc:sldMk cId="2300827114" sldId="747"/>
            <ac:spMk id="2" creationId="{AEE36297-851B-49E0-9C5C-78FD0AE35780}"/>
          </ac:spMkLst>
        </pc:spChg>
        <pc:spChg chg="mod">
          <ac:chgData name="Boban Srezovski" userId="d2c5dd452d77a740" providerId="LiveId" clId="{22D466FF-9E35-499E-A936-8746A1DEAA28}" dt="2022-06-17T00:07:56.148" v="2144" actId="6549"/>
          <ac:spMkLst>
            <pc:docMk/>
            <pc:sldMk cId="2300827114" sldId="747"/>
            <ac:spMk id="3" creationId="{5340C19A-9C1D-4D2A-AD41-1593A6FA000D}"/>
          </ac:spMkLst>
        </pc:spChg>
        <pc:picChg chg="add del mod">
          <ac:chgData name="Boban Srezovski" userId="d2c5dd452d77a740" providerId="LiveId" clId="{22D466FF-9E35-499E-A936-8746A1DEAA28}" dt="2022-06-17T00:06:08.635" v="2133" actId="478"/>
          <ac:picMkLst>
            <pc:docMk/>
            <pc:sldMk cId="2300827114" sldId="747"/>
            <ac:picMk id="5" creationId="{7C2D9F2D-CA72-4999-AB0C-85E11033CD4D}"/>
          </ac:picMkLst>
        </pc:picChg>
        <pc:picChg chg="add del mod">
          <ac:chgData name="Boban Srezovski" userId="d2c5dd452d77a740" providerId="LiveId" clId="{22D466FF-9E35-499E-A936-8746A1DEAA28}" dt="2022-06-17T00:06:08.364" v="2132" actId="478"/>
          <ac:picMkLst>
            <pc:docMk/>
            <pc:sldMk cId="2300827114" sldId="747"/>
            <ac:picMk id="7" creationId="{A0B2AF84-818E-4E57-8D41-1200E4B5A58F}"/>
          </ac:picMkLst>
        </pc:picChg>
        <pc:picChg chg="add mod">
          <ac:chgData name="Boban Srezovski" userId="d2c5dd452d77a740" providerId="LiveId" clId="{22D466FF-9E35-499E-A936-8746A1DEAA28}" dt="2022-06-17T00:06:17.993" v="2138" actId="1076"/>
          <ac:picMkLst>
            <pc:docMk/>
            <pc:sldMk cId="2300827114" sldId="747"/>
            <ac:picMk id="9" creationId="{9A57F46B-4CDF-4C47-A09A-6004B0DACE5D}"/>
          </ac:picMkLst>
        </pc:picChg>
      </pc:sldChg>
      <pc:sldChg chg="addSp delSp modSp mod">
        <pc:chgData name="Boban Srezovski" userId="d2c5dd452d77a740" providerId="LiveId" clId="{22D466FF-9E35-499E-A936-8746A1DEAA28}" dt="2022-06-17T00:11:27.194" v="2214" actId="14100"/>
        <pc:sldMkLst>
          <pc:docMk/>
          <pc:sldMk cId="3595206471" sldId="748"/>
        </pc:sldMkLst>
        <pc:spChg chg="mod">
          <ac:chgData name="Boban Srezovski" userId="d2c5dd452d77a740" providerId="LiveId" clId="{22D466FF-9E35-499E-A936-8746A1DEAA28}" dt="2022-06-17T00:10:56.322" v="2201" actId="20577"/>
          <ac:spMkLst>
            <pc:docMk/>
            <pc:sldMk cId="3595206471" sldId="748"/>
            <ac:spMk id="2" creationId="{12EACCE8-1C3F-4A33-9305-B19E2746FCD6}"/>
          </ac:spMkLst>
        </pc:spChg>
        <pc:spChg chg="mod">
          <ac:chgData name="Boban Srezovski" userId="d2c5dd452d77a740" providerId="LiveId" clId="{22D466FF-9E35-499E-A936-8746A1DEAA28}" dt="2022-06-17T00:11:27.194" v="2214" actId="14100"/>
          <ac:spMkLst>
            <pc:docMk/>
            <pc:sldMk cId="3595206471" sldId="748"/>
            <ac:spMk id="3" creationId="{0ED8144D-493B-49F0-9057-D85A13EF0550}"/>
          </ac:spMkLst>
        </pc:spChg>
        <pc:picChg chg="add del mod">
          <ac:chgData name="Boban Srezovski" userId="d2c5dd452d77a740" providerId="LiveId" clId="{22D466FF-9E35-499E-A936-8746A1DEAA28}" dt="2022-06-17T00:10:36.666" v="2193" actId="478"/>
          <ac:picMkLst>
            <pc:docMk/>
            <pc:sldMk cId="3595206471" sldId="748"/>
            <ac:picMk id="5" creationId="{3D3B9B06-71E8-47DA-B381-722B0E907832}"/>
          </ac:picMkLst>
        </pc:picChg>
        <pc:picChg chg="add del mod">
          <ac:chgData name="Boban Srezovski" userId="d2c5dd452d77a740" providerId="LiveId" clId="{22D466FF-9E35-499E-A936-8746A1DEAA28}" dt="2022-06-17T00:10:36.924" v="2194" actId="478"/>
          <ac:picMkLst>
            <pc:docMk/>
            <pc:sldMk cId="3595206471" sldId="748"/>
            <ac:picMk id="7" creationId="{F448C67C-223D-43B9-89DE-5C17A0495D92}"/>
          </ac:picMkLst>
        </pc:picChg>
        <pc:picChg chg="add mod modCrop">
          <ac:chgData name="Boban Srezovski" userId="d2c5dd452d77a740" providerId="LiveId" clId="{22D466FF-9E35-499E-A936-8746A1DEAA28}" dt="2022-06-17T00:11:14.041" v="2205" actId="1076"/>
          <ac:picMkLst>
            <pc:docMk/>
            <pc:sldMk cId="3595206471" sldId="748"/>
            <ac:picMk id="9" creationId="{09BE36FD-D72A-424E-B2F1-6B8C1C878BF8}"/>
          </ac:picMkLst>
        </pc:picChg>
      </pc:sldChg>
      <pc:sldChg chg="del">
        <pc:chgData name="Boban Srezovski" userId="d2c5dd452d77a740" providerId="LiveId" clId="{22D466FF-9E35-499E-A936-8746A1DEAA28}" dt="2022-06-16T21:35:03.435" v="78" actId="47"/>
        <pc:sldMkLst>
          <pc:docMk/>
          <pc:sldMk cId="2612296776" sldId="752"/>
        </pc:sldMkLst>
      </pc:sldChg>
      <pc:sldChg chg="del">
        <pc:chgData name="Boban Srezovski" userId="d2c5dd452d77a740" providerId="LiveId" clId="{22D466FF-9E35-499E-A936-8746A1DEAA28}" dt="2022-06-16T21:35:03.435" v="78" actId="47"/>
        <pc:sldMkLst>
          <pc:docMk/>
          <pc:sldMk cId="914560263" sldId="753"/>
        </pc:sldMkLst>
      </pc:sldChg>
      <pc:sldChg chg="del">
        <pc:chgData name="Boban Srezovski" userId="d2c5dd452d77a740" providerId="LiveId" clId="{22D466FF-9E35-499E-A936-8746A1DEAA28}" dt="2022-06-16T21:58:57.144" v="393" actId="47"/>
        <pc:sldMkLst>
          <pc:docMk/>
          <pc:sldMk cId="3177989252" sldId="755"/>
        </pc:sldMkLst>
      </pc:sldChg>
      <pc:sldChg chg="del">
        <pc:chgData name="Boban Srezovski" userId="d2c5dd452d77a740" providerId="LiveId" clId="{22D466FF-9E35-499E-A936-8746A1DEAA28}" dt="2022-06-16T22:17:35.454" v="710" actId="47"/>
        <pc:sldMkLst>
          <pc:docMk/>
          <pc:sldMk cId="1525299419" sldId="760"/>
        </pc:sldMkLst>
      </pc:sldChg>
      <pc:sldChg chg="del">
        <pc:chgData name="Boban Srezovski" userId="d2c5dd452d77a740" providerId="LiveId" clId="{22D466FF-9E35-499E-A936-8746A1DEAA28}" dt="2022-06-16T22:24:44.423" v="885" actId="47"/>
        <pc:sldMkLst>
          <pc:docMk/>
          <pc:sldMk cId="539833753" sldId="761"/>
        </pc:sldMkLst>
      </pc:sldChg>
      <pc:sldChg chg="del">
        <pc:chgData name="Boban Srezovski" userId="d2c5dd452d77a740" providerId="LiveId" clId="{22D466FF-9E35-499E-A936-8746A1DEAA28}" dt="2022-06-16T22:24:44.423" v="885" actId="47"/>
        <pc:sldMkLst>
          <pc:docMk/>
          <pc:sldMk cId="3404895301" sldId="762"/>
        </pc:sldMkLst>
      </pc:sldChg>
      <pc:sldChg chg="addSp delSp modSp mod">
        <pc:chgData name="Boban Srezovski" userId="d2c5dd452d77a740" providerId="LiveId" clId="{22D466FF-9E35-499E-A936-8746A1DEAA28}" dt="2022-06-16T22:25:28.801" v="928" actId="6549"/>
        <pc:sldMkLst>
          <pc:docMk/>
          <pc:sldMk cId="3093955719" sldId="763"/>
        </pc:sldMkLst>
        <pc:spChg chg="mod">
          <ac:chgData name="Boban Srezovski" userId="d2c5dd452d77a740" providerId="LiveId" clId="{22D466FF-9E35-499E-A936-8746A1DEAA28}" dt="2022-06-16T22:24:50.712" v="889"/>
          <ac:spMkLst>
            <pc:docMk/>
            <pc:sldMk cId="3093955719" sldId="763"/>
            <ac:spMk id="2" creationId="{7C6D2843-BF9F-4FE7-9A2E-C8A64C8FFA90}"/>
          </ac:spMkLst>
        </pc:spChg>
        <pc:spChg chg="del">
          <ac:chgData name="Boban Srezovski" userId="d2c5dd452d77a740" providerId="LiveId" clId="{22D466FF-9E35-499E-A936-8746A1DEAA28}" dt="2022-06-16T22:24:53.923" v="891" actId="478"/>
          <ac:spMkLst>
            <pc:docMk/>
            <pc:sldMk cId="3093955719" sldId="763"/>
            <ac:spMk id="3" creationId="{7191CFFF-53FD-4C64-9590-01216DEF2680}"/>
          </ac:spMkLst>
        </pc:spChg>
        <pc:spChg chg="add mod">
          <ac:chgData name="Boban Srezovski" userId="d2c5dd452d77a740" providerId="LiveId" clId="{22D466FF-9E35-499E-A936-8746A1DEAA28}" dt="2022-06-16T22:25:28.801" v="928" actId="6549"/>
          <ac:spMkLst>
            <pc:docMk/>
            <pc:sldMk cId="3093955719" sldId="763"/>
            <ac:spMk id="5" creationId="{6A29AC76-E337-4761-B5B7-95B864FEB4B2}"/>
          </ac:spMkLst>
        </pc:spChg>
        <pc:picChg chg="del">
          <ac:chgData name="Boban Srezovski" userId="d2c5dd452d77a740" providerId="LiveId" clId="{22D466FF-9E35-499E-A936-8746A1DEAA28}" dt="2022-06-16T22:24:51.610" v="890" actId="478"/>
          <ac:picMkLst>
            <pc:docMk/>
            <pc:sldMk cId="3093955719" sldId="763"/>
            <ac:picMk id="6" creationId="{48A0CDD3-A6CA-4FCE-A5A7-1C2214D917FF}"/>
          </ac:picMkLst>
        </pc:picChg>
      </pc:sldChg>
      <pc:sldChg chg="del">
        <pc:chgData name="Boban Srezovski" userId="d2c5dd452d77a740" providerId="LiveId" clId="{22D466FF-9E35-499E-A936-8746A1DEAA28}" dt="2022-06-16T22:26:29.888" v="929" actId="47"/>
        <pc:sldMkLst>
          <pc:docMk/>
          <pc:sldMk cId="824014817" sldId="764"/>
        </pc:sldMkLst>
      </pc:sldChg>
      <pc:sldChg chg="modSp mod">
        <pc:chgData name="Boban Srezovski" userId="d2c5dd452d77a740" providerId="LiveId" clId="{22D466FF-9E35-499E-A936-8746A1DEAA28}" dt="2022-06-16T22:28:09.737" v="988" actId="6549"/>
        <pc:sldMkLst>
          <pc:docMk/>
          <pc:sldMk cId="3656480655" sldId="768"/>
        </pc:sldMkLst>
        <pc:spChg chg="mod">
          <ac:chgData name="Boban Srezovski" userId="d2c5dd452d77a740" providerId="LiveId" clId="{22D466FF-9E35-499E-A936-8746A1DEAA28}" dt="2022-06-16T22:27:47.276" v="962"/>
          <ac:spMkLst>
            <pc:docMk/>
            <pc:sldMk cId="3656480655" sldId="768"/>
            <ac:spMk id="2" creationId="{7C6D2843-BF9F-4FE7-9A2E-C8A64C8FFA90}"/>
          </ac:spMkLst>
        </pc:spChg>
        <pc:spChg chg="mod">
          <ac:chgData name="Boban Srezovski" userId="d2c5dd452d77a740" providerId="LiveId" clId="{22D466FF-9E35-499E-A936-8746A1DEAA28}" dt="2022-06-16T22:28:09.737" v="988" actId="6549"/>
          <ac:spMkLst>
            <pc:docMk/>
            <pc:sldMk cId="3656480655" sldId="768"/>
            <ac:spMk id="3" creationId="{7191CFFF-53FD-4C64-9590-01216DEF2680}"/>
          </ac:spMkLst>
        </pc:spChg>
      </pc:sldChg>
      <pc:sldChg chg="del">
        <pc:chgData name="Boban Srezovski" userId="d2c5dd452d77a740" providerId="LiveId" clId="{22D466FF-9E35-499E-A936-8746A1DEAA28}" dt="2022-06-16T22:29:39.405" v="989" actId="47"/>
        <pc:sldMkLst>
          <pc:docMk/>
          <pc:sldMk cId="2965113873" sldId="770"/>
        </pc:sldMkLst>
      </pc:sldChg>
      <pc:sldChg chg="del">
        <pc:chgData name="Boban Srezovski" userId="d2c5dd452d77a740" providerId="LiveId" clId="{22D466FF-9E35-499E-A936-8746A1DEAA28}" dt="2022-06-16T22:29:39.405" v="989" actId="47"/>
        <pc:sldMkLst>
          <pc:docMk/>
          <pc:sldMk cId="4078467474" sldId="771"/>
        </pc:sldMkLst>
      </pc:sldChg>
      <pc:sldChg chg="del">
        <pc:chgData name="Boban Srezovski" userId="d2c5dd452d77a740" providerId="LiveId" clId="{22D466FF-9E35-499E-A936-8746A1DEAA28}" dt="2022-06-16T22:29:39.405" v="989" actId="47"/>
        <pc:sldMkLst>
          <pc:docMk/>
          <pc:sldMk cId="1634164781" sldId="772"/>
        </pc:sldMkLst>
      </pc:sldChg>
      <pc:sldChg chg="del">
        <pc:chgData name="Boban Srezovski" userId="d2c5dd452d77a740" providerId="LiveId" clId="{22D466FF-9E35-499E-A936-8746A1DEAA28}" dt="2022-06-16T22:29:39.405" v="989" actId="47"/>
        <pc:sldMkLst>
          <pc:docMk/>
          <pc:sldMk cId="1093191139" sldId="774"/>
        </pc:sldMkLst>
      </pc:sldChg>
      <pc:sldChg chg="del">
        <pc:chgData name="Boban Srezovski" userId="d2c5dd452d77a740" providerId="LiveId" clId="{22D466FF-9E35-499E-A936-8746A1DEAA28}" dt="2022-06-16T22:29:39.405" v="989" actId="47"/>
        <pc:sldMkLst>
          <pc:docMk/>
          <pc:sldMk cId="1231387571" sldId="775"/>
        </pc:sldMkLst>
      </pc:sldChg>
      <pc:sldChg chg="del">
        <pc:chgData name="Boban Srezovski" userId="d2c5dd452d77a740" providerId="LiveId" clId="{22D466FF-9E35-499E-A936-8746A1DEAA28}" dt="2022-06-16T22:29:39.405" v="989" actId="47"/>
        <pc:sldMkLst>
          <pc:docMk/>
          <pc:sldMk cId="109276762" sldId="776"/>
        </pc:sldMkLst>
      </pc:sldChg>
      <pc:sldChg chg="del">
        <pc:chgData name="Boban Srezovski" userId="d2c5dd452d77a740" providerId="LiveId" clId="{22D466FF-9E35-499E-A936-8746A1DEAA28}" dt="2022-06-16T22:29:39.405" v="989" actId="47"/>
        <pc:sldMkLst>
          <pc:docMk/>
          <pc:sldMk cId="310424095" sldId="777"/>
        </pc:sldMkLst>
      </pc:sldChg>
      <pc:sldChg chg="del">
        <pc:chgData name="Boban Srezovski" userId="d2c5dd452d77a740" providerId="LiveId" clId="{22D466FF-9E35-499E-A936-8746A1DEAA28}" dt="2022-06-16T22:29:39.405" v="989" actId="47"/>
        <pc:sldMkLst>
          <pc:docMk/>
          <pc:sldMk cId="161169408" sldId="778"/>
        </pc:sldMkLst>
      </pc:sldChg>
      <pc:sldChg chg="addSp delSp modSp mod">
        <pc:chgData name="Boban Srezovski" userId="d2c5dd452d77a740" providerId="LiveId" clId="{22D466FF-9E35-499E-A936-8746A1DEAA28}" dt="2022-06-16T22:52:03.429" v="1373" actId="1076"/>
        <pc:sldMkLst>
          <pc:docMk/>
          <pc:sldMk cId="2975376214" sldId="784"/>
        </pc:sldMkLst>
        <pc:spChg chg="mod">
          <ac:chgData name="Boban Srezovski" userId="d2c5dd452d77a740" providerId="LiveId" clId="{22D466FF-9E35-499E-A936-8746A1DEAA28}" dt="2022-06-16T22:49:54.499" v="1336"/>
          <ac:spMkLst>
            <pc:docMk/>
            <pc:sldMk cId="2975376214" sldId="784"/>
            <ac:spMk id="2" creationId="{5CEA75BC-051B-4517-B0C2-52748A9025EB}"/>
          </ac:spMkLst>
        </pc:spChg>
        <pc:spChg chg="mod">
          <ac:chgData name="Boban Srezovski" userId="d2c5dd452d77a740" providerId="LiveId" clId="{22D466FF-9E35-499E-A936-8746A1DEAA28}" dt="2022-06-16T22:51:56.592" v="1370" actId="6549"/>
          <ac:spMkLst>
            <pc:docMk/>
            <pc:sldMk cId="2975376214" sldId="784"/>
            <ac:spMk id="3" creationId="{3A746977-C0C9-422D-A870-3763633BD0A4}"/>
          </ac:spMkLst>
        </pc:spChg>
        <pc:picChg chg="add del mod">
          <ac:chgData name="Boban Srezovski" userId="d2c5dd452d77a740" providerId="LiveId" clId="{22D466FF-9E35-499E-A936-8746A1DEAA28}" dt="2022-06-16T22:51:18.046" v="1353" actId="478"/>
          <ac:picMkLst>
            <pc:docMk/>
            <pc:sldMk cId="2975376214" sldId="784"/>
            <ac:picMk id="5" creationId="{FC0B249E-886D-4013-8475-195163EC9EBD}"/>
          </ac:picMkLst>
        </pc:picChg>
        <pc:picChg chg="del">
          <ac:chgData name="Boban Srezovski" userId="d2c5dd452d77a740" providerId="LiveId" clId="{22D466FF-9E35-499E-A936-8746A1DEAA28}" dt="2022-06-16T22:49:55.813" v="1337" actId="478"/>
          <ac:picMkLst>
            <pc:docMk/>
            <pc:sldMk cId="2975376214" sldId="784"/>
            <ac:picMk id="6" creationId="{458F47B9-86E0-4F0B-8251-325D47D1D769}"/>
          </ac:picMkLst>
        </pc:picChg>
        <pc:picChg chg="del">
          <ac:chgData name="Boban Srezovski" userId="d2c5dd452d77a740" providerId="LiveId" clId="{22D466FF-9E35-499E-A936-8746A1DEAA28}" dt="2022-06-16T22:50:06.542" v="1341" actId="478"/>
          <ac:picMkLst>
            <pc:docMk/>
            <pc:sldMk cId="2975376214" sldId="784"/>
            <ac:picMk id="7" creationId="{8037286F-B41A-439D-BC46-8B31D7743F47}"/>
          </ac:picMkLst>
        </pc:picChg>
        <pc:picChg chg="add del mod">
          <ac:chgData name="Boban Srezovski" userId="d2c5dd452d77a740" providerId="LiveId" clId="{22D466FF-9E35-499E-A936-8746A1DEAA28}" dt="2022-06-16T22:51:17.534" v="1352" actId="478"/>
          <ac:picMkLst>
            <pc:docMk/>
            <pc:sldMk cId="2975376214" sldId="784"/>
            <ac:picMk id="9" creationId="{EB0BC19D-DCDD-402F-97FF-C6CB96651BD5}"/>
          </ac:picMkLst>
        </pc:picChg>
        <pc:picChg chg="add mod">
          <ac:chgData name="Boban Srezovski" userId="d2c5dd452d77a740" providerId="LiveId" clId="{22D466FF-9E35-499E-A936-8746A1DEAA28}" dt="2022-06-16T22:52:03.429" v="1373" actId="1076"/>
          <ac:picMkLst>
            <pc:docMk/>
            <pc:sldMk cId="2975376214" sldId="784"/>
            <ac:picMk id="11" creationId="{DD31BF57-F213-435D-ADE6-1B90240BD9F2}"/>
          </ac:picMkLst>
        </pc:picChg>
      </pc:sldChg>
      <pc:sldChg chg="addSp delSp modSp mod">
        <pc:chgData name="Boban Srezovski" userId="d2c5dd452d77a740" providerId="LiveId" clId="{22D466FF-9E35-499E-A936-8746A1DEAA28}" dt="2022-06-16T22:54:58.157" v="1417" actId="1076"/>
        <pc:sldMkLst>
          <pc:docMk/>
          <pc:sldMk cId="4204656881" sldId="785"/>
        </pc:sldMkLst>
        <pc:spChg chg="mod">
          <ac:chgData name="Boban Srezovski" userId="d2c5dd452d77a740" providerId="LiveId" clId="{22D466FF-9E35-499E-A936-8746A1DEAA28}" dt="2022-06-16T22:54:34.705" v="1407"/>
          <ac:spMkLst>
            <pc:docMk/>
            <pc:sldMk cId="4204656881" sldId="785"/>
            <ac:spMk id="2" creationId="{5CEA75BC-051B-4517-B0C2-52748A9025EB}"/>
          </ac:spMkLst>
        </pc:spChg>
        <pc:spChg chg="mod">
          <ac:chgData name="Boban Srezovski" userId="d2c5dd452d77a740" providerId="LiveId" clId="{22D466FF-9E35-499E-A936-8746A1DEAA28}" dt="2022-06-16T22:54:55.999" v="1415" actId="20577"/>
          <ac:spMkLst>
            <pc:docMk/>
            <pc:sldMk cId="4204656881" sldId="785"/>
            <ac:spMk id="3" creationId="{3A746977-C0C9-422D-A870-3763633BD0A4}"/>
          </ac:spMkLst>
        </pc:spChg>
        <pc:picChg chg="del">
          <ac:chgData name="Boban Srezovski" userId="d2c5dd452d77a740" providerId="LiveId" clId="{22D466FF-9E35-499E-A936-8746A1DEAA28}" dt="2022-06-16T22:54:35.618" v="1408" actId="478"/>
          <ac:picMkLst>
            <pc:docMk/>
            <pc:sldMk cId="4204656881" sldId="785"/>
            <ac:picMk id="5" creationId="{E4A05383-CC01-43E8-B893-D1BC2F345B9F}"/>
          </ac:picMkLst>
        </pc:picChg>
        <pc:picChg chg="add mod">
          <ac:chgData name="Boban Srezovski" userId="d2c5dd452d77a740" providerId="LiveId" clId="{22D466FF-9E35-499E-A936-8746A1DEAA28}" dt="2022-06-16T22:54:58.157" v="1417" actId="1076"/>
          <ac:picMkLst>
            <pc:docMk/>
            <pc:sldMk cId="4204656881" sldId="785"/>
            <ac:picMk id="6" creationId="{F9C4AD96-70CE-473F-AC80-82C1E34DFFCC}"/>
          </ac:picMkLst>
        </pc:picChg>
      </pc:sldChg>
      <pc:sldChg chg="delSp modSp mod">
        <pc:chgData name="Boban Srezovski" userId="d2c5dd452d77a740" providerId="LiveId" clId="{22D466FF-9E35-499E-A936-8746A1DEAA28}" dt="2022-06-16T22:55:59.733" v="1461" actId="6549"/>
        <pc:sldMkLst>
          <pc:docMk/>
          <pc:sldMk cId="96363481" sldId="786"/>
        </pc:sldMkLst>
        <pc:spChg chg="mod">
          <ac:chgData name="Boban Srezovski" userId="d2c5dd452d77a740" providerId="LiveId" clId="{22D466FF-9E35-499E-A936-8746A1DEAA28}" dt="2022-06-16T22:55:21.346" v="1418"/>
          <ac:spMkLst>
            <pc:docMk/>
            <pc:sldMk cId="96363481" sldId="786"/>
            <ac:spMk id="2" creationId="{5CEA75BC-051B-4517-B0C2-52748A9025EB}"/>
          </ac:spMkLst>
        </pc:spChg>
        <pc:spChg chg="mod">
          <ac:chgData name="Boban Srezovski" userId="d2c5dd452d77a740" providerId="LiveId" clId="{22D466FF-9E35-499E-A936-8746A1DEAA28}" dt="2022-06-16T22:55:59.733" v="1461" actId="6549"/>
          <ac:spMkLst>
            <pc:docMk/>
            <pc:sldMk cId="96363481" sldId="786"/>
            <ac:spMk id="3" creationId="{3A746977-C0C9-422D-A870-3763633BD0A4}"/>
          </ac:spMkLst>
        </pc:spChg>
        <pc:picChg chg="del">
          <ac:chgData name="Boban Srezovski" userId="d2c5dd452d77a740" providerId="LiveId" clId="{22D466FF-9E35-499E-A936-8746A1DEAA28}" dt="2022-06-16T22:55:22.533" v="1419" actId="478"/>
          <ac:picMkLst>
            <pc:docMk/>
            <pc:sldMk cId="96363481" sldId="786"/>
            <ac:picMk id="6" creationId="{1CE98537-2396-4032-A751-65FDA7FF2C85}"/>
          </ac:picMkLst>
        </pc:picChg>
      </pc:sldChg>
      <pc:sldChg chg="del">
        <pc:chgData name="Boban Srezovski" userId="d2c5dd452d77a740" providerId="LiveId" clId="{22D466FF-9E35-499E-A936-8746A1DEAA28}" dt="2022-06-16T22:59:06.105" v="1515" actId="47"/>
        <pc:sldMkLst>
          <pc:docMk/>
          <pc:sldMk cId="2194150424" sldId="788"/>
        </pc:sldMkLst>
      </pc:sldChg>
      <pc:sldChg chg="addSp delSp modSp mod">
        <pc:chgData name="Boban Srezovski" userId="d2c5dd452d77a740" providerId="LiveId" clId="{22D466FF-9E35-499E-A936-8746A1DEAA28}" dt="2022-06-16T23:00:51.860" v="1554" actId="1076"/>
        <pc:sldMkLst>
          <pc:docMk/>
          <pc:sldMk cId="2702034742" sldId="790"/>
        </pc:sldMkLst>
        <pc:spChg chg="mod">
          <ac:chgData name="Boban Srezovski" userId="d2c5dd452d77a740" providerId="LiveId" clId="{22D466FF-9E35-499E-A936-8746A1DEAA28}" dt="2022-06-16T23:00:18.673" v="1532"/>
          <ac:spMkLst>
            <pc:docMk/>
            <pc:sldMk cId="2702034742" sldId="790"/>
            <ac:spMk id="2" creationId="{C9F86248-3367-41D1-8CBE-99F625F5DE90}"/>
          </ac:spMkLst>
        </pc:spChg>
        <pc:spChg chg="mod">
          <ac:chgData name="Boban Srezovski" userId="d2c5dd452d77a740" providerId="LiveId" clId="{22D466FF-9E35-499E-A936-8746A1DEAA28}" dt="2022-06-16T23:00:48.252" v="1552" actId="20577"/>
          <ac:spMkLst>
            <pc:docMk/>
            <pc:sldMk cId="2702034742" sldId="790"/>
            <ac:spMk id="3" creationId="{552E5C53-782F-4C3A-9CF6-2C21BA863637}"/>
          </ac:spMkLst>
        </pc:spChg>
        <pc:picChg chg="add mod">
          <ac:chgData name="Boban Srezovski" userId="d2c5dd452d77a740" providerId="LiveId" clId="{22D466FF-9E35-499E-A936-8746A1DEAA28}" dt="2022-06-16T23:00:51.860" v="1554" actId="1076"/>
          <ac:picMkLst>
            <pc:docMk/>
            <pc:sldMk cId="2702034742" sldId="790"/>
            <ac:picMk id="5" creationId="{C0E4375F-AE44-41E7-90D7-B6D6E1D010F8}"/>
          </ac:picMkLst>
        </pc:picChg>
        <pc:picChg chg="del">
          <ac:chgData name="Boban Srezovski" userId="d2c5dd452d77a740" providerId="LiveId" clId="{22D466FF-9E35-499E-A936-8746A1DEAA28}" dt="2022-06-16T23:00:19.744" v="1533" actId="478"/>
          <ac:picMkLst>
            <pc:docMk/>
            <pc:sldMk cId="2702034742" sldId="790"/>
            <ac:picMk id="6" creationId="{D90C2EDC-EDD7-45FA-9B0A-409538EAFA8E}"/>
          </ac:picMkLst>
        </pc:picChg>
      </pc:sldChg>
      <pc:sldChg chg="del">
        <pc:chgData name="Boban Srezovski" userId="d2c5dd452d77a740" providerId="LiveId" clId="{22D466FF-9E35-499E-A936-8746A1DEAA28}" dt="2022-06-16T23:43:45.275" v="1590" actId="47"/>
        <pc:sldMkLst>
          <pc:docMk/>
          <pc:sldMk cId="4031061265" sldId="791"/>
        </pc:sldMkLst>
      </pc:sldChg>
      <pc:sldChg chg="addSp delSp modSp mod">
        <pc:chgData name="Boban Srezovski" userId="d2c5dd452d77a740" providerId="LiveId" clId="{22D466FF-9E35-499E-A936-8746A1DEAA28}" dt="2022-06-16T23:46:41.996" v="1645" actId="1076"/>
        <pc:sldMkLst>
          <pc:docMk/>
          <pc:sldMk cId="1319673259" sldId="792"/>
        </pc:sldMkLst>
        <pc:spChg chg="mod">
          <ac:chgData name="Boban Srezovski" userId="d2c5dd452d77a740" providerId="LiveId" clId="{22D466FF-9E35-499E-A936-8746A1DEAA28}" dt="2022-06-16T23:44:45.163" v="1613"/>
          <ac:spMkLst>
            <pc:docMk/>
            <pc:sldMk cId="1319673259" sldId="792"/>
            <ac:spMk id="2" creationId="{C9F86248-3367-41D1-8CBE-99F625F5DE90}"/>
          </ac:spMkLst>
        </pc:spChg>
        <pc:spChg chg="mod">
          <ac:chgData name="Boban Srezovski" userId="d2c5dd452d77a740" providerId="LiveId" clId="{22D466FF-9E35-499E-A936-8746A1DEAA28}" dt="2022-06-16T23:46:28.183" v="1639" actId="242"/>
          <ac:spMkLst>
            <pc:docMk/>
            <pc:sldMk cId="1319673259" sldId="792"/>
            <ac:spMk id="3" creationId="{552E5C53-782F-4C3A-9CF6-2C21BA863637}"/>
          </ac:spMkLst>
        </pc:spChg>
        <pc:picChg chg="del">
          <ac:chgData name="Boban Srezovski" userId="d2c5dd452d77a740" providerId="LiveId" clId="{22D466FF-9E35-499E-A936-8746A1DEAA28}" dt="2022-06-16T23:44:46.143" v="1614" actId="478"/>
          <ac:picMkLst>
            <pc:docMk/>
            <pc:sldMk cId="1319673259" sldId="792"/>
            <ac:picMk id="5" creationId="{1C7351B9-C142-4201-88FB-ED5056B56909}"/>
          </ac:picMkLst>
        </pc:picChg>
        <pc:picChg chg="add del mod">
          <ac:chgData name="Boban Srezovski" userId="d2c5dd452d77a740" providerId="LiveId" clId="{22D466FF-9E35-499E-A936-8746A1DEAA28}" dt="2022-06-16T23:45:55.294" v="1623" actId="478"/>
          <ac:picMkLst>
            <pc:docMk/>
            <pc:sldMk cId="1319673259" sldId="792"/>
            <ac:picMk id="6" creationId="{7D2E3B50-7779-471F-B97B-A3844650A242}"/>
          </ac:picMkLst>
        </pc:picChg>
        <pc:picChg chg="add del mod">
          <ac:chgData name="Boban Srezovski" userId="d2c5dd452d77a740" providerId="LiveId" clId="{22D466FF-9E35-499E-A936-8746A1DEAA28}" dt="2022-06-16T23:45:55.613" v="1624" actId="478"/>
          <ac:picMkLst>
            <pc:docMk/>
            <pc:sldMk cId="1319673259" sldId="792"/>
            <ac:picMk id="8" creationId="{FAE1D5A5-674D-4FCC-8724-6E7B547E0B37}"/>
          </ac:picMkLst>
        </pc:picChg>
        <pc:picChg chg="add mod">
          <ac:chgData name="Boban Srezovski" userId="d2c5dd452d77a740" providerId="LiveId" clId="{22D466FF-9E35-499E-A936-8746A1DEAA28}" dt="2022-06-16T23:46:41.996" v="1645" actId="1076"/>
          <ac:picMkLst>
            <pc:docMk/>
            <pc:sldMk cId="1319673259" sldId="792"/>
            <ac:picMk id="10" creationId="{8BF002E6-700D-49FF-BB70-2170A29E1243}"/>
          </ac:picMkLst>
        </pc:picChg>
      </pc:sldChg>
      <pc:sldChg chg="addSp delSp modSp mod">
        <pc:chgData name="Boban Srezovski" userId="d2c5dd452d77a740" providerId="LiveId" clId="{22D466FF-9E35-499E-A936-8746A1DEAA28}" dt="2022-06-16T23:48:28.501" v="1675" actId="1076"/>
        <pc:sldMkLst>
          <pc:docMk/>
          <pc:sldMk cId="444915550" sldId="793"/>
        </pc:sldMkLst>
        <pc:spChg chg="mod">
          <ac:chgData name="Boban Srezovski" userId="d2c5dd452d77a740" providerId="LiveId" clId="{22D466FF-9E35-499E-A936-8746A1DEAA28}" dt="2022-06-16T23:47:15.057" v="1647"/>
          <ac:spMkLst>
            <pc:docMk/>
            <pc:sldMk cId="444915550" sldId="793"/>
            <ac:spMk id="2" creationId="{C9F86248-3367-41D1-8CBE-99F625F5DE90}"/>
          </ac:spMkLst>
        </pc:spChg>
        <pc:spChg chg="mod">
          <ac:chgData name="Boban Srezovski" userId="d2c5dd452d77a740" providerId="LiveId" clId="{22D466FF-9E35-499E-A936-8746A1DEAA28}" dt="2022-06-16T23:48:24.911" v="1673" actId="20577"/>
          <ac:spMkLst>
            <pc:docMk/>
            <pc:sldMk cId="444915550" sldId="793"/>
            <ac:spMk id="3" creationId="{552E5C53-782F-4C3A-9CF6-2C21BA863637}"/>
          </ac:spMkLst>
        </pc:spChg>
        <pc:picChg chg="del">
          <ac:chgData name="Boban Srezovski" userId="d2c5dd452d77a740" providerId="LiveId" clId="{22D466FF-9E35-499E-A936-8746A1DEAA28}" dt="2022-06-16T23:47:17.582" v="1649" actId="478"/>
          <ac:picMkLst>
            <pc:docMk/>
            <pc:sldMk cId="444915550" sldId="793"/>
            <ac:picMk id="5" creationId="{78052E5B-1D67-4292-90D1-6B4AF1C1956E}"/>
          </ac:picMkLst>
        </pc:picChg>
        <pc:picChg chg="add del mod">
          <ac:chgData name="Boban Srezovski" userId="d2c5dd452d77a740" providerId="LiveId" clId="{22D466FF-9E35-499E-A936-8746A1DEAA28}" dt="2022-06-16T23:47:35.871" v="1655" actId="478"/>
          <ac:picMkLst>
            <pc:docMk/>
            <pc:sldMk cId="444915550" sldId="793"/>
            <ac:picMk id="6" creationId="{1F95E259-4F9D-4172-B135-F20305C3807A}"/>
          </ac:picMkLst>
        </pc:picChg>
        <pc:picChg chg="add mod">
          <ac:chgData name="Boban Srezovski" userId="d2c5dd452d77a740" providerId="LiveId" clId="{22D466FF-9E35-499E-A936-8746A1DEAA28}" dt="2022-06-16T23:48:28.501" v="1675" actId="1076"/>
          <ac:picMkLst>
            <pc:docMk/>
            <pc:sldMk cId="444915550" sldId="793"/>
            <ac:picMk id="8" creationId="{44DBB27D-76C1-432B-B505-ED1F0D20B81B}"/>
          </ac:picMkLst>
        </pc:picChg>
        <pc:picChg chg="add mod">
          <ac:chgData name="Boban Srezovski" userId="d2c5dd452d77a740" providerId="LiveId" clId="{22D466FF-9E35-499E-A936-8746A1DEAA28}" dt="2022-06-16T23:48:26.318" v="1674" actId="1076"/>
          <ac:picMkLst>
            <pc:docMk/>
            <pc:sldMk cId="444915550" sldId="793"/>
            <ac:picMk id="10" creationId="{C3B7076C-853A-47B8-809C-6A78283F908A}"/>
          </ac:picMkLst>
        </pc:picChg>
      </pc:sldChg>
      <pc:sldChg chg="del">
        <pc:chgData name="Boban Srezovski" userId="d2c5dd452d77a740" providerId="LiveId" clId="{22D466FF-9E35-499E-A936-8746A1DEAA28}" dt="2022-06-17T00:01:06.092" v="1990" actId="47"/>
        <pc:sldMkLst>
          <pc:docMk/>
          <pc:sldMk cId="3988172560" sldId="808"/>
        </pc:sldMkLst>
      </pc:sldChg>
      <pc:sldChg chg="addSp delSp modSp mod">
        <pc:chgData name="Boban Srezovski" userId="d2c5dd452d77a740" providerId="LiveId" clId="{22D466FF-9E35-499E-A936-8746A1DEAA28}" dt="2022-06-17T00:31:48.482" v="2802" actId="14100"/>
        <pc:sldMkLst>
          <pc:docMk/>
          <pc:sldMk cId="311831195" sldId="821"/>
        </pc:sldMkLst>
        <pc:spChg chg="mod">
          <ac:chgData name="Boban Srezovski" userId="d2c5dd452d77a740" providerId="LiveId" clId="{22D466FF-9E35-499E-A936-8746A1DEAA28}" dt="2022-06-17T00:30:34.084" v="2744"/>
          <ac:spMkLst>
            <pc:docMk/>
            <pc:sldMk cId="311831195" sldId="821"/>
            <ac:spMk id="2" creationId="{99593071-D266-4671-BF1A-272901C65051}"/>
          </ac:spMkLst>
        </pc:spChg>
        <pc:spChg chg="del mod">
          <ac:chgData name="Boban Srezovski" userId="d2c5dd452d77a740" providerId="LiveId" clId="{22D466FF-9E35-499E-A936-8746A1DEAA28}" dt="2022-06-17T00:31:02.133" v="2752" actId="478"/>
          <ac:spMkLst>
            <pc:docMk/>
            <pc:sldMk cId="311831195" sldId="821"/>
            <ac:spMk id="3" creationId="{C54D1EC5-AB79-4E7C-A1F0-91B329B0B026}"/>
          </ac:spMkLst>
        </pc:spChg>
        <pc:spChg chg="add mod">
          <ac:chgData name="Boban Srezovski" userId="d2c5dd452d77a740" providerId="LiveId" clId="{22D466FF-9E35-499E-A936-8746A1DEAA28}" dt="2022-06-17T00:31:48.482" v="2802" actId="14100"/>
          <ac:spMkLst>
            <pc:docMk/>
            <pc:sldMk cId="311831195" sldId="821"/>
            <ac:spMk id="5" creationId="{110B44ED-773F-4053-BFCA-F29E7D1E7925}"/>
          </ac:spMkLst>
        </pc:spChg>
      </pc:sldChg>
      <pc:sldChg chg="modSp mod">
        <pc:chgData name="Boban Srezovski" userId="d2c5dd452d77a740" providerId="LiveId" clId="{22D466FF-9E35-499E-A936-8746A1DEAA28}" dt="2022-06-16T21:33:54.442" v="40" actId="6549"/>
        <pc:sldMkLst>
          <pc:docMk/>
          <pc:sldMk cId="1269418464" sldId="822"/>
        </pc:sldMkLst>
        <pc:spChg chg="mod">
          <ac:chgData name="Boban Srezovski" userId="d2c5dd452d77a740" providerId="LiveId" clId="{22D466FF-9E35-499E-A936-8746A1DEAA28}" dt="2022-06-16T21:33:54.442" v="40" actId="6549"/>
          <ac:spMkLst>
            <pc:docMk/>
            <pc:sldMk cId="1269418464" sldId="822"/>
            <ac:spMk id="3" creationId="{3A02318E-E1C5-4261-AF93-73C953242914}"/>
          </ac:spMkLst>
        </pc:spChg>
      </pc:sldChg>
      <pc:sldChg chg="del">
        <pc:chgData name="Boban Srezovski" userId="d2c5dd452d77a740" providerId="LiveId" clId="{22D466FF-9E35-499E-A936-8746A1DEAA28}" dt="2022-06-16T21:56:08.211" v="338" actId="47"/>
        <pc:sldMkLst>
          <pc:docMk/>
          <pc:sldMk cId="2454548746" sldId="823"/>
        </pc:sldMkLst>
      </pc:sldChg>
      <pc:sldChg chg="del">
        <pc:chgData name="Boban Srezovski" userId="d2c5dd452d77a740" providerId="LiveId" clId="{22D466FF-9E35-499E-A936-8746A1DEAA28}" dt="2022-06-16T21:58:57.144" v="393" actId="47"/>
        <pc:sldMkLst>
          <pc:docMk/>
          <pc:sldMk cId="539418422" sldId="824"/>
        </pc:sldMkLst>
      </pc:sldChg>
      <pc:sldChg chg="del">
        <pc:chgData name="Boban Srezovski" userId="d2c5dd452d77a740" providerId="LiveId" clId="{22D466FF-9E35-499E-A936-8746A1DEAA28}" dt="2022-06-16T22:04:11.038" v="424" actId="47"/>
        <pc:sldMkLst>
          <pc:docMk/>
          <pc:sldMk cId="1231303733" sldId="825"/>
        </pc:sldMkLst>
      </pc:sldChg>
      <pc:sldChg chg="del">
        <pc:chgData name="Boban Srezovski" userId="d2c5dd452d77a740" providerId="LiveId" clId="{22D466FF-9E35-499E-A936-8746A1DEAA28}" dt="2022-06-16T22:06:02.462" v="463" actId="47"/>
        <pc:sldMkLst>
          <pc:docMk/>
          <pc:sldMk cId="3253579874" sldId="826"/>
        </pc:sldMkLst>
      </pc:sldChg>
      <pc:sldChg chg="addSp delSp modSp mod">
        <pc:chgData name="Boban Srezovski" userId="d2c5dd452d77a740" providerId="LiveId" clId="{22D466FF-9E35-499E-A936-8746A1DEAA28}" dt="2022-06-16T22:14:56.698" v="648" actId="1076"/>
        <pc:sldMkLst>
          <pc:docMk/>
          <pc:sldMk cId="112194002" sldId="827"/>
        </pc:sldMkLst>
        <pc:spChg chg="mod">
          <ac:chgData name="Boban Srezovski" userId="d2c5dd452d77a740" providerId="LiveId" clId="{22D466FF-9E35-499E-A936-8746A1DEAA28}" dt="2022-06-16T22:13:45.871" v="619"/>
          <ac:spMkLst>
            <pc:docMk/>
            <pc:sldMk cId="112194002" sldId="827"/>
            <ac:spMk id="2" creationId="{7C6D2843-BF9F-4FE7-9A2E-C8A64C8FFA90}"/>
          </ac:spMkLst>
        </pc:spChg>
        <pc:spChg chg="mod">
          <ac:chgData name="Boban Srezovski" userId="d2c5dd452d77a740" providerId="LiveId" clId="{22D466FF-9E35-499E-A936-8746A1DEAA28}" dt="2022-06-16T22:14:46.330" v="643" actId="14100"/>
          <ac:spMkLst>
            <pc:docMk/>
            <pc:sldMk cId="112194002" sldId="827"/>
            <ac:spMk id="3" creationId="{7191CFFF-53FD-4C64-9590-01216DEF2680}"/>
          </ac:spMkLst>
        </pc:spChg>
        <pc:picChg chg="del">
          <ac:chgData name="Boban Srezovski" userId="d2c5dd452d77a740" providerId="LiveId" clId="{22D466FF-9E35-499E-A936-8746A1DEAA28}" dt="2022-06-16T22:13:46.828" v="620" actId="478"/>
          <ac:picMkLst>
            <pc:docMk/>
            <pc:sldMk cId="112194002" sldId="827"/>
            <ac:picMk id="5" creationId="{A41C6E12-034B-4990-BFAB-CEED5A7AA96B}"/>
          </ac:picMkLst>
        </pc:picChg>
        <pc:picChg chg="add mod">
          <ac:chgData name="Boban Srezovski" userId="d2c5dd452d77a740" providerId="LiveId" clId="{22D466FF-9E35-499E-A936-8746A1DEAA28}" dt="2022-06-16T22:14:48.002" v="644" actId="1076"/>
          <ac:picMkLst>
            <pc:docMk/>
            <pc:sldMk cId="112194002" sldId="827"/>
            <ac:picMk id="6" creationId="{D0977628-FB69-474D-9B7A-7EAB4DC62994}"/>
          </ac:picMkLst>
        </pc:picChg>
        <pc:picChg chg="add mod">
          <ac:chgData name="Boban Srezovski" userId="d2c5dd452d77a740" providerId="LiveId" clId="{22D466FF-9E35-499E-A936-8746A1DEAA28}" dt="2022-06-16T22:14:54.161" v="646" actId="1076"/>
          <ac:picMkLst>
            <pc:docMk/>
            <pc:sldMk cId="112194002" sldId="827"/>
            <ac:picMk id="8" creationId="{5E4343A1-FB35-48FD-84E1-008C75F2254D}"/>
          </ac:picMkLst>
        </pc:picChg>
        <pc:picChg chg="add mod">
          <ac:chgData name="Boban Srezovski" userId="d2c5dd452d77a740" providerId="LiveId" clId="{22D466FF-9E35-499E-A936-8746A1DEAA28}" dt="2022-06-16T22:14:55.498" v="647" actId="1076"/>
          <ac:picMkLst>
            <pc:docMk/>
            <pc:sldMk cId="112194002" sldId="827"/>
            <ac:picMk id="10" creationId="{1D2322A8-57A5-47CF-A0C3-88BE49433F1D}"/>
          </ac:picMkLst>
        </pc:picChg>
        <pc:picChg chg="add mod">
          <ac:chgData name="Boban Srezovski" userId="d2c5dd452d77a740" providerId="LiveId" clId="{22D466FF-9E35-499E-A936-8746A1DEAA28}" dt="2022-06-16T22:14:56.698" v="648" actId="1076"/>
          <ac:picMkLst>
            <pc:docMk/>
            <pc:sldMk cId="112194002" sldId="827"/>
            <ac:picMk id="12" creationId="{FADD08BE-36A5-4BAB-987E-19E787A0BD0E}"/>
          </ac:picMkLst>
        </pc:picChg>
      </pc:sldChg>
      <pc:sldChg chg="delSp modSp mod">
        <pc:chgData name="Boban Srezovski" userId="d2c5dd452d77a740" providerId="LiveId" clId="{22D466FF-9E35-499E-A936-8746A1DEAA28}" dt="2022-06-16T22:17:13.242" v="709" actId="20577"/>
        <pc:sldMkLst>
          <pc:docMk/>
          <pc:sldMk cId="4144086463" sldId="828"/>
        </pc:sldMkLst>
        <pc:spChg chg="mod">
          <ac:chgData name="Boban Srezovski" userId="d2c5dd452d77a740" providerId="LiveId" clId="{22D466FF-9E35-499E-A936-8746A1DEAA28}" dt="2022-06-16T22:16:41.670" v="676"/>
          <ac:spMkLst>
            <pc:docMk/>
            <pc:sldMk cId="4144086463" sldId="828"/>
            <ac:spMk id="2" creationId="{7C6D2843-BF9F-4FE7-9A2E-C8A64C8FFA90}"/>
          </ac:spMkLst>
        </pc:spChg>
        <pc:spChg chg="mod">
          <ac:chgData name="Boban Srezovski" userId="d2c5dd452d77a740" providerId="LiveId" clId="{22D466FF-9E35-499E-A936-8746A1DEAA28}" dt="2022-06-16T22:17:13.242" v="709" actId="20577"/>
          <ac:spMkLst>
            <pc:docMk/>
            <pc:sldMk cId="4144086463" sldId="828"/>
            <ac:spMk id="3" creationId="{7191CFFF-53FD-4C64-9590-01216DEF2680}"/>
          </ac:spMkLst>
        </pc:spChg>
        <pc:picChg chg="del">
          <ac:chgData name="Boban Srezovski" userId="d2c5dd452d77a740" providerId="LiveId" clId="{22D466FF-9E35-499E-A936-8746A1DEAA28}" dt="2022-06-16T22:16:42.700" v="677" actId="478"/>
          <ac:picMkLst>
            <pc:docMk/>
            <pc:sldMk cId="4144086463" sldId="828"/>
            <ac:picMk id="5" creationId="{803C4136-8F8F-4FC5-B33E-62B2AE3F010C}"/>
          </ac:picMkLst>
        </pc:picChg>
      </pc:sldChg>
      <pc:sldChg chg="del">
        <pc:chgData name="Boban Srezovski" userId="d2c5dd452d77a740" providerId="LiveId" clId="{22D466FF-9E35-499E-A936-8746A1DEAA28}" dt="2022-06-16T22:17:35.454" v="710" actId="47"/>
        <pc:sldMkLst>
          <pc:docMk/>
          <pc:sldMk cId="1926319156" sldId="829"/>
        </pc:sldMkLst>
      </pc:sldChg>
      <pc:sldChg chg="del">
        <pc:chgData name="Boban Srezovski" userId="d2c5dd452d77a740" providerId="LiveId" clId="{22D466FF-9E35-499E-A936-8746A1DEAA28}" dt="2022-06-16T22:18:36.965" v="739" actId="47"/>
        <pc:sldMkLst>
          <pc:docMk/>
          <pc:sldMk cId="2724520533" sldId="830"/>
        </pc:sldMkLst>
      </pc:sldChg>
      <pc:sldChg chg="del">
        <pc:chgData name="Boban Srezovski" userId="d2c5dd452d77a740" providerId="LiveId" clId="{22D466FF-9E35-499E-A936-8746A1DEAA28}" dt="2022-06-16T22:18:36.965" v="739" actId="47"/>
        <pc:sldMkLst>
          <pc:docMk/>
          <pc:sldMk cId="1510801823" sldId="831"/>
        </pc:sldMkLst>
      </pc:sldChg>
      <pc:sldChg chg="del">
        <pc:chgData name="Boban Srezovski" userId="d2c5dd452d77a740" providerId="LiveId" clId="{22D466FF-9E35-499E-A936-8746A1DEAA28}" dt="2022-06-16T22:18:36.965" v="739" actId="47"/>
        <pc:sldMkLst>
          <pc:docMk/>
          <pc:sldMk cId="4075974495" sldId="832"/>
        </pc:sldMkLst>
      </pc:sldChg>
      <pc:sldChg chg="del">
        <pc:chgData name="Boban Srezovski" userId="d2c5dd452d77a740" providerId="LiveId" clId="{22D466FF-9E35-499E-A936-8746A1DEAA28}" dt="2022-06-16T22:18:36.965" v="739" actId="47"/>
        <pc:sldMkLst>
          <pc:docMk/>
          <pc:sldMk cId="3572817764" sldId="834"/>
        </pc:sldMkLst>
      </pc:sldChg>
      <pc:sldChg chg="del">
        <pc:chgData name="Boban Srezovski" userId="d2c5dd452d77a740" providerId="LiveId" clId="{22D466FF-9E35-499E-A936-8746A1DEAA28}" dt="2022-06-16T22:18:36.965" v="739" actId="47"/>
        <pc:sldMkLst>
          <pc:docMk/>
          <pc:sldMk cId="1816065296" sldId="835"/>
        </pc:sldMkLst>
      </pc:sldChg>
      <pc:sldChg chg="del">
        <pc:chgData name="Boban Srezovski" userId="d2c5dd452d77a740" providerId="LiveId" clId="{22D466FF-9E35-499E-A936-8746A1DEAA28}" dt="2022-06-16T22:18:36.965" v="739" actId="47"/>
        <pc:sldMkLst>
          <pc:docMk/>
          <pc:sldMk cId="2405832209" sldId="836"/>
        </pc:sldMkLst>
      </pc:sldChg>
      <pc:sldChg chg="del">
        <pc:chgData name="Boban Srezovski" userId="d2c5dd452d77a740" providerId="LiveId" clId="{22D466FF-9E35-499E-A936-8746A1DEAA28}" dt="2022-06-16T22:18:36.965" v="739" actId="47"/>
        <pc:sldMkLst>
          <pc:docMk/>
          <pc:sldMk cId="2605032591" sldId="837"/>
        </pc:sldMkLst>
      </pc:sldChg>
      <pc:sldChg chg="del">
        <pc:chgData name="Boban Srezovski" userId="d2c5dd452d77a740" providerId="LiveId" clId="{22D466FF-9E35-499E-A936-8746A1DEAA28}" dt="2022-06-16T22:18:36.965" v="739" actId="47"/>
        <pc:sldMkLst>
          <pc:docMk/>
          <pc:sldMk cId="2487090894" sldId="838"/>
        </pc:sldMkLst>
      </pc:sldChg>
      <pc:sldChg chg="del">
        <pc:chgData name="Boban Srezovski" userId="d2c5dd452d77a740" providerId="LiveId" clId="{22D466FF-9E35-499E-A936-8746A1DEAA28}" dt="2022-06-16T22:18:36.965" v="739" actId="47"/>
        <pc:sldMkLst>
          <pc:docMk/>
          <pc:sldMk cId="1284219798" sldId="839"/>
        </pc:sldMkLst>
      </pc:sldChg>
      <pc:sldChg chg="del">
        <pc:chgData name="Boban Srezovski" userId="d2c5dd452d77a740" providerId="LiveId" clId="{22D466FF-9E35-499E-A936-8746A1DEAA28}" dt="2022-06-16T22:18:36.965" v="739" actId="47"/>
        <pc:sldMkLst>
          <pc:docMk/>
          <pc:sldMk cId="853119975" sldId="840"/>
        </pc:sldMkLst>
      </pc:sldChg>
      <pc:sldChg chg="del">
        <pc:chgData name="Boban Srezovski" userId="d2c5dd452d77a740" providerId="LiveId" clId="{22D466FF-9E35-499E-A936-8746A1DEAA28}" dt="2022-06-16T22:18:36.965" v="739" actId="47"/>
        <pc:sldMkLst>
          <pc:docMk/>
          <pc:sldMk cId="3246528625" sldId="841"/>
        </pc:sldMkLst>
      </pc:sldChg>
      <pc:sldChg chg="del">
        <pc:chgData name="Boban Srezovski" userId="d2c5dd452d77a740" providerId="LiveId" clId="{22D466FF-9E35-499E-A936-8746A1DEAA28}" dt="2022-06-16T22:18:36.965" v="739" actId="47"/>
        <pc:sldMkLst>
          <pc:docMk/>
          <pc:sldMk cId="1461547065" sldId="842"/>
        </pc:sldMkLst>
      </pc:sldChg>
      <pc:sldChg chg="del">
        <pc:chgData name="Boban Srezovski" userId="d2c5dd452d77a740" providerId="LiveId" clId="{22D466FF-9E35-499E-A936-8746A1DEAA28}" dt="2022-06-16T22:18:36.965" v="739" actId="47"/>
        <pc:sldMkLst>
          <pc:docMk/>
          <pc:sldMk cId="3206205770" sldId="843"/>
        </pc:sldMkLst>
      </pc:sldChg>
      <pc:sldChg chg="del">
        <pc:chgData name="Boban Srezovski" userId="d2c5dd452d77a740" providerId="LiveId" clId="{22D466FF-9E35-499E-A936-8746A1DEAA28}" dt="2022-06-16T22:18:36.965" v="739" actId="47"/>
        <pc:sldMkLst>
          <pc:docMk/>
          <pc:sldMk cId="2795464377" sldId="844"/>
        </pc:sldMkLst>
      </pc:sldChg>
      <pc:sldChg chg="del">
        <pc:chgData name="Boban Srezovski" userId="d2c5dd452d77a740" providerId="LiveId" clId="{22D466FF-9E35-499E-A936-8746A1DEAA28}" dt="2022-06-16T22:18:36.965" v="739" actId="47"/>
        <pc:sldMkLst>
          <pc:docMk/>
          <pc:sldMk cId="2333665668" sldId="845"/>
        </pc:sldMkLst>
      </pc:sldChg>
      <pc:sldChg chg="del">
        <pc:chgData name="Boban Srezovski" userId="d2c5dd452d77a740" providerId="LiveId" clId="{22D466FF-9E35-499E-A936-8746A1DEAA28}" dt="2022-06-16T22:18:36.965" v="739" actId="47"/>
        <pc:sldMkLst>
          <pc:docMk/>
          <pc:sldMk cId="2658285339" sldId="846"/>
        </pc:sldMkLst>
      </pc:sldChg>
      <pc:sldChg chg="del">
        <pc:chgData name="Boban Srezovski" userId="d2c5dd452d77a740" providerId="LiveId" clId="{22D466FF-9E35-499E-A936-8746A1DEAA28}" dt="2022-06-16T22:24:44.423" v="885" actId="47"/>
        <pc:sldMkLst>
          <pc:docMk/>
          <pc:sldMk cId="43296184" sldId="847"/>
        </pc:sldMkLst>
      </pc:sldChg>
      <pc:sldChg chg="del">
        <pc:chgData name="Boban Srezovski" userId="d2c5dd452d77a740" providerId="LiveId" clId="{22D466FF-9E35-499E-A936-8746A1DEAA28}" dt="2022-06-16T22:24:44.423" v="885" actId="47"/>
        <pc:sldMkLst>
          <pc:docMk/>
          <pc:sldMk cId="411965042" sldId="848"/>
        </pc:sldMkLst>
      </pc:sldChg>
      <pc:sldChg chg="del">
        <pc:chgData name="Boban Srezovski" userId="d2c5dd452d77a740" providerId="LiveId" clId="{22D466FF-9E35-499E-A936-8746A1DEAA28}" dt="2022-06-16T22:24:44.423" v="885" actId="47"/>
        <pc:sldMkLst>
          <pc:docMk/>
          <pc:sldMk cId="1324121388" sldId="849"/>
        </pc:sldMkLst>
      </pc:sldChg>
      <pc:sldChg chg="del">
        <pc:chgData name="Boban Srezovski" userId="d2c5dd452d77a740" providerId="LiveId" clId="{22D466FF-9E35-499E-A936-8746A1DEAA28}" dt="2022-06-16T22:24:44.423" v="885" actId="47"/>
        <pc:sldMkLst>
          <pc:docMk/>
          <pc:sldMk cId="4277795611" sldId="850"/>
        </pc:sldMkLst>
      </pc:sldChg>
      <pc:sldChg chg="del">
        <pc:chgData name="Boban Srezovski" userId="d2c5dd452d77a740" providerId="LiveId" clId="{22D466FF-9E35-499E-A936-8746A1DEAA28}" dt="2022-06-16T22:24:44.423" v="885" actId="47"/>
        <pc:sldMkLst>
          <pc:docMk/>
          <pc:sldMk cId="761523352" sldId="851"/>
        </pc:sldMkLst>
      </pc:sldChg>
      <pc:sldChg chg="del">
        <pc:chgData name="Boban Srezovski" userId="d2c5dd452d77a740" providerId="LiveId" clId="{22D466FF-9E35-499E-A936-8746A1DEAA28}" dt="2022-06-16T22:24:44.423" v="885" actId="47"/>
        <pc:sldMkLst>
          <pc:docMk/>
          <pc:sldMk cId="1528148896" sldId="852"/>
        </pc:sldMkLst>
      </pc:sldChg>
      <pc:sldChg chg="del">
        <pc:chgData name="Boban Srezovski" userId="d2c5dd452d77a740" providerId="LiveId" clId="{22D466FF-9E35-499E-A936-8746A1DEAA28}" dt="2022-06-16T22:24:44.423" v="885" actId="47"/>
        <pc:sldMkLst>
          <pc:docMk/>
          <pc:sldMk cId="3631412560" sldId="853"/>
        </pc:sldMkLst>
      </pc:sldChg>
      <pc:sldChg chg="del">
        <pc:chgData name="Boban Srezovski" userId="d2c5dd452d77a740" providerId="LiveId" clId="{22D466FF-9E35-499E-A936-8746A1DEAA28}" dt="2022-06-16T22:24:44.423" v="885" actId="47"/>
        <pc:sldMkLst>
          <pc:docMk/>
          <pc:sldMk cId="2113160330" sldId="854"/>
        </pc:sldMkLst>
      </pc:sldChg>
      <pc:sldChg chg="del">
        <pc:chgData name="Boban Srezovski" userId="d2c5dd452d77a740" providerId="LiveId" clId="{22D466FF-9E35-499E-A936-8746A1DEAA28}" dt="2022-06-16T22:24:44.423" v="885" actId="47"/>
        <pc:sldMkLst>
          <pc:docMk/>
          <pc:sldMk cId="3586850336" sldId="855"/>
        </pc:sldMkLst>
      </pc:sldChg>
      <pc:sldChg chg="del">
        <pc:chgData name="Boban Srezovski" userId="d2c5dd452d77a740" providerId="LiveId" clId="{22D466FF-9E35-499E-A936-8746A1DEAA28}" dt="2022-06-16T22:24:44.423" v="885" actId="47"/>
        <pc:sldMkLst>
          <pc:docMk/>
          <pc:sldMk cId="638605441" sldId="856"/>
        </pc:sldMkLst>
      </pc:sldChg>
      <pc:sldChg chg="del">
        <pc:chgData name="Boban Srezovski" userId="d2c5dd452d77a740" providerId="LiveId" clId="{22D466FF-9E35-499E-A936-8746A1DEAA28}" dt="2022-06-16T22:24:44.423" v="885" actId="47"/>
        <pc:sldMkLst>
          <pc:docMk/>
          <pc:sldMk cId="3196563403" sldId="857"/>
        </pc:sldMkLst>
      </pc:sldChg>
      <pc:sldChg chg="del">
        <pc:chgData name="Boban Srezovski" userId="d2c5dd452d77a740" providerId="LiveId" clId="{22D466FF-9E35-499E-A936-8746A1DEAA28}" dt="2022-06-16T22:29:39.405" v="989" actId="47"/>
        <pc:sldMkLst>
          <pc:docMk/>
          <pc:sldMk cId="694782640" sldId="858"/>
        </pc:sldMkLst>
      </pc:sldChg>
      <pc:sldChg chg="del">
        <pc:chgData name="Boban Srezovski" userId="d2c5dd452d77a740" providerId="LiveId" clId="{22D466FF-9E35-499E-A936-8746A1DEAA28}" dt="2022-06-16T22:29:39.405" v="989" actId="47"/>
        <pc:sldMkLst>
          <pc:docMk/>
          <pc:sldMk cId="2648289842" sldId="859"/>
        </pc:sldMkLst>
      </pc:sldChg>
      <pc:sldChg chg="del">
        <pc:chgData name="Boban Srezovski" userId="d2c5dd452d77a740" providerId="LiveId" clId="{22D466FF-9E35-499E-A936-8746A1DEAA28}" dt="2022-06-16T22:29:39.405" v="989" actId="47"/>
        <pc:sldMkLst>
          <pc:docMk/>
          <pc:sldMk cId="597119811" sldId="860"/>
        </pc:sldMkLst>
      </pc:sldChg>
      <pc:sldChg chg="del">
        <pc:chgData name="Boban Srezovski" userId="d2c5dd452d77a740" providerId="LiveId" clId="{22D466FF-9E35-499E-A936-8746A1DEAA28}" dt="2022-06-16T22:29:39.405" v="989" actId="47"/>
        <pc:sldMkLst>
          <pc:docMk/>
          <pc:sldMk cId="2669743620" sldId="861"/>
        </pc:sldMkLst>
      </pc:sldChg>
      <pc:sldChg chg="del">
        <pc:chgData name="Boban Srezovski" userId="d2c5dd452d77a740" providerId="LiveId" clId="{22D466FF-9E35-499E-A936-8746A1DEAA28}" dt="2022-06-16T22:29:39.405" v="989" actId="47"/>
        <pc:sldMkLst>
          <pc:docMk/>
          <pc:sldMk cId="3948939435" sldId="862"/>
        </pc:sldMkLst>
      </pc:sldChg>
      <pc:sldChg chg="del">
        <pc:chgData name="Boban Srezovski" userId="d2c5dd452d77a740" providerId="LiveId" clId="{22D466FF-9E35-499E-A936-8746A1DEAA28}" dt="2022-06-16T22:29:39.405" v="989" actId="47"/>
        <pc:sldMkLst>
          <pc:docMk/>
          <pc:sldMk cId="646413177" sldId="863"/>
        </pc:sldMkLst>
      </pc:sldChg>
      <pc:sldChg chg="del">
        <pc:chgData name="Boban Srezovski" userId="d2c5dd452d77a740" providerId="LiveId" clId="{22D466FF-9E35-499E-A936-8746A1DEAA28}" dt="2022-06-16T22:43:38.053" v="1185" actId="47"/>
        <pc:sldMkLst>
          <pc:docMk/>
          <pc:sldMk cId="3282033949" sldId="864"/>
        </pc:sldMkLst>
      </pc:sldChg>
      <pc:sldChg chg="del">
        <pc:chgData name="Boban Srezovski" userId="d2c5dd452d77a740" providerId="LiveId" clId="{22D466FF-9E35-499E-A936-8746A1DEAA28}" dt="2022-06-16T22:43:38.053" v="1185" actId="47"/>
        <pc:sldMkLst>
          <pc:docMk/>
          <pc:sldMk cId="924941315" sldId="865"/>
        </pc:sldMkLst>
      </pc:sldChg>
      <pc:sldChg chg="del">
        <pc:chgData name="Boban Srezovski" userId="d2c5dd452d77a740" providerId="LiveId" clId="{22D466FF-9E35-499E-A936-8746A1DEAA28}" dt="2022-06-16T22:43:38.053" v="1185" actId="47"/>
        <pc:sldMkLst>
          <pc:docMk/>
          <pc:sldMk cId="3384270498" sldId="866"/>
        </pc:sldMkLst>
      </pc:sldChg>
      <pc:sldChg chg="addSp delSp modSp mod">
        <pc:chgData name="Boban Srezovski" userId="d2c5dd452d77a740" providerId="LiveId" clId="{22D466FF-9E35-499E-A936-8746A1DEAA28}" dt="2022-06-16T22:53:54.613" v="1397" actId="478"/>
        <pc:sldMkLst>
          <pc:docMk/>
          <pc:sldMk cId="714767437" sldId="867"/>
        </pc:sldMkLst>
        <pc:spChg chg="mod">
          <ac:chgData name="Boban Srezovski" userId="d2c5dd452d77a740" providerId="LiveId" clId="{22D466FF-9E35-499E-A936-8746A1DEAA28}" dt="2022-06-16T22:52:30.283" v="1374"/>
          <ac:spMkLst>
            <pc:docMk/>
            <pc:sldMk cId="714767437" sldId="867"/>
            <ac:spMk id="2" creationId="{5CEA75BC-051B-4517-B0C2-52748A9025EB}"/>
          </ac:spMkLst>
        </pc:spChg>
        <pc:spChg chg="mod">
          <ac:chgData name="Boban Srezovski" userId="d2c5dd452d77a740" providerId="LiveId" clId="{22D466FF-9E35-499E-A936-8746A1DEAA28}" dt="2022-06-16T22:53:49.766" v="1396" actId="6549"/>
          <ac:spMkLst>
            <pc:docMk/>
            <pc:sldMk cId="714767437" sldId="867"/>
            <ac:spMk id="3" creationId="{3A746977-C0C9-422D-A870-3763633BD0A4}"/>
          </ac:spMkLst>
        </pc:spChg>
        <pc:picChg chg="add del mod">
          <ac:chgData name="Boban Srezovski" userId="d2c5dd452d77a740" providerId="LiveId" clId="{22D466FF-9E35-499E-A936-8746A1DEAA28}" dt="2022-06-16T22:53:25.542" v="1385" actId="478"/>
          <ac:picMkLst>
            <pc:docMk/>
            <pc:sldMk cId="714767437" sldId="867"/>
            <ac:picMk id="5" creationId="{BCF488A5-6FCF-4726-9294-85D16282E6B6}"/>
          </ac:picMkLst>
        </pc:picChg>
        <pc:picChg chg="del">
          <ac:chgData name="Boban Srezovski" userId="d2c5dd452d77a740" providerId="LiveId" clId="{22D466FF-9E35-499E-A936-8746A1DEAA28}" dt="2022-06-16T22:52:31.270" v="1375" actId="478"/>
          <ac:picMkLst>
            <pc:docMk/>
            <pc:sldMk cId="714767437" sldId="867"/>
            <ac:picMk id="6" creationId="{458F47B9-86E0-4F0B-8251-325D47D1D769}"/>
          </ac:picMkLst>
        </pc:picChg>
        <pc:picChg chg="del">
          <ac:chgData name="Boban Srezovski" userId="d2c5dd452d77a740" providerId="LiveId" clId="{22D466FF-9E35-499E-A936-8746A1DEAA28}" dt="2022-06-16T22:53:54.613" v="1397" actId="478"/>
          <ac:picMkLst>
            <pc:docMk/>
            <pc:sldMk cId="714767437" sldId="867"/>
            <ac:picMk id="7" creationId="{8037286F-B41A-439D-BC46-8B31D7743F47}"/>
          </ac:picMkLst>
        </pc:picChg>
        <pc:picChg chg="add del mod">
          <ac:chgData name="Boban Srezovski" userId="d2c5dd452d77a740" providerId="LiveId" clId="{22D466FF-9E35-499E-A936-8746A1DEAA28}" dt="2022-06-16T22:53:26.838" v="1386" actId="478"/>
          <ac:picMkLst>
            <pc:docMk/>
            <pc:sldMk cId="714767437" sldId="867"/>
            <ac:picMk id="9" creationId="{5C923CA6-7966-4697-9AE1-C0D7DA53C406}"/>
          </ac:picMkLst>
        </pc:picChg>
        <pc:picChg chg="add mod">
          <ac:chgData name="Boban Srezovski" userId="d2c5dd452d77a740" providerId="LiveId" clId="{22D466FF-9E35-499E-A936-8746A1DEAA28}" dt="2022-06-16T22:53:38.102" v="1391" actId="1076"/>
          <ac:picMkLst>
            <pc:docMk/>
            <pc:sldMk cId="714767437" sldId="867"/>
            <ac:picMk id="11" creationId="{5E7E77F5-519E-4A98-8BD1-51B1A5F0600D}"/>
          </ac:picMkLst>
        </pc:picChg>
      </pc:sldChg>
      <pc:sldChg chg="addSp delSp modSp mod">
        <pc:chgData name="Boban Srezovski" userId="d2c5dd452d77a740" providerId="LiveId" clId="{22D466FF-9E35-499E-A936-8746A1DEAA28}" dt="2022-06-16T22:54:30.012" v="1406" actId="1076"/>
        <pc:sldMkLst>
          <pc:docMk/>
          <pc:sldMk cId="1399126319" sldId="868"/>
        </pc:sldMkLst>
        <pc:spChg chg="mod">
          <ac:chgData name="Boban Srezovski" userId="d2c5dd452d77a740" providerId="LiveId" clId="{22D466FF-9E35-499E-A936-8746A1DEAA28}" dt="2022-06-16T22:54:00.434" v="1398"/>
          <ac:spMkLst>
            <pc:docMk/>
            <pc:sldMk cId="1399126319" sldId="868"/>
            <ac:spMk id="2" creationId="{5CEA75BC-051B-4517-B0C2-52748A9025EB}"/>
          </ac:spMkLst>
        </pc:spChg>
        <pc:spChg chg="mod">
          <ac:chgData name="Boban Srezovski" userId="d2c5dd452d77a740" providerId="LiveId" clId="{22D466FF-9E35-499E-A936-8746A1DEAA28}" dt="2022-06-16T22:54:19.197" v="1404" actId="12"/>
          <ac:spMkLst>
            <pc:docMk/>
            <pc:sldMk cId="1399126319" sldId="868"/>
            <ac:spMk id="3" creationId="{3A746977-C0C9-422D-A870-3763633BD0A4}"/>
          </ac:spMkLst>
        </pc:spChg>
        <pc:picChg chg="add mod">
          <ac:chgData name="Boban Srezovski" userId="d2c5dd452d77a740" providerId="LiveId" clId="{22D466FF-9E35-499E-A936-8746A1DEAA28}" dt="2022-06-16T22:54:30.012" v="1406" actId="1076"/>
          <ac:picMkLst>
            <pc:docMk/>
            <pc:sldMk cId="1399126319" sldId="868"/>
            <ac:picMk id="5" creationId="{51F2F684-C038-4DD2-9AFE-7CB07AB345E3}"/>
          </ac:picMkLst>
        </pc:picChg>
        <pc:picChg chg="del">
          <ac:chgData name="Boban Srezovski" userId="d2c5dd452d77a740" providerId="LiveId" clId="{22D466FF-9E35-499E-A936-8746A1DEAA28}" dt="2022-06-16T22:54:01.270" v="1399" actId="478"/>
          <ac:picMkLst>
            <pc:docMk/>
            <pc:sldMk cId="1399126319" sldId="868"/>
            <ac:picMk id="6" creationId="{458F47B9-86E0-4F0B-8251-325D47D1D769}"/>
          </ac:picMkLst>
        </pc:picChg>
        <pc:picChg chg="del">
          <ac:chgData name="Boban Srezovski" userId="d2c5dd452d77a740" providerId="LiveId" clId="{22D466FF-9E35-499E-A936-8746A1DEAA28}" dt="2022-06-16T22:54:04.861" v="1400" actId="478"/>
          <ac:picMkLst>
            <pc:docMk/>
            <pc:sldMk cId="1399126319" sldId="868"/>
            <ac:picMk id="7" creationId="{8037286F-B41A-439D-BC46-8B31D7743F47}"/>
          </ac:picMkLst>
        </pc:picChg>
      </pc:sldChg>
      <pc:sldChg chg="del">
        <pc:chgData name="Boban Srezovski" userId="d2c5dd452d77a740" providerId="LiveId" clId="{22D466FF-9E35-499E-A936-8746A1DEAA28}" dt="2022-06-16T22:56:59.315" v="1469" actId="47"/>
        <pc:sldMkLst>
          <pc:docMk/>
          <pc:sldMk cId="2926661510" sldId="869"/>
        </pc:sldMkLst>
      </pc:sldChg>
      <pc:sldChg chg="del">
        <pc:chgData name="Boban Srezovski" userId="d2c5dd452d77a740" providerId="LiveId" clId="{22D466FF-9E35-499E-A936-8746A1DEAA28}" dt="2022-06-16T22:56:59.315" v="1469" actId="47"/>
        <pc:sldMkLst>
          <pc:docMk/>
          <pc:sldMk cId="2179863158" sldId="870"/>
        </pc:sldMkLst>
      </pc:sldChg>
      <pc:sldChg chg="del">
        <pc:chgData name="Boban Srezovski" userId="d2c5dd452d77a740" providerId="LiveId" clId="{22D466FF-9E35-499E-A936-8746A1DEAA28}" dt="2022-06-16T22:56:59.315" v="1469" actId="47"/>
        <pc:sldMkLst>
          <pc:docMk/>
          <pc:sldMk cId="2340820488" sldId="871"/>
        </pc:sldMkLst>
      </pc:sldChg>
      <pc:sldChg chg="del">
        <pc:chgData name="Boban Srezovski" userId="d2c5dd452d77a740" providerId="LiveId" clId="{22D466FF-9E35-499E-A936-8746A1DEAA28}" dt="2022-06-16T22:59:06.105" v="1515" actId="47"/>
        <pc:sldMkLst>
          <pc:docMk/>
          <pc:sldMk cId="630364633" sldId="872"/>
        </pc:sldMkLst>
      </pc:sldChg>
      <pc:sldChg chg="del">
        <pc:chgData name="Boban Srezovski" userId="d2c5dd452d77a740" providerId="LiveId" clId="{22D466FF-9E35-499E-A936-8746A1DEAA28}" dt="2022-06-16T22:59:06.105" v="1515" actId="47"/>
        <pc:sldMkLst>
          <pc:docMk/>
          <pc:sldMk cId="3687496690" sldId="873"/>
        </pc:sldMkLst>
      </pc:sldChg>
      <pc:sldChg chg="del">
        <pc:chgData name="Boban Srezovski" userId="d2c5dd452d77a740" providerId="LiveId" clId="{22D466FF-9E35-499E-A936-8746A1DEAA28}" dt="2022-06-16T22:59:06.105" v="1515" actId="47"/>
        <pc:sldMkLst>
          <pc:docMk/>
          <pc:sldMk cId="1378784725" sldId="874"/>
        </pc:sldMkLst>
      </pc:sldChg>
      <pc:sldChg chg="del">
        <pc:chgData name="Boban Srezovski" userId="d2c5dd452d77a740" providerId="LiveId" clId="{22D466FF-9E35-499E-A936-8746A1DEAA28}" dt="2022-06-16T23:01:27.705" v="1555" actId="47"/>
        <pc:sldMkLst>
          <pc:docMk/>
          <pc:sldMk cId="2140656773" sldId="875"/>
        </pc:sldMkLst>
      </pc:sldChg>
      <pc:sldChg chg="del">
        <pc:chgData name="Boban Srezovski" userId="d2c5dd452d77a740" providerId="LiveId" clId="{22D466FF-9E35-499E-A936-8746A1DEAA28}" dt="2022-06-16T23:01:27.705" v="1555" actId="47"/>
        <pc:sldMkLst>
          <pc:docMk/>
          <pc:sldMk cId="3979968970" sldId="876"/>
        </pc:sldMkLst>
      </pc:sldChg>
      <pc:sldChg chg="del">
        <pc:chgData name="Boban Srezovski" userId="d2c5dd452d77a740" providerId="LiveId" clId="{22D466FF-9E35-499E-A936-8746A1DEAA28}" dt="2022-06-16T23:01:27.705" v="1555" actId="47"/>
        <pc:sldMkLst>
          <pc:docMk/>
          <pc:sldMk cId="2566171058" sldId="877"/>
        </pc:sldMkLst>
      </pc:sldChg>
      <pc:sldChg chg="del">
        <pc:chgData name="Boban Srezovski" userId="d2c5dd452d77a740" providerId="LiveId" clId="{22D466FF-9E35-499E-A936-8746A1DEAA28}" dt="2022-06-16T23:01:27.705" v="1555" actId="47"/>
        <pc:sldMkLst>
          <pc:docMk/>
          <pc:sldMk cId="822340666" sldId="878"/>
        </pc:sldMkLst>
      </pc:sldChg>
      <pc:sldChg chg="addSp delSp modSp mod">
        <pc:chgData name="Boban Srezovski" userId="d2c5dd452d77a740" providerId="LiveId" clId="{22D466FF-9E35-499E-A936-8746A1DEAA28}" dt="2022-06-16T23:59:05.675" v="1950" actId="1076"/>
        <pc:sldMkLst>
          <pc:docMk/>
          <pc:sldMk cId="1571659066" sldId="879"/>
        </pc:sldMkLst>
        <pc:spChg chg="mod">
          <ac:chgData name="Boban Srezovski" userId="d2c5dd452d77a740" providerId="LiveId" clId="{22D466FF-9E35-499E-A936-8746A1DEAA28}" dt="2022-06-16T23:57:50.824" v="1924"/>
          <ac:spMkLst>
            <pc:docMk/>
            <pc:sldMk cId="1571659066" sldId="879"/>
            <ac:spMk id="2" creationId="{C31B0487-F899-4402-9834-15BCE9F48905}"/>
          </ac:spMkLst>
        </pc:spChg>
        <pc:spChg chg="mod">
          <ac:chgData name="Boban Srezovski" userId="d2c5dd452d77a740" providerId="LiveId" clId="{22D466FF-9E35-499E-A936-8746A1DEAA28}" dt="2022-06-16T23:58:48.694" v="1947" actId="20577"/>
          <ac:spMkLst>
            <pc:docMk/>
            <pc:sldMk cId="1571659066" sldId="879"/>
            <ac:spMk id="3" creationId="{052A4E05-499D-46CB-96F6-F0F50D1C4420}"/>
          </ac:spMkLst>
        </pc:spChg>
        <pc:picChg chg="add mod">
          <ac:chgData name="Boban Srezovski" userId="d2c5dd452d77a740" providerId="LiveId" clId="{22D466FF-9E35-499E-A936-8746A1DEAA28}" dt="2022-06-16T23:59:05.675" v="1950" actId="1076"/>
          <ac:picMkLst>
            <pc:docMk/>
            <pc:sldMk cId="1571659066" sldId="879"/>
            <ac:picMk id="5" creationId="{495ACAD9-37BC-443F-AB92-37E451AB0A13}"/>
          </ac:picMkLst>
        </pc:picChg>
        <pc:picChg chg="del">
          <ac:chgData name="Boban Srezovski" userId="d2c5dd452d77a740" providerId="LiveId" clId="{22D466FF-9E35-499E-A936-8746A1DEAA28}" dt="2022-06-16T23:57:51.622" v="1925" actId="478"/>
          <ac:picMkLst>
            <pc:docMk/>
            <pc:sldMk cId="1571659066" sldId="879"/>
            <ac:picMk id="6" creationId="{0B6AC2F2-68AE-488B-BACB-5929A669B38D}"/>
          </ac:picMkLst>
        </pc:picChg>
        <pc:picChg chg="add mod">
          <ac:chgData name="Boban Srezovski" userId="d2c5dd452d77a740" providerId="LiveId" clId="{22D466FF-9E35-499E-A936-8746A1DEAA28}" dt="2022-06-16T23:58:53.307" v="1949" actId="1076"/>
          <ac:picMkLst>
            <pc:docMk/>
            <pc:sldMk cId="1571659066" sldId="879"/>
            <ac:picMk id="8" creationId="{4FE7C5BB-2F46-453C-97DE-BAFCD17D62FE}"/>
          </ac:picMkLst>
        </pc:picChg>
      </pc:sldChg>
      <pc:sldChg chg="addSp delSp modSp mod">
        <pc:chgData name="Boban Srezovski" userId="d2c5dd452d77a740" providerId="LiveId" clId="{22D466FF-9E35-499E-A936-8746A1DEAA28}" dt="2022-06-16T23:59:53.132" v="1968" actId="242"/>
        <pc:sldMkLst>
          <pc:docMk/>
          <pc:sldMk cId="1659227633" sldId="880"/>
        </pc:sldMkLst>
        <pc:spChg chg="mod">
          <ac:chgData name="Boban Srezovski" userId="d2c5dd452d77a740" providerId="LiveId" clId="{22D466FF-9E35-499E-A936-8746A1DEAA28}" dt="2022-06-16T23:59:14.801" v="1951"/>
          <ac:spMkLst>
            <pc:docMk/>
            <pc:sldMk cId="1659227633" sldId="880"/>
            <ac:spMk id="2" creationId="{C31B0487-F899-4402-9834-15BCE9F48905}"/>
          </ac:spMkLst>
        </pc:spChg>
        <pc:spChg chg="mod">
          <ac:chgData name="Boban Srezovski" userId="d2c5dd452d77a740" providerId="LiveId" clId="{22D466FF-9E35-499E-A936-8746A1DEAA28}" dt="2022-06-16T23:59:53.132" v="1968" actId="242"/>
          <ac:spMkLst>
            <pc:docMk/>
            <pc:sldMk cId="1659227633" sldId="880"/>
            <ac:spMk id="3" creationId="{052A4E05-499D-46CB-96F6-F0F50D1C4420}"/>
          </ac:spMkLst>
        </pc:spChg>
        <pc:picChg chg="add mod">
          <ac:chgData name="Boban Srezovski" userId="d2c5dd452d77a740" providerId="LiveId" clId="{22D466FF-9E35-499E-A936-8746A1DEAA28}" dt="2022-06-16T23:59:46.834" v="1966" actId="1076"/>
          <ac:picMkLst>
            <pc:docMk/>
            <pc:sldMk cId="1659227633" sldId="880"/>
            <ac:picMk id="5" creationId="{A2624706-CDBD-41EA-9E6D-F3BA908B5AE4}"/>
          </ac:picMkLst>
        </pc:picChg>
        <pc:picChg chg="del mod">
          <ac:chgData name="Boban Srezovski" userId="d2c5dd452d77a740" providerId="LiveId" clId="{22D466FF-9E35-499E-A936-8746A1DEAA28}" dt="2022-06-16T23:59:16.710" v="1953" actId="478"/>
          <ac:picMkLst>
            <pc:docMk/>
            <pc:sldMk cId="1659227633" sldId="880"/>
            <ac:picMk id="11" creationId="{0649B7B0-76E3-435F-94BE-68401F0BB5FC}"/>
          </ac:picMkLst>
        </pc:picChg>
      </pc:sldChg>
      <pc:sldChg chg="delSp modSp mod">
        <pc:chgData name="Boban Srezovski" userId="d2c5dd452d77a740" providerId="LiveId" clId="{22D466FF-9E35-499E-A936-8746A1DEAA28}" dt="2022-06-17T00:00:18.309" v="1989" actId="6549"/>
        <pc:sldMkLst>
          <pc:docMk/>
          <pc:sldMk cId="596326677" sldId="881"/>
        </pc:sldMkLst>
        <pc:spChg chg="mod">
          <ac:chgData name="Boban Srezovski" userId="d2c5dd452d77a740" providerId="LiveId" clId="{22D466FF-9E35-499E-A936-8746A1DEAA28}" dt="2022-06-17T00:00:01.483" v="1969"/>
          <ac:spMkLst>
            <pc:docMk/>
            <pc:sldMk cId="596326677" sldId="881"/>
            <ac:spMk id="2" creationId="{C31B0487-F899-4402-9834-15BCE9F48905}"/>
          </ac:spMkLst>
        </pc:spChg>
        <pc:spChg chg="mod">
          <ac:chgData name="Boban Srezovski" userId="d2c5dd452d77a740" providerId="LiveId" clId="{22D466FF-9E35-499E-A936-8746A1DEAA28}" dt="2022-06-17T00:00:18.309" v="1989" actId="6549"/>
          <ac:spMkLst>
            <pc:docMk/>
            <pc:sldMk cId="596326677" sldId="881"/>
            <ac:spMk id="3" creationId="{052A4E05-499D-46CB-96F6-F0F50D1C4420}"/>
          </ac:spMkLst>
        </pc:spChg>
        <pc:picChg chg="del">
          <ac:chgData name="Boban Srezovski" userId="d2c5dd452d77a740" providerId="LiveId" clId="{22D466FF-9E35-499E-A936-8746A1DEAA28}" dt="2022-06-17T00:00:02.373" v="1970" actId="478"/>
          <ac:picMkLst>
            <pc:docMk/>
            <pc:sldMk cId="596326677" sldId="881"/>
            <ac:picMk id="12" creationId="{62A73934-2307-4F64-AEC0-3E196A052813}"/>
          </ac:picMkLst>
        </pc:picChg>
      </pc:sldChg>
      <pc:sldChg chg="del">
        <pc:chgData name="Boban Srezovski" userId="d2c5dd452d77a740" providerId="LiveId" clId="{22D466FF-9E35-499E-A936-8746A1DEAA28}" dt="2022-06-17T00:01:06.092" v="1990" actId="47"/>
        <pc:sldMkLst>
          <pc:docMk/>
          <pc:sldMk cId="3073266091" sldId="882"/>
        </pc:sldMkLst>
      </pc:sldChg>
      <pc:sldChg chg="del">
        <pc:chgData name="Boban Srezovski" userId="d2c5dd452d77a740" providerId="LiveId" clId="{22D466FF-9E35-499E-A936-8746A1DEAA28}" dt="2022-06-17T00:01:06.092" v="1990" actId="47"/>
        <pc:sldMkLst>
          <pc:docMk/>
          <pc:sldMk cId="3079602845" sldId="883"/>
        </pc:sldMkLst>
      </pc:sldChg>
      <pc:sldChg chg="del">
        <pc:chgData name="Boban Srezovski" userId="d2c5dd452d77a740" providerId="LiveId" clId="{22D466FF-9E35-499E-A936-8746A1DEAA28}" dt="2022-06-17T00:01:06.092" v="1990" actId="47"/>
        <pc:sldMkLst>
          <pc:docMk/>
          <pc:sldMk cId="3590047594" sldId="884"/>
        </pc:sldMkLst>
      </pc:sldChg>
      <pc:sldChg chg="del">
        <pc:chgData name="Boban Srezovski" userId="d2c5dd452d77a740" providerId="LiveId" clId="{22D466FF-9E35-499E-A936-8746A1DEAA28}" dt="2022-06-17T00:02:27.742" v="2039" actId="47"/>
        <pc:sldMkLst>
          <pc:docMk/>
          <pc:sldMk cId="3341713858" sldId="885"/>
        </pc:sldMkLst>
      </pc:sldChg>
      <pc:sldChg chg="addSp delSp modSp mod">
        <pc:chgData name="Boban Srezovski" userId="d2c5dd452d77a740" providerId="LiveId" clId="{22D466FF-9E35-499E-A936-8746A1DEAA28}" dt="2022-06-17T00:05:16.314" v="2120" actId="1076"/>
        <pc:sldMkLst>
          <pc:docMk/>
          <pc:sldMk cId="2641983683" sldId="886"/>
        </pc:sldMkLst>
        <pc:spChg chg="mod">
          <ac:chgData name="Boban Srezovski" userId="d2c5dd452d77a740" providerId="LiveId" clId="{22D466FF-9E35-499E-A936-8746A1DEAA28}" dt="2022-06-17T00:04:30.634" v="2092"/>
          <ac:spMkLst>
            <pc:docMk/>
            <pc:sldMk cId="2641983683" sldId="886"/>
            <ac:spMk id="2" creationId="{86201D5A-8FA4-43E9-9A1B-4258D88BC92B}"/>
          </ac:spMkLst>
        </pc:spChg>
        <pc:spChg chg="mod">
          <ac:chgData name="Boban Srezovski" userId="d2c5dd452d77a740" providerId="LiveId" clId="{22D466FF-9E35-499E-A936-8746A1DEAA28}" dt="2022-06-17T00:05:14.248" v="2119" actId="27636"/>
          <ac:spMkLst>
            <pc:docMk/>
            <pc:sldMk cId="2641983683" sldId="886"/>
            <ac:spMk id="3" creationId="{04DEE014-7AF1-4F36-8CA3-47B1FE6D0365}"/>
          </ac:spMkLst>
        </pc:spChg>
        <pc:picChg chg="del">
          <ac:chgData name="Boban Srezovski" userId="d2c5dd452d77a740" providerId="LiveId" clId="{22D466FF-9E35-499E-A936-8746A1DEAA28}" dt="2022-06-17T00:04:31.692" v="2093" actId="478"/>
          <ac:picMkLst>
            <pc:docMk/>
            <pc:sldMk cId="2641983683" sldId="886"/>
            <ac:picMk id="5" creationId="{B180848E-D4CF-4BA7-ACC3-B5C351C6B1FD}"/>
          </ac:picMkLst>
        </pc:picChg>
        <pc:picChg chg="add mod">
          <ac:chgData name="Boban Srezovski" userId="d2c5dd452d77a740" providerId="LiveId" clId="{22D466FF-9E35-499E-A936-8746A1DEAA28}" dt="2022-06-17T00:05:16.314" v="2120" actId="1076"/>
          <ac:picMkLst>
            <pc:docMk/>
            <pc:sldMk cId="2641983683" sldId="886"/>
            <ac:picMk id="6" creationId="{46F90904-7A15-4724-8A15-8647127366E9}"/>
          </ac:picMkLst>
        </pc:picChg>
      </pc:sldChg>
      <pc:sldChg chg="del">
        <pc:chgData name="Boban Srezovski" userId="d2c5dd452d77a740" providerId="LiveId" clId="{22D466FF-9E35-499E-A936-8746A1DEAA28}" dt="2022-06-17T00:05:31.560" v="2121" actId="47"/>
        <pc:sldMkLst>
          <pc:docMk/>
          <pc:sldMk cId="689765463" sldId="887"/>
        </pc:sldMkLst>
      </pc:sldChg>
      <pc:sldChg chg="modSp add mod">
        <pc:chgData name="Boban Srezovski" userId="d2c5dd452d77a740" providerId="LiveId" clId="{22D466FF-9E35-499E-A936-8746A1DEAA28}" dt="2022-06-16T21:34:38.358" v="73" actId="27636"/>
        <pc:sldMkLst>
          <pc:docMk/>
          <pc:sldMk cId="1762548970" sldId="888"/>
        </pc:sldMkLst>
        <pc:spChg chg="mod">
          <ac:chgData name="Boban Srezovski" userId="d2c5dd452d77a740" providerId="LiveId" clId="{22D466FF-9E35-499E-A936-8746A1DEAA28}" dt="2022-06-16T21:34:38.358" v="73" actId="27636"/>
          <ac:spMkLst>
            <pc:docMk/>
            <pc:sldMk cId="1762548970" sldId="888"/>
            <ac:spMk id="3" creationId="{3A02318E-E1C5-4261-AF93-73C953242914}"/>
          </ac:spMkLst>
        </pc:spChg>
      </pc:sldChg>
      <pc:sldChg chg="modSp new mod">
        <pc:chgData name="Boban Srezovski" userId="d2c5dd452d77a740" providerId="LiveId" clId="{22D466FF-9E35-499E-A936-8746A1DEAA28}" dt="2022-06-16T21:35:24.009" v="98" actId="6549"/>
        <pc:sldMkLst>
          <pc:docMk/>
          <pc:sldMk cId="3992828052" sldId="889"/>
        </pc:sldMkLst>
        <pc:spChg chg="mod">
          <ac:chgData name="Boban Srezovski" userId="d2c5dd452d77a740" providerId="LiveId" clId="{22D466FF-9E35-499E-A936-8746A1DEAA28}" dt="2022-06-16T21:35:08.125" v="84"/>
          <ac:spMkLst>
            <pc:docMk/>
            <pc:sldMk cId="3992828052" sldId="889"/>
            <ac:spMk id="2" creationId="{0A856801-AF5A-4FF4-9056-20BE6BCABD5E}"/>
          </ac:spMkLst>
        </pc:spChg>
        <pc:spChg chg="mod">
          <ac:chgData name="Boban Srezovski" userId="d2c5dd452d77a740" providerId="LiveId" clId="{22D466FF-9E35-499E-A936-8746A1DEAA28}" dt="2022-06-16T21:35:24.009" v="98" actId="6549"/>
          <ac:spMkLst>
            <pc:docMk/>
            <pc:sldMk cId="3992828052" sldId="889"/>
            <ac:spMk id="3" creationId="{79676B1B-C814-4E1B-9AC3-E3738FACB113}"/>
          </ac:spMkLst>
        </pc:spChg>
      </pc:sldChg>
      <pc:sldChg chg="addSp modSp add mod">
        <pc:chgData name="Boban Srezovski" userId="d2c5dd452d77a740" providerId="LiveId" clId="{22D466FF-9E35-499E-A936-8746A1DEAA28}" dt="2022-06-16T21:37:56.141" v="109" actId="20577"/>
        <pc:sldMkLst>
          <pc:docMk/>
          <pc:sldMk cId="2000633385" sldId="890"/>
        </pc:sldMkLst>
        <pc:spChg chg="mod">
          <ac:chgData name="Boban Srezovski" userId="d2c5dd452d77a740" providerId="LiveId" clId="{22D466FF-9E35-499E-A936-8746A1DEAA28}" dt="2022-06-16T21:37:56.141" v="109" actId="20577"/>
          <ac:spMkLst>
            <pc:docMk/>
            <pc:sldMk cId="2000633385" sldId="890"/>
            <ac:spMk id="3" creationId="{79676B1B-C814-4E1B-9AC3-E3738FACB113}"/>
          </ac:spMkLst>
        </pc:spChg>
        <pc:picChg chg="add mod">
          <ac:chgData name="Boban Srezovski" userId="d2c5dd452d77a740" providerId="LiveId" clId="{22D466FF-9E35-499E-A936-8746A1DEAA28}" dt="2022-06-16T21:35:44.630" v="104" actId="1076"/>
          <ac:picMkLst>
            <pc:docMk/>
            <pc:sldMk cId="2000633385" sldId="890"/>
            <ac:picMk id="5" creationId="{D17C05CF-BBFF-4483-AFD8-56FB4D5BA5F8}"/>
          </ac:picMkLst>
        </pc:picChg>
      </pc:sldChg>
      <pc:sldChg chg="addSp modSp add mod ord">
        <pc:chgData name="Boban Srezovski" userId="d2c5dd452d77a740" providerId="LiveId" clId="{22D466FF-9E35-499E-A936-8746A1DEAA28}" dt="2022-06-16T21:39:17.111" v="133" actId="1076"/>
        <pc:sldMkLst>
          <pc:docMk/>
          <pc:sldMk cId="3030691651" sldId="891"/>
        </pc:sldMkLst>
        <pc:spChg chg="mod">
          <ac:chgData name="Boban Srezovski" userId="d2c5dd452d77a740" providerId="LiveId" clId="{22D466FF-9E35-499E-A936-8746A1DEAA28}" dt="2022-06-16T21:39:14.920" v="132" actId="20577"/>
          <ac:spMkLst>
            <pc:docMk/>
            <pc:sldMk cId="3030691651" sldId="891"/>
            <ac:spMk id="3" creationId="{79676B1B-C814-4E1B-9AC3-E3738FACB113}"/>
          </ac:spMkLst>
        </pc:spChg>
        <pc:picChg chg="add mod">
          <ac:chgData name="Boban Srezovski" userId="d2c5dd452d77a740" providerId="LiveId" clId="{22D466FF-9E35-499E-A936-8746A1DEAA28}" dt="2022-06-16T21:39:17.111" v="133" actId="1076"/>
          <ac:picMkLst>
            <pc:docMk/>
            <pc:sldMk cId="3030691651" sldId="891"/>
            <ac:picMk id="5" creationId="{27744F53-3D57-4350-8DC6-5686421D60EA}"/>
          </ac:picMkLst>
        </pc:picChg>
      </pc:sldChg>
      <pc:sldChg chg="addSp delSp modSp add mod">
        <pc:chgData name="Boban Srezovski" userId="d2c5dd452d77a740" providerId="LiveId" clId="{22D466FF-9E35-499E-A936-8746A1DEAA28}" dt="2022-06-16T21:40:51.134" v="156" actId="1076"/>
        <pc:sldMkLst>
          <pc:docMk/>
          <pc:sldMk cId="58930273" sldId="892"/>
        </pc:sldMkLst>
        <pc:spChg chg="mod">
          <ac:chgData name="Boban Srezovski" userId="d2c5dd452d77a740" providerId="LiveId" clId="{22D466FF-9E35-499E-A936-8746A1DEAA28}" dt="2022-06-16T21:40:49.769" v="155" actId="20577"/>
          <ac:spMkLst>
            <pc:docMk/>
            <pc:sldMk cId="58930273" sldId="892"/>
            <ac:spMk id="3" creationId="{79676B1B-C814-4E1B-9AC3-E3738FACB113}"/>
          </ac:spMkLst>
        </pc:spChg>
        <pc:picChg chg="del">
          <ac:chgData name="Boban Srezovski" userId="d2c5dd452d77a740" providerId="LiveId" clId="{22D466FF-9E35-499E-A936-8746A1DEAA28}" dt="2022-06-16T21:40:31.959" v="142" actId="478"/>
          <ac:picMkLst>
            <pc:docMk/>
            <pc:sldMk cId="58930273" sldId="892"/>
            <ac:picMk id="5" creationId="{27744F53-3D57-4350-8DC6-5686421D60EA}"/>
          </ac:picMkLst>
        </pc:picChg>
        <pc:picChg chg="add mod">
          <ac:chgData name="Boban Srezovski" userId="d2c5dd452d77a740" providerId="LiveId" clId="{22D466FF-9E35-499E-A936-8746A1DEAA28}" dt="2022-06-16T21:40:51.134" v="156" actId="1076"/>
          <ac:picMkLst>
            <pc:docMk/>
            <pc:sldMk cId="58930273" sldId="892"/>
            <ac:picMk id="6" creationId="{BCA426F2-DBE0-48BC-9A54-F0578A9CF88F}"/>
          </ac:picMkLst>
        </pc:picChg>
      </pc:sldChg>
      <pc:sldChg chg="addSp delSp modSp add mod">
        <pc:chgData name="Boban Srezovski" userId="d2c5dd452d77a740" providerId="LiveId" clId="{22D466FF-9E35-499E-A936-8746A1DEAA28}" dt="2022-06-16T21:41:55.870" v="189" actId="1076"/>
        <pc:sldMkLst>
          <pc:docMk/>
          <pc:sldMk cId="2534037790" sldId="893"/>
        </pc:sldMkLst>
        <pc:spChg chg="mod">
          <ac:chgData name="Boban Srezovski" userId="d2c5dd452d77a740" providerId="LiveId" clId="{22D466FF-9E35-499E-A936-8746A1DEAA28}" dt="2022-06-16T21:41:36.546" v="184" actId="27636"/>
          <ac:spMkLst>
            <pc:docMk/>
            <pc:sldMk cId="2534037790" sldId="893"/>
            <ac:spMk id="3" creationId="{79676B1B-C814-4E1B-9AC3-E3738FACB113}"/>
          </ac:spMkLst>
        </pc:spChg>
        <pc:picChg chg="add mod">
          <ac:chgData name="Boban Srezovski" userId="d2c5dd452d77a740" providerId="LiveId" clId="{22D466FF-9E35-499E-A936-8746A1DEAA28}" dt="2022-06-16T21:41:39.287" v="186" actId="1076"/>
          <ac:picMkLst>
            <pc:docMk/>
            <pc:sldMk cId="2534037790" sldId="893"/>
            <ac:picMk id="5" creationId="{27680E11-5924-4BAC-BC8C-FCD4443B189F}"/>
          </ac:picMkLst>
        </pc:picChg>
        <pc:picChg chg="del">
          <ac:chgData name="Boban Srezovski" userId="d2c5dd452d77a740" providerId="LiveId" clId="{22D466FF-9E35-499E-A936-8746A1DEAA28}" dt="2022-06-16T21:40:57.600" v="158" actId="478"/>
          <ac:picMkLst>
            <pc:docMk/>
            <pc:sldMk cId="2534037790" sldId="893"/>
            <ac:picMk id="6" creationId="{BCA426F2-DBE0-48BC-9A54-F0578A9CF88F}"/>
          </ac:picMkLst>
        </pc:picChg>
        <pc:picChg chg="add mod">
          <ac:chgData name="Boban Srezovski" userId="d2c5dd452d77a740" providerId="LiveId" clId="{22D466FF-9E35-499E-A936-8746A1DEAA28}" dt="2022-06-16T21:41:55.870" v="189" actId="1076"/>
          <ac:picMkLst>
            <pc:docMk/>
            <pc:sldMk cId="2534037790" sldId="893"/>
            <ac:picMk id="8" creationId="{90884AE2-24DE-4CAE-A59A-446B36257D45}"/>
          </ac:picMkLst>
        </pc:picChg>
      </pc:sldChg>
      <pc:sldChg chg="addSp delSp modSp add mod">
        <pc:chgData name="Boban Srezovski" userId="d2c5dd452d77a740" providerId="LiveId" clId="{22D466FF-9E35-499E-A936-8746A1DEAA28}" dt="2022-06-16T21:42:35.731" v="213" actId="1076"/>
        <pc:sldMkLst>
          <pc:docMk/>
          <pc:sldMk cId="845268440" sldId="894"/>
        </pc:sldMkLst>
        <pc:spChg chg="mod">
          <ac:chgData name="Boban Srezovski" userId="d2c5dd452d77a740" providerId="LiveId" clId="{22D466FF-9E35-499E-A936-8746A1DEAA28}" dt="2022-06-16T21:42:23.710" v="210" actId="242"/>
          <ac:spMkLst>
            <pc:docMk/>
            <pc:sldMk cId="845268440" sldId="894"/>
            <ac:spMk id="3" creationId="{79676B1B-C814-4E1B-9AC3-E3738FACB113}"/>
          </ac:spMkLst>
        </pc:spChg>
        <pc:picChg chg="del">
          <ac:chgData name="Boban Srezovski" userId="d2c5dd452d77a740" providerId="LiveId" clId="{22D466FF-9E35-499E-A936-8746A1DEAA28}" dt="2022-06-16T21:42:07.737" v="193" actId="478"/>
          <ac:picMkLst>
            <pc:docMk/>
            <pc:sldMk cId="845268440" sldId="894"/>
            <ac:picMk id="5" creationId="{27680E11-5924-4BAC-BC8C-FCD4443B189F}"/>
          </ac:picMkLst>
        </pc:picChg>
        <pc:picChg chg="add mod">
          <ac:chgData name="Boban Srezovski" userId="d2c5dd452d77a740" providerId="LiveId" clId="{22D466FF-9E35-499E-A936-8746A1DEAA28}" dt="2022-06-16T21:42:35.731" v="213" actId="1076"/>
          <ac:picMkLst>
            <pc:docMk/>
            <pc:sldMk cId="845268440" sldId="894"/>
            <ac:picMk id="6" creationId="{FAD49063-5BD5-4770-81EC-E50788D70CDC}"/>
          </ac:picMkLst>
        </pc:picChg>
        <pc:picChg chg="del">
          <ac:chgData name="Boban Srezovski" userId="d2c5dd452d77a740" providerId="LiveId" clId="{22D466FF-9E35-499E-A936-8746A1DEAA28}" dt="2022-06-16T21:42:08.070" v="194" actId="478"/>
          <ac:picMkLst>
            <pc:docMk/>
            <pc:sldMk cId="845268440" sldId="894"/>
            <ac:picMk id="8" creationId="{90884AE2-24DE-4CAE-A59A-446B36257D45}"/>
          </ac:picMkLst>
        </pc:picChg>
      </pc:sldChg>
      <pc:sldChg chg="addSp delSp modSp add mod">
        <pc:chgData name="Boban Srezovski" userId="d2c5dd452d77a740" providerId="LiveId" clId="{22D466FF-9E35-499E-A936-8746A1DEAA28}" dt="2022-06-16T21:43:25.654" v="240" actId="1076"/>
        <pc:sldMkLst>
          <pc:docMk/>
          <pc:sldMk cId="928820937" sldId="895"/>
        </pc:sldMkLst>
        <pc:spChg chg="mod">
          <ac:chgData name="Boban Srezovski" userId="d2c5dd452d77a740" providerId="LiveId" clId="{22D466FF-9E35-499E-A936-8746A1DEAA28}" dt="2022-06-16T21:43:04.009" v="233" actId="27636"/>
          <ac:spMkLst>
            <pc:docMk/>
            <pc:sldMk cId="928820937" sldId="895"/>
            <ac:spMk id="3" creationId="{79676B1B-C814-4E1B-9AC3-E3738FACB113}"/>
          </ac:spMkLst>
        </pc:spChg>
        <pc:picChg chg="add mod">
          <ac:chgData name="Boban Srezovski" userId="d2c5dd452d77a740" providerId="LiveId" clId="{22D466FF-9E35-499E-A936-8746A1DEAA28}" dt="2022-06-16T21:43:11.775" v="235" actId="1076"/>
          <ac:picMkLst>
            <pc:docMk/>
            <pc:sldMk cId="928820937" sldId="895"/>
            <ac:picMk id="5" creationId="{6EA758DC-16A2-4F15-90AF-1527DAC5DEB5}"/>
          </ac:picMkLst>
        </pc:picChg>
        <pc:picChg chg="del">
          <ac:chgData name="Boban Srezovski" userId="d2c5dd452d77a740" providerId="LiveId" clId="{22D466FF-9E35-499E-A936-8746A1DEAA28}" dt="2022-06-16T21:42:42.511" v="215" actId="478"/>
          <ac:picMkLst>
            <pc:docMk/>
            <pc:sldMk cId="928820937" sldId="895"/>
            <ac:picMk id="6" creationId="{FAD49063-5BD5-4770-81EC-E50788D70CDC}"/>
          </ac:picMkLst>
        </pc:picChg>
        <pc:picChg chg="add mod">
          <ac:chgData name="Boban Srezovski" userId="d2c5dd452d77a740" providerId="LiveId" clId="{22D466FF-9E35-499E-A936-8746A1DEAA28}" dt="2022-06-16T21:43:25.654" v="240" actId="1076"/>
          <ac:picMkLst>
            <pc:docMk/>
            <pc:sldMk cId="928820937" sldId="895"/>
            <ac:picMk id="8" creationId="{7AF00F3B-338D-4CB2-BD6F-D93A11310E90}"/>
          </ac:picMkLst>
        </pc:picChg>
        <pc:picChg chg="add mod">
          <ac:chgData name="Boban Srezovski" userId="d2c5dd452d77a740" providerId="LiveId" clId="{22D466FF-9E35-499E-A936-8746A1DEAA28}" dt="2022-06-16T21:43:24.231" v="239" actId="1076"/>
          <ac:picMkLst>
            <pc:docMk/>
            <pc:sldMk cId="928820937" sldId="895"/>
            <ac:picMk id="10" creationId="{D2C78F18-CBA0-4010-92B2-E3D12CE53CC5}"/>
          </ac:picMkLst>
        </pc:picChg>
      </pc:sldChg>
      <pc:sldChg chg="delSp modSp add mod">
        <pc:chgData name="Boban Srezovski" userId="d2c5dd452d77a740" providerId="LiveId" clId="{22D466FF-9E35-499E-A936-8746A1DEAA28}" dt="2022-06-16T21:46:33.463" v="288" actId="6549"/>
        <pc:sldMkLst>
          <pc:docMk/>
          <pc:sldMk cId="1957466914" sldId="896"/>
        </pc:sldMkLst>
        <pc:spChg chg="mod">
          <ac:chgData name="Boban Srezovski" userId="d2c5dd452d77a740" providerId="LiveId" clId="{22D466FF-9E35-499E-A936-8746A1DEAA28}" dt="2022-06-16T21:46:33.463" v="288" actId="6549"/>
          <ac:spMkLst>
            <pc:docMk/>
            <pc:sldMk cId="1957466914" sldId="896"/>
            <ac:spMk id="3" creationId="{F748F006-25BC-4ED4-9484-0D62D1D00B06}"/>
          </ac:spMkLst>
        </pc:spChg>
        <pc:picChg chg="del">
          <ac:chgData name="Boban Srezovski" userId="d2c5dd452d77a740" providerId="LiveId" clId="{22D466FF-9E35-499E-A936-8746A1DEAA28}" dt="2022-06-16T21:46:08.392" v="270" actId="478"/>
          <ac:picMkLst>
            <pc:docMk/>
            <pc:sldMk cId="1957466914" sldId="896"/>
            <ac:picMk id="9" creationId="{DF71CC08-120F-4772-A061-52CDFBF155CE}"/>
          </ac:picMkLst>
        </pc:picChg>
      </pc:sldChg>
      <pc:sldChg chg="add del">
        <pc:chgData name="Boban Srezovski" userId="d2c5dd452d77a740" providerId="LiveId" clId="{22D466FF-9E35-499E-A936-8746A1DEAA28}" dt="2022-06-16T21:46:01.612" v="267"/>
        <pc:sldMkLst>
          <pc:docMk/>
          <pc:sldMk cId="2009780674" sldId="896"/>
        </pc:sldMkLst>
      </pc:sldChg>
      <pc:sldChg chg="addSp delSp modSp add mod">
        <pc:chgData name="Boban Srezovski" userId="d2c5dd452d77a740" providerId="LiveId" clId="{22D466FF-9E35-499E-A936-8746A1DEAA28}" dt="2022-06-16T22:10:10.370" v="537" actId="1076"/>
        <pc:sldMkLst>
          <pc:docMk/>
          <pc:sldMk cId="1080087300" sldId="897"/>
        </pc:sldMkLst>
        <pc:spChg chg="mod">
          <ac:chgData name="Boban Srezovski" userId="d2c5dd452d77a740" providerId="LiveId" clId="{22D466FF-9E35-499E-A936-8746A1DEAA28}" dt="2022-06-16T22:10:08.811" v="536" actId="20577"/>
          <ac:spMkLst>
            <pc:docMk/>
            <pc:sldMk cId="1080087300" sldId="897"/>
            <ac:spMk id="3" creationId="{7191CFFF-53FD-4C64-9590-01216DEF2680}"/>
          </ac:spMkLst>
        </pc:spChg>
        <pc:picChg chg="add del mod">
          <ac:chgData name="Boban Srezovski" userId="d2c5dd452d77a740" providerId="LiveId" clId="{22D466FF-9E35-499E-A936-8746A1DEAA28}" dt="2022-06-16T22:09:45.931" v="515" actId="478"/>
          <ac:picMkLst>
            <pc:docMk/>
            <pc:sldMk cId="1080087300" sldId="897"/>
            <ac:picMk id="5" creationId="{2C8E5192-B53C-417C-9C46-360CEEB440B2}"/>
          </ac:picMkLst>
        </pc:picChg>
        <pc:picChg chg="del">
          <ac:chgData name="Boban Srezovski" userId="d2c5dd452d77a740" providerId="LiveId" clId="{22D466FF-9E35-499E-A936-8746A1DEAA28}" dt="2022-06-16T22:08:45.340" v="505" actId="478"/>
          <ac:picMkLst>
            <pc:docMk/>
            <pc:sldMk cId="1080087300" sldId="897"/>
            <ac:picMk id="6" creationId="{690E1E96-F2E2-4C44-B6D7-7F8B9A73D39A}"/>
          </ac:picMkLst>
        </pc:picChg>
        <pc:picChg chg="del">
          <ac:chgData name="Boban Srezovski" userId="d2c5dd452d77a740" providerId="LiveId" clId="{22D466FF-9E35-499E-A936-8746A1DEAA28}" dt="2022-06-16T22:08:45.779" v="506" actId="478"/>
          <ac:picMkLst>
            <pc:docMk/>
            <pc:sldMk cId="1080087300" sldId="897"/>
            <ac:picMk id="8" creationId="{78359F24-F3DB-4984-9195-9BD40EE5D336}"/>
          </ac:picMkLst>
        </pc:picChg>
        <pc:picChg chg="add del mod modCrop">
          <ac:chgData name="Boban Srezovski" userId="d2c5dd452d77a740" providerId="LiveId" clId="{22D466FF-9E35-499E-A936-8746A1DEAA28}" dt="2022-06-16T22:09:45.435" v="514" actId="478"/>
          <ac:picMkLst>
            <pc:docMk/>
            <pc:sldMk cId="1080087300" sldId="897"/>
            <ac:picMk id="9" creationId="{E792D508-4826-43A3-9953-5301BDC10980}"/>
          </ac:picMkLst>
        </pc:picChg>
        <pc:picChg chg="add mod">
          <ac:chgData name="Boban Srezovski" userId="d2c5dd452d77a740" providerId="LiveId" clId="{22D466FF-9E35-499E-A936-8746A1DEAA28}" dt="2022-06-16T22:10:10.370" v="537" actId="1076"/>
          <ac:picMkLst>
            <pc:docMk/>
            <pc:sldMk cId="1080087300" sldId="897"/>
            <ac:picMk id="11" creationId="{41B43BE7-22FB-426A-843D-40D4CBB9C7D8}"/>
          </ac:picMkLst>
        </pc:picChg>
      </pc:sldChg>
      <pc:sldChg chg="addSp delSp modSp add mod">
        <pc:chgData name="Boban Srezovski" userId="d2c5dd452d77a740" providerId="LiveId" clId="{22D466FF-9E35-499E-A936-8746A1DEAA28}" dt="2022-06-16T22:16:17.200" v="672" actId="1076"/>
        <pc:sldMkLst>
          <pc:docMk/>
          <pc:sldMk cId="4212783841" sldId="898"/>
        </pc:sldMkLst>
        <pc:spChg chg="mod">
          <ac:chgData name="Boban Srezovski" userId="d2c5dd452d77a740" providerId="LiveId" clId="{22D466FF-9E35-499E-A936-8746A1DEAA28}" dt="2022-06-16T22:16:05.579" v="669" actId="20577"/>
          <ac:spMkLst>
            <pc:docMk/>
            <pc:sldMk cId="4212783841" sldId="898"/>
            <ac:spMk id="3" creationId="{7191CFFF-53FD-4C64-9590-01216DEF2680}"/>
          </ac:spMkLst>
        </pc:spChg>
        <pc:picChg chg="add mod">
          <ac:chgData name="Boban Srezovski" userId="d2c5dd452d77a740" providerId="LiveId" clId="{22D466FF-9E35-499E-A936-8746A1DEAA28}" dt="2022-06-16T22:16:07.114" v="670" actId="1076"/>
          <ac:picMkLst>
            <pc:docMk/>
            <pc:sldMk cId="4212783841" sldId="898"/>
            <ac:picMk id="5" creationId="{7BC2F69E-03EE-4966-A444-DC373E16A53B}"/>
          </ac:picMkLst>
        </pc:picChg>
        <pc:picChg chg="del">
          <ac:chgData name="Boban Srezovski" userId="d2c5dd452d77a740" providerId="LiveId" clId="{22D466FF-9E35-499E-A936-8746A1DEAA28}" dt="2022-06-16T22:15:37.130" v="652" actId="478"/>
          <ac:picMkLst>
            <pc:docMk/>
            <pc:sldMk cId="4212783841" sldId="898"/>
            <ac:picMk id="6" creationId="{D0977628-FB69-474D-9B7A-7EAB4DC62994}"/>
          </ac:picMkLst>
        </pc:picChg>
        <pc:picChg chg="del">
          <ac:chgData name="Boban Srezovski" userId="d2c5dd452d77a740" providerId="LiveId" clId="{22D466FF-9E35-499E-A936-8746A1DEAA28}" dt="2022-06-16T22:15:36.619" v="651" actId="478"/>
          <ac:picMkLst>
            <pc:docMk/>
            <pc:sldMk cId="4212783841" sldId="898"/>
            <ac:picMk id="8" creationId="{5E4343A1-FB35-48FD-84E1-008C75F2254D}"/>
          </ac:picMkLst>
        </pc:picChg>
        <pc:picChg chg="add mod">
          <ac:chgData name="Boban Srezovski" userId="d2c5dd452d77a740" providerId="LiveId" clId="{22D466FF-9E35-499E-A936-8746A1DEAA28}" dt="2022-06-16T22:16:17.200" v="672" actId="1076"/>
          <ac:picMkLst>
            <pc:docMk/>
            <pc:sldMk cId="4212783841" sldId="898"/>
            <ac:picMk id="9" creationId="{2D60D552-DC24-42DE-9A3A-CE58BA9A5E69}"/>
          </ac:picMkLst>
        </pc:picChg>
        <pc:picChg chg="del">
          <ac:chgData name="Boban Srezovski" userId="d2c5dd452d77a740" providerId="LiveId" clId="{22D466FF-9E35-499E-A936-8746A1DEAA28}" dt="2022-06-16T22:15:37.715" v="653" actId="478"/>
          <ac:picMkLst>
            <pc:docMk/>
            <pc:sldMk cId="4212783841" sldId="898"/>
            <ac:picMk id="10" creationId="{1D2322A8-57A5-47CF-A0C3-88BE49433F1D}"/>
          </ac:picMkLst>
        </pc:picChg>
        <pc:picChg chg="del">
          <ac:chgData name="Boban Srezovski" userId="d2c5dd452d77a740" providerId="LiveId" clId="{22D466FF-9E35-499E-A936-8746A1DEAA28}" dt="2022-06-16T22:15:38.514" v="654" actId="478"/>
          <ac:picMkLst>
            <pc:docMk/>
            <pc:sldMk cId="4212783841" sldId="898"/>
            <ac:picMk id="12" creationId="{FADD08BE-36A5-4BAB-987E-19E787A0BD0E}"/>
          </ac:picMkLst>
        </pc:picChg>
      </pc:sldChg>
      <pc:sldChg chg="delSp modSp add mod">
        <pc:chgData name="Boban Srezovski" userId="d2c5dd452d77a740" providerId="LiveId" clId="{22D466FF-9E35-499E-A936-8746A1DEAA28}" dt="2022-06-16T22:21:49.764" v="847" actId="6549"/>
        <pc:sldMkLst>
          <pc:docMk/>
          <pc:sldMk cId="482455018" sldId="899"/>
        </pc:sldMkLst>
        <pc:spChg chg="mod">
          <ac:chgData name="Boban Srezovski" userId="d2c5dd452d77a740" providerId="LiveId" clId="{22D466FF-9E35-499E-A936-8746A1DEAA28}" dt="2022-06-16T22:21:49.764" v="847" actId="6549"/>
          <ac:spMkLst>
            <pc:docMk/>
            <pc:sldMk cId="482455018" sldId="899"/>
            <ac:spMk id="3" creationId="{7191CFFF-53FD-4C64-9590-01216DEF2680}"/>
          </ac:spMkLst>
        </pc:spChg>
        <pc:picChg chg="del">
          <ac:chgData name="Boban Srezovski" userId="d2c5dd452d77a740" providerId="LiveId" clId="{22D466FF-9E35-499E-A936-8746A1DEAA28}" dt="2022-06-16T22:21:32.106" v="830" actId="478"/>
          <ac:picMkLst>
            <pc:docMk/>
            <pc:sldMk cId="482455018" sldId="899"/>
            <ac:picMk id="5" creationId="{8FDC3270-82E4-42D0-A939-4E4C730C8D4A}"/>
          </ac:picMkLst>
        </pc:picChg>
      </pc:sldChg>
      <pc:sldChg chg="addSp delSp modSp add mod">
        <pc:chgData name="Boban Srezovski" userId="d2c5dd452d77a740" providerId="LiveId" clId="{22D466FF-9E35-499E-A936-8746A1DEAA28}" dt="2022-06-16T22:31:21.864" v="1046" actId="1076"/>
        <pc:sldMkLst>
          <pc:docMk/>
          <pc:sldMk cId="2162378854" sldId="900"/>
        </pc:sldMkLst>
        <pc:spChg chg="mod">
          <ac:chgData name="Boban Srezovski" userId="d2c5dd452d77a740" providerId="LiveId" clId="{22D466FF-9E35-499E-A936-8746A1DEAA28}" dt="2022-06-16T22:31:20.367" v="1045" actId="27636"/>
          <ac:spMkLst>
            <pc:docMk/>
            <pc:sldMk cId="2162378854" sldId="900"/>
            <ac:spMk id="4" creationId="{38C582EF-96E4-4B7B-B385-B401DA8C0820}"/>
          </ac:spMkLst>
        </pc:spChg>
        <pc:picChg chg="del">
          <ac:chgData name="Boban Srezovski" userId="d2c5dd452d77a740" providerId="LiveId" clId="{22D466FF-9E35-499E-A936-8746A1DEAA28}" dt="2022-06-16T22:30:48.298" v="1020" actId="478"/>
          <ac:picMkLst>
            <pc:docMk/>
            <pc:sldMk cId="2162378854" sldId="900"/>
            <ac:picMk id="5" creationId="{1E2BE287-328E-4A4B-8DE4-AF6D6AEA9D75}"/>
          </ac:picMkLst>
        </pc:picChg>
        <pc:picChg chg="add mod">
          <ac:chgData name="Boban Srezovski" userId="d2c5dd452d77a740" providerId="LiveId" clId="{22D466FF-9E35-499E-A936-8746A1DEAA28}" dt="2022-06-16T22:31:21.864" v="1046" actId="1076"/>
          <ac:picMkLst>
            <pc:docMk/>
            <pc:sldMk cId="2162378854" sldId="900"/>
            <ac:picMk id="6" creationId="{548F5E9C-17BF-4F25-8000-58D1DE6CF486}"/>
          </ac:picMkLst>
        </pc:picChg>
      </pc:sldChg>
      <pc:sldChg chg="add del">
        <pc:chgData name="Boban Srezovski" userId="d2c5dd452d77a740" providerId="LiveId" clId="{22D466FF-9E35-499E-A936-8746A1DEAA28}" dt="2022-06-16T22:30:31.441" v="1009"/>
        <pc:sldMkLst>
          <pc:docMk/>
          <pc:sldMk cId="3478998812" sldId="900"/>
        </pc:sldMkLst>
      </pc:sldChg>
      <pc:sldChg chg="addSp delSp modSp add mod">
        <pc:chgData name="Boban Srezovski" userId="d2c5dd452d77a740" providerId="LiveId" clId="{22D466FF-9E35-499E-A936-8746A1DEAA28}" dt="2022-06-16T22:35:36.127" v="1088" actId="1076"/>
        <pc:sldMkLst>
          <pc:docMk/>
          <pc:sldMk cId="291550045" sldId="901"/>
        </pc:sldMkLst>
        <pc:spChg chg="mod">
          <ac:chgData name="Boban Srezovski" userId="d2c5dd452d77a740" providerId="LiveId" clId="{22D466FF-9E35-499E-A936-8746A1DEAA28}" dt="2022-06-16T22:35:31.847" v="1087" actId="14100"/>
          <ac:spMkLst>
            <pc:docMk/>
            <pc:sldMk cId="291550045" sldId="901"/>
            <ac:spMk id="4" creationId="{38C582EF-96E4-4B7B-B385-B401DA8C0820}"/>
          </ac:spMkLst>
        </pc:spChg>
        <pc:picChg chg="add del">
          <ac:chgData name="Boban Srezovski" userId="d2c5dd452d77a740" providerId="LiveId" clId="{22D466FF-9E35-499E-A936-8746A1DEAA28}" dt="2022-06-16T22:35:18.904" v="1081" actId="478"/>
          <ac:picMkLst>
            <pc:docMk/>
            <pc:sldMk cId="291550045" sldId="901"/>
            <ac:picMk id="5" creationId="{BD293962-775E-4BA5-9888-BC61C285CDDA}"/>
          </ac:picMkLst>
        </pc:picChg>
        <pc:picChg chg="del">
          <ac:chgData name="Boban Srezovski" userId="d2c5dd452d77a740" providerId="LiveId" clId="{22D466FF-9E35-499E-A936-8746A1DEAA28}" dt="2022-06-16T22:34:24.609" v="1048" actId="478"/>
          <ac:picMkLst>
            <pc:docMk/>
            <pc:sldMk cId="291550045" sldId="901"/>
            <ac:picMk id="6" creationId="{548F5E9C-17BF-4F25-8000-58D1DE6CF486}"/>
          </ac:picMkLst>
        </pc:picChg>
        <pc:picChg chg="add del mod">
          <ac:chgData name="Boban Srezovski" userId="d2c5dd452d77a740" providerId="LiveId" clId="{22D466FF-9E35-499E-A936-8746A1DEAA28}" dt="2022-06-16T22:35:19.424" v="1082" actId="478"/>
          <ac:picMkLst>
            <pc:docMk/>
            <pc:sldMk cId="291550045" sldId="901"/>
            <ac:picMk id="8" creationId="{C6D00F96-653C-4D16-8F78-04EC5FFBCDB0}"/>
          </ac:picMkLst>
        </pc:picChg>
        <pc:picChg chg="add mod">
          <ac:chgData name="Boban Srezovski" userId="d2c5dd452d77a740" providerId="LiveId" clId="{22D466FF-9E35-499E-A936-8746A1DEAA28}" dt="2022-06-16T22:35:21.271" v="1084" actId="1076"/>
          <ac:picMkLst>
            <pc:docMk/>
            <pc:sldMk cId="291550045" sldId="901"/>
            <ac:picMk id="10" creationId="{B172CA72-1624-4D25-9094-8FC72C1808F5}"/>
          </ac:picMkLst>
        </pc:picChg>
        <pc:picChg chg="add mod">
          <ac:chgData name="Boban Srezovski" userId="d2c5dd452d77a740" providerId="LiveId" clId="{22D466FF-9E35-499E-A936-8746A1DEAA28}" dt="2022-06-16T22:35:36.127" v="1088" actId="1076"/>
          <ac:picMkLst>
            <pc:docMk/>
            <pc:sldMk cId="291550045" sldId="901"/>
            <ac:picMk id="12" creationId="{05749F53-DF01-4F2B-94CE-345EBBD764FA}"/>
          </ac:picMkLst>
        </pc:picChg>
      </pc:sldChg>
      <pc:sldChg chg="addSp delSp modSp add mod">
        <pc:chgData name="Boban Srezovski" userId="d2c5dd452d77a740" providerId="LiveId" clId="{22D466FF-9E35-499E-A936-8746A1DEAA28}" dt="2022-06-16T22:43:12.118" v="1168" actId="1076"/>
        <pc:sldMkLst>
          <pc:docMk/>
          <pc:sldMk cId="397133657" sldId="902"/>
        </pc:sldMkLst>
        <pc:spChg chg="mod">
          <ac:chgData name="Boban Srezovski" userId="d2c5dd452d77a740" providerId="LiveId" clId="{22D466FF-9E35-499E-A936-8746A1DEAA28}" dt="2022-06-16T22:43:07.143" v="1166" actId="20577"/>
          <ac:spMkLst>
            <pc:docMk/>
            <pc:sldMk cId="397133657" sldId="902"/>
            <ac:spMk id="3" creationId="{99F681F9-0402-4D06-9BEF-D93BDD88C9FF}"/>
          </ac:spMkLst>
        </pc:spChg>
        <pc:picChg chg="del">
          <ac:chgData name="Boban Srezovski" userId="d2c5dd452d77a740" providerId="LiveId" clId="{22D466FF-9E35-499E-A936-8746A1DEAA28}" dt="2022-06-16T22:39:21.720" v="1108" actId="478"/>
          <ac:picMkLst>
            <pc:docMk/>
            <pc:sldMk cId="397133657" sldId="902"/>
            <ac:picMk id="5" creationId="{281CF9B8-0D02-40C6-9758-57946B22841B}"/>
          </ac:picMkLst>
        </pc:picChg>
        <pc:picChg chg="add del mod">
          <ac:chgData name="Boban Srezovski" userId="d2c5dd452d77a740" providerId="LiveId" clId="{22D466FF-9E35-499E-A936-8746A1DEAA28}" dt="2022-06-16T22:42:29.619" v="1153" actId="478"/>
          <ac:picMkLst>
            <pc:docMk/>
            <pc:sldMk cId="397133657" sldId="902"/>
            <ac:picMk id="6" creationId="{93D0357F-20B5-440E-8DAD-607FC0E3E4A2}"/>
          </ac:picMkLst>
        </pc:picChg>
        <pc:picChg chg="add mod">
          <ac:chgData name="Boban Srezovski" userId="d2c5dd452d77a740" providerId="LiveId" clId="{22D466FF-9E35-499E-A936-8746A1DEAA28}" dt="2022-06-16T22:43:12.118" v="1168" actId="1076"/>
          <ac:picMkLst>
            <pc:docMk/>
            <pc:sldMk cId="397133657" sldId="902"/>
            <ac:picMk id="8" creationId="{77C28810-4741-4F61-97BC-76AF62BE42C3}"/>
          </ac:picMkLst>
        </pc:picChg>
        <pc:picChg chg="add mod">
          <ac:chgData name="Boban Srezovski" userId="d2c5dd452d77a740" providerId="LiveId" clId="{22D466FF-9E35-499E-A936-8746A1DEAA28}" dt="2022-06-16T22:43:08.958" v="1167" actId="1076"/>
          <ac:picMkLst>
            <pc:docMk/>
            <pc:sldMk cId="397133657" sldId="902"/>
            <ac:picMk id="10" creationId="{D7DD2C6B-D3BA-474D-A6A7-81513F594ED1}"/>
          </ac:picMkLst>
        </pc:picChg>
      </pc:sldChg>
      <pc:sldChg chg="delSp modSp add mod">
        <pc:chgData name="Boban Srezovski" userId="d2c5dd452d77a740" providerId="LiveId" clId="{22D466FF-9E35-499E-A936-8746A1DEAA28}" dt="2022-06-16T22:43:30.889" v="1184" actId="6549"/>
        <pc:sldMkLst>
          <pc:docMk/>
          <pc:sldMk cId="3431278296" sldId="903"/>
        </pc:sldMkLst>
        <pc:spChg chg="mod">
          <ac:chgData name="Boban Srezovski" userId="d2c5dd452d77a740" providerId="LiveId" clId="{22D466FF-9E35-499E-A936-8746A1DEAA28}" dt="2022-06-16T22:43:30.889" v="1184" actId="6549"/>
          <ac:spMkLst>
            <pc:docMk/>
            <pc:sldMk cId="3431278296" sldId="903"/>
            <ac:spMk id="3" creationId="{99F681F9-0402-4D06-9BEF-D93BDD88C9FF}"/>
          </ac:spMkLst>
        </pc:spChg>
        <pc:picChg chg="del">
          <ac:chgData name="Boban Srezovski" userId="d2c5dd452d77a740" providerId="LiveId" clId="{22D466FF-9E35-499E-A936-8746A1DEAA28}" dt="2022-06-16T22:43:18.706" v="1170" actId="478"/>
          <ac:picMkLst>
            <pc:docMk/>
            <pc:sldMk cId="3431278296" sldId="903"/>
            <ac:picMk id="8" creationId="{77C28810-4741-4F61-97BC-76AF62BE42C3}"/>
          </ac:picMkLst>
        </pc:picChg>
        <pc:picChg chg="del">
          <ac:chgData name="Boban Srezovski" userId="d2c5dd452d77a740" providerId="LiveId" clId="{22D466FF-9E35-499E-A936-8746A1DEAA28}" dt="2022-06-16T22:43:19.023" v="1171" actId="478"/>
          <ac:picMkLst>
            <pc:docMk/>
            <pc:sldMk cId="3431278296" sldId="903"/>
            <ac:picMk id="10" creationId="{D7DD2C6B-D3BA-474D-A6A7-81513F594ED1}"/>
          </ac:picMkLst>
        </pc:picChg>
      </pc:sldChg>
      <pc:sldChg chg="addSp modSp add mod">
        <pc:chgData name="Boban Srezovski" userId="d2c5dd452d77a740" providerId="LiveId" clId="{22D466FF-9E35-499E-A936-8746A1DEAA28}" dt="2022-06-16T22:45:54.399" v="1267" actId="14100"/>
        <pc:sldMkLst>
          <pc:docMk/>
          <pc:sldMk cId="575753696" sldId="904"/>
        </pc:sldMkLst>
        <pc:spChg chg="add mod">
          <ac:chgData name="Boban Srezovski" userId="d2c5dd452d77a740" providerId="LiveId" clId="{22D466FF-9E35-499E-A936-8746A1DEAA28}" dt="2022-06-16T22:45:54.399" v="1267" actId="14100"/>
          <ac:spMkLst>
            <pc:docMk/>
            <pc:sldMk cId="575753696" sldId="904"/>
            <ac:spMk id="5" creationId="{54314162-6BD3-4254-ADAC-71647C2291F4}"/>
          </ac:spMkLst>
        </pc:spChg>
      </pc:sldChg>
      <pc:sldChg chg="add del">
        <pc:chgData name="Boban Srezovski" userId="d2c5dd452d77a740" providerId="LiveId" clId="{22D466FF-9E35-499E-A936-8746A1DEAA28}" dt="2022-06-16T22:45:21.189" v="1218"/>
        <pc:sldMkLst>
          <pc:docMk/>
          <pc:sldMk cId="4035014970" sldId="904"/>
        </pc:sldMkLst>
      </pc:sldChg>
      <pc:sldChg chg="addSp delSp modSp add mod">
        <pc:chgData name="Boban Srezovski" userId="d2c5dd452d77a740" providerId="LiveId" clId="{22D466FF-9E35-499E-A936-8746A1DEAA28}" dt="2022-06-16T22:46:45.494" v="1296" actId="1076"/>
        <pc:sldMkLst>
          <pc:docMk/>
          <pc:sldMk cId="3077149182" sldId="905"/>
        </pc:sldMkLst>
        <pc:spChg chg="mod">
          <ac:chgData name="Boban Srezovski" userId="d2c5dd452d77a740" providerId="LiveId" clId="{22D466FF-9E35-499E-A936-8746A1DEAA28}" dt="2022-06-16T22:46:41.646" v="1295" actId="6549"/>
          <ac:spMkLst>
            <pc:docMk/>
            <pc:sldMk cId="3077149182" sldId="905"/>
            <ac:spMk id="3" creationId="{99F681F9-0402-4D06-9BEF-D93BDD88C9FF}"/>
          </ac:spMkLst>
        </pc:spChg>
        <pc:spChg chg="del">
          <ac:chgData name="Boban Srezovski" userId="d2c5dd452d77a740" providerId="LiveId" clId="{22D466FF-9E35-499E-A936-8746A1DEAA28}" dt="2022-06-16T22:46:40.392" v="1294" actId="478"/>
          <ac:spMkLst>
            <pc:docMk/>
            <pc:sldMk cId="3077149182" sldId="905"/>
            <ac:spMk id="5" creationId="{54314162-6BD3-4254-ADAC-71647C2291F4}"/>
          </ac:spMkLst>
        </pc:spChg>
        <pc:picChg chg="add mod">
          <ac:chgData name="Boban Srezovski" userId="d2c5dd452d77a740" providerId="LiveId" clId="{22D466FF-9E35-499E-A936-8746A1DEAA28}" dt="2022-06-16T22:46:45.494" v="1296" actId="1076"/>
          <ac:picMkLst>
            <pc:docMk/>
            <pc:sldMk cId="3077149182" sldId="905"/>
            <ac:picMk id="6" creationId="{479F0379-7DBF-43A4-8CCC-5EBD4E5BFB68}"/>
          </ac:picMkLst>
        </pc:picChg>
      </pc:sldChg>
      <pc:sldChg chg="addSp delSp modSp add mod">
        <pc:chgData name="Boban Srezovski" userId="d2c5dd452d77a740" providerId="LiveId" clId="{22D466FF-9E35-499E-A936-8746A1DEAA28}" dt="2022-06-16T23:49:13.885" v="1703" actId="1076"/>
        <pc:sldMkLst>
          <pc:docMk/>
          <pc:sldMk cId="3980473529" sldId="906"/>
        </pc:sldMkLst>
        <pc:spChg chg="mod">
          <ac:chgData name="Boban Srezovski" userId="d2c5dd452d77a740" providerId="LiveId" clId="{22D466FF-9E35-499E-A936-8746A1DEAA28}" dt="2022-06-16T23:49:12.798" v="1702" actId="20577"/>
          <ac:spMkLst>
            <pc:docMk/>
            <pc:sldMk cId="3980473529" sldId="906"/>
            <ac:spMk id="3" creationId="{552E5C53-782F-4C3A-9CF6-2C21BA863637}"/>
          </ac:spMkLst>
        </pc:spChg>
        <pc:picChg chg="add mod">
          <ac:chgData name="Boban Srezovski" userId="d2c5dd452d77a740" providerId="LiveId" clId="{22D466FF-9E35-499E-A936-8746A1DEAA28}" dt="2022-06-16T23:49:13.885" v="1703" actId="1076"/>
          <ac:picMkLst>
            <pc:docMk/>
            <pc:sldMk cId="3980473529" sldId="906"/>
            <ac:picMk id="5" creationId="{B593E638-5D7C-4F88-8197-13309A9A273C}"/>
          </ac:picMkLst>
        </pc:picChg>
        <pc:picChg chg="del">
          <ac:chgData name="Boban Srezovski" userId="d2c5dd452d77a740" providerId="LiveId" clId="{22D466FF-9E35-499E-A936-8746A1DEAA28}" dt="2022-06-16T23:48:46.276" v="1683" actId="478"/>
          <ac:picMkLst>
            <pc:docMk/>
            <pc:sldMk cId="3980473529" sldId="906"/>
            <ac:picMk id="8" creationId="{44DBB27D-76C1-432B-B505-ED1F0D20B81B}"/>
          </ac:picMkLst>
        </pc:picChg>
        <pc:picChg chg="del">
          <ac:chgData name="Boban Srezovski" userId="d2c5dd452d77a740" providerId="LiveId" clId="{22D466FF-9E35-499E-A936-8746A1DEAA28}" dt="2022-06-16T23:48:57.765" v="1688" actId="478"/>
          <ac:picMkLst>
            <pc:docMk/>
            <pc:sldMk cId="3980473529" sldId="906"/>
            <ac:picMk id="10" creationId="{C3B7076C-853A-47B8-809C-6A78283F908A}"/>
          </ac:picMkLst>
        </pc:picChg>
      </pc:sldChg>
      <pc:sldChg chg="addSp delSp modSp add mod">
        <pc:chgData name="Boban Srezovski" userId="d2c5dd452d77a740" providerId="LiveId" clId="{22D466FF-9E35-499E-A936-8746A1DEAA28}" dt="2022-06-16T23:50:50.134" v="1744" actId="6549"/>
        <pc:sldMkLst>
          <pc:docMk/>
          <pc:sldMk cId="2505290809" sldId="907"/>
        </pc:sldMkLst>
        <pc:spChg chg="mod">
          <ac:chgData name="Boban Srezovski" userId="d2c5dd452d77a740" providerId="LiveId" clId="{22D466FF-9E35-499E-A936-8746A1DEAA28}" dt="2022-06-16T23:50:50.134" v="1744" actId="6549"/>
          <ac:spMkLst>
            <pc:docMk/>
            <pc:sldMk cId="2505290809" sldId="907"/>
            <ac:spMk id="3" creationId="{052A4E05-499D-46CB-96F6-F0F50D1C4420}"/>
          </ac:spMkLst>
        </pc:spChg>
        <pc:picChg chg="del">
          <ac:chgData name="Boban Srezovski" userId="d2c5dd452d77a740" providerId="LiveId" clId="{22D466FF-9E35-499E-A936-8746A1DEAA28}" dt="2022-06-16T23:50:14.087" v="1728" actId="478"/>
          <ac:picMkLst>
            <pc:docMk/>
            <pc:sldMk cId="2505290809" sldId="907"/>
            <ac:picMk id="5" creationId="{0142FA37-44C0-4B6D-8AFD-4CF3B6132E63}"/>
          </ac:picMkLst>
        </pc:picChg>
        <pc:picChg chg="add del mod">
          <ac:chgData name="Boban Srezovski" userId="d2c5dd452d77a740" providerId="LiveId" clId="{22D466FF-9E35-499E-A936-8746A1DEAA28}" dt="2022-06-16T23:50:38.901" v="1734" actId="478"/>
          <ac:picMkLst>
            <pc:docMk/>
            <pc:sldMk cId="2505290809" sldId="907"/>
            <ac:picMk id="6" creationId="{ACE6FB43-C9FE-4AFF-8AE2-66EDD3106CF9}"/>
          </ac:picMkLst>
        </pc:picChg>
        <pc:picChg chg="add del mod">
          <ac:chgData name="Boban Srezovski" userId="d2c5dd452d77a740" providerId="LiveId" clId="{22D466FF-9E35-499E-A936-8746A1DEAA28}" dt="2022-06-16T23:50:38.638" v="1733" actId="478"/>
          <ac:picMkLst>
            <pc:docMk/>
            <pc:sldMk cId="2505290809" sldId="907"/>
            <ac:picMk id="8" creationId="{B746DB8E-3E04-4E04-9F47-25AE950829AF}"/>
          </ac:picMkLst>
        </pc:picChg>
        <pc:picChg chg="add mod">
          <ac:chgData name="Boban Srezovski" userId="d2c5dd452d77a740" providerId="LiveId" clId="{22D466FF-9E35-499E-A936-8746A1DEAA28}" dt="2022-06-16T23:50:45.725" v="1737" actId="1076"/>
          <ac:picMkLst>
            <pc:docMk/>
            <pc:sldMk cId="2505290809" sldId="907"/>
            <ac:picMk id="10" creationId="{DD1BAA32-24BA-44AC-8E4C-FD96DB7ED30F}"/>
          </ac:picMkLst>
        </pc:picChg>
      </pc:sldChg>
      <pc:sldChg chg="add del">
        <pc:chgData name="Boban Srezovski" userId="d2c5dd452d77a740" providerId="LiveId" clId="{22D466FF-9E35-499E-A936-8746A1DEAA28}" dt="2022-06-16T23:50:04.280" v="1725"/>
        <pc:sldMkLst>
          <pc:docMk/>
          <pc:sldMk cId="2754150444" sldId="907"/>
        </pc:sldMkLst>
      </pc:sldChg>
      <pc:sldChg chg="delSp modSp add mod">
        <pc:chgData name="Boban Srezovski" userId="d2c5dd452d77a740" providerId="LiveId" clId="{22D466FF-9E35-499E-A936-8746A1DEAA28}" dt="2022-06-16T23:51:45.606" v="1801" actId="27636"/>
        <pc:sldMkLst>
          <pc:docMk/>
          <pc:sldMk cId="3387214390" sldId="908"/>
        </pc:sldMkLst>
        <pc:spChg chg="mod">
          <ac:chgData name="Boban Srezovski" userId="d2c5dd452d77a740" providerId="LiveId" clId="{22D466FF-9E35-499E-A936-8746A1DEAA28}" dt="2022-06-16T23:51:45.606" v="1801" actId="27636"/>
          <ac:spMkLst>
            <pc:docMk/>
            <pc:sldMk cId="3387214390" sldId="908"/>
            <ac:spMk id="3" creationId="{052A4E05-499D-46CB-96F6-F0F50D1C4420}"/>
          </ac:spMkLst>
        </pc:spChg>
        <pc:picChg chg="del mod">
          <ac:chgData name="Boban Srezovski" userId="d2c5dd452d77a740" providerId="LiveId" clId="{22D466FF-9E35-499E-A936-8746A1DEAA28}" dt="2022-06-16T23:51:06.726" v="1747" actId="478"/>
          <ac:picMkLst>
            <pc:docMk/>
            <pc:sldMk cId="3387214390" sldId="908"/>
            <ac:picMk id="10" creationId="{DD1BAA32-24BA-44AC-8E4C-FD96DB7ED30F}"/>
          </ac:picMkLst>
        </pc:picChg>
      </pc:sldChg>
      <pc:sldChg chg="modSp add mod">
        <pc:chgData name="Boban Srezovski" userId="d2c5dd452d77a740" providerId="LiveId" clId="{22D466FF-9E35-499E-A936-8746A1DEAA28}" dt="2022-06-16T23:52:34.188" v="1843" actId="403"/>
        <pc:sldMkLst>
          <pc:docMk/>
          <pc:sldMk cId="1918431513" sldId="909"/>
        </pc:sldMkLst>
        <pc:spChg chg="mod">
          <ac:chgData name="Boban Srezovski" userId="d2c5dd452d77a740" providerId="LiveId" clId="{22D466FF-9E35-499E-A936-8746A1DEAA28}" dt="2022-06-16T23:52:34.188" v="1843" actId="403"/>
          <ac:spMkLst>
            <pc:docMk/>
            <pc:sldMk cId="1918431513" sldId="909"/>
            <ac:spMk id="3" creationId="{052A4E05-499D-46CB-96F6-F0F50D1C4420}"/>
          </ac:spMkLst>
        </pc:spChg>
      </pc:sldChg>
      <pc:sldChg chg="add del">
        <pc:chgData name="Boban Srezovski" userId="d2c5dd452d77a740" providerId="LiveId" clId="{22D466FF-9E35-499E-A936-8746A1DEAA28}" dt="2022-06-17T00:08:09.482" v="2148"/>
        <pc:sldMkLst>
          <pc:docMk/>
          <pc:sldMk cId="2291293161" sldId="910"/>
        </pc:sldMkLst>
      </pc:sldChg>
      <pc:sldChg chg="add del">
        <pc:chgData name="Boban Srezovski" userId="d2c5dd452d77a740" providerId="LiveId" clId="{22D466FF-9E35-499E-A936-8746A1DEAA28}" dt="2022-06-17T00:08:04.358" v="2146"/>
        <pc:sldMkLst>
          <pc:docMk/>
          <pc:sldMk cId="3364308539" sldId="910"/>
        </pc:sldMkLst>
      </pc:sldChg>
      <pc:sldChg chg="delSp modSp add mod">
        <pc:chgData name="Boban Srezovski" userId="d2c5dd452d77a740" providerId="LiveId" clId="{22D466FF-9E35-499E-A936-8746A1DEAA28}" dt="2022-06-17T00:08:48.921" v="2180" actId="403"/>
        <pc:sldMkLst>
          <pc:docMk/>
          <pc:sldMk cId="3455704398" sldId="910"/>
        </pc:sldMkLst>
        <pc:spChg chg="mod">
          <ac:chgData name="Boban Srezovski" userId="d2c5dd452d77a740" providerId="LiveId" clId="{22D466FF-9E35-499E-A936-8746A1DEAA28}" dt="2022-06-17T00:08:48.921" v="2180" actId="403"/>
          <ac:spMkLst>
            <pc:docMk/>
            <pc:sldMk cId="3455704398" sldId="910"/>
            <ac:spMk id="3" creationId="{5340C19A-9C1D-4D2A-AD41-1593A6FA000D}"/>
          </ac:spMkLst>
        </pc:spChg>
        <pc:picChg chg="del">
          <ac:chgData name="Boban Srezovski" userId="d2c5dd452d77a740" providerId="LiveId" clId="{22D466FF-9E35-499E-A936-8746A1DEAA28}" dt="2022-06-17T00:08:18.045" v="2152" actId="478"/>
          <ac:picMkLst>
            <pc:docMk/>
            <pc:sldMk cId="3455704398" sldId="910"/>
            <ac:picMk id="9" creationId="{9A57F46B-4CDF-4C47-A09A-6004B0DACE5D}"/>
          </ac:picMkLst>
        </pc:picChg>
      </pc:sldChg>
      <pc:sldChg chg="delSp modSp add mod">
        <pc:chgData name="Boban Srezovski" userId="d2c5dd452d77a740" providerId="LiveId" clId="{22D466FF-9E35-499E-A936-8746A1DEAA28}" dt="2022-06-17T00:12:16.179" v="2251" actId="6549"/>
        <pc:sldMkLst>
          <pc:docMk/>
          <pc:sldMk cId="61789683" sldId="911"/>
        </pc:sldMkLst>
        <pc:spChg chg="mod">
          <ac:chgData name="Boban Srezovski" userId="d2c5dd452d77a740" providerId="LiveId" clId="{22D466FF-9E35-499E-A936-8746A1DEAA28}" dt="2022-06-17T00:12:16.179" v="2251" actId="6549"/>
          <ac:spMkLst>
            <pc:docMk/>
            <pc:sldMk cId="61789683" sldId="911"/>
            <ac:spMk id="3" creationId="{0ED8144D-493B-49F0-9057-D85A13EF0550}"/>
          </ac:spMkLst>
        </pc:spChg>
        <pc:picChg chg="del">
          <ac:chgData name="Boban Srezovski" userId="d2c5dd452d77a740" providerId="LiveId" clId="{22D466FF-9E35-499E-A936-8746A1DEAA28}" dt="2022-06-17T00:11:43.581" v="2216" actId="478"/>
          <ac:picMkLst>
            <pc:docMk/>
            <pc:sldMk cId="61789683" sldId="911"/>
            <ac:picMk id="9" creationId="{09BE36FD-D72A-424E-B2F1-6B8C1C878BF8}"/>
          </ac:picMkLst>
        </pc:picChg>
      </pc:sldChg>
      <pc:sldChg chg="addSp modSp new mod">
        <pc:chgData name="Boban Srezovski" userId="d2c5dd452d77a740" providerId="LiveId" clId="{22D466FF-9E35-499E-A936-8746A1DEAA28}" dt="2022-06-17T00:12:55.947" v="2268" actId="6549"/>
        <pc:sldMkLst>
          <pc:docMk/>
          <pc:sldMk cId="3198194751" sldId="912"/>
        </pc:sldMkLst>
        <pc:spChg chg="mod">
          <ac:chgData name="Boban Srezovski" userId="d2c5dd452d77a740" providerId="LiveId" clId="{22D466FF-9E35-499E-A936-8746A1DEAA28}" dt="2022-06-17T00:12:36.392" v="2255"/>
          <ac:spMkLst>
            <pc:docMk/>
            <pc:sldMk cId="3198194751" sldId="912"/>
            <ac:spMk id="2" creationId="{B357CE03-14CD-4FC2-900B-C3268805BA24}"/>
          </ac:spMkLst>
        </pc:spChg>
        <pc:spChg chg="mod">
          <ac:chgData name="Boban Srezovski" userId="d2c5dd452d77a740" providerId="LiveId" clId="{22D466FF-9E35-499E-A936-8746A1DEAA28}" dt="2022-06-17T00:12:55.947" v="2268" actId="6549"/>
          <ac:spMkLst>
            <pc:docMk/>
            <pc:sldMk cId="3198194751" sldId="912"/>
            <ac:spMk id="3" creationId="{C16D4DBA-4BFD-45AC-A33C-2A70210577D5}"/>
          </ac:spMkLst>
        </pc:spChg>
        <pc:picChg chg="add mod">
          <ac:chgData name="Boban Srezovski" userId="d2c5dd452d77a740" providerId="LiveId" clId="{22D466FF-9E35-499E-A936-8746A1DEAA28}" dt="2022-06-17T00:12:49.058" v="2258" actId="1076"/>
          <ac:picMkLst>
            <pc:docMk/>
            <pc:sldMk cId="3198194751" sldId="912"/>
            <ac:picMk id="5" creationId="{E8985716-3861-4080-822A-D1C81B545632}"/>
          </ac:picMkLst>
        </pc:picChg>
      </pc:sldChg>
      <pc:sldChg chg="addSp delSp modSp add mod">
        <pc:chgData name="Boban Srezovski" userId="d2c5dd452d77a740" providerId="LiveId" clId="{22D466FF-9E35-499E-A936-8746A1DEAA28}" dt="2022-06-17T00:13:29.091" v="2278" actId="6549"/>
        <pc:sldMkLst>
          <pc:docMk/>
          <pc:sldMk cId="1233732576" sldId="913"/>
        </pc:sldMkLst>
        <pc:spChg chg="mod">
          <ac:chgData name="Boban Srezovski" userId="d2c5dd452d77a740" providerId="LiveId" clId="{22D466FF-9E35-499E-A936-8746A1DEAA28}" dt="2022-06-17T00:13:29.091" v="2278" actId="6549"/>
          <ac:spMkLst>
            <pc:docMk/>
            <pc:sldMk cId="1233732576" sldId="913"/>
            <ac:spMk id="3" creationId="{C16D4DBA-4BFD-45AC-A33C-2A70210577D5}"/>
          </ac:spMkLst>
        </pc:spChg>
        <pc:picChg chg="del">
          <ac:chgData name="Boban Srezovski" userId="d2c5dd452d77a740" providerId="LiveId" clId="{22D466FF-9E35-499E-A936-8746A1DEAA28}" dt="2022-06-17T00:13:14.652" v="2271" actId="478"/>
          <ac:picMkLst>
            <pc:docMk/>
            <pc:sldMk cId="1233732576" sldId="913"/>
            <ac:picMk id="5" creationId="{E8985716-3861-4080-822A-D1C81B545632}"/>
          </ac:picMkLst>
        </pc:picChg>
        <pc:picChg chg="add mod">
          <ac:chgData name="Boban Srezovski" userId="d2c5dd452d77a740" providerId="LiveId" clId="{22D466FF-9E35-499E-A936-8746A1DEAA28}" dt="2022-06-17T00:13:18.881" v="2273" actId="1076"/>
          <ac:picMkLst>
            <pc:docMk/>
            <pc:sldMk cId="1233732576" sldId="913"/>
            <ac:picMk id="6" creationId="{602EF0F4-304C-4539-832F-B8C8639168B2}"/>
          </ac:picMkLst>
        </pc:picChg>
      </pc:sldChg>
      <pc:sldChg chg="delSp modSp add mod">
        <pc:chgData name="Boban Srezovski" userId="d2c5dd452d77a740" providerId="LiveId" clId="{22D466FF-9E35-499E-A936-8746A1DEAA28}" dt="2022-06-17T00:15:48.355" v="2322" actId="6549"/>
        <pc:sldMkLst>
          <pc:docMk/>
          <pc:sldMk cId="3728257608" sldId="914"/>
        </pc:sldMkLst>
        <pc:spChg chg="mod">
          <ac:chgData name="Boban Srezovski" userId="d2c5dd452d77a740" providerId="LiveId" clId="{22D466FF-9E35-499E-A936-8746A1DEAA28}" dt="2022-06-17T00:15:48.355" v="2322" actId="6549"/>
          <ac:spMkLst>
            <pc:docMk/>
            <pc:sldMk cId="3728257608" sldId="914"/>
            <ac:spMk id="3" creationId="{C16D4DBA-4BFD-45AC-A33C-2A70210577D5}"/>
          </ac:spMkLst>
        </pc:spChg>
        <pc:picChg chg="del">
          <ac:chgData name="Boban Srezovski" userId="d2c5dd452d77a740" providerId="LiveId" clId="{22D466FF-9E35-499E-A936-8746A1DEAA28}" dt="2022-06-17T00:14:55.635" v="2280" actId="478"/>
          <ac:picMkLst>
            <pc:docMk/>
            <pc:sldMk cId="3728257608" sldId="914"/>
            <ac:picMk id="6" creationId="{602EF0F4-304C-4539-832F-B8C8639168B2}"/>
          </ac:picMkLst>
        </pc:picChg>
      </pc:sldChg>
      <pc:sldChg chg="modSp add mod">
        <pc:chgData name="Boban Srezovski" userId="d2c5dd452d77a740" providerId="LiveId" clId="{22D466FF-9E35-499E-A936-8746A1DEAA28}" dt="2022-06-17T00:16:30.210" v="2363" actId="6549"/>
        <pc:sldMkLst>
          <pc:docMk/>
          <pc:sldMk cId="3744111695" sldId="915"/>
        </pc:sldMkLst>
        <pc:spChg chg="mod">
          <ac:chgData name="Boban Srezovski" userId="d2c5dd452d77a740" providerId="LiveId" clId="{22D466FF-9E35-499E-A936-8746A1DEAA28}" dt="2022-06-17T00:16:30.210" v="2363" actId="6549"/>
          <ac:spMkLst>
            <pc:docMk/>
            <pc:sldMk cId="3744111695" sldId="915"/>
            <ac:spMk id="3" creationId="{C16D4DBA-4BFD-45AC-A33C-2A70210577D5}"/>
          </ac:spMkLst>
        </pc:spChg>
      </pc:sldChg>
      <pc:sldChg chg="addSp delSp modSp new mod">
        <pc:chgData name="Boban Srezovski" userId="d2c5dd452d77a740" providerId="LiveId" clId="{22D466FF-9E35-499E-A936-8746A1DEAA28}" dt="2022-06-17T00:19:53.224" v="2389"/>
        <pc:sldMkLst>
          <pc:docMk/>
          <pc:sldMk cId="2480711857" sldId="916"/>
        </pc:sldMkLst>
        <pc:spChg chg="mod">
          <ac:chgData name="Boban Srezovski" userId="d2c5dd452d77a740" providerId="LiveId" clId="{22D466FF-9E35-499E-A936-8746A1DEAA28}" dt="2022-06-17T00:16:45.837" v="2367"/>
          <ac:spMkLst>
            <pc:docMk/>
            <pc:sldMk cId="2480711857" sldId="916"/>
            <ac:spMk id="2" creationId="{B2992FB5-D4FC-4F84-97D2-38A9EFCFD08B}"/>
          </ac:spMkLst>
        </pc:spChg>
        <pc:spChg chg="mod">
          <ac:chgData name="Boban Srezovski" userId="d2c5dd452d77a740" providerId="LiveId" clId="{22D466FF-9E35-499E-A936-8746A1DEAA28}" dt="2022-06-17T00:18:01.491" v="2387" actId="242"/>
          <ac:spMkLst>
            <pc:docMk/>
            <pc:sldMk cId="2480711857" sldId="916"/>
            <ac:spMk id="3" creationId="{0023E839-AC55-4E67-B766-02321CAD3C96}"/>
          </ac:spMkLst>
        </pc:spChg>
        <pc:picChg chg="add del mod">
          <ac:chgData name="Boban Srezovski" userId="d2c5dd452d77a740" providerId="LiveId" clId="{22D466FF-9E35-499E-A936-8746A1DEAA28}" dt="2022-06-17T00:17:45.901" v="2381" actId="478"/>
          <ac:picMkLst>
            <pc:docMk/>
            <pc:sldMk cId="2480711857" sldId="916"/>
            <ac:picMk id="5" creationId="{085DA6F8-B20E-40FA-8DDC-381E07F92A99}"/>
          </ac:picMkLst>
        </pc:picChg>
        <pc:picChg chg="add del mod">
          <ac:chgData name="Boban Srezovski" userId="d2c5dd452d77a740" providerId="LiveId" clId="{22D466FF-9E35-499E-A936-8746A1DEAA28}" dt="2022-06-17T00:17:45.571" v="2380" actId="478"/>
          <ac:picMkLst>
            <pc:docMk/>
            <pc:sldMk cId="2480711857" sldId="916"/>
            <ac:picMk id="7" creationId="{F3B7FE5E-2E33-41F9-A7A6-9A3BBAFFF619}"/>
          </ac:picMkLst>
        </pc:picChg>
        <pc:picChg chg="add mod">
          <ac:chgData name="Boban Srezovski" userId="d2c5dd452d77a740" providerId="LiveId" clId="{22D466FF-9E35-499E-A936-8746A1DEAA28}" dt="2022-06-17T00:17:53.321" v="2385" actId="1076"/>
          <ac:picMkLst>
            <pc:docMk/>
            <pc:sldMk cId="2480711857" sldId="916"/>
            <ac:picMk id="9" creationId="{6DA4F4F3-2D41-4969-A7C7-38931036EFF0}"/>
          </ac:picMkLst>
        </pc:picChg>
        <pc:picChg chg="add del mod">
          <ac:chgData name="Boban Srezovski" userId="d2c5dd452d77a740" providerId="LiveId" clId="{22D466FF-9E35-499E-A936-8746A1DEAA28}" dt="2022-06-17T00:19:53.224" v="2389"/>
          <ac:picMkLst>
            <pc:docMk/>
            <pc:sldMk cId="2480711857" sldId="916"/>
            <ac:picMk id="10" creationId="{78A7EC39-C5A8-47D2-9A1A-4B8B2F509E23}"/>
          </ac:picMkLst>
        </pc:picChg>
      </pc:sldChg>
      <pc:sldChg chg="addSp delSp modSp add mod">
        <pc:chgData name="Boban Srezovski" userId="d2c5dd452d77a740" providerId="LiveId" clId="{22D466FF-9E35-499E-A936-8746A1DEAA28}" dt="2022-06-17T00:26:12.600" v="2662" actId="1076"/>
        <pc:sldMkLst>
          <pc:docMk/>
          <pc:sldMk cId="3025195514" sldId="917"/>
        </pc:sldMkLst>
        <pc:spChg chg="mod">
          <ac:chgData name="Boban Srezovski" userId="d2c5dd452d77a740" providerId="LiveId" clId="{22D466FF-9E35-499E-A936-8746A1DEAA28}" dt="2022-06-17T00:25:48.314" v="2606"/>
          <ac:spMkLst>
            <pc:docMk/>
            <pc:sldMk cId="3025195514" sldId="917"/>
            <ac:spMk id="3" creationId="{0023E839-AC55-4E67-B766-02321CAD3C96}"/>
          </ac:spMkLst>
        </pc:spChg>
        <pc:spChg chg="add mod">
          <ac:chgData name="Boban Srezovski" userId="d2c5dd452d77a740" providerId="LiveId" clId="{22D466FF-9E35-499E-A936-8746A1DEAA28}" dt="2022-06-17T00:26:12.600" v="2662" actId="1076"/>
          <ac:spMkLst>
            <pc:docMk/>
            <pc:sldMk cId="3025195514" sldId="917"/>
            <ac:spMk id="6" creationId="{CC083B27-CA0E-4E85-AFA5-4C950A1B0EA6}"/>
          </ac:spMkLst>
        </pc:spChg>
        <pc:picChg chg="del">
          <ac:chgData name="Boban Srezovski" userId="d2c5dd452d77a740" providerId="LiveId" clId="{22D466FF-9E35-499E-A936-8746A1DEAA28}" dt="2022-06-17T00:19:56.258" v="2391" actId="478"/>
          <ac:picMkLst>
            <pc:docMk/>
            <pc:sldMk cId="3025195514" sldId="917"/>
            <ac:picMk id="9" creationId="{6DA4F4F3-2D41-4969-A7C7-38931036EFF0}"/>
          </ac:picMkLst>
        </pc:picChg>
      </pc:sldChg>
      <pc:sldChg chg="addSp modSp add mod">
        <pc:chgData name="Boban Srezovski" userId="d2c5dd452d77a740" providerId="LiveId" clId="{22D466FF-9E35-499E-A936-8746A1DEAA28}" dt="2022-06-17T00:26:15.659" v="2663"/>
        <pc:sldMkLst>
          <pc:docMk/>
          <pc:sldMk cId="2437936641" sldId="918"/>
        </pc:sldMkLst>
        <pc:spChg chg="mod">
          <ac:chgData name="Boban Srezovski" userId="d2c5dd452d77a740" providerId="LiveId" clId="{22D466FF-9E35-499E-A936-8746A1DEAA28}" dt="2022-06-17T00:23:12.216" v="2489" actId="403"/>
          <ac:spMkLst>
            <pc:docMk/>
            <pc:sldMk cId="2437936641" sldId="918"/>
            <ac:spMk id="3" creationId="{0023E839-AC55-4E67-B766-02321CAD3C96}"/>
          </ac:spMkLst>
        </pc:spChg>
        <pc:spChg chg="add mod">
          <ac:chgData name="Boban Srezovski" userId="d2c5dd452d77a740" providerId="LiveId" clId="{22D466FF-9E35-499E-A936-8746A1DEAA28}" dt="2022-06-17T00:26:15.659" v="2663"/>
          <ac:spMkLst>
            <pc:docMk/>
            <pc:sldMk cId="2437936641" sldId="918"/>
            <ac:spMk id="4" creationId="{CD15FA1B-69BE-445C-BEDB-A9AF5D1CB30B}"/>
          </ac:spMkLst>
        </pc:spChg>
      </pc:sldChg>
      <pc:sldChg chg="addSp modSp add mod">
        <pc:chgData name="Boban Srezovski" userId="d2c5dd452d77a740" providerId="LiveId" clId="{22D466FF-9E35-499E-A936-8746A1DEAA28}" dt="2022-06-17T00:26:17.260" v="2664"/>
        <pc:sldMkLst>
          <pc:docMk/>
          <pc:sldMk cId="3734782886" sldId="919"/>
        </pc:sldMkLst>
        <pc:spChg chg="mod">
          <ac:chgData name="Boban Srezovski" userId="d2c5dd452d77a740" providerId="LiveId" clId="{22D466FF-9E35-499E-A936-8746A1DEAA28}" dt="2022-06-17T00:23:51.893" v="2524" actId="403"/>
          <ac:spMkLst>
            <pc:docMk/>
            <pc:sldMk cId="3734782886" sldId="919"/>
            <ac:spMk id="3" creationId="{0023E839-AC55-4E67-B766-02321CAD3C96}"/>
          </ac:spMkLst>
        </pc:spChg>
        <pc:spChg chg="add mod">
          <ac:chgData name="Boban Srezovski" userId="d2c5dd452d77a740" providerId="LiveId" clId="{22D466FF-9E35-499E-A936-8746A1DEAA28}" dt="2022-06-17T00:26:17.260" v="2664"/>
          <ac:spMkLst>
            <pc:docMk/>
            <pc:sldMk cId="3734782886" sldId="919"/>
            <ac:spMk id="4" creationId="{43CF0FFB-BC19-4185-A10D-09FD7A56937F}"/>
          </ac:spMkLst>
        </pc:spChg>
      </pc:sldChg>
      <pc:sldChg chg="addSp modSp add mod">
        <pc:chgData name="Boban Srezovski" userId="d2c5dd452d77a740" providerId="LiveId" clId="{22D466FF-9E35-499E-A936-8746A1DEAA28}" dt="2022-06-17T00:26:18.652" v="2665"/>
        <pc:sldMkLst>
          <pc:docMk/>
          <pc:sldMk cId="454010898" sldId="920"/>
        </pc:sldMkLst>
        <pc:spChg chg="mod">
          <ac:chgData name="Boban Srezovski" userId="d2c5dd452d77a740" providerId="LiveId" clId="{22D466FF-9E35-499E-A936-8746A1DEAA28}" dt="2022-06-17T00:24:41.306" v="2557" actId="11"/>
          <ac:spMkLst>
            <pc:docMk/>
            <pc:sldMk cId="454010898" sldId="920"/>
            <ac:spMk id="3" creationId="{0023E839-AC55-4E67-B766-02321CAD3C96}"/>
          </ac:spMkLst>
        </pc:spChg>
        <pc:spChg chg="add mod">
          <ac:chgData name="Boban Srezovski" userId="d2c5dd452d77a740" providerId="LiveId" clId="{22D466FF-9E35-499E-A936-8746A1DEAA28}" dt="2022-06-17T00:26:18.652" v="2665"/>
          <ac:spMkLst>
            <pc:docMk/>
            <pc:sldMk cId="454010898" sldId="920"/>
            <ac:spMk id="4" creationId="{D9330B10-5413-440F-B952-9E9CB04C532F}"/>
          </ac:spMkLst>
        </pc:spChg>
      </pc:sldChg>
      <pc:sldChg chg="modSp add mod">
        <pc:chgData name="Boban Srezovski" userId="d2c5dd452d77a740" providerId="LiveId" clId="{22D466FF-9E35-499E-A936-8746A1DEAA28}" dt="2022-06-17T00:25:35.178" v="2604" actId="11"/>
        <pc:sldMkLst>
          <pc:docMk/>
          <pc:sldMk cId="4148633078" sldId="921"/>
        </pc:sldMkLst>
        <pc:spChg chg="mod">
          <ac:chgData name="Boban Srezovski" userId="d2c5dd452d77a740" providerId="LiveId" clId="{22D466FF-9E35-499E-A936-8746A1DEAA28}" dt="2022-06-17T00:25:35.178" v="2604" actId="11"/>
          <ac:spMkLst>
            <pc:docMk/>
            <pc:sldMk cId="4148633078" sldId="921"/>
            <ac:spMk id="3" creationId="{0023E839-AC55-4E67-B766-02321CAD3C96}"/>
          </ac:spMkLst>
        </pc:spChg>
      </pc:sldChg>
      <pc:sldChg chg="addSp delSp modSp add mod">
        <pc:chgData name="Boban Srezovski" userId="d2c5dd452d77a740" providerId="LiveId" clId="{22D466FF-9E35-499E-A936-8746A1DEAA28}" dt="2022-06-17T00:29:20.248" v="2712" actId="11"/>
        <pc:sldMkLst>
          <pc:docMk/>
          <pc:sldMk cId="1793528697" sldId="922"/>
        </pc:sldMkLst>
        <pc:spChg chg="mod">
          <ac:chgData name="Boban Srezovski" userId="d2c5dd452d77a740" providerId="LiveId" clId="{22D466FF-9E35-499E-A936-8746A1DEAA28}" dt="2022-06-17T00:29:20.248" v="2712" actId="11"/>
          <ac:spMkLst>
            <pc:docMk/>
            <pc:sldMk cId="1793528697" sldId="922"/>
            <ac:spMk id="6" creationId="{565C0906-2C2B-4155-80F8-8F8D353ADA48}"/>
          </ac:spMkLst>
        </pc:spChg>
        <pc:picChg chg="del">
          <ac:chgData name="Boban Srezovski" userId="d2c5dd452d77a740" providerId="LiveId" clId="{22D466FF-9E35-499E-A936-8746A1DEAA28}" dt="2022-06-17T00:28:36.656" v="2695" actId="478"/>
          <ac:picMkLst>
            <pc:docMk/>
            <pc:sldMk cId="1793528697" sldId="922"/>
            <ac:picMk id="4" creationId="{1E1E1745-F6C7-417D-BAB6-651AB1DCFC7C}"/>
          </ac:picMkLst>
        </pc:picChg>
        <pc:picChg chg="add mod">
          <ac:chgData name="Boban Srezovski" userId="d2c5dd452d77a740" providerId="LiveId" clId="{22D466FF-9E35-499E-A936-8746A1DEAA28}" dt="2022-06-17T00:29:11.320" v="2709" actId="1076"/>
          <ac:picMkLst>
            <pc:docMk/>
            <pc:sldMk cId="1793528697" sldId="922"/>
            <ac:picMk id="5" creationId="{979084BC-3FF8-4A4E-B1ED-A49E782715F5}"/>
          </ac:picMkLst>
        </pc:picChg>
        <pc:picChg chg="del">
          <ac:chgData name="Boban Srezovski" userId="d2c5dd452d77a740" providerId="LiveId" clId="{22D466FF-9E35-499E-A936-8746A1DEAA28}" dt="2022-06-17T00:28:56.553" v="2702" actId="478"/>
          <ac:picMkLst>
            <pc:docMk/>
            <pc:sldMk cId="1793528697" sldId="922"/>
            <ac:picMk id="7" creationId="{3B138C8A-5E1F-4A0D-A6B8-928662FA45E9}"/>
          </ac:picMkLst>
        </pc:picChg>
      </pc:sldChg>
      <pc:sldChg chg="addSp delSp modSp add mod">
        <pc:chgData name="Boban Srezovski" userId="d2c5dd452d77a740" providerId="LiveId" clId="{22D466FF-9E35-499E-A936-8746A1DEAA28}" dt="2022-06-17T00:29:56.716" v="2729" actId="1076"/>
        <pc:sldMkLst>
          <pc:docMk/>
          <pc:sldMk cId="2970091056" sldId="923"/>
        </pc:sldMkLst>
        <pc:spChg chg="mod">
          <ac:chgData name="Boban Srezovski" userId="d2c5dd452d77a740" providerId="LiveId" clId="{22D466FF-9E35-499E-A936-8746A1DEAA28}" dt="2022-06-17T00:29:54.136" v="2728" actId="6549"/>
          <ac:spMkLst>
            <pc:docMk/>
            <pc:sldMk cId="2970091056" sldId="923"/>
            <ac:spMk id="6" creationId="{565C0906-2C2B-4155-80F8-8F8D353ADA48}"/>
          </ac:spMkLst>
        </pc:spChg>
        <pc:picChg chg="add mod">
          <ac:chgData name="Boban Srezovski" userId="d2c5dd452d77a740" providerId="LiveId" clId="{22D466FF-9E35-499E-A936-8746A1DEAA28}" dt="2022-06-17T00:29:56.716" v="2729" actId="1076"/>
          <ac:picMkLst>
            <pc:docMk/>
            <pc:sldMk cId="2970091056" sldId="923"/>
            <ac:picMk id="4" creationId="{84612AD0-14A1-44CC-8957-D370C985F7CE}"/>
          </ac:picMkLst>
        </pc:picChg>
        <pc:picChg chg="del">
          <ac:chgData name="Boban Srezovski" userId="d2c5dd452d77a740" providerId="LiveId" clId="{22D466FF-9E35-499E-A936-8746A1DEAA28}" dt="2022-06-17T00:29:43.377" v="2724" actId="478"/>
          <ac:picMkLst>
            <pc:docMk/>
            <pc:sldMk cId="2970091056" sldId="923"/>
            <ac:picMk id="5" creationId="{979084BC-3FF8-4A4E-B1ED-A49E782715F5}"/>
          </ac:picMkLst>
        </pc:picChg>
      </pc:sldChg>
      <pc:sldChg chg="addSp delSp modSp add mod">
        <pc:chgData name="Boban Srezovski" userId="d2c5dd452d77a740" providerId="LiveId" clId="{22D466FF-9E35-499E-A936-8746A1DEAA28}" dt="2022-06-17T00:30:22.432" v="2739" actId="20577"/>
        <pc:sldMkLst>
          <pc:docMk/>
          <pc:sldMk cId="3927573223" sldId="924"/>
        </pc:sldMkLst>
        <pc:spChg chg="mod">
          <ac:chgData name="Boban Srezovski" userId="d2c5dd452d77a740" providerId="LiveId" clId="{22D466FF-9E35-499E-A936-8746A1DEAA28}" dt="2022-06-17T00:30:22.432" v="2739" actId="20577"/>
          <ac:spMkLst>
            <pc:docMk/>
            <pc:sldMk cId="3927573223" sldId="924"/>
            <ac:spMk id="6" creationId="{565C0906-2C2B-4155-80F8-8F8D353ADA48}"/>
          </ac:spMkLst>
        </pc:spChg>
        <pc:picChg chg="del">
          <ac:chgData name="Boban Srezovski" userId="d2c5dd452d77a740" providerId="LiveId" clId="{22D466FF-9E35-499E-A936-8746A1DEAA28}" dt="2022-06-17T00:30:15.746" v="2736" actId="478"/>
          <ac:picMkLst>
            <pc:docMk/>
            <pc:sldMk cId="3927573223" sldId="924"/>
            <ac:picMk id="4" creationId="{84612AD0-14A1-44CC-8957-D370C985F7CE}"/>
          </ac:picMkLst>
        </pc:picChg>
        <pc:picChg chg="add mod">
          <ac:chgData name="Boban Srezovski" userId="d2c5dd452d77a740" providerId="LiveId" clId="{22D466FF-9E35-499E-A936-8746A1DEAA28}" dt="2022-06-17T00:30:21.055" v="2738" actId="1076"/>
          <ac:picMkLst>
            <pc:docMk/>
            <pc:sldMk cId="3927573223" sldId="924"/>
            <ac:picMk id="5" creationId="{6FF49FDE-C641-4B62-A046-C1D2F24E1ADE}"/>
          </ac:picMkLst>
        </pc:picChg>
      </pc:sldChg>
    </pc:docChg>
  </pc:docChgLst>
  <pc:docChgLst>
    <pc:chgData name="Boban Srezovski" userId="d2c5dd452d77a740" providerId="LiveId" clId="{A67F2923-42A7-4AC6-ACA0-901F071EFEB9}"/>
    <pc:docChg chg="undo custSel addSld delSld modSld addSection delSection modSection">
      <pc:chgData name="Boban Srezovski" userId="d2c5dd452d77a740" providerId="LiveId" clId="{A67F2923-42A7-4AC6-ACA0-901F071EFEB9}" dt="2022-04-06T21:27:12.755" v="210" actId="20577"/>
      <pc:docMkLst>
        <pc:docMk/>
      </pc:docMkLst>
      <pc:sldChg chg="modSp mod">
        <pc:chgData name="Boban Srezovski" userId="d2c5dd452d77a740" providerId="LiveId" clId="{A67F2923-42A7-4AC6-ACA0-901F071EFEB9}" dt="2022-04-06T21:27:12.755" v="210" actId="20577"/>
        <pc:sldMkLst>
          <pc:docMk/>
          <pc:sldMk cId="4120532793" sldId="269"/>
        </pc:sldMkLst>
        <pc:spChg chg="mod">
          <ac:chgData name="Boban Srezovski" userId="d2c5dd452d77a740" providerId="LiveId" clId="{A67F2923-42A7-4AC6-ACA0-901F071EFEB9}" dt="2022-04-06T21:25:47.590" v="183" actId="6549"/>
          <ac:spMkLst>
            <pc:docMk/>
            <pc:sldMk cId="4120532793" sldId="269"/>
            <ac:spMk id="2" creationId="{D6A451ED-E201-46BE-B207-BB09860B7F38}"/>
          </ac:spMkLst>
        </pc:spChg>
        <pc:spChg chg="mod">
          <ac:chgData name="Boban Srezovski" userId="d2c5dd452d77a740" providerId="LiveId" clId="{A67F2923-42A7-4AC6-ACA0-901F071EFEB9}" dt="2022-04-06T21:27:12.755" v="210" actId="20577"/>
          <ac:spMkLst>
            <pc:docMk/>
            <pc:sldMk cId="4120532793" sldId="269"/>
            <ac:spMk id="3" creationId="{BF08F604-1036-4A25-AF00-D2712D8AFE4D}"/>
          </ac:spMkLst>
        </pc:spChg>
      </pc:sldChg>
      <pc:sldChg chg="del">
        <pc:chgData name="Boban Srezovski" userId="d2c5dd452d77a740" providerId="LiveId" clId="{A67F2923-42A7-4AC6-ACA0-901F071EFEB9}" dt="2022-04-06T21:21:29.987" v="110" actId="47"/>
        <pc:sldMkLst>
          <pc:docMk/>
          <pc:sldMk cId="2248868909" sldId="410"/>
        </pc:sldMkLst>
      </pc:sldChg>
      <pc:sldChg chg="del">
        <pc:chgData name="Boban Srezovski" userId="d2c5dd452d77a740" providerId="LiveId" clId="{A67F2923-42A7-4AC6-ACA0-901F071EFEB9}" dt="2022-04-06T21:21:44.218" v="119" actId="47"/>
        <pc:sldMkLst>
          <pc:docMk/>
          <pc:sldMk cId="1440591897" sldId="412"/>
        </pc:sldMkLst>
      </pc:sldChg>
      <pc:sldChg chg="addSp delSp modSp mod">
        <pc:chgData name="Boban Srezovski" userId="d2c5dd452d77a740" providerId="LiveId" clId="{A67F2923-42A7-4AC6-ACA0-901F071EFEB9}" dt="2022-04-06T21:23:06.368" v="140" actId="14100"/>
        <pc:sldMkLst>
          <pc:docMk/>
          <pc:sldMk cId="31396738" sldId="435"/>
        </pc:sldMkLst>
        <pc:spChg chg="del mod">
          <ac:chgData name="Boban Srezovski" userId="d2c5dd452d77a740" providerId="LiveId" clId="{A67F2923-42A7-4AC6-ACA0-901F071EFEB9}" dt="2022-04-06T21:22:48.943" v="135" actId="478"/>
          <ac:spMkLst>
            <pc:docMk/>
            <pc:sldMk cId="31396738" sldId="435"/>
            <ac:spMk id="3" creationId="{C54D1EC5-AB79-4E7C-A1F0-91B329B0B026}"/>
          </ac:spMkLst>
        </pc:spChg>
        <pc:spChg chg="del mod">
          <ac:chgData name="Boban Srezovski" userId="d2c5dd452d77a740" providerId="LiveId" clId="{A67F2923-42A7-4AC6-ACA0-901F071EFEB9}" dt="2022-04-06T21:22:59.375" v="137" actId="478"/>
          <ac:spMkLst>
            <pc:docMk/>
            <pc:sldMk cId="31396738" sldId="435"/>
            <ac:spMk id="5" creationId="{7A831272-0D9E-413E-BEE7-F4722C41BEE0}"/>
          </ac:spMkLst>
        </pc:spChg>
        <pc:spChg chg="add mod">
          <ac:chgData name="Boban Srezovski" userId="d2c5dd452d77a740" providerId="LiveId" clId="{A67F2923-42A7-4AC6-ACA0-901F071EFEB9}" dt="2022-04-06T21:23:06.368" v="140" actId="14100"/>
          <ac:spMkLst>
            <pc:docMk/>
            <pc:sldMk cId="31396738" sldId="435"/>
            <ac:spMk id="6" creationId="{565C0906-2C2B-4155-80F8-8F8D353ADA48}"/>
          </ac:spMkLst>
        </pc:spChg>
      </pc:sldChg>
      <pc:sldChg chg="del">
        <pc:chgData name="Boban Srezovski" userId="d2c5dd452d77a740" providerId="LiveId" clId="{A67F2923-42A7-4AC6-ACA0-901F071EFEB9}" dt="2022-04-06T21:21:17.235" v="102" actId="47"/>
        <pc:sldMkLst>
          <pc:docMk/>
          <pc:sldMk cId="4246388712" sldId="507"/>
        </pc:sldMkLst>
      </pc:sldChg>
      <pc:sldChg chg="del">
        <pc:chgData name="Boban Srezovski" userId="d2c5dd452d77a740" providerId="LiveId" clId="{A67F2923-42A7-4AC6-ACA0-901F071EFEB9}" dt="2022-04-06T21:21:17.235" v="102" actId="47"/>
        <pc:sldMkLst>
          <pc:docMk/>
          <pc:sldMk cId="3129246703" sldId="508"/>
        </pc:sldMkLst>
      </pc:sldChg>
      <pc:sldChg chg="del">
        <pc:chgData name="Boban Srezovski" userId="d2c5dd452d77a740" providerId="LiveId" clId="{A67F2923-42A7-4AC6-ACA0-901F071EFEB9}" dt="2022-04-06T21:21:17.235" v="102" actId="47"/>
        <pc:sldMkLst>
          <pc:docMk/>
          <pc:sldMk cId="2854285467" sldId="509"/>
        </pc:sldMkLst>
      </pc:sldChg>
      <pc:sldChg chg="del">
        <pc:chgData name="Boban Srezovski" userId="d2c5dd452d77a740" providerId="LiveId" clId="{A67F2923-42A7-4AC6-ACA0-901F071EFEB9}" dt="2022-04-06T21:21:31.188" v="111" actId="47"/>
        <pc:sldMkLst>
          <pc:docMk/>
          <pc:sldMk cId="596836900" sldId="563"/>
        </pc:sldMkLst>
      </pc:sldChg>
      <pc:sldChg chg="add del">
        <pc:chgData name="Boban Srezovski" userId="d2c5dd452d77a740" providerId="LiveId" clId="{A67F2923-42A7-4AC6-ACA0-901F071EFEB9}" dt="2022-04-06T21:21:40.345" v="116" actId="47"/>
        <pc:sldMkLst>
          <pc:docMk/>
          <pc:sldMk cId="217868071" sldId="564"/>
        </pc:sldMkLst>
      </pc:sldChg>
      <pc:sldChg chg="del">
        <pc:chgData name="Boban Srezovski" userId="d2c5dd452d77a740" providerId="LiveId" clId="{A67F2923-42A7-4AC6-ACA0-901F071EFEB9}" dt="2022-04-06T21:21:42.122" v="117" actId="47"/>
        <pc:sldMkLst>
          <pc:docMk/>
          <pc:sldMk cId="2934930543" sldId="565"/>
        </pc:sldMkLst>
      </pc:sldChg>
      <pc:sldChg chg="del">
        <pc:chgData name="Boban Srezovski" userId="d2c5dd452d77a740" providerId="LiveId" clId="{A67F2923-42A7-4AC6-ACA0-901F071EFEB9}" dt="2022-04-06T21:21:17.235" v="102" actId="47"/>
        <pc:sldMkLst>
          <pc:docMk/>
          <pc:sldMk cId="2809037392" sldId="613"/>
        </pc:sldMkLst>
      </pc:sldChg>
      <pc:sldChg chg="del">
        <pc:chgData name="Boban Srezovski" userId="d2c5dd452d77a740" providerId="LiveId" clId="{A67F2923-42A7-4AC6-ACA0-901F071EFEB9}" dt="2022-04-06T21:21:17.235" v="102" actId="47"/>
        <pc:sldMkLst>
          <pc:docMk/>
          <pc:sldMk cId="2689596140" sldId="614"/>
        </pc:sldMkLst>
      </pc:sldChg>
      <pc:sldChg chg="del">
        <pc:chgData name="Boban Srezovski" userId="d2c5dd452d77a740" providerId="LiveId" clId="{A67F2923-42A7-4AC6-ACA0-901F071EFEB9}" dt="2022-04-06T21:21:17.235" v="102" actId="47"/>
        <pc:sldMkLst>
          <pc:docMk/>
          <pc:sldMk cId="381018131" sldId="615"/>
        </pc:sldMkLst>
      </pc:sldChg>
      <pc:sldChg chg="del">
        <pc:chgData name="Boban Srezovski" userId="d2c5dd452d77a740" providerId="LiveId" clId="{A67F2923-42A7-4AC6-ACA0-901F071EFEB9}" dt="2022-04-06T21:21:43.220" v="118" actId="47"/>
        <pc:sldMkLst>
          <pc:docMk/>
          <pc:sldMk cId="3806453163" sldId="616"/>
        </pc:sldMkLst>
      </pc:sldChg>
      <pc:sldChg chg="del">
        <pc:chgData name="Boban Srezovski" userId="d2c5dd452d77a740" providerId="LiveId" clId="{A67F2923-42A7-4AC6-ACA0-901F071EFEB9}" dt="2022-04-06T21:21:43.220" v="118" actId="47"/>
        <pc:sldMkLst>
          <pc:docMk/>
          <pc:sldMk cId="1091983925" sldId="617"/>
        </pc:sldMkLst>
      </pc:sldChg>
      <pc:sldChg chg="del">
        <pc:chgData name="Boban Srezovski" userId="d2c5dd452d77a740" providerId="LiveId" clId="{A67F2923-42A7-4AC6-ACA0-901F071EFEB9}" dt="2022-04-06T21:21:43.220" v="118" actId="47"/>
        <pc:sldMkLst>
          <pc:docMk/>
          <pc:sldMk cId="132496256" sldId="618"/>
        </pc:sldMkLst>
      </pc:sldChg>
      <pc:sldChg chg="del">
        <pc:chgData name="Boban Srezovski" userId="d2c5dd452d77a740" providerId="LiveId" clId="{A67F2923-42A7-4AC6-ACA0-901F071EFEB9}" dt="2022-04-06T21:21:45.566" v="120" actId="47"/>
        <pc:sldMkLst>
          <pc:docMk/>
          <pc:sldMk cId="942589745" sldId="623"/>
        </pc:sldMkLst>
      </pc:sldChg>
      <pc:sldChg chg="del">
        <pc:chgData name="Boban Srezovski" userId="d2c5dd452d77a740" providerId="LiveId" clId="{A67F2923-42A7-4AC6-ACA0-901F071EFEB9}" dt="2022-04-06T21:25:20.956" v="178" actId="47"/>
        <pc:sldMkLst>
          <pc:docMk/>
          <pc:sldMk cId="3297389912" sldId="665"/>
        </pc:sldMkLst>
      </pc:sldChg>
      <pc:sldChg chg="del">
        <pc:chgData name="Boban Srezovski" userId="d2c5dd452d77a740" providerId="LiveId" clId="{A67F2923-42A7-4AC6-ACA0-901F071EFEB9}" dt="2022-04-06T21:21:17.235" v="102" actId="47"/>
        <pc:sldMkLst>
          <pc:docMk/>
          <pc:sldMk cId="3123437571" sldId="687"/>
        </pc:sldMkLst>
      </pc:sldChg>
      <pc:sldChg chg="del">
        <pc:chgData name="Boban Srezovski" userId="d2c5dd452d77a740" providerId="LiveId" clId="{A67F2923-42A7-4AC6-ACA0-901F071EFEB9}" dt="2022-04-06T21:21:17.235" v="102" actId="47"/>
        <pc:sldMkLst>
          <pc:docMk/>
          <pc:sldMk cId="4088746767" sldId="688"/>
        </pc:sldMkLst>
      </pc:sldChg>
      <pc:sldChg chg="del">
        <pc:chgData name="Boban Srezovski" userId="d2c5dd452d77a740" providerId="LiveId" clId="{A67F2923-42A7-4AC6-ACA0-901F071EFEB9}" dt="2022-04-06T21:21:17.235" v="102" actId="47"/>
        <pc:sldMkLst>
          <pc:docMk/>
          <pc:sldMk cId="1302050322" sldId="689"/>
        </pc:sldMkLst>
      </pc:sldChg>
      <pc:sldChg chg="del">
        <pc:chgData name="Boban Srezovski" userId="d2c5dd452d77a740" providerId="LiveId" clId="{A67F2923-42A7-4AC6-ACA0-901F071EFEB9}" dt="2022-04-06T21:21:17.235" v="102" actId="47"/>
        <pc:sldMkLst>
          <pc:docMk/>
          <pc:sldMk cId="1243113342" sldId="690"/>
        </pc:sldMkLst>
      </pc:sldChg>
      <pc:sldChg chg="del">
        <pc:chgData name="Boban Srezovski" userId="d2c5dd452d77a740" providerId="LiveId" clId="{A67F2923-42A7-4AC6-ACA0-901F071EFEB9}" dt="2022-04-06T21:21:28.786" v="109" actId="47"/>
        <pc:sldMkLst>
          <pc:docMk/>
          <pc:sldMk cId="2850459780" sldId="691"/>
        </pc:sldMkLst>
      </pc:sldChg>
      <pc:sldChg chg="del">
        <pc:chgData name="Boban Srezovski" userId="d2c5dd452d77a740" providerId="LiveId" clId="{A67F2923-42A7-4AC6-ACA0-901F071EFEB9}" dt="2022-04-06T21:21:31.188" v="111" actId="47"/>
        <pc:sldMkLst>
          <pc:docMk/>
          <pc:sldMk cId="175169914" sldId="694"/>
        </pc:sldMkLst>
      </pc:sldChg>
      <pc:sldChg chg="del">
        <pc:chgData name="Boban Srezovski" userId="d2c5dd452d77a740" providerId="LiveId" clId="{A67F2923-42A7-4AC6-ACA0-901F071EFEB9}" dt="2022-04-06T21:21:31.188" v="111" actId="47"/>
        <pc:sldMkLst>
          <pc:docMk/>
          <pc:sldMk cId="99249447" sldId="695"/>
        </pc:sldMkLst>
      </pc:sldChg>
      <pc:sldChg chg="del">
        <pc:chgData name="Boban Srezovski" userId="d2c5dd452d77a740" providerId="LiveId" clId="{A67F2923-42A7-4AC6-ACA0-901F071EFEB9}" dt="2022-04-06T21:21:17.235" v="102" actId="47"/>
        <pc:sldMkLst>
          <pc:docMk/>
          <pc:sldMk cId="3380441887" sldId="716"/>
        </pc:sldMkLst>
      </pc:sldChg>
      <pc:sldChg chg="del">
        <pc:chgData name="Boban Srezovski" userId="d2c5dd452d77a740" providerId="LiveId" clId="{A67F2923-42A7-4AC6-ACA0-901F071EFEB9}" dt="2022-04-06T21:21:29.987" v="110" actId="47"/>
        <pc:sldMkLst>
          <pc:docMk/>
          <pc:sldMk cId="719304628" sldId="718"/>
        </pc:sldMkLst>
      </pc:sldChg>
      <pc:sldChg chg="del">
        <pc:chgData name="Boban Srezovski" userId="d2c5dd452d77a740" providerId="LiveId" clId="{A67F2923-42A7-4AC6-ACA0-901F071EFEB9}" dt="2022-04-06T21:21:29.987" v="110" actId="47"/>
        <pc:sldMkLst>
          <pc:docMk/>
          <pc:sldMk cId="1084184180" sldId="719"/>
        </pc:sldMkLst>
      </pc:sldChg>
      <pc:sldChg chg="del">
        <pc:chgData name="Boban Srezovski" userId="d2c5dd452d77a740" providerId="LiveId" clId="{A67F2923-42A7-4AC6-ACA0-901F071EFEB9}" dt="2022-04-06T21:21:17.235" v="102" actId="47"/>
        <pc:sldMkLst>
          <pc:docMk/>
          <pc:sldMk cId="141762826" sldId="720"/>
        </pc:sldMkLst>
      </pc:sldChg>
      <pc:sldChg chg="del">
        <pc:chgData name="Boban Srezovski" userId="d2c5dd452d77a740" providerId="LiveId" clId="{A67F2923-42A7-4AC6-ACA0-901F071EFEB9}" dt="2022-04-06T21:21:17.235" v="102" actId="47"/>
        <pc:sldMkLst>
          <pc:docMk/>
          <pc:sldMk cId="1302335403" sldId="721"/>
        </pc:sldMkLst>
      </pc:sldChg>
      <pc:sldChg chg="del">
        <pc:chgData name="Boban Srezovski" userId="d2c5dd452d77a740" providerId="LiveId" clId="{A67F2923-42A7-4AC6-ACA0-901F071EFEB9}" dt="2022-04-06T21:21:17.235" v="102" actId="47"/>
        <pc:sldMkLst>
          <pc:docMk/>
          <pc:sldMk cId="3067722964" sldId="722"/>
        </pc:sldMkLst>
      </pc:sldChg>
      <pc:sldChg chg="del">
        <pc:chgData name="Boban Srezovski" userId="d2c5dd452d77a740" providerId="LiveId" clId="{A67F2923-42A7-4AC6-ACA0-901F071EFEB9}" dt="2022-04-06T21:21:17.235" v="102" actId="47"/>
        <pc:sldMkLst>
          <pc:docMk/>
          <pc:sldMk cId="4135148902" sldId="723"/>
        </pc:sldMkLst>
      </pc:sldChg>
      <pc:sldChg chg="del">
        <pc:chgData name="Boban Srezovski" userId="d2c5dd452d77a740" providerId="LiveId" clId="{A67F2923-42A7-4AC6-ACA0-901F071EFEB9}" dt="2022-04-06T21:21:17.235" v="102" actId="47"/>
        <pc:sldMkLst>
          <pc:docMk/>
          <pc:sldMk cId="3009758405" sldId="724"/>
        </pc:sldMkLst>
      </pc:sldChg>
      <pc:sldChg chg="del">
        <pc:chgData name="Boban Srezovski" userId="d2c5dd452d77a740" providerId="LiveId" clId="{A67F2923-42A7-4AC6-ACA0-901F071EFEB9}" dt="2022-04-06T21:21:28.786" v="109" actId="47"/>
        <pc:sldMkLst>
          <pc:docMk/>
          <pc:sldMk cId="1102019324" sldId="725"/>
        </pc:sldMkLst>
      </pc:sldChg>
      <pc:sldChg chg="del">
        <pc:chgData name="Boban Srezovski" userId="d2c5dd452d77a740" providerId="LiveId" clId="{A67F2923-42A7-4AC6-ACA0-901F071EFEB9}" dt="2022-04-06T21:21:29.987" v="110" actId="47"/>
        <pc:sldMkLst>
          <pc:docMk/>
          <pc:sldMk cId="1423476298" sldId="726"/>
        </pc:sldMkLst>
      </pc:sldChg>
      <pc:sldChg chg="add del">
        <pc:chgData name="Boban Srezovski" userId="d2c5dd452d77a740" providerId="LiveId" clId="{A67F2923-42A7-4AC6-ACA0-901F071EFEB9}" dt="2022-04-06T21:21:40.345" v="116" actId="47"/>
        <pc:sldMkLst>
          <pc:docMk/>
          <pc:sldMk cId="1001136717" sldId="727"/>
        </pc:sldMkLst>
      </pc:sldChg>
      <pc:sldChg chg="add del">
        <pc:chgData name="Boban Srezovski" userId="d2c5dd452d77a740" providerId="LiveId" clId="{A67F2923-42A7-4AC6-ACA0-901F071EFEB9}" dt="2022-04-06T21:21:40.345" v="116" actId="47"/>
        <pc:sldMkLst>
          <pc:docMk/>
          <pc:sldMk cId="2629762544" sldId="728"/>
        </pc:sldMkLst>
      </pc:sldChg>
      <pc:sldChg chg="del">
        <pc:chgData name="Boban Srezovski" userId="d2c5dd452d77a740" providerId="LiveId" clId="{A67F2923-42A7-4AC6-ACA0-901F071EFEB9}" dt="2022-04-06T21:21:42.122" v="117" actId="47"/>
        <pc:sldMkLst>
          <pc:docMk/>
          <pc:sldMk cId="935355195" sldId="729"/>
        </pc:sldMkLst>
      </pc:sldChg>
      <pc:sldChg chg="del">
        <pc:chgData name="Boban Srezovski" userId="d2c5dd452d77a740" providerId="LiveId" clId="{A67F2923-42A7-4AC6-ACA0-901F071EFEB9}" dt="2022-04-06T21:21:43.220" v="118" actId="47"/>
        <pc:sldMkLst>
          <pc:docMk/>
          <pc:sldMk cId="179375409" sldId="730"/>
        </pc:sldMkLst>
      </pc:sldChg>
      <pc:sldChg chg="delSp modSp mod">
        <pc:chgData name="Boban Srezovski" userId="d2c5dd452d77a740" providerId="LiveId" clId="{A67F2923-42A7-4AC6-ACA0-901F071EFEB9}" dt="2022-04-06T21:04:43.882" v="41" actId="27636"/>
        <pc:sldMkLst>
          <pc:docMk/>
          <pc:sldMk cId="2300827114" sldId="747"/>
        </pc:sldMkLst>
        <pc:spChg chg="mod">
          <ac:chgData name="Boban Srezovski" userId="d2c5dd452d77a740" providerId="LiveId" clId="{A67F2923-42A7-4AC6-ACA0-901F071EFEB9}" dt="2022-04-06T21:04:03.474" v="2"/>
          <ac:spMkLst>
            <pc:docMk/>
            <pc:sldMk cId="2300827114" sldId="747"/>
            <ac:spMk id="2" creationId="{AEE36297-851B-49E0-9C5C-78FD0AE35780}"/>
          </ac:spMkLst>
        </pc:spChg>
        <pc:spChg chg="mod">
          <ac:chgData name="Boban Srezovski" userId="d2c5dd452d77a740" providerId="LiveId" clId="{A67F2923-42A7-4AC6-ACA0-901F071EFEB9}" dt="2022-04-06T21:04:43.882" v="41" actId="27636"/>
          <ac:spMkLst>
            <pc:docMk/>
            <pc:sldMk cId="2300827114" sldId="747"/>
            <ac:spMk id="3" creationId="{5340C19A-9C1D-4D2A-AD41-1593A6FA000D}"/>
          </ac:spMkLst>
        </pc:spChg>
        <pc:picChg chg="del">
          <ac:chgData name="Boban Srezovski" userId="d2c5dd452d77a740" providerId="LiveId" clId="{A67F2923-42A7-4AC6-ACA0-901F071EFEB9}" dt="2022-04-06T21:04:08.647" v="4" actId="478"/>
          <ac:picMkLst>
            <pc:docMk/>
            <pc:sldMk cId="2300827114" sldId="747"/>
            <ac:picMk id="5" creationId="{D20C9D00-1796-4E8A-B8C3-76742170B88A}"/>
          </ac:picMkLst>
        </pc:picChg>
      </pc:sldChg>
      <pc:sldChg chg="modSp add del mod">
        <pc:chgData name="Boban Srezovski" userId="d2c5dd452d77a740" providerId="LiveId" clId="{A67F2923-42A7-4AC6-ACA0-901F071EFEB9}" dt="2022-04-06T21:21:37.833" v="115" actId="47"/>
        <pc:sldMkLst>
          <pc:docMk/>
          <pc:sldMk cId="3595206471" sldId="748"/>
        </pc:sldMkLst>
        <pc:spChg chg="mod">
          <ac:chgData name="Boban Srezovski" userId="d2c5dd452d77a740" providerId="LiveId" clId="{A67F2923-42A7-4AC6-ACA0-901F071EFEB9}" dt="2022-04-06T21:05:54.556" v="45"/>
          <ac:spMkLst>
            <pc:docMk/>
            <pc:sldMk cId="3595206471" sldId="748"/>
            <ac:spMk id="2" creationId="{12EACCE8-1C3F-4A33-9305-B19E2746FCD6}"/>
          </ac:spMkLst>
        </pc:spChg>
        <pc:spChg chg="mod">
          <ac:chgData name="Boban Srezovski" userId="d2c5dd452d77a740" providerId="LiveId" clId="{A67F2923-42A7-4AC6-ACA0-901F071EFEB9}" dt="2022-04-06T21:20:59.872" v="101" actId="14100"/>
          <ac:spMkLst>
            <pc:docMk/>
            <pc:sldMk cId="3595206471" sldId="748"/>
            <ac:spMk id="3" creationId="{0ED8144D-493B-49F0-9057-D85A13EF0550}"/>
          </ac:spMkLst>
        </pc:spChg>
      </pc:sldChg>
      <pc:sldChg chg="del">
        <pc:chgData name="Boban Srezovski" userId="d2c5dd452d77a740" providerId="LiveId" clId="{A67F2923-42A7-4AC6-ACA0-901F071EFEB9}" dt="2022-04-06T21:21:17.235" v="102" actId="47"/>
        <pc:sldMkLst>
          <pc:docMk/>
          <pc:sldMk cId="4208529253" sldId="749"/>
        </pc:sldMkLst>
      </pc:sldChg>
      <pc:sldChg chg="del">
        <pc:chgData name="Boban Srezovski" userId="d2c5dd452d77a740" providerId="LiveId" clId="{A67F2923-42A7-4AC6-ACA0-901F071EFEB9}" dt="2022-04-06T21:21:17.235" v="102" actId="47"/>
        <pc:sldMkLst>
          <pc:docMk/>
          <pc:sldMk cId="1769057700" sldId="750"/>
        </pc:sldMkLst>
      </pc:sldChg>
      <pc:sldChg chg="del">
        <pc:chgData name="Boban Srezovski" userId="d2c5dd452d77a740" providerId="LiveId" clId="{A67F2923-42A7-4AC6-ACA0-901F071EFEB9}" dt="2022-04-06T21:21:17.235" v="102" actId="47"/>
        <pc:sldMkLst>
          <pc:docMk/>
          <pc:sldMk cId="2696321715" sldId="751"/>
        </pc:sldMkLst>
      </pc:sldChg>
      <pc:sldChg chg="delSp modSp add mod">
        <pc:chgData name="Boban Srezovski" userId="d2c5dd452d77a740" providerId="LiveId" clId="{A67F2923-42A7-4AC6-ACA0-901F071EFEB9}" dt="2022-04-06T21:24:22.158" v="177" actId="20577"/>
        <pc:sldMkLst>
          <pc:docMk/>
          <pc:sldMk cId="311831195" sldId="821"/>
        </pc:sldMkLst>
        <pc:spChg chg="mod">
          <ac:chgData name="Boban Srezovski" userId="d2c5dd452d77a740" providerId="LiveId" clId="{A67F2923-42A7-4AC6-ACA0-901F071EFEB9}" dt="2022-04-06T21:24:22.158" v="177" actId="20577"/>
          <ac:spMkLst>
            <pc:docMk/>
            <pc:sldMk cId="311831195" sldId="821"/>
            <ac:spMk id="3" creationId="{C54D1EC5-AB79-4E7C-A1F0-91B329B0B026}"/>
          </ac:spMkLst>
        </pc:spChg>
        <pc:spChg chg="del">
          <ac:chgData name="Boban Srezovski" userId="d2c5dd452d77a740" providerId="LiveId" clId="{A67F2923-42A7-4AC6-ACA0-901F071EFEB9}" dt="2022-04-06T21:22:22.784" v="125" actId="478"/>
          <ac:spMkLst>
            <pc:docMk/>
            <pc:sldMk cId="311831195" sldId="821"/>
            <ac:spMk id="5" creationId="{7A831272-0D9E-413E-BEE7-F4722C41BEE0}"/>
          </ac:spMkLst>
        </pc:spChg>
      </pc:sldChg>
    </pc:docChg>
  </pc:docChgLst>
  <pc:docChgLst>
    <pc:chgData name="Boban Srezovski" userId="d2c5dd452d77a740" providerId="LiveId" clId="{51759253-235E-45C3-8143-0A5F1AFFCDAB}"/>
    <pc:docChg chg="undo redo custSel addSld delSld modSld sldOrd addSection delSection modSection">
      <pc:chgData name="Boban Srezovski" userId="d2c5dd452d77a740" providerId="LiveId" clId="{51759253-235E-45C3-8143-0A5F1AFFCDAB}" dt="2022-03-31T23:24:05.351" v="3473" actId="20577"/>
      <pc:docMkLst>
        <pc:docMk/>
      </pc:docMkLst>
      <pc:sldChg chg="modSp mod">
        <pc:chgData name="Boban Srezovski" userId="d2c5dd452d77a740" providerId="LiveId" clId="{51759253-235E-45C3-8143-0A5F1AFFCDAB}" dt="2022-03-31T23:24:05.351" v="3473" actId="20577"/>
        <pc:sldMkLst>
          <pc:docMk/>
          <pc:sldMk cId="4120532793" sldId="269"/>
        </pc:sldMkLst>
        <pc:spChg chg="mod">
          <ac:chgData name="Boban Srezovski" userId="d2c5dd452d77a740" providerId="LiveId" clId="{51759253-235E-45C3-8143-0A5F1AFFCDAB}" dt="2022-03-31T23:24:05.351" v="3473" actId="20577"/>
          <ac:spMkLst>
            <pc:docMk/>
            <pc:sldMk cId="4120532793" sldId="269"/>
            <ac:spMk id="2" creationId="{D6A451ED-E201-46BE-B207-BB09860B7F38}"/>
          </ac:spMkLst>
        </pc:spChg>
        <pc:spChg chg="mod">
          <ac:chgData name="Boban Srezovski" userId="d2c5dd452d77a740" providerId="LiveId" clId="{51759253-235E-45C3-8143-0A5F1AFFCDAB}" dt="2022-03-31T08:13:04.079" v="13" actId="27636"/>
          <ac:spMkLst>
            <pc:docMk/>
            <pc:sldMk cId="4120532793" sldId="269"/>
            <ac:spMk id="3" creationId="{BF08F604-1036-4A25-AF00-D2712D8AFE4D}"/>
          </ac:spMkLst>
        </pc:spChg>
      </pc:sldChg>
      <pc:sldChg chg="modSp mod">
        <pc:chgData name="Boban Srezovski" userId="d2c5dd452d77a740" providerId="LiveId" clId="{51759253-235E-45C3-8143-0A5F1AFFCDAB}" dt="2022-03-31T08:13:46.892" v="54" actId="6549"/>
        <pc:sldMkLst>
          <pc:docMk/>
          <pc:sldMk cId="337182121" sldId="375"/>
        </pc:sldMkLst>
        <pc:spChg chg="mod">
          <ac:chgData name="Boban Srezovski" userId="d2c5dd452d77a740" providerId="LiveId" clId="{51759253-235E-45C3-8143-0A5F1AFFCDAB}" dt="2022-03-31T08:13:46.892" v="54" actId="6549"/>
          <ac:spMkLst>
            <pc:docMk/>
            <pc:sldMk cId="337182121" sldId="375"/>
            <ac:spMk id="3" creationId="{BC210D0D-C5CF-4691-A432-C0C9D3ADAB4B}"/>
          </ac:spMkLst>
        </pc:spChg>
      </pc:sldChg>
      <pc:sldChg chg="modSp mod">
        <pc:chgData name="Boban Srezovski" userId="d2c5dd452d77a740" providerId="LiveId" clId="{51759253-235E-45C3-8143-0A5F1AFFCDAB}" dt="2022-03-31T08:14:49.092" v="121" actId="6549"/>
        <pc:sldMkLst>
          <pc:docMk/>
          <pc:sldMk cId="694927411" sldId="381"/>
        </pc:sldMkLst>
        <pc:spChg chg="mod">
          <ac:chgData name="Boban Srezovski" userId="d2c5dd452d77a740" providerId="LiveId" clId="{51759253-235E-45C3-8143-0A5F1AFFCDAB}" dt="2022-03-31T08:14:05.475" v="64" actId="6549"/>
          <ac:spMkLst>
            <pc:docMk/>
            <pc:sldMk cId="694927411" sldId="381"/>
            <ac:spMk id="2" creationId="{B9D304D0-DEEC-45D5-9724-796AA4982A38}"/>
          </ac:spMkLst>
        </pc:spChg>
        <pc:spChg chg="mod">
          <ac:chgData name="Boban Srezovski" userId="d2c5dd452d77a740" providerId="LiveId" clId="{51759253-235E-45C3-8143-0A5F1AFFCDAB}" dt="2022-03-31T08:14:49.092" v="121" actId="6549"/>
          <ac:spMkLst>
            <pc:docMk/>
            <pc:sldMk cId="694927411" sldId="381"/>
            <ac:spMk id="3" creationId="{7106CDAC-8D05-41FE-BA32-A7D942AF277E}"/>
          </ac:spMkLst>
        </pc:spChg>
      </pc:sldChg>
      <pc:sldChg chg="modSp mod">
        <pc:chgData name="Boban Srezovski" userId="d2c5dd452d77a740" providerId="LiveId" clId="{51759253-235E-45C3-8143-0A5F1AFFCDAB}" dt="2022-03-31T08:43:33.153" v="174" actId="20577"/>
        <pc:sldMkLst>
          <pc:docMk/>
          <pc:sldMk cId="33089202" sldId="400"/>
        </pc:sldMkLst>
        <pc:spChg chg="mod">
          <ac:chgData name="Boban Srezovski" userId="d2c5dd452d77a740" providerId="LiveId" clId="{51759253-235E-45C3-8143-0A5F1AFFCDAB}" dt="2022-03-31T08:43:33.153" v="174" actId="20577"/>
          <ac:spMkLst>
            <pc:docMk/>
            <pc:sldMk cId="33089202" sldId="400"/>
            <ac:spMk id="3" creationId="{F748F006-25BC-4ED4-9484-0D62D1D00B06}"/>
          </ac:spMkLst>
        </pc:spChg>
      </pc:sldChg>
      <pc:sldChg chg="del">
        <pc:chgData name="Boban Srezovski" userId="d2c5dd452d77a740" providerId="LiveId" clId="{51759253-235E-45C3-8143-0A5F1AFFCDAB}" dt="2022-03-31T08:43:39.081" v="175" actId="47"/>
        <pc:sldMkLst>
          <pc:docMk/>
          <pc:sldMk cId="3570635793" sldId="402"/>
        </pc:sldMkLst>
      </pc:sldChg>
      <pc:sldChg chg="addSp delSp modSp mod">
        <pc:chgData name="Boban Srezovski" userId="d2c5dd452d77a740" providerId="LiveId" clId="{51759253-235E-45C3-8143-0A5F1AFFCDAB}" dt="2022-03-31T09:21:20.781" v="892" actId="1076"/>
        <pc:sldMkLst>
          <pc:docMk/>
          <pc:sldMk cId="1011314282" sldId="403"/>
        </pc:sldMkLst>
        <pc:spChg chg="mod">
          <ac:chgData name="Boban Srezovski" userId="d2c5dd452d77a740" providerId="LiveId" clId="{51759253-235E-45C3-8143-0A5F1AFFCDAB}" dt="2022-03-31T09:19:07.839" v="845" actId="6549"/>
          <ac:spMkLst>
            <pc:docMk/>
            <pc:sldMk cId="1011314282" sldId="403"/>
            <ac:spMk id="2" creationId="{7C6D2843-BF9F-4FE7-9A2E-C8A64C8FFA90}"/>
          </ac:spMkLst>
        </pc:spChg>
        <pc:spChg chg="mod">
          <ac:chgData name="Boban Srezovski" userId="d2c5dd452d77a740" providerId="LiveId" clId="{51759253-235E-45C3-8143-0A5F1AFFCDAB}" dt="2022-03-31T09:21:17.638" v="891" actId="14100"/>
          <ac:spMkLst>
            <pc:docMk/>
            <pc:sldMk cId="1011314282" sldId="403"/>
            <ac:spMk id="3" creationId="{7191CFFF-53FD-4C64-9590-01216DEF2680}"/>
          </ac:spMkLst>
        </pc:spChg>
        <pc:picChg chg="del">
          <ac:chgData name="Boban Srezovski" userId="d2c5dd452d77a740" providerId="LiveId" clId="{51759253-235E-45C3-8143-0A5F1AFFCDAB}" dt="2022-03-31T09:19:15.087" v="846" actId="478"/>
          <ac:picMkLst>
            <pc:docMk/>
            <pc:sldMk cId="1011314282" sldId="403"/>
            <ac:picMk id="5" creationId="{4990AC31-0509-4AF2-B58E-00ADD7AA64B5}"/>
          </ac:picMkLst>
        </pc:picChg>
        <pc:picChg chg="add mod">
          <ac:chgData name="Boban Srezovski" userId="d2c5dd452d77a740" providerId="LiveId" clId="{51759253-235E-45C3-8143-0A5F1AFFCDAB}" dt="2022-03-31T09:21:20.781" v="892" actId="1076"/>
          <ac:picMkLst>
            <pc:docMk/>
            <pc:sldMk cId="1011314282" sldId="403"/>
            <ac:picMk id="6" creationId="{0CB2B878-B4D4-4998-952A-4C1561D60D6D}"/>
          </ac:picMkLst>
        </pc:picChg>
      </pc:sldChg>
      <pc:sldChg chg="modSp mod">
        <pc:chgData name="Boban Srezovski" userId="d2c5dd452d77a740" providerId="LiveId" clId="{51759253-235E-45C3-8143-0A5F1AFFCDAB}" dt="2022-03-31T09:23:32.551" v="959" actId="20577"/>
        <pc:sldMkLst>
          <pc:docMk/>
          <pc:sldMk cId="2447118592" sldId="404"/>
        </pc:sldMkLst>
        <pc:spChg chg="mod">
          <ac:chgData name="Boban Srezovski" userId="d2c5dd452d77a740" providerId="LiveId" clId="{51759253-235E-45C3-8143-0A5F1AFFCDAB}" dt="2022-03-31T09:22:43.892" v="915"/>
          <ac:spMkLst>
            <pc:docMk/>
            <pc:sldMk cId="2447118592" sldId="404"/>
            <ac:spMk id="2" creationId="{7C6D2843-BF9F-4FE7-9A2E-C8A64C8FFA90}"/>
          </ac:spMkLst>
        </pc:spChg>
        <pc:spChg chg="mod">
          <ac:chgData name="Boban Srezovski" userId="d2c5dd452d77a740" providerId="LiveId" clId="{51759253-235E-45C3-8143-0A5F1AFFCDAB}" dt="2022-03-31T09:23:32.551" v="959" actId="20577"/>
          <ac:spMkLst>
            <pc:docMk/>
            <pc:sldMk cId="2447118592" sldId="404"/>
            <ac:spMk id="3" creationId="{7191CFFF-53FD-4C64-9590-01216DEF2680}"/>
          </ac:spMkLst>
        </pc:spChg>
      </pc:sldChg>
      <pc:sldChg chg="delSp modSp mod">
        <pc:chgData name="Boban Srezovski" userId="d2c5dd452d77a740" providerId="LiveId" clId="{51759253-235E-45C3-8143-0A5F1AFFCDAB}" dt="2022-03-31T09:29:02.715" v="1096" actId="27636"/>
        <pc:sldMkLst>
          <pc:docMk/>
          <pc:sldMk cId="1470157071" sldId="406"/>
        </pc:sldMkLst>
        <pc:spChg chg="mod">
          <ac:chgData name="Boban Srezovski" userId="d2c5dd452d77a740" providerId="LiveId" clId="{51759253-235E-45C3-8143-0A5F1AFFCDAB}" dt="2022-03-31T09:28:34.393" v="1050"/>
          <ac:spMkLst>
            <pc:docMk/>
            <pc:sldMk cId="1470157071" sldId="406"/>
            <ac:spMk id="2" creationId="{5CEA75BC-051B-4517-B0C2-52748A9025EB}"/>
          </ac:spMkLst>
        </pc:spChg>
        <pc:spChg chg="mod">
          <ac:chgData name="Boban Srezovski" userId="d2c5dd452d77a740" providerId="LiveId" clId="{51759253-235E-45C3-8143-0A5F1AFFCDAB}" dt="2022-03-31T09:29:02.715" v="1096" actId="27636"/>
          <ac:spMkLst>
            <pc:docMk/>
            <pc:sldMk cId="1470157071" sldId="406"/>
            <ac:spMk id="3" creationId="{3A746977-C0C9-422D-A870-3763633BD0A4}"/>
          </ac:spMkLst>
        </pc:spChg>
        <pc:picChg chg="del">
          <ac:chgData name="Boban Srezovski" userId="d2c5dd452d77a740" providerId="LiveId" clId="{51759253-235E-45C3-8143-0A5F1AFFCDAB}" dt="2022-03-31T09:28:41.511" v="1051" actId="478"/>
          <ac:picMkLst>
            <pc:docMk/>
            <pc:sldMk cId="1470157071" sldId="406"/>
            <ac:picMk id="5" creationId="{802C7FA4-036B-421B-986D-5CA91DA06F5E}"/>
          </ac:picMkLst>
        </pc:picChg>
      </pc:sldChg>
      <pc:sldChg chg="del">
        <pc:chgData name="Boban Srezovski" userId="d2c5dd452d77a740" providerId="LiveId" clId="{51759253-235E-45C3-8143-0A5F1AFFCDAB}" dt="2022-03-31T09:43:10.988" v="1295" actId="47"/>
        <pc:sldMkLst>
          <pc:docMk/>
          <pc:sldMk cId="1075651231" sldId="407"/>
        </pc:sldMkLst>
      </pc:sldChg>
      <pc:sldChg chg="addSp modSp mod">
        <pc:chgData name="Boban Srezovski" userId="d2c5dd452d77a740" providerId="LiveId" clId="{51759253-235E-45C3-8143-0A5F1AFFCDAB}" dt="2022-03-31T09:47:15.382" v="1390" actId="20577"/>
        <pc:sldMkLst>
          <pc:docMk/>
          <pc:sldMk cId="1384360492" sldId="409"/>
        </pc:sldMkLst>
        <pc:spChg chg="mod">
          <ac:chgData name="Boban Srezovski" userId="d2c5dd452d77a740" providerId="LiveId" clId="{51759253-235E-45C3-8143-0A5F1AFFCDAB}" dt="2022-03-31T09:45:48.226" v="1349"/>
          <ac:spMkLst>
            <pc:docMk/>
            <pc:sldMk cId="1384360492" sldId="409"/>
            <ac:spMk id="2" creationId="{C9F86248-3367-41D1-8CBE-99F625F5DE90}"/>
          </ac:spMkLst>
        </pc:spChg>
        <pc:spChg chg="mod">
          <ac:chgData name="Boban Srezovski" userId="d2c5dd452d77a740" providerId="LiveId" clId="{51759253-235E-45C3-8143-0A5F1AFFCDAB}" dt="2022-03-31T09:47:15.382" v="1390" actId="20577"/>
          <ac:spMkLst>
            <pc:docMk/>
            <pc:sldMk cId="1384360492" sldId="409"/>
            <ac:spMk id="3" creationId="{552E5C53-782F-4C3A-9CF6-2C21BA863637}"/>
          </ac:spMkLst>
        </pc:spChg>
        <pc:picChg chg="add mod">
          <ac:chgData name="Boban Srezovski" userId="d2c5dd452d77a740" providerId="LiveId" clId="{51759253-235E-45C3-8143-0A5F1AFFCDAB}" dt="2022-03-31T09:47:05.214" v="1385" actId="1076"/>
          <ac:picMkLst>
            <pc:docMk/>
            <pc:sldMk cId="1384360492" sldId="409"/>
            <ac:picMk id="5" creationId="{6BFF0797-4F20-481B-BED9-3DCCA171BEED}"/>
          </ac:picMkLst>
        </pc:picChg>
      </pc:sldChg>
      <pc:sldChg chg="modSp mod">
        <pc:chgData name="Boban Srezovski" userId="d2c5dd452d77a740" providerId="LiveId" clId="{51759253-235E-45C3-8143-0A5F1AFFCDAB}" dt="2022-03-31T12:13:08.941" v="1863" actId="403"/>
        <pc:sldMkLst>
          <pc:docMk/>
          <pc:sldMk cId="2248868909" sldId="410"/>
        </pc:sldMkLst>
        <pc:spChg chg="mod">
          <ac:chgData name="Boban Srezovski" userId="d2c5dd452d77a740" providerId="LiveId" clId="{51759253-235E-45C3-8143-0A5F1AFFCDAB}" dt="2022-03-31T12:12:47.739" v="1843"/>
          <ac:spMkLst>
            <pc:docMk/>
            <pc:sldMk cId="2248868909" sldId="410"/>
            <ac:spMk id="2" creationId="{C9F86248-3367-41D1-8CBE-99F625F5DE90}"/>
          </ac:spMkLst>
        </pc:spChg>
        <pc:spChg chg="mod">
          <ac:chgData name="Boban Srezovski" userId="d2c5dd452d77a740" providerId="LiveId" clId="{51759253-235E-45C3-8143-0A5F1AFFCDAB}" dt="2022-03-31T12:13:08.941" v="1863" actId="403"/>
          <ac:spMkLst>
            <pc:docMk/>
            <pc:sldMk cId="2248868909" sldId="410"/>
            <ac:spMk id="3" creationId="{552E5C53-782F-4C3A-9CF6-2C21BA863637}"/>
          </ac:spMkLst>
        </pc:spChg>
      </pc:sldChg>
      <pc:sldChg chg="modSp mod">
        <pc:chgData name="Boban Srezovski" userId="d2c5dd452d77a740" providerId="LiveId" clId="{51759253-235E-45C3-8143-0A5F1AFFCDAB}" dt="2022-03-31T22:20:16.952" v="2223" actId="12"/>
        <pc:sldMkLst>
          <pc:docMk/>
          <pc:sldMk cId="1440591897" sldId="412"/>
        </pc:sldMkLst>
        <pc:spChg chg="mod">
          <ac:chgData name="Boban Srezovski" userId="d2c5dd452d77a740" providerId="LiveId" clId="{51759253-235E-45C3-8143-0A5F1AFFCDAB}" dt="2022-03-31T22:19:46.560" v="2191"/>
          <ac:spMkLst>
            <pc:docMk/>
            <pc:sldMk cId="1440591897" sldId="412"/>
            <ac:spMk id="2" creationId="{9919E29B-1C8F-4C74-ABFE-0ABC24C3EDC2}"/>
          </ac:spMkLst>
        </pc:spChg>
        <pc:spChg chg="mod">
          <ac:chgData name="Boban Srezovski" userId="d2c5dd452d77a740" providerId="LiveId" clId="{51759253-235E-45C3-8143-0A5F1AFFCDAB}" dt="2022-03-31T22:20:16.952" v="2223" actId="12"/>
          <ac:spMkLst>
            <pc:docMk/>
            <pc:sldMk cId="1440591897" sldId="412"/>
            <ac:spMk id="3" creationId="{D12D863C-4280-4130-AB66-83408E1CAD2C}"/>
          </ac:spMkLst>
        </pc:spChg>
      </pc:sldChg>
      <pc:sldChg chg="addSp modSp mod">
        <pc:chgData name="Boban Srezovski" userId="d2c5dd452d77a740" providerId="LiveId" clId="{51759253-235E-45C3-8143-0A5F1AFFCDAB}" dt="2022-03-31T22:31:04.348" v="2301" actId="20577"/>
        <pc:sldMkLst>
          <pc:docMk/>
          <pc:sldMk cId="1045791783" sldId="415"/>
        </pc:sldMkLst>
        <pc:spChg chg="mod">
          <ac:chgData name="Boban Srezovski" userId="d2c5dd452d77a740" providerId="LiveId" clId="{51759253-235E-45C3-8143-0A5F1AFFCDAB}" dt="2022-03-31T22:28:54.789" v="2255" actId="6549"/>
          <ac:spMkLst>
            <pc:docMk/>
            <pc:sldMk cId="1045791783" sldId="415"/>
            <ac:spMk id="2" creationId="{FB694F89-0A19-407F-B872-95A582762C20}"/>
          </ac:spMkLst>
        </pc:spChg>
        <pc:spChg chg="mod">
          <ac:chgData name="Boban Srezovski" userId="d2c5dd452d77a740" providerId="LiveId" clId="{51759253-235E-45C3-8143-0A5F1AFFCDAB}" dt="2022-03-31T22:31:04.348" v="2301" actId="20577"/>
          <ac:spMkLst>
            <pc:docMk/>
            <pc:sldMk cId="1045791783" sldId="415"/>
            <ac:spMk id="3" creationId="{C2F0F815-22CC-4D71-AA71-74332432CFD7}"/>
          </ac:spMkLst>
        </pc:spChg>
        <pc:picChg chg="add mod">
          <ac:chgData name="Boban Srezovski" userId="d2c5dd452d77a740" providerId="LiveId" clId="{51759253-235E-45C3-8143-0A5F1AFFCDAB}" dt="2022-03-31T22:30:45.724" v="2294" actId="1076"/>
          <ac:picMkLst>
            <pc:docMk/>
            <pc:sldMk cId="1045791783" sldId="415"/>
            <ac:picMk id="5" creationId="{7120F240-EAFE-4CDA-9170-C00259AD9927}"/>
          </ac:picMkLst>
        </pc:picChg>
      </pc:sldChg>
      <pc:sldChg chg="modSp mod">
        <pc:chgData name="Boban Srezovski" userId="d2c5dd452d77a740" providerId="LiveId" clId="{51759253-235E-45C3-8143-0A5F1AFFCDAB}" dt="2022-03-31T22:37:38.068" v="2493" actId="20577"/>
        <pc:sldMkLst>
          <pc:docMk/>
          <pc:sldMk cId="2247424491" sldId="416"/>
        </pc:sldMkLst>
        <pc:spChg chg="mod">
          <ac:chgData name="Boban Srezovski" userId="d2c5dd452d77a740" providerId="LiveId" clId="{51759253-235E-45C3-8143-0A5F1AFFCDAB}" dt="2022-03-31T22:37:38.068" v="2493" actId="20577"/>
          <ac:spMkLst>
            <pc:docMk/>
            <pc:sldMk cId="2247424491" sldId="416"/>
            <ac:spMk id="2" creationId="{FB694F89-0A19-407F-B872-95A582762C20}"/>
          </ac:spMkLst>
        </pc:spChg>
        <pc:spChg chg="mod">
          <ac:chgData name="Boban Srezovski" userId="d2c5dd452d77a740" providerId="LiveId" clId="{51759253-235E-45C3-8143-0A5F1AFFCDAB}" dt="2022-03-31T22:36:39.885" v="2475" actId="20577"/>
          <ac:spMkLst>
            <pc:docMk/>
            <pc:sldMk cId="2247424491" sldId="416"/>
            <ac:spMk id="3" creationId="{C2F0F815-22CC-4D71-AA71-74332432CFD7}"/>
          </ac:spMkLst>
        </pc:spChg>
      </pc:sldChg>
      <pc:sldChg chg="addSp delSp modSp mod">
        <pc:chgData name="Boban Srezovski" userId="d2c5dd452d77a740" providerId="LiveId" clId="{51759253-235E-45C3-8143-0A5F1AFFCDAB}" dt="2022-03-31T22:53:44.381" v="2921" actId="242"/>
        <pc:sldMkLst>
          <pc:docMk/>
          <pc:sldMk cId="1651756962" sldId="424"/>
        </pc:sldMkLst>
        <pc:spChg chg="mod">
          <ac:chgData name="Boban Srezovski" userId="d2c5dd452d77a740" providerId="LiveId" clId="{51759253-235E-45C3-8143-0A5F1AFFCDAB}" dt="2022-03-31T22:48:47.899" v="2776"/>
          <ac:spMkLst>
            <pc:docMk/>
            <pc:sldMk cId="1651756962" sldId="424"/>
            <ac:spMk id="2" creationId="{77FDE43E-1B52-472E-94C7-B4802721EEDF}"/>
          </ac:spMkLst>
        </pc:spChg>
        <pc:spChg chg="mod">
          <ac:chgData name="Boban Srezovski" userId="d2c5dd452d77a740" providerId="LiveId" clId="{51759253-235E-45C3-8143-0A5F1AFFCDAB}" dt="2022-03-31T22:53:44.381" v="2921" actId="242"/>
          <ac:spMkLst>
            <pc:docMk/>
            <pc:sldMk cId="1651756962" sldId="424"/>
            <ac:spMk id="3" creationId="{96F7E3D5-7EDB-43E2-884B-A6B36FBD71DA}"/>
          </ac:spMkLst>
        </pc:spChg>
        <pc:picChg chg="add del mod">
          <ac:chgData name="Boban Srezovski" userId="d2c5dd452d77a740" providerId="LiveId" clId="{51759253-235E-45C3-8143-0A5F1AFFCDAB}" dt="2022-03-31T22:50:43.797" v="2840" actId="478"/>
          <ac:picMkLst>
            <pc:docMk/>
            <pc:sldMk cId="1651756962" sldId="424"/>
            <ac:picMk id="5" creationId="{B14F4E96-7715-4C47-9CC8-3296E97CA758}"/>
          </ac:picMkLst>
        </pc:picChg>
        <pc:picChg chg="del">
          <ac:chgData name="Boban Srezovski" userId="d2c5dd452d77a740" providerId="LiveId" clId="{51759253-235E-45C3-8143-0A5F1AFFCDAB}" dt="2022-03-31T22:48:59.831" v="2779" actId="478"/>
          <ac:picMkLst>
            <pc:docMk/>
            <pc:sldMk cId="1651756962" sldId="424"/>
            <ac:picMk id="6" creationId="{BAF33B4B-A872-49AD-887B-969FBE426A6F}"/>
          </ac:picMkLst>
        </pc:picChg>
        <pc:picChg chg="add del mod">
          <ac:chgData name="Boban Srezovski" userId="d2c5dd452d77a740" providerId="LiveId" clId="{51759253-235E-45C3-8143-0A5F1AFFCDAB}" dt="2022-03-31T22:53:38.877" v="2918" actId="478"/>
          <ac:picMkLst>
            <pc:docMk/>
            <pc:sldMk cId="1651756962" sldId="424"/>
            <ac:picMk id="8" creationId="{6289C99D-8D83-478E-AFE2-48BB7B40F7D7}"/>
          </ac:picMkLst>
        </pc:picChg>
      </pc:sldChg>
      <pc:sldChg chg="addSp modSp mod">
        <pc:chgData name="Boban Srezovski" userId="d2c5dd452d77a740" providerId="LiveId" clId="{51759253-235E-45C3-8143-0A5F1AFFCDAB}" dt="2022-03-31T22:59:32.172" v="3073" actId="1076"/>
        <pc:sldMkLst>
          <pc:docMk/>
          <pc:sldMk cId="1000529401" sldId="428"/>
        </pc:sldMkLst>
        <pc:spChg chg="mod">
          <ac:chgData name="Boban Srezovski" userId="d2c5dd452d77a740" providerId="LiveId" clId="{51759253-235E-45C3-8143-0A5F1AFFCDAB}" dt="2022-03-31T22:56:57.651" v="2979"/>
          <ac:spMkLst>
            <pc:docMk/>
            <pc:sldMk cId="1000529401" sldId="428"/>
            <ac:spMk id="2" creationId="{A9BE1B5B-12BE-42A9-83CF-DED06B560576}"/>
          </ac:spMkLst>
        </pc:spChg>
        <pc:spChg chg="mod">
          <ac:chgData name="Boban Srezovski" userId="d2c5dd452d77a740" providerId="LiveId" clId="{51759253-235E-45C3-8143-0A5F1AFFCDAB}" dt="2022-03-31T22:59:16.039" v="3068" actId="27636"/>
          <ac:spMkLst>
            <pc:docMk/>
            <pc:sldMk cId="1000529401" sldId="428"/>
            <ac:spMk id="3" creationId="{43DC0B65-7E38-4B15-97C7-8B0B630C8DBD}"/>
          </ac:spMkLst>
        </pc:spChg>
        <pc:spChg chg="add mod">
          <ac:chgData name="Boban Srezovski" userId="d2c5dd452d77a740" providerId="LiveId" clId="{51759253-235E-45C3-8143-0A5F1AFFCDAB}" dt="2022-03-31T22:59:20.285" v="3069" actId="14100"/>
          <ac:spMkLst>
            <pc:docMk/>
            <pc:sldMk cId="1000529401" sldId="428"/>
            <ac:spMk id="6" creationId="{65C3FBB8-A0E6-4BDE-A265-B29EFDEF4AB7}"/>
          </ac:spMkLst>
        </pc:spChg>
        <pc:picChg chg="add mod">
          <ac:chgData name="Boban Srezovski" userId="d2c5dd452d77a740" providerId="LiveId" clId="{51759253-235E-45C3-8143-0A5F1AFFCDAB}" dt="2022-03-31T22:59:32.172" v="3073" actId="1076"/>
          <ac:picMkLst>
            <pc:docMk/>
            <pc:sldMk cId="1000529401" sldId="428"/>
            <ac:picMk id="5" creationId="{83F44FD4-9ACA-4563-8058-74D8544E2CBE}"/>
          </ac:picMkLst>
        </pc:picChg>
      </pc:sldChg>
      <pc:sldChg chg="addSp modSp mod">
        <pc:chgData name="Boban Srezovski" userId="d2c5dd452d77a740" providerId="LiveId" clId="{51759253-235E-45C3-8143-0A5F1AFFCDAB}" dt="2022-03-31T23:09:19.428" v="3152" actId="242"/>
        <pc:sldMkLst>
          <pc:docMk/>
          <pc:sldMk cId="2303601437" sldId="433"/>
        </pc:sldMkLst>
        <pc:spChg chg="mod">
          <ac:chgData name="Boban Srezovski" userId="d2c5dd452d77a740" providerId="LiveId" clId="{51759253-235E-45C3-8143-0A5F1AFFCDAB}" dt="2022-03-31T23:08:24.747" v="3137"/>
          <ac:spMkLst>
            <pc:docMk/>
            <pc:sldMk cId="2303601437" sldId="433"/>
            <ac:spMk id="2" creationId="{0EA78ED8-8612-4764-BE35-F00851278351}"/>
          </ac:spMkLst>
        </pc:spChg>
        <pc:spChg chg="mod">
          <ac:chgData name="Boban Srezovski" userId="d2c5dd452d77a740" providerId="LiveId" clId="{51759253-235E-45C3-8143-0A5F1AFFCDAB}" dt="2022-03-31T23:09:19.428" v="3152" actId="242"/>
          <ac:spMkLst>
            <pc:docMk/>
            <pc:sldMk cId="2303601437" sldId="433"/>
            <ac:spMk id="3" creationId="{DD3ABBE7-9D21-4775-9CA0-5730E3461D89}"/>
          </ac:spMkLst>
        </pc:spChg>
        <pc:picChg chg="add mod">
          <ac:chgData name="Boban Srezovski" userId="d2c5dd452d77a740" providerId="LiveId" clId="{51759253-235E-45C3-8143-0A5F1AFFCDAB}" dt="2022-03-31T23:09:06.133" v="3143" actId="14100"/>
          <ac:picMkLst>
            <pc:docMk/>
            <pc:sldMk cId="2303601437" sldId="433"/>
            <ac:picMk id="5" creationId="{BEB40369-8127-4CC8-945B-CFD45DB9085F}"/>
          </ac:picMkLst>
        </pc:picChg>
      </pc:sldChg>
      <pc:sldChg chg="addSp modSp mod">
        <pc:chgData name="Boban Srezovski" userId="d2c5dd452d77a740" providerId="LiveId" clId="{51759253-235E-45C3-8143-0A5F1AFFCDAB}" dt="2022-03-31T23:15:25.199" v="3289" actId="14100"/>
        <pc:sldMkLst>
          <pc:docMk/>
          <pc:sldMk cId="3956223254" sldId="434"/>
        </pc:sldMkLst>
        <pc:spChg chg="mod">
          <ac:chgData name="Boban Srezovski" userId="d2c5dd452d77a740" providerId="LiveId" clId="{51759253-235E-45C3-8143-0A5F1AFFCDAB}" dt="2022-03-31T23:14:26" v="3268"/>
          <ac:spMkLst>
            <pc:docMk/>
            <pc:sldMk cId="3956223254" sldId="434"/>
            <ac:spMk id="2" creationId="{0EA78ED8-8612-4764-BE35-F00851278351}"/>
          </ac:spMkLst>
        </pc:spChg>
        <pc:spChg chg="mod">
          <ac:chgData name="Boban Srezovski" userId="d2c5dd452d77a740" providerId="LiveId" clId="{51759253-235E-45C3-8143-0A5F1AFFCDAB}" dt="2022-03-31T23:15:25.199" v="3289" actId="14100"/>
          <ac:spMkLst>
            <pc:docMk/>
            <pc:sldMk cId="3956223254" sldId="434"/>
            <ac:spMk id="3" creationId="{DD3ABBE7-9D21-4775-9CA0-5730E3461D89}"/>
          </ac:spMkLst>
        </pc:spChg>
        <pc:picChg chg="add mod">
          <ac:chgData name="Boban Srezovski" userId="d2c5dd452d77a740" providerId="LiveId" clId="{51759253-235E-45C3-8143-0A5F1AFFCDAB}" dt="2022-03-31T23:15:18.878" v="3287" actId="14100"/>
          <ac:picMkLst>
            <pc:docMk/>
            <pc:sldMk cId="3956223254" sldId="434"/>
            <ac:picMk id="5" creationId="{262610B5-5691-4D25-BDE7-243D5B6E5829}"/>
          </ac:picMkLst>
        </pc:picChg>
      </pc:sldChg>
      <pc:sldChg chg="modSp mod">
        <pc:chgData name="Boban Srezovski" userId="d2c5dd452d77a740" providerId="LiveId" clId="{51759253-235E-45C3-8143-0A5F1AFFCDAB}" dt="2022-03-31T23:23:25.158" v="3459" actId="14100"/>
        <pc:sldMkLst>
          <pc:docMk/>
          <pc:sldMk cId="31396738" sldId="435"/>
        </pc:sldMkLst>
        <pc:spChg chg="mod">
          <ac:chgData name="Boban Srezovski" userId="d2c5dd452d77a740" providerId="LiveId" clId="{51759253-235E-45C3-8143-0A5F1AFFCDAB}" dt="2022-03-31T23:23:25.158" v="3459" actId="14100"/>
          <ac:spMkLst>
            <pc:docMk/>
            <pc:sldMk cId="31396738" sldId="435"/>
            <ac:spMk id="3" creationId="{C54D1EC5-AB79-4E7C-A1F0-91B329B0B026}"/>
          </ac:spMkLst>
        </pc:spChg>
        <pc:spChg chg="mod">
          <ac:chgData name="Boban Srezovski" userId="d2c5dd452d77a740" providerId="LiveId" clId="{51759253-235E-45C3-8143-0A5F1AFFCDAB}" dt="2022-03-31T23:22:43.112" v="3441"/>
          <ac:spMkLst>
            <pc:docMk/>
            <pc:sldMk cId="31396738" sldId="435"/>
            <ac:spMk id="5" creationId="{7A831272-0D9E-413E-BEE7-F4722C41BEE0}"/>
          </ac:spMkLst>
        </pc:spChg>
      </pc:sldChg>
      <pc:sldChg chg="delSp modSp mod">
        <pc:chgData name="Boban Srezovski" userId="d2c5dd452d77a740" providerId="LiveId" clId="{51759253-235E-45C3-8143-0A5F1AFFCDAB}" dt="2022-03-31T09:39:06.115" v="1207" actId="27636"/>
        <pc:sldMkLst>
          <pc:docMk/>
          <pc:sldMk cId="73288427" sldId="450"/>
        </pc:sldMkLst>
        <pc:spChg chg="mod">
          <ac:chgData name="Boban Srezovski" userId="d2c5dd452d77a740" providerId="LiveId" clId="{51759253-235E-45C3-8143-0A5F1AFFCDAB}" dt="2022-03-31T09:38:01.739" v="1171"/>
          <ac:spMkLst>
            <pc:docMk/>
            <pc:sldMk cId="73288427" sldId="450"/>
            <ac:spMk id="2" creationId="{5CEA75BC-051B-4517-B0C2-52748A9025EB}"/>
          </ac:spMkLst>
        </pc:spChg>
        <pc:spChg chg="mod">
          <ac:chgData name="Boban Srezovski" userId="d2c5dd452d77a740" providerId="LiveId" clId="{51759253-235E-45C3-8143-0A5F1AFFCDAB}" dt="2022-03-31T09:39:06.115" v="1207" actId="27636"/>
          <ac:spMkLst>
            <pc:docMk/>
            <pc:sldMk cId="73288427" sldId="450"/>
            <ac:spMk id="3" creationId="{3A746977-C0C9-422D-A870-3763633BD0A4}"/>
          </ac:spMkLst>
        </pc:spChg>
        <pc:picChg chg="del">
          <ac:chgData name="Boban Srezovski" userId="d2c5dd452d77a740" providerId="LiveId" clId="{51759253-235E-45C3-8143-0A5F1AFFCDAB}" dt="2022-03-31T09:36:49.289" v="1130" actId="478"/>
          <ac:picMkLst>
            <pc:docMk/>
            <pc:sldMk cId="73288427" sldId="450"/>
            <ac:picMk id="5" creationId="{B2E8283D-2027-41DE-94D6-F589EC4FAE87}"/>
          </ac:picMkLst>
        </pc:picChg>
      </pc:sldChg>
      <pc:sldChg chg="modSp mod">
        <pc:chgData name="Boban Srezovski" userId="d2c5dd452d77a740" providerId="LiveId" clId="{51759253-235E-45C3-8143-0A5F1AFFCDAB}" dt="2022-03-31T23:19:11.196" v="3384" actId="27636"/>
        <pc:sldMkLst>
          <pc:docMk/>
          <pc:sldMk cId="2334614360" sldId="460"/>
        </pc:sldMkLst>
        <pc:spChg chg="mod">
          <ac:chgData name="Boban Srezovski" userId="d2c5dd452d77a740" providerId="LiveId" clId="{51759253-235E-45C3-8143-0A5F1AFFCDAB}" dt="2022-03-31T23:18:32.819" v="3347"/>
          <ac:spMkLst>
            <pc:docMk/>
            <pc:sldMk cId="2334614360" sldId="460"/>
            <ac:spMk id="2" creationId="{0EA78ED8-8612-4764-BE35-F00851278351}"/>
          </ac:spMkLst>
        </pc:spChg>
        <pc:spChg chg="mod">
          <ac:chgData name="Boban Srezovski" userId="d2c5dd452d77a740" providerId="LiveId" clId="{51759253-235E-45C3-8143-0A5F1AFFCDAB}" dt="2022-03-31T23:19:11.196" v="3384" actId="27636"/>
          <ac:spMkLst>
            <pc:docMk/>
            <pc:sldMk cId="2334614360" sldId="460"/>
            <ac:spMk id="3" creationId="{DD3ABBE7-9D21-4775-9CA0-5730E3461D89}"/>
          </ac:spMkLst>
        </pc:spChg>
      </pc:sldChg>
      <pc:sldChg chg="del">
        <pc:chgData name="Boban Srezovski" userId="d2c5dd452d77a740" providerId="LiveId" clId="{51759253-235E-45C3-8143-0A5F1AFFCDAB}" dt="2022-03-31T23:22:08.171" v="3429" actId="47"/>
        <pc:sldMkLst>
          <pc:docMk/>
          <pc:sldMk cId="1047280448" sldId="461"/>
        </pc:sldMkLst>
      </pc:sldChg>
      <pc:sldChg chg="del">
        <pc:chgData name="Boban Srezovski" userId="d2c5dd452d77a740" providerId="LiveId" clId="{51759253-235E-45C3-8143-0A5F1AFFCDAB}" dt="2022-03-31T23:22:10.127" v="3430" actId="47"/>
        <pc:sldMkLst>
          <pc:docMk/>
          <pc:sldMk cId="1651172099" sldId="462"/>
        </pc:sldMkLst>
      </pc:sldChg>
      <pc:sldChg chg="del">
        <pc:chgData name="Boban Srezovski" userId="d2c5dd452d77a740" providerId="LiveId" clId="{51759253-235E-45C3-8143-0A5F1AFFCDAB}" dt="2022-03-31T23:22:11.581" v="3431" actId="47"/>
        <pc:sldMkLst>
          <pc:docMk/>
          <pc:sldMk cId="3249936103" sldId="463"/>
        </pc:sldMkLst>
      </pc:sldChg>
      <pc:sldChg chg="del">
        <pc:chgData name="Boban Srezovski" userId="d2c5dd452d77a740" providerId="LiveId" clId="{51759253-235E-45C3-8143-0A5F1AFFCDAB}" dt="2022-03-31T23:22:13.034" v="3432" actId="47"/>
        <pc:sldMkLst>
          <pc:docMk/>
          <pc:sldMk cId="1751608367" sldId="464"/>
        </pc:sldMkLst>
      </pc:sldChg>
      <pc:sldChg chg="del">
        <pc:chgData name="Boban Srezovski" userId="d2c5dd452d77a740" providerId="LiveId" clId="{51759253-235E-45C3-8143-0A5F1AFFCDAB}" dt="2022-03-31T23:22:15.784" v="3434" actId="47"/>
        <pc:sldMkLst>
          <pc:docMk/>
          <pc:sldMk cId="3008496771" sldId="465"/>
        </pc:sldMkLst>
      </pc:sldChg>
      <pc:sldChg chg="del">
        <pc:chgData name="Boban Srezovski" userId="d2c5dd452d77a740" providerId="LiveId" clId="{51759253-235E-45C3-8143-0A5F1AFFCDAB}" dt="2022-03-31T23:22:24.388" v="3439" actId="47"/>
        <pc:sldMkLst>
          <pc:docMk/>
          <pc:sldMk cId="2718224307" sldId="466"/>
        </pc:sldMkLst>
      </pc:sldChg>
      <pc:sldChg chg="del">
        <pc:chgData name="Boban Srezovski" userId="d2c5dd452d77a740" providerId="LiveId" clId="{51759253-235E-45C3-8143-0A5F1AFFCDAB}" dt="2022-03-31T23:22:26.086" v="3440" actId="47"/>
        <pc:sldMkLst>
          <pc:docMk/>
          <pc:sldMk cId="1135679340" sldId="467"/>
        </pc:sldMkLst>
      </pc:sldChg>
      <pc:sldChg chg="delSp modSp mod">
        <pc:chgData name="Boban Srezovski" userId="d2c5dd452d77a740" providerId="LiveId" clId="{51759253-235E-45C3-8143-0A5F1AFFCDAB}" dt="2022-03-31T08:51:19.657" v="395" actId="6549"/>
        <pc:sldMkLst>
          <pc:docMk/>
          <pc:sldMk cId="3857400375" sldId="499"/>
        </pc:sldMkLst>
        <pc:spChg chg="mod">
          <ac:chgData name="Boban Srezovski" userId="d2c5dd452d77a740" providerId="LiveId" clId="{51759253-235E-45C3-8143-0A5F1AFFCDAB}" dt="2022-03-31T08:48:29.260" v="278"/>
          <ac:spMkLst>
            <pc:docMk/>
            <pc:sldMk cId="3857400375" sldId="499"/>
            <ac:spMk id="2" creationId="{7C6D2843-BF9F-4FE7-9A2E-C8A64C8FFA90}"/>
          </ac:spMkLst>
        </pc:spChg>
        <pc:spChg chg="mod">
          <ac:chgData name="Boban Srezovski" userId="d2c5dd452d77a740" providerId="LiveId" clId="{51759253-235E-45C3-8143-0A5F1AFFCDAB}" dt="2022-03-31T08:51:19.657" v="395" actId="6549"/>
          <ac:spMkLst>
            <pc:docMk/>
            <pc:sldMk cId="3857400375" sldId="499"/>
            <ac:spMk id="3" creationId="{7191CFFF-53FD-4C64-9590-01216DEF2680}"/>
          </ac:spMkLst>
        </pc:spChg>
        <pc:picChg chg="del">
          <ac:chgData name="Boban Srezovski" userId="d2c5dd452d77a740" providerId="LiveId" clId="{51759253-235E-45C3-8143-0A5F1AFFCDAB}" dt="2022-03-31T08:48:20.449" v="275" actId="478"/>
          <ac:picMkLst>
            <pc:docMk/>
            <pc:sldMk cId="3857400375" sldId="499"/>
            <ac:picMk id="5" creationId="{219BD799-1453-44B7-B457-6343874F0612}"/>
          </ac:picMkLst>
        </pc:picChg>
      </pc:sldChg>
      <pc:sldChg chg="addSp modSp mod">
        <pc:chgData name="Boban Srezovski" userId="d2c5dd452d77a740" providerId="LiveId" clId="{51759253-235E-45C3-8143-0A5F1AFFCDAB}" dt="2022-03-31T08:44:52.699" v="196" actId="12"/>
        <pc:sldMkLst>
          <pc:docMk/>
          <pc:sldMk cId="3728514635" sldId="501"/>
        </pc:sldMkLst>
        <pc:spChg chg="mod">
          <ac:chgData name="Boban Srezovski" userId="d2c5dd452d77a740" providerId="LiveId" clId="{51759253-235E-45C3-8143-0A5F1AFFCDAB}" dt="2022-03-31T08:43:52.740" v="179"/>
          <ac:spMkLst>
            <pc:docMk/>
            <pc:sldMk cId="3728514635" sldId="501"/>
            <ac:spMk id="2" creationId="{7C6D2843-BF9F-4FE7-9A2E-C8A64C8FFA90}"/>
          </ac:spMkLst>
        </pc:spChg>
        <pc:spChg chg="mod">
          <ac:chgData name="Boban Srezovski" userId="d2c5dd452d77a740" providerId="LiveId" clId="{51759253-235E-45C3-8143-0A5F1AFFCDAB}" dt="2022-03-31T08:44:52.699" v="196" actId="12"/>
          <ac:spMkLst>
            <pc:docMk/>
            <pc:sldMk cId="3728514635" sldId="501"/>
            <ac:spMk id="3" creationId="{7191CFFF-53FD-4C64-9590-01216DEF2680}"/>
          </ac:spMkLst>
        </pc:spChg>
        <pc:picChg chg="add mod">
          <ac:chgData name="Boban Srezovski" userId="d2c5dd452d77a740" providerId="LiveId" clId="{51759253-235E-45C3-8143-0A5F1AFFCDAB}" dt="2022-03-31T08:44:40.399" v="186" actId="14100"/>
          <ac:picMkLst>
            <pc:docMk/>
            <pc:sldMk cId="3728514635" sldId="501"/>
            <ac:picMk id="5" creationId="{CE774CCC-8B85-4C68-83CE-CB5B8B7C0265}"/>
          </ac:picMkLst>
        </pc:picChg>
      </pc:sldChg>
      <pc:sldChg chg="del">
        <pc:chgData name="Boban Srezovski" userId="d2c5dd452d77a740" providerId="LiveId" clId="{51759253-235E-45C3-8143-0A5F1AFFCDAB}" dt="2022-03-31T09:18:58.478" v="839" actId="47"/>
        <pc:sldMkLst>
          <pc:docMk/>
          <pc:sldMk cId="2891870908" sldId="502"/>
        </pc:sldMkLst>
      </pc:sldChg>
      <pc:sldChg chg="del">
        <pc:chgData name="Boban Srezovski" userId="d2c5dd452d77a740" providerId="LiveId" clId="{51759253-235E-45C3-8143-0A5F1AFFCDAB}" dt="2022-03-31T09:15:47.080" v="747" actId="47"/>
        <pc:sldMkLst>
          <pc:docMk/>
          <pc:sldMk cId="2916998316" sldId="503"/>
        </pc:sldMkLst>
      </pc:sldChg>
      <pc:sldChg chg="addSp modSp mod">
        <pc:chgData name="Boban Srezovski" userId="d2c5dd452d77a740" providerId="LiveId" clId="{51759253-235E-45C3-8143-0A5F1AFFCDAB}" dt="2022-03-31T09:50:09.080" v="1434" actId="27636"/>
        <pc:sldMkLst>
          <pc:docMk/>
          <pc:sldMk cId="2492666964" sldId="505"/>
        </pc:sldMkLst>
        <pc:spChg chg="mod">
          <ac:chgData name="Boban Srezovski" userId="d2c5dd452d77a740" providerId="LiveId" clId="{51759253-235E-45C3-8143-0A5F1AFFCDAB}" dt="2022-03-31T09:47:33.475" v="1394"/>
          <ac:spMkLst>
            <pc:docMk/>
            <pc:sldMk cId="2492666964" sldId="505"/>
            <ac:spMk id="2" creationId="{C9F86248-3367-41D1-8CBE-99F625F5DE90}"/>
          </ac:spMkLst>
        </pc:spChg>
        <pc:spChg chg="mod">
          <ac:chgData name="Boban Srezovski" userId="d2c5dd452d77a740" providerId="LiveId" clId="{51759253-235E-45C3-8143-0A5F1AFFCDAB}" dt="2022-03-31T09:50:09.080" v="1434" actId="27636"/>
          <ac:spMkLst>
            <pc:docMk/>
            <pc:sldMk cId="2492666964" sldId="505"/>
            <ac:spMk id="3" creationId="{552E5C53-782F-4C3A-9CF6-2C21BA863637}"/>
          </ac:spMkLst>
        </pc:spChg>
        <pc:picChg chg="add mod">
          <ac:chgData name="Boban Srezovski" userId="d2c5dd452d77a740" providerId="LiveId" clId="{51759253-235E-45C3-8143-0A5F1AFFCDAB}" dt="2022-03-31T09:50:02.724" v="1430" actId="1076"/>
          <ac:picMkLst>
            <pc:docMk/>
            <pc:sldMk cId="2492666964" sldId="505"/>
            <ac:picMk id="5" creationId="{D481AADC-E765-4656-9A4E-331F4F995367}"/>
          </ac:picMkLst>
        </pc:picChg>
      </pc:sldChg>
      <pc:sldChg chg="addSp modSp mod">
        <pc:chgData name="Boban Srezovski" userId="d2c5dd452d77a740" providerId="LiveId" clId="{51759253-235E-45C3-8143-0A5F1AFFCDAB}" dt="2022-03-31T09:52:29.421" v="1493" actId="1076"/>
        <pc:sldMkLst>
          <pc:docMk/>
          <pc:sldMk cId="1301841648" sldId="506"/>
        </pc:sldMkLst>
        <pc:spChg chg="mod">
          <ac:chgData name="Boban Srezovski" userId="d2c5dd452d77a740" providerId="LiveId" clId="{51759253-235E-45C3-8143-0A5F1AFFCDAB}" dt="2022-03-31T09:50:37.298" v="1439"/>
          <ac:spMkLst>
            <pc:docMk/>
            <pc:sldMk cId="1301841648" sldId="506"/>
            <ac:spMk id="2" creationId="{C9F86248-3367-41D1-8CBE-99F625F5DE90}"/>
          </ac:spMkLst>
        </pc:spChg>
        <pc:spChg chg="mod">
          <ac:chgData name="Boban Srezovski" userId="d2c5dd452d77a740" providerId="LiveId" clId="{51759253-235E-45C3-8143-0A5F1AFFCDAB}" dt="2022-03-31T09:52:24.029" v="1490" actId="6549"/>
          <ac:spMkLst>
            <pc:docMk/>
            <pc:sldMk cId="1301841648" sldId="506"/>
            <ac:spMk id="3" creationId="{552E5C53-782F-4C3A-9CF6-2C21BA863637}"/>
          </ac:spMkLst>
        </pc:spChg>
        <pc:picChg chg="add mod">
          <ac:chgData name="Boban Srezovski" userId="d2c5dd452d77a740" providerId="LiveId" clId="{51759253-235E-45C3-8143-0A5F1AFFCDAB}" dt="2022-03-31T09:52:29.421" v="1493" actId="1076"/>
          <ac:picMkLst>
            <pc:docMk/>
            <pc:sldMk cId="1301841648" sldId="506"/>
            <ac:picMk id="5" creationId="{0B117DB5-1A7C-4950-822B-5919D9BAD2A4}"/>
          </ac:picMkLst>
        </pc:picChg>
      </pc:sldChg>
      <pc:sldChg chg="modSp mod">
        <pc:chgData name="Boban Srezovski" userId="d2c5dd452d77a740" providerId="LiveId" clId="{51759253-235E-45C3-8143-0A5F1AFFCDAB}" dt="2022-03-31T11:57:44.825" v="1572"/>
        <pc:sldMkLst>
          <pc:docMk/>
          <pc:sldMk cId="4246388712" sldId="507"/>
        </pc:sldMkLst>
        <pc:spChg chg="mod">
          <ac:chgData name="Boban Srezovski" userId="d2c5dd452d77a740" providerId="LiveId" clId="{51759253-235E-45C3-8143-0A5F1AFFCDAB}" dt="2022-03-31T11:56:51.214" v="1515" actId="6549"/>
          <ac:spMkLst>
            <pc:docMk/>
            <pc:sldMk cId="4246388712" sldId="507"/>
            <ac:spMk id="2" creationId="{C9F86248-3367-41D1-8CBE-99F625F5DE90}"/>
          </ac:spMkLst>
        </pc:spChg>
        <pc:spChg chg="mod">
          <ac:chgData name="Boban Srezovski" userId="d2c5dd452d77a740" providerId="LiveId" clId="{51759253-235E-45C3-8143-0A5F1AFFCDAB}" dt="2022-03-31T11:57:44.825" v="1572"/>
          <ac:spMkLst>
            <pc:docMk/>
            <pc:sldMk cId="4246388712" sldId="507"/>
            <ac:spMk id="3" creationId="{552E5C53-782F-4C3A-9CF6-2C21BA863637}"/>
          </ac:spMkLst>
        </pc:spChg>
      </pc:sldChg>
      <pc:sldChg chg="modSp mod">
        <pc:chgData name="Boban Srezovski" userId="d2c5dd452d77a740" providerId="LiveId" clId="{51759253-235E-45C3-8143-0A5F1AFFCDAB}" dt="2022-03-31T12:02:18.749" v="1675" actId="1076"/>
        <pc:sldMkLst>
          <pc:docMk/>
          <pc:sldMk cId="3129246703" sldId="508"/>
        </pc:sldMkLst>
        <pc:spChg chg="mod">
          <ac:chgData name="Boban Srezovski" userId="d2c5dd452d77a740" providerId="LiveId" clId="{51759253-235E-45C3-8143-0A5F1AFFCDAB}" dt="2022-03-31T12:01:37.947" v="1649"/>
          <ac:spMkLst>
            <pc:docMk/>
            <pc:sldMk cId="3129246703" sldId="508"/>
            <ac:spMk id="2" creationId="{C9F86248-3367-41D1-8CBE-99F625F5DE90}"/>
          </ac:spMkLst>
        </pc:spChg>
        <pc:spChg chg="mod">
          <ac:chgData name="Boban Srezovski" userId="d2c5dd452d77a740" providerId="LiveId" clId="{51759253-235E-45C3-8143-0A5F1AFFCDAB}" dt="2022-03-31T12:02:13.510" v="1674" actId="20577"/>
          <ac:spMkLst>
            <pc:docMk/>
            <pc:sldMk cId="3129246703" sldId="508"/>
            <ac:spMk id="3" creationId="{552E5C53-782F-4C3A-9CF6-2C21BA863637}"/>
          </ac:spMkLst>
        </pc:spChg>
        <pc:picChg chg="mod">
          <ac:chgData name="Boban Srezovski" userId="d2c5dd452d77a740" providerId="LiveId" clId="{51759253-235E-45C3-8143-0A5F1AFFCDAB}" dt="2022-03-31T12:02:18.749" v="1675" actId="1076"/>
          <ac:picMkLst>
            <pc:docMk/>
            <pc:sldMk cId="3129246703" sldId="508"/>
            <ac:picMk id="5" creationId="{528639BF-8921-44C1-8B03-E2670C20C041}"/>
          </ac:picMkLst>
        </pc:picChg>
      </pc:sldChg>
      <pc:sldChg chg="addSp delSp modSp mod">
        <pc:chgData name="Boban Srezovski" userId="d2c5dd452d77a740" providerId="LiveId" clId="{51759253-235E-45C3-8143-0A5F1AFFCDAB}" dt="2022-03-31T12:03:28.661" v="1699" actId="1076"/>
        <pc:sldMkLst>
          <pc:docMk/>
          <pc:sldMk cId="2854285467" sldId="509"/>
        </pc:sldMkLst>
        <pc:spChg chg="mod">
          <ac:chgData name="Boban Srezovski" userId="d2c5dd452d77a740" providerId="LiveId" clId="{51759253-235E-45C3-8143-0A5F1AFFCDAB}" dt="2022-03-31T12:02:34.658" v="1676"/>
          <ac:spMkLst>
            <pc:docMk/>
            <pc:sldMk cId="2854285467" sldId="509"/>
            <ac:spMk id="2" creationId="{C9F86248-3367-41D1-8CBE-99F625F5DE90}"/>
          </ac:spMkLst>
        </pc:spChg>
        <pc:spChg chg="mod">
          <ac:chgData name="Boban Srezovski" userId="d2c5dd452d77a740" providerId="LiveId" clId="{51759253-235E-45C3-8143-0A5F1AFFCDAB}" dt="2022-03-31T12:03:27.484" v="1698" actId="14100"/>
          <ac:spMkLst>
            <pc:docMk/>
            <pc:sldMk cId="2854285467" sldId="509"/>
            <ac:spMk id="3" creationId="{552E5C53-782F-4C3A-9CF6-2C21BA863637}"/>
          </ac:spMkLst>
        </pc:spChg>
        <pc:picChg chg="del">
          <ac:chgData name="Boban Srezovski" userId="d2c5dd452d77a740" providerId="LiveId" clId="{51759253-235E-45C3-8143-0A5F1AFFCDAB}" dt="2022-03-31T12:02:36.767" v="1677" actId="478"/>
          <ac:picMkLst>
            <pc:docMk/>
            <pc:sldMk cId="2854285467" sldId="509"/>
            <ac:picMk id="5" creationId="{4943CFDC-70EE-45B1-A49C-77429D3328CB}"/>
          </ac:picMkLst>
        </pc:picChg>
        <pc:picChg chg="add mod">
          <ac:chgData name="Boban Srezovski" userId="d2c5dd452d77a740" providerId="LiveId" clId="{51759253-235E-45C3-8143-0A5F1AFFCDAB}" dt="2022-03-31T12:03:28.661" v="1699" actId="1076"/>
          <ac:picMkLst>
            <pc:docMk/>
            <pc:sldMk cId="2854285467" sldId="509"/>
            <ac:picMk id="6" creationId="{31B7FBD1-F40B-4E13-879A-0FCE025DB813}"/>
          </ac:picMkLst>
        </pc:picChg>
      </pc:sldChg>
      <pc:sldChg chg="addSp delSp modSp mod">
        <pc:chgData name="Boban Srezovski" userId="d2c5dd452d77a740" providerId="LiveId" clId="{51759253-235E-45C3-8143-0A5F1AFFCDAB}" dt="2022-03-31T22:55:08.593" v="2923"/>
        <pc:sldMkLst>
          <pc:docMk/>
          <pc:sldMk cId="43585419" sldId="511"/>
        </pc:sldMkLst>
        <pc:spChg chg="mod">
          <ac:chgData name="Boban Srezovski" userId="d2c5dd452d77a740" providerId="LiveId" clId="{51759253-235E-45C3-8143-0A5F1AFFCDAB}" dt="2022-03-31T22:55:08.593" v="2923"/>
          <ac:spMkLst>
            <pc:docMk/>
            <pc:sldMk cId="43585419" sldId="511"/>
            <ac:spMk id="2" creationId="{77FDE43E-1B52-472E-94C7-B4802721EEDF}"/>
          </ac:spMkLst>
        </pc:spChg>
        <pc:spChg chg="mod">
          <ac:chgData name="Boban Srezovski" userId="d2c5dd452d77a740" providerId="LiveId" clId="{51759253-235E-45C3-8143-0A5F1AFFCDAB}" dt="2022-03-31T22:53:33.999" v="2916" actId="12"/>
          <ac:spMkLst>
            <pc:docMk/>
            <pc:sldMk cId="43585419" sldId="511"/>
            <ac:spMk id="3" creationId="{96F7E3D5-7EDB-43E2-884B-A6B36FBD71DA}"/>
          </ac:spMkLst>
        </pc:spChg>
        <pc:picChg chg="del mod">
          <ac:chgData name="Boban Srezovski" userId="d2c5dd452d77a740" providerId="LiveId" clId="{51759253-235E-45C3-8143-0A5F1AFFCDAB}" dt="2022-03-31T22:52:08.805" v="2854" actId="478"/>
          <ac:picMkLst>
            <pc:docMk/>
            <pc:sldMk cId="43585419" sldId="511"/>
            <ac:picMk id="5" creationId="{A724F185-60AD-413A-83E7-239D156997B2}"/>
          </ac:picMkLst>
        </pc:picChg>
        <pc:picChg chg="add mod">
          <ac:chgData name="Boban Srezovski" userId="d2c5dd452d77a740" providerId="LiveId" clId="{51759253-235E-45C3-8143-0A5F1AFFCDAB}" dt="2022-03-31T22:52:35.028" v="2862" actId="1076"/>
          <ac:picMkLst>
            <pc:docMk/>
            <pc:sldMk cId="43585419" sldId="511"/>
            <ac:picMk id="6" creationId="{1DE0DF37-E892-41E8-964E-169DEDADF947}"/>
          </ac:picMkLst>
        </pc:picChg>
        <pc:picChg chg="add mod">
          <ac:chgData name="Boban Srezovski" userId="d2c5dd452d77a740" providerId="LiveId" clId="{51759253-235E-45C3-8143-0A5F1AFFCDAB}" dt="2022-03-31T22:52:48.349" v="2865" actId="14100"/>
          <ac:picMkLst>
            <pc:docMk/>
            <pc:sldMk cId="43585419" sldId="511"/>
            <ac:picMk id="8" creationId="{A0E83500-8A64-4000-9992-3FA3AFF8F3A7}"/>
          </ac:picMkLst>
        </pc:picChg>
      </pc:sldChg>
      <pc:sldChg chg="del">
        <pc:chgData name="Boban Srezovski" userId="d2c5dd452d77a740" providerId="LiveId" clId="{51759253-235E-45C3-8143-0A5F1AFFCDAB}" dt="2022-03-31T23:22:17.422" v="3435" actId="47"/>
        <pc:sldMkLst>
          <pc:docMk/>
          <pc:sldMk cId="116073946" sldId="512"/>
        </pc:sldMkLst>
      </pc:sldChg>
      <pc:sldChg chg="del">
        <pc:chgData name="Boban Srezovski" userId="d2c5dd452d77a740" providerId="LiveId" clId="{51759253-235E-45C3-8143-0A5F1AFFCDAB}" dt="2022-03-31T23:22:05.804" v="3427" actId="47"/>
        <pc:sldMkLst>
          <pc:docMk/>
          <pc:sldMk cId="1277143999" sldId="531"/>
        </pc:sldMkLst>
      </pc:sldChg>
      <pc:sldChg chg="del">
        <pc:chgData name="Boban Srezovski" userId="d2c5dd452d77a740" providerId="LiveId" clId="{51759253-235E-45C3-8143-0A5F1AFFCDAB}" dt="2022-03-31T23:22:07.027" v="3428" actId="47"/>
        <pc:sldMkLst>
          <pc:docMk/>
          <pc:sldMk cId="3536080042" sldId="532"/>
        </pc:sldMkLst>
      </pc:sldChg>
      <pc:sldChg chg="delSp modSp mod">
        <pc:chgData name="Boban Srezovski" userId="d2c5dd452d77a740" providerId="LiveId" clId="{51759253-235E-45C3-8143-0A5F1AFFCDAB}" dt="2022-03-31T08:46:44.018" v="246" actId="255"/>
        <pc:sldMkLst>
          <pc:docMk/>
          <pc:sldMk cId="3469566560" sldId="533"/>
        </pc:sldMkLst>
        <pc:spChg chg="mod">
          <ac:chgData name="Boban Srezovski" userId="d2c5dd452d77a740" providerId="LiveId" clId="{51759253-235E-45C3-8143-0A5F1AFFCDAB}" dt="2022-03-31T08:45:19.735" v="198"/>
          <ac:spMkLst>
            <pc:docMk/>
            <pc:sldMk cId="3469566560" sldId="533"/>
            <ac:spMk id="2" creationId="{7C6D2843-BF9F-4FE7-9A2E-C8A64C8FFA90}"/>
          </ac:spMkLst>
        </pc:spChg>
        <pc:spChg chg="mod">
          <ac:chgData name="Boban Srezovski" userId="d2c5dd452d77a740" providerId="LiveId" clId="{51759253-235E-45C3-8143-0A5F1AFFCDAB}" dt="2022-03-31T08:46:44.018" v="246" actId="255"/>
          <ac:spMkLst>
            <pc:docMk/>
            <pc:sldMk cId="3469566560" sldId="533"/>
            <ac:spMk id="3" creationId="{7191CFFF-53FD-4C64-9590-01216DEF2680}"/>
          </ac:spMkLst>
        </pc:spChg>
        <pc:picChg chg="del">
          <ac:chgData name="Boban Srezovski" userId="d2c5dd452d77a740" providerId="LiveId" clId="{51759253-235E-45C3-8143-0A5F1AFFCDAB}" dt="2022-03-31T08:45:37.849" v="199" actId="478"/>
          <ac:picMkLst>
            <pc:docMk/>
            <pc:sldMk cId="3469566560" sldId="533"/>
            <ac:picMk id="6" creationId="{ADF7CF7E-A832-4C54-AEEF-ECF25BFA0B69}"/>
          </ac:picMkLst>
        </pc:picChg>
      </pc:sldChg>
      <pc:sldChg chg="addSp delSp modSp mod">
        <pc:chgData name="Boban Srezovski" userId="d2c5dd452d77a740" providerId="LiveId" clId="{51759253-235E-45C3-8143-0A5F1AFFCDAB}" dt="2022-03-31T09:06:37.450" v="530" actId="22"/>
        <pc:sldMkLst>
          <pc:docMk/>
          <pc:sldMk cId="3630972582" sldId="534"/>
        </pc:sldMkLst>
        <pc:spChg chg="mod">
          <ac:chgData name="Boban Srezovski" userId="d2c5dd452d77a740" providerId="LiveId" clId="{51759253-235E-45C3-8143-0A5F1AFFCDAB}" dt="2022-03-31T09:05:51.642" v="520"/>
          <ac:spMkLst>
            <pc:docMk/>
            <pc:sldMk cId="3630972582" sldId="534"/>
            <ac:spMk id="2" creationId="{7C6D2843-BF9F-4FE7-9A2E-C8A64C8FFA90}"/>
          </ac:spMkLst>
        </pc:spChg>
        <pc:spChg chg="mod">
          <ac:chgData name="Boban Srezovski" userId="d2c5dd452d77a740" providerId="LiveId" clId="{51759253-235E-45C3-8143-0A5F1AFFCDAB}" dt="2022-03-31T09:06:09.615" v="525" actId="14100"/>
          <ac:spMkLst>
            <pc:docMk/>
            <pc:sldMk cId="3630972582" sldId="534"/>
            <ac:spMk id="3" creationId="{7191CFFF-53FD-4C64-9590-01216DEF2680}"/>
          </ac:spMkLst>
        </pc:spChg>
        <pc:spChg chg="add del">
          <ac:chgData name="Boban Srezovski" userId="d2c5dd452d77a740" providerId="LiveId" clId="{51759253-235E-45C3-8143-0A5F1AFFCDAB}" dt="2022-03-31T09:06:37.450" v="530" actId="22"/>
          <ac:spMkLst>
            <pc:docMk/>
            <pc:sldMk cId="3630972582" sldId="534"/>
            <ac:spMk id="8" creationId="{E88C4BC8-B291-45CE-B2D3-CE2D090F67CB}"/>
          </ac:spMkLst>
        </pc:spChg>
        <pc:picChg chg="add mod">
          <ac:chgData name="Boban Srezovski" userId="d2c5dd452d77a740" providerId="LiveId" clId="{51759253-235E-45C3-8143-0A5F1AFFCDAB}" dt="2022-03-31T09:06:14.718" v="528" actId="1076"/>
          <ac:picMkLst>
            <pc:docMk/>
            <pc:sldMk cId="3630972582" sldId="534"/>
            <ac:picMk id="5" creationId="{C61543E9-E5D4-4C29-88ED-9D75297D9314}"/>
          </ac:picMkLst>
        </pc:picChg>
        <pc:picChg chg="del">
          <ac:chgData name="Boban Srezovski" userId="d2c5dd452d77a740" providerId="LiveId" clId="{51759253-235E-45C3-8143-0A5F1AFFCDAB}" dt="2022-03-31T09:05:32.088" v="498" actId="478"/>
          <ac:picMkLst>
            <pc:docMk/>
            <pc:sldMk cId="3630972582" sldId="534"/>
            <ac:picMk id="6" creationId="{1F5BC5B3-1898-41CC-BF55-045299C2D3E0}"/>
          </ac:picMkLst>
        </pc:picChg>
      </pc:sldChg>
      <pc:sldChg chg="addSp delSp modSp mod">
        <pc:chgData name="Boban Srezovski" userId="d2c5dd452d77a740" providerId="LiveId" clId="{51759253-235E-45C3-8143-0A5F1AFFCDAB}" dt="2022-03-31T09:09:21.767" v="608" actId="242"/>
        <pc:sldMkLst>
          <pc:docMk/>
          <pc:sldMk cId="3170914976" sldId="535"/>
        </pc:sldMkLst>
        <pc:spChg chg="mod">
          <ac:chgData name="Boban Srezovski" userId="d2c5dd452d77a740" providerId="LiveId" clId="{51759253-235E-45C3-8143-0A5F1AFFCDAB}" dt="2022-03-31T09:08:24.732" v="578"/>
          <ac:spMkLst>
            <pc:docMk/>
            <pc:sldMk cId="3170914976" sldId="535"/>
            <ac:spMk id="2" creationId="{7C6D2843-BF9F-4FE7-9A2E-C8A64C8FFA90}"/>
          </ac:spMkLst>
        </pc:spChg>
        <pc:spChg chg="mod">
          <ac:chgData name="Boban Srezovski" userId="d2c5dd452d77a740" providerId="LiveId" clId="{51759253-235E-45C3-8143-0A5F1AFFCDAB}" dt="2022-03-31T09:09:21.767" v="608" actId="242"/>
          <ac:spMkLst>
            <pc:docMk/>
            <pc:sldMk cId="3170914976" sldId="535"/>
            <ac:spMk id="3" creationId="{7191CFFF-53FD-4C64-9590-01216DEF2680}"/>
          </ac:spMkLst>
        </pc:spChg>
        <pc:picChg chg="del">
          <ac:chgData name="Boban Srezovski" userId="d2c5dd452d77a740" providerId="LiveId" clId="{51759253-235E-45C3-8143-0A5F1AFFCDAB}" dt="2022-03-31T09:08:37.688" v="580" actId="478"/>
          <ac:picMkLst>
            <pc:docMk/>
            <pc:sldMk cId="3170914976" sldId="535"/>
            <ac:picMk id="5" creationId="{482683C0-9241-413E-B201-88646012742B}"/>
          </ac:picMkLst>
        </pc:picChg>
        <pc:picChg chg="add mod">
          <ac:chgData name="Boban Srezovski" userId="d2c5dd452d77a740" providerId="LiveId" clId="{51759253-235E-45C3-8143-0A5F1AFFCDAB}" dt="2022-03-31T09:09:01.231" v="584" actId="1076"/>
          <ac:picMkLst>
            <pc:docMk/>
            <pc:sldMk cId="3170914976" sldId="535"/>
            <ac:picMk id="6" creationId="{D69D7C6A-5ED5-4D93-AE94-EB5F5A83077B}"/>
          </ac:picMkLst>
        </pc:picChg>
      </pc:sldChg>
      <pc:sldChg chg="modSp mod">
        <pc:chgData name="Boban Srezovski" userId="d2c5dd452d77a740" providerId="LiveId" clId="{51759253-235E-45C3-8143-0A5F1AFFCDAB}" dt="2022-03-31T09:13:27.001" v="690" actId="6549"/>
        <pc:sldMkLst>
          <pc:docMk/>
          <pc:sldMk cId="2411794144" sldId="536"/>
        </pc:sldMkLst>
        <pc:spChg chg="mod">
          <ac:chgData name="Boban Srezovski" userId="d2c5dd452d77a740" providerId="LiveId" clId="{51759253-235E-45C3-8143-0A5F1AFFCDAB}" dt="2022-03-31T09:13:14.580" v="676"/>
          <ac:spMkLst>
            <pc:docMk/>
            <pc:sldMk cId="2411794144" sldId="536"/>
            <ac:spMk id="2" creationId="{7C6D2843-BF9F-4FE7-9A2E-C8A64C8FFA90}"/>
          </ac:spMkLst>
        </pc:spChg>
        <pc:spChg chg="mod">
          <ac:chgData name="Boban Srezovski" userId="d2c5dd452d77a740" providerId="LiveId" clId="{51759253-235E-45C3-8143-0A5F1AFFCDAB}" dt="2022-03-31T09:13:27.001" v="690" actId="6549"/>
          <ac:spMkLst>
            <pc:docMk/>
            <pc:sldMk cId="2411794144" sldId="536"/>
            <ac:spMk id="3" creationId="{7191CFFF-53FD-4C64-9590-01216DEF2680}"/>
          </ac:spMkLst>
        </pc:spChg>
      </pc:sldChg>
      <pc:sldChg chg="del">
        <pc:chgData name="Boban Srezovski" userId="d2c5dd452d77a740" providerId="LiveId" clId="{51759253-235E-45C3-8143-0A5F1AFFCDAB}" dt="2022-03-31T09:13:36.322" v="691" actId="47"/>
        <pc:sldMkLst>
          <pc:docMk/>
          <pc:sldMk cId="1238763231" sldId="537"/>
        </pc:sldMkLst>
      </pc:sldChg>
      <pc:sldChg chg="delSp modSp mod">
        <pc:chgData name="Boban Srezovski" userId="d2c5dd452d77a740" providerId="LiveId" clId="{51759253-235E-45C3-8143-0A5F1AFFCDAB}" dt="2022-03-31T09:14:20.847" v="728" actId="242"/>
        <pc:sldMkLst>
          <pc:docMk/>
          <pc:sldMk cId="1573436300" sldId="538"/>
        </pc:sldMkLst>
        <pc:spChg chg="mod">
          <ac:chgData name="Boban Srezovski" userId="d2c5dd452d77a740" providerId="LiveId" clId="{51759253-235E-45C3-8143-0A5F1AFFCDAB}" dt="2022-03-31T09:13:44.693" v="695"/>
          <ac:spMkLst>
            <pc:docMk/>
            <pc:sldMk cId="1573436300" sldId="538"/>
            <ac:spMk id="2" creationId="{7C6D2843-BF9F-4FE7-9A2E-C8A64C8FFA90}"/>
          </ac:spMkLst>
        </pc:spChg>
        <pc:spChg chg="mod">
          <ac:chgData name="Boban Srezovski" userId="d2c5dd452d77a740" providerId="LiveId" clId="{51759253-235E-45C3-8143-0A5F1AFFCDAB}" dt="2022-03-31T09:14:20.847" v="728" actId="242"/>
          <ac:spMkLst>
            <pc:docMk/>
            <pc:sldMk cId="1573436300" sldId="538"/>
            <ac:spMk id="3" creationId="{7191CFFF-53FD-4C64-9590-01216DEF2680}"/>
          </ac:spMkLst>
        </pc:spChg>
        <pc:picChg chg="del">
          <ac:chgData name="Boban Srezovski" userId="d2c5dd452d77a740" providerId="LiveId" clId="{51759253-235E-45C3-8143-0A5F1AFFCDAB}" dt="2022-03-31T09:13:46.143" v="696" actId="478"/>
          <ac:picMkLst>
            <pc:docMk/>
            <pc:sldMk cId="1573436300" sldId="538"/>
            <ac:picMk id="5" creationId="{1191860D-3E67-49E1-90A6-D901979C2BE7}"/>
          </ac:picMkLst>
        </pc:picChg>
      </pc:sldChg>
      <pc:sldChg chg="delSp modSp mod">
        <pc:chgData name="Boban Srezovski" userId="d2c5dd452d77a740" providerId="LiveId" clId="{51759253-235E-45C3-8143-0A5F1AFFCDAB}" dt="2022-03-31T09:17:50.135" v="819" actId="20577"/>
        <pc:sldMkLst>
          <pc:docMk/>
          <pc:sldMk cId="4211995243" sldId="541"/>
        </pc:sldMkLst>
        <pc:spChg chg="mod">
          <ac:chgData name="Boban Srezovski" userId="d2c5dd452d77a740" providerId="LiveId" clId="{51759253-235E-45C3-8143-0A5F1AFFCDAB}" dt="2022-03-31T09:17:17.130" v="792"/>
          <ac:spMkLst>
            <pc:docMk/>
            <pc:sldMk cId="4211995243" sldId="541"/>
            <ac:spMk id="2" creationId="{7C6D2843-BF9F-4FE7-9A2E-C8A64C8FFA90}"/>
          </ac:spMkLst>
        </pc:spChg>
        <pc:spChg chg="mod">
          <ac:chgData name="Boban Srezovski" userId="d2c5dd452d77a740" providerId="LiveId" clId="{51759253-235E-45C3-8143-0A5F1AFFCDAB}" dt="2022-03-31T09:17:50.135" v="819" actId="20577"/>
          <ac:spMkLst>
            <pc:docMk/>
            <pc:sldMk cId="4211995243" sldId="541"/>
            <ac:spMk id="6" creationId="{E4F9CF5B-8DF4-4E68-ACB9-A5CD03BA29FA}"/>
          </ac:spMkLst>
        </pc:spChg>
        <pc:picChg chg="del">
          <ac:chgData name="Boban Srezovski" userId="d2c5dd452d77a740" providerId="LiveId" clId="{51759253-235E-45C3-8143-0A5F1AFFCDAB}" dt="2022-03-31T09:17:18.115" v="793" actId="478"/>
          <ac:picMkLst>
            <pc:docMk/>
            <pc:sldMk cId="4211995243" sldId="541"/>
            <ac:picMk id="4" creationId="{B873B279-172C-4A44-B539-B11F315F830D}"/>
          </ac:picMkLst>
        </pc:picChg>
      </pc:sldChg>
      <pc:sldChg chg="addSp modSp mod">
        <pc:chgData name="Boban Srezovski" userId="d2c5dd452d77a740" providerId="LiveId" clId="{51759253-235E-45C3-8143-0A5F1AFFCDAB}" dt="2022-03-31T09:18:44.056" v="838" actId="6549"/>
        <pc:sldMkLst>
          <pc:docMk/>
          <pc:sldMk cId="4121062934" sldId="542"/>
        </pc:sldMkLst>
        <pc:spChg chg="mod">
          <ac:chgData name="Boban Srezovski" userId="d2c5dd452d77a740" providerId="LiveId" clId="{51759253-235E-45C3-8143-0A5F1AFFCDAB}" dt="2022-03-31T09:18:00.890" v="820"/>
          <ac:spMkLst>
            <pc:docMk/>
            <pc:sldMk cId="4121062934" sldId="542"/>
            <ac:spMk id="2" creationId="{7C6D2843-BF9F-4FE7-9A2E-C8A64C8FFA90}"/>
          </ac:spMkLst>
        </pc:spChg>
        <pc:spChg chg="mod">
          <ac:chgData name="Boban Srezovski" userId="d2c5dd452d77a740" providerId="LiveId" clId="{51759253-235E-45C3-8143-0A5F1AFFCDAB}" dt="2022-03-31T09:18:44.056" v="838" actId="6549"/>
          <ac:spMkLst>
            <pc:docMk/>
            <pc:sldMk cId="4121062934" sldId="542"/>
            <ac:spMk id="6" creationId="{E4F9CF5B-8DF4-4E68-ACB9-A5CD03BA29FA}"/>
          </ac:spMkLst>
        </pc:spChg>
        <pc:picChg chg="add mod">
          <ac:chgData name="Boban Srezovski" userId="d2c5dd452d77a740" providerId="LiveId" clId="{51759253-235E-45C3-8143-0A5F1AFFCDAB}" dt="2022-03-31T09:18:26.974" v="826" actId="14100"/>
          <ac:picMkLst>
            <pc:docMk/>
            <pc:sldMk cId="4121062934" sldId="542"/>
            <ac:picMk id="4" creationId="{9496A024-E541-446A-BC9C-3CB4DD9EFBE7}"/>
          </ac:picMkLst>
        </pc:picChg>
      </pc:sldChg>
      <pc:sldChg chg="del">
        <pc:chgData name="Boban Srezovski" userId="d2c5dd452d77a740" providerId="LiveId" clId="{51759253-235E-45C3-8143-0A5F1AFFCDAB}" dt="2022-03-31T09:18:58.478" v="839" actId="47"/>
        <pc:sldMkLst>
          <pc:docMk/>
          <pc:sldMk cId="3432914426" sldId="543"/>
        </pc:sldMkLst>
      </pc:sldChg>
      <pc:sldChg chg="del">
        <pc:chgData name="Boban Srezovski" userId="d2c5dd452d77a740" providerId="LiveId" clId="{51759253-235E-45C3-8143-0A5F1AFFCDAB}" dt="2022-03-31T09:21:40.216" v="893" actId="47"/>
        <pc:sldMkLst>
          <pc:docMk/>
          <pc:sldMk cId="3097176294" sldId="544"/>
        </pc:sldMkLst>
      </pc:sldChg>
      <pc:sldChg chg="del">
        <pc:chgData name="Boban Srezovski" userId="d2c5dd452d77a740" providerId="LiveId" clId="{51759253-235E-45C3-8143-0A5F1AFFCDAB}" dt="2022-03-31T09:21:40.216" v="893" actId="47"/>
        <pc:sldMkLst>
          <pc:docMk/>
          <pc:sldMk cId="1138861877" sldId="546"/>
        </pc:sldMkLst>
      </pc:sldChg>
      <pc:sldChg chg="del">
        <pc:chgData name="Boban Srezovski" userId="d2c5dd452d77a740" providerId="LiveId" clId="{51759253-235E-45C3-8143-0A5F1AFFCDAB}" dt="2022-03-31T09:21:40.216" v="893" actId="47"/>
        <pc:sldMkLst>
          <pc:docMk/>
          <pc:sldMk cId="1952305343" sldId="547"/>
        </pc:sldMkLst>
      </pc:sldChg>
      <pc:sldChg chg="addSp delSp modSp mod">
        <pc:chgData name="Boban Srezovski" userId="d2c5dd452d77a740" providerId="LiveId" clId="{51759253-235E-45C3-8143-0A5F1AFFCDAB}" dt="2022-03-31T09:24:10.279" v="972" actId="1076"/>
        <pc:sldMkLst>
          <pc:docMk/>
          <pc:sldMk cId="2345513876" sldId="548"/>
        </pc:sldMkLst>
        <pc:spChg chg="mod">
          <ac:chgData name="Boban Srezovski" userId="d2c5dd452d77a740" providerId="LiveId" clId="{51759253-235E-45C3-8143-0A5F1AFFCDAB}" dt="2022-03-31T09:23:41.658" v="960"/>
          <ac:spMkLst>
            <pc:docMk/>
            <pc:sldMk cId="2345513876" sldId="548"/>
            <ac:spMk id="2" creationId="{7C6D2843-BF9F-4FE7-9A2E-C8A64C8FFA90}"/>
          </ac:spMkLst>
        </pc:spChg>
        <pc:spChg chg="mod">
          <ac:chgData name="Boban Srezovski" userId="d2c5dd452d77a740" providerId="LiveId" clId="{51759253-235E-45C3-8143-0A5F1AFFCDAB}" dt="2022-03-31T09:23:51.327" v="966" actId="6549"/>
          <ac:spMkLst>
            <pc:docMk/>
            <pc:sldMk cId="2345513876" sldId="548"/>
            <ac:spMk id="3" creationId="{7191CFFF-53FD-4C64-9590-01216DEF2680}"/>
          </ac:spMkLst>
        </pc:spChg>
        <pc:picChg chg="del">
          <ac:chgData name="Boban Srezovski" userId="d2c5dd452d77a740" providerId="LiveId" clId="{51759253-235E-45C3-8143-0A5F1AFFCDAB}" dt="2022-03-31T09:23:52.959" v="967" actId="478"/>
          <ac:picMkLst>
            <pc:docMk/>
            <pc:sldMk cId="2345513876" sldId="548"/>
            <ac:picMk id="5" creationId="{46F39955-7925-4922-BFC9-3F6228A0D80A}"/>
          </ac:picMkLst>
        </pc:picChg>
        <pc:picChg chg="add mod">
          <ac:chgData name="Boban Srezovski" userId="d2c5dd452d77a740" providerId="LiveId" clId="{51759253-235E-45C3-8143-0A5F1AFFCDAB}" dt="2022-03-31T09:24:10.279" v="972" actId="1076"/>
          <ac:picMkLst>
            <pc:docMk/>
            <pc:sldMk cId="2345513876" sldId="548"/>
            <ac:picMk id="6" creationId="{10E65C21-722C-4EF8-9E5C-0A1E440612CB}"/>
          </ac:picMkLst>
        </pc:picChg>
      </pc:sldChg>
      <pc:sldChg chg="addSp delSp modSp mod">
        <pc:chgData name="Boban Srezovski" userId="d2c5dd452d77a740" providerId="LiveId" clId="{51759253-235E-45C3-8143-0A5F1AFFCDAB}" dt="2022-03-31T09:26:07.277" v="1004" actId="1076"/>
        <pc:sldMkLst>
          <pc:docMk/>
          <pc:sldMk cId="3189532388" sldId="549"/>
        </pc:sldMkLst>
        <pc:spChg chg="mod">
          <ac:chgData name="Boban Srezovski" userId="d2c5dd452d77a740" providerId="LiveId" clId="{51759253-235E-45C3-8143-0A5F1AFFCDAB}" dt="2022-03-31T09:24:34.863" v="973"/>
          <ac:spMkLst>
            <pc:docMk/>
            <pc:sldMk cId="3189532388" sldId="549"/>
            <ac:spMk id="2" creationId="{7C6D2843-BF9F-4FE7-9A2E-C8A64C8FFA90}"/>
          </ac:spMkLst>
        </pc:spChg>
        <pc:spChg chg="del mod">
          <ac:chgData name="Boban Srezovski" userId="d2c5dd452d77a740" providerId="LiveId" clId="{51759253-235E-45C3-8143-0A5F1AFFCDAB}" dt="2022-03-31T09:25:57.385" v="1000" actId="478"/>
          <ac:spMkLst>
            <pc:docMk/>
            <pc:sldMk cId="3189532388" sldId="549"/>
            <ac:spMk id="3" creationId="{7191CFFF-53FD-4C64-9590-01216DEF2680}"/>
          </ac:spMkLst>
        </pc:spChg>
        <pc:spChg chg="add del mod">
          <ac:chgData name="Boban Srezovski" userId="d2c5dd452d77a740" providerId="LiveId" clId="{51759253-235E-45C3-8143-0A5F1AFFCDAB}" dt="2022-03-31T09:25:59.385" v="1001" actId="478"/>
          <ac:spMkLst>
            <pc:docMk/>
            <pc:sldMk cId="3189532388" sldId="549"/>
            <ac:spMk id="7" creationId="{0F98F3EB-49D1-46C0-B70A-F2F0744F9282}"/>
          </ac:spMkLst>
        </pc:spChg>
        <pc:picChg chg="add mod">
          <ac:chgData name="Boban Srezovski" userId="d2c5dd452d77a740" providerId="LiveId" clId="{51759253-235E-45C3-8143-0A5F1AFFCDAB}" dt="2022-03-31T09:26:07.277" v="1004" actId="1076"/>
          <ac:picMkLst>
            <pc:docMk/>
            <pc:sldMk cId="3189532388" sldId="549"/>
            <ac:picMk id="5" creationId="{DBCC13A9-AE14-414B-9578-23136316E6C9}"/>
          </ac:picMkLst>
        </pc:picChg>
      </pc:sldChg>
      <pc:sldChg chg="addSp modSp mod">
        <pc:chgData name="Boban Srezovski" userId="d2c5dd452d77a740" providerId="LiveId" clId="{51759253-235E-45C3-8143-0A5F1AFFCDAB}" dt="2022-03-31T09:30:15.245" v="1125" actId="1076"/>
        <pc:sldMkLst>
          <pc:docMk/>
          <pc:sldMk cId="2055545672" sldId="550"/>
        </pc:sldMkLst>
        <pc:spChg chg="mod">
          <ac:chgData name="Boban Srezovski" userId="d2c5dd452d77a740" providerId="LiveId" clId="{51759253-235E-45C3-8143-0A5F1AFFCDAB}" dt="2022-03-31T09:29:24.857" v="1103"/>
          <ac:spMkLst>
            <pc:docMk/>
            <pc:sldMk cId="2055545672" sldId="550"/>
            <ac:spMk id="2" creationId="{D78F90F5-FAD9-4BB6-A484-9924570FB7C3}"/>
          </ac:spMkLst>
        </pc:spChg>
        <pc:spChg chg="mod">
          <ac:chgData name="Boban Srezovski" userId="d2c5dd452d77a740" providerId="LiveId" clId="{51759253-235E-45C3-8143-0A5F1AFFCDAB}" dt="2022-03-31T09:30:07.439" v="1119" actId="242"/>
          <ac:spMkLst>
            <pc:docMk/>
            <pc:sldMk cId="2055545672" sldId="550"/>
            <ac:spMk id="3" creationId="{99F681F9-0402-4D06-9BEF-D93BDD88C9FF}"/>
          </ac:spMkLst>
        </pc:spChg>
        <pc:picChg chg="add mod">
          <ac:chgData name="Boban Srezovski" userId="d2c5dd452d77a740" providerId="LiveId" clId="{51759253-235E-45C3-8143-0A5F1AFFCDAB}" dt="2022-03-31T09:30:15.245" v="1125" actId="1076"/>
          <ac:picMkLst>
            <pc:docMk/>
            <pc:sldMk cId="2055545672" sldId="550"/>
            <ac:picMk id="5" creationId="{7A0CF94C-D926-462A-9A13-6DF23361C9DF}"/>
          </ac:picMkLst>
        </pc:picChg>
      </pc:sldChg>
      <pc:sldChg chg="del">
        <pc:chgData name="Boban Srezovski" userId="d2c5dd452d77a740" providerId="LiveId" clId="{51759253-235E-45C3-8143-0A5F1AFFCDAB}" dt="2022-03-31T09:37:55.568" v="1167" actId="47"/>
        <pc:sldMkLst>
          <pc:docMk/>
          <pc:sldMk cId="2671087842" sldId="551"/>
        </pc:sldMkLst>
      </pc:sldChg>
      <pc:sldChg chg="del">
        <pc:chgData name="Boban Srezovski" userId="d2c5dd452d77a740" providerId="LiveId" clId="{51759253-235E-45C3-8143-0A5F1AFFCDAB}" dt="2022-03-31T09:37:55.568" v="1167" actId="47"/>
        <pc:sldMkLst>
          <pc:docMk/>
          <pc:sldMk cId="600017399" sldId="552"/>
        </pc:sldMkLst>
      </pc:sldChg>
      <pc:sldChg chg="del">
        <pc:chgData name="Boban Srezovski" userId="d2c5dd452d77a740" providerId="LiveId" clId="{51759253-235E-45C3-8143-0A5F1AFFCDAB}" dt="2022-03-31T09:50:25.494" v="1435" actId="47"/>
        <pc:sldMkLst>
          <pc:docMk/>
          <pc:sldMk cId="4175813189" sldId="558"/>
        </pc:sldMkLst>
      </pc:sldChg>
      <pc:sldChg chg="del">
        <pc:chgData name="Boban Srezovski" userId="d2c5dd452d77a740" providerId="LiveId" clId="{51759253-235E-45C3-8143-0A5F1AFFCDAB}" dt="2022-03-31T09:50:25.494" v="1435" actId="47"/>
        <pc:sldMkLst>
          <pc:docMk/>
          <pc:sldMk cId="3719451911" sldId="559"/>
        </pc:sldMkLst>
      </pc:sldChg>
      <pc:sldChg chg="addSp delSp modSp mod">
        <pc:chgData name="Boban Srezovski" userId="d2c5dd452d77a740" providerId="LiveId" clId="{51759253-235E-45C3-8143-0A5F1AFFCDAB}" dt="2022-03-31T22:15:22.344" v="2142" actId="403"/>
        <pc:sldMkLst>
          <pc:docMk/>
          <pc:sldMk cId="596836900" sldId="563"/>
        </pc:sldMkLst>
        <pc:spChg chg="mod">
          <ac:chgData name="Boban Srezovski" userId="d2c5dd452d77a740" providerId="LiveId" clId="{51759253-235E-45C3-8143-0A5F1AFFCDAB}" dt="2022-03-31T12:14:12.660" v="1888"/>
          <ac:spMkLst>
            <pc:docMk/>
            <pc:sldMk cId="596836900" sldId="563"/>
            <ac:spMk id="2" creationId="{C9F86248-3367-41D1-8CBE-99F625F5DE90}"/>
          </ac:spMkLst>
        </pc:spChg>
        <pc:spChg chg="mod">
          <ac:chgData name="Boban Srezovski" userId="d2c5dd452d77a740" providerId="LiveId" clId="{51759253-235E-45C3-8143-0A5F1AFFCDAB}" dt="2022-03-31T22:15:22.344" v="2142" actId="403"/>
          <ac:spMkLst>
            <pc:docMk/>
            <pc:sldMk cId="596836900" sldId="563"/>
            <ac:spMk id="3" creationId="{552E5C53-782F-4C3A-9CF6-2C21BA863637}"/>
          </ac:spMkLst>
        </pc:spChg>
        <pc:picChg chg="add del mod">
          <ac:chgData name="Boban Srezovski" userId="d2c5dd452d77a740" providerId="LiveId" clId="{51759253-235E-45C3-8143-0A5F1AFFCDAB}" dt="2022-03-31T12:15:52.111" v="1939" actId="478"/>
          <ac:picMkLst>
            <pc:docMk/>
            <pc:sldMk cId="596836900" sldId="563"/>
            <ac:picMk id="5" creationId="{40984450-4AB7-4B21-9FBB-6E844A2B5AD3}"/>
          </ac:picMkLst>
        </pc:picChg>
      </pc:sldChg>
      <pc:sldChg chg="addSp modSp mod">
        <pc:chgData name="Boban Srezovski" userId="d2c5dd452d77a740" providerId="LiveId" clId="{51759253-235E-45C3-8143-0A5F1AFFCDAB}" dt="2022-03-31T12:17:18.275" v="1977" actId="1076"/>
        <pc:sldMkLst>
          <pc:docMk/>
          <pc:sldMk cId="217868071" sldId="564"/>
        </pc:sldMkLst>
        <pc:spChg chg="mod">
          <ac:chgData name="Boban Srezovski" userId="d2c5dd452d77a740" providerId="LiveId" clId="{51759253-235E-45C3-8143-0A5F1AFFCDAB}" dt="2022-03-31T12:16:44.729" v="1960"/>
          <ac:spMkLst>
            <pc:docMk/>
            <pc:sldMk cId="217868071" sldId="564"/>
            <ac:spMk id="2" creationId="{C9F86248-3367-41D1-8CBE-99F625F5DE90}"/>
          </ac:spMkLst>
        </pc:spChg>
        <pc:spChg chg="mod">
          <ac:chgData name="Boban Srezovski" userId="d2c5dd452d77a740" providerId="LiveId" clId="{51759253-235E-45C3-8143-0A5F1AFFCDAB}" dt="2022-03-31T12:17:16.071" v="1976" actId="242"/>
          <ac:spMkLst>
            <pc:docMk/>
            <pc:sldMk cId="217868071" sldId="564"/>
            <ac:spMk id="3" creationId="{552E5C53-782F-4C3A-9CF6-2C21BA863637}"/>
          </ac:spMkLst>
        </pc:spChg>
        <pc:picChg chg="add mod">
          <ac:chgData name="Boban Srezovski" userId="d2c5dd452d77a740" providerId="LiveId" clId="{51759253-235E-45C3-8143-0A5F1AFFCDAB}" dt="2022-03-31T12:17:18.275" v="1977" actId="1076"/>
          <ac:picMkLst>
            <pc:docMk/>
            <pc:sldMk cId="217868071" sldId="564"/>
            <ac:picMk id="5" creationId="{28E7F929-06C0-487D-AA87-B40F4C62DA5D}"/>
          </ac:picMkLst>
        </pc:picChg>
      </pc:sldChg>
      <pc:sldChg chg="delSp modSp mod">
        <pc:chgData name="Boban Srezovski" userId="d2c5dd452d77a740" providerId="LiveId" clId="{51759253-235E-45C3-8143-0A5F1AFFCDAB}" dt="2022-03-31T12:17:55.831" v="2012" actId="242"/>
        <pc:sldMkLst>
          <pc:docMk/>
          <pc:sldMk cId="2934930543" sldId="565"/>
        </pc:sldMkLst>
        <pc:spChg chg="mod">
          <ac:chgData name="Boban Srezovski" userId="d2c5dd452d77a740" providerId="LiveId" clId="{51759253-235E-45C3-8143-0A5F1AFFCDAB}" dt="2022-03-31T12:17:33.729" v="1982"/>
          <ac:spMkLst>
            <pc:docMk/>
            <pc:sldMk cId="2934930543" sldId="565"/>
            <ac:spMk id="2" creationId="{C9F86248-3367-41D1-8CBE-99F625F5DE90}"/>
          </ac:spMkLst>
        </pc:spChg>
        <pc:spChg chg="mod">
          <ac:chgData name="Boban Srezovski" userId="d2c5dd452d77a740" providerId="LiveId" clId="{51759253-235E-45C3-8143-0A5F1AFFCDAB}" dt="2022-03-31T12:17:55.831" v="2012" actId="242"/>
          <ac:spMkLst>
            <pc:docMk/>
            <pc:sldMk cId="2934930543" sldId="565"/>
            <ac:spMk id="3" creationId="{552E5C53-782F-4C3A-9CF6-2C21BA863637}"/>
          </ac:spMkLst>
        </pc:spChg>
        <pc:picChg chg="del">
          <ac:chgData name="Boban Srezovski" userId="d2c5dd452d77a740" providerId="LiveId" clId="{51759253-235E-45C3-8143-0A5F1AFFCDAB}" dt="2022-03-31T12:17:38.102" v="1983" actId="478"/>
          <ac:picMkLst>
            <pc:docMk/>
            <pc:sldMk cId="2934930543" sldId="565"/>
            <ac:picMk id="5" creationId="{84BA2E26-ABA4-4A24-95E1-8ACB5DC81C36}"/>
          </ac:picMkLst>
        </pc:picChg>
      </pc:sldChg>
      <pc:sldChg chg="addSp modSp mod">
        <pc:chgData name="Boban Srezovski" userId="d2c5dd452d77a740" providerId="LiveId" clId="{51759253-235E-45C3-8143-0A5F1AFFCDAB}" dt="2022-03-31T22:41:58.963" v="2628" actId="14100"/>
        <pc:sldMkLst>
          <pc:docMk/>
          <pc:sldMk cId="970220477" sldId="568"/>
        </pc:sldMkLst>
        <pc:spChg chg="mod">
          <ac:chgData name="Boban Srezovski" userId="d2c5dd452d77a740" providerId="LiveId" clId="{51759253-235E-45C3-8143-0A5F1AFFCDAB}" dt="2022-03-31T22:39:48.896" v="2571"/>
          <ac:spMkLst>
            <pc:docMk/>
            <pc:sldMk cId="970220477" sldId="568"/>
            <ac:spMk id="2" creationId="{FB694F89-0A19-407F-B872-95A582762C20}"/>
          </ac:spMkLst>
        </pc:spChg>
        <pc:spChg chg="mod">
          <ac:chgData name="Boban Srezovski" userId="d2c5dd452d77a740" providerId="LiveId" clId="{51759253-235E-45C3-8143-0A5F1AFFCDAB}" dt="2022-03-31T22:41:45.982" v="2626" actId="27636"/>
          <ac:spMkLst>
            <pc:docMk/>
            <pc:sldMk cId="970220477" sldId="568"/>
            <ac:spMk id="3" creationId="{C2F0F815-22CC-4D71-AA71-74332432CFD7}"/>
          </ac:spMkLst>
        </pc:spChg>
        <pc:picChg chg="add mod">
          <ac:chgData name="Boban Srezovski" userId="d2c5dd452d77a740" providerId="LiveId" clId="{51759253-235E-45C3-8143-0A5F1AFFCDAB}" dt="2022-03-31T22:41:58.963" v="2628" actId="14100"/>
          <ac:picMkLst>
            <pc:docMk/>
            <pc:sldMk cId="970220477" sldId="568"/>
            <ac:picMk id="5" creationId="{DB9C8841-B9EF-4FD8-921C-E39E94C197AB}"/>
          </ac:picMkLst>
        </pc:picChg>
      </pc:sldChg>
      <pc:sldChg chg="delSp modSp mod">
        <pc:chgData name="Boban Srezovski" userId="d2c5dd452d77a740" providerId="LiveId" clId="{51759253-235E-45C3-8143-0A5F1AFFCDAB}" dt="2022-03-31T23:01:58.735" v="3107" actId="12"/>
        <pc:sldMkLst>
          <pc:docMk/>
          <pc:sldMk cId="3201858735" sldId="569"/>
        </pc:sldMkLst>
        <pc:spChg chg="mod">
          <ac:chgData name="Boban Srezovski" userId="d2c5dd452d77a740" providerId="LiveId" clId="{51759253-235E-45C3-8143-0A5F1AFFCDAB}" dt="2022-03-31T23:01:21.758" v="3080" actId="6549"/>
          <ac:spMkLst>
            <pc:docMk/>
            <pc:sldMk cId="3201858735" sldId="569"/>
            <ac:spMk id="2" creationId="{A9BE1B5B-12BE-42A9-83CF-DED06B560576}"/>
          </ac:spMkLst>
        </pc:spChg>
        <pc:spChg chg="mod">
          <ac:chgData name="Boban Srezovski" userId="d2c5dd452d77a740" providerId="LiveId" clId="{51759253-235E-45C3-8143-0A5F1AFFCDAB}" dt="2022-03-31T23:01:58.735" v="3107" actId="12"/>
          <ac:spMkLst>
            <pc:docMk/>
            <pc:sldMk cId="3201858735" sldId="569"/>
            <ac:spMk id="3" creationId="{43DC0B65-7E38-4B15-97C7-8B0B630C8DBD}"/>
          </ac:spMkLst>
        </pc:spChg>
        <pc:picChg chg="del">
          <ac:chgData name="Boban Srezovski" userId="d2c5dd452d77a740" providerId="LiveId" clId="{51759253-235E-45C3-8143-0A5F1AFFCDAB}" dt="2022-03-31T23:01:30.735" v="3083" actId="478"/>
          <ac:picMkLst>
            <pc:docMk/>
            <pc:sldMk cId="3201858735" sldId="569"/>
            <ac:picMk id="5" creationId="{594269C7-5D83-4695-A254-C5AFBD4C0056}"/>
          </ac:picMkLst>
        </pc:picChg>
      </pc:sldChg>
      <pc:sldChg chg="addSp delSp modSp mod">
        <pc:chgData name="Boban Srezovski" userId="d2c5dd452d77a740" providerId="LiveId" clId="{51759253-235E-45C3-8143-0A5F1AFFCDAB}" dt="2022-03-31T23:05:50.932" v="3133" actId="242"/>
        <pc:sldMkLst>
          <pc:docMk/>
          <pc:sldMk cId="594213496" sldId="570"/>
        </pc:sldMkLst>
        <pc:spChg chg="mod">
          <ac:chgData name="Boban Srezovski" userId="d2c5dd452d77a740" providerId="LiveId" clId="{51759253-235E-45C3-8143-0A5F1AFFCDAB}" dt="2022-03-31T23:05:50.932" v="3133" actId="242"/>
          <ac:spMkLst>
            <pc:docMk/>
            <pc:sldMk cId="594213496" sldId="570"/>
            <ac:spMk id="3" creationId="{43DC0B65-7E38-4B15-97C7-8B0B630C8DBD}"/>
          </ac:spMkLst>
        </pc:spChg>
        <pc:picChg chg="del">
          <ac:chgData name="Boban Srezovski" userId="d2c5dd452d77a740" providerId="LiveId" clId="{51759253-235E-45C3-8143-0A5F1AFFCDAB}" dt="2022-03-31T23:05:32.118" v="3129" actId="478"/>
          <ac:picMkLst>
            <pc:docMk/>
            <pc:sldMk cId="594213496" sldId="570"/>
            <ac:picMk id="5" creationId="{C16AEC62-83FD-4CC4-8F84-14807E530A96}"/>
          </ac:picMkLst>
        </pc:picChg>
        <pc:picChg chg="add mod">
          <ac:chgData name="Boban Srezovski" userId="d2c5dd452d77a740" providerId="LiveId" clId="{51759253-235E-45C3-8143-0A5F1AFFCDAB}" dt="2022-03-31T23:05:42.652" v="3131" actId="1076"/>
          <ac:picMkLst>
            <pc:docMk/>
            <pc:sldMk cId="594213496" sldId="570"/>
            <ac:picMk id="6" creationId="{30C0B4BA-CE31-4F30-831C-DF2AF6B870AC}"/>
          </ac:picMkLst>
        </pc:picChg>
      </pc:sldChg>
      <pc:sldChg chg="delSp modSp mod">
        <pc:chgData name="Boban Srezovski" userId="d2c5dd452d77a740" providerId="LiveId" clId="{51759253-235E-45C3-8143-0A5F1AFFCDAB}" dt="2022-03-31T23:10:26.904" v="3185" actId="20577"/>
        <pc:sldMkLst>
          <pc:docMk/>
          <pc:sldMk cId="1325396329" sldId="571"/>
        </pc:sldMkLst>
        <pc:spChg chg="mod">
          <ac:chgData name="Boban Srezovski" userId="d2c5dd452d77a740" providerId="LiveId" clId="{51759253-235E-45C3-8143-0A5F1AFFCDAB}" dt="2022-03-31T23:09:48.602" v="3157"/>
          <ac:spMkLst>
            <pc:docMk/>
            <pc:sldMk cId="1325396329" sldId="571"/>
            <ac:spMk id="2" creationId="{0EA78ED8-8612-4764-BE35-F00851278351}"/>
          </ac:spMkLst>
        </pc:spChg>
        <pc:spChg chg="mod">
          <ac:chgData name="Boban Srezovski" userId="d2c5dd452d77a740" providerId="LiveId" clId="{51759253-235E-45C3-8143-0A5F1AFFCDAB}" dt="2022-03-31T23:10:26.904" v="3185" actId="20577"/>
          <ac:spMkLst>
            <pc:docMk/>
            <pc:sldMk cId="1325396329" sldId="571"/>
            <ac:spMk id="3" creationId="{DD3ABBE7-9D21-4775-9CA0-5730E3461D89}"/>
          </ac:spMkLst>
        </pc:spChg>
        <pc:picChg chg="del">
          <ac:chgData name="Boban Srezovski" userId="d2c5dd452d77a740" providerId="LiveId" clId="{51759253-235E-45C3-8143-0A5F1AFFCDAB}" dt="2022-03-31T23:09:49.503" v="3158" actId="478"/>
          <ac:picMkLst>
            <pc:docMk/>
            <pc:sldMk cId="1325396329" sldId="571"/>
            <ac:picMk id="5" creationId="{BA0EEE4A-F7DA-46F6-B238-0ED49CE671DF}"/>
          </ac:picMkLst>
        </pc:picChg>
      </pc:sldChg>
      <pc:sldChg chg="delSp modSp mod">
        <pc:chgData name="Boban Srezovski" userId="d2c5dd452d77a740" providerId="LiveId" clId="{51759253-235E-45C3-8143-0A5F1AFFCDAB}" dt="2022-03-31T23:12:48.688" v="3233" actId="12"/>
        <pc:sldMkLst>
          <pc:docMk/>
          <pc:sldMk cId="3981767460" sldId="573"/>
        </pc:sldMkLst>
        <pc:spChg chg="mod">
          <ac:chgData name="Boban Srezovski" userId="d2c5dd452d77a740" providerId="LiveId" clId="{51759253-235E-45C3-8143-0A5F1AFFCDAB}" dt="2022-03-31T23:11:47.855" v="3212" actId="20577"/>
          <ac:spMkLst>
            <pc:docMk/>
            <pc:sldMk cId="3981767460" sldId="573"/>
            <ac:spMk id="2" creationId="{0EA78ED8-8612-4764-BE35-F00851278351}"/>
          </ac:spMkLst>
        </pc:spChg>
        <pc:spChg chg="mod">
          <ac:chgData name="Boban Srezovski" userId="d2c5dd452d77a740" providerId="LiveId" clId="{51759253-235E-45C3-8143-0A5F1AFFCDAB}" dt="2022-03-31T23:12:48.688" v="3233" actId="12"/>
          <ac:spMkLst>
            <pc:docMk/>
            <pc:sldMk cId="3981767460" sldId="573"/>
            <ac:spMk id="3" creationId="{DD3ABBE7-9D21-4775-9CA0-5730E3461D89}"/>
          </ac:spMkLst>
        </pc:spChg>
        <pc:picChg chg="del">
          <ac:chgData name="Boban Srezovski" userId="d2c5dd452d77a740" providerId="LiveId" clId="{51759253-235E-45C3-8143-0A5F1AFFCDAB}" dt="2022-03-31T23:12:08.251" v="3213" actId="478"/>
          <ac:picMkLst>
            <pc:docMk/>
            <pc:sldMk cId="3981767460" sldId="573"/>
            <ac:picMk id="5" creationId="{5E534B7C-61E6-4F0F-9B05-351DD2A7D4EA}"/>
          </ac:picMkLst>
        </pc:picChg>
        <pc:picChg chg="del">
          <ac:chgData name="Boban Srezovski" userId="d2c5dd452d77a740" providerId="LiveId" clId="{51759253-235E-45C3-8143-0A5F1AFFCDAB}" dt="2022-03-31T23:12:18.296" v="3215" actId="478"/>
          <ac:picMkLst>
            <pc:docMk/>
            <pc:sldMk cId="3981767460" sldId="573"/>
            <ac:picMk id="7" creationId="{512246C0-168A-4C39-B14E-8990414C59D5}"/>
          </ac:picMkLst>
        </pc:picChg>
        <pc:picChg chg="del">
          <ac:chgData name="Boban Srezovski" userId="d2c5dd452d77a740" providerId="LiveId" clId="{51759253-235E-45C3-8143-0A5F1AFFCDAB}" dt="2022-03-31T23:12:44.993" v="3232" actId="478"/>
          <ac:picMkLst>
            <pc:docMk/>
            <pc:sldMk cId="3981767460" sldId="573"/>
            <ac:picMk id="8" creationId="{07373CF6-3059-4E58-A416-5960B7AD1B8B}"/>
          </ac:picMkLst>
        </pc:picChg>
      </pc:sldChg>
      <pc:sldChg chg="del">
        <pc:chgData name="Boban Srezovski" userId="d2c5dd452d77a740" providerId="LiveId" clId="{51759253-235E-45C3-8143-0A5F1AFFCDAB}" dt="2022-03-31T23:22:11.581" v="3431" actId="47"/>
        <pc:sldMkLst>
          <pc:docMk/>
          <pc:sldMk cId="1488736432" sldId="574"/>
        </pc:sldMkLst>
      </pc:sldChg>
      <pc:sldChg chg="del">
        <pc:chgData name="Boban Srezovski" userId="d2c5dd452d77a740" providerId="LiveId" clId="{51759253-235E-45C3-8143-0A5F1AFFCDAB}" dt="2022-03-31T23:22:15.784" v="3434" actId="47"/>
        <pc:sldMkLst>
          <pc:docMk/>
          <pc:sldMk cId="1487107090" sldId="575"/>
        </pc:sldMkLst>
      </pc:sldChg>
      <pc:sldChg chg="del">
        <pc:chgData name="Boban Srezovski" userId="d2c5dd452d77a740" providerId="LiveId" clId="{51759253-235E-45C3-8143-0A5F1AFFCDAB}" dt="2022-03-31T23:22:17.422" v="3435" actId="47"/>
        <pc:sldMkLst>
          <pc:docMk/>
          <pc:sldMk cId="3590903580" sldId="576"/>
        </pc:sldMkLst>
      </pc:sldChg>
      <pc:sldChg chg="del">
        <pc:chgData name="Boban Srezovski" userId="d2c5dd452d77a740" providerId="LiveId" clId="{51759253-235E-45C3-8143-0A5F1AFFCDAB}" dt="2022-03-31T23:22:19.028" v="3436" actId="47"/>
        <pc:sldMkLst>
          <pc:docMk/>
          <pc:sldMk cId="738662986" sldId="577"/>
        </pc:sldMkLst>
      </pc:sldChg>
      <pc:sldChg chg="del">
        <pc:chgData name="Boban Srezovski" userId="d2c5dd452d77a740" providerId="LiveId" clId="{51759253-235E-45C3-8143-0A5F1AFFCDAB}" dt="2022-03-31T23:22:21.614" v="3437" actId="47"/>
        <pc:sldMkLst>
          <pc:docMk/>
          <pc:sldMk cId="2882212746" sldId="578"/>
        </pc:sldMkLst>
      </pc:sldChg>
      <pc:sldChg chg="del">
        <pc:chgData name="Boban Srezovski" userId="d2c5dd452d77a740" providerId="LiveId" clId="{51759253-235E-45C3-8143-0A5F1AFFCDAB}" dt="2022-03-31T23:22:24.388" v="3439" actId="47"/>
        <pc:sldMkLst>
          <pc:docMk/>
          <pc:sldMk cId="1145836531" sldId="579"/>
        </pc:sldMkLst>
      </pc:sldChg>
      <pc:sldChg chg="del">
        <pc:chgData name="Boban Srezovski" userId="d2c5dd452d77a740" providerId="LiveId" clId="{51759253-235E-45C3-8143-0A5F1AFFCDAB}" dt="2022-03-31T23:22:26.086" v="3440" actId="47"/>
        <pc:sldMkLst>
          <pc:docMk/>
          <pc:sldMk cId="1924277034" sldId="580"/>
        </pc:sldMkLst>
      </pc:sldChg>
      <pc:sldChg chg="del">
        <pc:chgData name="Boban Srezovski" userId="d2c5dd452d77a740" providerId="LiveId" clId="{51759253-235E-45C3-8143-0A5F1AFFCDAB}" dt="2022-03-31T23:22:26.086" v="3440" actId="47"/>
        <pc:sldMkLst>
          <pc:docMk/>
          <pc:sldMk cId="3801578591" sldId="581"/>
        </pc:sldMkLst>
      </pc:sldChg>
      <pc:sldChg chg="del">
        <pc:chgData name="Boban Srezovski" userId="d2c5dd452d77a740" providerId="LiveId" clId="{51759253-235E-45C3-8143-0A5F1AFFCDAB}" dt="2022-03-31T08:15:04.492" v="123" actId="47"/>
        <pc:sldMkLst>
          <pc:docMk/>
          <pc:sldMk cId="4195559453" sldId="595"/>
        </pc:sldMkLst>
      </pc:sldChg>
      <pc:sldChg chg="modSp mod">
        <pc:chgData name="Boban Srezovski" userId="d2c5dd452d77a740" providerId="LiveId" clId="{51759253-235E-45C3-8143-0A5F1AFFCDAB}" dt="2022-03-31T08:47:20.012" v="270" actId="403"/>
        <pc:sldMkLst>
          <pc:docMk/>
          <pc:sldMk cId="736008494" sldId="596"/>
        </pc:sldMkLst>
        <pc:spChg chg="mod">
          <ac:chgData name="Boban Srezovski" userId="d2c5dd452d77a740" providerId="LiveId" clId="{51759253-235E-45C3-8143-0A5F1AFFCDAB}" dt="2022-03-31T08:46:52.078" v="247"/>
          <ac:spMkLst>
            <pc:docMk/>
            <pc:sldMk cId="736008494" sldId="596"/>
            <ac:spMk id="2" creationId="{7C6D2843-BF9F-4FE7-9A2E-C8A64C8FFA90}"/>
          </ac:spMkLst>
        </pc:spChg>
        <pc:spChg chg="mod">
          <ac:chgData name="Boban Srezovski" userId="d2c5dd452d77a740" providerId="LiveId" clId="{51759253-235E-45C3-8143-0A5F1AFFCDAB}" dt="2022-03-31T08:47:20.012" v="270" actId="403"/>
          <ac:spMkLst>
            <pc:docMk/>
            <pc:sldMk cId="736008494" sldId="596"/>
            <ac:spMk id="3" creationId="{7191CFFF-53FD-4C64-9590-01216DEF2680}"/>
          </ac:spMkLst>
        </pc:spChg>
      </pc:sldChg>
      <pc:sldChg chg="del">
        <pc:chgData name="Boban Srezovski" userId="d2c5dd452d77a740" providerId="LiveId" clId="{51759253-235E-45C3-8143-0A5F1AFFCDAB}" dt="2022-03-31T08:48:03.195" v="271" actId="47"/>
        <pc:sldMkLst>
          <pc:docMk/>
          <pc:sldMk cId="2673086609" sldId="597"/>
        </pc:sldMkLst>
      </pc:sldChg>
      <pc:sldChg chg="addSp modSp mod">
        <pc:chgData name="Boban Srezovski" userId="d2c5dd452d77a740" providerId="LiveId" clId="{51759253-235E-45C3-8143-0A5F1AFFCDAB}" dt="2022-03-31T09:15:30.478" v="746" actId="14100"/>
        <pc:sldMkLst>
          <pc:docMk/>
          <pc:sldMk cId="2175650427" sldId="598"/>
        </pc:sldMkLst>
        <pc:spChg chg="mod">
          <ac:chgData name="Boban Srezovski" userId="d2c5dd452d77a740" providerId="LiveId" clId="{51759253-235E-45C3-8143-0A5F1AFFCDAB}" dt="2022-03-31T09:14:55.187" v="729"/>
          <ac:spMkLst>
            <pc:docMk/>
            <pc:sldMk cId="2175650427" sldId="598"/>
            <ac:spMk id="2" creationId="{7C6D2843-BF9F-4FE7-9A2E-C8A64C8FFA90}"/>
          </ac:spMkLst>
        </pc:spChg>
        <pc:spChg chg="mod">
          <ac:chgData name="Boban Srezovski" userId="d2c5dd452d77a740" providerId="LiveId" clId="{51759253-235E-45C3-8143-0A5F1AFFCDAB}" dt="2022-03-31T09:15:30.478" v="746" actId="14100"/>
          <ac:spMkLst>
            <pc:docMk/>
            <pc:sldMk cId="2175650427" sldId="598"/>
            <ac:spMk id="3" creationId="{7191CFFF-53FD-4C64-9590-01216DEF2680}"/>
          </ac:spMkLst>
        </pc:spChg>
        <pc:picChg chg="add mod">
          <ac:chgData name="Boban Srezovski" userId="d2c5dd452d77a740" providerId="LiveId" clId="{51759253-235E-45C3-8143-0A5F1AFFCDAB}" dt="2022-03-31T09:15:27.958" v="745" actId="1076"/>
          <ac:picMkLst>
            <pc:docMk/>
            <pc:sldMk cId="2175650427" sldId="598"/>
            <ac:picMk id="5" creationId="{799EF68D-825F-4F5D-B01B-4F70E8E309ED}"/>
          </ac:picMkLst>
        </pc:picChg>
      </pc:sldChg>
      <pc:sldChg chg="del">
        <pc:chgData name="Boban Srezovski" userId="d2c5dd452d77a740" providerId="LiveId" clId="{51759253-235E-45C3-8143-0A5F1AFFCDAB}" dt="2022-03-31T09:29:16.764" v="1097" actId="47"/>
        <pc:sldMkLst>
          <pc:docMk/>
          <pc:sldMk cId="1109513229" sldId="599"/>
        </pc:sldMkLst>
      </pc:sldChg>
      <pc:sldChg chg="del">
        <pc:chgData name="Boban Srezovski" userId="d2c5dd452d77a740" providerId="LiveId" clId="{51759253-235E-45C3-8143-0A5F1AFFCDAB}" dt="2022-03-31T09:29:16.764" v="1097" actId="47"/>
        <pc:sldMkLst>
          <pc:docMk/>
          <pc:sldMk cId="3606409430" sldId="600"/>
        </pc:sldMkLst>
      </pc:sldChg>
      <pc:sldChg chg="del">
        <pc:chgData name="Boban Srezovski" userId="d2c5dd452d77a740" providerId="LiveId" clId="{51759253-235E-45C3-8143-0A5F1AFFCDAB}" dt="2022-03-31T09:29:16.764" v="1097" actId="47"/>
        <pc:sldMkLst>
          <pc:docMk/>
          <pc:sldMk cId="2540915482" sldId="601"/>
        </pc:sldMkLst>
      </pc:sldChg>
      <pc:sldChg chg="del">
        <pc:chgData name="Boban Srezovski" userId="d2c5dd452d77a740" providerId="LiveId" clId="{51759253-235E-45C3-8143-0A5F1AFFCDAB}" dt="2022-03-31T09:29:16.764" v="1097" actId="47"/>
        <pc:sldMkLst>
          <pc:docMk/>
          <pc:sldMk cId="643257830" sldId="602"/>
        </pc:sldMkLst>
      </pc:sldChg>
      <pc:sldChg chg="del">
        <pc:chgData name="Boban Srezovski" userId="d2c5dd452d77a740" providerId="LiveId" clId="{51759253-235E-45C3-8143-0A5F1AFFCDAB}" dt="2022-03-31T09:29:16.764" v="1097" actId="47"/>
        <pc:sldMkLst>
          <pc:docMk/>
          <pc:sldMk cId="1462178668" sldId="603"/>
        </pc:sldMkLst>
      </pc:sldChg>
      <pc:sldChg chg="del">
        <pc:chgData name="Boban Srezovski" userId="d2c5dd452d77a740" providerId="LiveId" clId="{51759253-235E-45C3-8143-0A5F1AFFCDAB}" dt="2022-03-31T09:29:16.764" v="1097" actId="47"/>
        <pc:sldMkLst>
          <pc:docMk/>
          <pc:sldMk cId="1555562364" sldId="604"/>
        </pc:sldMkLst>
      </pc:sldChg>
      <pc:sldChg chg="del">
        <pc:chgData name="Boban Srezovski" userId="d2c5dd452d77a740" providerId="LiveId" clId="{51759253-235E-45C3-8143-0A5F1AFFCDAB}" dt="2022-03-31T09:37:55.568" v="1167" actId="47"/>
        <pc:sldMkLst>
          <pc:docMk/>
          <pc:sldMk cId="3209932292" sldId="605"/>
        </pc:sldMkLst>
      </pc:sldChg>
      <pc:sldChg chg="addSp delSp modSp mod">
        <pc:chgData name="Boban Srezovski" userId="d2c5dd452d77a740" providerId="LiveId" clId="{51759253-235E-45C3-8143-0A5F1AFFCDAB}" dt="2022-03-31T09:44:31.989" v="1320" actId="14100"/>
        <pc:sldMkLst>
          <pc:docMk/>
          <pc:sldMk cId="1716742540" sldId="606"/>
        </pc:sldMkLst>
        <pc:spChg chg="mod">
          <ac:chgData name="Boban Srezovski" userId="d2c5dd452d77a740" providerId="LiveId" clId="{51759253-235E-45C3-8143-0A5F1AFFCDAB}" dt="2022-03-31T09:43:16.673" v="1299"/>
          <ac:spMkLst>
            <pc:docMk/>
            <pc:sldMk cId="1716742540" sldId="606"/>
            <ac:spMk id="2" creationId="{6C12F824-9B84-4547-8076-0DEB9F46F7E4}"/>
          </ac:spMkLst>
        </pc:spChg>
        <pc:spChg chg="mod">
          <ac:chgData name="Boban Srezovski" userId="d2c5dd452d77a740" providerId="LiveId" clId="{51759253-235E-45C3-8143-0A5F1AFFCDAB}" dt="2022-03-31T09:44:31.989" v="1320" actId="14100"/>
          <ac:spMkLst>
            <pc:docMk/>
            <pc:sldMk cId="1716742540" sldId="606"/>
            <ac:spMk id="3" creationId="{C8DD4252-EF71-478F-843F-D8BCB3AAECFF}"/>
          </ac:spMkLst>
        </pc:spChg>
        <pc:spChg chg="del">
          <ac:chgData name="Boban Srezovski" userId="d2c5dd452d77a740" providerId="LiveId" clId="{51759253-235E-45C3-8143-0A5F1AFFCDAB}" dt="2022-03-31T09:43:23.190" v="1302" actId="478"/>
          <ac:spMkLst>
            <pc:docMk/>
            <pc:sldMk cId="1716742540" sldId="606"/>
            <ac:spMk id="6" creationId="{79A690C6-9A70-4123-916C-8F0803DDBA0B}"/>
          </ac:spMkLst>
        </pc:spChg>
        <pc:picChg chg="del">
          <ac:chgData name="Boban Srezovski" userId="d2c5dd452d77a740" providerId="LiveId" clId="{51759253-235E-45C3-8143-0A5F1AFFCDAB}" dt="2022-03-31T09:43:23.918" v="1303" actId="478"/>
          <ac:picMkLst>
            <pc:docMk/>
            <pc:sldMk cId="1716742540" sldId="606"/>
            <ac:picMk id="5" creationId="{E61ECB95-88CF-4107-96B0-2AC4656C485D}"/>
          </ac:picMkLst>
        </pc:picChg>
        <pc:picChg chg="add mod">
          <ac:chgData name="Boban Srezovski" userId="d2c5dd452d77a740" providerId="LiveId" clId="{51759253-235E-45C3-8143-0A5F1AFFCDAB}" dt="2022-03-31T09:44:10.012" v="1308" actId="1076"/>
          <ac:picMkLst>
            <pc:docMk/>
            <pc:sldMk cId="1716742540" sldId="606"/>
            <ac:picMk id="7" creationId="{F163BF4A-F309-4FDA-A3FF-FBF63DA35F5E}"/>
          </ac:picMkLst>
        </pc:picChg>
      </pc:sldChg>
      <pc:sldChg chg="del">
        <pc:chgData name="Boban Srezovski" userId="d2c5dd452d77a740" providerId="LiveId" clId="{51759253-235E-45C3-8143-0A5F1AFFCDAB}" dt="2022-03-31T09:45:37.554" v="1343" actId="47"/>
        <pc:sldMkLst>
          <pc:docMk/>
          <pc:sldMk cId="3660937284" sldId="607"/>
        </pc:sldMkLst>
      </pc:sldChg>
      <pc:sldChg chg="del">
        <pc:chgData name="Boban Srezovski" userId="d2c5dd452d77a740" providerId="LiveId" clId="{51759253-235E-45C3-8143-0A5F1AFFCDAB}" dt="2022-03-31T09:50:25.494" v="1435" actId="47"/>
        <pc:sldMkLst>
          <pc:docMk/>
          <pc:sldMk cId="2701732141" sldId="608"/>
        </pc:sldMkLst>
      </pc:sldChg>
      <pc:sldChg chg="del">
        <pc:chgData name="Boban Srezovski" userId="d2c5dd452d77a740" providerId="LiveId" clId="{51759253-235E-45C3-8143-0A5F1AFFCDAB}" dt="2022-03-31T09:50:25.494" v="1435" actId="47"/>
        <pc:sldMkLst>
          <pc:docMk/>
          <pc:sldMk cId="2504230419" sldId="609"/>
        </pc:sldMkLst>
      </pc:sldChg>
      <pc:sldChg chg="del">
        <pc:chgData name="Boban Srezovski" userId="d2c5dd452d77a740" providerId="LiveId" clId="{51759253-235E-45C3-8143-0A5F1AFFCDAB}" dt="2022-03-31T09:53:37.715" v="1506" actId="47"/>
        <pc:sldMkLst>
          <pc:docMk/>
          <pc:sldMk cId="2035257271" sldId="610"/>
        </pc:sldMkLst>
      </pc:sldChg>
      <pc:sldChg chg="del">
        <pc:chgData name="Boban Srezovski" userId="d2c5dd452d77a740" providerId="LiveId" clId="{51759253-235E-45C3-8143-0A5F1AFFCDAB}" dt="2022-03-31T09:53:39.595" v="1507" actId="47"/>
        <pc:sldMkLst>
          <pc:docMk/>
          <pc:sldMk cId="537868684" sldId="611"/>
        </pc:sldMkLst>
      </pc:sldChg>
      <pc:sldChg chg="addSp modSp mod">
        <pc:chgData name="Boban Srezovski" userId="d2c5dd452d77a740" providerId="LiveId" clId="{51759253-235E-45C3-8143-0A5F1AFFCDAB}" dt="2022-03-31T12:01:09.923" v="1643" actId="1076"/>
        <pc:sldMkLst>
          <pc:docMk/>
          <pc:sldMk cId="2905958524" sldId="612"/>
        </pc:sldMkLst>
        <pc:spChg chg="mod">
          <ac:chgData name="Boban Srezovski" userId="d2c5dd452d77a740" providerId="LiveId" clId="{51759253-235E-45C3-8143-0A5F1AFFCDAB}" dt="2022-03-31T11:59:10.219" v="1585"/>
          <ac:spMkLst>
            <pc:docMk/>
            <pc:sldMk cId="2905958524" sldId="612"/>
            <ac:spMk id="2" creationId="{C9F86248-3367-41D1-8CBE-99F625F5DE90}"/>
          </ac:spMkLst>
        </pc:spChg>
        <pc:spChg chg="mod">
          <ac:chgData name="Boban Srezovski" userId="d2c5dd452d77a740" providerId="LiveId" clId="{51759253-235E-45C3-8143-0A5F1AFFCDAB}" dt="2022-03-31T12:00:43.805" v="1641" actId="20577"/>
          <ac:spMkLst>
            <pc:docMk/>
            <pc:sldMk cId="2905958524" sldId="612"/>
            <ac:spMk id="3" creationId="{552E5C53-782F-4C3A-9CF6-2C21BA863637}"/>
          </ac:spMkLst>
        </pc:spChg>
        <pc:picChg chg="add mod">
          <ac:chgData name="Boban Srezovski" userId="d2c5dd452d77a740" providerId="LiveId" clId="{51759253-235E-45C3-8143-0A5F1AFFCDAB}" dt="2022-03-31T12:01:09.923" v="1643" actId="1076"/>
          <ac:picMkLst>
            <pc:docMk/>
            <pc:sldMk cId="2905958524" sldId="612"/>
            <ac:picMk id="5" creationId="{B3083FE8-66F3-498D-BBAD-1E042EE8D657}"/>
          </ac:picMkLst>
        </pc:picChg>
      </pc:sldChg>
      <pc:sldChg chg="addSp delSp modSp mod">
        <pc:chgData name="Boban Srezovski" userId="d2c5dd452d77a740" providerId="LiveId" clId="{51759253-235E-45C3-8143-0A5F1AFFCDAB}" dt="2022-03-31T12:04:11.277" v="1709" actId="1076"/>
        <pc:sldMkLst>
          <pc:docMk/>
          <pc:sldMk cId="2809037392" sldId="613"/>
        </pc:sldMkLst>
        <pc:spChg chg="mod">
          <ac:chgData name="Boban Srezovski" userId="d2c5dd452d77a740" providerId="LiveId" clId="{51759253-235E-45C3-8143-0A5F1AFFCDAB}" dt="2022-03-31T12:03:41.209" v="1700"/>
          <ac:spMkLst>
            <pc:docMk/>
            <pc:sldMk cId="2809037392" sldId="613"/>
            <ac:spMk id="2" creationId="{C9F86248-3367-41D1-8CBE-99F625F5DE90}"/>
          </ac:spMkLst>
        </pc:spChg>
        <pc:spChg chg="mod">
          <ac:chgData name="Boban Srezovski" userId="d2c5dd452d77a740" providerId="LiveId" clId="{51759253-235E-45C3-8143-0A5F1AFFCDAB}" dt="2022-03-31T12:03:48.310" v="1703" actId="6549"/>
          <ac:spMkLst>
            <pc:docMk/>
            <pc:sldMk cId="2809037392" sldId="613"/>
            <ac:spMk id="3" creationId="{552E5C53-782F-4C3A-9CF6-2C21BA863637}"/>
          </ac:spMkLst>
        </pc:spChg>
        <pc:picChg chg="add mod">
          <ac:chgData name="Boban Srezovski" userId="d2c5dd452d77a740" providerId="LiveId" clId="{51759253-235E-45C3-8143-0A5F1AFFCDAB}" dt="2022-03-31T12:04:11.277" v="1709" actId="1076"/>
          <ac:picMkLst>
            <pc:docMk/>
            <pc:sldMk cId="2809037392" sldId="613"/>
            <ac:picMk id="5" creationId="{1FF28697-99DA-47B4-95B7-D286BAE48FC7}"/>
          </ac:picMkLst>
        </pc:picChg>
        <pc:picChg chg="del">
          <ac:chgData name="Boban Srezovski" userId="d2c5dd452d77a740" providerId="LiveId" clId="{51759253-235E-45C3-8143-0A5F1AFFCDAB}" dt="2022-03-31T12:03:49.613" v="1704" actId="478"/>
          <ac:picMkLst>
            <pc:docMk/>
            <pc:sldMk cId="2809037392" sldId="613"/>
            <ac:picMk id="11" creationId="{F9CDC697-E796-4BAE-A7FE-88D07E6A08B1}"/>
          </ac:picMkLst>
        </pc:picChg>
      </pc:sldChg>
      <pc:sldChg chg="addSp delSp modSp mod">
        <pc:chgData name="Boban Srezovski" userId="d2c5dd452d77a740" providerId="LiveId" clId="{51759253-235E-45C3-8143-0A5F1AFFCDAB}" dt="2022-03-31T12:06:03.848" v="1727"/>
        <pc:sldMkLst>
          <pc:docMk/>
          <pc:sldMk cId="2689596140" sldId="614"/>
        </pc:sldMkLst>
        <pc:spChg chg="mod">
          <ac:chgData name="Boban Srezovski" userId="d2c5dd452d77a740" providerId="LiveId" clId="{51759253-235E-45C3-8143-0A5F1AFFCDAB}" dt="2022-03-31T12:06:03.848" v="1727"/>
          <ac:spMkLst>
            <pc:docMk/>
            <pc:sldMk cId="2689596140" sldId="614"/>
            <ac:spMk id="2" creationId="{C9F86248-3367-41D1-8CBE-99F625F5DE90}"/>
          </ac:spMkLst>
        </pc:spChg>
        <pc:spChg chg="mod">
          <ac:chgData name="Boban Srezovski" userId="d2c5dd452d77a740" providerId="LiveId" clId="{51759253-235E-45C3-8143-0A5F1AFFCDAB}" dt="2022-03-31T12:05:56.693" v="1726" actId="20577"/>
          <ac:spMkLst>
            <pc:docMk/>
            <pc:sldMk cId="2689596140" sldId="614"/>
            <ac:spMk id="3" creationId="{552E5C53-782F-4C3A-9CF6-2C21BA863637}"/>
          </ac:spMkLst>
        </pc:spChg>
        <pc:picChg chg="del">
          <ac:chgData name="Boban Srezovski" userId="d2c5dd452d77a740" providerId="LiveId" clId="{51759253-235E-45C3-8143-0A5F1AFFCDAB}" dt="2022-03-31T12:05:26.528" v="1717" actId="478"/>
          <ac:picMkLst>
            <pc:docMk/>
            <pc:sldMk cId="2689596140" sldId="614"/>
            <ac:picMk id="5" creationId="{D866906D-A0E0-4AB1-A622-F002279D2CF0}"/>
          </ac:picMkLst>
        </pc:picChg>
        <pc:picChg chg="add mod">
          <ac:chgData name="Boban Srezovski" userId="d2c5dd452d77a740" providerId="LiveId" clId="{51759253-235E-45C3-8143-0A5F1AFFCDAB}" dt="2022-03-31T12:05:46.860" v="1723" actId="1076"/>
          <ac:picMkLst>
            <pc:docMk/>
            <pc:sldMk cId="2689596140" sldId="614"/>
            <ac:picMk id="6" creationId="{C168233D-D22F-49C6-8519-96D252F23F7E}"/>
          </ac:picMkLst>
        </pc:picChg>
      </pc:sldChg>
      <pc:sldChg chg="addSp delSp modSp mod">
        <pc:chgData name="Boban Srezovski" userId="d2c5dd452d77a740" providerId="LiveId" clId="{51759253-235E-45C3-8143-0A5F1AFFCDAB}" dt="2022-03-31T12:09:03.499" v="1772"/>
        <pc:sldMkLst>
          <pc:docMk/>
          <pc:sldMk cId="381018131" sldId="615"/>
        </pc:sldMkLst>
        <pc:spChg chg="mod">
          <ac:chgData name="Boban Srezovski" userId="d2c5dd452d77a740" providerId="LiveId" clId="{51759253-235E-45C3-8143-0A5F1AFFCDAB}" dt="2022-03-31T12:09:03.499" v="1772"/>
          <ac:spMkLst>
            <pc:docMk/>
            <pc:sldMk cId="381018131" sldId="615"/>
            <ac:spMk id="2" creationId="{C9F86248-3367-41D1-8CBE-99F625F5DE90}"/>
          </ac:spMkLst>
        </pc:spChg>
        <pc:spChg chg="mod">
          <ac:chgData name="Boban Srezovski" userId="d2c5dd452d77a740" providerId="LiveId" clId="{51759253-235E-45C3-8143-0A5F1AFFCDAB}" dt="2022-03-31T12:06:17.358" v="1735" actId="6549"/>
          <ac:spMkLst>
            <pc:docMk/>
            <pc:sldMk cId="381018131" sldId="615"/>
            <ac:spMk id="3" creationId="{552E5C53-782F-4C3A-9CF6-2C21BA863637}"/>
          </ac:spMkLst>
        </pc:spChg>
        <pc:picChg chg="add mod">
          <ac:chgData name="Boban Srezovski" userId="d2c5dd452d77a740" providerId="LiveId" clId="{51759253-235E-45C3-8143-0A5F1AFFCDAB}" dt="2022-03-31T12:06:33.870" v="1737" actId="1076"/>
          <ac:picMkLst>
            <pc:docMk/>
            <pc:sldMk cId="381018131" sldId="615"/>
            <ac:picMk id="5" creationId="{86E0D402-D4DA-46CC-BB93-21A69549AD1E}"/>
          </ac:picMkLst>
        </pc:picChg>
        <pc:picChg chg="del">
          <ac:chgData name="Boban Srezovski" userId="d2c5dd452d77a740" providerId="LiveId" clId="{51759253-235E-45C3-8143-0A5F1AFFCDAB}" dt="2022-03-31T12:06:12.174" v="1729" actId="478"/>
          <ac:picMkLst>
            <pc:docMk/>
            <pc:sldMk cId="381018131" sldId="615"/>
            <ac:picMk id="6" creationId="{6AB8A9AB-8279-4504-A656-0CA40D0AD77F}"/>
          </ac:picMkLst>
        </pc:picChg>
      </pc:sldChg>
      <pc:sldChg chg="delSp modSp mod">
        <pc:chgData name="Boban Srezovski" userId="d2c5dd452d77a740" providerId="LiveId" clId="{51759253-235E-45C3-8143-0A5F1AFFCDAB}" dt="2022-03-31T12:18:56.057" v="2052" actId="27636"/>
        <pc:sldMkLst>
          <pc:docMk/>
          <pc:sldMk cId="3806453163" sldId="616"/>
        </pc:sldMkLst>
        <pc:spChg chg="mod">
          <ac:chgData name="Boban Srezovski" userId="d2c5dd452d77a740" providerId="LiveId" clId="{51759253-235E-45C3-8143-0A5F1AFFCDAB}" dt="2022-03-31T12:18:08.210" v="2017"/>
          <ac:spMkLst>
            <pc:docMk/>
            <pc:sldMk cId="3806453163" sldId="616"/>
            <ac:spMk id="2" creationId="{C9F86248-3367-41D1-8CBE-99F625F5DE90}"/>
          </ac:spMkLst>
        </pc:spChg>
        <pc:spChg chg="mod">
          <ac:chgData name="Boban Srezovski" userId="d2c5dd452d77a740" providerId="LiveId" clId="{51759253-235E-45C3-8143-0A5F1AFFCDAB}" dt="2022-03-31T12:18:56.057" v="2052" actId="27636"/>
          <ac:spMkLst>
            <pc:docMk/>
            <pc:sldMk cId="3806453163" sldId="616"/>
            <ac:spMk id="3" creationId="{552E5C53-782F-4C3A-9CF6-2C21BA863637}"/>
          </ac:spMkLst>
        </pc:spChg>
        <pc:picChg chg="del">
          <ac:chgData name="Boban Srezovski" userId="d2c5dd452d77a740" providerId="LiveId" clId="{51759253-235E-45C3-8143-0A5F1AFFCDAB}" dt="2022-03-31T12:18:14.617" v="2018" actId="478"/>
          <ac:picMkLst>
            <pc:docMk/>
            <pc:sldMk cId="3806453163" sldId="616"/>
            <ac:picMk id="6" creationId="{83150BD8-330F-4DD0-B3D1-A642CC8A2649}"/>
          </ac:picMkLst>
        </pc:picChg>
      </pc:sldChg>
      <pc:sldChg chg="addSp delSp modSp mod">
        <pc:chgData name="Boban Srezovski" userId="d2c5dd452d77a740" providerId="LiveId" clId="{51759253-235E-45C3-8143-0A5F1AFFCDAB}" dt="2022-03-31T15:13:19.657" v="2076" actId="14100"/>
        <pc:sldMkLst>
          <pc:docMk/>
          <pc:sldMk cId="1091983925" sldId="617"/>
        </pc:sldMkLst>
        <pc:spChg chg="mod">
          <ac:chgData name="Boban Srezovski" userId="d2c5dd452d77a740" providerId="LiveId" clId="{51759253-235E-45C3-8143-0A5F1AFFCDAB}" dt="2022-03-31T12:19:06.961" v="2053"/>
          <ac:spMkLst>
            <pc:docMk/>
            <pc:sldMk cId="1091983925" sldId="617"/>
            <ac:spMk id="2" creationId="{C9F86248-3367-41D1-8CBE-99F625F5DE90}"/>
          </ac:spMkLst>
        </pc:spChg>
        <pc:spChg chg="mod">
          <ac:chgData name="Boban Srezovski" userId="d2c5dd452d77a740" providerId="LiveId" clId="{51759253-235E-45C3-8143-0A5F1AFFCDAB}" dt="2022-03-31T15:13:15.409" v="2074" actId="14100"/>
          <ac:spMkLst>
            <pc:docMk/>
            <pc:sldMk cId="1091983925" sldId="617"/>
            <ac:spMk id="3" creationId="{552E5C53-782F-4C3A-9CF6-2C21BA863637}"/>
          </ac:spMkLst>
        </pc:spChg>
        <pc:picChg chg="del">
          <ac:chgData name="Boban Srezovski" userId="d2c5dd452d77a740" providerId="LiveId" clId="{51759253-235E-45C3-8143-0A5F1AFFCDAB}" dt="2022-03-31T15:12:50.087" v="2060" actId="478"/>
          <ac:picMkLst>
            <pc:docMk/>
            <pc:sldMk cId="1091983925" sldId="617"/>
            <ac:picMk id="5" creationId="{3AB01751-5FA5-4655-99A8-DC9A562C79FC}"/>
          </ac:picMkLst>
        </pc:picChg>
        <pc:picChg chg="add mod modCrop">
          <ac:chgData name="Boban Srezovski" userId="d2c5dd452d77a740" providerId="LiveId" clId="{51759253-235E-45C3-8143-0A5F1AFFCDAB}" dt="2022-03-31T15:13:19.657" v="2076" actId="14100"/>
          <ac:picMkLst>
            <pc:docMk/>
            <pc:sldMk cId="1091983925" sldId="617"/>
            <ac:picMk id="6" creationId="{54FA353E-C6B7-45E1-B2E6-764C4D4277A3}"/>
          </ac:picMkLst>
        </pc:picChg>
      </pc:sldChg>
      <pc:sldChg chg="delSp modSp mod">
        <pc:chgData name="Boban Srezovski" userId="d2c5dd452d77a740" providerId="LiveId" clId="{51759253-235E-45C3-8143-0A5F1AFFCDAB}" dt="2022-03-31T15:14:49.645" v="2103" actId="1076"/>
        <pc:sldMkLst>
          <pc:docMk/>
          <pc:sldMk cId="132496256" sldId="618"/>
        </pc:sldMkLst>
        <pc:spChg chg="mod">
          <ac:chgData name="Boban Srezovski" userId="d2c5dd452d77a740" providerId="LiveId" clId="{51759253-235E-45C3-8143-0A5F1AFFCDAB}" dt="2022-03-31T15:14:49.645" v="2103" actId="1076"/>
          <ac:spMkLst>
            <pc:docMk/>
            <pc:sldMk cId="132496256" sldId="618"/>
            <ac:spMk id="2" creationId="{C9F86248-3367-41D1-8CBE-99F625F5DE90}"/>
          </ac:spMkLst>
        </pc:spChg>
        <pc:spChg chg="mod">
          <ac:chgData name="Boban Srezovski" userId="d2c5dd452d77a740" providerId="LiveId" clId="{51759253-235E-45C3-8143-0A5F1AFFCDAB}" dt="2022-03-31T15:14:44.667" v="2101" actId="242"/>
          <ac:spMkLst>
            <pc:docMk/>
            <pc:sldMk cId="132496256" sldId="618"/>
            <ac:spMk id="3" creationId="{552E5C53-782F-4C3A-9CF6-2C21BA863637}"/>
          </ac:spMkLst>
        </pc:spChg>
        <pc:picChg chg="del">
          <ac:chgData name="Boban Srezovski" userId="d2c5dd452d77a740" providerId="LiveId" clId="{51759253-235E-45C3-8143-0A5F1AFFCDAB}" dt="2022-03-31T15:14:19.823" v="2077" actId="478"/>
          <ac:picMkLst>
            <pc:docMk/>
            <pc:sldMk cId="132496256" sldId="618"/>
            <ac:picMk id="6" creationId="{8B5D876C-CCE8-4164-8264-41E3EB9549FE}"/>
          </ac:picMkLst>
        </pc:picChg>
      </pc:sldChg>
      <pc:sldChg chg="addSp delSp modSp mod">
        <pc:chgData name="Boban Srezovski" userId="d2c5dd452d77a740" providerId="LiveId" clId="{51759253-235E-45C3-8143-0A5F1AFFCDAB}" dt="2022-03-31T22:19:28.603" v="2187" actId="1076"/>
        <pc:sldMkLst>
          <pc:docMk/>
          <pc:sldMk cId="1610878091" sldId="619"/>
        </pc:sldMkLst>
        <pc:spChg chg="mod">
          <ac:chgData name="Boban Srezovski" userId="d2c5dd452d77a740" providerId="LiveId" clId="{51759253-235E-45C3-8143-0A5F1AFFCDAB}" dt="2022-03-31T15:14:52.182" v="2104"/>
          <ac:spMkLst>
            <pc:docMk/>
            <pc:sldMk cId="1610878091" sldId="619"/>
            <ac:spMk id="2" creationId="{C9F86248-3367-41D1-8CBE-99F625F5DE90}"/>
          </ac:spMkLst>
        </pc:spChg>
        <pc:spChg chg="mod">
          <ac:chgData name="Boban Srezovski" userId="d2c5dd452d77a740" providerId="LiveId" clId="{51759253-235E-45C3-8143-0A5F1AFFCDAB}" dt="2022-03-31T22:19:11.322" v="2181" actId="14100"/>
          <ac:spMkLst>
            <pc:docMk/>
            <pc:sldMk cId="1610878091" sldId="619"/>
            <ac:spMk id="3" creationId="{552E5C53-782F-4C3A-9CF6-2C21BA863637}"/>
          </ac:spMkLst>
        </pc:spChg>
        <pc:picChg chg="del">
          <ac:chgData name="Boban Srezovski" userId="d2c5dd452d77a740" providerId="LiveId" clId="{51759253-235E-45C3-8143-0A5F1AFFCDAB}" dt="2022-03-31T15:15:04.501" v="2112" actId="478"/>
          <ac:picMkLst>
            <pc:docMk/>
            <pc:sldMk cId="1610878091" sldId="619"/>
            <ac:picMk id="5" creationId="{483B1E97-9E5F-4641-A9A9-0222B85070B1}"/>
          </ac:picMkLst>
        </pc:picChg>
        <pc:picChg chg="add mod modCrop">
          <ac:chgData name="Boban Srezovski" userId="d2c5dd452d77a740" providerId="LiveId" clId="{51759253-235E-45C3-8143-0A5F1AFFCDAB}" dt="2022-03-31T22:19:28.603" v="2187" actId="1076"/>
          <ac:picMkLst>
            <pc:docMk/>
            <pc:sldMk cId="1610878091" sldId="619"/>
            <ac:picMk id="6" creationId="{3F848EB7-0A90-4538-A46B-006F85B23EA0}"/>
          </ac:picMkLst>
        </pc:picChg>
      </pc:sldChg>
      <pc:sldChg chg="addSp delSp modSp mod">
        <pc:chgData name="Boban Srezovski" userId="d2c5dd452d77a740" providerId="LiveId" clId="{51759253-235E-45C3-8143-0A5F1AFFCDAB}" dt="2022-03-31T15:16:03.751" v="2137"/>
        <pc:sldMkLst>
          <pc:docMk/>
          <pc:sldMk cId="1159053467" sldId="620"/>
        </pc:sldMkLst>
        <pc:spChg chg="mod">
          <ac:chgData name="Boban Srezovski" userId="d2c5dd452d77a740" providerId="LiveId" clId="{51759253-235E-45C3-8143-0A5F1AFFCDAB}" dt="2022-03-31T15:15:24.821" v="2118"/>
          <ac:spMkLst>
            <pc:docMk/>
            <pc:sldMk cId="1159053467" sldId="620"/>
            <ac:spMk id="2" creationId="{C9F86248-3367-41D1-8CBE-99F625F5DE90}"/>
          </ac:spMkLst>
        </pc:spChg>
        <pc:spChg chg="mod">
          <ac:chgData name="Boban Srezovski" userId="d2c5dd452d77a740" providerId="LiveId" clId="{51759253-235E-45C3-8143-0A5F1AFFCDAB}" dt="2022-03-31T15:16:03.751" v="2137"/>
          <ac:spMkLst>
            <pc:docMk/>
            <pc:sldMk cId="1159053467" sldId="620"/>
            <ac:spMk id="3" creationId="{552E5C53-782F-4C3A-9CF6-2C21BA863637}"/>
          </ac:spMkLst>
        </pc:spChg>
        <pc:picChg chg="add mod">
          <ac:chgData name="Boban Srezovski" userId="d2c5dd452d77a740" providerId="LiveId" clId="{51759253-235E-45C3-8143-0A5F1AFFCDAB}" dt="2022-03-31T15:15:49.011" v="2130" actId="14100"/>
          <ac:picMkLst>
            <pc:docMk/>
            <pc:sldMk cId="1159053467" sldId="620"/>
            <ac:picMk id="5" creationId="{35503352-3C84-4972-A438-55F1100B4652}"/>
          </ac:picMkLst>
        </pc:picChg>
        <pc:picChg chg="del">
          <ac:chgData name="Boban Srezovski" userId="d2c5dd452d77a740" providerId="LiveId" clId="{51759253-235E-45C3-8143-0A5F1AFFCDAB}" dt="2022-03-31T15:15:31.843" v="2120" actId="478"/>
          <ac:picMkLst>
            <pc:docMk/>
            <pc:sldMk cId="1159053467" sldId="620"/>
            <ac:picMk id="6" creationId="{9C6AB5A2-F583-4971-85E8-4BDF12280E76}"/>
          </ac:picMkLst>
        </pc:picChg>
      </pc:sldChg>
      <pc:sldChg chg="delSp modSp mod">
        <pc:chgData name="Boban Srezovski" userId="d2c5dd452d77a740" providerId="LiveId" clId="{51759253-235E-45C3-8143-0A5F1AFFCDAB}" dt="2022-03-31T22:33:38.421" v="2358" actId="404"/>
        <pc:sldMkLst>
          <pc:docMk/>
          <pc:sldMk cId="942589745" sldId="623"/>
        </pc:sldMkLst>
        <pc:spChg chg="mod">
          <ac:chgData name="Boban Srezovski" userId="d2c5dd452d77a740" providerId="LiveId" clId="{51759253-235E-45C3-8143-0A5F1AFFCDAB}" dt="2022-03-31T22:31:24.249" v="2306"/>
          <ac:spMkLst>
            <pc:docMk/>
            <pc:sldMk cId="942589745" sldId="623"/>
            <ac:spMk id="2" creationId="{FB694F89-0A19-407F-B872-95A582762C20}"/>
          </ac:spMkLst>
        </pc:spChg>
        <pc:spChg chg="mod">
          <ac:chgData name="Boban Srezovski" userId="d2c5dd452d77a740" providerId="LiveId" clId="{51759253-235E-45C3-8143-0A5F1AFFCDAB}" dt="2022-03-31T22:33:38.421" v="2358" actId="404"/>
          <ac:spMkLst>
            <pc:docMk/>
            <pc:sldMk cId="942589745" sldId="623"/>
            <ac:spMk id="3" creationId="{C2F0F815-22CC-4D71-AA71-74332432CFD7}"/>
          </ac:spMkLst>
        </pc:spChg>
        <pc:picChg chg="del">
          <ac:chgData name="Boban Srezovski" userId="d2c5dd452d77a740" providerId="LiveId" clId="{51759253-235E-45C3-8143-0A5F1AFFCDAB}" dt="2022-03-31T22:31:31.829" v="2309" actId="478"/>
          <ac:picMkLst>
            <pc:docMk/>
            <pc:sldMk cId="942589745" sldId="623"/>
            <ac:picMk id="5" creationId="{3E6B16EE-3209-4CFC-AD30-1798A67D610F}"/>
          </ac:picMkLst>
        </pc:picChg>
      </pc:sldChg>
      <pc:sldChg chg="delSp modSp mod">
        <pc:chgData name="Boban Srezovski" userId="d2c5dd452d77a740" providerId="LiveId" clId="{51759253-235E-45C3-8143-0A5F1AFFCDAB}" dt="2022-03-31T22:33:19.565" v="2353" actId="403"/>
        <pc:sldMkLst>
          <pc:docMk/>
          <pc:sldMk cId="1590726868" sldId="624"/>
        </pc:sldMkLst>
        <pc:spChg chg="mod">
          <ac:chgData name="Boban Srezovski" userId="d2c5dd452d77a740" providerId="LiveId" clId="{51759253-235E-45C3-8143-0A5F1AFFCDAB}" dt="2022-03-31T22:32:01.928" v="2329"/>
          <ac:spMkLst>
            <pc:docMk/>
            <pc:sldMk cId="1590726868" sldId="624"/>
            <ac:spMk id="2" creationId="{FB694F89-0A19-407F-B872-95A582762C20}"/>
          </ac:spMkLst>
        </pc:spChg>
        <pc:spChg chg="mod">
          <ac:chgData name="Boban Srezovski" userId="d2c5dd452d77a740" providerId="LiveId" clId="{51759253-235E-45C3-8143-0A5F1AFFCDAB}" dt="2022-03-31T22:33:19.565" v="2353" actId="403"/>
          <ac:spMkLst>
            <pc:docMk/>
            <pc:sldMk cId="1590726868" sldId="624"/>
            <ac:spMk id="3" creationId="{C2F0F815-22CC-4D71-AA71-74332432CFD7}"/>
          </ac:spMkLst>
        </pc:spChg>
        <pc:picChg chg="del mod">
          <ac:chgData name="Boban Srezovski" userId="d2c5dd452d77a740" providerId="LiveId" clId="{51759253-235E-45C3-8143-0A5F1AFFCDAB}" dt="2022-03-31T22:32:04.085" v="2331" actId="478"/>
          <ac:picMkLst>
            <pc:docMk/>
            <pc:sldMk cId="1590726868" sldId="624"/>
            <ac:picMk id="6" creationId="{7348892D-4717-41BE-817C-D86158677BE2}"/>
          </ac:picMkLst>
        </pc:picChg>
      </pc:sldChg>
      <pc:sldChg chg="delSp modSp mod">
        <pc:chgData name="Boban Srezovski" userId="d2c5dd452d77a740" providerId="LiveId" clId="{51759253-235E-45C3-8143-0A5F1AFFCDAB}" dt="2022-03-31T22:34:48.732" v="2398" actId="20577"/>
        <pc:sldMkLst>
          <pc:docMk/>
          <pc:sldMk cId="2065560527" sldId="625"/>
        </pc:sldMkLst>
        <pc:spChg chg="mod">
          <ac:chgData name="Boban Srezovski" userId="d2c5dd452d77a740" providerId="LiveId" clId="{51759253-235E-45C3-8143-0A5F1AFFCDAB}" dt="2022-03-31T22:33:55.088" v="2359"/>
          <ac:spMkLst>
            <pc:docMk/>
            <pc:sldMk cId="2065560527" sldId="625"/>
            <ac:spMk id="2" creationId="{FB694F89-0A19-407F-B872-95A582762C20}"/>
          </ac:spMkLst>
        </pc:spChg>
        <pc:spChg chg="mod">
          <ac:chgData name="Boban Srezovski" userId="d2c5dd452d77a740" providerId="LiveId" clId="{51759253-235E-45C3-8143-0A5F1AFFCDAB}" dt="2022-03-31T22:34:48.732" v="2398" actId="20577"/>
          <ac:spMkLst>
            <pc:docMk/>
            <pc:sldMk cId="2065560527" sldId="625"/>
            <ac:spMk id="3" creationId="{C2F0F815-22CC-4D71-AA71-74332432CFD7}"/>
          </ac:spMkLst>
        </pc:spChg>
        <pc:picChg chg="del">
          <ac:chgData name="Boban Srezovski" userId="d2c5dd452d77a740" providerId="LiveId" clId="{51759253-235E-45C3-8143-0A5F1AFFCDAB}" dt="2022-03-31T22:34:04.548" v="2362" actId="478"/>
          <ac:picMkLst>
            <pc:docMk/>
            <pc:sldMk cId="2065560527" sldId="625"/>
            <ac:picMk id="5" creationId="{3B1B7D71-A129-41E4-8B85-CF26F82AB4C9}"/>
          </ac:picMkLst>
        </pc:picChg>
      </pc:sldChg>
      <pc:sldChg chg="delSp modSp mod">
        <pc:chgData name="Boban Srezovski" userId="d2c5dd452d77a740" providerId="LiveId" clId="{51759253-235E-45C3-8143-0A5F1AFFCDAB}" dt="2022-03-31T22:35:43.163" v="2437" actId="242"/>
        <pc:sldMkLst>
          <pc:docMk/>
          <pc:sldMk cId="4239085203" sldId="626"/>
        </pc:sldMkLst>
        <pc:spChg chg="mod">
          <ac:chgData name="Boban Srezovski" userId="d2c5dd452d77a740" providerId="LiveId" clId="{51759253-235E-45C3-8143-0A5F1AFFCDAB}" dt="2022-03-31T22:34:58.480" v="2399"/>
          <ac:spMkLst>
            <pc:docMk/>
            <pc:sldMk cId="4239085203" sldId="626"/>
            <ac:spMk id="2" creationId="{FB694F89-0A19-407F-B872-95A582762C20}"/>
          </ac:spMkLst>
        </pc:spChg>
        <pc:spChg chg="mod">
          <ac:chgData name="Boban Srezovski" userId="d2c5dd452d77a740" providerId="LiveId" clId="{51759253-235E-45C3-8143-0A5F1AFFCDAB}" dt="2022-03-31T22:35:43.163" v="2437" actId="242"/>
          <ac:spMkLst>
            <pc:docMk/>
            <pc:sldMk cId="4239085203" sldId="626"/>
            <ac:spMk id="3" creationId="{C2F0F815-22CC-4D71-AA71-74332432CFD7}"/>
          </ac:spMkLst>
        </pc:spChg>
        <pc:picChg chg="del">
          <ac:chgData name="Boban Srezovski" userId="d2c5dd452d77a740" providerId="LiveId" clId="{51759253-235E-45C3-8143-0A5F1AFFCDAB}" dt="2022-03-31T22:34:59.637" v="2400" actId="478"/>
          <ac:picMkLst>
            <pc:docMk/>
            <pc:sldMk cId="4239085203" sldId="626"/>
            <ac:picMk id="6" creationId="{1BD9E775-0AEA-4D1E-8A6E-71D16647F224}"/>
          </ac:picMkLst>
        </pc:picChg>
      </pc:sldChg>
      <pc:sldChg chg="addSp delSp modSp mod">
        <pc:chgData name="Boban Srezovski" userId="d2c5dd452d77a740" providerId="LiveId" clId="{51759253-235E-45C3-8143-0A5F1AFFCDAB}" dt="2022-03-31T22:37:34.173" v="2492" actId="20577"/>
        <pc:sldMkLst>
          <pc:docMk/>
          <pc:sldMk cId="3337833638" sldId="627"/>
        </pc:sldMkLst>
        <pc:spChg chg="mod">
          <ac:chgData name="Boban Srezovski" userId="d2c5dd452d77a740" providerId="LiveId" clId="{51759253-235E-45C3-8143-0A5F1AFFCDAB}" dt="2022-03-31T22:37:34.173" v="2492" actId="20577"/>
          <ac:spMkLst>
            <pc:docMk/>
            <pc:sldMk cId="3337833638" sldId="627"/>
            <ac:spMk id="2" creationId="{FB694F89-0A19-407F-B872-95A582762C20}"/>
          </ac:spMkLst>
        </pc:spChg>
        <pc:spChg chg="mod">
          <ac:chgData name="Boban Srezovski" userId="d2c5dd452d77a740" providerId="LiveId" clId="{51759253-235E-45C3-8143-0A5F1AFFCDAB}" dt="2022-03-31T22:37:06.469" v="2488" actId="20577"/>
          <ac:spMkLst>
            <pc:docMk/>
            <pc:sldMk cId="3337833638" sldId="627"/>
            <ac:spMk id="3" creationId="{C2F0F815-22CC-4D71-AA71-74332432CFD7}"/>
          </ac:spMkLst>
        </pc:spChg>
        <pc:picChg chg="del">
          <ac:chgData name="Boban Srezovski" userId="d2c5dd452d77a740" providerId="LiveId" clId="{51759253-235E-45C3-8143-0A5F1AFFCDAB}" dt="2022-03-31T22:36:49.157" v="2477" actId="478"/>
          <ac:picMkLst>
            <pc:docMk/>
            <pc:sldMk cId="3337833638" sldId="627"/>
            <ac:picMk id="5" creationId="{1CA993DF-B9DA-4D12-A080-764603712577}"/>
          </ac:picMkLst>
        </pc:picChg>
        <pc:picChg chg="add mod">
          <ac:chgData name="Boban Srezovski" userId="d2c5dd452d77a740" providerId="LiveId" clId="{51759253-235E-45C3-8143-0A5F1AFFCDAB}" dt="2022-03-31T22:37:19.084" v="2491" actId="1076"/>
          <ac:picMkLst>
            <pc:docMk/>
            <pc:sldMk cId="3337833638" sldId="627"/>
            <ac:picMk id="6" creationId="{72F9AB05-F60C-4FB3-8BE5-D6576949EE32}"/>
          </ac:picMkLst>
        </pc:picChg>
      </pc:sldChg>
      <pc:sldChg chg="addSp modSp mod">
        <pc:chgData name="Boban Srezovski" userId="d2c5dd452d77a740" providerId="LiveId" clId="{51759253-235E-45C3-8143-0A5F1AFFCDAB}" dt="2022-03-31T22:39:28.276" v="2567" actId="1076"/>
        <pc:sldMkLst>
          <pc:docMk/>
          <pc:sldMk cId="377469608" sldId="628"/>
        </pc:sldMkLst>
        <pc:spChg chg="mod">
          <ac:chgData name="Boban Srezovski" userId="d2c5dd452d77a740" providerId="LiveId" clId="{51759253-235E-45C3-8143-0A5F1AFFCDAB}" dt="2022-03-31T22:37:48.369" v="2494"/>
          <ac:spMkLst>
            <pc:docMk/>
            <pc:sldMk cId="377469608" sldId="628"/>
            <ac:spMk id="2" creationId="{FB694F89-0A19-407F-B872-95A582762C20}"/>
          </ac:spMkLst>
        </pc:spChg>
        <pc:spChg chg="mod">
          <ac:chgData name="Boban Srezovski" userId="d2c5dd452d77a740" providerId="LiveId" clId="{51759253-235E-45C3-8143-0A5F1AFFCDAB}" dt="2022-03-31T22:39:03.948" v="2565" actId="20577"/>
          <ac:spMkLst>
            <pc:docMk/>
            <pc:sldMk cId="377469608" sldId="628"/>
            <ac:spMk id="3" creationId="{C2F0F815-22CC-4D71-AA71-74332432CFD7}"/>
          </ac:spMkLst>
        </pc:spChg>
        <pc:picChg chg="add mod">
          <ac:chgData name="Boban Srezovski" userId="d2c5dd452d77a740" providerId="LiveId" clId="{51759253-235E-45C3-8143-0A5F1AFFCDAB}" dt="2022-03-31T22:39:28.276" v="2567" actId="1076"/>
          <ac:picMkLst>
            <pc:docMk/>
            <pc:sldMk cId="377469608" sldId="628"/>
            <ac:picMk id="5" creationId="{324582F4-9646-4745-9BA5-2A052DFD718C}"/>
          </ac:picMkLst>
        </pc:picChg>
      </pc:sldChg>
      <pc:sldChg chg="addSp delSp modSp mod">
        <pc:chgData name="Boban Srezovski" userId="d2c5dd452d77a740" providerId="LiveId" clId="{51759253-235E-45C3-8143-0A5F1AFFCDAB}" dt="2022-03-31T22:42:54.219" v="2641" actId="14100"/>
        <pc:sldMkLst>
          <pc:docMk/>
          <pc:sldMk cId="154837424" sldId="629"/>
        </pc:sldMkLst>
        <pc:spChg chg="mod">
          <ac:chgData name="Boban Srezovski" userId="d2c5dd452d77a740" providerId="LiveId" clId="{51759253-235E-45C3-8143-0A5F1AFFCDAB}" dt="2022-03-31T22:42:14.753" v="2629"/>
          <ac:spMkLst>
            <pc:docMk/>
            <pc:sldMk cId="154837424" sldId="629"/>
            <ac:spMk id="2" creationId="{FB694F89-0A19-407F-B872-95A582762C20}"/>
          </ac:spMkLst>
        </pc:spChg>
        <pc:spChg chg="mod">
          <ac:chgData name="Boban Srezovski" userId="d2c5dd452d77a740" providerId="LiveId" clId="{51759253-235E-45C3-8143-0A5F1AFFCDAB}" dt="2022-03-31T22:42:54.219" v="2641" actId="14100"/>
          <ac:spMkLst>
            <pc:docMk/>
            <pc:sldMk cId="154837424" sldId="629"/>
            <ac:spMk id="3" creationId="{C2F0F815-22CC-4D71-AA71-74332432CFD7}"/>
          </ac:spMkLst>
        </pc:spChg>
        <pc:picChg chg="del">
          <ac:chgData name="Boban Srezovski" userId="d2c5dd452d77a740" providerId="LiveId" clId="{51759253-235E-45C3-8143-0A5F1AFFCDAB}" dt="2022-03-31T22:42:16.334" v="2630" actId="478"/>
          <ac:picMkLst>
            <pc:docMk/>
            <pc:sldMk cId="154837424" sldId="629"/>
            <ac:picMk id="5" creationId="{3A900F47-9A92-4E11-8380-F5902BB54DFE}"/>
          </ac:picMkLst>
        </pc:picChg>
        <pc:picChg chg="add mod">
          <ac:chgData name="Boban Srezovski" userId="d2c5dd452d77a740" providerId="LiveId" clId="{51759253-235E-45C3-8143-0A5F1AFFCDAB}" dt="2022-03-31T22:42:51.758" v="2640" actId="1076"/>
          <ac:picMkLst>
            <pc:docMk/>
            <pc:sldMk cId="154837424" sldId="629"/>
            <ac:picMk id="6" creationId="{5D820E0B-15F5-4C4B-92BE-6CE9CEB0E6AB}"/>
          </ac:picMkLst>
        </pc:picChg>
      </pc:sldChg>
      <pc:sldChg chg="addSp delSp modSp mod">
        <pc:chgData name="Boban Srezovski" userId="d2c5dd452d77a740" providerId="LiveId" clId="{51759253-235E-45C3-8143-0A5F1AFFCDAB}" dt="2022-03-31T22:43:40.294" v="2654" actId="242"/>
        <pc:sldMkLst>
          <pc:docMk/>
          <pc:sldMk cId="904338150" sldId="630"/>
        </pc:sldMkLst>
        <pc:spChg chg="mod">
          <ac:chgData name="Boban Srezovski" userId="d2c5dd452d77a740" providerId="LiveId" clId="{51759253-235E-45C3-8143-0A5F1AFFCDAB}" dt="2022-03-31T22:42:59.914" v="2642"/>
          <ac:spMkLst>
            <pc:docMk/>
            <pc:sldMk cId="904338150" sldId="630"/>
            <ac:spMk id="2" creationId="{FB694F89-0A19-407F-B872-95A582762C20}"/>
          </ac:spMkLst>
        </pc:spChg>
        <pc:spChg chg="mod">
          <ac:chgData name="Boban Srezovski" userId="d2c5dd452d77a740" providerId="LiveId" clId="{51759253-235E-45C3-8143-0A5F1AFFCDAB}" dt="2022-03-31T22:43:40.294" v="2654" actId="242"/>
          <ac:spMkLst>
            <pc:docMk/>
            <pc:sldMk cId="904338150" sldId="630"/>
            <ac:spMk id="3" creationId="{C2F0F815-22CC-4D71-AA71-74332432CFD7}"/>
          </ac:spMkLst>
        </pc:spChg>
        <pc:picChg chg="add mod">
          <ac:chgData name="Boban Srezovski" userId="d2c5dd452d77a740" providerId="LiveId" clId="{51759253-235E-45C3-8143-0A5F1AFFCDAB}" dt="2022-03-31T22:43:34.725" v="2652" actId="1076"/>
          <ac:picMkLst>
            <pc:docMk/>
            <pc:sldMk cId="904338150" sldId="630"/>
            <ac:picMk id="5" creationId="{18B1EFFB-4BD1-4F64-855E-BD3C615AA203}"/>
          </ac:picMkLst>
        </pc:picChg>
        <pc:picChg chg="del">
          <ac:chgData name="Boban Srezovski" userId="d2c5dd452d77a740" providerId="LiveId" clId="{51759253-235E-45C3-8143-0A5F1AFFCDAB}" dt="2022-03-31T22:43:10.334" v="2643" actId="478"/>
          <ac:picMkLst>
            <pc:docMk/>
            <pc:sldMk cId="904338150" sldId="630"/>
            <ac:picMk id="6" creationId="{51203263-9B03-4FAF-80A5-9A39F69E44E7}"/>
          </ac:picMkLst>
        </pc:picChg>
      </pc:sldChg>
      <pc:sldChg chg="addSp delSp modSp mod">
        <pc:chgData name="Boban Srezovski" userId="d2c5dd452d77a740" providerId="LiveId" clId="{51759253-235E-45C3-8143-0A5F1AFFCDAB}" dt="2022-03-31T22:44:41.804" v="2684" actId="1076"/>
        <pc:sldMkLst>
          <pc:docMk/>
          <pc:sldMk cId="2773870935" sldId="631"/>
        </pc:sldMkLst>
        <pc:spChg chg="mod">
          <ac:chgData name="Boban Srezovski" userId="d2c5dd452d77a740" providerId="LiveId" clId="{51759253-235E-45C3-8143-0A5F1AFFCDAB}" dt="2022-03-31T22:44:00.599" v="2659"/>
          <ac:spMkLst>
            <pc:docMk/>
            <pc:sldMk cId="2773870935" sldId="631"/>
            <ac:spMk id="2" creationId="{FB694F89-0A19-407F-B872-95A582762C20}"/>
          </ac:spMkLst>
        </pc:spChg>
        <pc:spChg chg="mod">
          <ac:chgData name="Boban Srezovski" userId="d2c5dd452d77a740" providerId="LiveId" clId="{51759253-235E-45C3-8143-0A5F1AFFCDAB}" dt="2022-03-31T22:44:29.821" v="2682" actId="242"/>
          <ac:spMkLst>
            <pc:docMk/>
            <pc:sldMk cId="2773870935" sldId="631"/>
            <ac:spMk id="3" creationId="{C2F0F815-22CC-4D71-AA71-74332432CFD7}"/>
          </ac:spMkLst>
        </pc:spChg>
        <pc:picChg chg="del">
          <ac:chgData name="Boban Srezovski" userId="d2c5dd452d77a740" providerId="LiveId" clId="{51759253-235E-45C3-8143-0A5F1AFFCDAB}" dt="2022-03-31T22:44:06.503" v="2662" actId="478"/>
          <ac:picMkLst>
            <pc:docMk/>
            <pc:sldMk cId="2773870935" sldId="631"/>
            <ac:picMk id="5" creationId="{E4C5FB44-077F-4C22-9582-0FC690953DD8}"/>
          </ac:picMkLst>
        </pc:picChg>
        <pc:picChg chg="add mod">
          <ac:chgData name="Boban Srezovski" userId="d2c5dd452d77a740" providerId="LiveId" clId="{51759253-235E-45C3-8143-0A5F1AFFCDAB}" dt="2022-03-31T22:44:41.804" v="2684" actId="1076"/>
          <ac:picMkLst>
            <pc:docMk/>
            <pc:sldMk cId="2773870935" sldId="631"/>
            <ac:picMk id="6" creationId="{7B1DEAA8-107F-44DE-9CD6-E749F9EC0887}"/>
          </ac:picMkLst>
        </pc:picChg>
      </pc:sldChg>
      <pc:sldChg chg="addSp delSp modSp mod">
        <pc:chgData name="Boban Srezovski" userId="d2c5dd452d77a740" providerId="LiveId" clId="{51759253-235E-45C3-8143-0A5F1AFFCDAB}" dt="2022-03-31T22:45:54.903" v="2693" actId="11"/>
        <pc:sldMkLst>
          <pc:docMk/>
          <pc:sldMk cId="2230012689" sldId="632"/>
        </pc:sldMkLst>
        <pc:spChg chg="mod">
          <ac:chgData name="Boban Srezovski" userId="d2c5dd452d77a740" providerId="LiveId" clId="{51759253-235E-45C3-8143-0A5F1AFFCDAB}" dt="2022-03-31T22:45:28.321" v="2686"/>
          <ac:spMkLst>
            <pc:docMk/>
            <pc:sldMk cId="2230012689" sldId="632"/>
            <ac:spMk id="2" creationId="{FB694F89-0A19-407F-B872-95A582762C20}"/>
          </ac:spMkLst>
        </pc:spChg>
        <pc:spChg chg="mod">
          <ac:chgData name="Boban Srezovski" userId="d2c5dd452d77a740" providerId="LiveId" clId="{51759253-235E-45C3-8143-0A5F1AFFCDAB}" dt="2022-03-31T22:45:54.903" v="2693" actId="11"/>
          <ac:spMkLst>
            <pc:docMk/>
            <pc:sldMk cId="2230012689" sldId="632"/>
            <ac:spMk id="3" creationId="{C2F0F815-22CC-4D71-AA71-74332432CFD7}"/>
          </ac:spMkLst>
        </pc:spChg>
        <pc:picChg chg="add mod">
          <ac:chgData name="Boban Srezovski" userId="d2c5dd452d77a740" providerId="LiveId" clId="{51759253-235E-45C3-8143-0A5F1AFFCDAB}" dt="2022-03-31T22:45:40.628" v="2689" actId="1076"/>
          <ac:picMkLst>
            <pc:docMk/>
            <pc:sldMk cId="2230012689" sldId="632"/>
            <ac:picMk id="5" creationId="{82342E95-5929-400B-AA33-FE3FC4ED3C23}"/>
          </ac:picMkLst>
        </pc:picChg>
        <pc:picChg chg="del">
          <ac:chgData name="Boban Srezovski" userId="d2c5dd452d77a740" providerId="LiveId" clId="{51759253-235E-45C3-8143-0A5F1AFFCDAB}" dt="2022-03-31T22:45:30.608" v="2687" actId="478"/>
          <ac:picMkLst>
            <pc:docMk/>
            <pc:sldMk cId="2230012689" sldId="632"/>
            <ac:picMk id="6" creationId="{0BC400C0-51BF-45B0-8BCE-0686C9F7E4C6}"/>
          </ac:picMkLst>
        </pc:picChg>
      </pc:sldChg>
      <pc:sldChg chg="addSp delSp modSp mod">
        <pc:chgData name="Boban Srezovski" userId="d2c5dd452d77a740" providerId="LiveId" clId="{51759253-235E-45C3-8143-0A5F1AFFCDAB}" dt="2022-03-31T22:47:04.211" v="2713" actId="242"/>
        <pc:sldMkLst>
          <pc:docMk/>
          <pc:sldMk cId="3726394612" sldId="633"/>
        </pc:sldMkLst>
        <pc:spChg chg="mod">
          <ac:chgData name="Boban Srezovski" userId="d2c5dd452d77a740" providerId="LiveId" clId="{51759253-235E-45C3-8143-0A5F1AFFCDAB}" dt="2022-03-31T22:46:13.104" v="2698"/>
          <ac:spMkLst>
            <pc:docMk/>
            <pc:sldMk cId="3726394612" sldId="633"/>
            <ac:spMk id="2" creationId="{FB694F89-0A19-407F-B872-95A582762C20}"/>
          </ac:spMkLst>
        </pc:spChg>
        <pc:spChg chg="mod">
          <ac:chgData name="Boban Srezovski" userId="d2c5dd452d77a740" providerId="LiveId" clId="{51759253-235E-45C3-8143-0A5F1AFFCDAB}" dt="2022-03-31T22:47:04.211" v="2713" actId="242"/>
          <ac:spMkLst>
            <pc:docMk/>
            <pc:sldMk cId="3726394612" sldId="633"/>
            <ac:spMk id="3" creationId="{C2F0F815-22CC-4D71-AA71-74332432CFD7}"/>
          </ac:spMkLst>
        </pc:spChg>
        <pc:picChg chg="del">
          <ac:chgData name="Boban Srezovski" userId="d2c5dd452d77a740" providerId="LiveId" clId="{51759253-235E-45C3-8143-0A5F1AFFCDAB}" dt="2022-03-31T22:46:17.157" v="2699" actId="478"/>
          <ac:picMkLst>
            <pc:docMk/>
            <pc:sldMk cId="3726394612" sldId="633"/>
            <ac:picMk id="5" creationId="{C211F289-E8FA-4CAE-81CC-5A8C041F57AF}"/>
          </ac:picMkLst>
        </pc:picChg>
        <pc:picChg chg="add mod">
          <ac:chgData name="Boban Srezovski" userId="d2c5dd452d77a740" providerId="LiveId" clId="{51759253-235E-45C3-8143-0A5F1AFFCDAB}" dt="2022-03-31T22:46:55.132" v="2711" actId="1076"/>
          <ac:picMkLst>
            <pc:docMk/>
            <pc:sldMk cId="3726394612" sldId="633"/>
            <ac:picMk id="6" creationId="{69F93A43-27B5-404F-A7B1-558BA42DD7CA}"/>
          </ac:picMkLst>
        </pc:picChg>
        <pc:picChg chg="del">
          <ac:chgData name="Boban Srezovski" userId="d2c5dd452d77a740" providerId="LiveId" clId="{51759253-235E-45C3-8143-0A5F1AFFCDAB}" dt="2022-03-31T22:46:18.039" v="2700" actId="478"/>
          <ac:picMkLst>
            <pc:docMk/>
            <pc:sldMk cId="3726394612" sldId="633"/>
            <ac:picMk id="8" creationId="{C2376CE7-8EB9-4A66-810A-80C2D9A1D0D3}"/>
          </ac:picMkLst>
        </pc:picChg>
      </pc:sldChg>
      <pc:sldChg chg="addSp delSp modSp mod">
        <pc:chgData name="Boban Srezovski" userId="d2c5dd452d77a740" providerId="LiveId" clId="{51759253-235E-45C3-8143-0A5F1AFFCDAB}" dt="2022-03-31T22:56:44.863" v="2975" actId="20577"/>
        <pc:sldMkLst>
          <pc:docMk/>
          <pc:sldMk cId="1853519907" sldId="634"/>
        </pc:sldMkLst>
        <pc:spChg chg="mod">
          <ac:chgData name="Boban Srezovski" userId="d2c5dd452d77a740" providerId="LiveId" clId="{51759253-235E-45C3-8143-0A5F1AFFCDAB}" dt="2022-03-31T22:55:10.779" v="2924"/>
          <ac:spMkLst>
            <pc:docMk/>
            <pc:sldMk cId="1853519907" sldId="634"/>
            <ac:spMk id="2" creationId="{77FDE43E-1B52-472E-94C7-B4802721EEDF}"/>
          </ac:spMkLst>
        </pc:spChg>
        <pc:spChg chg="mod">
          <ac:chgData name="Boban Srezovski" userId="d2c5dd452d77a740" providerId="LiveId" clId="{51759253-235E-45C3-8143-0A5F1AFFCDAB}" dt="2022-03-31T22:56:44.863" v="2975" actId="20577"/>
          <ac:spMkLst>
            <pc:docMk/>
            <pc:sldMk cId="1853519907" sldId="634"/>
            <ac:spMk id="3" creationId="{96F7E3D5-7EDB-43E2-884B-A6B36FBD71DA}"/>
          </ac:spMkLst>
        </pc:spChg>
        <pc:picChg chg="add mod">
          <ac:chgData name="Boban Srezovski" userId="d2c5dd452d77a740" providerId="LiveId" clId="{51759253-235E-45C3-8143-0A5F1AFFCDAB}" dt="2022-03-31T22:56:03.997" v="2967" actId="1076"/>
          <ac:picMkLst>
            <pc:docMk/>
            <pc:sldMk cId="1853519907" sldId="634"/>
            <ac:picMk id="5" creationId="{0B770C78-B66A-4383-ACC0-898FBA577BFC}"/>
          </ac:picMkLst>
        </pc:picChg>
        <pc:picChg chg="del">
          <ac:chgData name="Boban Srezovski" userId="d2c5dd452d77a740" providerId="LiveId" clId="{51759253-235E-45C3-8143-0A5F1AFFCDAB}" dt="2022-03-31T22:55:13.688" v="2925" actId="478"/>
          <ac:picMkLst>
            <pc:docMk/>
            <pc:sldMk cId="1853519907" sldId="634"/>
            <ac:picMk id="6" creationId="{5506B837-F576-44AD-AF7D-340591EF471B}"/>
          </ac:picMkLst>
        </pc:picChg>
      </pc:sldChg>
      <pc:sldChg chg="addSp delSp modSp mod">
        <pc:chgData name="Boban Srezovski" userId="d2c5dd452d77a740" providerId="LiveId" clId="{51759253-235E-45C3-8143-0A5F1AFFCDAB}" dt="2022-03-31T23:13:28.750" v="3247" actId="1076"/>
        <pc:sldMkLst>
          <pc:docMk/>
          <pc:sldMk cId="477582647" sldId="635"/>
        </pc:sldMkLst>
        <pc:spChg chg="mod">
          <ac:chgData name="Boban Srezovski" userId="d2c5dd452d77a740" providerId="LiveId" clId="{51759253-235E-45C3-8143-0A5F1AFFCDAB}" dt="2022-03-31T23:12:57.396" v="3234"/>
          <ac:spMkLst>
            <pc:docMk/>
            <pc:sldMk cId="477582647" sldId="635"/>
            <ac:spMk id="2" creationId="{0EA78ED8-8612-4764-BE35-F00851278351}"/>
          </ac:spMkLst>
        </pc:spChg>
        <pc:spChg chg="mod">
          <ac:chgData name="Boban Srezovski" userId="d2c5dd452d77a740" providerId="LiveId" clId="{51759253-235E-45C3-8143-0A5F1AFFCDAB}" dt="2022-03-31T23:13:12.720" v="3245" actId="20577"/>
          <ac:spMkLst>
            <pc:docMk/>
            <pc:sldMk cId="477582647" sldId="635"/>
            <ac:spMk id="3" creationId="{DD3ABBE7-9D21-4775-9CA0-5730E3461D89}"/>
          </ac:spMkLst>
        </pc:spChg>
        <pc:picChg chg="add mod">
          <ac:chgData name="Boban Srezovski" userId="d2c5dd452d77a740" providerId="LiveId" clId="{51759253-235E-45C3-8143-0A5F1AFFCDAB}" dt="2022-03-31T23:13:28.750" v="3247" actId="1076"/>
          <ac:picMkLst>
            <pc:docMk/>
            <pc:sldMk cId="477582647" sldId="635"/>
            <ac:picMk id="5" creationId="{A0F02C64-8F0B-43A1-A54E-8E71A669C404}"/>
          </ac:picMkLst>
        </pc:picChg>
        <pc:picChg chg="del">
          <ac:chgData name="Boban Srezovski" userId="d2c5dd452d77a740" providerId="LiveId" clId="{51759253-235E-45C3-8143-0A5F1AFFCDAB}" dt="2022-03-31T23:13:05.063" v="3236" actId="478"/>
          <ac:picMkLst>
            <pc:docMk/>
            <pc:sldMk cId="477582647" sldId="635"/>
            <ac:picMk id="6" creationId="{15FF0A5F-C4F6-4994-9C28-A179F54BC924}"/>
          </ac:picMkLst>
        </pc:picChg>
      </pc:sldChg>
      <pc:sldChg chg="delSp modSp mod">
        <pc:chgData name="Boban Srezovski" userId="d2c5dd452d77a740" providerId="LiveId" clId="{51759253-235E-45C3-8143-0A5F1AFFCDAB}" dt="2022-03-31T23:21:31.375" v="3424" actId="12"/>
        <pc:sldMkLst>
          <pc:docMk/>
          <pc:sldMk cId="3807408485" sldId="636"/>
        </pc:sldMkLst>
        <pc:spChg chg="mod">
          <ac:chgData name="Boban Srezovski" userId="d2c5dd452d77a740" providerId="LiveId" clId="{51759253-235E-45C3-8143-0A5F1AFFCDAB}" dt="2022-03-31T23:20:15.437" v="3389"/>
          <ac:spMkLst>
            <pc:docMk/>
            <pc:sldMk cId="3807408485" sldId="636"/>
            <ac:spMk id="2" creationId="{0EA78ED8-8612-4764-BE35-F00851278351}"/>
          </ac:spMkLst>
        </pc:spChg>
        <pc:spChg chg="mod">
          <ac:chgData name="Boban Srezovski" userId="d2c5dd452d77a740" providerId="LiveId" clId="{51759253-235E-45C3-8143-0A5F1AFFCDAB}" dt="2022-03-31T23:21:31.375" v="3424" actId="12"/>
          <ac:spMkLst>
            <pc:docMk/>
            <pc:sldMk cId="3807408485" sldId="636"/>
            <ac:spMk id="3" creationId="{DD3ABBE7-9D21-4775-9CA0-5730E3461D89}"/>
          </ac:spMkLst>
        </pc:spChg>
        <pc:picChg chg="del">
          <ac:chgData name="Boban Srezovski" userId="d2c5dd452d77a740" providerId="LiveId" clId="{51759253-235E-45C3-8143-0A5F1AFFCDAB}" dt="2022-03-31T23:20:23.544" v="3391" actId="478"/>
          <ac:picMkLst>
            <pc:docMk/>
            <pc:sldMk cId="3807408485" sldId="636"/>
            <ac:picMk id="5" creationId="{55D68339-6F56-43D5-9FF3-3F718C5D0AD8}"/>
          </ac:picMkLst>
        </pc:picChg>
        <pc:picChg chg="del">
          <ac:chgData name="Boban Srezovski" userId="d2c5dd452d77a740" providerId="LiveId" clId="{51759253-235E-45C3-8143-0A5F1AFFCDAB}" dt="2022-03-31T23:20:50.752" v="3402" actId="478"/>
          <ac:picMkLst>
            <pc:docMk/>
            <pc:sldMk cId="3807408485" sldId="636"/>
            <ac:picMk id="7" creationId="{00F667FF-510A-42B7-86BC-2E1B9895BD84}"/>
          </ac:picMkLst>
        </pc:picChg>
      </pc:sldChg>
      <pc:sldChg chg="del">
        <pc:chgData name="Boban Srezovski" userId="d2c5dd452d77a740" providerId="LiveId" clId="{51759253-235E-45C3-8143-0A5F1AFFCDAB}" dt="2022-03-31T23:22:04.447" v="3426" actId="47"/>
        <pc:sldMkLst>
          <pc:docMk/>
          <pc:sldMk cId="4140303663" sldId="637"/>
        </pc:sldMkLst>
      </pc:sldChg>
      <pc:sldChg chg="del">
        <pc:chgData name="Boban Srezovski" userId="d2c5dd452d77a740" providerId="LiveId" clId="{51759253-235E-45C3-8143-0A5F1AFFCDAB}" dt="2022-03-31T23:22:04.447" v="3426" actId="47"/>
        <pc:sldMkLst>
          <pc:docMk/>
          <pc:sldMk cId="580939667" sldId="638"/>
        </pc:sldMkLst>
      </pc:sldChg>
      <pc:sldChg chg="del">
        <pc:chgData name="Boban Srezovski" userId="d2c5dd452d77a740" providerId="LiveId" clId="{51759253-235E-45C3-8143-0A5F1AFFCDAB}" dt="2022-03-31T23:22:04.447" v="3426" actId="47"/>
        <pc:sldMkLst>
          <pc:docMk/>
          <pc:sldMk cId="2141454772" sldId="639"/>
        </pc:sldMkLst>
      </pc:sldChg>
      <pc:sldChg chg="del">
        <pc:chgData name="Boban Srezovski" userId="d2c5dd452d77a740" providerId="LiveId" clId="{51759253-235E-45C3-8143-0A5F1AFFCDAB}" dt="2022-03-31T23:22:04.447" v="3426" actId="47"/>
        <pc:sldMkLst>
          <pc:docMk/>
          <pc:sldMk cId="2266578679" sldId="640"/>
        </pc:sldMkLst>
      </pc:sldChg>
      <pc:sldChg chg="del">
        <pc:chgData name="Boban Srezovski" userId="d2c5dd452d77a740" providerId="LiveId" clId="{51759253-235E-45C3-8143-0A5F1AFFCDAB}" dt="2022-03-31T23:22:05.804" v="3427" actId="47"/>
        <pc:sldMkLst>
          <pc:docMk/>
          <pc:sldMk cId="1619769890" sldId="641"/>
        </pc:sldMkLst>
      </pc:sldChg>
      <pc:sldChg chg="del">
        <pc:chgData name="Boban Srezovski" userId="d2c5dd452d77a740" providerId="LiveId" clId="{51759253-235E-45C3-8143-0A5F1AFFCDAB}" dt="2022-03-31T23:22:05.804" v="3427" actId="47"/>
        <pc:sldMkLst>
          <pc:docMk/>
          <pc:sldMk cId="3523645340" sldId="642"/>
        </pc:sldMkLst>
      </pc:sldChg>
      <pc:sldChg chg="del">
        <pc:chgData name="Boban Srezovski" userId="d2c5dd452d77a740" providerId="LiveId" clId="{51759253-235E-45C3-8143-0A5F1AFFCDAB}" dt="2022-03-31T23:22:05.804" v="3427" actId="47"/>
        <pc:sldMkLst>
          <pc:docMk/>
          <pc:sldMk cId="1055724649" sldId="643"/>
        </pc:sldMkLst>
      </pc:sldChg>
      <pc:sldChg chg="del">
        <pc:chgData name="Boban Srezovski" userId="d2c5dd452d77a740" providerId="LiveId" clId="{51759253-235E-45C3-8143-0A5F1AFFCDAB}" dt="2022-03-31T23:22:07.027" v="3428" actId="47"/>
        <pc:sldMkLst>
          <pc:docMk/>
          <pc:sldMk cId="295324918" sldId="644"/>
        </pc:sldMkLst>
      </pc:sldChg>
      <pc:sldChg chg="del">
        <pc:chgData name="Boban Srezovski" userId="d2c5dd452d77a740" providerId="LiveId" clId="{51759253-235E-45C3-8143-0A5F1AFFCDAB}" dt="2022-03-31T23:22:08.171" v="3429" actId="47"/>
        <pc:sldMkLst>
          <pc:docMk/>
          <pc:sldMk cId="1258699377" sldId="645"/>
        </pc:sldMkLst>
      </pc:sldChg>
      <pc:sldChg chg="del">
        <pc:chgData name="Boban Srezovski" userId="d2c5dd452d77a740" providerId="LiveId" clId="{51759253-235E-45C3-8143-0A5F1AFFCDAB}" dt="2022-03-31T23:22:08.171" v="3429" actId="47"/>
        <pc:sldMkLst>
          <pc:docMk/>
          <pc:sldMk cId="47885436" sldId="646"/>
        </pc:sldMkLst>
      </pc:sldChg>
      <pc:sldChg chg="del">
        <pc:chgData name="Boban Srezovski" userId="d2c5dd452d77a740" providerId="LiveId" clId="{51759253-235E-45C3-8143-0A5F1AFFCDAB}" dt="2022-03-31T23:22:10.127" v="3430" actId="47"/>
        <pc:sldMkLst>
          <pc:docMk/>
          <pc:sldMk cId="2234854064" sldId="647"/>
        </pc:sldMkLst>
      </pc:sldChg>
      <pc:sldChg chg="del">
        <pc:chgData name="Boban Srezovski" userId="d2c5dd452d77a740" providerId="LiveId" clId="{51759253-235E-45C3-8143-0A5F1AFFCDAB}" dt="2022-03-31T23:22:10.127" v="3430" actId="47"/>
        <pc:sldMkLst>
          <pc:docMk/>
          <pc:sldMk cId="3802459166" sldId="648"/>
        </pc:sldMkLst>
      </pc:sldChg>
      <pc:sldChg chg="del">
        <pc:chgData name="Boban Srezovski" userId="d2c5dd452d77a740" providerId="LiveId" clId="{51759253-235E-45C3-8143-0A5F1AFFCDAB}" dt="2022-03-31T23:22:10.127" v="3430" actId="47"/>
        <pc:sldMkLst>
          <pc:docMk/>
          <pc:sldMk cId="1433190133" sldId="649"/>
        </pc:sldMkLst>
      </pc:sldChg>
      <pc:sldChg chg="del">
        <pc:chgData name="Boban Srezovski" userId="d2c5dd452d77a740" providerId="LiveId" clId="{51759253-235E-45C3-8143-0A5F1AFFCDAB}" dt="2022-03-31T23:22:11.581" v="3431" actId="47"/>
        <pc:sldMkLst>
          <pc:docMk/>
          <pc:sldMk cId="909696132" sldId="650"/>
        </pc:sldMkLst>
      </pc:sldChg>
      <pc:sldChg chg="del">
        <pc:chgData name="Boban Srezovski" userId="d2c5dd452d77a740" providerId="LiveId" clId="{51759253-235E-45C3-8143-0A5F1AFFCDAB}" dt="2022-03-31T23:22:13.034" v="3432" actId="47"/>
        <pc:sldMkLst>
          <pc:docMk/>
          <pc:sldMk cId="2751407204" sldId="651"/>
        </pc:sldMkLst>
      </pc:sldChg>
      <pc:sldChg chg="del">
        <pc:chgData name="Boban Srezovski" userId="d2c5dd452d77a740" providerId="LiveId" clId="{51759253-235E-45C3-8143-0A5F1AFFCDAB}" dt="2022-03-31T23:22:14.316" v="3433" actId="47"/>
        <pc:sldMkLst>
          <pc:docMk/>
          <pc:sldMk cId="1200152250" sldId="652"/>
        </pc:sldMkLst>
      </pc:sldChg>
      <pc:sldChg chg="del">
        <pc:chgData name="Boban Srezovski" userId="d2c5dd452d77a740" providerId="LiveId" clId="{51759253-235E-45C3-8143-0A5F1AFFCDAB}" dt="2022-03-31T23:22:14.316" v="3433" actId="47"/>
        <pc:sldMkLst>
          <pc:docMk/>
          <pc:sldMk cId="1046082851" sldId="653"/>
        </pc:sldMkLst>
      </pc:sldChg>
      <pc:sldChg chg="del">
        <pc:chgData name="Boban Srezovski" userId="d2c5dd452d77a740" providerId="LiveId" clId="{51759253-235E-45C3-8143-0A5F1AFFCDAB}" dt="2022-03-31T23:22:14.316" v="3433" actId="47"/>
        <pc:sldMkLst>
          <pc:docMk/>
          <pc:sldMk cId="277464168" sldId="654"/>
        </pc:sldMkLst>
      </pc:sldChg>
      <pc:sldChg chg="del">
        <pc:chgData name="Boban Srezovski" userId="d2c5dd452d77a740" providerId="LiveId" clId="{51759253-235E-45C3-8143-0A5F1AFFCDAB}" dt="2022-03-31T23:22:15.784" v="3434" actId="47"/>
        <pc:sldMkLst>
          <pc:docMk/>
          <pc:sldMk cId="942208233" sldId="655"/>
        </pc:sldMkLst>
      </pc:sldChg>
      <pc:sldChg chg="del">
        <pc:chgData name="Boban Srezovski" userId="d2c5dd452d77a740" providerId="LiveId" clId="{51759253-235E-45C3-8143-0A5F1AFFCDAB}" dt="2022-03-31T23:22:17.422" v="3435" actId="47"/>
        <pc:sldMkLst>
          <pc:docMk/>
          <pc:sldMk cId="2497774899" sldId="656"/>
        </pc:sldMkLst>
      </pc:sldChg>
      <pc:sldChg chg="del">
        <pc:chgData name="Boban Srezovski" userId="d2c5dd452d77a740" providerId="LiveId" clId="{51759253-235E-45C3-8143-0A5F1AFFCDAB}" dt="2022-03-31T23:22:21.614" v="3437" actId="47"/>
        <pc:sldMkLst>
          <pc:docMk/>
          <pc:sldMk cId="3202665096" sldId="657"/>
        </pc:sldMkLst>
      </pc:sldChg>
      <pc:sldChg chg="del">
        <pc:chgData name="Boban Srezovski" userId="d2c5dd452d77a740" providerId="LiveId" clId="{51759253-235E-45C3-8143-0A5F1AFFCDAB}" dt="2022-03-31T23:22:21.614" v="3437" actId="47"/>
        <pc:sldMkLst>
          <pc:docMk/>
          <pc:sldMk cId="1259329800" sldId="658"/>
        </pc:sldMkLst>
      </pc:sldChg>
      <pc:sldChg chg="del">
        <pc:chgData name="Boban Srezovski" userId="d2c5dd452d77a740" providerId="LiveId" clId="{51759253-235E-45C3-8143-0A5F1AFFCDAB}" dt="2022-03-31T23:22:21.614" v="3437" actId="47"/>
        <pc:sldMkLst>
          <pc:docMk/>
          <pc:sldMk cId="2862842604" sldId="659"/>
        </pc:sldMkLst>
      </pc:sldChg>
      <pc:sldChg chg="del">
        <pc:chgData name="Boban Srezovski" userId="d2c5dd452d77a740" providerId="LiveId" clId="{51759253-235E-45C3-8143-0A5F1AFFCDAB}" dt="2022-03-31T23:22:21.614" v="3437" actId="47"/>
        <pc:sldMkLst>
          <pc:docMk/>
          <pc:sldMk cId="3149064678" sldId="660"/>
        </pc:sldMkLst>
      </pc:sldChg>
      <pc:sldChg chg="del">
        <pc:chgData name="Boban Srezovski" userId="d2c5dd452d77a740" providerId="LiveId" clId="{51759253-235E-45C3-8143-0A5F1AFFCDAB}" dt="2022-03-31T23:22:22.991" v="3438" actId="47"/>
        <pc:sldMkLst>
          <pc:docMk/>
          <pc:sldMk cId="1826833035" sldId="661"/>
        </pc:sldMkLst>
      </pc:sldChg>
      <pc:sldChg chg="del">
        <pc:chgData name="Boban Srezovski" userId="d2c5dd452d77a740" providerId="LiveId" clId="{51759253-235E-45C3-8143-0A5F1AFFCDAB}" dt="2022-03-31T23:22:24.388" v="3439" actId="47"/>
        <pc:sldMkLst>
          <pc:docMk/>
          <pc:sldMk cId="1298670999" sldId="662"/>
        </pc:sldMkLst>
      </pc:sldChg>
      <pc:sldChg chg="del">
        <pc:chgData name="Boban Srezovski" userId="d2c5dd452d77a740" providerId="LiveId" clId="{51759253-235E-45C3-8143-0A5F1AFFCDAB}" dt="2022-03-31T23:22:24.388" v="3439" actId="47"/>
        <pc:sldMkLst>
          <pc:docMk/>
          <pc:sldMk cId="3759068703" sldId="663"/>
        </pc:sldMkLst>
      </pc:sldChg>
      <pc:sldChg chg="del">
        <pc:chgData name="Boban Srezovski" userId="d2c5dd452d77a740" providerId="LiveId" clId="{51759253-235E-45C3-8143-0A5F1AFFCDAB}" dt="2022-03-31T23:22:24.388" v="3439" actId="47"/>
        <pc:sldMkLst>
          <pc:docMk/>
          <pc:sldMk cId="3250223880" sldId="664"/>
        </pc:sldMkLst>
      </pc:sldChg>
      <pc:sldChg chg="addSp modSp add mod ord">
        <pc:chgData name="Boban Srezovski" userId="d2c5dd452d77a740" providerId="LiveId" clId="{51759253-235E-45C3-8143-0A5F1AFFCDAB}" dt="2022-03-31T08:42:55.709" v="143"/>
        <pc:sldMkLst>
          <pc:docMk/>
          <pc:sldMk cId="1999827837" sldId="666"/>
        </pc:sldMkLst>
        <pc:spChg chg="mod">
          <ac:chgData name="Boban Srezovski" userId="d2c5dd452d77a740" providerId="LiveId" clId="{51759253-235E-45C3-8143-0A5F1AFFCDAB}" dt="2022-03-31T08:42:55.709" v="143"/>
          <ac:spMkLst>
            <pc:docMk/>
            <pc:sldMk cId="1999827837" sldId="666"/>
            <ac:spMk id="2" creationId="{B9D304D0-DEEC-45D5-9724-796AA4982A38}"/>
          </ac:spMkLst>
        </pc:spChg>
        <pc:spChg chg="mod">
          <ac:chgData name="Boban Srezovski" userId="d2c5dd452d77a740" providerId="LiveId" clId="{51759253-235E-45C3-8143-0A5F1AFFCDAB}" dt="2022-03-31T08:34:34.978" v="127" actId="6549"/>
          <ac:spMkLst>
            <pc:docMk/>
            <pc:sldMk cId="1999827837" sldId="666"/>
            <ac:spMk id="3" creationId="{7106CDAC-8D05-41FE-BA32-A7D942AF277E}"/>
          </ac:spMkLst>
        </pc:spChg>
        <pc:picChg chg="add mod">
          <ac:chgData name="Boban Srezovski" userId="d2c5dd452d77a740" providerId="LiveId" clId="{51759253-235E-45C3-8143-0A5F1AFFCDAB}" dt="2022-03-31T08:35:11.472" v="132" actId="1076"/>
          <ac:picMkLst>
            <pc:docMk/>
            <pc:sldMk cId="1999827837" sldId="666"/>
            <ac:picMk id="5" creationId="{E3EF61EE-5F65-4A9B-BE19-6BD6B047700D}"/>
          </ac:picMkLst>
        </pc:picChg>
      </pc:sldChg>
      <pc:sldChg chg="modSp add del mod ord">
        <pc:chgData name="Boban Srezovski" userId="d2c5dd452d77a740" providerId="LiveId" clId="{51759253-235E-45C3-8143-0A5F1AFFCDAB}" dt="2022-03-31T08:42:36.554" v="139" actId="47"/>
        <pc:sldMkLst>
          <pc:docMk/>
          <pc:sldMk cId="1033155583" sldId="667"/>
        </pc:sldMkLst>
        <pc:spChg chg="mod">
          <ac:chgData name="Boban Srezovski" userId="d2c5dd452d77a740" providerId="LiveId" clId="{51759253-235E-45C3-8143-0A5F1AFFCDAB}" dt="2022-03-31T08:42:28.306" v="138" actId="20577"/>
          <ac:spMkLst>
            <pc:docMk/>
            <pc:sldMk cId="1033155583" sldId="667"/>
            <ac:spMk id="2" creationId="{B9D304D0-DEEC-45D5-9724-796AA4982A38}"/>
          </ac:spMkLst>
        </pc:spChg>
      </pc:sldChg>
      <pc:sldChg chg="modSp add mod ord">
        <pc:chgData name="Boban Srezovski" userId="d2c5dd452d77a740" providerId="LiveId" clId="{51759253-235E-45C3-8143-0A5F1AFFCDAB}" dt="2022-03-31T08:51:14.813" v="394" actId="20577"/>
        <pc:sldMkLst>
          <pc:docMk/>
          <pc:sldMk cId="1714465959" sldId="667"/>
        </pc:sldMkLst>
        <pc:spChg chg="mod">
          <ac:chgData name="Boban Srezovski" userId="d2c5dd452d77a740" providerId="LiveId" clId="{51759253-235E-45C3-8143-0A5F1AFFCDAB}" dt="2022-03-31T08:51:14.813" v="394" actId="20577"/>
          <ac:spMkLst>
            <pc:docMk/>
            <pc:sldMk cId="1714465959" sldId="667"/>
            <ac:spMk id="3" creationId="{7191CFFF-53FD-4C64-9590-01216DEF2680}"/>
          </ac:spMkLst>
        </pc:spChg>
      </pc:sldChg>
      <pc:sldChg chg="addSp delSp modSp add mod">
        <pc:chgData name="Boban Srezovski" userId="d2c5dd452d77a740" providerId="LiveId" clId="{51759253-235E-45C3-8143-0A5F1AFFCDAB}" dt="2022-03-31T08:51:59.983" v="403" actId="1076"/>
        <pc:sldMkLst>
          <pc:docMk/>
          <pc:sldMk cId="1097087302" sldId="668"/>
        </pc:sldMkLst>
        <pc:spChg chg="del mod">
          <ac:chgData name="Boban Srezovski" userId="d2c5dd452d77a740" providerId="LiveId" clId="{51759253-235E-45C3-8143-0A5F1AFFCDAB}" dt="2022-03-31T08:51:35.217" v="396" actId="478"/>
          <ac:spMkLst>
            <pc:docMk/>
            <pc:sldMk cId="1097087302" sldId="668"/>
            <ac:spMk id="3" creationId="{7191CFFF-53FD-4C64-9590-01216DEF2680}"/>
          </ac:spMkLst>
        </pc:spChg>
        <pc:picChg chg="add mod">
          <ac:chgData name="Boban Srezovski" userId="d2c5dd452d77a740" providerId="LiveId" clId="{51759253-235E-45C3-8143-0A5F1AFFCDAB}" dt="2022-03-31T08:51:59.983" v="403" actId="1076"/>
          <ac:picMkLst>
            <pc:docMk/>
            <pc:sldMk cId="1097087302" sldId="668"/>
            <ac:picMk id="5" creationId="{BE40483C-2893-4D7B-AA7A-A8CE08158951}"/>
          </ac:picMkLst>
        </pc:picChg>
      </pc:sldChg>
      <pc:sldChg chg="modSp add mod ord">
        <pc:chgData name="Boban Srezovski" userId="d2c5dd452d77a740" providerId="LiveId" clId="{51759253-235E-45C3-8143-0A5F1AFFCDAB}" dt="2022-03-31T08:56:48.787" v="483"/>
        <pc:sldMkLst>
          <pc:docMk/>
          <pc:sldMk cId="2185091437" sldId="669"/>
        </pc:sldMkLst>
        <pc:spChg chg="mod">
          <ac:chgData name="Boban Srezovski" userId="d2c5dd452d77a740" providerId="LiveId" clId="{51759253-235E-45C3-8143-0A5F1AFFCDAB}" dt="2022-03-31T08:56:48.787" v="483"/>
          <ac:spMkLst>
            <pc:docMk/>
            <pc:sldMk cId="2185091437" sldId="669"/>
            <ac:spMk id="3" creationId="{7191CFFF-53FD-4C64-9590-01216DEF2680}"/>
          </ac:spMkLst>
        </pc:spChg>
      </pc:sldChg>
      <pc:sldChg chg="addSp modSp add mod">
        <pc:chgData name="Boban Srezovski" userId="d2c5dd452d77a740" providerId="LiveId" clId="{51759253-235E-45C3-8143-0A5F1AFFCDAB}" dt="2022-03-31T08:57:18.530" v="495" actId="12"/>
        <pc:sldMkLst>
          <pc:docMk/>
          <pc:sldMk cId="3198094645" sldId="670"/>
        </pc:sldMkLst>
        <pc:spChg chg="mod">
          <ac:chgData name="Boban Srezovski" userId="d2c5dd452d77a740" providerId="LiveId" clId="{51759253-235E-45C3-8143-0A5F1AFFCDAB}" dt="2022-03-31T08:57:18.530" v="495" actId="12"/>
          <ac:spMkLst>
            <pc:docMk/>
            <pc:sldMk cId="3198094645" sldId="670"/>
            <ac:spMk id="3" creationId="{7191CFFF-53FD-4C64-9590-01216DEF2680}"/>
          </ac:spMkLst>
        </pc:spChg>
        <pc:picChg chg="add mod">
          <ac:chgData name="Boban Srezovski" userId="d2c5dd452d77a740" providerId="LiveId" clId="{51759253-235E-45C3-8143-0A5F1AFFCDAB}" dt="2022-03-31T08:57:09.919" v="489" actId="14100"/>
          <ac:picMkLst>
            <pc:docMk/>
            <pc:sldMk cId="3198094645" sldId="670"/>
            <ac:picMk id="5" creationId="{C7E044A3-BB56-4F7D-B488-3170CD5509DA}"/>
          </ac:picMkLst>
        </pc:picChg>
      </pc:sldChg>
      <pc:sldChg chg="delSp modSp add mod">
        <pc:chgData name="Boban Srezovski" userId="d2c5dd452d77a740" providerId="LiveId" clId="{51759253-235E-45C3-8143-0A5F1AFFCDAB}" dt="2022-03-31T09:07:07.449" v="562" actId="6549"/>
        <pc:sldMkLst>
          <pc:docMk/>
          <pc:sldMk cId="2299376761" sldId="671"/>
        </pc:sldMkLst>
        <pc:spChg chg="mod">
          <ac:chgData name="Boban Srezovski" userId="d2c5dd452d77a740" providerId="LiveId" clId="{51759253-235E-45C3-8143-0A5F1AFFCDAB}" dt="2022-03-31T09:07:07.449" v="562" actId="6549"/>
          <ac:spMkLst>
            <pc:docMk/>
            <pc:sldMk cId="2299376761" sldId="671"/>
            <ac:spMk id="3" creationId="{7191CFFF-53FD-4C64-9590-01216DEF2680}"/>
          </ac:spMkLst>
        </pc:spChg>
        <pc:picChg chg="del">
          <ac:chgData name="Boban Srezovski" userId="d2c5dd452d77a740" providerId="LiveId" clId="{51759253-235E-45C3-8143-0A5F1AFFCDAB}" dt="2022-03-31T09:06:47.936" v="536" actId="478"/>
          <ac:picMkLst>
            <pc:docMk/>
            <pc:sldMk cId="2299376761" sldId="671"/>
            <ac:picMk id="5" creationId="{C61543E9-E5D4-4C29-88ED-9D75297D9314}"/>
          </ac:picMkLst>
        </pc:picChg>
      </pc:sldChg>
      <pc:sldChg chg="add del">
        <pc:chgData name="Boban Srezovski" userId="d2c5dd452d77a740" providerId="LiveId" clId="{51759253-235E-45C3-8143-0A5F1AFFCDAB}" dt="2022-03-31T09:06:40.075" v="532"/>
        <pc:sldMkLst>
          <pc:docMk/>
          <pc:sldMk cId="3880897378" sldId="671"/>
        </pc:sldMkLst>
      </pc:sldChg>
      <pc:sldChg chg="addSp delSp modSp add mod">
        <pc:chgData name="Boban Srezovski" userId="d2c5dd452d77a740" providerId="LiveId" clId="{51759253-235E-45C3-8143-0A5F1AFFCDAB}" dt="2022-03-31T09:08:02.159" v="574" actId="1076"/>
        <pc:sldMkLst>
          <pc:docMk/>
          <pc:sldMk cId="817177722" sldId="672"/>
        </pc:sldMkLst>
        <pc:spChg chg="del">
          <ac:chgData name="Boban Srezovski" userId="d2c5dd452d77a740" providerId="LiveId" clId="{51759253-235E-45C3-8143-0A5F1AFFCDAB}" dt="2022-03-31T09:07:29.211" v="564" actId="478"/>
          <ac:spMkLst>
            <pc:docMk/>
            <pc:sldMk cId="817177722" sldId="672"/>
            <ac:spMk id="3" creationId="{7191CFFF-53FD-4C64-9590-01216DEF2680}"/>
          </ac:spMkLst>
        </pc:spChg>
        <pc:spChg chg="add del mod">
          <ac:chgData name="Boban Srezovski" userId="d2c5dd452d77a740" providerId="LiveId" clId="{51759253-235E-45C3-8143-0A5F1AFFCDAB}" dt="2022-03-31T09:07:30.225" v="565" actId="478"/>
          <ac:spMkLst>
            <pc:docMk/>
            <pc:sldMk cId="817177722" sldId="672"/>
            <ac:spMk id="5" creationId="{C0144886-0F8A-4F2C-B95E-BE7A90AA06CE}"/>
          </ac:spMkLst>
        </pc:spChg>
        <pc:picChg chg="add mod modCrop">
          <ac:chgData name="Boban Srezovski" userId="d2c5dd452d77a740" providerId="LiveId" clId="{51759253-235E-45C3-8143-0A5F1AFFCDAB}" dt="2022-03-31T09:08:02.159" v="574" actId="1076"/>
          <ac:picMkLst>
            <pc:docMk/>
            <pc:sldMk cId="817177722" sldId="672"/>
            <ac:picMk id="7" creationId="{8930A726-9BF2-4204-94F5-AD7555978D7C}"/>
          </ac:picMkLst>
        </pc:picChg>
      </pc:sldChg>
      <pc:sldChg chg="addSp delSp modSp add mod">
        <pc:chgData name="Boban Srezovski" userId="d2c5dd452d77a740" providerId="LiveId" clId="{51759253-235E-45C3-8143-0A5F1AFFCDAB}" dt="2022-03-31T09:12:11.336" v="651" actId="27636"/>
        <pc:sldMkLst>
          <pc:docMk/>
          <pc:sldMk cId="3311153737" sldId="673"/>
        </pc:sldMkLst>
        <pc:spChg chg="mod">
          <ac:chgData name="Boban Srezovski" userId="d2c5dd452d77a740" providerId="LiveId" clId="{51759253-235E-45C3-8143-0A5F1AFFCDAB}" dt="2022-03-31T09:12:11.336" v="651" actId="27636"/>
          <ac:spMkLst>
            <pc:docMk/>
            <pc:sldMk cId="3311153737" sldId="673"/>
            <ac:spMk id="3" creationId="{7191CFFF-53FD-4C64-9590-01216DEF2680}"/>
          </ac:spMkLst>
        </pc:spChg>
        <pc:picChg chg="add mod">
          <ac:chgData name="Boban Srezovski" userId="d2c5dd452d77a740" providerId="LiveId" clId="{51759253-235E-45C3-8143-0A5F1AFFCDAB}" dt="2022-03-31T09:11:58.158" v="647" actId="1076"/>
          <ac:picMkLst>
            <pc:docMk/>
            <pc:sldMk cId="3311153737" sldId="673"/>
            <ac:picMk id="5" creationId="{2A72A02C-44E3-41D6-BA63-94E74AD5C309}"/>
          </ac:picMkLst>
        </pc:picChg>
        <pc:picChg chg="del">
          <ac:chgData name="Boban Srezovski" userId="d2c5dd452d77a740" providerId="LiveId" clId="{51759253-235E-45C3-8143-0A5F1AFFCDAB}" dt="2022-03-31T09:11:09.071" v="612" actId="478"/>
          <ac:picMkLst>
            <pc:docMk/>
            <pc:sldMk cId="3311153737" sldId="673"/>
            <ac:picMk id="6" creationId="{D69D7C6A-5ED5-4D93-AE94-EB5F5A83077B}"/>
          </ac:picMkLst>
        </pc:picChg>
      </pc:sldChg>
      <pc:sldChg chg="modSp add mod">
        <pc:chgData name="Boban Srezovski" userId="d2c5dd452d77a740" providerId="LiveId" clId="{51759253-235E-45C3-8143-0A5F1AFFCDAB}" dt="2022-03-31T09:12:50.880" v="672" actId="14100"/>
        <pc:sldMkLst>
          <pc:docMk/>
          <pc:sldMk cId="571206227" sldId="674"/>
        </pc:sldMkLst>
        <pc:spChg chg="mod">
          <ac:chgData name="Boban Srezovski" userId="d2c5dd452d77a740" providerId="LiveId" clId="{51759253-235E-45C3-8143-0A5F1AFFCDAB}" dt="2022-03-31T09:12:50.880" v="672" actId="14100"/>
          <ac:spMkLst>
            <pc:docMk/>
            <pc:sldMk cId="571206227" sldId="674"/>
            <ac:spMk id="3" creationId="{7191CFFF-53FD-4C64-9590-01216DEF2680}"/>
          </ac:spMkLst>
        </pc:spChg>
        <pc:picChg chg="mod modCrop">
          <ac:chgData name="Boban Srezovski" userId="d2c5dd452d77a740" providerId="LiveId" clId="{51759253-235E-45C3-8143-0A5F1AFFCDAB}" dt="2022-03-31T09:12:49.014" v="671" actId="1076"/>
          <ac:picMkLst>
            <pc:docMk/>
            <pc:sldMk cId="571206227" sldId="674"/>
            <ac:picMk id="5" creationId="{2A72A02C-44E3-41D6-BA63-94E74AD5C309}"/>
          </ac:picMkLst>
        </pc:picChg>
      </pc:sldChg>
      <pc:sldChg chg="addSp delSp modSp add mod">
        <pc:chgData name="Boban Srezovski" userId="d2c5dd452d77a740" providerId="LiveId" clId="{51759253-235E-45C3-8143-0A5F1AFFCDAB}" dt="2022-03-31T09:17:03.214" v="786" actId="14100"/>
        <pc:sldMkLst>
          <pc:docMk/>
          <pc:sldMk cId="1786421244" sldId="675"/>
        </pc:sldMkLst>
        <pc:spChg chg="mod">
          <ac:chgData name="Boban Srezovski" userId="d2c5dd452d77a740" providerId="LiveId" clId="{51759253-235E-45C3-8143-0A5F1AFFCDAB}" dt="2022-03-31T09:17:03.214" v="786" actId="14100"/>
          <ac:spMkLst>
            <pc:docMk/>
            <pc:sldMk cId="1786421244" sldId="675"/>
            <ac:spMk id="3" creationId="{7191CFFF-53FD-4C64-9590-01216DEF2680}"/>
          </ac:spMkLst>
        </pc:spChg>
        <pc:picChg chg="del">
          <ac:chgData name="Boban Srezovski" userId="d2c5dd452d77a740" providerId="LiveId" clId="{51759253-235E-45C3-8143-0A5F1AFFCDAB}" dt="2022-03-31T09:16:02.704" v="752" actId="478"/>
          <ac:picMkLst>
            <pc:docMk/>
            <pc:sldMk cId="1786421244" sldId="675"/>
            <ac:picMk id="5" creationId="{799EF68D-825F-4F5D-B01B-4F70E8E309ED}"/>
          </ac:picMkLst>
        </pc:picChg>
        <pc:picChg chg="add mod">
          <ac:chgData name="Boban Srezovski" userId="d2c5dd452d77a740" providerId="LiveId" clId="{51759253-235E-45C3-8143-0A5F1AFFCDAB}" dt="2022-03-31T09:16:48.406" v="785" actId="14100"/>
          <ac:picMkLst>
            <pc:docMk/>
            <pc:sldMk cId="1786421244" sldId="675"/>
            <ac:picMk id="6" creationId="{88703757-FFDD-4E2C-AC3C-E65A1F953203}"/>
          </ac:picMkLst>
        </pc:picChg>
      </pc:sldChg>
      <pc:sldChg chg="delSp modSp add mod">
        <pc:chgData name="Boban Srezovski" userId="d2c5dd452d77a740" providerId="LiveId" clId="{51759253-235E-45C3-8143-0A5F1AFFCDAB}" dt="2022-03-31T09:22:03.984" v="911" actId="6549"/>
        <pc:sldMkLst>
          <pc:docMk/>
          <pc:sldMk cId="3653597941" sldId="676"/>
        </pc:sldMkLst>
        <pc:spChg chg="mod">
          <ac:chgData name="Boban Srezovski" userId="d2c5dd452d77a740" providerId="LiveId" clId="{51759253-235E-45C3-8143-0A5F1AFFCDAB}" dt="2022-03-31T09:22:03.984" v="911" actId="6549"/>
          <ac:spMkLst>
            <pc:docMk/>
            <pc:sldMk cId="3653597941" sldId="676"/>
            <ac:spMk id="3" creationId="{7191CFFF-53FD-4C64-9590-01216DEF2680}"/>
          </ac:spMkLst>
        </pc:spChg>
        <pc:picChg chg="del">
          <ac:chgData name="Boban Srezovski" userId="d2c5dd452d77a740" providerId="LiveId" clId="{51759253-235E-45C3-8143-0A5F1AFFCDAB}" dt="2022-03-31T09:21:50.199" v="896" actId="478"/>
          <ac:picMkLst>
            <pc:docMk/>
            <pc:sldMk cId="3653597941" sldId="676"/>
            <ac:picMk id="6" creationId="{0CB2B878-B4D4-4998-952A-4C1561D60D6D}"/>
          </ac:picMkLst>
        </pc:picChg>
      </pc:sldChg>
      <pc:sldChg chg="addSp delSp modSp add mod">
        <pc:chgData name="Boban Srezovski" userId="d2c5dd452d77a740" providerId="LiveId" clId="{51759253-235E-45C3-8143-0A5F1AFFCDAB}" dt="2022-03-31T09:25:43.886" v="999" actId="14100"/>
        <pc:sldMkLst>
          <pc:docMk/>
          <pc:sldMk cId="2183628423" sldId="677"/>
        </pc:sldMkLst>
        <pc:spChg chg="mod">
          <ac:chgData name="Boban Srezovski" userId="d2c5dd452d77a740" providerId="LiveId" clId="{51759253-235E-45C3-8143-0A5F1AFFCDAB}" dt="2022-03-31T09:25:43.886" v="999" actId="14100"/>
          <ac:spMkLst>
            <pc:docMk/>
            <pc:sldMk cId="2183628423" sldId="677"/>
            <ac:spMk id="3" creationId="{7191CFFF-53FD-4C64-9590-01216DEF2680}"/>
          </ac:spMkLst>
        </pc:spChg>
        <pc:picChg chg="del">
          <ac:chgData name="Boban Srezovski" userId="d2c5dd452d77a740" providerId="LiveId" clId="{51759253-235E-45C3-8143-0A5F1AFFCDAB}" dt="2022-03-31T09:25:23.592" v="994" actId="478"/>
          <ac:picMkLst>
            <pc:docMk/>
            <pc:sldMk cId="2183628423" sldId="677"/>
            <ac:picMk id="5" creationId="{DBCC13A9-AE14-414B-9578-23136316E6C9}"/>
          </ac:picMkLst>
        </pc:picChg>
        <pc:picChg chg="add mod">
          <ac:chgData name="Boban Srezovski" userId="d2c5dd452d77a740" providerId="LiveId" clId="{51759253-235E-45C3-8143-0A5F1AFFCDAB}" dt="2022-03-31T09:25:41.717" v="998" actId="14100"/>
          <ac:picMkLst>
            <pc:docMk/>
            <pc:sldMk cId="2183628423" sldId="677"/>
            <ac:picMk id="6" creationId="{FAC67F81-313D-4660-A475-DCA09315E373}"/>
          </ac:picMkLst>
        </pc:picChg>
      </pc:sldChg>
      <pc:sldChg chg="addSp delSp modSp add mod">
        <pc:chgData name="Boban Srezovski" userId="d2c5dd452d77a740" providerId="LiveId" clId="{51759253-235E-45C3-8143-0A5F1AFFCDAB}" dt="2022-03-31T09:27:31.566" v="1021" actId="1076"/>
        <pc:sldMkLst>
          <pc:docMk/>
          <pc:sldMk cId="4185859092" sldId="678"/>
        </pc:sldMkLst>
        <pc:spChg chg="mod">
          <ac:chgData name="Boban Srezovski" userId="d2c5dd452d77a740" providerId="LiveId" clId="{51759253-235E-45C3-8143-0A5F1AFFCDAB}" dt="2022-03-31T09:27:24.293" v="1017" actId="242"/>
          <ac:spMkLst>
            <pc:docMk/>
            <pc:sldMk cId="4185859092" sldId="678"/>
            <ac:spMk id="3" creationId="{7191CFFF-53FD-4C64-9590-01216DEF2680}"/>
          </ac:spMkLst>
        </pc:spChg>
        <pc:picChg chg="add mod">
          <ac:chgData name="Boban Srezovski" userId="d2c5dd452d77a740" providerId="LiveId" clId="{51759253-235E-45C3-8143-0A5F1AFFCDAB}" dt="2022-03-31T09:27:31.566" v="1021" actId="1076"/>
          <ac:picMkLst>
            <pc:docMk/>
            <pc:sldMk cId="4185859092" sldId="678"/>
            <ac:picMk id="5" creationId="{E00EC487-EB3C-46CE-A2B1-FC4783440D79}"/>
          </ac:picMkLst>
        </pc:picChg>
        <pc:picChg chg="del">
          <ac:chgData name="Boban Srezovski" userId="d2c5dd452d77a740" providerId="LiveId" clId="{51759253-235E-45C3-8143-0A5F1AFFCDAB}" dt="2022-03-31T09:27:15.887" v="1012" actId="478"/>
          <ac:picMkLst>
            <pc:docMk/>
            <pc:sldMk cId="4185859092" sldId="678"/>
            <ac:picMk id="6" creationId="{FAC67F81-313D-4660-A475-DCA09315E373}"/>
          </ac:picMkLst>
        </pc:picChg>
      </pc:sldChg>
      <pc:sldChg chg="delSp modSp add mod">
        <pc:chgData name="Boban Srezovski" userId="d2c5dd452d77a740" providerId="LiveId" clId="{51759253-235E-45C3-8143-0A5F1AFFCDAB}" dt="2022-03-31T09:28:21.766" v="1046" actId="14100"/>
        <pc:sldMkLst>
          <pc:docMk/>
          <pc:sldMk cId="703855461" sldId="679"/>
        </pc:sldMkLst>
        <pc:spChg chg="mod">
          <ac:chgData name="Boban Srezovski" userId="d2c5dd452d77a740" providerId="LiveId" clId="{51759253-235E-45C3-8143-0A5F1AFFCDAB}" dt="2022-03-31T09:28:21.766" v="1046" actId="14100"/>
          <ac:spMkLst>
            <pc:docMk/>
            <pc:sldMk cId="703855461" sldId="679"/>
            <ac:spMk id="3" creationId="{7191CFFF-53FD-4C64-9590-01216DEF2680}"/>
          </ac:spMkLst>
        </pc:spChg>
        <pc:picChg chg="del">
          <ac:chgData name="Boban Srezovski" userId="d2c5dd452d77a740" providerId="LiveId" clId="{51759253-235E-45C3-8143-0A5F1AFFCDAB}" dt="2022-03-31T09:27:50.024" v="1024" actId="478"/>
          <ac:picMkLst>
            <pc:docMk/>
            <pc:sldMk cId="703855461" sldId="679"/>
            <ac:picMk id="5" creationId="{E00EC487-EB3C-46CE-A2B1-FC4783440D79}"/>
          </ac:picMkLst>
        </pc:picChg>
      </pc:sldChg>
      <pc:sldChg chg="add del">
        <pc:chgData name="Boban Srezovski" userId="d2c5dd452d77a740" providerId="LiveId" clId="{51759253-235E-45C3-8143-0A5F1AFFCDAB}" dt="2022-03-31T09:38:53.232" v="1204" actId="47"/>
        <pc:sldMkLst>
          <pc:docMk/>
          <pc:sldMk cId="403930416" sldId="680"/>
        </pc:sldMkLst>
      </pc:sldChg>
      <pc:sldChg chg="addSp modSp add mod">
        <pc:chgData name="Boban Srezovski" userId="d2c5dd452d77a740" providerId="LiveId" clId="{51759253-235E-45C3-8143-0A5F1AFFCDAB}" dt="2022-03-31T09:39:54.636" v="1222" actId="1076"/>
        <pc:sldMkLst>
          <pc:docMk/>
          <pc:sldMk cId="1730228585" sldId="680"/>
        </pc:sldMkLst>
        <pc:spChg chg="mod">
          <ac:chgData name="Boban Srezovski" userId="d2c5dd452d77a740" providerId="LiveId" clId="{51759253-235E-45C3-8143-0A5F1AFFCDAB}" dt="2022-03-31T09:39:41.740" v="1218" actId="27636"/>
          <ac:spMkLst>
            <pc:docMk/>
            <pc:sldMk cId="1730228585" sldId="680"/>
            <ac:spMk id="3" creationId="{3A746977-C0C9-422D-A870-3763633BD0A4}"/>
          </ac:spMkLst>
        </pc:spChg>
        <pc:picChg chg="add mod">
          <ac:chgData name="Boban Srezovski" userId="d2c5dd452d77a740" providerId="LiveId" clId="{51759253-235E-45C3-8143-0A5F1AFFCDAB}" dt="2022-03-31T09:39:54.636" v="1222" actId="1076"/>
          <ac:picMkLst>
            <pc:docMk/>
            <pc:sldMk cId="1730228585" sldId="680"/>
            <ac:picMk id="5" creationId="{FBBF2CC5-80A2-45B3-AC66-89B3A8206868}"/>
          </ac:picMkLst>
        </pc:picChg>
      </pc:sldChg>
      <pc:sldChg chg="addSp delSp new del mod">
        <pc:chgData name="Boban Srezovski" userId="d2c5dd452d77a740" providerId="LiveId" clId="{51759253-235E-45C3-8143-0A5F1AFFCDAB}" dt="2022-03-31T09:27:57.464" v="1029" actId="680"/>
        <pc:sldMkLst>
          <pc:docMk/>
          <pc:sldMk cId="2502984949" sldId="680"/>
        </pc:sldMkLst>
        <pc:spChg chg="add del">
          <ac:chgData name="Boban Srezovski" userId="d2c5dd452d77a740" providerId="LiveId" clId="{51759253-235E-45C3-8143-0A5F1AFFCDAB}" dt="2022-03-31T09:27:56.043" v="1028" actId="22"/>
          <ac:spMkLst>
            <pc:docMk/>
            <pc:sldMk cId="2502984949" sldId="680"/>
            <ac:spMk id="5" creationId="{1F8FCF83-93E7-4F22-B04E-F0DAC0BE04AE}"/>
          </ac:spMkLst>
        </pc:spChg>
      </pc:sldChg>
      <pc:sldChg chg="addSp delSp modSp add mod">
        <pc:chgData name="Boban Srezovski" userId="d2c5dd452d77a740" providerId="LiveId" clId="{51759253-235E-45C3-8143-0A5F1AFFCDAB}" dt="2022-03-31T09:41:00.901" v="1251" actId="1076"/>
        <pc:sldMkLst>
          <pc:docMk/>
          <pc:sldMk cId="3967502950" sldId="681"/>
        </pc:sldMkLst>
        <pc:spChg chg="mod">
          <ac:chgData name="Boban Srezovski" userId="d2c5dd452d77a740" providerId="LiveId" clId="{51759253-235E-45C3-8143-0A5F1AFFCDAB}" dt="2022-03-31T09:40:59.510" v="1250" actId="14100"/>
          <ac:spMkLst>
            <pc:docMk/>
            <pc:sldMk cId="3967502950" sldId="681"/>
            <ac:spMk id="3" creationId="{3A746977-C0C9-422D-A870-3763633BD0A4}"/>
          </ac:spMkLst>
        </pc:spChg>
        <pc:picChg chg="del">
          <ac:chgData name="Boban Srezovski" userId="d2c5dd452d77a740" providerId="LiveId" clId="{51759253-235E-45C3-8143-0A5F1AFFCDAB}" dt="2022-03-31T09:40:23.945" v="1226" actId="478"/>
          <ac:picMkLst>
            <pc:docMk/>
            <pc:sldMk cId="3967502950" sldId="681"/>
            <ac:picMk id="5" creationId="{FBBF2CC5-80A2-45B3-AC66-89B3A8206868}"/>
          </ac:picMkLst>
        </pc:picChg>
        <pc:picChg chg="add mod">
          <ac:chgData name="Boban Srezovski" userId="d2c5dd452d77a740" providerId="LiveId" clId="{51759253-235E-45C3-8143-0A5F1AFFCDAB}" dt="2022-03-31T09:41:00.901" v="1251" actId="1076"/>
          <ac:picMkLst>
            <pc:docMk/>
            <pc:sldMk cId="3967502950" sldId="681"/>
            <ac:picMk id="6" creationId="{F6B001EB-BD97-49FE-8C62-3ACD5C056C19}"/>
          </ac:picMkLst>
        </pc:picChg>
      </pc:sldChg>
      <pc:sldChg chg="addSp delSp modSp add mod">
        <pc:chgData name="Boban Srezovski" userId="d2c5dd452d77a740" providerId="LiveId" clId="{51759253-235E-45C3-8143-0A5F1AFFCDAB}" dt="2022-03-31T09:41:52.670" v="1269" actId="242"/>
        <pc:sldMkLst>
          <pc:docMk/>
          <pc:sldMk cId="3474403578" sldId="682"/>
        </pc:sldMkLst>
        <pc:spChg chg="mod">
          <ac:chgData name="Boban Srezovski" userId="d2c5dd452d77a740" providerId="LiveId" clId="{51759253-235E-45C3-8143-0A5F1AFFCDAB}" dt="2022-03-31T09:41:52.670" v="1269" actId="242"/>
          <ac:spMkLst>
            <pc:docMk/>
            <pc:sldMk cId="3474403578" sldId="682"/>
            <ac:spMk id="3" creationId="{3A746977-C0C9-422D-A870-3763633BD0A4}"/>
          </ac:spMkLst>
        </pc:spChg>
        <pc:picChg chg="add mod">
          <ac:chgData name="Boban Srezovski" userId="d2c5dd452d77a740" providerId="LiveId" clId="{51759253-235E-45C3-8143-0A5F1AFFCDAB}" dt="2022-03-31T09:41:43.333" v="1261" actId="14100"/>
          <ac:picMkLst>
            <pc:docMk/>
            <pc:sldMk cId="3474403578" sldId="682"/>
            <ac:picMk id="5" creationId="{43D160B9-283A-4A2B-A59A-4022C893BE96}"/>
          </ac:picMkLst>
        </pc:picChg>
        <pc:picChg chg="del">
          <ac:chgData name="Boban Srezovski" userId="d2c5dd452d77a740" providerId="LiveId" clId="{51759253-235E-45C3-8143-0A5F1AFFCDAB}" dt="2022-03-31T09:41:27.606" v="1254" actId="478"/>
          <ac:picMkLst>
            <pc:docMk/>
            <pc:sldMk cId="3474403578" sldId="682"/>
            <ac:picMk id="6" creationId="{F6B001EB-BD97-49FE-8C62-3ACD5C056C19}"/>
          </ac:picMkLst>
        </pc:picChg>
      </pc:sldChg>
      <pc:sldChg chg="addSp delSp modSp add mod">
        <pc:chgData name="Boban Srezovski" userId="d2c5dd452d77a740" providerId="LiveId" clId="{51759253-235E-45C3-8143-0A5F1AFFCDAB}" dt="2022-03-31T09:42:29.566" v="1280" actId="14100"/>
        <pc:sldMkLst>
          <pc:docMk/>
          <pc:sldMk cId="3758196656" sldId="683"/>
        </pc:sldMkLst>
        <pc:spChg chg="mod">
          <ac:chgData name="Boban Srezovski" userId="d2c5dd452d77a740" providerId="LiveId" clId="{51759253-235E-45C3-8143-0A5F1AFFCDAB}" dt="2022-03-31T09:42:29.566" v="1280" actId="14100"/>
          <ac:spMkLst>
            <pc:docMk/>
            <pc:sldMk cId="3758196656" sldId="683"/>
            <ac:spMk id="3" creationId="{3A746977-C0C9-422D-A870-3763633BD0A4}"/>
          </ac:spMkLst>
        </pc:spChg>
        <pc:picChg chg="del">
          <ac:chgData name="Boban Srezovski" userId="d2c5dd452d77a740" providerId="LiveId" clId="{51759253-235E-45C3-8143-0A5F1AFFCDAB}" dt="2022-03-31T09:42:12.822" v="1276" actId="478"/>
          <ac:picMkLst>
            <pc:docMk/>
            <pc:sldMk cId="3758196656" sldId="683"/>
            <ac:picMk id="5" creationId="{43D160B9-283A-4A2B-A59A-4022C893BE96}"/>
          </ac:picMkLst>
        </pc:picChg>
        <pc:picChg chg="add mod">
          <ac:chgData name="Boban Srezovski" userId="d2c5dd452d77a740" providerId="LiveId" clId="{51759253-235E-45C3-8143-0A5F1AFFCDAB}" dt="2022-03-31T09:42:27.022" v="1279" actId="14100"/>
          <ac:picMkLst>
            <pc:docMk/>
            <pc:sldMk cId="3758196656" sldId="683"/>
            <ac:picMk id="6" creationId="{A469A4BA-50ED-4765-9E3A-511145497CAF}"/>
          </ac:picMkLst>
        </pc:picChg>
      </pc:sldChg>
      <pc:sldChg chg="addSp delSp modSp add mod">
        <pc:chgData name="Boban Srezovski" userId="d2c5dd452d77a740" providerId="LiveId" clId="{51759253-235E-45C3-8143-0A5F1AFFCDAB}" dt="2022-03-31T09:43:01.245" v="1294" actId="14100"/>
        <pc:sldMkLst>
          <pc:docMk/>
          <pc:sldMk cId="1472653230" sldId="684"/>
        </pc:sldMkLst>
        <pc:spChg chg="mod">
          <ac:chgData name="Boban Srezovski" userId="d2c5dd452d77a740" providerId="LiveId" clId="{51759253-235E-45C3-8143-0A5F1AFFCDAB}" dt="2022-03-31T09:43:01.245" v="1294" actId="14100"/>
          <ac:spMkLst>
            <pc:docMk/>
            <pc:sldMk cId="1472653230" sldId="684"/>
            <ac:spMk id="3" creationId="{3A746977-C0C9-422D-A870-3763633BD0A4}"/>
          </ac:spMkLst>
        </pc:spChg>
        <pc:spChg chg="add del">
          <ac:chgData name="Boban Srezovski" userId="d2c5dd452d77a740" providerId="LiveId" clId="{51759253-235E-45C3-8143-0A5F1AFFCDAB}" dt="2022-03-31T09:42:40.329" v="1283" actId="22"/>
          <ac:spMkLst>
            <pc:docMk/>
            <pc:sldMk cId="1472653230" sldId="684"/>
            <ac:spMk id="7" creationId="{DC19CED0-688D-40EF-A548-BC2E64FBEDF8}"/>
          </ac:spMkLst>
        </pc:spChg>
        <pc:picChg chg="del">
          <ac:chgData name="Boban Srezovski" userId="d2c5dd452d77a740" providerId="LiveId" clId="{51759253-235E-45C3-8143-0A5F1AFFCDAB}" dt="2022-03-31T09:42:55.622" v="1291" actId="478"/>
          <ac:picMkLst>
            <pc:docMk/>
            <pc:sldMk cId="1472653230" sldId="684"/>
            <ac:picMk id="6" creationId="{A469A4BA-50ED-4765-9E3A-511145497CAF}"/>
          </ac:picMkLst>
        </pc:picChg>
        <pc:picChg chg="add mod">
          <ac:chgData name="Boban Srezovski" userId="d2c5dd452d77a740" providerId="LiveId" clId="{51759253-235E-45C3-8143-0A5F1AFFCDAB}" dt="2022-03-31T09:42:57.981" v="1293" actId="1076"/>
          <ac:picMkLst>
            <pc:docMk/>
            <pc:sldMk cId="1472653230" sldId="684"/>
            <ac:picMk id="8" creationId="{F7A90764-27B3-45D5-B70F-7CA58DBED96A}"/>
          </ac:picMkLst>
        </pc:picChg>
      </pc:sldChg>
      <pc:sldChg chg="delSp modSp add mod">
        <pc:chgData name="Boban Srezovski" userId="d2c5dd452d77a740" providerId="LiveId" clId="{51759253-235E-45C3-8143-0A5F1AFFCDAB}" dt="2022-03-31T09:45:31.309" v="1342" actId="6549"/>
        <pc:sldMkLst>
          <pc:docMk/>
          <pc:sldMk cId="1184741443" sldId="685"/>
        </pc:sldMkLst>
        <pc:spChg chg="mod">
          <ac:chgData name="Boban Srezovski" userId="d2c5dd452d77a740" providerId="LiveId" clId="{51759253-235E-45C3-8143-0A5F1AFFCDAB}" dt="2022-03-31T09:45:31.309" v="1342" actId="6549"/>
          <ac:spMkLst>
            <pc:docMk/>
            <pc:sldMk cId="1184741443" sldId="685"/>
            <ac:spMk id="3" creationId="{C8DD4252-EF71-478F-843F-D8BCB3AAECFF}"/>
          </ac:spMkLst>
        </pc:spChg>
        <pc:picChg chg="del">
          <ac:chgData name="Boban Srezovski" userId="d2c5dd452d77a740" providerId="LiveId" clId="{51759253-235E-45C3-8143-0A5F1AFFCDAB}" dt="2022-03-31T09:45:06.926" v="1324" actId="478"/>
          <ac:picMkLst>
            <pc:docMk/>
            <pc:sldMk cId="1184741443" sldId="685"/>
            <ac:picMk id="7" creationId="{F163BF4A-F309-4FDA-A3FF-FBF63DA35F5E}"/>
          </ac:picMkLst>
        </pc:picChg>
      </pc:sldChg>
      <pc:sldChg chg="addSp delSp modSp add mod">
        <pc:chgData name="Boban Srezovski" userId="d2c5dd452d77a740" providerId="LiveId" clId="{51759253-235E-45C3-8143-0A5F1AFFCDAB}" dt="2022-03-31T09:53:30.716" v="1505" actId="242"/>
        <pc:sldMkLst>
          <pc:docMk/>
          <pc:sldMk cId="961729846" sldId="686"/>
        </pc:sldMkLst>
        <pc:spChg chg="mod">
          <ac:chgData name="Boban Srezovski" userId="d2c5dd452d77a740" providerId="LiveId" clId="{51759253-235E-45C3-8143-0A5F1AFFCDAB}" dt="2022-03-31T09:53:30.716" v="1505" actId="242"/>
          <ac:spMkLst>
            <pc:docMk/>
            <pc:sldMk cId="961729846" sldId="686"/>
            <ac:spMk id="3" creationId="{552E5C53-782F-4C3A-9CF6-2C21BA863637}"/>
          </ac:spMkLst>
        </pc:spChg>
        <pc:picChg chg="del">
          <ac:chgData name="Boban Srezovski" userId="d2c5dd452d77a740" providerId="LiveId" clId="{51759253-235E-45C3-8143-0A5F1AFFCDAB}" dt="2022-03-31T09:53:16.677" v="1498" actId="478"/>
          <ac:picMkLst>
            <pc:docMk/>
            <pc:sldMk cId="961729846" sldId="686"/>
            <ac:picMk id="5" creationId="{0B117DB5-1A7C-4950-822B-5919D9BAD2A4}"/>
          </ac:picMkLst>
        </pc:picChg>
        <pc:picChg chg="add mod">
          <ac:chgData name="Boban Srezovski" userId="d2c5dd452d77a740" providerId="LiveId" clId="{51759253-235E-45C3-8143-0A5F1AFFCDAB}" dt="2022-03-31T09:53:21.796" v="1501" actId="14100"/>
          <ac:picMkLst>
            <pc:docMk/>
            <pc:sldMk cId="961729846" sldId="686"/>
            <ac:picMk id="6" creationId="{9DAAEDA3-6244-4E46-9840-4A924245A848}"/>
          </ac:picMkLst>
        </pc:picChg>
      </pc:sldChg>
      <pc:sldChg chg="addSp modSp add mod">
        <pc:chgData name="Boban Srezovski" userId="d2c5dd452d77a740" providerId="LiveId" clId="{51759253-235E-45C3-8143-0A5F1AFFCDAB}" dt="2022-03-31T11:58:17.860" v="1584" actId="1076"/>
        <pc:sldMkLst>
          <pc:docMk/>
          <pc:sldMk cId="3123437571" sldId="687"/>
        </pc:sldMkLst>
        <pc:spChg chg="mod">
          <ac:chgData name="Boban Srezovski" userId="d2c5dd452d77a740" providerId="LiveId" clId="{51759253-235E-45C3-8143-0A5F1AFFCDAB}" dt="2022-03-31T11:57:57.903" v="1579" actId="12"/>
          <ac:spMkLst>
            <pc:docMk/>
            <pc:sldMk cId="3123437571" sldId="687"/>
            <ac:spMk id="3" creationId="{552E5C53-782F-4C3A-9CF6-2C21BA863637}"/>
          </ac:spMkLst>
        </pc:spChg>
        <pc:picChg chg="add mod">
          <ac:chgData name="Boban Srezovski" userId="d2c5dd452d77a740" providerId="LiveId" clId="{51759253-235E-45C3-8143-0A5F1AFFCDAB}" dt="2022-03-31T11:58:17.860" v="1584" actId="1076"/>
          <ac:picMkLst>
            <pc:docMk/>
            <pc:sldMk cId="3123437571" sldId="687"/>
            <ac:picMk id="5" creationId="{52DF86E1-4A72-472A-B7DB-F43DEF3B8D11}"/>
          </ac:picMkLst>
        </pc:picChg>
      </pc:sldChg>
      <pc:sldChg chg="addSp delSp modSp add mod">
        <pc:chgData name="Boban Srezovski" userId="d2c5dd452d77a740" providerId="LiveId" clId="{51759253-235E-45C3-8143-0A5F1AFFCDAB}" dt="2022-03-31T12:09:05.744" v="1773"/>
        <pc:sldMkLst>
          <pc:docMk/>
          <pc:sldMk cId="4088746767" sldId="688"/>
        </pc:sldMkLst>
        <pc:spChg chg="mod">
          <ac:chgData name="Boban Srezovski" userId="d2c5dd452d77a740" providerId="LiveId" clId="{51759253-235E-45C3-8143-0A5F1AFFCDAB}" dt="2022-03-31T12:09:05.744" v="1773"/>
          <ac:spMkLst>
            <pc:docMk/>
            <pc:sldMk cId="4088746767" sldId="688"/>
            <ac:spMk id="2" creationId="{C9F86248-3367-41D1-8CBE-99F625F5DE90}"/>
          </ac:spMkLst>
        </pc:spChg>
        <pc:spChg chg="mod">
          <ac:chgData name="Boban Srezovski" userId="d2c5dd452d77a740" providerId="LiveId" clId="{51759253-235E-45C3-8143-0A5F1AFFCDAB}" dt="2022-03-31T12:07:39.883" v="1771" actId="27636"/>
          <ac:spMkLst>
            <pc:docMk/>
            <pc:sldMk cId="4088746767" sldId="688"/>
            <ac:spMk id="3" creationId="{552E5C53-782F-4C3A-9CF6-2C21BA863637}"/>
          </ac:spMkLst>
        </pc:spChg>
        <pc:picChg chg="del">
          <ac:chgData name="Boban Srezovski" userId="d2c5dd452d77a740" providerId="LiveId" clId="{51759253-235E-45C3-8143-0A5F1AFFCDAB}" dt="2022-03-31T12:06:50.770" v="1741" actId="478"/>
          <ac:picMkLst>
            <pc:docMk/>
            <pc:sldMk cId="4088746767" sldId="688"/>
            <ac:picMk id="5" creationId="{86E0D402-D4DA-46CC-BB93-21A69549AD1E}"/>
          </ac:picMkLst>
        </pc:picChg>
        <pc:picChg chg="add mod">
          <ac:chgData name="Boban Srezovski" userId="d2c5dd452d77a740" providerId="LiveId" clId="{51759253-235E-45C3-8143-0A5F1AFFCDAB}" dt="2022-03-31T12:07:22.941" v="1763" actId="1076"/>
          <ac:picMkLst>
            <pc:docMk/>
            <pc:sldMk cId="4088746767" sldId="688"/>
            <ac:picMk id="6" creationId="{E8894701-CB2E-4E40-8BA8-11D61F5BBF6F}"/>
          </ac:picMkLst>
        </pc:picChg>
      </pc:sldChg>
      <pc:sldChg chg="addSp delSp modSp add mod">
        <pc:chgData name="Boban Srezovski" userId="d2c5dd452d77a740" providerId="LiveId" clId="{51759253-235E-45C3-8143-0A5F1AFFCDAB}" dt="2022-03-31T12:10:06.253" v="1797" actId="20577"/>
        <pc:sldMkLst>
          <pc:docMk/>
          <pc:sldMk cId="1302050322" sldId="689"/>
        </pc:sldMkLst>
        <pc:spChg chg="mod">
          <ac:chgData name="Boban Srezovski" userId="d2c5dd452d77a740" providerId="LiveId" clId="{51759253-235E-45C3-8143-0A5F1AFFCDAB}" dt="2022-03-31T12:10:06.253" v="1797" actId="20577"/>
          <ac:spMkLst>
            <pc:docMk/>
            <pc:sldMk cId="1302050322" sldId="689"/>
            <ac:spMk id="3" creationId="{552E5C53-782F-4C3A-9CF6-2C21BA863637}"/>
          </ac:spMkLst>
        </pc:spChg>
        <pc:picChg chg="add mod">
          <ac:chgData name="Boban Srezovski" userId="d2c5dd452d77a740" providerId="LiveId" clId="{51759253-235E-45C3-8143-0A5F1AFFCDAB}" dt="2022-03-31T12:09:38.004" v="1779" actId="1076"/>
          <ac:picMkLst>
            <pc:docMk/>
            <pc:sldMk cId="1302050322" sldId="689"/>
            <ac:picMk id="5" creationId="{3436B2BD-4558-4D20-9CED-BEABE6B05720}"/>
          </ac:picMkLst>
        </pc:picChg>
        <pc:picChg chg="del mod">
          <ac:chgData name="Boban Srezovski" userId="d2c5dd452d77a740" providerId="LiveId" clId="{51759253-235E-45C3-8143-0A5F1AFFCDAB}" dt="2022-03-31T12:09:35.420" v="1777" actId="478"/>
          <ac:picMkLst>
            <pc:docMk/>
            <pc:sldMk cId="1302050322" sldId="689"/>
            <ac:picMk id="6" creationId="{E8894701-CB2E-4E40-8BA8-11D61F5BBF6F}"/>
          </ac:picMkLst>
        </pc:picChg>
      </pc:sldChg>
      <pc:sldChg chg="addSp delSp modSp add mod">
        <pc:chgData name="Boban Srezovski" userId="d2c5dd452d77a740" providerId="LiveId" clId="{51759253-235E-45C3-8143-0A5F1AFFCDAB}" dt="2022-03-31T12:10:57.821" v="1823" actId="20577"/>
        <pc:sldMkLst>
          <pc:docMk/>
          <pc:sldMk cId="1243113342" sldId="690"/>
        </pc:sldMkLst>
        <pc:spChg chg="mod">
          <ac:chgData name="Boban Srezovski" userId="d2c5dd452d77a740" providerId="LiveId" clId="{51759253-235E-45C3-8143-0A5F1AFFCDAB}" dt="2022-03-31T12:10:57.821" v="1823" actId="20577"/>
          <ac:spMkLst>
            <pc:docMk/>
            <pc:sldMk cId="1243113342" sldId="690"/>
            <ac:spMk id="3" creationId="{552E5C53-782F-4C3A-9CF6-2C21BA863637}"/>
          </ac:spMkLst>
        </pc:spChg>
        <pc:picChg chg="del">
          <ac:chgData name="Boban Srezovski" userId="d2c5dd452d77a740" providerId="LiveId" clId="{51759253-235E-45C3-8143-0A5F1AFFCDAB}" dt="2022-03-31T12:10:17.605" v="1800" actId="478"/>
          <ac:picMkLst>
            <pc:docMk/>
            <pc:sldMk cId="1243113342" sldId="690"/>
            <ac:picMk id="5" creationId="{3436B2BD-4558-4D20-9CED-BEABE6B05720}"/>
          </ac:picMkLst>
        </pc:picChg>
        <pc:picChg chg="add del mod">
          <ac:chgData name="Boban Srezovski" userId="d2c5dd452d77a740" providerId="LiveId" clId="{51759253-235E-45C3-8143-0A5F1AFFCDAB}" dt="2022-03-31T12:10:41.445" v="1817" actId="478"/>
          <ac:picMkLst>
            <pc:docMk/>
            <pc:sldMk cId="1243113342" sldId="690"/>
            <ac:picMk id="6" creationId="{DF57A205-91B6-44C8-87B2-B8B7874B6C71}"/>
          </ac:picMkLst>
        </pc:picChg>
        <pc:picChg chg="add mod">
          <ac:chgData name="Boban Srezovski" userId="d2c5dd452d77a740" providerId="LiveId" clId="{51759253-235E-45C3-8143-0A5F1AFFCDAB}" dt="2022-03-31T12:10:49.436" v="1819" actId="1076"/>
          <ac:picMkLst>
            <pc:docMk/>
            <pc:sldMk cId="1243113342" sldId="690"/>
            <ac:picMk id="8" creationId="{EA6814EC-4275-41C5-A142-7D5AB7771F75}"/>
          </ac:picMkLst>
        </pc:picChg>
      </pc:sldChg>
      <pc:sldChg chg="addSp delSp modSp add mod">
        <pc:chgData name="Boban Srezovski" userId="d2c5dd452d77a740" providerId="LiveId" clId="{51759253-235E-45C3-8143-0A5F1AFFCDAB}" dt="2022-03-31T12:11:23.350" v="1830" actId="14100"/>
        <pc:sldMkLst>
          <pc:docMk/>
          <pc:sldMk cId="2850459780" sldId="691"/>
        </pc:sldMkLst>
        <pc:spChg chg="mod">
          <ac:chgData name="Boban Srezovski" userId="d2c5dd452d77a740" providerId="LiveId" clId="{51759253-235E-45C3-8143-0A5F1AFFCDAB}" dt="2022-03-31T12:11:23.350" v="1830" actId="14100"/>
          <ac:spMkLst>
            <pc:docMk/>
            <pc:sldMk cId="2850459780" sldId="691"/>
            <ac:spMk id="3" creationId="{552E5C53-782F-4C3A-9CF6-2C21BA863637}"/>
          </ac:spMkLst>
        </pc:spChg>
        <pc:picChg chg="add mod">
          <ac:chgData name="Boban Srezovski" userId="d2c5dd452d77a740" providerId="LiveId" clId="{51759253-235E-45C3-8143-0A5F1AFFCDAB}" dt="2022-03-31T12:11:18.444" v="1828" actId="1076"/>
          <ac:picMkLst>
            <pc:docMk/>
            <pc:sldMk cId="2850459780" sldId="691"/>
            <ac:picMk id="5" creationId="{D9FBB245-7B6D-4ACD-A684-89507B2DC889}"/>
          </ac:picMkLst>
        </pc:picChg>
        <pc:picChg chg="del">
          <ac:chgData name="Boban Srezovski" userId="d2c5dd452d77a740" providerId="LiveId" clId="{51759253-235E-45C3-8143-0A5F1AFFCDAB}" dt="2022-03-31T12:11:09.688" v="1826" actId="478"/>
          <ac:picMkLst>
            <pc:docMk/>
            <pc:sldMk cId="2850459780" sldId="691"/>
            <ac:picMk id="8" creationId="{EA6814EC-4275-41C5-A142-7D5AB7771F75}"/>
          </ac:picMkLst>
        </pc:picChg>
      </pc:sldChg>
      <pc:sldChg chg="addSp delSp modSp add mod">
        <pc:chgData name="Boban Srezovski" userId="d2c5dd452d77a740" providerId="LiveId" clId="{51759253-235E-45C3-8143-0A5F1AFFCDAB}" dt="2022-03-31T12:12:15.012" v="1837" actId="1076"/>
        <pc:sldMkLst>
          <pc:docMk/>
          <pc:sldMk cId="1161514163" sldId="692"/>
        </pc:sldMkLst>
        <pc:spChg chg="add del mod">
          <ac:chgData name="Boban Srezovski" userId="d2c5dd452d77a740" providerId="LiveId" clId="{51759253-235E-45C3-8143-0A5F1AFFCDAB}" dt="2022-03-31T12:12:11.221" v="1834" actId="478"/>
          <ac:spMkLst>
            <pc:docMk/>
            <pc:sldMk cId="1161514163" sldId="692"/>
            <ac:spMk id="3" creationId="{552E5C53-782F-4C3A-9CF6-2C21BA863637}"/>
          </ac:spMkLst>
        </pc:spChg>
        <pc:spChg chg="add del mod">
          <ac:chgData name="Boban Srezovski" userId="d2c5dd452d77a740" providerId="LiveId" clId="{51759253-235E-45C3-8143-0A5F1AFFCDAB}" dt="2022-03-31T12:12:11.221" v="1834" actId="478"/>
          <ac:spMkLst>
            <pc:docMk/>
            <pc:sldMk cId="1161514163" sldId="692"/>
            <ac:spMk id="6" creationId="{83CD81FD-6159-4EEA-BFCD-9F0F8621A57F}"/>
          </ac:spMkLst>
        </pc:spChg>
        <pc:picChg chg="del">
          <ac:chgData name="Boban Srezovski" userId="d2c5dd452d77a740" providerId="LiveId" clId="{51759253-235E-45C3-8143-0A5F1AFFCDAB}" dt="2022-03-31T12:12:12.110" v="1835" actId="478"/>
          <ac:picMkLst>
            <pc:docMk/>
            <pc:sldMk cId="1161514163" sldId="692"/>
            <ac:picMk id="5" creationId="{D9FBB245-7B6D-4ACD-A684-89507B2DC889}"/>
          </ac:picMkLst>
        </pc:picChg>
        <pc:picChg chg="add mod">
          <ac:chgData name="Boban Srezovski" userId="d2c5dd452d77a740" providerId="LiveId" clId="{51759253-235E-45C3-8143-0A5F1AFFCDAB}" dt="2022-03-31T12:12:15.012" v="1837" actId="1076"/>
          <ac:picMkLst>
            <pc:docMk/>
            <pc:sldMk cId="1161514163" sldId="692"/>
            <ac:picMk id="8" creationId="{6911E19F-EF0C-49C9-B21D-BF7A8A5AF078}"/>
          </ac:picMkLst>
        </pc:picChg>
      </pc:sldChg>
      <pc:sldChg chg="addSp modSp add mod ord">
        <pc:chgData name="Boban Srezovski" userId="d2c5dd452d77a740" providerId="LiveId" clId="{51759253-235E-45C3-8143-0A5F1AFFCDAB}" dt="2022-03-31T22:13:21.184" v="2139"/>
        <pc:sldMkLst>
          <pc:docMk/>
          <pc:sldMk cId="181568866" sldId="693"/>
        </pc:sldMkLst>
        <pc:spChg chg="mod">
          <ac:chgData name="Boban Srezovski" userId="d2c5dd452d77a740" providerId="LiveId" clId="{51759253-235E-45C3-8143-0A5F1AFFCDAB}" dt="2022-03-31T12:13:48.118" v="1884" actId="12"/>
          <ac:spMkLst>
            <pc:docMk/>
            <pc:sldMk cId="181568866" sldId="693"/>
            <ac:spMk id="3" creationId="{552E5C53-782F-4C3A-9CF6-2C21BA863637}"/>
          </ac:spMkLst>
        </pc:spChg>
        <pc:picChg chg="add mod">
          <ac:chgData name="Boban Srezovski" userId="d2c5dd452d77a740" providerId="LiveId" clId="{51759253-235E-45C3-8143-0A5F1AFFCDAB}" dt="2022-03-31T12:13:32.036" v="1868" actId="1076"/>
          <ac:picMkLst>
            <pc:docMk/>
            <pc:sldMk cId="181568866" sldId="693"/>
            <ac:picMk id="5" creationId="{5186D60A-8F5D-4368-BB56-282FF5CA8786}"/>
          </ac:picMkLst>
        </pc:picChg>
      </pc:sldChg>
      <pc:sldChg chg="addSp delSp modSp add mod ord">
        <pc:chgData name="Boban Srezovski" userId="d2c5dd452d77a740" providerId="LiveId" clId="{51759253-235E-45C3-8143-0A5F1AFFCDAB}" dt="2022-03-31T22:16:42.171" v="2160" actId="11"/>
        <pc:sldMkLst>
          <pc:docMk/>
          <pc:sldMk cId="175169914" sldId="694"/>
        </pc:sldMkLst>
        <pc:spChg chg="mod">
          <ac:chgData name="Boban Srezovski" userId="d2c5dd452d77a740" providerId="LiveId" clId="{51759253-235E-45C3-8143-0A5F1AFFCDAB}" dt="2022-03-31T22:16:42.171" v="2160" actId="11"/>
          <ac:spMkLst>
            <pc:docMk/>
            <pc:sldMk cId="175169914" sldId="694"/>
            <ac:spMk id="3" creationId="{552E5C53-782F-4C3A-9CF6-2C21BA863637}"/>
          </ac:spMkLst>
        </pc:spChg>
        <pc:picChg chg="add mod">
          <ac:chgData name="Boban Srezovski" userId="d2c5dd452d77a740" providerId="LiveId" clId="{51759253-235E-45C3-8143-0A5F1AFFCDAB}" dt="2022-03-31T22:16:14.508" v="2157" actId="1076"/>
          <ac:picMkLst>
            <pc:docMk/>
            <pc:sldMk cId="175169914" sldId="694"/>
            <ac:picMk id="5" creationId="{010D0795-ABDE-40FA-9D3A-B5788DB89D30}"/>
          </ac:picMkLst>
        </pc:picChg>
        <pc:picChg chg="del mod">
          <ac:chgData name="Boban Srezovski" userId="d2c5dd452d77a740" providerId="LiveId" clId="{51759253-235E-45C3-8143-0A5F1AFFCDAB}" dt="2022-03-31T12:16:21.541" v="1951" actId="478"/>
          <ac:picMkLst>
            <pc:docMk/>
            <pc:sldMk cId="175169914" sldId="694"/>
            <ac:picMk id="5" creationId="{40984450-4AB7-4B21-9FBB-6E844A2B5AD3}"/>
          </ac:picMkLst>
        </pc:picChg>
        <pc:picChg chg="add del mod">
          <ac:chgData name="Boban Srezovski" userId="d2c5dd452d77a740" providerId="LiveId" clId="{51759253-235E-45C3-8143-0A5F1AFFCDAB}" dt="2022-03-31T22:15:38.968" v="2144" actId="478"/>
          <ac:picMkLst>
            <pc:docMk/>
            <pc:sldMk cId="175169914" sldId="694"/>
            <ac:picMk id="6" creationId="{3440BC16-222F-4F7A-9A6F-5CF52360AEF9}"/>
          </ac:picMkLst>
        </pc:picChg>
      </pc:sldChg>
      <pc:sldChg chg="addSp delSp modSp add mod">
        <pc:chgData name="Boban Srezovski" userId="d2c5dd452d77a740" providerId="LiveId" clId="{51759253-235E-45C3-8143-0A5F1AFFCDAB}" dt="2022-03-31T22:17:21.756" v="2174" actId="242"/>
        <pc:sldMkLst>
          <pc:docMk/>
          <pc:sldMk cId="99249447" sldId="695"/>
        </pc:sldMkLst>
        <pc:spChg chg="mod">
          <ac:chgData name="Boban Srezovski" userId="d2c5dd452d77a740" providerId="LiveId" clId="{51759253-235E-45C3-8143-0A5F1AFFCDAB}" dt="2022-03-31T22:17:21.756" v="2174" actId="242"/>
          <ac:spMkLst>
            <pc:docMk/>
            <pc:sldMk cId="99249447" sldId="695"/>
            <ac:spMk id="3" creationId="{552E5C53-782F-4C3A-9CF6-2C21BA863637}"/>
          </ac:spMkLst>
        </pc:spChg>
        <pc:picChg chg="del">
          <ac:chgData name="Boban Srezovski" userId="d2c5dd452d77a740" providerId="LiveId" clId="{51759253-235E-45C3-8143-0A5F1AFFCDAB}" dt="2022-03-31T22:17:00.132" v="2166" actId="478"/>
          <ac:picMkLst>
            <pc:docMk/>
            <pc:sldMk cId="99249447" sldId="695"/>
            <ac:picMk id="5" creationId="{010D0795-ABDE-40FA-9D3A-B5788DB89D30}"/>
          </ac:picMkLst>
        </pc:picChg>
        <pc:picChg chg="add mod">
          <ac:chgData name="Boban Srezovski" userId="d2c5dd452d77a740" providerId="LiveId" clId="{51759253-235E-45C3-8143-0A5F1AFFCDAB}" dt="2022-03-31T22:17:16.804" v="2172" actId="1076"/>
          <ac:picMkLst>
            <pc:docMk/>
            <pc:sldMk cId="99249447" sldId="695"/>
            <ac:picMk id="6" creationId="{D5E9AA41-8395-4E8F-BE11-D58D93D19527}"/>
          </ac:picMkLst>
        </pc:picChg>
      </pc:sldChg>
      <pc:sldChg chg="addSp modSp add mod">
        <pc:chgData name="Boban Srezovski" userId="d2c5dd452d77a740" providerId="LiveId" clId="{51759253-235E-45C3-8143-0A5F1AFFCDAB}" dt="2022-03-31T22:21:08.387" v="2250" actId="1076"/>
        <pc:sldMkLst>
          <pc:docMk/>
          <pc:sldMk cId="2912115819" sldId="696"/>
        </pc:sldMkLst>
        <pc:spChg chg="mod">
          <ac:chgData name="Boban Srezovski" userId="d2c5dd452d77a740" providerId="LiveId" clId="{51759253-235E-45C3-8143-0A5F1AFFCDAB}" dt="2022-03-31T22:21:04.499" v="2249" actId="20577"/>
          <ac:spMkLst>
            <pc:docMk/>
            <pc:sldMk cId="2912115819" sldId="696"/>
            <ac:spMk id="3" creationId="{D12D863C-4280-4130-AB66-83408E1CAD2C}"/>
          </ac:spMkLst>
        </pc:spChg>
        <pc:picChg chg="add mod">
          <ac:chgData name="Boban Srezovski" userId="d2c5dd452d77a740" providerId="LiveId" clId="{51759253-235E-45C3-8143-0A5F1AFFCDAB}" dt="2022-03-31T22:21:08.387" v="2250" actId="1076"/>
          <ac:picMkLst>
            <pc:docMk/>
            <pc:sldMk cId="2912115819" sldId="696"/>
            <ac:picMk id="5" creationId="{7566989A-A8C0-4652-9CC3-BBA0BB280CB5}"/>
          </ac:picMkLst>
        </pc:picChg>
      </pc:sldChg>
      <pc:sldChg chg="delSp modSp add mod">
        <pc:chgData name="Boban Srezovski" userId="d2c5dd452d77a740" providerId="LiveId" clId="{51759253-235E-45C3-8143-0A5F1AFFCDAB}" dt="2022-03-31T22:48:05.380" v="2772" actId="27636"/>
        <pc:sldMkLst>
          <pc:docMk/>
          <pc:sldMk cId="1908438915" sldId="697"/>
        </pc:sldMkLst>
        <pc:spChg chg="mod">
          <ac:chgData name="Boban Srezovski" userId="d2c5dd452d77a740" providerId="LiveId" clId="{51759253-235E-45C3-8143-0A5F1AFFCDAB}" dt="2022-03-31T22:48:05.380" v="2772" actId="27636"/>
          <ac:spMkLst>
            <pc:docMk/>
            <pc:sldMk cId="1908438915" sldId="697"/>
            <ac:spMk id="3" creationId="{C2F0F815-22CC-4D71-AA71-74332432CFD7}"/>
          </ac:spMkLst>
        </pc:spChg>
        <pc:picChg chg="del">
          <ac:chgData name="Boban Srezovski" userId="d2c5dd452d77a740" providerId="LiveId" clId="{51759253-235E-45C3-8143-0A5F1AFFCDAB}" dt="2022-03-31T22:47:20.551" v="2715" actId="478"/>
          <ac:picMkLst>
            <pc:docMk/>
            <pc:sldMk cId="1908438915" sldId="697"/>
            <ac:picMk id="6" creationId="{69F93A43-27B5-404F-A7B1-558BA42DD7CA}"/>
          </ac:picMkLst>
        </pc:picChg>
      </pc:sldChg>
      <pc:sldChg chg="addSp modSp add mod">
        <pc:chgData name="Boban Srezovski" userId="d2c5dd452d77a740" providerId="LiveId" clId="{51759253-235E-45C3-8143-0A5F1AFFCDAB}" dt="2022-03-31T23:04:59.495" v="3125" actId="20577"/>
        <pc:sldMkLst>
          <pc:docMk/>
          <pc:sldMk cId="1367779777" sldId="698"/>
        </pc:sldMkLst>
        <pc:spChg chg="mod">
          <ac:chgData name="Boban Srezovski" userId="d2c5dd452d77a740" providerId="LiveId" clId="{51759253-235E-45C3-8143-0A5F1AFFCDAB}" dt="2022-03-31T23:04:59.495" v="3125" actId="20577"/>
          <ac:spMkLst>
            <pc:docMk/>
            <pc:sldMk cId="1367779777" sldId="698"/>
            <ac:spMk id="3" creationId="{43DC0B65-7E38-4B15-97C7-8B0B630C8DBD}"/>
          </ac:spMkLst>
        </pc:spChg>
        <pc:picChg chg="add mod">
          <ac:chgData name="Boban Srezovski" userId="d2c5dd452d77a740" providerId="LiveId" clId="{51759253-235E-45C3-8143-0A5F1AFFCDAB}" dt="2022-03-31T23:02:26.078" v="3112" actId="14100"/>
          <ac:picMkLst>
            <pc:docMk/>
            <pc:sldMk cId="1367779777" sldId="698"/>
            <ac:picMk id="5" creationId="{85DCB4FC-737C-4764-9C9E-47E118A279C8}"/>
          </ac:picMkLst>
        </pc:picChg>
      </pc:sldChg>
      <pc:sldChg chg="addSp modSp add mod">
        <pc:chgData name="Boban Srezovski" userId="d2c5dd452d77a740" providerId="LiveId" clId="{51759253-235E-45C3-8143-0A5F1AFFCDAB}" dt="2022-03-31T23:11:13.102" v="3201" actId="1076"/>
        <pc:sldMkLst>
          <pc:docMk/>
          <pc:sldMk cId="3965649974" sldId="699"/>
        </pc:sldMkLst>
        <pc:spChg chg="mod">
          <ac:chgData name="Boban Srezovski" userId="d2c5dd452d77a740" providerId="LiveId" clId="{51759253-235E-45C3-8143-0A5F1AFFCDAB}" dt="2022-03-31T23:11:02.598" v="3199" actId="6549"/>
          <ac:spMkLst>
            <pc:docMk/>
            <pc:sldMk cId="3965649974" sldId="699"/>
            <ac:spMk id="3" creationId="{DD3ABBE7-9D21-4775-9CA0-5730E3461D89}"/>
          </ac:spMkLst>
        </pc:spChg>
        <pc:picChg chg="add mod">
          <ac:chgData name="Boban Srezovski" userId="d2c5dd452d77a740" providerId="LiveId" clId="{51759253-235E-45C3-8143-0A5F1AFFCDAB}" dt="2022-03-31T23:11:13.102" v="3201" actId="1076"/>
          <ac:picMkLst>
            <pc:docMk/>
            <pc:sldMk cId="3965649974" sldId="699"/>
            <ac:picMk id="5" creationId="{B10BCBF2-EA1E-488A-82D3-C51DB3794E73}"/>
          </ac:picMkLst>
        </pc:picChg>
      </pc:sldChg>
      <pc:sldChg chg="addSp delSp modSp add mod">
        <pc:chgData name="Boban Srezovski" userId="d2c5dd452d77a740" providerId="LiveId" clId="{51759253-235E-45C3-8143-0A5F1AFFCDAB}" dt="2022-03-31T23:14:13.143" v="3264" actId="14100"/>
        <pc:sldMkLst>
          <pc:docMk/>
          <pc:sldMk cId="1266076349" sldId="700"/>
        </pc:sldMkLst>
        <pc:spChg chg="mod">
          <ac:chgData name="Boban Srezovski" userId="d2c5dd452d77a740" providerId="LiveId" clId="{51759253-235E-45C3-8143-0A5F1AFFCDAB}" dt="2022-03-31T23:14:13.143" v="3264" actId="14100"/>
          <ac:spMkLst>
            <pc:docMk/>
            <pc:sldMk cId="1266076349" sldId="700"/>
            <ac:spMk id="3" creationId="{DD3ABBE7-9D21-4775-9CA0-5730E3461D89}"/>
          </ac:spMkLst>
        </pc:spChg>
        <pc:picChg chg="del mod">
          <ac:chgData name="Boban Srezovski" userId="d2c5dd452d77a740" providerId="LiveId" clId="{51759253-235E-45C3-8143-0A5F1AFFCDAB}" dt="2022-03-31T23:13:45.911" v="3257" actId="478"/>
          <ac:picMkLst>
            <pc:docMk/>
            <pc:sldMk cId="1266076349" sldId="700"/>
            <ac:picMk id="5" creationId="{A0F02C64-8F0B-43A1-A54E-8E71A669C404}"/>
          </ac:picMkLst>
        </pc:picChg>
        <pc:picChg chg="add mod">
          <ac:chgData name="Boban Srezovski" userId="d2c5dd452d77a740" providerId="LiveId" clId="{51759253-235E-45C3-8143-0A5F1AFFCDAB}" dt="2022-03-31T23:14:10.206" v="3263" actId="1076"/>
          <ac:picMkLst>
            <pc:docMk/>
            <pc:sldMk cId="1266076349" sldId="700"/>
            <ac:picMk id="6" creationId="{CFB83A50-914E-4CB1-AB1E-E67901265656}"/>
          </ac:picMkLst>
        </pc:picChg>
      </pc:sldChg>
      <pc:sldChg chg="addSp delSp modSp add mod ord">
        <pc:chgData name="Boban Srezovski" userId="d2c5dd452d77a740" providerId="LiveId" clId="{51759253-235E-45C3-8143-0A5F1AFFCDAB}" dt="2022-03-31T23:16:57.718" v="3313" actId="1076"/>
        <pc:sldMkLst>
          <pc:docMk/>
          <pc:sldMk cId="3850645310" sldId="701"/>
        </pc:sldMkLst>
        <pc:spChg chg="mod">
          <ac:chgData name="Boban Srezovski" userId="d2c5dd452d77a740" providerId="LiveId" clId="{51759253-235E-45C3-8143-0A5F1AFFCDAB}" dt="2022-03-31T23:16:38.512" v="3305" actId="6549"/>
          <ac:spMkLst>
            <pc:docMk/>
            <pc:sldMk cId="3850645310" sldId="701"/>
            <ac:spMk id="3" creationId="{DD3ABBE7-9D21-4775-9CA0-5730E3461D89}"/>
          </ac:spMkLst>
        </pc:spChg>
        <pc:picChg chg="del mod">
          <ac:chgData name="Boban Srezovski" userId="d2c5dd452d77a740" providerId="LiveId" clId="{51759253-235E-45C3-8143-0A5F1AFFCDAB}" dt="2022-03-31T23:16:46.047" v="3307" actId="478"/>
          <ac:picMkLst>
            <pc:docMk/>
            <pc:sldMk cId="3850645310" sldId="701"/>
            <ac:picMk id="5" creationId="{262610B5-5691-4D25-BDE7-243D5B6E5829}"/>
          </ac:picMkLst>
        </pc:picChg>
        <pc:picChg chg="add mod">
          <ac:chgData name="Boban Srezovski" userId="d2c5dd452d77a740" providerId="LiveId" clId="{51759253-235E-45C3-8143-0A5F1AFFCDAB}" dt="2022-03-31T23:16:57.718" v="3313" actId="1076"/>
          <ac:picMkLst>
            <pc:docMk/>
            <pc:sldMk cId="3850645310" sldId="701"/>
            <ac:picMk id="6" creationId="{9ACAF309-2CA9-4EDB-ACEF-5CE02C2F12E6}"/>
          </ac:picMkLst>
        </pc:picChg>
      </pc:sldChg>
      <pc:sldChg chg="addSp delSp modSp add mod">
        <pc:chgData name="Boban Srezovski" userId="d2c5dd452d77a740" providerId="LiveId" clId="{51759253-235E-45C3-8143-0A5F1AFFCDAB}" dt="2022-03-31T23:18:11.534" v="3341" actId="14100"/>
        <pc:sldMkLst>
          <pc:docMk/>
          <pc:sldMk cId="365150396" sldId="702"/>
        </pc:sldMkLst>
        <pc:spChg chg="mod">
          <ac:chgData name="Boban Srezovski" userId="d2c5dd452d77a740" providerId="LiveId" clId="{51759253-235E-45C3-8143-0A5F1AFFCDAB}" dt="2022-03-31T23:18:11.534" v="3341" actId="14100"/>
          <ac:spMkLst>
            <pc:docMk/>
            <pc:sldMk cId="365150396" sldId="702"/>
            <ac:spMk id="3" creationId="{DD3ABBE7-9D21-4775-9CA0-5730E3461D89}"/>
          </ac:spMkLst>
        </pc:spChg>
        <pc:picChg chg="add mod">
          <ac:chgData name="Boban Srezovski" userId="d2c5dd452d77a740" providerId="LiveId" clId="{51759253-235E-45C3-8143-0A5F1AFFCDAB}" dt="2022-03-31T23:18:07.414" v="3340" actId="1076"/>
          <ac:picMkLst>
            <pc:docMk/>
            <pc:sldMk cId="365150396" sldId="702"/>
            <ac:picMk id="5" creationId="{4EC73C97-4AA9-4543-9E27-8830701E9BF9}"/>
          </ac:picMkLst>
        </pc:picChg>
        <pc:picChg chg="del">
          <ac:chgData name="Boban Srezovski" userId="d2c5dd452d77a740" providerId="LiveId" clId="{51759253-235E-45C3-8143-0A5F1AFFCDAB}" dt="2022-03-31T23:17:52.279" v="3332" actId="478"/>
          <ac:picMkLst>
            <pc:docMk/>
            <pc:sldMk cId="365150396" sldId="702"/>
            <ac:picMk id="6" creationId="{9ACAF309-2CA9-4EDB-ACEF-5CE02C2F12E6}"/>
          </ac:picMkLst>
        </pc:picChg>
      </pc:sldChg>
      <pc:sldChg chg="add del">
        <pc:chgData name="Boban Srezovski" userId="d2c5dd452d77a740" providerId="LiveId" clId="{51759253-235E-45C3-8143-0A5F1AFFCDAB}" dt="2022-03-31T23:16:27.924" v="3297" actId="47"/>
        <pc:sldMkLst>
          <pc:docMk/>
          <pc:sldMk cId="3588006122" sldId="702"/>
        </pc:sldMkLst>
      </pc:sldChg>
    </pc:docChg>
  </pc:docChgLst>
  <pc:docChgLst>
    <pc:chgData name="Boban Srezovski" userId="d2c5dd452d77a740" providerId="LiveId" clId="{50904AEE-336B-47B1-901F-76C834CA853E}"/>
    <pc:docChg chg="custSel modSld">
      <pc:chgData name="Boban Srezovski" userId="d2c5dd452d77a740" providerId="LiveId" clId="{50904AEE-336B-47B1-901F-76C834CA853E}" dt="2022-03-15T18:15:50.600" v="3" actId="1076"/>
      <pc:docMkLst>
        <pc:docMk/>
      </pc:docMkLst>
      <pc:sldChg chg="delSp modSp mod">
        <pc:chgData name="Boban Srezovski" userId="d2c5dd452d77a740" providerId="LiveId" clId="{50904AEE-336B-47B1-901F-76C834CA853E}" dt="2022-03-15T18:15:50.600" v="3" actId="1076"/>
        <pc:sldMkLst>
          <pc:docMk/>
          <pc:sldMk cId="1301841648" sldId="506"/>
        </pc:sldMkLst>
        <pc:picChg chg="del">
          <ac:chgData name="Boban Srezovski" userId="d2c5dd452d77a740" providerId="LiveId" clId="{50904AEE-336B-47B1-901F-76C834CA853E}" dt="2022-03-15T18:15:31.406" v="0" actId="478"/>
          <ac:picMkLst>
            <pc:docMk/>
            <pc:sldMk cId="1301841648" sldId="506"/>
            <ac:picMk id="6" creationId="{62C2FFFB-20A4-4F23-9B11-E8E5D615C0DD}"/>
          </ac:picMkLst>
        </pc:picChg>
        <pc:picChg chg="mod modCrop">
          <ac:chgData name="Boban Srezovski" userId="d2c5dd452d77a740" providerId="LiveId" clId="{50904AEE-336B-47B1-901F-76C834CA853E}" dt="2022-03-15T18:15:50.600" v="3" actId="1076"/>
          <ac:picMkLst>
            <pc:docMk/>
            <pc:sldMk cId="1301841648" sldId="506"/>
            <ac:picMk id="8" creationId="{4687A662-1F31-4E57-8C68-EDAF64EC3E5E}"/>
          </ac:picMkLst>
        </pc:picChg>
      </pc:sldChg>
    </pc:docChg>
  </pc:docChgLst>
  <pc:docChgLst>
    <pc:chgData name="Boban Srezovski" userId="d2c5dd452d77a740" providerId="LiveId" clId="{A8980E63-7DA0-4A91-A5EC-80686255EB30}"/>
    <pc:docChg chg="undo redo custSel addSld delSld modSld sldOrd addSection delSection modSection">
      <pc:chgData name="Boban Srezovski" userId="d2c5dd452d77a740" providerId="LiveId" clId="{A8980E63-7DA0-4A91-A5EC-80686255EB30}" dt="2022-03-22T03:26:30.800" v="5129" actId="403"/>
      <pc:docMkLst>
        <pc:docMk/>
      </pc:docMkLst>
      <pc:sldChg chg="modSp mod">
        <pc:chgData name="Boban Srezovski" userId="d2c5dd452d77a740" providerId="LiveId" clId="{A8980E63-7DA0-4A91-A5EC-80686255EB30}" dt="2022-03-21T22:04:33.227" v="22" actId="27636"/>
        <pc:sldMkLst>
          <pc:docMk/>
          <pc:sldMk cId="4120532793" sldId="269"/>
        </pc:sldMkLst>
        <pc:spChg chg="mod">
          <ac:chgData name="Boban Srezovski" userId="d2c5dd452d77a740" providerId="LiveId" clId="{A8980E63-7DA0-4A91-A5EC-80686255EB30}" dt="2022-03-21T22:03:24.721" v="2"/>
          <ac:spMkLst>
            <pc:docMk/>
            <pc:sldMk cId="4120532793" sldId="269"/>
            <ac:spMk id="2" creationId="{D6A451ED-E201-46BE-B207-BB09860B7F38}"/>
          </ac:spMkLst>
        </pc:spChg>
        <pc:spChg chg="mod">
          <ac:chgData name="Boban Srezovski" userId="d2c5dd452d77a740" providerId="LiveId" clId="{A8980E63-7DA0-4A91-A5EC-80686255EB30}" dt="2022-03-21T22:04:33.227" v="22" actId="27636"/>
          <ac:spMkLst>
            <pc:docMk/>
            <pc:sldMk cId="4120532793" sldId="269"/>
            <ac:spMk id="3" creationId="{BF08F604-1036-4A25-AF00-D2712D8AFE4D}"/>
          </ac:spMkLst>
        </pc:spChg>
      </pc:sldChg>
      <pc:sldChg chg="modSp mod">
        <pc:chgData name="Boban Srezovski" userId="d2c5dd452d77a740" providerId="LiveId" clId="{A8980E63-7DA0-4A91-A5EC-80686255EB30}" dt="2022-03-21T22:26:59.951" v="542" actId="6549"/>
        <pc:sldMkLst>
          <pc:docMk/>
          <pc:sldMk cId="337182121" sldId="375"/>
        </pc:sldMkLst>
        <pc:spChg chg="mod">
          <ac:chgData name="Boban Srezovski" userId="d2c5dd452d77a740" providerId="LiveId" clId="{A8980E63-7DA0-4A91-A5EC-80686255EB30}" dt="2022-03-21T22:26:59.951" v="542" actId="6549"/>
          <ac:spMkLst>
            <pc:docMk/>
            <pc:sldMk cId="337182121" sldId="375"/>
            <ac:spMk id="3" creationId="{BC210D0D-C5CF-4691-A432-C0C9D3ADAB4B}"/>
          </ac:spMkLst>
        </pc:spChg>
      </pc:sldChg>
      <pc:sldChg chg="modSp mod">
        <pc:chgData name="Boban Srezovski" userId="d2c5dd452d77a740" providerId="LiveId" clId="{A8980E63-7DA0-4A91-A5EC-80686255EB30}" dt="2022-03-21T22:26:31.800" v="522" actId="20577"/>
        <pc:sldMkLst>
          <pc:docMk/>
          <pc:sldMk cId="694927411" sldId="381"/>
        </pc:sldMkLst>
        <pc:spChg chg="mod">
          <ac:chgData name="Boban Srezovski" userId="d2c5dd452d77a740" providerId="LiveId" clId="{A8980E63-7DA0-4A91-A5EC-80686255EB30}" dt="2022-03-21T22:06:11.284" v="53"/>
          <ac:spMkLst>
            <pc:docMk/>
            <pc:sldMk cId="694927411" sldId="381"/>
            <ac:spMk id="2" creationId="{B9D304D0-DEEC-45D5-9724-796AA4982A38}"/>
          </ac:spMkLst>
        </pc:spChg>
        <pc:spChg chg="mod">
          <ac:chgData name="Boban Srezovski" userId="d2c5dd452d77a740" providerId="LiveId" clId="{A8980E63-7DA0-4A91-A5EC-80686255EB30}" dt="2022-03-21T22:26:31.800" v="522" actId="20577"/>
          <ac:spMkLst>
            <pc:docMk/>
            <pc:sldMk cId="694927411" sldId="381"/>
            <ac:spMk id="3" creationId="{7106CDAC-8D05-41FE-BA32-A7D942AF277E}"/>
          </ac:spMkLst>
        </pc:spChg>
      </pc:sldChg>
      <pc:sldChg chg="delSp modSp mod">
        <pc:chgData name="Boban Srezovski" userId="d2c5dd452d77a740" providerId="LiveId" clId="{A8980E63-7DA0-4A91-A5EC-80686255EB30}" dt="2022-03-21T22:25:21.063" v="469" actId="6549"/>
        <pc:sldMkLst>
          <pc:docMk/>
          <pc:sldMk cId="33089202" sldId="400"/>
        </pc:sldMkLst>
        <pc:spChg chg="mod">
          <ac:chgData name="Boban Srezovski" userId="d2c5dd452d77a740" providerId="LiveId" clId="{A8980E63-7DA0-4A91-A5EC-80686255EB30}" dt="2022-03-21T22:08:46.425" v="113"/>
          <ac:spMkLst>
            <pc:docMk/>
            <pc:sldMk cId="33089202" sldId="400"/>
            <ac:spMk id="2" creationId="{4B53C54E-010F-411C-904E-076E27835FC0}"/>
          </ac:spMkLst>
        </pc:spChg>
        <pc:spChg chg="mod">
          <ac:chgData name="Boban Srezovski" userId="d2c5dd452d77a740" providerId="LiveId" clId="{A8980E63-7DA0-4A91-A5EC-80686255EB30}" dt="2022-03-21T22:25:21.063" v="469" actId="6549"/>
          <ac:spMkLst>
            <pc:docMk/>
            <pc:sldMk cId="33089202" sldId="400"/>
            <ac:spMk id="3" creationId="{F748F006-25BC-4ED4-9484-0D62D1D00B06}"/>
          </ac:spMkLst>
        </pc:spChg>
        <pc:picChg chg="del">
          <ac:chgData name="Boban Srezovski" userId="d2c5dd452d77a740" providerId="LiveId" clId="{A8980E63-7DA0-4A91-A5EC-80686255EB30}" dt="2022-03-21T22:09:00.954" v="121" actId="478"/>
          <ac:picMkLst>
            <pc:docMk/>
            <pc:sldMk cId="33089202" sldId="400"/>
            <ac:picMk id="6" creationId="{531EC6DD-04E5-48B8-809C-194A7904E260}"/>
          </ac:picMkLst>
        </pc:picChg>
      </pc:sldChg>
      <pc:sldChg chg="addSp delSp modSp mod ord">
        <pc:chgData name="Boban Srezovski" userId="d2c5dd452d77a740" providerId="LiveId" clId="{A8980E63-7DA0-4A91-A5EC-80686255EB30}" dt="2022-03-21T22:25:31.162" v="470"/>
        <pc:sldMkLst>
          <pc:docMk/>
          <pc:sldMk cId="3570635793" sldId="402"/>
        </pc:sldMkLst>
        <pc:spChg chg="mod">
          <ac:chgData name="Boban Srezovski" userId="d2c5dd452d77a740" providerId="LiveId" clId="{A8980E63-7DA0-4A91-A5EC-80686255EB30}" dt="2022-03-21T22:10:58.258" v="155"/>
          <ac:spMkLst>
            <pc:docMk/>
            <pc:sldMk cId="3570635793" sldId="402"/>
            <ac:spMk id="2" creationId="{7C6D2843-BF9F-4FE7-9A2E-C8A64C8FFA90}"/>
          </ac:spMkLst>
        </pc:spChg>
        <pc:spChg chg="mod">
          <ac:chgData name="Boban Srezovski" userId="d2c5dd452d77a740" providerId="LiveId" clId="{A8980E63-7DA0-4A91-A5EC-80686255EB30}" dt="2022-03-21T22:25:31.162" v="470"/>
          <ac:spMkLst>
            <pc:docMk/>
            <pc:sldMk cId="3570635793" sldId="402"/>
            <ac:spMk id="3" creationId="{7191CFFF-53FD-4C64-9590-01216DEF2680}"/>
          </ac:spMkLst>
        </pc:spChg>
        <pc:picChg chg="add mod">
          <ac:chgData name="Boban Srezovski" userId="d2c5dd452d77a740" providerId="LiveId" clId="{A8980E63-7DA0-4A91-A5EC-80686255EB30}" dt="2022-03-21T22:10:32.910" v="150" actId="1076"/>
          <ac:picMkLst>
            <pc:docMk/>
            <pc:sldMk cId="3570635793" sldId="402"/>
            <ac:picMk id="5" creationId="{55C120A8-9B64-481C-B030-F8F408ECDEEE}"/>
          </ac:picMkLst>
        </pc:picChg>
        <pc:picChg chg="del">
          <ac:chgData name="Boban Srezovski" userId="d2c5dd452d77a740" providerId="LiveId" clId="{A8980E63-7DA0-4A91-A5EC-80686255EB30}" dt="2022-03-21T22:09:57.387" v="136" actId="478"/>
          <ac:picMkLst>
            <pc:docMk/>
            <pc:sldMk cId="3570635793" sldId="402"/>
            <ac:picMk id="6" creationId="{2905E0CE-6A1C-4C10-9BBC-8541939C97D1}"/>
          </ac:picMkLst>
        </pc:picChg>
      </pc:sldChg>
      <pc:sldChg chg="delSp modSp mod">
        <pc:chgData name="Boban Srezovski" userId="d2c5dd452d77a740" providerId="LiveId" clId="{A8980E63-7DA0-4A91-A5EC-80686255EB30}" dt="2022-03-21T23:13:45.315" v="851" actId="6549"/>
        <pc:sldMkLst>
          <pc:docMk/>
          <pc:sldMk cId="1011314282" sldId="403"/>
        </pc:sldMkLst>
        <pc:spChg chg="mod">
          <ac:chgData name="Boban Srezovski" userId="d2c5dd452d77a740" providerId="LiveId" clId="{A8980E63-7DA0-4A91-A5EC-80686255EB30}" dt="2022-03-21T23:13:15.656" v="804"/>
          <ac:spMkLst>
            <pc:docMk/>
            <pc:sldMk cId="1011314282" sldId="403"/>
            <ac:spMk id="2" creationId="{7C6D2843-BF9F-4FE7-9A2E-C8A64C8FFA90}"/>
          </ac:spMkLst>
        </pc:spChg>
        <pc:spChg chg="mod">
          <ac:chgData name="Boban Srezovski" userId="d2c5dd452d77a740" providerId="LiveId" clId="{A8980E63-7DA0-4A91-A5EC-80686255EB30}" dt="2022-03-21T23:13:45.315" v="851" actId="6549"/>
          <ac:spMkLst>
            <pc:docMk/>
            <pc:sldMk cId="1011314282" sldId="403"/>
            <ac:spMk id="3" creationId="{7191CFFF-53FD-4C64-9590-01216DEF2680}"/>
          </ac:spMkLst>
        </pc:spChg>
        <pc:picChg chg="del">
          <ac:chgData name="Boban Srezovski" userId="d2c5dd452d77a740" providerId="LiveId" clId="{A8980E63-7DA0-4A91-A5EC-80686255EB30}" dt="2022-03-21T23:13:08.925" v="797" actId="478"/>
          <ac:picMkLst>
            <pc:docMk/>
            <pc:sldMk cId="1011314282" sldId="403"/>
            <ac:picMk id="5" creationId="{99BD5732-6790-4C2F-BC47-AD4236591B17}"/>
          </ac:picMkLst>
        </pc:picChg>
      </pc:sldChg>
      <pc:sldChg chg="delSp modSp mod">
        <pc:chgData name="Boban Srezovski" userId="d2c5dd452d77a740" providerId="LiveId" clId="{A8980E63-7DA0-4A91-A5EC-80686255EB30}" dt="2022-03-21T23:24:53.196" v="1031" actId="6549"/>
        <pc:sldMkLst>
          <pc:docMk/>
          <pc:sldMk cId="2447118592" sldId="404"/>
        </pc:sldMkLst>
        <pc:spChg chg="mod">
          <ac:chgData name="Boban Srezovski" userId="d2c5dd452d77a740" providerId="LiveId" clId="{A8980E63-7DA0-4A91-A5EC-80686255EB30}" dt="2022-03-21T23:23:11.298" v="1013" actId="6549"/>
          <ac:spMkLst>
            <pc:docMk/>
            <pc:sldMk cId="2447118592" sldId="404"/>
            <ac:spMk id="2" creationId="{7C6D2843-BF9F-4FE7-9A2E-C8A64C8FFA90}"/>
          </ac:spMkLst>
        </pc:spChg>
        <pc:spChg chg="mod">
          <ac:chgData name="Boban Srezovski" userId="d2c5dd452d77a740" providerId="LiveId" clId="{A8980E63-7DA0-4A91-A5EC-80686255EB30}" dt="2022-03-21T23:24:53.196" v="1031" actId="6549"/>
          <ac:spMkLst>
            <pc:docMk/>
            <pc:sldMk cId="2447118592" sldId="404"/>
            <ac:spMk id="3" creationId="{7191CFFF-53FD-4C64-9590-01216DEF2680}"/>
          </ac:spMkLst>
        </pc:spChg>
        <pc:picChg chg="del">
          <ac:chgData name="Boban Srezovski" userId="d2c5dd452d77a740" providerId="LiveId" clId="{A8980E63-7DA0-4A91-A5EC-80686255EB30}" dt="2022-03-21T23:23:17.171" v="1015" actId="478"/>
          <ac:picMkLst>
            <pc:docMk/>
            <pc:sldMk cId="2447118592" sldId="404"/>
            <ac:picMk id="5" creationId="{4DE06F12-A0AC-4827-98B0-9660987E08E0}"/>
          </ac:picMkLst>
        </pc:picChg>
        <pc:picChg chg="del">
          <ac:chgData name="Boban Srezovski" userId="d2c5dd452d77a740" providerId="LiveId" clId="{A8980E63-7DA0-4A91-A5EC-80686255EB30}" dt="2022-03-21T23:23:16.258" v="1014" actId="478"/>
          <ac:picMkLst>
            <pc:docMk/>
            <pc:sldMk cId="2447118592" sldId="404"/>
            <ac:picMk id="8" creationId="{427FB21B-CE17-4293-8A57-07A4603DA71E}"/>
          </ac:picMkLst>
        </pc:picChg>
      </pc:sldChg>
      <pc:sldChg chg="del">
        <pc:chgData name="Boban Srezovski" userId="d2c5dd452d77a740" providerId="LiveId" clId="{A8980E63-7DA0-4A91-A5EC-80686255EB30}" dt="2022-03-21T23:22:58.679" v="1007" actId="47"/>
        <pc:sldMkLst>
          <pc:docMk/>
          <pc:sldMk cId="2586758603" sldId="405"/>
        </pc:sldMkLst>
      </pc:sldChg>
      <pc:sldChg chg="addSp delSp modSp mod">
        <pc:chgData name="Boban Srezovski" userId="d2c5dd452d77a740" providerId="LiveId" clId="{A8980E63-7DA0-4A91-A5EC-80686255EB30}" dt="2022-03-21T23:32:41" v="1163" actId="1076"/>
        <pc:sldMkLst>
          <pc:docMk/>
          <pc:sldMk cId="1470157071" sldId="406"/>
        </pc:sldMkLst>
        <pc:spChg chg="mod">
          <ac:chgData name="Boban Srezovski" userId="d2c5dd452d77a740" providerId="LiveId" clId="{A8980E63-7DA0-4A91-A5EC-80686255EB30}" dt="2022-03-21T23:31:00.294" v="1121"/>
          <ac:spMkLst>
            <pc:docMk/>
            <pc:sldMk cId="1470157071" sldId="406"/>
            <ac:spMk id="2" creationId="{5CEA75BC-051B-4517-B0C2-52748A9025EB}"/>
          </ac:spMkLst>
        </pc:spChg>
        <pc:spChg chg="mod">
          <ac:chgData name="Boban Srezovski" userId="d2c5dd452d77a740" providerId="LiveId" clId="{A8980E63-7DA0-4A91-A5EC-80686255EB30}" dt="2022-03-21T23:32:34.753" v="1162" actId="20577"/>
          <ac:spMkLst>
            <pc:docMk/>
            <pc:sldMk cId="1470157071" sldId="406"/>
            <ac:spMk id="3" creationId="{3A746977-C0C9-422D-A870-3763633BD0A4}"/>
          </ac:spMkLst>
        </pc:spChg>
        <pc:picChg chg="del">
          <ac:chgData name="Boban Srezovski" userId="d2c5dd452d77a740" providerId="LiveId" clId="{A8980E63-7DA0-4A91-A5EC-80686255EB30}" dt="2022-03-21T23:31:01.721" v="1123" actId="478"/>
          <ac:picMkLst>
            <pc:docMk/>
            <pc:sldMk cId="1470157071" sldId="406"/>
            <ac:picMk id="5" creationId="{54B62157-878A-4083-948E-E8970C61B671}"/>
          </ac:picMkLst>
        </pc:picChg>
        <pc:picChg chg="add mod">
          <ac:chgData name="Boban Srezovski" userId="d2c5dd452d77a740" providerId="LiveId" clId="{A8980E63-7DA0-4A91-A5EC-80686255EB30}" dt="2022-03-21T23:32:41" v="1163" actId="1076"/>
          <ac:picMkLst>
            <pc:docMk/>
            <pc:sldMk cId="1470157071" sldId="406"/>
            <ac:picMk id="6" creationId="{236225F1-5A19-40A1-AA05-44E93CF6F388}"/>
          </ac:picMkLst>
        </pc:picChg>
        <pc:picChg chg="del">
          <ac:chgData name="Boban Srezovski" userId="d2c5dd452d77a740" providerId="LiveId" clId="{A8980E63-7DA0-4A91-A5EC-80686255EB30}" dt="2022-03-21T23:31:01.424" v="1122" actId="478"/>
          <ac:picMkLst>
            <pc:docMk/>
            <pc:sldMk cId="1470157071" sldId="406"/>
            <ac:picMk id="8" creationId="{5270E8C3-15FD-451B-823A-7DF7B278BF94}"/>
          </ac:picMkLst>
        </pc:picChg>
      </pc:sldChg>
      <pc:sldChg chg="addSp delSp modSp mod">
        <pc:chgData name="Boban Srezovski" userId="d2c5dd452d77a740" providerId="LiveId" clId="{A8980E63-7DA0-4A91-A5EC-80686255EB30}" dt="2022-03-21T23:47:41.601" v="1521" actId="20577"/>
        <pc:sldMkLst>
          <pc:docMk/>
          <pc:sldMk cId="1075651231" sldId="407"/>
        </pc:sldMkLst>
        <pc:spChg chg="mod">
          <ac:chgData name="Boban Srezovski" userId="d2c5dd452d77a740" providerId="LiveId" clId="{A8980E63-7DA0-4A91-A5EC-80686255EB30}" dt="2022-03-21T23:46:25.637" v="1475"/>
          <ac:spMkLst>
            <pc:docMk/>
            <pc:sldMk cId="1075651231" sldId="407"/>
            <ac:spMk id="2" creationId="{6C12F824-9B84-4547-8076-0DEB9F46F7E4}"/>
          </ac:spMkLst>
        </pc:spChg>
        <pc:spChg chg="mod">
          <ac:chgData name="Boban Srezovski" userId="d2c5dd452d77a740" providerId="LiveId" clId="{A8980E63-7DA0-4A91-A5EC-80686255EB30}" dt="2022-03-21T23:47:41.601" v="1521" actId="20577"/>
          <ac:spMkLst>
            <pc:docMk/>
            <pc:sldMk cId="1075651231" sldId="407"/>
            <ac:spMk id="3" creationId="{C8DD4252-EF71-478F-843F-D8BCB3AAECFF}"/>
          </ac:spMkLst>
        </pc:spChg>
        <pc:picChg chg="del mod">
          <ac:chgData name="Boban Srezovski" userId="d2c5dd452d77a740" providerId="LiveId" clId="{A8980E63-7DA0-4A91-A5EC-80686255EB30}" dt="2022-03-21T23:46:33.978" v="1478" actId="478"/>
          <ac:picMkLst>
            <pc:docMk/>
            <pc:sldMk cId="1075651231" sldId="407"/>
            <ac:picMk id="5" creationId="{CF068611-4A85-415E-B019-2964CF8B7856}"/>
          </ac:picMkLst>
        </pc:picChg>
        <pc:picChg chg="add mod">
          <ac:chgData name="Boban Srezovski" userId="d2c5dd452d77a740" providerId="LiveId" clId="{A8980E63-7DA0-4A91-A5EC-80686255EB30}" dt="2022-03-21T23:47:29.062" v="1515" actId="1076"/>
          <ac:picMkLst>
            <pc:docMk/>
            <pc:sldMk cId="1075651231" sldId="407"/>
            <ac:picMk id="6" creationId="{39B5C64A-991B-421D-85B8-18FADD411297}"/>
          </ac:picMkLst>
        </pc:picChg>
      </pc:sldChg>
      <pc:sldChg chg="delSp modSp mod">
        <pc:chgData name="Boban Srezovski" userId="d2c5dd452d77a740" providerId="LiveId" clId="{A8980E63-7DA0-4A91-A5EC-80686255EB30}" dt="2022-03-21T23:49:36.185" v="1568" actId="242"/>
        <pc:sldMkLst>
          <pc:docMk/>
          <pc:sldMk cId="1384360492" sldId="409"/>
        </pc:sldMkLst>
        <pc:spChg chg="mod">
          <ac:chgData name="Boban Srezovski" userId="d2c5dd452d77a740" providerId="LiveId" clId="{A8980E63-7DA0-4A91-A5EC-80686255EB30}" dt="2022-03-21T23:48:55.228" v="1525"/>
          <ac:spMkLst>
            <pc:docMk/>
            <pc:sldMk cId="1384360492" sldId="409"/>
            <ac:spMk id="2" creationId="{C9F86248-3367-41D1-8CBE-99F625F5DE90}"/>
          </ac:spMkLst>
        </pc:spChg>
        <pc:spChg chg="mod">
          <ac:chgData name="Boban Srezovski" userId="d2c5dd452d77a740" providerId="LiveId" clId="{A8980E63-7DA0-4A91-A5EC-80686255EB30}" dt="2022-03-21T23:49:36.185" v="1568" actId="242"/>
          <ac:spMkLst>
            <pc:docMk/>
            <pc:sldMk cId="1384360492" sldId="409"/>
            <ac:spMk id="3" creationId="{552E5C53-782F-4C3A-9CF6-2C21BA863637}"/>
          </ac:spMkLst>
        </pc:spChg>
        <pc:spChg chg="del">
          <ac:chgData name="Boban Srezovski" userId="d2c5dd452d77a740" providerId="LiveId" clId="{A8980E63-7DA0-4A91-A5EC-80686255EB30}" dt="2022-03-21T23:48:57.106" v="1528" actId="478"/>
          <ac:spMkLst>
            <pc:docMk/>
            <pc:sldMk cId="1384360492" sldId="409"/>
            <ac:spMk id="7" creationId="{54E2EB64-AA41-4420-94B7-3B214A6274F0}"/>
          </ac:spMkLst>
        </pc:spChg>
        <pc:picChg chg="del mod">
          <ac:chgData name="Boban Srezovski" userId="d2c5dd452d77a740" providerId="LiveId" clId="{A8980E63-7DA0-4A91-A5EC-80686255EB30}" dt="2022-03-21T23:48:55.583" v="1527" actId="478"/>
          <ac:picMkLst>
            <pc:docMk/>
            <pc:sldMk cId="1384360492" sldId="409"/>
            <ac:picMk id="5" creationId="{62DF74FE-73DE-47F4-B3A5-E85419533E32}"/>
          </ac:picMkLst>
        </pc:picChg>
      </pc:sldChg>
      <pc:sldChg chg="modSp mod">
        <pc:chgData name="Boban Srezovski" userId="d2c5dd452d77a740" providerId="LiveId" clId="{A8980E63-7DA0-4A91-A5EC-80686255EB30}" dt="2022-03-22T00:32:24.350" v="2291" actId="242"/>
        <pc:sldMkLst>
          <pc:docMk/>
          <pc:sldMk cId="2248868909" sldId="410"/>
        </pc:sldMkLst>
        <pc:spChg chg="mod">
          <ac:chgData name="Boban Srezovski" userId="d2c5dd452d77a740" providerId="LiveId" clId="{A8980E63-7DA0-4A91-A5EC-80686255EB30}" dt="2022-03-22T00:30:55.530" v="2277"/>
          <ac:spMkLst>
            <pc:docMk/>
            <pc:sldMk cId="2248868909" sldId="410"/>
            <ac:spMk id="2" creationId="{C9F86248-3367-41D1-8CBE-99F625F5DE90}"/>
          </ac:spMkLst>
        </pc:spChg>
        <pc:spChg chg="mod">
          <ac:chgData name="Boban Srezovski" userId="d2c5dd452d77a740" providerId="LiveId" clId="{A8980E63-7DA0-4A91-A5EC-80686255EB30}" dt="2022-03-22T00:32:24.350" v="2291" actId="242"/>
          <ac:spMkLst>
            <pc:docMk/>
            <pc:sldMk cId="2248868909" sldId="410"/>
            <ac:spMk id="3" creationId="{552E5C53-782F-4C3A-9CF6-2C21BA863637}"/>
          </ac:spMkLst>
        </pc:spChg>
      </pc:sldChg>
      <pc:sldChg chg="addSp delSp modSp mod">
        <pc:chgData name="Boban Srezovski" userId="d2c5dd452d77a740" providerId="LiveId" clId="{A8980E63-7DA0-4A91-A5EC-80686255EB30}" dt="2022-03-22T01:14:04.208" v="2492" actId="14100"/>
        <pc:sldMkLst>
          <pc:docMk/>
          <pc:sldMk cId="1440591897" sldId="412"/>
        </pc:sldMkLst>
        <pc:spChg chg="mod">
          <ac:chgData name="Boban Srezovski" userId="d2c5dd452d77a740" providerId="LiveId" clId="{A8980E63-7DA0-4A91-A5EC-80686255EB30}" dt="2022-03-22T01:12:28.006" v="2437"/>
          <ac:spMkLst>
            <pc:docMk/>
            <pc:sldMk cId="1440591897" sldId="412"/>
            <ac:spMk id="2" creationId="{9919E29B-1C8F-4C74-ABFE-0ABC24C3EDC2}"/>
          </ac:spMkLst>
        </pc:spChg>
        <pc:spChg chg="mod">
          <ac:chgData name="Boban Srezovski" userId="d2c5dd452d77a740" providerId="LiveId" clId="{A8980E63-7DA0-4A91-A5EC-80686255EB30}" dt="2022-03-22T01:14:04.208" v="2492" actId="14100"/>
          <ac:spMkLst>
            <pc:docMk/>
            <pc:sldMk cId="1440591897" sldId="412"/>
            <ac:spMk id="3" creationId="{D12D863C-4280-4130-AB66-83408E1CAD2C}"/>
          </ac:spMkLst>
        </pc:spChg>
        <pc:picChg chg="add del mod">
          <ac:chgData name="Boban Srezovski" userId="d2c5dd452d77a740" providerId="LiveId" clId="{A8980E63-7DA0-4A91-A5EC-80686255EB30}" dt="2022-03-22T01:13:54.145" v="2488" actId="478"/>
          <ac:picMkLst>
            <pc:docMk/>
            <pc:sldMk cId="1440591897" sldId="412"/>
            <ac:picMk id="5" creationId="{3CF78CDF-8415-4BEC-A168-8DE86C026EC0}"/>
          </ac:picMkLst>
        </pc:picChg>
      </pc:sldChg>
      <pc:sldChg chg="del">
        <pc:chgData name="Boban Srezovski" userId="d2c5dd452d77a740" providerId="LiveId" clId="{A8980E63-7DA0-4A91-A5EC-80686255EB30}" dt="2022-03-22T01:17:41.821" v="2545" actId="47"/>
        <pc:sldMkLst>
          <pc:docMk/>
          <pc:sldMk cId="2817901728" sldId="413"/>
        </pc:sldMkLst>
      </pc:sldChg>
      <pc:sldChg chg="delSp modSp mod">
        <pc:chgData name="Boban Srezovski" userId="d2c5dd452d77a740" providerId="LiveId" clId="{A8980E63-7DA0-4A91-A5EC-80686255EB30}" dt="2022-03-22T01:18:28.937" v="2564" actId="14100"/>
        <pc:sldMkLst>
          <pc:docMk/>
          <pc:sldMk cId="1045791783" sldId="415"/>
        </pc:sldMkLst>
        <pc:spChg chg="mod">
          <ac:chgData name="Boban Srezovski" userId="d2c5dd452d77a740" providerId="LiveId" clId="{A8980E63-7DA0-4A91-A5EC-80686255EB30}" dt="2022-03-22T01:17:50.950" v="2549"/>
          <ac:spMkLst>
            <pc:docMk/>
            <pc:sldMk cId="1045791783" sldId="415"/>
            <ac:spMk id="2" creationId="{FB694F89-0A19-407F-B872-95A582762C20}"/>
          </ac:spMkLst>
        </pc:spChg>
        <pc:spChg chg="mod">
          <ac:chgData name="Boban Srezovski" userId="d2c5dd452d77a740" providerId="LiveId" clId="{A8980E63-7DA0-4A91-A5EC-80686255EB30}" dt="2022-03-22T01:18:28.937" v="2564" actId="14100"/>
          <ac:spMkLst>
            <pc:docMk/>
            <pc:sldMk cId="1045791783" sldId="415"/>
            <ac:spMk id="3" creationId="{C2F0F815-22CC-4D71-AA71-74332432CFD7}"/>
          </ac:spMkLst>
        </pc:spChg>
        <pc:picChg chg="del">
          <ac:chgData name="Boban Srezovski" userId="d2c5dd452d77a740" providerId="LiveId" clId="{A8980E63-7DA0-4A91-A5EC-80686255EB30}" dt="2022-03-22T01:17:56.131" v="2551" actId="478"/>
          <ac:picMkLst>
            <pc:docMk/>
            <pc:sldMk cId="1045791783" sldId="415"/>
            <ac:picMk id="5" creationId="{24470D29-E9B7-431B-8251-85150ED6FEBF}"/>
          </ac:picMkLst>
        </pc:picChg>
      </pc:sldChg>
      <pc:sldChg chg="delSp modSp mod">
        <pc:chgData name="Boban Srezovski" userId="d2c5dd452d77a740" providerId="LiveId" clId="{A8980E63-7DA0-4A91-A5EC-80686255EB30}" dt="2022-03-22T01:19:39.042" v="2608" actId="242"/>
        <pc:sldMkLst>
          <pc:docMk/>
          <pc:sldMk cId="2247424491" sldId="416"/>
        </pc:sldMkLst>
        <pc:spChg chg="mod">
          <ac:chgData name="Boban Srezovski" userId="d2c5dd452d77a740" providerId="LiveId" clId="{A8980E63-7DA0-4A91-A5EC-80686255EB30}" dt="2022-03-22T01:18:40.981" v="2573"/>
          <ac:spMkLst>
            <pc:docMk/>
            <pc:sldMk cId="2247424491" sldId="416"/>
            <ac:spMk id="2" creationId="{FB694F89-0A19-407F-B872-95A582762C20}"/>
          </ac:spMkLst>
        </pc:spChg>
        <pc:spChg chg="mod">
          <ac:chgData name="Boban Srezovski" userId="d2c5dd452d77a740" providerId="LiveId" clId="{A8980E63-7DA0-4A91-A5EC-80686255EB30}" dt="2022-03-22T01:19:39.042" v="2608" actId="242"/>
          <ac:spMkLst>
            <pc:docMk/>
            <pc:sldMk cId="2247424491" sldId="416"/>
            <ac:spMk id="3" creationId="{C2F0F815-22CC-4D71-AA71-74332432CFD7}"/>
          </ac:spMkLst>
        </pc:spChg>
        <pc:spChg chg="del">
          <ac:chgData name="Boban Srezovski" userId="d2c5dd452d77a740" providerId="LiveId" clId="{A8980E63-7DA0-4A91-A5EC-80686255EB30}" dt="2022-03-22T01:18:32.668" v="2566" actId="478"/>
          <ac:spMkLst>
            <pc:docMk/>
            <pc:sldMk cId="2247424491" sldId="416"/>
            <ac:spMk id="8" creationId="{EC6A6799-5D04-4AE9-BDE3-AD4F152F4D44}"/>
          </ac:spMkLst>
        </pc:spChg>
        <pc:picChg chg="del">
          <ac:chgData name="Boban Srezovski" userId="d2c5dd452d77a740" providerId="LiveId" clId="{A8980E63-7DA0-4A91-A5EC-80686255EB30}" dt="2022-03-22T01:18:31.730" v="2565" actId="478"/>
          <ac:picMkLst>
            <pc:docMk/>
            <pc:sldMk cId="2247424491" sldId="416"/>
            <ac:picMk id="6" creationId="{DD6F7960-C440-4EEB-B9DC-5AEC48FF5EC7}"/>
          </ac:picMkLst>
        </pc:picChg>
      </pc:sldChg>
      <pc:sldChg chg="addSp delSp modSp mod">
        <pc:chgData name="Boban Srezovski" userId="d2c5dd452d77a740" providerId="LiveId" clId="{A8980E63-7DA0-4A91-A5EC-80686255EB30}" dt="2022-03-22T01:23:18.258" v="2651"/>
        <pc:sldMkLst>
          <pc:docMk/>
          <pc:sldMk cId="1651756962" sldId="424"/>
        </pc:sldMkLst>
        <pc:spChg chg="mod">
          <ac:chgData name="Boban Srezovski" userId="d2c5dd452d77a740" providerId="LiveId" clId="{A8980E63-7DA0-4A91-A5EC-80686255EB30}" dt="2022-03-22T01:23:18.258" v="2651"/>
          <ac:spMkLst>
            <pc:docMk/>
            <pc:sldMk cId="1651756962" sldId="424"/>
            <ac:spMk id="2" creationId="{77FDE43E-1B52-472E-94C7-B4802721EEDF}"/>
          </ac:spMkLst>
        </pc:spChg>
        <pc:spChg chg="mod">
          <ac:chgData name="Boban Srezovski" userId="d2c5dd452d77a740" providerId="LiveId" clId="{A8980E63-7DA0-4A91-A5EC-80686255EB30}" dt="2022-03-22T01:22:49.684" v="2650" actId="27636"/>
          <ac:spMkLst>
            <pc:docMk/>
            <pc:sldMk cId="1651756962" sldId="424"/>
            <ac:spMk id="3" creationId="{96F7E3D5-7EDB-43E2-884B-A6B36FBD71DA}"/>
          </ac:spMkLst>
        </pc:spChg>
        <pc:picChg chg="add mod">
          <ac:chgData name="Boban Srezovski" userId="d2c5dd452d77a740" providerId="LiveId" clId="{A8980E63-7DA0-4A91-A5EC-80686255EB30}" dt="2022-03-22T01:22:46.600" v="2648" actId="1076"/>
          <ac:picMkLst>
            <pc:docMk/>
            <pc:sldMk cId="1651756962" sldId="424"/>
            <ac:picMk id="5" creationId="{3F6AA6AB-E22E-4726-9675-53BFEE7D577F}"/>
          </ac:picMkLst>
        </pc:picChg>
        <pc:picChg chg="del">
          <ac:chgData name="Boban Srezovski" userId="d2c5dd452d77a740" providerId="LiveId" clId="{A8980E63-7DA0-4A91-A5EC-80686255EB30}" dt="2022-03-22T01:20:58.464" v="2625" actId="478"/>
          <ac:picMkLst>
            <pc:docMk/>
            <pc:sldMk cId="1651756962" sldId="424"/>
            <ac:picMk id="6" creationId="{262AB164-7799-4387-A723-5F830F14D380}"/>
          </ac:picMkLst>
        </pc:picChg>
      </pc:sldChg>
      <pc:sldChg chg="addSp modSp mod">
        <pc:chgData name="Boban Srezovski" userId="d2c5dd452d77a740" providerId="LiveId" clId="{A8980E63-7DA0-4A91-A5EC-80686255EB30}" dt="2022-03-22T01:26:39.161" v="2737" actId="20577"/>
        <pc:sldMkLst>
          <pc:docMk/>
          <pc:sldMk cId="1000529401" sldId="428"/>
        </pc:sldMkLst>
        <pc:spChg chg="mod">
          <ac:chgData name="Boban Srezovski" userId="d2c5dd452d77a740" providerId="LiveId" clId="{A8980E63-7DA0-4A91-A5EC-80686255EB30}" dt="2022-03-22T01:24:59.918" v="2684"/>
          <ac:spMkLst>
            <pc:docMk/>
            <pc:sldMk cId="1000529401" sldId="428"/>
            <ac:spMk id="2" creationId="{A9BE1B5B-12BE-42A9-83CF-DED06B560576}"/>
          </ac:spMkLst>
        </pc:spChg>
        <pc:spChg chg="mod">
          <ac:chgData name="Boban Srezovski" userId="d2c5dd452d77a740" providerId="LiveId" clId="{A8980E63-7DA0-4A91-A5EC-80686255EB30}" dt="2022-03-22T01:26:39.161" v="2737" actId="20577"/>
          <ac:spMkLst>
            <pc:docMk/>
            <pc:sldMk cId="1000529401" sldId="428"/>
            <ac:spMk id="3" creationId="{43DC0B65-7E38-4B15-97C7-8B0B630C8DBD}"/>
          </ac:spMkLst>
        </pc:spChg>
        <pc:picChg chg="add mod">
          <ac:chgData name="Boban Srezovski" userId="d2c5dd452d77a740" providerId="LiveId" clId="{A8980E63-7DA0-4A91-A5EC-80686255EB30}" dt="2022-03-22T01:26:27.447" v="2735" actId="1076"/>
          <ac:picMkLst>
            <pc:docMk/>
            <pc:sldMk cId="1000529401" sldId="428"/>
            <ac:picMk id="5" creationId="{79C8CC1D-9741-4459-8B88-E092A3582FD3}"/>
          </ac:picMkLst>
        </pc:picChg>
      </pc:sldChg>
      <pc:sldChg chg="addSp delSp modSp mod">
        <pc:chgData name="Boban Srezovski" userId="d2c5dd452d77a740" providerId="LiveId" clId="{A8980E63-7DA0-4A91-A5EC-80686255EB30}" dt="2022-03-22T01:33:22.535" v="2872" actId="1076"/>
        <pc:sldMkLst>
          <pc:docMk/>
          <pc:sldMk cId="2303601437" sldId="433"/>
        </pc:sldMkLst>
        <pc:spChg chg="mod">
          <ac:chgData name="Boban Srezovski" userId="d2c5dd452d77a740" providerId="LiveId" clId="{A8980E63-7DA0-4A91-A5EC-80686255EB30}" dt="2022-03-22T01:31:18.830" v="2812"/>
          <ac:spMkLst>
            <pc:docMk/>
            <pc:sldMk cId="2303601437" sldId="433"/>
            <ac:spMk id="2" creationId="{0EA78ED8-8612-4764-BE35-F00851278351}"/>
          </ac:spMkLst>
        </pc:spChg>
        <pc:spChg chg="mod">
          <ac:chgData name="Boban Srezovski" userId="d2c5dd452d77a740" providerId="LiveId" clId="{A8980E63-7DA0-4A91-A5EC-80686255EB30}" dt="2022-03-22T01:33:05.819" v="2868" actId="27636"/>
          <ac:spMkLst>
            <pc:docMk/>
            <pc:sldMk cId="2303601437" sldId="433"/>
            <ac:spMk id="3" creationId="{DD3ABBE7-9D21-4775-9CA0-5730E3461D89}"/>
          </ac:spMkLst>
        </pc:spChg>
        <pc:spChg chg="del">
          <ac:chgData name="Boban Srezovski" userId="d2c5dd452d77a740" providerId="LiveId" clId="{A8980E63-7DA0-4A91-A5EC-80686255EB30}" dt="2022-03-22T01:31:57.904" v="2846" actId="478"/>
          <ac:spMkLst>
            <pc:docMk/>
            <pc:sldMk cId="2303601437" sldId="433"/>
            <ac:spMk id="9" creationId="{A8216A08-00C3-49B5-96EB-718B27438272}"/>
          </ac:spMkLst>
        </pc:spChg>
        <pc:picChg chg="add mod">
          <ac:chgData name="Boban Srezovski" userId="d2c5dd452d77a740" providerId="LiveId" clId="{A8980E63-7DA0-4A91-A5EC-80686255EB30}" dt="2022-03-22T01:32:52.271" v="2862" actId="14100"/>
          <ac:picMkLst>
            <pc:docMk/>
            <pc:sldMk cId="2303601437" sldId="433"/>
            <ac:picMk id="5" creationId="{763F6607-4362-489E-A5E8-376550B1678C}"/>
          </ac:picMkLst>
        </pc:picChg>
        <pc:picChg chg="del">
          <ac:chgData name="Boban Srezovski" userId="d2c5dd452d77a740" providerId="LiveId" clId="{A8980E63-7DA0-4A91-A5EC-80686255EB30}" dt="2022-03-22T01:31:19.708" v="2813" actId="478"/>
          <ac:picMkLst>
            <pc:docMk/>
            <pc:sldMk cId="2303601437" sldId="433"/>
            <ac:picMk id="6" creationId="{6B516568-FA2C-4726-BD09-A218275D87E2}"/>
          </ac:picMkLst>
        </pc:picChg>
        <pc:picChg chg="add mod">
          <ac:chgData name="Boban Srezovski" userId="d2c5dd452d77a740" providerId="LiveId" clId="{A8980E63-7DA0-4A91-A5EC-80686255EB30}" dt="2022-03-22T01:33:22.535" v="2872" actId="1076"/>
          <ac:picMkLst>
            <pc:docMk/>
            <pc:sldMk cId="2303601437" sldId="433"/>
            <ac:picMk id="8" creationId="{BCDC2524-7E49-4072-9A42-3BC1AEB6F3D5}"/>
          </ac:picMkLst>
        </pc:picChg>
      </pc:sldChg>
      <pc:sldChg chg="delSp modSp mod">
        <pc:chgData name="Boban Srezovski" userId="d2c5dd452d77a740" providerId="LiveId" clId="{A8980E63-7DA0-4A91-A5EC-80686255EB30}" dt="2022-03-22T01:39:30.548" v="3099" actId="20577"/>
        <pc:sldMkLst>
          <pc:docMk/>
          <pc:sldMk cId="3956223254" sldId="434"/>
        </pc:sldMkLst>
        <pc:spChg chg="mod">
          <ac:chgData name="Boban Srezovski" userId="d2c5dd452d77a740" providerId="LiveId" clId="{A8980E63-7DA0-4A91-A5EC-80686255EB30}" dt="2022-03-22T01:38:25.725" v="3049"/>
          <ac:spMkLst>
            <pc:docMk/>
            <pc:sldMk cId="3956223254" sldId="434"/>
            <ac:spMk id="2" creationId="{0EA78ED8-8612-4764-BE35-F00851278351}"/>
          </ac:spMkLst>
        </pc:spChg>
        <pc:spChg chg="mod">
          <ac:chgData name="Boban Srezovski" userId="d2c5dd452d77a740" providerId="LiveId" clId="{A8980E63-7DA0-4A91-A5EC-80686255EB30}" dt="2022-03-22T01:39:30.548" v="3099" actId="20577"/>
          <ac:spMkLst>
            <pc:docMk/>
            <pc:sldMk cId="3956223254" sldId="434"/>
            <ac:spMk id="3" creationId="{DD3ABBE7-9D21-4775-9CA0-5730E3461D89}"/>
          </ac:spMkLst>
        </pc:spChg>
        <pc:picChg chg="del">
          <ac:chgData name="Boban Srezovski" userId="d2c5dd452d77a740" providerId="LiveId" clId="{A8980E63-7DA0-4A91-A5EC-80686255EB30}" dt="2022-03-22T01:38:33.254" v="3050" actId="478"/>
          <ac:picMkLst>
            <pc:docMk/>
            <pc:sldMk cId="3956223254" sldId="434"/>
            <ac:picMk id="5" creationId="{E6C6322E-E482-4D21-96CF-0820EE740CB7}"/>
          </ac:picMkLst>
        </pc:picChg>
      </pc:sldChg>
      <pc:sldChg chg="addSp modSp mod">
        <pc:chgData name="Boban Srezovski" userId="d2c5dd452d77a740" providerId="LiveId" clId="{A8980E63-7DA0-4A91-A5EC-80686255EB30}" dt="2022-03-22T03:26:30.800" v="5129" actId="403"/>
        <pc:sldMkLst>
          <pc:docMk/>
          <pc:sldMk cId="31396738" sldId="435"/>
        </pc:sldMkLst>
        <pc:spChg chg="mod">
          <ac:chgData name="Boban Srezovski" userId="d2c5dd452d77a740" providerId="LiveId" clId="{A8980E63-7DA0-4A91-A5EC-80686255EB30}" dt="2022-03-22T03:26:30.800" v="5129" actId="403"/>
          <ac:spMkLst>
            <pc:docMk/>
            <pc:sldMk cId="31396738" sldId="435"/>
            <ac:spMk id="3" creationId="{C54D1EC5-AB79-4E7C-A1F0-91B329B0B026}"/>
          </ac:spMkLst>
        </pc:spChg>
        <pc:spChg chg="add mod">
          <ac:chgData name="Boban Srezovski" userId="d2c5dd452d77a740" providerId="LiveId" clId="{A8980E63-7DA0-4A91-A5EC-80686255EB30}" dt="2022-03-22T03:24:52.398" v="5099" actId="14100"/>
          <ac:spMkLst>
            <pc:docMk/>
            <pc:sldMk cId="31396738" sldId="435"/>
            <ac:spMk id="5" creationId="{7A831272-0D9E-413E-BEE7-F4722C41BEE0}"/>
          </ac:spMkLst>
        </pc:spChg>
      </pc:sldChg>
      <pc:sldChg chg="delSp modSp del mod">
        <pc:chgData name="Boban Srezovski" userId="d2c5dd452d77a740" providerId="LiveId" clId="{A8980E63-7DA0-4A91-A5EC-80686255EB30}" dt="2022-03-21T22:12:11.162" v="183" actId="47"/>
        <pc:sldMkLst>
          <pc:docMk/>
          <pc:sldMk cId="3067615491" sldId="436"/>
        </pc:sldMkLst>
        <pc:spChg chg="mod">
          <ac:chgData name="Boban Srezovski" userId="d2c5dd452d77a740" providerId="LiveId" clId="{A8980E63-7DA0-4A91-A5EC-80686255EB30}" dt="2022-03-21T22:11:36.365" v="158"/>
          <ac:spMkLst>
            <pc:docMk/>
            <pc:sldMk cId="3067615491" sldId="436"/>
            <ac:spMk id="2" creationId="{7C6D2843-BF9F-4FE7-9A2E-C8A64C8FFA90}"/>
          </ac:spMkLst>
        </pc:spChg>
        <pc:spChg chg="mod">
          <ac:chgData name="Boban Srezovski" userId="d2c5dd452d77a740" providerId="LiveId" clId="{A8980E63-7DA0-4A91-A5EC-80686255EB30}" dt="2022-03-21T22:12:08.064" v="182" actId="6549"/>
          <ac:spMkLst>
            <pc:docMk/>
            <pc:sldMk cId="3067615491" sldId="436"/>
            <ac:spMk id="3" creationId="{7191CFFF-53FD-4C64-9590-01216DEF2680}"/>
          </ac:spMkLst>
        </pc:spChg>
        <pc:spChg chg="del">
          <ac:chgData name="Boban Srezovski" userId="d2c5dd452d77a740" providerId="LiveId" clId="{A8980E63-7DA0-4A91-A5EC-80686255EB30}" dt="2022-03-21T22:11:39.632" v="161" actId="478"/>
          <ac:spMkLst>
            <pc:docMk/>
            <pc:sldMk cId="3067615491" sldId="436"/>
            <ac:spMk id="10" creationId="{14DA1845-FBFC-4268-9392-CD8C4484D3EF}"/>
          </ac:spMkLst>
        </pc:spChg>
        <pc:picChg chg="del">
          <ac:chgData name="Boban Srezovski" userId="d2c5dd452d77a740" providerId="LiveId" clId="{A8980E63-7DA0-4A91-A5EC-80686255EB30}" dt="2022-03-21T22:11:38.296" v="159" actId="478"/>
          <ac:picMkLst>
            <pc:docMk/>
            <pc:sldMk cId="3067615491" sldId="436"/>
            <ac:picMk id="5" creationId="{C27E82CE-4D5C-4E96-8AC0-87905BB11177}"/>
          </ac:picMkLst>
        </pc:picChg>
        <pc:picChg chg="del">
          <ac:chgData name="Boban Srezovski" userId="d2c5dd452d77a740" providerId="LiveId" clId="{A8980E63-7DA0-4A91-A5EC-80686255EB30}" dt="2022-03-21T22:11:38.750" v="160" actId="478"/>
          <ac:picMkLst>
            <pc:docMk/>
            <pc:sldMk cId="3067615491" sldId="436"/>
            <ac:picMk id="11" creationId="{F73ABCCB-2983-4823-B650-008CFB8F5555}"/>
          </ac:picMkLst>
        </pc:picChg>
      </pc:sldChg>
      <pc:sldChg chg="del">
        <pc:chgData name="Boban Srezovski" userId="d2c5dd452d77a740" providerId="LiveId" clId="{A8980E63-7DA0-4A91-A5EC-80686255EB30}" dt="2022-03-21T23:30:23.132" v="1113" actId="47"/>
        <pc:sldMkLst>
          <pc:docMk/>
          <pc:sldMk cId="1417905435" sldId="440"/>
        </pc:sldMkLst>
      </pc:sldChg>
      <pc:sldChg chg="del">
        <pc:chgData name="Boban Srezovski" userId="d2c5dd452d77a740" providerId="LiveId" clId="{A8980E63-7DA0-4A91-A5EC-80686255EB30}" dt="2022-03-21T23:33:00.887" v="1164" actId="47"/>
        <pc:sldMkLst>
          <pc:docMk/>
          <pc:sldMk cId="2497035069" sldId="449"/>
        </pc:sldMkLst>
      </pc:sldChg>
      <pc:sldChg chg="addSp delSp modSp mod">
        <pc:chgData name="Boban Srezovski" userId="d2c5dd452d77a740" providerId="LiveId" clId="{A8980E63-7DA0-4A91-A5EC-80686255EB30}" dt="2022-03-21T23:38:27.088" v="1287" actId="6549"/>
        <pc:sldMkLst>
          <pc:docMk/>
          <pc:sldMk cId="73288427" sldId="450"/>
        </pc:sldMkLst>
        <pc:spChg chg="mod">
          <ac:chgData name="Boban Srezovski" userId="d2c5dd452d77a740" providerId="LiveId" clId="{A8980E63-7DA0-4A91-A5EC-80686255EB30}" dt="2022-03-21T23:34:55.941" v="1220"/>
          <ac:spMkLst>
            <pc:docMk/>
            <pc:sldMk cId="73288427" sldId="450"/>
            <ac:spMk id="2" creationId="{5CEA75BC-051B-4517-B0C2-52748A9025EB}"/>
          </ac:spMkLst>
        </pc:spChg>
        <pc:spChg chg="mod">
          <ac:chgData name="Boban Srezovski" userId="d2c5dd452d77a740" providerId="LiveId" clId="{A8980E63-7DA0-4A91-A5EC-80686255EB30}" dt="2022-03-21T23:38:27.088" v="1287" actId="6549"/>
          <ac:spMkLst>
            <pc:docMk/>
            <pc:sldMk cId="73288427" sldId="450"/>
            <ac:spMk id="3" creationId="{3A746977-C0C9-422D-A870-3763633BD0A4}"/>
          </ac:spMkLst>
        </pc:spChg>
        <pc:picChg chg="del">
          <ac:chgData name="Boban Srezovski" userId="d2c5dd452d77a740" providerId="LiveId" clId="{A8980E63-7DA0-4A91-A5EC-80686255EB30}" dt="2022-03-21T23:35:04.708" v="1222" actId="478"/>
          <ac:picMkLst>
            <pc:docMk/>
            <pc:sldMk cId="73288427" sldId="450"/>
            <ac:picMk id="5" creationId="{CF65E297-3B23-4BF9-9184-8B204F403EEE}"/>
          </ac:picMkLst>
        </pc:picChg>
        <pc:picChg chg="add mod">
          <ac:chgData name="Boban Srezovski" userId="d2c5dd452d77a740" providerId="LiveId" clId="{A8980E63-7DA0-4A91-A5EC-80686255EB30}" dt="2022-03-21T23:37:04.640" v="1272" actId="1076"/>
          <ac:picMkLst>
            <pc:docMk/>
            <pc:sldMk cId="73288427" sldId="450"/>
            <ac:picMk id="6" creationId="{099A2E36-5125-4FC7-AFE6-B2BA25629182}"/>
          </ac:picMkLst>
        </pc:picChg>
      </pc:sldChg>
      <pc:sldChg chg="del">
        <pc:chgData name="Boban Srezovski" userId="d2c5dd452d77a740" providerId="LiveId" clId="{A8980E63-7DA0-4A91-A5EC-80686255EB30}" dt="2022-03-21T23:37:53.062" v="1274" actId="47"/>
        <pc:sldMkLst>
          <pc:docMk/>
          <pc:sldMk cId="474867847" sldId="451"/>
        </pc:sldMkLst>
      </pc:sldChg>
      <pc:sldChg chg="del">
        <pc:chgData name="Boban Srezovski" userId="d2c5dd452d77a740" providerId="LiveId" clId="{A8980E63-7DA0-4A91-A5EC-80686255EB30}" dt="2022-03-22T01:17:38.279" v="2543" actId="47"/>
        <pc:sldMkLst>
          <pc:docMk/>
          <pc:sldMk cId="434208703" sldId="454"/>
        </pc:sldMkLst>
      </pc:sldChg>
      <pc:sldChg chg="addSp delSp modSp mod">
        <pc:chgData name="Boban Srezovski" userId="d2c5dd452d77a740" providerId="LiveId" clId="{A8980E63-7DA0-4A91-A5EC-80686255EB30}" dt="2022-03-22T01:41:02.351" v="3129" actId="1076"/>
        <pc:sldMkLst>
          <pc:docMk/>
          <pc:sldMk cId="2334614360" sldId="460"/>
        </pc:sldMkLst>
        <pc:spChg chg="mod">
          <ac:chgData name="Boban Srezovski" userId="d2c5dd452d77a740" providerId="LiveId" clId="{A8980E63-7DA0-4A91-A5EC-80686255EB30}" dt="2022-03-22T01:40:12.604" v="3104"/>
          <ac:spMkLst>
            <pc:docMk/>
            <pc:sldMk cId="2334614360" sldId="460"/>
            <ac:spMk id="2" creationId="{0EA78ED8-8612-4764-BE35-F00851278351}"/>
          </ac:spMkLst>
        </pc:spChg>
        <pc:spChg chg="mod">
          <ac:chgData name="Boban Srezovski" userId="d2c5dd452d77a740" providerId="LiveId" clId="{A8980E63-7DA0-4A91-A5EC-80686255EB30}" dt="2022-03-22T01:40:51.305" v="3127" actId="6549"/>
          <ac:spMkLst>
            <pc:docMk/>
            <pc:sldMk cId="2334614360" sldId="460"/>
            <ac:spMk id="3" creationId="{DD3ABBE7-9D21-4775-9CA0-5730E3461D89}"/>
          </ac:spMkLst>
        </pc:spChg>
        <pc:picChg chg="add mod">
          <ac:chgData name="Boban Srezovski" userId="d2c5dd452d77a740" providerId="LiveId" clId="{A8980E63-7DA0-4A91-A5EC-80686255EB30}" dt="2022-03-22T01:41:02.351" v="3129" actId="1076"/>
          <ac:picMkLst>
            <pc:docMk/>
            <pc:sldMk cId="2334614360" sldId="460"/>
            <ac:picMk id="5" creationId="{7D825F8D-01A2-4501-8C16-39531DC7B947}"/>
          </ac:picMkLst>
        </pc:picChg>
        <pc:picChg chg="del mod">
          <ac:chgData name="Boban Srezovski" userId="d2c5dd452d77a740" providerId="LiveId" clId="{A8980E63-7DA0-4A91-A5EC-80686255EB30}" dt="2022-03-22T01:40:17.066" v="3106" actId="478"/>
          <ac:picMkLst>
            <pc:docMk/>
            <pc:sldMk cId="2334614360" sldId="460"/>
            <ac:picMk id="6" creationId="{1B923F47-2DA4-4CCB-962A-E09F6192D4BC}"/>
          </ac:picMkLst>
        </pc:picChg>
      </pc:sldChg>
      <pc:sldChg chg="delSp modSp mod">
        <pc:chgData name="Boban Srezovski" userId="d2c5dd452d77a740" providerId="LiveId" clId="{A8980E63-7DA0-4A91-A5EC-80686255EB30}" dt="2022-03-22T02:10:26.760" v="3240" actId="242"/>
        <pc:sldMkLst>
          <pc:docMk/>
          <pc:sldMk cId="1047280448" sldId="461"/>
        </pc:sldMkLst>
        <pc:spChg chg="mod">
          <ac:chgData name="Boban Srezovski" userId="d2c5dd452d77a740" providerId="LiveId" clId="{A8980E63-7DA0-4A91-A5EC-80686255EB30}" dt="2022-03-22T02:09:41.225" v="3209"/>
          <ac:spMkLst>
            <pc:docMk/>
            <pc:sldMk cId="1047280448" sldId="461"/>
            <ac:spMk id="2" creationId="{0EA78ED8-8612-4764-BE35-F00851278351}"/>
          </ac:spMkLst>
        </pc:spChg>
        <pc:spChg chg="mod">
          <ac:chgData name="Boban Srezovski" userId="d2c5dd452d77a740" providerId="LiveId" clId="{A8980E63-7DA0-4A91-A5EC-80686255EB30}" dt="2022-03-22T02:10:26.760" v="3240" actId="242"/>
          <ac:spMkLst>
            <pc:docMk/>
            <pc:sldMk cId="1047280448" sldId="461"/>
            <ac:spMk id="3" creationId="{DD3ABBE7-9D21-4775-9CA0-5730E3461D89}"/>
          </ac:spMkLst>
        </pc:spChg>
        <pc:picChg chg="del">
          <ac:chgData name="Boban Srezovski" userId="d2c5dd452d77a740" providerId="LiveId" clId="{A8980E63-7DA0-4A91-A5EC-80686255EB30}" dt="2022-03-22T02:09:49.941" v="3213" actId="478"/>
          <ac:picMkLst>
            <pc:docMk/>
            <pc:sldMk cId="1047280448" sldId="461"/>
            <ac:picMk id="6" creationId="{1FA8F720-39D1-4ABB-B85A-9E9744567953}"/>
          </ac:picMkLst>
        </pc:picChg>
        <pc:picChg chg="del">
          <ac:chgData name="Boban Srezovski" userId="d2c5dd452d77a740" providerId="LiveId" clId="{A8980E63-7DA0-4A91-A5EC-80686255EB30}" dt="2022-03-22T02:09:49.678" v="3212" actId="478"/>
          <ac:picMkLst>
            <pc:docMk/>
            <pc:sldMk cId="1047280448" sldId="461"/>
            <ac:picMk id="8" creationId="{98905BE2-8649-4B93-A320-1311D627FA08}"/>
          </ac:picMkLst>
        </pc:picChg>
      </pc:sldChg>
      <pc:sldChg chg="addSp delSp modSp mod">
        <pc:chgData name="Boban Srezovski" userId="d2c5dd452d77a740" providerId="LiveId" clId="{A8980E63-7DA0-4A91-A5EC-80686255EB30}" dt="2022-03-22T02:11:13.277" v="3262" actId="1076"/>
        <pc:sldMkLst>
          <pc:docMk/>
          <pc:sldMk cId="1651172099" sldId="462"/>
        </pc:sldMkLst>
        <pc:spChg chg="mod">
          <ac:chgData name="Boban Srezovski" userId="d2c5dd452d77a740" providerId="LiveId" clId="{A8980E63-7DA0-4A91-A5EC-80686255EB30}" dt="2022-03-22T02:10:48.193" v="3245"/>
          <ac:spMkLst>
            <pc:docMk/>
            <pc:sldMk cId="1651172099" sldId="462"/>
            <ac:spMk id="2" creationId="{0EA78ED8-8612-4764-BE35-F00851278351}"/>
          </ac:spMkLst>
        </pc:spChg>
        <pc:spChg chg="mod">
          <ac:chgData name="Boban Srezovski" userId="d2c5dd452d77a740" providerId="LiveId" clId="{A8980E63-7DA0-4A91-A5EC-80686255EB30}" dt="2022-03-22T02:11:06.285" v="3260" actId="6549"/>
          <ac:spMkLst>
            <pc:docMk/>
            <pc:sldMk cId="1651172099" sldId="462"/>
            <ac:spMk id="3" creationId="{DD3ABBE7-9D21-4775-9CA0-5730E3461D89}"/>
          </ac:spMkLst>
        </pc:spChg>
        <pc:picChg chg="del">
          <ac:chgData name="Boban Srezovski" userId="d2c5dd452d77a740" providerId="LiveId" clId="{A8980E63-7DA0-4A91-A5EC-80686255EB30}" dt="2022-03-22T02:10:57.334" v="3247" actId="478"/>
          <ac:picMkLst>
            <pc:docMk/>
            <pc:sldMk cId="1651172099" sldId="462"/>
            <ac:picMk id="5" creationId="{7F439E11-5306-4749-8D09-69917F8BD28B}"/>
          </ac:picMkLst>
        </pc:picChg>
        <pc:picChg chg="add mod">
          <ac:chgData name="Boban Srezovski" userId="d2c5dd452d77a740" providerId="LiveId" clId="{A8980E63-7DA0-4A91-A5EC-80686255EB30}" dt="2022-03-22T02:11:13.277" v="3262" actId="1076"/>
          <ac:picMkLst>
            <pc:docMk/>
            <pc:sldMk cId="1651172099" sldId="462"/>
            <ac:picMk id="6" creationId="{C13F1D4D-AB5E-4691-A529-555A83270182}"/>
          </ac:picMkLst>
        </pc:picChg>
      </pc:sldChg>
      <pc:sldChg chg="addSp delSp modSp mod">
        <pc:chgData name="Boban Srezovski" userId="d2c5dd452d77a740" providerId="LiveId" clId="{A8980E63-7DA0-4A91-A5EC-80686255EB30}" dt="2022-03-22T02:13:25.668" v="3297" actId="1076"/>
        <pc:sldMkLst>
          <pc:docMk/>
          <pc:sldMk cId="3249936103" sldId="463"/>
        </pc:sldMkLst>
        <pc:spChg chg="mod">
          <ac:chgData name="Boban Srezovski" userId="d2c5dd452d77a740" providerId="LiveId" clId="{A8980E63-7DA0-4A91-A5EC-80686255EB30}" dt="2022-03-22T02:12:09.097" v="3267"/>
          <ac:spMkLst>
            <pc:docMk/>
            <pc:sldMk cId="3249936103" sldId="463"/>
            <ac:spMk id="2" creationId="{0EA78ED8-8612-4764-BE35-F00851278351}"/>
          </ac:spMkLst>
        </pc:spChg>
        <pc:spChg chg="mod">
          <ac:chgData name="Boban Srezovski" userId="d2c5dd452d77a740" providerId="LiveId" clId="{A8980E63-7DA0-4A91-A5EC-80686255EB30}" dt="2022-03-22T02:13:24.147" v="3296" actId="20577"/>
          <ac:spMkLst>
            <pc:docMk/>
            <pc:sldMk cId="3249936103" sldId="463"/>
            <ac:spMk id="3" creationId="{DD3ABBE7-9D21-4775-9CA0-5730E3461D89}"/>
          </ac:spMkLst>
        </pc:spChg>
        <pc:picChg chg="add mod">
          <ac:chgData name="Boban Srezovski" userId="d2c5dd452d77a740" providerId="LiveId" clId="{A8980E63-7DA0-4A91-A5EC-80686255EB30}" dt="2022-03-22T02:13:25.668" v="3297" actId="1076"/>
          <ac:picMkLst>
            <pc:docMk/>
            <pc:sldMk cId="3249936103" sldId="463"/>
            <ac:picMk id="5" creationId="{F68E4D33-7E06-45EA-8A4A-1B924BD185AA}"/>
          </ac:picMkLst>
        </pc:picChg>
        <pc:picChg chg="del">
          <ac:chgData name="Boban Srezovski" userId="d2c5dd452d77a740" providerId="LiveId" clId="{A8980E63-7DA0-4A91-A5EC-80686255EB30}" dt="2022-03-22T02:12:16.221" v="3269" actId="478"/>
          <ac:picMkLst>
            <pc:docMk/>
            <pc:sldMk cId="3249936103" sldId="463"/>
            <ac:picMk id="6" creationId="{0A4A1FFB-E5AE-426C-919D-8AC3E1A332E5}"/>
          </ac:picMkLst>
        </pc:picChg>
      </pc:sldChg>
      <pc:sldChg chg="addSp delSp modSp mod ord">
        <pc:chgData name="Boban Srezovski" userId="d2c5dd452d77a740" providerId="LiveId" clId="{A8980E63-7DA0-4A91-A5EC-80686255EB30}" dt="2022-03-22T02:14:40.061" v="3334" actId="1076"/>
        <pc:sldMkLst>
          <pc:docMk/>
          <pc:sldMk cId="1751608367" sldId="464"/>
        </pc:sldMkLst>
        <pc:spChg chg="mod">
          <ac:chgData name="Boban Srezovski" userId="d2c5dd452d77a740" providerId="LiveId" clId="{A8980E63-7DA0-4A91-A5EC-80686255EB30}" dt="2022-03-22T02:14:05.641" v="3308"/>
          <ac:spMkLst>
            <pc:docMk/>
            <pc:sldMk cId="1751608367" sldId="464"/>
            <ac:spMk id="2" creationId="{0EA78ED8-8612-4764-BE35-F00851278351}"/>
          </ac:spMkLst>
        </pc:spChg>
        <pc:spChg chg="mod">
          <ac:chgData name="Boban Srezovski" userId="d2c5dd452d77a740" providerId="LiveId" clId="{A8980E63-7DA0-4A91-A5EC-80686255EB30}" dt="2022-03-22T02:14:26.446" v="3332" actId="12"/>
          <ac:spMkLst>
            <pc:docMk/>
            <pc:sldMk cId="1751608367" sldId="464"/>
            <ac:spMk id="3" creationId="{DD3ABBE7-9D21-4775-9CA0-5730E3461D89}"/>
          </ac:spMkLst>
        </pc:spChg>
        <pc:picChg chg="add mod">
          <ac:chgData name="Boban Srezovski" userId="d2c5dd452d77a740" providerId="LiveId" clId="{A8980E63-7DA0-4A91-A5EC-80686255EB30}" dt="2022-03-22T02:14:40.061" v="3334" actId="1076"/>
          <ac:picMkLst>
            <pc:docMk/>
            <pc:sldMk cId="1751608367" sldId="464"/>
            <ac:picMk id="5" creationId="{6264815C-BBD5-465D-81FF-12949C4CE29A}"/>
          </ac:picMkLst>
        </pc:picChg>
        <pc:picChg chg="del">
          <ac:chgData name="Boban Srezovski" userId="d2c5dd452d77a740" providerId="LiveId" clId="{A8980E63-7DA0-4A91-A5EC-80686255EB30}" dt="2022-03-22T02:14:11.679" v="3310" actId="478"/>
          <ac:picMkLst>
            <pc:docMk/>
            <pc:sldMk cId="1751608367" sldId="464"/>
            <ac:picMk id="6" creationId="{796356E3-CD65-4E99-9406-98E1ACE2918B}"/>
          </ac:picMkLst>
        </pc:picChg>
      </pc:sldChg>
      <pc:sldChg chg="addSp delSp modSp mod ord">
        <pc:chgData name="Boban Srezovski" userId="d2c5dd452d77a740" providerId="LiveId" clId="{A8980E63-7DA0-4A91-A5EC-80686255EB30}" dt="2022-03-22T02:17:41.937" v="3415" actId="27636"/>
        <pc:sldMkLst>
          <pc:docMk/>
          <pc:sldMk cId="3008496771" sldId="465"/>
        </pc:sldMkLst>
        <pc:spChg chg="mod">
          <ac:chgData name="Boban Srezovski" userId="d2c5dd452d77a740" providerId="LiveId" clId="{A8980E63-7DA0-4A91-A5EC-80686255EB30}" dt="2022-03-22T02:15:04.722" v="3339"/>
          <ac:spMkLst>
            <pc:docMk/>
            <pc:sldMk cId="3008496771" sldId="465"/>
            <ac:spMk id="2" creationId="{0EA78ED8-8612-4764-BE35-F00851278351}"/>
          </ac:spMkLst>
        </pc:spChg>
        <pc:spChg chg="mod">
          <ac:chgData name="Boban Srezovski" userId="d2c5dd452d77a740" providerId="LiveId" clId="{A8980E63-7DA0-4A91-A5EC-80686255EB30}" dt="2022-03-22T02:17:41.937" v="3415" actId="27636"/>
          <ac:spMkLst>
            <pc:docMk/>
            <pc:sldMk cId="3008496771" sldId="465"/>
            <ac:spMk id="3" creationId="{DD3ABBE7-9D21-4775-9CA0-5730E3461D89}"/>
          </ac:spMkLst>
        </pc:spChg>
        <pc:picChg chg="del">
          <ac:chgData name="Boban Srezovski" userId="d2c5dd452d77a740" providerId="LiveId" clId="{A8980E63-7DA0-4A91-A5EC-80686255EB30}" dt="2022-03-22T02:15:10.217" v="3341" actId="478"/>
          <ac:picMkLst>
            <pc:docMk/>
            <pc:sldMk cId="3008496771" sldId="465"/>
            <ac:picMk id="5" creationId="{D563F4F8-B885-4A02-AD20-B466016236E8}"/>
          </ac:picMkLst>
        </pc:picChg>
        <pc:picChg chg="add del mod">
          <ac:chgData name="Boban Srezovski" userId="d2c5dd452d77a740" providerId="LiveId" clId="{A8980E63-7DA0-4A91-A5EC-80686255EB30}" dt="2022-03-22T02:16:55.472" v="3381" actId="478"/>
          <ac:picMkLst>
            <pc:docMk/>
            <pc:sldMk cId="3008496771" sldId="465"/>
            <ac:picMk id="6" creationId="{9D1E6E5E-0105-448D-9C5C-8E4AE31FB17C}"/>
          </ac:picMkLst>
        </pc:picChg>
        <pc:picChg chg="add del mod">
          <ac:chgData name="Boban Srezovski" userId="d2c5dd452d77a740" providerId="LiveId" clId="{A8980E63-7DA0-4A91-A5EC-80686255EB30}" dt="2022-03-22T02:16:55.472" v="3381" actId="478"/>
          <ac:picMkLst>
            <pc:docMk/>
            <pc:sldMk cId="3008496771" sldId="465"/>
            <ac:picMk id="8" creationId="{2F3AABCA-07B9-4B4D-B1D3-74CFE59DD818}"/>
          </ac:picMkLst>
        </pc:picChg>
        <pc:picChg chg="add del mod">
          <ac:chgData name="Boban Srezovski" userId="d2c5dd452d77a740" providerId="LiveId" clId="{A8980E63-7DA0-4A91-A5EC-80686255EB30}" dt="2022-03-22T02:16:55.472" v="3381" actId="478"/>
          <ac:picMkLst>
            <pc:docMk/>
            <pc:sldMk cId="3008496771" sldId="465"/>
            <ac:picMk id="10" creationId="{9B7FCE1C-01B6-43AD-B848-82F6C3C75594}"/>
          </ac:picMkLst>
        </pc:picChg>
        <pc:picChg chg="add mod">
          <ac:chgData name="Boban Srezovski" userId="d2c5dd452d77a740" providerId="LiveId" clId="{A8980E63-7DA0-4A91-A5EC-80686255EB30}" dt="2022-03-22T02:16:59.467" v="3383" actId="1076"/>
          <ac:picMkLst>
            <pc:docMk/>
            <pc:sldMk cId="3008496771" sldId="465"/>
            <ac:picMk id="12" creationId="{221A457E-B388-4137-9913-59BB8F2CBE25}"/>
          </ac:picMkLst>
        </pc:picChg>
      </pc:sldChg>
      <pc:sldChg chg="addSp modSp mod">
        <pc:chgData name="Boban Srezovski" userId="d2c5dd452d77a740" providerId="LiveId" clId="{A8980E63-7DA0-4A91-A5EC-80686255EB30}" dt="2022-03-22T02:25:39.965" v="3632" actId="403"/>
        <pc:sldMkLst>
          <pc:docMk/>
          <pc:sldMk cId="2718224307" sldId="466"/>
        </pc:sldMkLst>
        <pc:spChg chg="mod">
          <ac:chgData name="Boban Srezovski" userId="d2c5dd452d77a740" providerId="LiveId" clId="{A8980E63-7DA0-4A91-A5EC-80686255EB30}" dt="2022-03-22T02:24:32.665" v="3593"/>
          <ac:spMkLst>
            <pc:docMk/>
            <pc:sldMk cId="2718224307" sldId="466"/>
            <ac:spMk id="2" creationId="{0EA78ED8-8612-4764-BE35-F00851278351}"/>
          </ac:spMkLst>
        </pc:spChg>
        <pc:spChg chg="mod">
          <ac:chgData name="Boban Srezovski" userId="d2c5dd452d77a740" providerId="LiveId" clId="{A8980E63-7DA0-4A91-A5EC-80686255EB30}" dt="2022-03-22T02:25:39.965" v="3632" actId="403"/>
          <ac:spMkLst>
            <pc:docMk/>
            <pc:sldMk cId="2718224307" sldId="466"/>
            <ac:spMk id="3" creationId="{DD3ABBE7-9D21-4775-9CA0-5730E3461D89}"/>
          </ac:spMkLst>
        </pc:spChg>
        <pc:picChg chg="add mod">
          <ac:chgData name="Boban Srezovski" userId="d2c5dd452d77a740" providerId="LiveId" clId="{A8980E63-7DA0-4A91-A5EC-80686255EB30}" dt="2022-03-22T02:25:31.242" v="3630" actId="1076"/>
          <ac:picMkLst>
            <pc:docMk/>
            <pc:sldMk cId="2718224307" sldId="466"/>
            <ac:picMk id="5" creationId="{1E7D45B1-D7F4-4AC2-9E93-5D60DBF91070}"/>
          </ac:picMkLst>
        </pc:picChg>
      </pc:sldChg>
      <pc:sldChg chg="addSp delSp modSp mod">
        <pc:chgData name="Boban Srezovski" userId="d2c5dd452d77a740" providerId="LiveId" clId="{A8980E63-7DA0-4A91-A5EC-80686255EB30}" dt="2022-03-22T02:28:30.490" v="3730" actId="1076"/>
        <pc:sldMkLst>
          <pc:docMk/>
          <pc:sldMk cId="1135679340" sldId="467"/>
        </pc:sldMkLst>
        <pc:spChg chg="mod">
          <ac:chgData name="Boban Srezovski" userId="d2c5dd452d77a740" providerId="LiveId" clId="{A8980E63-7DA0-4A91-A5EC-80686255EB30}" dt="2022-03-22T02:27:27.505" v="3680"/>
          <ac:spMkLst>
            <pc:docMk/>
            <pc:sldMk cId="1135679340" sldId="467"/>
            <ac:spMk id="2" creationId="{0EA78ED8-8612-4764-BE35-F00851278351}"/>
          </ac:spMkLst>
        </pc:spChg>
        <pc:spChg chg="mod">
          <ac:chgData name="Boban Srezovski" userId="d2c5dd452d77a740" providerId="LiveId" clId="{A8980E63-7DA0-4A91-A5EC-80686255EB30}" dt="2022-03-22T02:28:27.047" v="3728" actId="242"/>
          <ac:spMkLst>
            <pc:docMk/>
            <pc:sldMk cId="1135679340" sldId="467"/>
            <ac:spMk id="3" creationId="{DD3ABBE7-9D21-4775-9CA0-5730E3461D89}"/>
          </ac:spMkLst>
        </pc:spChg>
        <pc:spChg chg="del">
          <ac:chgData name="Boban Srezovski" userId="d2c5dd452d77a740" providerId="LiveId" clId="{A8980E63-7DA0-4A91-A5EC-80686255EB30}" dt="2022-03-22T02:27:29.351" v="3682" actId="478"/>
          <ac:spMkLst>
            <pc:docMk/>
            <pc:sldMk cId="1135679340" sldId="467"/>
            <ac:spMk id="8" creationId="{144AADF7-6C10-4D35-9464-5CD5E9D65C8B}"/>
          </ac:spMkLst>
        </pc:spChg>
        <pc:picChg chg="del">
          <ac:chgData name="Boban Srezovski" userId="d2c5dd452d77a740" providerId="LiveId" clId="{A8980E63-7DA0-4A91-A5EC-80686255EB30}" dt="2022-03-22T02:27:28.220" v="3681" actId="478"/>
          <ac:picMkLst>
            <pc:docMk/>
            <pc:sldMk cId="1135679340" sldId="467"/>
            <ac:picMk id="5" creationId="{A5291FE5-5418-40D5-AFF9-05912C61942F}"/>
          </ac:picMkLst>
        </pc:picChg>
        <pc:picChg chg="add mod">
          <ac:chgData name="Boban Srezovski" userId="d2c5dd452d77a740" providerId="LiveId" clId="{A8980E63-7DA0-4A91-A5EC-80686255EB30}" dt="2022-03-22T02:28:30.490" v="3730" actId="1076"/>
          <ac:picMkLst>
            <pc:docMk/>
            <pc:sldMk cId="1135679340" sldId="467"/>
            <ac:picMk id="6" creationId="{E835C609-C6A3-4497-B58F-2F090080252A}"/>
          </ac:picMkLst>
        </pc:picChg>
      </pc:sldChg>
      <pc:sldChg chg="addSp delSp modSp mod">
        <pc:chgData name="Boban Srezovski" userId="d2c5dd452d77a740" providerId="LiveId" clId="{A8980E63-7DA0-4A91-A5EC-80686255EB30}" dt="2022-03-22T02:34:36.666" v="3918" actId="1076"/>
        <pc:sldMkLst>
          <pc:docMk/>
          <pc:sldMk cId="3432138450" sldId="468"/>
        </pc:sldMkLst>
        <pc:spChg chg="mod">
          <ac:chgData name="Boban Srezovski" userId="d2c5dd452d77a740" providerId="LiveId" clId="{A8980E63-7DA0-4A91-A5EC-80686255EB30}" dt="2022-03-22T02:32:18.520" v="3833"/>
          <ac:spMkLst>
            <pc:docMk/>
            <pc:sldMk cId="3432138450" sldId="468"/>
            <ac:spMk id="2" creationId="{0EA78ED8-8612-4764-BE35-F00851278351}"/>
          </ac:spMkLst>
        </pc:spChg>
        <pc:spChg chg="mod">
          <ac:chgData name="Boban Srezovski" userId="d2c5dd452d77a740" providerId="LiveId" clId="{A8980E63-7DA0-4A91-A5EC-80686255EB30}" dt="2022-03-22T02:34:33.291" v="3917" actId="27636"/>
          <ac:spMkLst>
            <pc:docMk/>
            <pc:sldMk cId="3432138450" sldId="468"/>
            <ac:spMk id="3" creationId="{DD3ABBE7-9D21-4775-9CA0-5730E3461D89}"/>
          </ac:spMkLst>
        </pc:spChg>
        <pc:picChg chg="add mod">
          <ac:chgData name="Boban Srezovski" userId="d2c5dd452d77a740" providerId="LiveId" clId="{A8980E63-7DA0-4A91-A5EC-80686255EB30}" dt="2022-03-22T02:34:36.666" v="3918" actId="1076"/>
          <ac:picMkLst>
            <pc:docMk/>
            <pc:sldMk cId="3432138450" sldId="468"/>
            <ac:picMk id="5" creationId="{753E53A4-71A0-4053-A250-148D9BF8230C}"/>
          </ac:picMkLst>
        </pc:picChg>
        <pc:picChg chg="del mod">
          <ac:chgData name="Boban Srezovski" userId="d2c5dd452d77a740" providerId="LiveId" clId="{A8980E63-7DA0-4A91-A5EC-80686255EB30}" dt="2022-03-22T02:32:19.115" v="3835" actId="478"/>
          <ac:picMkLst>
            <pc:docMk/>
            <pc:sldMk cId="3432138450" sldId="468"/>
            <ac:picMk id="6" creationId="{C7FC4E2F-5307-4787-9222-634A95892D33}"/>
          </ac:picMkLst>
        </pc:picChg>
      </pc:sldChg>
      <pc:sldChg chg="addSp delSp modSp mod">
        <pc:chgData name="Boban Srezovski" userId="d2c5dd452d77a740" providerId="LiveId" clId="{A8980E63-7DA0-4A91-A5EC-80686255EB30}" dt="2022-03-22T02:39:10.149" v="4030" actId="1076"/>
        <pc:sldMkLst>
          <pc:docMk/>
          <pc:sldMk cId="843962366" sldId="469"/>
        </pc:sldMkLst>
        <pc:spChg chg="mod">
          <ac:chgData name="Boban Srezovski" userId="d2c5dd452d77a740" providerId="LiveId" clId="{A8980E63-7DA0-4A91-A5EC-80686255EB30}" dt="2022-03-22T02:38:51.359" v="4021"/>
          <ac:spMkLst>
            <pc:docMk/>
            <pc:sldMk cId="843962366" sldId="469"/>
            <ac:spMk id="2" creationId="{0EA78ED8-8612-4764-BE35-F00851278351}"/>
          </ac:spMkLst>
        </pc:spChg>
        <pc:spChg chg="mod">
          <ac:chgData name="Boban Srezovski" userId="d2c5dd452d77a740" providerId="LiveId" clId="{A8980E63-7DA0-4A91-A5EC-80686255EB30}" dt="2022-03-22T02:39:08.458" v="4029" actId="20577"/>
          <ac:spMkLst>
            <pc:docMk/>
            <pc:sldMk cId="843962366" sldId="469"/>
            <ac:spMk id="3" creationId="{DD3ABBE7-9D21-4775-9CA0-5730E3461D89}"/>
          </ac:spMkLst>
        </pc:spChg>
        <pc:picChg chg="add mod">
          <ac:chgData name="Boban Srezovski" userId="d2c5dd452d77a740" providerId="LiveId" clId="{A8980E63-7DA0-4A91-A5EC-80686255EB30}" dt="2022-03-22T02:39:10.149" v="4030" actId="1076"/>
          <ac:picMkLst>
            <pc:docMk/>
            <pc:sldMk cId="843962366" sldId="469"/>
            <ac:picMk id="5" creationId="{33463EBE-99D5-450D-A46E-0E499D1FFC65}"/>
          </ac:picMkLst>
        </pc:picChg>
        <pc:picChg chg="del mod">
          <ac:chgData name="Boban Srezovski" userId="d2c5dd452d77a740" providerId="LiveId" clId="{A8980E63-7DA0-4A91-A5EC-80686255EB30}" dt="2022-03-22T02:38:53.673" v="4024" actId="478"/>
          <ac:picMkLst>
            <pc:docMk/>
            <pc:sldMk cId="843962366" sldId="469"/>
            <ac:picMk id="12" creationId="{182E1845-BC1B-467F-8AD2-4C0B91FA8115}"/>
          </ac:picMkLst>
        </pc:picChg>
        <pc:picChg chg="del">
          <ac:chgData name="Boban Srezovski" userId="d2c5dd452d77a740" providerId="LiveId" clId="{A8980E63-7DA0-4A91-A5EC-80686255EB30}" dt="2022-03-22T02:38:52.675" v="4022" actId="478"/>
          <ac:picMkLst>
            <pc:docMk/>
            <pc:sldMk cId="843962366" sldId="469"/>
            <ac:picMk id="14" creationId="{A3023A8C-E83D-4356-B7C1-75952C7F9B3D}"/>
          </ac:picMkLst>
        </pc:picChg>
      </pc:sldChg>
      <pc:sldChg chg="addSp delSp modSp mod">
        <pc:chgData name="Boban Srezovski" userId="d2c5dd452d77a740" providerId="LiveId" clId="{A8980E63-7DA0-4A91-A5EC-80686255EB30}" dt="2022-03-22T02:41:37.134" v="4103"/>
        <pc:sldMkLst>
          <pc:docMk/>
          <pc:sldMk cId="4040812639" sldId="470"/>
        </pc:sldMkLst>
        <pc:spChg chg="mod">
          <ac:chgData name="Boban Srezovski" userId="d2c5dd452d77a740" providerId="LiveId" clId="{A8980E63-7DA0-4A91-A5EC-80686255EB30}" dt="2022-03-22T02:41:37.134" v="4103"/>
          <ac:spMkLst>
            <pc:docMk/>
            <pc:sldMk cId="4040812639" sldId="470"/>
            <ac:spMk id="2" creationId="{0EA78ED8-8612-4764-BE35-F00851278351}"/>
          </ac:spMkLst>
        </pc:spChg>
        <pc:spChg chg="mod">
          <ac:chgData name="Boban Srezovski" userId="d2c5dd452d77a740" providerId="LiveId" clId="{A8980E63-7DA0-4A91-A5EC-80686255EB30}" dt="2022-03-22T02:40:04.835" v="4057" actId="242"/>
          <ac:spMkLst>
            <pc:docMk/>
            <pc:sldMk cId="4040812639" sldId="470"/>
            <ac:spMk id="3" creationId="{DD3ABBE7-9D21-4775-9CA0-5730E3461D89}"/>
          </ac:spMkLst>
        </pc:spChg>
        <pc:picChg chg="add mod">
          <ac:chgData name="Boban Srezovski" userId="d2c5dd452d77a740" providerId="LiveId" clId="{A8980E63-7DA0-4A91-A5EC-80686255EB30}" dt="2022-03-22T02:39:59.201" v="4055" actId="14100"/>
          <ac:picMkLst>
            <pc:docMk/>
            <pc:sldMk cId="4040812639" sldId="470"/>
            <ac:picMk id="5" creationId="{85073DB0-3F7B-419D-9584-BAC05AB589D9}"/>
          </ac:picMkLst>
        </pc:picChg>
        <pc:picChg chg="del">
          <ac:chgData name="Boban Srezovski" userId="d2c5dd452d77a740" providerId="LiveId" clId="{A8980E63-7DA0-4A91-A5EC-80686255EB30}" dt="2022-03-22T02:39:16.750" v="4031" actId="478"/>
          <ac:picMkLst>
            <pc:docMk/>
            <pc:sldMk cId="4040812639" sldId="470"/>
            <ac:picMk id="6" creationId="{54E0DD00-371F-47DB-A897-7DA2D87BB809}"/>
          </ac:picMkLst>
        </pc:picChg>
      </pc:sldChg>
      <pc:sldChg chg="delSp modSp mod">
        <pc:chgData name="Boban Srezovski" userId="d2c5dd452d77a740" providerId="LiveId" clId="{A8980E63-7DA0-4A91-A5EC-80686255EB30}" dt="2022-03-22T02:41:39.182" v="4104"/>
        <pc:sldMkLst>
          <pc:docMk/>
          <pc:sldMk cId="553259554" sldId="471"/>
        </pc:sldMkLst>
        <pc:spChg chg="mod">
          <ac:chgData name="Boban Srezovski" userId="d2c5dd452d77a740" providerId="LiveId" clId="{A8980E63-7DA0-4A91-A5EC-80686255EB30}" dt="2022-03-22T02:41:39.182" v="4104"/>
          <ac:spMkLst>
            <pc:docMk/>
            <pc:sldMk cId="553259554" sldId="471"/>
            <ac:spMk id="2" creationId="{0EA78ED8-8612-4764-BE35-F00851278351}"/>
          </ac:spMkLst>
        </pc:spChg>
        <pc:spChg chg="mod">
          <ac:chgData name="Boban Srezovski" userId="d2c5dd452d77a740" providerId="LiveId" clId="{A8980E63-7DA0-4A91-A5EC-80686255EB30}" dt="2022-03-22T02:41:21.882" v="4102" actId="27636"/>
          <ac:spMkLst>
            <pc:docMk/>
            <pc:sldMk cId="553259554" sldId="471"/>
            <ac:spMk id="3" creationId="{DD3ABBE7-9D21-4775-9CA0-5730E3461D89}"/>
          </ac:spMkLst>
        </pc:spChg>
        <pc:spChg chg="del">
          <ac:chgData name="Boban Srezovski" userId="d2c5dd452d77a740" providerId="LiveId" clId="{A8980E63-7DA0-4A91-A5EC-80686255EB30}" dt="2022-03-22T02:40:39.315" v="4060" actId="478"/>
          <ac:spMkLst>
            <pc:docMk/>
            <pc:sldMk cId="553259554" sldId="471"/>
            <ac:spMk id="8" creationId="{FB7B7226-A33D-4905-B986-BF504A4267E2}"/>
          </ac:spMkLst>
        </pc:spChg>
        <pc:picChg chg="del">
          <ac:chgData name="Boban Srezovski" userId="d2c5dd452d77a740" providerId="LiveId" clId="{A8980E63-7DA0-4A91-A5EC-80686255EB30}" dt="2022-03-22T02:40:37.686" v="4059" actId="478"/>
          <ac:picMkLst>
            <pc:docMk/>
            <pc:sldMk cId="553259554" sldId="471"/>
            <ac:picMk id="5" creationId="{E6A9893E-3142-4999-9CD2-7C716DAD9446}"/>
          </ac:picMkLst>
        </pc:picChg>
      </pc:sldChg>
      <pc:sldChg chg="addSp delSp modSp mod">
        <pc:chgData name="Boban Srezovski" userId="d2c5dd452d77a740" providerId="LiveId" clId="{A8980E63-7DA0-4A91-A5EC-80686255EB30}" dt="2022-03-22T02:42:02.738" v="4111" actId="1076"/>
        <pc:sldMkLst>
          <pc:docMk/>
          <pc:sldMk cId="1050270238" sldId="472"/>
        </pc:sldMkLst>
        <pc:spChg chg="mod">
          <ac:chgData name="Boban Srezovski" userId="d2c5dd452d77a740" providerId="LiveId" clId="{A8980E63-7DA0-4A91-A5EC-80686255EB30}" dt="2022-03-22T02:41:42.774" v="4105"/>
          <ac:spMkLst>
            <pc:docMk/>
            <pc:sldMk cId="1050270238" sldId="472"/>
            <ac:spMk id="2" creationId="{0EA78ED8-8612-4764-BE35-F00851278351}"/>
          </ac:spMkLst>
        </pc:spChg>
        <pc:spChg chg="mod">
          <ac:chgData name="Boban Srezovski" userId="d2c5dd452d77a740" providerId="LiveId" clId="{A8980E63-7DA0-4A91-A5EC-80686255EB30}" dt="2022-03-22T02:41:54.235" v="4109" actId="242"/>
          <ac:spMkLst>
            <pc:docMk/>
            <pc:sldMk cId="1050270238" sldId="472"/>
            <ac:spMk id="3" creationId="{DD3ABBE7-9D21-4775-9CA0-5730E3461D89}"/>
          </ac:spMkLst>
        </pc:spChg>
        <pc:picChg chg="add mod">
          <ac:chgData name="Boban Srezovski" userId="d2c5dd452d77a740" providerId="LiveId" clId="{A8980E63-7DA0-4A91-A5EC-80686255EB30}" dt="2022-03-22T02:42:02.738" v="4111" actId="1076"/>
          <ac:picMkLst>
            <pc:docMk/>
            <pc:sldMk cId="1050270238" sldId="472"/>
            <ac:picMk id="5" creationId="{C16839ED-C63C-403B-8B9D-33FA9773A5E7}"/>
          </ac:picMkLst>
        </pc:picChg>
        <pc:picChg chg="del">
          <ac:chgData name="Boban Srezovski" userId="d2c5dd452d77a740" providerId="LiveId" clId="{A8980E63-7DA0-4A91-A5EC-80686255EB30}" dt="2022-03-22T02:41:48.542" v="4107" actId="478"/>
          <ac:picMkLst>
            <pc:docMk/>
            <pc:sldMk cId="1050270238" sldId="472"/>
            <ac:picMk id="6" creationId="{4D2D8639-CF3B-4BAF-BF64-186FA111A592}"/>
          </ac:picMkLst>
        </pc:picChg>
      </pc:sldChg>
      <pc:sldChg chg="addSp delSp modSp mod">
        <pc:chgData name="Boban Srezovski" userId="d2c5dd452d77a740" providerId="LiveId" clId="{A8980E63-7DA0-4A91-A5EC-80686255EB30}" dt="2022-03-22T02:43:29.393" v="4166" actId="27636"/>
        <pc:sldMkLst>
          <pc:docMk/>
          <pc:sldMk cId="3929936233" sldId="473"/>
        </pc:sldMkLst>
        <pc:spChg chg="mod">
          <ac:chgData name="Boban Srezovski" userId="d2c5dd452d77a740" providerId="LiveId" clId="{A8980E63-7DA0-4A91-A5EC-80686255EB30}" dt="2022-03-22T02:42:14.747" v="4116" actId="6549"/>
          <ac:spMkLst>
            <pc:docMk/>
            <pc:sldMk cId="3929936233" sldId="473"/>
            <ac:spMk id="2" creationId="{0EA78ED8-8612-4764-BE35-F00851278351}"/>
          </ac:spMkLst>
        </pc:spChg>
        <pc:spChg chg="mod">
          <ac:chgData name="Boban Srezovski" userId="d2c5dd452d77a740" providerId="LiveId" clId="{A8980E63-7DA0-4A91-A5EC-80686255EB30}" dt="2022-03-22T02:43:29.393" v="4166" actId="27636"/>
          <ac:spMkLst>
            <pc:docMk/>
            <pc:sldMk cId="3929936233" sldId="473"/>
            <ac:spMk id="3" creationId="{DD3ABBE7-9D21-4775-9CA0-5730E3461D89}"/>
          </ac:spMkLst>
        </pc:spChg>
        <pc:picChg chg="del">
          <ac:chgData name="Boban Srezovski" userId="d2c5dd452d77a740" providerId="LiveId" clId="{A8980E63-7DA0-4A91-A5EC-80686255EB30}" dt="2022-03-22T02:42:24.115" v="4121" actId="478"/>
          <ac:picMkLst>
            <pc:docMk/>
            <pc:sldMk cId="3929936233" sldId="473"/>
            <ac:picMk id="5" creationId="{DD86259A-B884-47D1-9F57-699D016FA2AC}"/>
          </ac:picMkLst>
        </pc:picChg>
        <pc:picChg chg="add mod">
          <ac:chgData name="Boban Srezovski" userId="d2c5dd452d77a740" providerId="LiveId" clId="{A8980E63-7DA0-4A91-A5EC-80686255EB30}" dt="2022-03-22T02:43:19.113" v="4156" actId="1076"/>
          <ac:picMkLst>
            <pc:docMk/>
            <pc:sldMk cId="3929936233" sldId="473"/>
            <ac:picMk id="6" creationId="{F94322BC-41FC-47C9-84BA-361B5C86DED7}"/>
          </ac:picMkLst>
        </pc:picChg>
        <pc:picChg chg="del mod">
          <ac:chgData name="Boban Srezovski" userId="d2c5dd452d77a740" providerId="LiveId" clId="{A8980E63-7DA0-4A91-A5EC-80686255EB30}" dt="2022-03-22T02:42:23.667" v="4120" actId="478"/>
          <ac:picMkLst>
            <pc:docMk/>
            <pc:sldMk cId="3929936233" sldId="473"/>
            <ac:picMk id="11" creationId="{81ABF92D-DCD7-4C4A-B686-E2BEF7EFBCD6}"/>
          </ac:picMkLst>
        </pc:picChg>
        <pc:picChg chg="del">
          <ac:chgData name="Boban Srezovski" userId="d2c5dd452d77a740" providerId="LiveId" clId="{A8980E63-7DA0-4A91-A5EC-80686255EB30}" dt="2022-03-22T02:42:24.549" v="4122" actId="478"/>
          <ac:picMkLst>
            <pc:docMk/>
            <pc:sldMk cId="3929936233" sldId="473"/>
            <ac:picMk id="13" creationId="{D1EE4966-D002-4B86-9479-5766E7D08EE2}"/>
          </ac:picMkLst>
        </pc:picChg>
      </pc:sldChg>
      <pc:sldChg chg="addSp delSp modSp mod">
        <pc:chgData name="Boban Srezovski" userId="d2c5dd452d77a740" providerId="LiveId" clId="{A8980E63-7DA0-4A91-A5EC-80686255EB30}" dt="2022-03-22T02:55:33.580" v="4500" actId="403"/>
        <pc:sldMkLst>
          <pc:docMk/>
          <pc:sldMk cId="2128864206" sldId="474"/>
        </pc:sldMkLst>
        <pc:spChg chg="mod">
          <ac:chgData name="Boban Srezovski" userId="d2c5dd452d77a740" providerId="LiveId" clId="{A8980E63-7DA0-4A91-A5EC-80686255EB30}" dt="2022-03-22T02:53:36.161" v="4445" actId="255"/>
          <ac:spMkLst>
            <pc:docMk/>
            <pc:sldMk cId="2128864206" sldId="474"/>
            <ac:spMk id="2" creationId="{FDC2B1CD-0C0A-4571-8BE5-4BB8B94F84AE}"/>
          </ac:spMkLst>
        </pc:spChg>
        <pc:spChg chg="mod">
          <ac:chgData name="Boban Srezovski" userId="d2c5dd452d77a740" providerId="LiveId" clId="{A8980E63-7DA0-4A91-A5EC-80686255EB30}" dt="2022-03-22T02:55:33.580" v="4500" actId="403"/>
          <ac:spMkLst>
            <pc:docMk/>
            <pc:sldMk cId="2128864206" sldId="474"/>
            <ac:spMk id="3" creationId="{1906DDB9-65F8-4384-A038-E1CF26CD40D9}"/>
          </ac:spMkLst>
        </pc:spChg>
        <pc:spChg chg="del">
          <ac:chgData name="Boban Srezovski" userId="d2c5dd452d77a740" providerId="LiveId" clId="{A8980E63-7DA0-4A91-A5EC-80686255EB30}" dt="2022-03-22T02:53:40.307" v="4447" actId="478"/>
          <ac:spMkLst>
            <pc:docMk/>
            <pc:sldMk cId="2128864206" sldId="474"/>
            <ac:spMk id="9" creationId="{33692CA8-9DE0-47A6-AEF4-E33DE2C5EC70}"/>
          </ac:spMkLst>
        </pc:spChg>
        <pc:picChg chg="add mod">
          <ac:chgData name="Boban Srezovski" userId="d2c5dd452d77a740" providerId="LiveId" clId="{A8980E63-7DA0-4A91-A5EC-80686255EB30}" dt="2022-03-22T02:55:04.217" v="4492" actId="14100"/>
          <ac:picMkLst>
            <pc:docMk/>
            <pc:sldMk cId="2128864206" sldId="474"/>
            <ac:picMk id="5" creationId="{F27E9F36-6A0A-469C-B8A0-C6AD0BBB3A3B}"/>
          </ac:picMkLst>
        </pc:picChg>
        <pc:picChg chg="del">
          <ac:chgData name="Boban Srezovski" userId="d2c5dd452d77a740" providerId="LiveId" clId="{A8980E63-7DA0-4A91-A5EC-80686255EB30}" dt="2022-03-22T02:53:39.298" v="4446" actId="478"/>
          <ac:picMkLst>
            <pc:docMk/>
            <pc:sldMk cId="2128864206" sldId="474"/>
            <ac:picMk id="6" creationId="{306915EB-5DC6-4152-9AF1-E29F3D4FA292}"/>
          </ac:picMkLst>
        </pc:picChg>
        <pc:picChg chg="add mod">
          <ac:chgData name="Boban Srezovski" userId="d2c5dd452d77a740" providerId="LiveId" clId="{A8980E63-7DA0-4A91-A5EC-80686255EB30}" dt="2022-03-22T02:55:20.912" v="4496" actId="14100"/>
          <ac:picMkLst>
            <pc:docMk/>
            <pc:sldMk cId="2128864206" sldId="474"/>
            <ac:picMk id="8" creationId="{8287E579-DB3B-46B9-A01C-7D01462F60D4}"/>
          </ac:picMkLst>
        </pc:picChg>
      </pc:sldChg>
      <pc:sldChg chg="modSp mod">
        <pc:chgData name="Boban Srezovski" userId="d2c5dd452d77a740" providerId="LiveId" clId="{A8980E63-7DA0-4A91-A5EC-80686255EB30}" dt="2022-03-22T03:22:20.223" v="5061" actId="27636"/>
        <pc:sldMkLst>
          <pc:docMk/>
          <pc:sldMk cId="820507832" sldId="480"/>
        </pc:sldMkLst>
        <pc:spChg chg="mod">
          <ac:chgData name="Boban Srezovski" userId="d2c5dd452d77a740" providerId="LiveId" clId="{A8980E63-7DA0-4A91-A5EC-80686255EB30}" dt="2022-03-22T03:20:20.680" v="5018" actId="6549"/>
          <ac:spMkLst>
            <pc:docMk/>
            <pc:sldMk cId="820507832" sldId="480"/>
            <ac:spMk id="2" creationId="{5FB860F8-AB3A-4BDD-AAFF-E8F21C9B7219}"/>
          </ac:spMkLst>
        </pc:spChg>
        <pc:spChg chg="mod">
          <ac:chgData name="Boban Srezovski" userId="d2c5dd452d77a740" providerId="LiveId" clId="{A8980E63-7DA0-4A91-A5EC-80686255EB30}" dt="2022-03-22T03:22:20.223" v="5061" actId="27636"/>
          <ac:spMkLst>
            <pc:docMk/>
            <pc:sldMk cId="820507832" sldId="480"/>
            <ac:spMk id="3" creationId="{E5680B9E-E983-4AE6-A3C8-DE62DDD03CB5}"/>
          </ac:spMkLst>
        </pc:spChg>
      </pc:sldChg>
      <pc:sldChg chg="delSp modSp mod">
        <pc:chgData name="Boban Srezovski" userId="d2c5dd452d77a740" providerId="LiveId" clId="{A8980E63-7DA0-4A91-A5EC-80686255EB30}" dt="2022-03-21T22:23:47.782" v="441" actId="14100"/>
        <pc:sldMkLst>
          <pc:docMk/>
          <pc:sldMk cId="3857400375" sldId="499"/>
        </pc:sldMkLst>
        <pc:spChg chg="mod">
          <ac:chgData name="Boban Srezovski" userId="d2c5dd452d77a740" providerId="LiveId" clId="{A8980E63-7DA0-4A91-A5EC-80686255EB30}" dt="2022-03-21T22:14:17.280" v="235"/>
          <ac:spMkLst>
            <pc:docMk/>
            <pc:sldMk cId="3857400375" sldId="499"/>
            <ac:spMk id="2" creationId="{7C6D2843-BF9F-4FE7-9A2E-C8A64C8FFA90}"/>
          </ac:spMkLst>
        </pc:spChg>
        <pc:spChg chg="mod">
          <ac:chgData name="Boban Srezovski" userId="d2c5dd452d77a740" providerId="LiveId" clId="{A8980E63-7DA0-4A91-A5EC-80686255EB30}" dt="2022-03-21T22:23:47.782" v="441" actId="14100"/>
          <ac:spMkLst>
            <pc:docMk/>
            <pc:sldMk cId="3857400375" sldId="499"/>
            <ac:spMk id="3" creationId="{7191CFFF-53FD-4C64-9590-01216DEF2680}"/>
          </ac:spMkLst>
        </pc:spChg>
        <pc:spChg chg="del mod">
          <ac:chgData name="Boban Srezovski" userId="d2c5dd452d77a740" providerId="LiveId" clId="{A8980E63-7DA0-4A91-A5EC-80686255EB30}" dt="2022-03-21T22:14:19.431" v="238" actId="478"/>
          <ac:spMkLst>
            <pc:docMk/>
            <pc:sldMk cId="3857400375" sldId="499"/>
            <ac:spMk id="12" creationId="{4EB03821-163A-4D14-9438-58BF5C0FFDC0}"/>
          </ac:spMkLst>
        </pc:spChg>
        <pc:picChg chg="del">
          <ac:chgData name="Boban Srezovski" userId="d2c5dd452d77a740" providerId="LiveId" clId="{A8980E63-7DA0-4A91-A5EC-80686255EB30}" dt="2022-03-21T22:14:20.134" v="239" actId="478"/>
          <ac:picMkLst>
            <pc:docMk/>
            <pc:sldMk cId="3857400375" sldId="499"/>
            <ac:picMk id="14" creationId="{CCED7939-5E33-4D84-861C-F43CEA251044}"/>
          </ac:picMkLst>
        </pc:picChg>
        <pc:picChg chg="del">
          <ac:chgData name="Boban Srezovski" userId="d2c5dd452d77a740" providerId="LiveId" clId="{A8980E63-7DA0-4A91-A5EC-80686255EB30}" dt="2022-03-21T22:14:18.369" v="236" actId="478"/>
          <ac:picMkLst>
            <pc:docMk/>
            <pc:sldMk cId="3857400375" sldId="499"/>
            <ac:picMk id="16" creationId="{CB2B495B-F177-489E-8C6B-70306AA92029}"/>
          </ac:picMkLst>
        </pc:picChg>
      </pc:sldChg>
      <pc:sldChg chg="delSp modSp mod">
        <pc:chgData name="Boban Srezovski" userId="d2c5dd452d77a740" providerId="LiveId" clId="{A8980E63-7DA0-4A91-A5EC-80686255EB30}" dt="2022-03-21T22:24:45.447" v="457" actId="6549"/>
        <pc:sldMkLst>
          <pc:docMk/>
          <pc:sldMk cId="3728514635" sldId="501"/>
        </pc:sldMkLst>
        <pc:spChg chg="mod">
          <ac:chgData name="Boban Srezovski" userId="d2c5dd452d77a740" providerId="LiveId" clId="{A8980E63-7DA0-4A91-A5EC-80686255EB30}" dt="2022-03-21T22:12:22.818" v="187"/>
          <ac:spMkLst>
            <pc:docMk/>
            <pc:sldMk cId="3728514635" sldId="501"/>
            <ac:spMk id="2" creationId="{7C6D2843-BF9F-4FE7-9A2E-C8A64C8FFA90}"/>
          </ac:spMkLst>
        </pc:spChg>
        <pc:spChg chg="mod">
          <ac:chgData name="Boban Srezovski" userId="d2c5dd452d77a740" providerId="LiveId" clId="{A8980E63-7DA0-4A91-A5EC-80686255EB30}" dt="2022-03-21T22:24:45.447" v="457" actId="6549"/>
          <ac:spMkLst>
            <pc:docMk/>
            <pc:sldMk cId="3728514635" sldId="501"/>
            <ac:spMk id="3" creationId="{7191CFFF-53FD-4C64-9590-01216DEF2680}"/>
          </ac:spMkLst>
        </pc:spChg>
        <pc:spChg chg="del">
          <ac:chgData name="Boban Srezovski" userId="d2c5dd452d77a740" providerId="LiveId" clId="{A8980E63-7DA0-4A91-A5EC-80686255EB30}" dt="2022-03-21T22:12:35.478" v="189" actId="478"/>
          <ac:spMkLst>
            <pc:docMk/>
            <pc:sldMk cId="3728514635" sldId="501"/>
            <ac:spMk id="12" creationId="{4EB03821-163A-4D14-9438-58BF5C0FFDC0}"/>
          </ac:spMkLst>
        </pc:spChg>
        <pc:picChg chg="del mod">
          <ac:chgData name="Boban Srezovski" userId="d2c5dd452d77a740" providerId="LiveId" clId="{A8980E63-7DA0-4A91-A5EC-80686255EB30}" dt="2022-03-21T22:12:36.140" v="192" actId="478"/>
          <ac:picMkLst>
            <pc:docMk/>
            <pc:sldMk cId="3728514635" sldId="501"/>
            <ac:picMk id="6" creationId="{C4A81CCB-AA5C-451D-805D-E33BC74F5360}"/>
          </ac:picMkLst>
        </pc:picChg>
        <pc:picChg chg="del">
          <ac:chgData name="Boban Srezovski" userId="d2c5dd452d77a740" providerId="LiveId" clId="{A8980E63-7DA0-4A91-A5EC-80686255EB30}" dt="2022-03-21T22:12:35.742" v="190" actId="478"/>
          <ac:picMkLst>
            <pc:docMk/>
            <pc:sldMk cId="3728514635" sldId="501"/>
            <ac:picMk id="8" creationId="{E687F60D-B23E-40F5-9233-DB72730B62BC}"/>
          </ac:picMkLst>
        </pc:picChg>
      </pc:sldChg>
      <pc:sldChg chg="delSp modSp mod">
        <pc:chgData name="Boban Srezovski" userId="d2c5dd452d77a740" providerId="LiveId" clId="{A8980E63-7DA0-4A91-A5EC-80686255EB30}" dt="2022-03-21T22:49:27.713" v="749"/>
        <pc:sldMkLst>
          <pc:docMk/>
          <pc:sldMk cId="2891870908" sldId="502"/>
        </pc:sldMkLst>
        <pc:spChg chg="mod">
          <ac:chgData name="Boban Srezovski" userId="d2c5dd452d77a740" providerId="LiveId" clId="{A8980E63-7DA0-4A91-A5EC-80686255EB30}" dt="2022-03-21T22:49:27.713" v="749"/>
          <ac:spMkLst>
            <pc:docMk/>
            <pc:sldMk cId="2891870908" sldId="502"/>
            <ac:spMk id="2" creationId="{7C6D2843-BF9F-4FE7-9A2E-C8A64C8FFA90}"/>
          </ac:spMkLst>
        </pc:spChg>
        <pc:spChg chg="mod">
          <ac:chgData name="Boban Srezovski" userId="d2c5dd452d77a740" providerId="LiveId" clId="{A8980E63-7DA0-4A91-A5EC-80686255EB30}" dt="2022-03-21T22:49:19.315" v="748" actId="14100"/>
          <ac:spMkLst>
            <pc:docMk/>
            <pc:sldMk cId="2891870908" sldId="502"/>
            <ac:spMk id="3" creationId="{7191CFFF-53FD-4C64-9590-01216DEF2680}"/>
          </ac:spMkLst>
        </pc:spChg>
        <pc:spChg chg="del mod">
          <ac:chgData name="Boban Srezovski" userId="d2c5dd452d77a740" providerId="LiveId" clId="{A8980E63-7DA0-4A91-A5EC-80686255EB30}" dt="2022-03-21T22:48:41.788" v="706" actId="478"/>
          <ac:spMkLst>
            <pc:docMk/>
            <pc:sldMk cId="2891870908" sldId="502"/>
            <ac:spMk id="12" creationId="{4EB03821-163A-4D14-9438-58BF5C0FFDC0}"/>
          </ac:spMkLst>
        </pc:spChg>
        <pc:picChg chg="del">
          <ac:chgData name="Boban Srezovski" userId="d2c5dd452d77a740" providerId="LiveId" clId="{A8980E63-7DA0-4A91-A5EC-80686255EB30}" dt="2022-03-21T22:48:39.942" v="703" actId="478"/>
          <ac:picMkLst>
            <pc:docMk/>
            <pc:sldMk cId="2891870908" sldId="502"/>
            <ac:picMk id="9" creationId="{D88C1C8B-B330-4BCC-8D5E-13E5492667EA}"/>
          </ac:picMkLst>
        </pc:picChg>
        <pc:picChg chg="del">
          <ac:chgData name="Boban Srezovski" userId="d2c5dd452d77a740" providerId="LiveId" clId="{A8980E63-7DA0-4A91-A5EC-80686255EB30}" dt="2022-03-21T22:48:40.197" v="704" actId="478"/>
          <ac:picMkLst>
            <pc:docMk/>
            <pc:sldMk cId="2891870908" sldId="502"/>
            <ac:picMk id="11" creationId="{5178951F-EF1B-4FA4-AF89-5AD223A0401A}"/>
          </ac:picMkLst>
        </pc:picChg>
      </pc:sldChg>
      <pc:sldChg chg="addSp delSp modSp mod">
        <pc:chgData name="Boban Srezovski" userId="d2c5dd452d77a740" providerId="LiveId" clId="{A8980E63-7DA0-4A91-A5EC-80686255EB30}" dt="2022-03-21T22:40:18.613" v="626"/>
        <pc:sldMkLst>
          <pc:docMk/>
          <pc:sldMk cId="2916998316" sldId="503"/>
        </pc:sldMkLst>
        <pc:spChg chg="mod">
          <ac:chgData name="Boban Srezovski" userId="d2c5dd452d77a740" providerId="LiveId" clId="{A8980E63-7DA0-4A91-A5EC-80686255EB30}" dt="2022-03-21T22:31:42.923" v="607"/>
          <ac:spMkLst>
            <pc:docMk/>
            <pc:sldMk cId="2916998316" sldId="503"/>
            <ac:spMk id="2" creationId="{7C6D2843-BF9F-4FE7-9A2E-C8A64C8FFA90}"/>
          </ac:spMkLst>
        </pc:spChg>
        <pc:spChg chg="del mod">
          <ac:chgData name="Boban Srezovski" userId="d2c5dd452d77a740" providerId="LiveId" clId="{A8980E63-7DA0-4A91-A5EC-80686255EB30}" dt="2022-03-21T22:31:48.960" v="614" actId="478"/>
          <ac:spMkLst>
            <pc:docMk/>
            <pc:sldMk cId="2916998316" sldId="503"/>
            <ac:spMk id="3" creationId="{7191CFFF-53FD-4C64-9590-01216DEF2680}"/>
          </ac:spMkLst>
        </pc:spChg>
        <pc:spChg chg="add mod">
          <ac:chgData name="Boban Srezovski" userId="d2c5dd452d77a740" providerId="LiveId" clId="{A8980E63-7DA0-4A91-A5EC-80686255EB30}" dt="2022-03-21T22:40:18.613" v="626"/>
          <ac:spMkLst>
            <pc:docMk/>
            <pc:sldMk cId="2916998316" sldId="503"/>
            <ac:spMk id="6" creationId="{E4F9CF5B-8DF4-4E68-ACB9-A5CD03BA29FA}"/>
          </ac:spMkLst>
        </pc:spChg>
        <pc:spChg chg="del mod">
          <ac:chgData name="Boban Srezovski" userId="d2c5dd452d77a740" providerId="LiveId" clId="{A8980E63-7DA0-4A91-A5EC-80686255EB30}" dt="2022-03-21T22:31:47.758" v="612" actId="478"/>
          <ac:spMkLst>
            <pc:docMk/>
            <pc:sldMk cId="2916998316" sldId="503"/>
            <ac:spMk id="12" creationId="{4EB03821-163A-4D14-9438-58BF5C0FFDC0}"/>
          </ac:spMkLst>
        </pc:spChg>
        <pc:picChg chg="del">
          <ac:chgData name="Boban Srezovski" userId="d2c5dd452d77a740" providerId="LiveId" clId="{A8980E63-7DA0-4A91-A5EC-80686255EB30}" dt="2022-03-21T22:31:45.616" v="608" actId="478"/>
          <ac:picMkLst>
            <pc:docMk/>
            <pc:sldMk cId="2916998316" sldId="503"/>
            <ac:picMk id="5" creationId="{4B5DFD2F-7E62-4D62-9439-165689EED152}"/>
          </ac:picMkLst>
        </pc:picChg>
        <pc:picChg chg="del">
          <ac:chgData name="Boban Srezovski" userId="d2c5dd452d77a740" providerId="LiveId" clId="{A8980E63-7DA0-4A91-A5EC-80686255EB30}" dt="2022-03-21T22:31:45.925" v="609" actId="478"/>
          <ac:picMkLst>
            <pc:docMk/>
            <pc:sldMk cId="2916998316" sldId="503"/>
            <ac:picMk id="7" creationId="{5A51841B-6CF4-4A5B-8DB5-B72FC70DD1DF}"/>
          </ac:picMkLst>
        </pc:picChg>
        <pc:picChg chg="add del mod">
          <ac:chgData name="Boban Srezovski" userId="d2c5dd452d77a740" providerId="LiveId" clId="{A8980E63-7DA0-4A91-A5EC-80686255EB30}" dt="2022-03-21T22:40:18.041" v="625" actId="478"/>
          <ac:picMkLst>
            <pc:docMk/>
            <pc:sldMk cId="2916998316" sldId="503"/>
            <ac:picMk id="9" creationId="{8CBD7BDC-431F-42D7-BA3D-AA5A42575F65}"/>
          </ac:picMkLst>
        </pc:picChg>
      </pc:sldChg>
      <pc:sldChg chg="del">
        <pc:chgData name="Boban Srezovski" userId="d2c5dd452d77a740" providerId="LiveId" clId="{A8980E63-7DA0-4A91-A5EC-80686255EB30}" dt="2022-03-21T23:50:15.484" v="1578" actId="47"/>
        <pc:sldMkLst>
          <pc:docMk/>
          <pc:sldMk cId="2561209199" sldId="504"/>
        </pc:sldMkLst>
      </pc:sldChg>
      <pc:sldChg chg="addSp delSp modSp mod">
        <pc:chgData name="Boban Srezovski" userId="d2c5dd452d77a740" providerId="LiveId" clId="{A8980E63-7DA0-4A91-A5EC-80686255EB30}" dt="2022-03-21T23:56:53.745" v="1693" actId="20577"/>
        <pc:sldMkLst>
          <pc:docMk/>
          <pc:sldMk cId="2492666964" sldId="505"/>
        </pc:sldMkLst>
        <pc:spChg chg="mod">
          <ac:chgData name="Boban Srezovski" userId="d2c5dd452d77a740" providerId="LiveId" clId="{A8980E63-7DA0-4A91-A5EC-80686255EB30}" dt="2022-03-21T23:53:39.839" v="1660" actId="6549"/>
          <ac:spMkLst>
            <pc:docMk/>
            <pc:sldMk cId="2492666964" sldId="505"/>
            <ac:spMk id="2" creationId="{C9F86248-3367-41D1-8CBE-99F625F5DE90}"/>
          </ac:spMkLst>
        </pc:spChg>
        <pc:spChg chg="mod">
          <ac:chgData name="Boban Srezovski" userId="d2c5dd452d77a740" providerId="LiveId" clId="{A8980E63-7DA0-4A91-A5EC-80686255EB30}" dt="2022-03-21T23:56:53.745" v="1693" actId="20577"/>
          <ac:spMkLst>
            <pc:docMk/>
            <pc:sldMk cId="2492666964" sldId="505"/>
            <ac:spMk id="3" creationId="{552E5C53-782F-4C3A-9CF6-2C21BA863637}"/>
          </ac:spMkLst>
        </pc:spChg>
        <pc:picChg chg="del">
          <ac:chgData name="Boban Srezovski" userId="d2c5dd452d77a740" providerId="LiveId" clId="{A8980E63-7DA0-4A91-A5EC-80686255EB30}" dt="2022-03-21T23:53:45.903" v="1661" actId="478"/>
          <ac:picMkLst>
            <pc:docMk/>
            <pc:sldMk cId="2492666964" sldId="505"/>
            <ac:picMk id="5" creationId="{423EA9D7-5141-4E6F-9266-5780D416AEAC}"/>
          </ac:picMkLst>
        </pc:picChg>
        <pc:picChg chg="add mod">
          <ac:chgData name="Boban Srezovski" userId="d2c5dd452d77a740" providerId="LiveId" clId="{A8980E63-7DA0-4A91-A5EC-80686255EB30}" dt="2022-03-21T23:56:43.326" v="1688" actId="14100"/>
          <ac:picMkLst>
            <pc:docMk/>
            <pc:sldMk cId="2492666964" sldId="505"/>
            <ac:picMk id="6" creationId="{F135B9A7-49D3-4094-A405-0616DF574B19}"/>
          </ac:picMkLst>
        </pc:picChg>
      </pc:sldChg>
      <pc:sldChg chg="addSp delSp modSp mod">
        <pc:chgData name="Boban Srezovski" userId="d2c5dd452d77a740" providerId="LiveId" clId="{A8980E63-7DA0-4A91-A5EC-80686255EB30}" dt="2022-03-22T00:04:48.142" v="1885" actId="1076"/>
        <pc:sldMkLst>
          <pc:docMk/>
          <pc:sldMk cId="1301841648" sldId="506"/>
        </pc:sldMkLst>
        <pc:spChg chg="mod">
          <ac:chgData name="Boban Srezovski" userId="d2c5dd452d77a740" providerId="LiveId" clId="{A8980E63-7DA0-4A91-A5EC-80686255EB30}" dt="2022-03-22T00:00:34.207" v="1793" actId="6549"/>
          <ac:spMkLst>
            <pc:docMk/>
            <pc:sldMk cId="1301841648" sldId="506"/>
            <ac:spMk id="2" creationId="{C9F86248-3367-41D1-8CBE-99F625F5DE90}"/>
          </ac:spMkLst>
        </pc:spChg>
        <pc:spChg chg="mod">
          <ac:chgData name="Boban Srezovski" userId="d2c5dd452d77a740" providerId="LiveId" clId="{A8980E63-7DA0-4A91-A5EC-80686255EB30}" dt="2022-03-22T00:04:35.863" v="1879" actId="20577"/>
          <ac:spMkLst>
            <pc:docMk/>
            <pc:sldMk cId="1301841648" sldId="506"/>
            <ac:spMk id="3" creationId="{552E5C53-782F-4C3A-9CF6-2C21BA863637}"/>
          </ac:spMkLst>
        </pc:spChg>
        <pc:picChg chg="del">
          <ac:chgData name="Boban Srezovski" userId="d2c5dd452d77a740" providerId="LiveId" clId="{A8980E63-7DA0-4A91-A5EC-80686255EB30}" dt="2022-03-22T00:00:41.576" v="1795" actId="478"/>
          <ac:picMkLst>
            <pc:docMk/>
            <pc:sldMk cId="1301841648" sldId="506"/>
            <ac:picMk id="5" creationId="{7C56E212-49F9-4E8E-B810-53C5487099EA}"/>
          </ac:picMkLst>
        </pc:picChg>
        <pc:picChg chg="add del mod">
          <ac:chgData name="Boban Srezovski" userId="d2c5dd452d77a740" providerId="LiveId" clId="{A8980E63-7DA0-4A91-A5EC-80686255EB30}" dt="2022-03-22T00:04:36.656" v="1880" actId="478"/>
          <ac:picMkLst>
            <pc:docMk/>
            <pc:sldMk cId="1301841648" sldId="506"/>
            <ac:picMk id="6" creationId="{43DF5796-DCD8-4FCB-B9CB-54418BEBA183}"/>
          </ac:picMkLst>
        </pc:picChg>
        <pc:picChg chg="add mod">
          <ac:chgData name="Boban Srezovski" userId="d2c5dd452d77a740" providerId="LiveId" clId="{A8980E63-7DA0-4A91-A5EC-80686255EB30}" dt="2022-03-22T00:04:48.142" v="1885" actId="1076"/>
          <ac:picMkLst>
            <pc:docMk/>
            <pc:sldMk cId="1301841648" sldId="506"/>
            <ac:picMk id="8" creationId="{0782BE30-5146-434A-B306-6ED85B2E024D}"/>
          </ac:picMkLst>
        </pc:picChg>
      </pc:sldChg>
      <pc:sldChg chg="delSp modSp mod">
        <pc:chgData name="Boban Srezovski" userId="d2c5dd452d77a740" providerId="LiveId" clId="{A8980E63-7DA0-4A91-A5EC-80686255EB30}" dt="2022-03-22T00:10:46.933" v="1984" actId="20577"/>
        <pc:sldMkLst>
          <pc:docMk/>
          <pc:sldMk cId="4246388712" sldId="507"/>
        </pc:sldMkLst>
        <pc:spChg chg="mod">
          <ac:chgData name="Boban Srezovski" userId="d2c5dd452d77a740" providerId="LiveId" clId="{A8980E63-7DA0-4A91-A5EC-80686255EB30}" dt="2022-03-22T00:08:11.918" v="1892" actId="6549"/>
          <ac:spMkLst>
            <pc:docMk/>
            <pc:sldMk cId="4246388712" sldId="507"/>
            <ac:spMk id="2" creationId="{C9F86248-3367-41D1-8CBE-99F625F5DE90}"/>
          </ac:spMkLst>
        </pc:spChg>
        <pc:spChg chg="mod">
          <ac:chgData name="Boban Srezovski" userId="d2c5dd452d77a740" providerId="LiveId" clId="{A8980E63-7DA0-4A91-A5EC-80686255EB30}" dt="2022-03-22T00:10:46.933" v="1984" actId="20577"/>
          <ac:spMkLst>
            <pc:docMk/>
            <pc:sldMk cId="4246388712" sldId="507"/>
            <ac:spMk id="3" creationId="{552E5C53-782F-4C3A-9CF6-2C21BA863637}"/>
          </ac:spMkLst>
        </pc:spChg>
        <pc:picChg chg="del">
          <ac:chgData name="Boban Srezovski" userId="d2c5dd452d77a740" providerId="LiveId" clId="{A8980E63-7DA0-4A91-A5EC-80686255EB30}" dt="2022-03-22T00:08:18.062" v="1893" actId="478"/>
          <ac:picMkLst>
            <pc:docMk/>
            <pc:sldMk cId="4246388712" sldId="507"/>
            <ac:picMk id="5" creationId="{84CB41AF-70A7-450F-9795-9E3A44F3CD52}"/>
          </ac:picMkLst>
        </pc:picChg>
      </pc:sldChg>
      <pc:sldChg chg="delSp modSp mod">
        <pc:chgData name="Boban Srezovski" userId="d2c5dd452d77a740" providerId="LiveId" clId="{A8980E63-7DA0-4A91-A5EC-80686255EB30}" dt="2022-03-22T00:21:52.646" v="2099" actId="404"/>
        <pc:sldMkLst>
          <pc:docMk/>
          <pc:sldMk cId="3129246703" sldId="508"/>
        </pc:sldMkLst>
        <pc:spChg chg="mod">
          <ac:chgData name="Boban Srezovski" userId="d2c5dd452d77a740" providerId="LiveId" clId="{A8980E63-7DA0-4A91-A5EC-80686255EB30}" dt="2022-03-22T00:21:52.646" v="2099" actId="404"/>
          <ac:spMkLst>
            <pc:docMk/>
            <pc:sldMk cId="3129246703" sldId="508"/>
            <ac:spMk id="2" creationId="{C9F86248-3367-41D1-8CBE-99F625F5DE90}"/>
          </ac:spMkLst>
        </pc:spChg>
        <pc:spChg chg="mod">
          <ac:chgData name="Boban Srezovski" userId="d2c5dd452d77a740" providerId="LiveId" clId="{A8980E63-7DA0-4A91-A5EC-80686255EB30}" dt="2022-03-22T00:19:59.856" v="2060" actId="242"/>
          <ac:spMkLst>
            <pc:docMk/>
            <pc:sldMk cId="3129246703" sldId="508"/>
            <ac:spMk id="3" creationId="{552E5C53-782F-4C3A-9CF6-2C21BA863637}"/>
          </ac:spMkLst>
        </pc:spChg>
        <pc:picChg chg="del">
          <ac:chgData name="Boban Srezovski" userId="d2c5dd452d77a740" providerId="LiveId" clId="{A8980E63-7DA0-4A91-A5EC-80686255EB30}" dt="2022-03-22T00:12:54.385" v="1992" actId="478"/>
          <ac:picMkLst>
            <pc:docMk/>
            <pc:sldMk cId="3129246703" sldId="508"/>
            <ac:picMk id="6" creationId="{29650744-FFCC-4509-A381-5CEF1A3089A2}"/>
          </ac:picMkLst>
        </pc:picChg>
      </pc:sldChg>
      <pc:sldChg chg="addSp delSp modSp mod">
        <pc:chgData name="Boban Srezovski" userId="d2c5dd452d77a740" providerId="LiveId" clId="{A8980E63-7DA0-4A91-A5EC-80686255EB30}" dt="2022-03-22T00:21:56.030" v="2100" actId="404"/>
        <pc:sldMkLst>
          <pc:docMk/>
          <pc:sldMk cId="2854285467" sldId="509"/>
        </pc:sldMkLst>
        <pc:spChg chg="mod">
          <ac:chgData name="Boban Srezovski" userId="d2c5dd452d77a740" providerId="LiveId" clId="{A8980E63-7DA0-4A91-A5EC-80686255EB30}" dt="2022-03-22T00:21:56.030" v="2100" actId="404"/>
          <ac:spMkLst>
            <pc:docMk/>
            <pc:sldMk cId="2854285467" sldId="509"/>
            <ac:spMk id="2" creationId="{C9F86248-3367-41D1-8CBE-99F625F5DE90}"/>
          </ac:spMkLst>
        </pc:spChg>
        <pc:spChg chg="mod">
          <ac:chgData name="Boban Srezovski" userId="d2c5dd452d77a740" providerId="LiveId" clId="{A8980E63-7DA0-4A91-A5EC-80686255EB30}" dt="2022-03-22T00:21:37.093" v="2096" actId="20577"/>
          <ac:spMkLst>
            <pc:docMk/>
            <pc:sldMk cId="2854285467" sldId="509"/>
            <ac:spMk id="3" creationId="{552E5C53-782F-4C3A-9CF6-2C21BA863637}"/>
          </ac:spMkLst>
        </pc:spChg>
        <pc:spChg chg="del">
          <ac:chgData name="Boban Srezovski" userId="d2c5dd452d77a740" providerId="LiveId" clId="{A8980E63-7DA0-4A91-A5EC-80686255EB30}" dt="2022-03-22T00:20:12.782" v="2063" actId="478"/>
          <ac:spMkLst>
            <pc:docMk/>
            <pc:sldMk cId="2854285467" sldId="509"/>
            <ac:spMk id="8" creationId="{0DA1EF88-6EF2-4855-A058-C0C61CA5B90A}"/>
          </ac:spMkLst>
        </pc:spChg>
        <pc:picChg chg="del">
          <ac:chgData name="Boban Srezovski" userId="d2c5dd452d77a740" providerId="LiveId" clId="{A8980E63-7DA0-4A91-A5EC-80686255EB30}" dt="2022-03-22T00:20:11.398" v="2062" actId="478"/>
          <ac:picMkLst>
            <pc:docMk/>
            <pc:sldMk cId="2854285467" sldId="509"/>
            <ac:picMk id="5" creationId="{EE560629-59F1-4049-B8F6-50F53184F617}"/>
          </ac:picMkLst>
        </pc:picChg>
        <pc:picChg chg="add del mod">
          <ac:chgData name="Boban Srezovski" userId="d2c5dd452d77a740" providerId="LiveId" clId="{A8980E63-7DA0-4A91-A5EC-80686255EB30}" dt="2022-03-22T00:21:25.121" v="2091" actId="478"/>
          <ac:picMkLst>
            <pc:docMk/>
            <pc:sldMk cId="2854285467" sldId="509"/>
            <ac:picMk id="6" creationId="{786B2C6D-127B-4CCD-8095-CB173076E766}"/>
          </ac:picMkLst>
        </pc:picChg>
        <pc:picChg chg="add del mod">
          <ac:chgData name="Boban Srezovski" userId="d2c5dd452d77a740" providerId="LiveId" clId="{A8980E63-7DA0-4A91-A5EC-80686255EB30}" dt="2022-03-22T00:21:25.121" v="2091" actId="478"/>
          <ac:picMkLst>
            <pc:docMk/>
            <pc:sldMk cId="2854285467" sldId="509"/>
            <ac:picMk id="9" creationId="{D6163975-B2D5-4FD9-9010-25BD4D01A7C8}"/>
          </ac:picMkLst>
        </pc:picChg>
        <pc:picChg chg="add del mod">
          <ac:chgData name="Boban Srezovski" userId="d2c5dd452d77a740" providerId="LiveId" clId="{A8980E63-7DA0-4A91-A5EC-80686255EB30}" dt="2022-03-22T00:21:25.121" v="2091" actId="478"/>
          <ac:picMkLst>
            <pc:docMk/>
            <pc:sldMk cId="2854285467" sldId="509"/>
            <ac:picMk id="11" creationId="{E6574AD7-F8CC-46C2-AD02-3330064A1ECB}"/>
          </ac:picMkLst>
        </pc:picChg>
        <pc:picChg chg="add mod">
          <ac:chgData name="Boban Srezovski" userId="d2c5dd452d77a740" providerId="LiveId" clId="{A8980E63-7DA0-4A91-A5EC-80686255EB30}" dt="2022-03-22T00:21:39.540" v="2097" actId="1076"/>
          <ac:picMkLst>
            <pc:docMk/>
            <pc:sldMk cId="2854285467" sldId="509"/>
            <ac:picMk id="13" creationId="{9C8BF9CE-053F-4058-9DA1-259DC7050390}"/>
          </ac:picMkLst>
        </pc:picChg>
      </pc:sldChg>
      <pc:sldChg chg="del">
        <pc:chgData name="Boban Srezovski" userId="d2c5dd452d77a740" providerId="LiveId" clId="{A8980E63-7DA0-4A91-A5EC-80686255EB30}" dt="2022-03-22T01:17:39.498" v="2544" actId="47"/>
        <pc:sldMkLst>
          <pc:docMk/>
          <pc:sldMk cId="726299621" sldId="510"/>
        </pc:sldMkLst>
      </pc:sldChg>
      <pc:sldChg chg="addSp delSp modSp mod">
        <pc:chgData name="Boban Srezovski" userId="d2c5dd452d77a740" providerId="LiveId" clId="{A8980E63-7DA0-4A91-A5EC-80686255EB30}" dt="2022-03-22T01:24:35.167" v="2680" actId="1076"/>
        <pc:sldMkLst>
          <pc:docMk/>
          <pc:sldMk cId="43585419" sldId="511"/>
        </pc:sldMkLst>
        <pc:spChg chg="mod">
          <ac:chgData name="Boban Srezovski" userId="d2c5dd452d77a740" providerId="LiveId" clId="{A8980E63-7DA0-4A91-A5EC-80686255EB30}" dt="2022-03-22T01:23:20.858" v="2652"/>
          <ac:spMkLst>
            <pc:docMk/>
            <pc:sldMk cId="43585419" sldId="511"/>
            <ac:spMk id="2" creationId="{77FDE43E-1B52-472E-94C7-B4802721EEDF}"/>
          </ac:spMkLst>
        </pc:spChg>
        <pc:spChg chg="mod">
          <ac:chgData name="Boban Srezovski" userId="d2c5dd452d77a740" providerId="LiveId" clId="{A8980E63-7DA0-4A91-A5EC-80686255EB30}" dt="2022-03-22T01:23:57.544" v="2679" actId="242"/>
          <ac:spMkLst>
            <pc:docMk/>
            <pc:sldMk cId="43585419" sldId="511"/>
            <ac:spMk id="3" creationId="{96F7E3D5-7EDB-43E2-884B-A6B36FBD71DA}"/>
          </ac:spMkLst>
        </pc:spChg>
        <pc:spChg chg="del">
          <ac:chgData name="Boban Srezovski" userId="d2c5dd452d77a740" providerId="LiveId" clId="{A8980E63-7DA0-4A91-A5EC-80686255EB30}" dt="2022-03-22T01:23:24.716" v="2656" actId="478"/>
          <ac:spMkLst>
            <pc:docMk/>
            <pc:sldMk cId="43585419" sldId="511"/>
            <ac:spMk id="12" creationId="{E00664BE-093F-4925-BE21-1B7E3406224E}"/>
          </ac:spMkLst>
        </pc:spChg>
        <pc:picChg chg="del">
          <ac:chgData name="Boban Srezovski" userId="d2c5dd452d77a740" providerId="LiveId" clId="{A8980E63-7DA0-4A91-A5EC-80686255EB30}" dt="2022-03-22T01:23:21.904" v="2653" actId="478"/>
          <ac:picMkLst>
            <pc:docMk/>
            <pc:sldMk cId="43585419" sldId="511"/>
            <ac:picMk id="5" creationId="{143A34DB-D8F7-470D-995F-88B60C02D47E}"/>
          </ac:picMkLst>
        </pc:picChg>
        <pc:picChg chg="add mod">
          <ac:chgData name="Boban Srezovski" userId="d2c5dd452d77a740" providerId="LiveId" clId="{A8980E63-7DA0-4A91-A5EC-80686255EB30}" dt="2022-03-22T01:24:35.167" v="2680" actId="1076"/>
          <ac:picMkLst>
            <pc:docMk/>
            <pc:sldMk cId="43585419" sldId="511"/>
            <ac:picMk id="6" creationId="{CE0E863C-20F1-4D2E-B694-02533994F48C}"/>
          </ac:picMkLst>
        </pc:picChg>
        <pc:picChg chg="del">
          <ac:chgData name="Boban Srezovski" userId="d2c5dd452d77a740" providerId="LiveId" clId="{A8980E63-7DA0-4A91-A5EC-80686255EB30}" dt="2022-03-22T01:23:22.145" v="2654" actId="478"/>
          <ac:picMkLst>
            <pc:docMk/>
            <pc:sldMk cId="43585419" sldId="511"/>
            <ac:picMk id="8" creationId="{8215FE42-31D3-4BC9-80D7-0DB82AF47F10}"/>
          </ac:picMkLst>
        </pc:picChg>
        <pc:picChg chg="del">
          <ac:chgData name="Boban Srezovski" userId="d2c5dd452d77a740" providerId="LiveId" clId="{A8980E63-7DA0-4A91-A5EC-80686255EB30}" dt="2022-03-22T01:23:23.361" v="2655" actId="478"/>
          <ac:picMkLst>
            <pc:docMk/>
            <pc:sldMk cId="43585419" sldId="511"/>
            <ac:picMk id="10" creationId="{2EF2A239-2C04-4CED-8CB7-C63BF7975860}"/>
          </ac:picMkLst>
        </pc:picChg>
      </pc:sldChg>
      <pc:sldChg chg="addSp delSp modSp mod ord">
        <pc:chgData name="Boban Srezovski" userId="d2c5dd452d77a740" providerId="LiveId" clId="{A8980E63-7DA0-4A91-A5EC-80686255EB30}" dt="2022-03-22T02:20:18.547" v="3474" actId="1076"/>
        <pc:sldMkLst>
          <pc:docMk/>
          <pc:sldMk cId="116073946" sldId="512"/>
        </pc:sldMkLst>
        <pc:spChg chg="mod">
          <ac:chgData name="Boban Srezovski" userId="d2c5dd452d77a740" providerId="LiveId" clId="{A8980E63-7DA0-4A91-A5EC-80686255EB30}" dt="2022-03-22T02:19:10.170" v="3444"/>
          <ac:spMkLst>
            <pc:docMk/>
            <pc:sldMk cId="116073946" sldId="512"/>
            <ac:spMk id="2" creationId="{0EA78ED8-8612-4764-BE35-F00851278351}"/>
          </ac:spMkLst>
        </pc:spChg>
        <pc:spChg chg="mod">
          <ac:chgData name="Boban Srezovski" userId="d2c5dd452d77a740" providerId="LiveId" clId="{A8980E63-7DA0-4A91-A5EC-80686255EB30}" dt="2022-03-22T02:19:36.334" v="3465" actId="242"/>
          <ac:spMkLst>
            <pc:docMk/>
            <pc:sldMk cId="116073946" sldId="512"/>
            <ac:spMk id="3" creationId="{DD3ABBE7-9D21-4775-9CA0-5730E3461D89}"/>
          </ac:spMkLst>
        </pc:spChg>
        <pc:spChg chg="del">
          <ac:chgData name="Boban Srezovski" userId="d2c5dd452d77a740" providerId="LiveId" clId="{A8980E63-7DA0-4A91-A5EC-80686255EB30}" dt="2022-03-22T02:19:13.541" v="3447" actId="478"/>
          <ac:spMkLst>
            <pc:docMk/>
            <pc:sldMk cId="116073946" sldId="512"/>
            <ac:spMk id="8" creationId="{59D4EE4F-30A3-4CFD-997C-B4CAE56898FC}"/>
          </ac:spMkLst>
        </pc:spChg>
        <pc:picChg chg="add del mod">
          <ac:chgData name="Boban Srezovski" userId="d2c5dd452d77a740" providerId="LiveId" clId="{A8980E63-7DA0-4A91-A5EC-80686255EB30}" dt="2022-03-22T02:20:14.037" v="3470" actId="478"/>
          <ac:picMkLst>
            <pc:docMk/>
            <pc:sldMk cId="116073946" sldId="512"/>
            <ac:picMk id="5" creationId="{2742B7A9-B2C5-4CBC-8519-D6CE25E63144}"/>
          </ac:picMkLst>
        </pc:picChg>
        <pc:picChg chg="del mod">
          <ac:chgData name="Boban Srezovski" userId="d2c5dd452d77a740" providerId="LiveId" clId="{A8980E63-7DA0-4A91-A5EC-80686255EB30}" dt="2022-03-22T02:19:11.596" v="3446" actId="478"/>
          <ac:picMkLst>
            <pc:docMk/>
            <pc:sldMk cId="116073946" sldId="512"/>
            <ac:picMk id="6" creationId="{2DC6BF3F-AAD9-446E-83AD-92949C57643A}"/>
          </ac:picMkLst>
        </pc:picChg>
        <pc:picChg chg="add del mod">
          <ac:chgData name="Boban Srezovski" userId="d2c5dd452d77a740" providerId="LiveId" clId="{A8980E63-7DA0-4A91-A5EC-80686255EB30}" dt="2022-03-22T02:20:14.742" v="3471" actId="478"/>
          <ac:picMkLst>
            <pc:docMk/>
            <pc:sldMk cId="116073946" sldId="512"/>
            <ac:picMk id="9" creationId="{EDE34B08-AC2A-4D16-B0D7-ED291C7A30E5}"/>
          </ac:picMkLst>
        </pc:picChg>
        <pc:picChg chg="add mod">
          <ac:chgData name="Boban Srezovski" userId="d2c5dd452d77a740" providerId="LiveId" clId="{A8980E63-7DA0-4A91-A5EC-80686255EB30}" dt="2022-03-22T02:20:18.547" v="3474" actId="1076"/>
          <ac:picMkLst>
            <pc:docMk/>
            <pc:sldMk cId="116073946" sldId="512"/>
            <ac:picMk id="11" creationId="{A45E5AE7-DBE1-4DBE-AE8E-883987C773C5}"/>
          </ac:picMkLst>
        </pc:picChg>
      </pc:sldChg>
      <pc:sldChg chg="delSp modSp mod">
        <pc:chgData name="Boban Srezovski" userId="d2c5dd452d77a740" providerId="LiveId" clId="{A8980E63-7DA0-4A91-A5EC-80686255EB30}" dt="2022-03-22T02:37:13.731" v="3980" actId="14100"/>
        <pc:sldMkLst>
          <pc:docMk/>
          <pc:sldMk cId="4161630059" sldId="513"/>
        </pc:sldMkLst>
        <pc:spChg chg="mod">
          <ac:chgData name="Boban Srezovski" userId="d2c5dd452d77a740" providerId="LiveId" clId="{A8980E63-7DA0-4A91-A5EC-80686255EB30}" dt="2022-03-22T02:36:12.241" v="3942"/>
          <ac:spMkLst>
            <pc:docMk/>
            <pc:sldMk cId="4161630059" sldId="513"/>
            <ac:spMk id="2" creationId="{0EA78ED8-8612-4764-BE35-F00851278351}"/>
          </ac:spMkLst>
        </pc:spChg>
        <pc:spChg chg="mod">
          <ac:chgData name="Boban Srezovski" userId="d2c5dd452d77a740" providerId="LiveId" clId="{A8980E63-7DA0-4A91-A5EC-80686255EB30}" dt="2022-03-22T02:37:13.731" v="3980" actId="14100"/>
          <ac:spMkLst>
            <pc:docMk/>
            <pc:sldMk cId="4161630059" sldId="513"/>
            <ac:spMk id="3" creationId="{DD3ABBE7-9D21-4775-9CA0-5730E3461D89}"/>
          </ac:spMkLst>
        </pc:spChg>
        <pc:picChg chg="del">
          <ac:chgData name="Boban Srezovski" userId="d2c5dd452d77a740" providerId="LiveId" clId="{A8980E63-7DA0-4A91-A5EC-80686255EB30}" dt="2022-03-22T02:36:07.277" v="3939" actId="478"/>
          <ac:picMkLst>
            <pc:docMk/>
            <pc:sldMk cId="4161630059" sldId="513"/>
            <ac:picMk id="5" creationId="{49107B04-64F4-47A3-A0CA-D661FEB431CA}"/>
          </ac:picMkLst>
        </pc:picChg>
      </pc:sldChg>
      <pc:sldChg chg="addSp delSp modSp mod">
        <pc:chgData name="Boban Srezovski" userId="d2c5dd452d77a740" providerId="LiveId" clId="{A8980E63-7DA0-4A91-A5EC-80686255EB30}" dt="2022-03-22T02:45:00.680" v="4199" actId="1076"/>
        <pc:sldMkLst>
          <pc:docMk/>
          <pc:sldMk cId="3872434755" sldId="514"/>
        </pc:sldMkLst>
        <pc:spChg chg="mod">
          <ac:chgData name="Boban Srezovski" userId="d2c5dd452d77a740" providerId="LiveId" clId="{A8980E63-7DA0-4A91-A5EC-80686255EB30}" dt="2022-03-22T02:44:15.130" v="4173" actId="6549"/>
          <ac:spMkLst>
            <pc:docMk/>
            <pc:sldMk cId="3872434755" sldId="514"/>
            <ac:spMk id="2" creationId="{C7A96D93-9E87-48AD-BD79-81B432B4DA80}"/>
          </ac:spMkLst>
        </pc:spChg>
        <pc:spChg chg="mod">
          <ac:chgData name="Boban Srezovski" userId="d2c5dd452d77a740" providerId="LiveId" clId="{A8980E63-7DA0-4A91-A5EC-80686255EB30}" dt="2022-03-22T02:44:54.684" v="4198" actId="242"/>
          <ac:spMkLst>
            <pc:docMk/>
            <pc:sldMk cId="3872434755" sldId="514"/>
            <ac:spMk id="3" creationId="{4C623ADE-979D-40F3-8B78-AC61C5F63862}"/>
          </ac:spMkLst>
        </pc:spChg>
        <pc:spChg chg="del">
          <ac:chgData name="Boban Srezovski" userId="d2c5dd452d77a740" providerId="LiveId" clId="{A8980E63-7DA0-4A91-A5EC-80686255EB30}" dt="2022-03-22T02:44:18.930" v="4175" actId="478"/>
          <ac:spMkLst>
            <pc:docMk/>
            <pc:sldMk cId="3872434755" sldId="514"/>
            <ac:spMk id="7" creationId="{8BAFA738-3C46-4B1E-9534-C5AD631C1E46}"/>
          </ac:spMkLst>
        </pc:spChg>
        <pc:picChg chg="del">
          <ac:chgData name="Boban Srezovski" userId="d2c5dd452d77a740" providerId="LiveId" clId="{A8980E63-7DA0-4A91-A5EC-80686255EB30}" dt="2022-03-22T02:44:16.555" v="4174" actId="478"/>
          <ac:picMkLst>
            <pc:docMk/>
            <pc:sldMk cId="3872434755" sldId="514"/>
            <ac:picMk id="5" creationId="{1027BBEB-BFAB-4B31-AA12-D4C5C36CE761}"/>
          </ac:picMkLst>
        </pc:picChg>
        <pc:picChg chg="add mod">
          <ac:chgData name="Boban Srezovski" userId="d2c5dd452d77a740" providerId="LiveId" clId="{A8980E63-7DA0-4A91-A5EC-80686255EB30}" dt="2022-03-22T02:45:00.680" v="4199" actId="1076"/>
          <ac:picMkLst>
            <pc:docMk/>
            <pc:sldMk cId="3872434755" sldId="514"/>
            <ac:picMk id="6" creationId="{5F0BF486-021B-4D17-BB97-E65E0E717E80}"/>
          </ac:picMkLst>
        </pc:picChg>
      </pc:sldChg>
      <pc:sldChg chg="addSp delSp modSp mod">
        <pc:chgData name="Boban Srezovski" userId="d2c5dd452d77a740" providerId="LiveId" clId="{A8980E63-7DA0-4A91-A5EC-80686255EB30}" dt="2022-03-22T02:49:02.889" v="4361" actId="1076"/>
        <pc:sldMkLst>
          <pc:docMk/>
          <pc:sldMk cId="1946452405" sldId="515"/>
        </pc:sldMkLst>
        <pc:spChg chg="mod">
          <ac:chgData name="Boban Srezovski" userId="d2c5dd452d77a740" providerId="LiveId" clId="{A8980E63-7DA0-4A91-A5EC-80686255EB30}" dt="2022-03-22T02:47:08.847" v="4282" actId="6549"/>
          <ac:spMkLst>
            <pc:docMk/>
            <pc:sldMk cId="1946452405" sldId="515"/>
            <ac:spMk id="2" creationId="{C7A96D93-9E87-48AD-BD79-81B432B4DA80}"/>
          </ac:spMkLst>
        </pc:spChg>
        <pc:spChg chg="mod">
          <ac:chgData name="Boban Srezovski" userId="d2c5dd452d77a740" providerId="LiveId" clId="{A8980E63-7DA0-4A91-A5EC-80686255EB30}" dt="2022-03-22T02:48:59.433" v="4359" actId="14100"/>
          <ac:spMkLst>
            <pc:docMk/>
            <pc:sldMk cId="1946452405" sldId="515"/>
            <ac:spMk id="3" creationId="{4C623ADE-979D-40F3-8B78-AC61C5F63862}"/>
          </ac:spMkLst>
        </pc:spChg>
        <pc:spChg chg="del">
          <ac:chgData name="Boban Srezovski" userId="d2c5dd452d77a740" providerId="LiveId" clId="{A8980E63-7DA0-4A91-A5EC-80686255EB30}" dt="2022-03-22T02:47:16.746" v="4285" actId="478"/>
          <ac:spMkLst>
            <pc:docMk/>
            <pc:sldMk cId="1946452405" sldId="515"/>
            <ac:spMk id="7" creationId="{8BAFA738-3C46-4B1E-9534-C5AD631C1E46}"/>
          </ac:spMkLst>
        </pc:spChg>
        <pc:picChg chg="add mod">
          <ac:chgData name="Boban Srezovski" userId="d2c5dd452d77a740" providerId="LiveId" clId="{A8980E63-7DA0-4A91-A5EC-80686255EB30}" dt="2022-03-22T02:49:02.889" v="4361" actId="1076"/>
          <ac:picMkLst>
            <pc:docMk/>
            <pc:sldMk cId="1946452405" sldId="515"/>
            <ac:picMk id="5" creationId="{924B9E38-7912-40DC-A37B-E69B31D7DC87}"/>
          </ac:picMkLst>
        </pc:picChg>
        <pc:picChg chg="del">
          <ac:chgData name="Boban Srezovski" userId="d2c5dd452d77a740" providerId="LiveId" clId="{A8980E63-7DA0-4A91-A5EC-80686255EB30}" dt="2022-03-22T02:47:15.602" v="4284" actId="478"/>
          <ac:picMkLst>
            <pc:docMk/>
            <pc:sldMk cId="1946452405" sldId="515"/>
            <ac:picMk id="6" creationId="{8E544718-1042-4AF9-A954-6EABFC14E779}"/>
          </ac:picMkLst>
        </pc:picChg>
      </pc:sldChg>
      <pc:sldChg chg="addSp delSp modSp mod">
        <pc:chgData name="Boban Srezovski" userId="d2c5dd452d77a740" providerId="LiveId" clId="{A8980E63-7DA0-4A91-A5EC-80686255EB30}" dt="2022-03-22T02:52:59.944" v="4436" actId="14100"/>
        <pc:sldMkLst>
          <pc:docMk/>
          <pc:sldMk cId="2339008674" sldId="516"/>
        </pc:sldMkLst>
        <pc:spChg chg="mod">
          <ac:chgData name="Boban Srezovski" userId="d2c5dd452d77a740" providerId="LiveId" clId="{A8980E63-7DA0-4A91-A5EC-80686255EB30}" dt="2022-03-22T02:52:36.464" v="4428"/>
          <ac:spMkLst>
            <pc:docMk/>
            <pc:sldMk cId="2339008674" sldId="516"/>
            <ac:spMk id="2" creationId="{C7A96D93-9E87-48AD-BD79-81B432B4DA80}"/>
          </ac:spMkLst>
        </pc:spChg>
        <pc:spChg chg="del">
          <ac:chgData name="Boban Srezovski" userId="d2c5dd452d77a740" providerId="LiveId" clId="{A8980E63-7DA0-4A91-A5EC-80686255EB30}" dt="2022-03-22T02:52:51.596" v="4431" actId="478"/>
          <ac:spMkLst>
            <pc:docMk/>
            <pc:sldMk cId="2339008674" sldId="516"/>
            <ac:spMk id="3" creationId="{4C623ADE-979D-40F3-8B78-AC61C5F63862}"/>
          </ac:spMkLst>
        </pc:spChg>
        <pc:spChg chg="add del mod">
          <ac:chgData name="Boban Srezovski" userId="d2c5dd452d77a740" providerId="LiveId" clId="{A8980E63-7DA0-4A91-A5EC-80686255EB30}" dt="2022-03-22T02:52:52.650" v="4432" actId="478"/>
          <ac:spMkLst>
            <pc:docMk/>
            <pc:sldMk cId="2339008674" sldId="516"/>
            <ac:spMk id="6" creationId="{6EBE9BF2-A7C9-4849-BAE0-EB948D261605}"/>
          </ac:spMkLst>
        </pc:spChg>
        <pc:spChg chg="del">
          <ac:chgData name="Boban Srezovski" userId="d2c5dd452d77a740" providerId="LiveId" clId="{A8980E63-7DA0-4A91-A5EC-80686255EB30}" dt="2022-03-22T02:52:38.906" v="4430" actId="478"/>
          <ac:spMkLst>
            <pc:docMk/>
            <pc:sldMk cId="2339008674" sldId="516"/>
            <ac:spMk id="7" creationId="{8BAFA738-3C46-4B1E-9534-C5AD631C1E46}"/>
          </ac:spMkLst>
        </pc:spChg>
        <pc:picChg chg="del">
          <ac:chgData name="Boban Srezovski" userId="d2c5dd452d77a740" providerId="LiveId" clId="{A8980E63-7DA0-4A91-A5EC-80686255EB30}" dt="2022-03-22T02:52:37.603" v="4429" actId="478"/>
          <ac:picMkLst>
            <pc:docMk/>
            <pc:sldMk cId="2339008674" sldId="516"/>
            <ac:picMk id="5" creationId="{44659CB2-7871-44EF-8DAC-6DE8D9302C72}"/>
          </ac:picMkLst>
        </pc:picChg>
        <pc:picChg chg="add mod">
          <ac:chgData name="Boban Srezovski" userId="d2c5dd452d77a740" providerId="LiveId" clId="{A8980E63-7DA0-4A91-A5EC-80686255EB30}" dt="2022-03-22T02:52:59.944" v="4436" actId="14100"/>
          <ac:picMkLst>
            <pc:docMk/>
            <pc:sldMk cId="2339008674" sldId="516"/>
            <ac:picMk id="9" creationId="{4B5B42DF-9116-4F72-AAF4-B419668C23B3}"/>
          </ac:picMkLst>
        </pc:picChg>
      </pc:sldChg>
      <pc:sldChg chg="addSp delSp modSp mod">
        <pc:chgData name="Boban Srezovski" userId="d2c5dd452d77a740" providerId="LiveId" clId="{A8980E63-7DA0-4A91-A5EC-80686255EB30}" dt="2022-03-22T02:56:59.696" v="4519" actId="1076"/>
        <pc:sldMkLst>
          <pc:docMk/>
          <pc:sldMk cId="4087560424" sldId="517"/>
        </pc:sldMkLst>
        <pc:spChg chg="mod">
          <ac:chgData name="Boban Srezovski" userId="d2c5dd452d77a740" providerId="LiveId" clId="{A8980E63-7DA0-4A91-A5EC-80686255EB30}" dt="2022-03-22T02:55:58.771" v="4509"/>
          <ac:spMkLst>
            <pc:docMk/>
            <pc:sldMk cId="4087560424" sldId="517"/>
            <ac:spMk id="2" creationId="{FDC2B1CD-0C0A-4571-8BE5-4BB8B94F84AE}"/>
          </ac:spMkLst>
        </pc:spChg>
        <pc:spChg chg="del">
          <ac:chgData name="Boban Srezovski" userId="d2c5dd452d77a740" providerId="LiveId" clId="{A8980E63-7DA0-4A91-A5EC-80686255EB30}" dt="2022-03-22T02:56:03.268" v="4511" actId="478"/>
          <ac:spMkLst>
            <pc:docMk/>
            <pc:sldMk cId="4087560424" sldId="517"/>
            <ac:spMk id="3" creationId="{1906DDB9-65F8-4384-A038-E1CF26CD40D9}"/>
          </ac:spMkLst>
        </pc:spChg>
        <pc:spChg chg="add del mod">
          <ac:chgData name="Boban Srezovski" userId="d2c5dd452d77a740" providerId="LiveId" clId="{A8980E63-7DA0-4A91-A5EC-80686255EB30}" dt="2022-03-22T02:56:11.618" v="4512" actId="22"/>
          <ac:spMkLst>
            <pc:docMk/>
            <pc:sldMk cId="4087560424" sldId="517"/>
            <ac:spMk id="6" creationId="{757C1926-1EA2-4217-AEF2-CFDC1996738F}"/>
          </ac:spMkLst>
        </pc:spChg>
        <pc:picChg chg="del">
          <ac:chgData name="Boban Srezovski" userId="d2c5dd452d77a740" providerId="LiveId" clId="{A8980E63-7DA0-4A91-A5EC-80686255EB30}" dt="2022-03-22T02:56:00.001" v="4510" actId="478"/>
          <ac:picMkLst>
            <pc:docMk/>
            <pc:sldMk cId="4087560424" sldId="517"/>
            <ac:picMk id="5" creationId="{90306778-058D-4F40-A07B-0A0A11AF2AC3}"/>
          </ac:picMkLst>
        </pc:picChg>
        <pc:picChg chg="add mod ord">
          <ac:chgData name="Boban Srezovski" userId="d2c5dd452d77a740" providerId="LiveId" clId="{A8980E63-7DA0-4A91-A5EC-80686255EB30}" dt="2022-03-22T02:56:44.672" v="4516" actId="1076"/>
          <ac:picMkLst>
            <pc:docMk/>
            <pc:sldMk cId="4087560424" sldId="517"/>
            <ac:picMk id="8" creationId="{918C09E5-1F32-4EF6-821F-2D805A327134}"/>
          </ac:picMkLst>
        </pc:picChg>
        <pc:picChg chg="add mod modCrop">
          <ac:chgData name="Boban Srezovski" userId="d2c5dd452d77a740" providerId="LiveId" clId="{A8980E63-7DA0-4A91-A5EC-80686255EB30}" dt="2022-03-22T02:56:59.696" v="4519" actId="1076"/>
          <ac:picMkLst>
            <pc:docMk/>
            <pc:sldMk cId="4087560424" sldId="517"/>
            <ac:picMk id="10" creationId="{5389EE4F-BC38-486E-BA4A-CB5EF05E4362}"/>
          </ac:picMkLst>
        </pc:picChg>
      </pc:sldChg>
      <pc:sldChg chg="addSp delSp modSp mod">
        <pc:chgData name="Boban Srezovski" userId="d2c5dd452d77a740" providerId="LiveId" clId="{A8980E63-7DA0-4A91-A5EC-80686255EB30}" dt="2022-03-22T02:58:54.929" v="4556" actId="1076"/>
        <pc:sldMkLst>
          <pc:docMk/>
          <pc:sldMk cId="2750339034" sldId="518"/>
        </pc:sldMkLst>
        <pc:spChg chg="mod">
          <ac:chgData name="Boban Srezovski" userId="d2c5dd452d77a740" providerId="LiveId" clId="{A8980E63-7DA0-4A91-A5EC-80686255EB30}" dt="2022-03-22T02:57:24.439" v="4524"/>
          <ac:spMkLst>
            <pc:docMk/>
            <pc:sldMk cId="2750339034" sldId="518"/>
            <ac:spMk id="2" creationId="{FDC2B1CD-0C0A-4571-8BE5-4BB8B94F84AE}"/>
          </ac:spMkLst>
        </pc:spChg>
        <pc:spChg chg="mod">
          <ac:chgData name="Boban Srezovski" userId="d2c5dd452d77a740" providerId="LiveId" clId="{A8980E63-7DA0-4A91-A5EC-80686255EB30}" dt="2022-03-22T02:58:52.920" v="4555" actId="20577"/>
          <ac:spMkLst>
            <pc:docMk/>
            <pc:sldMk cId="2750339034" sldId="518"/>
            <ac:spMk id="3" creationId="{1906DDB9-65F8-4384-A038-E1CF26CD40D9}"/>
          </ac:spMkLst>
        </pc:spChg>
        <pc:picChg chg="add mod">
          <ac:chgData name="Boban Srezovski" userId="d2c5dd452d77a740" providerId="LiveId" clId="{A8980E63-7DA0-4A91-A5EC-80686255EB30}" dt="2022-03-22T02:58:54.929" v="4556" actId="1076"/>
          <ac:picMkLst>
            <pc:docMk/>
            <pc:sldMk cId="2750339034" sldId="518"/>
            <ac:picMk id="5" creationId="{D88AB865-7AB2-491C-B5A3-5E229BADA86A}"/>
          </ac:picMkLst>
        </pc:picChg>
        <pc:picChg chg="del">
          <ac:chgData name="Boban Srezovski" userId="d2c5dd452d77a740" providerId="LiveId" clId="{A8980E63-7DA0-4A91-A5EC-80686255EB30}" dt="2022-03-22T02:57:30.217" v="4526" actId="478"/>
          <ac:picMkLst>
            <pc:docMk/>
            <pc:sldMk cId="2750339034" sldId="518"/>
            <ac:picMk id="10" creationId="{BA7420B8-41B6-4387-BE95-1E70869A2B95}"/>
          </ac:picMkLst>
        </pc:picChg>
      </pc:sldChg>
      <pc:sldChg chg="addSp delSp modSp mod">
        <pc:chgData name="Boban Srezovski" userId="d2c5dd452d77a740" providerId="LiveId" clId="{A8980E63-7DA0-4A91-A5EC-80686255EB30}" dt="2022-03-22T03:00:20.288" v="4592" actId="1076"/>
        <pc:sldMkLst>
          <pc:docMk/>
          <pc:sldMk cId="3931725337" sldId="519"/>
        </pc:sldMkLst>
        <pc:spChg chg="mod">
          <ac:chgData name="Boban Srezovski" userId="d2c5dd452d77a740" providerId="LiveId" clId="{A8980E63-7DA0-4A91-A5EC-80686255EB30}" dt="2022-03-22T02:59:12.477" v="4557"/>
          <ac:spMkLst>
            <pc:docMk/>
            <pc:sldMk cId="3931725337" sldId="519"/>
            <ac:spMk id="2" creationId="{FDC2B1CD-0C0A-4571-8BE5-4BB8B94F84AE}"/>
          </ac:spMkLst>
        </pc:spChg>
        <pc:spChg chg="mod">
          <ac:chgData name="Boban Srezovski" userId="d2c5dd452d77a740" providerId="LiveId" clId="{A8980E63-7DA0-4A91-A5EC-80686255EB30}" dt="2022-03-22T02:59:57.313" v="4584" actId="11"/>
          <ac:spMkLst>
            <pc:docMk/>
            <pc:sldMk cId="3931725337" sldId="519"/>
            <ac:spMk id="3" creationId="{1906DDB9-65F8-4384-A038-E1CF26CD40D9}"/>
          </ac:spMkLst>
        </pc:spChg>
        <pc:picChg chg="add mod">
          <ac:chgData name="Boban Srezovski" userId="d2c5dd452d77a740" providerId="LiveId" clId="{A8980E63-7DA0-4A91-A5EC-80686255EB30}" dt="2022-03-22T03:00:20.288" v="4592" actId="1076"/>
          <ac:picMkLst>
            <pc:docMk/>
            <pc:sldMk cId="3931725337" sldId="519"/>
            <ac:picMk id="5" creationId="{B3E50836-78B9-4FA6-B881-C105AC544908}"/>
          </ac:picMkLst>
        </pc:picChg>
        <pc:picChg chg="del">
          <ac:chgData name="Boban Srezovski" userId="d2c5dd452d77a740" providerId="LiveId" clId="{A8980E63-7DA0-4A91-A5EC-80686255EB30}" dt="2022-03-22T02:59:13.489" v="4558" actId="478"/>
          <ac:picMkLst>
            <pc:docMk/>
            <pc:sldMk cId="3931725337" sldId="519"/>
            <ac:picMk id="8" creationId="{8B530D51-E44B-4AD9-98E3-A758896A4EFE}"/>
          </ac:picMkLst>
        </pc:picChg>
      </pc:sldChg>
      <pc:sldChg chg="addSp delSp modSp mod">
        <pc:chgData name="Boban Srezovski" userId="d2c5dd452d77a740" providerId="LiveId" clId="{A8980E63-7DA0-4A91-A5EC-80686255EB30}" dt="2022-03-22T03:01:07.424" v="4601" actId="1076"/>
        <pc:sldMkLst>
          <pc:docMk/>
          <pc:sldMk cId="3731765550" sldId="520"/>
        </pc:sldMkLst>
        <pc:spChg chg="mod">
          <ac:chgData name="Boban Srezovski" userId="d2c5dd452d77a740" providerId="LiveId" clId="{A8980E63-7DA0-4A91-A5EC-80686255EB30}" dt="2022-03-22T03:00:34.125" v="4593"/>
          <ac:spMkLst>
            <pc:docMk/>
            <pc:sldMk cId="3731765550" sldId="520"/>
            <ac:spMk id="2" creationId="{FDC2B1CD-0C0A-4571-8BE5-4BB8B94F84AE}"/>
          </ac:spMkLst>
        </pc:spChg>
        <pc:spChg chg="mod">
          <ac:chgData name="Boban Srezovski" userId="d2c5dd452d77a740" providerId="LiveId" clId="{A8980E63-7DA0-4A91-A5EC-80686255EB30}" dt="2022-03-22T03:00:52.352" v="4597" actId="11"/>
          <ac:spMkLst>
            <pc:docMk/>
            <pc:sldMk cId="3731765550" sldId="520"/>
            <ac:spMk id="3" creationId="{1906DDB9-65F8-4384-A038-E1CF26CD40D9}"/>
          </ac:spMkLst>
        </pc:spChg>
        <pc:picChg chg="del">
          <ac:chgData name="Boban Srezovski" userId="d2c5dd452d77a740" providerId="LiveId" clId="{A8980E63-7DA0-4A91-A5EC-80686255EB30}" dt="2022-03-22T03:00:55.001" v="4598" actId="478"/>
          <ac:picMkLst>
            <pc:docMk/>
            <pc:sldMk cId="3731765550" sldId="520"/>
            <ac:picMk id="5" creationId="{EA9519C6-F603-404B-82AA-DFC4A3E9A4A8}"/>
          </ac:picMkLst>
        </pc:picChg>
        <pc:picChg chg="add mod">
          <ac:chgData name="Boban Srezovski" userId="d2c5dd452d77a740" providerId="LiveId" clId="{A8980E63-7DA0-4A91-A5EC-80686255EB30}" dt="2022-03-22T03:01:07.424" v="4601" actId="1076"/>
          <ac:picMkLst>
            <pc:docMk/>
            <pc:sldMk cId="3731765550" sldId="520"/>
            <ac:picMk id="6" creationId="{1A7C8635-43A9-4038-9878-725D4098C668}"/>
          </ac:picMkLst>
        </pc:picChg>
      </pc:sldChg>
      <pc:sldChg chg="delSp modSp mod">
        <pc:chgData name="Boban Srezovski" userId="d2c5dd452d77a740" providerId="LiveId" clId="{A8980E63-7DA0-4A91-A5EC-80686255EB30}" dt="2022-03-22T03:01:55.601" v="4624" actId="404"/>
        <pc:sldMkLst>
          <pc:docMk/>
          <pc:sldMk cId="1444304909" sldId="521"/>
        </pc:sldMkLst>
        <pc:spChg chg="mod">
          <ac:chgData name="Boban Srezovski" userId="d2c5dd452d77a740" providerId="LiveId" clId="{A8980E63-7DA0-4A91-A5EC-80686255EB30}" dt="2022-03-22T03:01:55.601" v="4624" actId="404"/>
          <ac:spMkLst>
            <pc:docMk/>
            <pc:sldMk cId="1444304909" sldId="521"/>
            <ac:spMk id="2" creationId="{FDC2B1CD-0C0A-4571-8BE5-4BB8B94F84AE}"/>
          </ac:spMkLst>
        </pc:spChg>
        <pc:spChg chg="mod">
          <ac:chgData name="Boban Srezovski" userId="d2c5dd452d77a740" providerId="LiveId" clId="{A8980E63-7DA0-4A91-A5EC-80686255EB30}" dt="2022-03-22T03:01:42.361" v="4618" actId="242"/>
          <ac:spMkLst>
            <pc:docMk/>
            <pc:sldMk cId="1444304909" sldId="521"/>
            <ac:spMk id="3" creationId="{1906DDB9-65F8-4384-A038-E1CF26CD40D9}"/>
          </ac:spMkLst>
        </pc:spChg>
        <pc:spChg chg="del">
          <ac:chgData name="Boban Srezovski" userId="d2c5dd452d77a740" providerId="LiveId" clId="{A8980E63-7DA0-4A91-A5EC-80686255EB30}" dt="2022-03-22T03:01:28.433" v="4605" actId="478"/>
          <ac:spMkLst>
            <pc:docMk/>
            <pc:sldMk cId="1444304909" sldId="521"/>
            <ac:spMk id="8" creationId="{7B2BA208-1BDD-479F-A3FC-8C41FF9B5D7D}"/>
          </ac:spMkLst>
        </pc:spChg>
        <pc:picChg chg="del">
          <ac:chgData name="Boban Srezovski" userId="d2c5dd452d77a740" providerId="LiveId" clId="{A8980E63-7DA0-4A91-A5EC-80686255EB30}" dt="2022-03-22T03:01:27.097" v="4604" actId="478"/>
          <ac:picMkLst>
            <pc:docMk/>
            <pc:sldMk cId="1444304909" sldId="521"/>
            <ac:picMk id="6" creationId="{2E6CF7C9-1C1E-4B22-B9EA-6104F887FB95}"/>
          </ac:picMkLst>
        </pc:picChg>
      </pc:sldChg>
      <pc:sldChg chg="addSp delSp modSp mod">
        <pc:chgData name="Boban Srezovski" userId="d2c5dd452d77a740" providerId="LiveId" clId="{A8980E63-7DA0-4A91-A5EC-80686255EB30}" dt="2022-03-22T03:03:27.642" v="4672" actId="14100"/>
        <pc:sldMkLst>
          <pc:docMk/>
          <pc:sldMk cId="3231179653" sldId="522"/>
        </pc:sldMkLst>
        <pc:spChg chg="mod">
          <ac:chgData name="Boban Srezovski" userId="d2c5dd452d77a740" providerId="LiveId" clId="{A8980E63-7DA0-4A91-A5EC-80686255EB30}" dt="2022-03-22T03:02:08.698" v="4626" actId="404"/>
          <ac:spMkLst>
            <pc:docMk/>
            <pc:sldMk cId="3231179653" sldId="522"/>
            <ac:spMk id="2" creationId="{FDC2B1CD-0C0A-4571-8BE5-4BB8B94F84AE}"/>
          </ac:spMkLst>
        </pc:spChg>
        <pc:spChg chg="mod">
          <ac:chgData name="Boban Srezovski" userId="d2c5dd452d77a740" providerId="LiveId" clId="{A8980E63-7DA0-4A91-A5EC-80686255EB30}" dt="2022-03-22T03:03:07.976" v="4668" actId="20577"/>
          <ac:spMkLst>
            <pc:docMk/>
            <pc:sldMk cId="3231179653" sldId="522"/>
            <ac:spMk id="3" creationId="{1906DDB9-65F8-4384-A038-E1CF26CD40D9}"/>
          </ac:spMkLst>
        </pc:spChg>
        <pc:picChg chg="del">
          <ac:chgData name="Boban Srezovski" userId="d2c5dd452d77a740" providerId="LiveId" clId="{A8980E63-7DA0-4A91-A5EC-80686255EB30}" dt="2022-03-22T03:02:10.514" v="4627" actId="478"/>
          <ac:picMkLst>
            <pc:docMk/>
            <pc:sldMk cId="3231179653" sldId="522"/>
            <ac:picMk id="5" creationId="{FC06269A-2899-48ED-92D3-3D74E60714A2}"/>
          </ac:picMkLst>
        </pc:picChg>
        <pc:picChg chg="add mod">
          <ac:chgData name="Boban Srezovski" userId="d2c5dd452d77a740" providerId="LiveId" clId="{A8980E63-7DA0-4A91-A5EC-80686255EB30}" dt="2022-03-22T03:03:27.642" v="4672" actId="14100"/>
          <ac:picMkLst>
            <pc:docMk/>
            <pc:sldMk cId="3231179653" sldId="522"/>
            <ac:picMk id="6" creationId="{B8EA8EE5-65E0-42C6-AAD5-FA92AA9D0F2E}"/>
          </ac:picMkLst>
        </pc:picChg>
      </pc:sldChg>
      <pc:sldChg chg="addSp delSp modSp mod">
        <pc:chgData name="Boban Srezovski" userId="d2c5dd452d77a740" providerId="LiveId" clId="{A8980E63-7DA0-4A91-A5EC-80686255EB30}" dt="2022-03-22T03:12:15.648" v="4803" actId="14100"/>
        <pc:sldMkLst>
          <pc:docMk/>
          <pc:sldMk cId="100236845" sldId="523"/>
        </pc:sldMkLst>
        <pc:spChg chg="mod">
          <ac:chgData name="Boban Srezovski" userId="d2c5dd452d77a740" providerId="LiveId" clId="{A8980E63-7DA0-4A91-A5EC-80686255EB30}" dt="2022-03-22T03:11:26.317" v="4782"/>
          <ac:spMkLst>
            <pc:docMk/>
            <pc:sldMk cId="100236845" sldId="523"/>
            <ac:spMk id="2" creationId="{FDC2B1CD-0C0A-4571-8BE5-4BB8B94F84AE}"/>
          </ac:spMkLst>
        </pc:spChg>
        <pc:spChg chg="mod">
          <ac:chgData name="Boban Srezovski" userId="d2c5dd452d77a740" providerId="LiveId" clId="{A8980E63-7DA0-4A91-A5EC-80686255EB30}" dt="2022-03-22T03:12:15.648" v="4803" actId="14100"/>
          <ac:spMkLst>
            <pc:docMk/>
            <pc:sldMk cId="100236845" sldId="523"/>
            <ac:spMk id="3" creationId="{1906DDB9-65F8-4384-A038-E1CF26CD40D9}"/>
          </ac:spMkLst>
        </pc:spChg>
        <pc:picChg chg="add mod">
          <ac:chgData name="Boban Srezovski" userId="d2c5dd452d77a740" providerId="LiveId" clId="{A8980E63-7DA0-4A91-A5EC-80686255EB30}" dt="2022-03-22T03:12:11.599" v="4802" actId="1076"/>
          <ac:picMkLst>
            <pc:docMk/>
            <pc:sldMk cId="100236845" sldId="523"/>
            <ac:picMk id="5" creationId="{B909EA2E-561E-4480-9146-30D9A6A0F288}"/>
          </ac:picMkLst>
        </pc:picChg>
        <pc:picChg chg="del">
          <ac:chgData name="Boban Srezovski" userId="d2c5dd452d77a740" providerId="LiveId" clId="{A8980E63-7DA0-4A91-A5EC-80686255EB30}" dt="2022-03-22T03:11:31.815" v="4784" actId="478"/>
          <ac:picMkLst>
            <pc:docMk/>
            <pc:sldMk cId="100236845" sldId="523"/>
            <ac:picMk id="6" creationId="{D2EDDF2A-EA6B-41D6-A9D1-C9783039EC69}"/>
          </ac:picMkLst>
        </pc:picChg>
      </pc:sldChg>
      <pc:sldChg chg="addSp delSp modSp mod">
        <pc:chgData name="Boban Srezovski" userId="d2c5dd452d77a740" providerId="LiveId" clId="{A8980E63-7DA0-4A91-A5EC-80686255EB30}" dt="2022-03-22T03:12:56.671" v="4820" actId="1076"/>
        <pc:sldMkLst>
          <pc:docMk/>
          <pc:sldMk cId="3908206068" sldId="524"/>
        </pc:sldMkLst>
        <pc:spChg chg="mod">
          <ac:chgData name="Boban Srezovski" userId="d2c5dd452d77a740" providerId="LiveId" clId="{A8980E63-7DA0-4A91-A5EC-80686255EB30}" dt="2022-03-22T03:12:26.100" v="4804"/>
          <ac:spMkLst>
            <pc:docMk/>
            <pc:sldMk cId="3908206068" sldId="524"/>
            <ac:spMk id="2" creationId="{FDC2B1CD-0C0A-4571-8BE5-4BB8B94F84AE}"/>
          </ac:spMkLst>
        </pc:spChg>
        <pc:spChg chg="mod">
          <ac:chgData name="Boban Srezovski" userId="d2c5dd452d77a740" providerId="LiveId" clId="{A8980E63-7DA0-4A91-A5EC-80686255EB30}" dt="2022-03-22T03:12:37.600" v="4815" actId="6549"/>
          <ac:spMkLst>
            <pc:docMk/>
            <pc:sldMk cId="3908206068" sldId="524"/>
            <ac:spMk id="3" creationId="{1906DDB9-65F8-4384-A038-E1CF26CD40D9}"/>
          </ac:spMkLst>
        </pc:spChg>
        <pc:picChg chg="del">
          <ac:chgData name="Boban Srezovski" userId="d2c5dd452d77a740" providerId="LiveId" clId="{A8980E63-7DA0-4A91-A5EC-80686255EB30}" dt="2022-03-22T03:12:27.312" v="4805" actId="478"/>
          <ac:picMkLst>
            <pc:docMk/>
            <pc:sldMk cId="3908206068" sldId="524"/>
            <ac:picMk id="5" creationId="{3EABAFB1-A498-41B1-B629-DA5AE20894D3}"/>
          </ac:picMkLst>
        </pc:picChg>
        <pc:picChg chg="add mod">
          <ac:chgData name="Boban Srezovski" userId="d2c5dd452d77a740" providerId="LiveId" clId="{A8980E63-7DA0-4A91-A5EC-80686255EB30}" dt="2022-03-22T03:12:56.671" v="4820" actId="1076"/>
          <ac:picMkLst>
            <pc:docMk/>
            <pc:sldMk cId="3908206068" sldId="524"/>
            <ac:picMk id="6" creationId="{4FE0528E-3FDB-499E-9E18-86611F7A4CBF}"/>
          </ac:picMkLst>
        </pc:picChg>
      </pc:sldChg>
      <pc:sldChg chg="addSp delSp modSp mod">
        <pc:chgData name="Boban Srezovski" userId="d2c5dd452d77a740" providerId="LiveId" clId="{A8980E63-7DA0-4A91-A5EC-80686255EB30}" dt="2022-03-22T03:15:06.553" v="4873" actId="20577"/>
        <pc:sldMkLst>
          <pc:docMk/>
          <pc:sldMk cId="2494142927" sldId="525"/>
        </pc:sldMkLst>
        <pc:spChg chg="mod">
          <ac:chgData name="Boban Srezovski" userId="d2c5dd452d77a740" providerId="LiveId" clId="{A8980E63-7DA0-4A91-A5EC-80686255EB30}" dt="2022-03-22T03:14:05.103" v="4849"/>
          <ac:spMkLst>
            <pc:docMk/>
            <pc:sldMk cId="2494142927" sldId="525"/>
            <ac:spMk id="2" creationId="{FDC2B1CD-0C0A-4571-8BE5-4BB8B94F84AE}"/>
          </ac:spMkLst>
        </pc:spChg>
        <pc:spChg chg="mod">
          <ac:chgData name="Boban Srezovski" userId="d2c5dd452d77a740" providerId="LiveId" clId="{A8980E63-7DA0-4A91-A5EC-80686255EB30}" dt="2022-03-22T03:15:06.553" v="4873" actId="20577"/>
          <ac:spMkLst>
            <pc:docMk/>
            <pc:sldMk cId="2494142927" sldId="525"/>
            <ac:spMk id="3" creationId="{1906DDB9-65F8-4384-A038-E1CF26CD40D9}"/>
          </ac:spMkLst>
        </pc:spChg>
        <pc:picChg chg="add mod">
          <ac:chgData name="Boban Srezovski" userId="d2c5dd452d77a740" providerId="LiveId" clId="{A8980E63-7DA0-4A91-A5EC-80686255EB30}" dt="2022-03-22T03:14:49.111" v="4867" actId="1076"/>
          <ac:picMkLst>
            <pc:docMk/>
            <pc:sldMk cId="2494142927" sldId="525"/>
            <ac:picMk id="5" creationId="{3823414A-FCC2-41E8-AB48-C50D2A422CB0}"/>
          </ac:picMkLst>
        </pc:picChg>
        <pc:picChg chg="del mod">
          <ac:chgData name="Boban Srezovski" userId="d2c5dd452d77a740" providerId="LiveId" clId="{A8980E63-7DA0-4A91-A5EC-80686255EB30}" dt="2022-03-22T03:14:05.769" v="4851" actId="478"/>
          <ac:picMkLst>
            <pc:docMk/>
            <pc:sldMk cId="2494142927" sldId="525"/>
            <ac:picMk id="6" creationId="{C49A0A32-53E4-42D7-92F1-FB9909992CA1}"/>
          </ac:picMkLst>
        </pc:picChg>
      </pc:sldChg>
      <pc:sldChg chg="addSp delSp modSp mod">
        <pc:chgData name="Boban Srezovski" userId="d2c5dd452d77a740" providerId="LiveId" clId="{A8980E63-7DA0-4A91-A5EC-80686255EB30}" dt="2022-03-22T03:16:07.302" v="4895" actId="242"/>
        <pc:sldMkLst>
          <pc:docMk/>
          <pc:sldMk cId="3374326372" sldId="526"/>
        </pc:sldMkLst>
        <pc:spChg chg="mod">
          <ac:chgData name="Boban Srezovski" userId="d2c5dd452d77a740" providerId="LiveId" clId="{A8980E63-7DA0-4A91-A5EC-80686255EB30}" dt="2022-03-22T03:15:27.635" v="4876"/>
          <ac:spMkLst>
            <pc:docMk/>
            <pc:sldMk cId="3374326372" sldId="526"/>
            <ac:spMk id="2" creationId="{FDC2B1CD-0C0A-4571-8BE5-4BB8B94F84AE}"/>
          </ac:spMkLst>
        </pc:spChg>
        <pc:spChg chg="mod">
          <ac:chgData name="Boban Srezovski" userId="d2c5dd452d77a740" providerId="LiveId" clId="{A8980E63-7DA0-4A91-A5EC-80686255EB30}" dt="2022-03-22T03:16:07.302" v="4895" actId="242"/>
          <ac:spMkLst>
            <pc:docMk/>
            <pc:sldMk cId="3374326372" sldId="526"/>
            <ac:spMk id="3" creationId="{1906DDB9-65F8-4384-A038-E1CF26CD40D9}"/>
          </ac:spMkLst>
        </pc:spChg>
        <pc:picChg chg="del">
          <ac:chgData name="Boban Srezovski" userId="d2c5dd452d77a740" providerId="LiveId" clId="{A8980E63-7DA0-4A91-A5EC-80686255EB30}" dt="2022-03-22T03:15:21.673" v="4874" actId="478"/>
          <ac:picMkLst>
            <pc:docMk/>
            <pc:sldMk cId="3374326372" sldId="526"/>
            <ac:picMk id="5" creationId="{CE9FFEA5-973A-4DC4-A3C3-7F0A52465995}"/>
          </ac:picMkLst>
        </pc:picChg>
        <pc:picChg chg="add mod">
          <ac:chgData name="Boban Srezovski" userId="d2c5dd452d77a740" providerId="LiveId" clId="{A8980E63-7DA0-4A91-A5EC-80686255EB30}" dt="2022-03-22T03:16:01.895" v="4893" actId="1076"/>
          <ac:picMkLst>
            <pc:docMk/>
            <pc:sldMk cId="3374326372" sldId="526"/>
            <ac:picMk id="6" creationId="{09F6A8D8-E0AE-4DCB-9A32-296257C41140}"/>
          </ac:picMkLst>
        </pc:picChg>
      </pc:sldChg>
      <pc:sldChg chg="addSp delSp modSp mod">
        <pc:chgData name="Boban Srezovski" userId="d2c5dd452d77a740" providerId="LiveId" clId="{A8980E63-7DA0-4A91-A5EC-80686255EB30}" dt="2022-03-22T03:17:43.742" v="4947" actId="1076"/>
        <pc:sldMkLst>
          <pc:docMk/>
          <pc:sldMk cId="2261989240" sldId="527"/>
        </pc:sldMkLst>
        <pc:spChg chg="mod">
          <ac:chgData name="Boban Srezovski" userId="d2c5dd452d77a740" providerId="LiveId" clId="{A8980E63-7DA0-4A91-A5EC-80686255EB30}" dt="2022-03-22T03:17:06.015" v="4928"/>
          <ac:spMkLst>
            <pc:docMk/>
            <pc:sldMk cId="2261989240" sldId="527"/>
            <ac:spMk id="2" creationId="{FDC2B1CD-0C0A-4571-8BE5-4BB8B94F84AE}"/>
          </ac:spMkLst>
        </pc:spChg>
        <pc:spChg chg="mod">
          <ac:chgData name="Boban Srezovski" userId="d2c5dd452d77a740" providerId="LiveId" clId="{A8980E63-7DA0-4A91-A5EC-80686255EB30}" dt="2022-03-22T03:17:41.962" v="4946" actId="20577"/>
          <ac:spMkLst>
            <pc:docMk/>
            <pc:sldMk cId="2261989240" sldId="527"/>
            <ac:spMk id="3" creationId="{1906DDB9-65F8-4384-A038-E1CF26CD40D9}"/>
          </ac:spMkLst>
        </pc:spChg>
        <pc:picChg chg="add mod">
          <ac:chgData name="Boban Srezovski" userId="d2c5dd452d77a740" providerId="LiveId" clId="{A8980E63-7DA0-4A91-A5EC-80686255EB30}" dt="2022-03-22T03:17:43.742" v="4947" actId="1076"/>
          <ac:picMkLst>
            <pc:docMk/>
            <pc:sldMk cId="2261989240" sldId="527"/>
            <ac:picMk id="5" creationId="{F8DC239C-5453-4E36-BE74-8DE172CA4A01}"/>
          </ac:picMkLst>
        </pc:picChg>
        <pc:picChg chg="del">
          <ac:chgData name="Boban Srezovski" userId="d2c5dd452d77a740" providerId="LiveId" clId="{A8980E63-7DA0-4A91-A5EC-80686255EB30}" dt="2022-03-22T03:17:07.089" v="4929" actId="478"/>
          <ac:picMkLst>
            <pc:docMk/>
            <pc:sldMk cId="2261989240" sldId="527"/>
            <ac:picMk id="6" creationId="{44819885-FF66-4E59-A4BD-29C8C859E966}"/>
          </ac:picMkLst>
        </pc:picChg>
        <pc:picChg chg="del">
          <ac:chgData name="Boban Srezovski" userId="d2c5dd452d77a740" providerId="LiveId" clId="{A8980E63-7DA0-4A91-A5EC-80686255EB30}" dt="2022-03-22T03:17:07.408" v="4930" actId="478"/>
          <ac:picMkLst>
            <pc:docMk/>
            <pc:sldMk cId="2261989240" sldId="527"/>
            <ac:picMk id="8" creationId="{7370FC1F-1AAB-40E2-AA8A-95672C5CDABA}"/>
          </ac:picMkLst>
        </pc:picChg>
      </pc:sldChg>
      <pc:sldChg chg="addSp delSp modSp mod">
        <pc:chgData name="Boban Srezovski" userId="d2c5dd452d77a740" providerId="LiveId" clId="{A8980E63-7DA0-4A91-A5EC-80686255EB30}" dt="2022-03-22T03:19:54.847" v="5011" actId="1076"/>
        <pc:sldMkLst>
          <pc:docMk/>
          <pc:sldMk cId="446623672" sldId="528"/>
        </pc:sldMkLst>
        <pc:spChg chg="mod">
          <ac:chgData name="Boban Srezovski" userId="d2c5dd452d77a740" providerId="LiveId" clId="{A8980E63-7DA0-4A91-A5EC-80686255EB30}" dt="2022-03-22T03:17:59.456" v="4954" actId="6549"/>
          <ac:spMkLst>
            <pc:docMk/>
            <pc:sldMk cId="446623672" sldId="528"/>
            <ac:spMk id="2" creationId="{FDC2B1CD-0C0A-4571-8BE5-4BB8B94F84AE}"/>
          </ac:spMkLst>
        </pc:spChg>
        <pc:spChg chg="mod">
          <ac:chgData name="Boban Srezovski" userId="d2c5dd452d77a740" providerId="LiveId" clId="{A8980E63-7DA0-4A91-A5EC-80686255EB30}" dt="2022-03-22T03:19:50.008" v="5008" actId="14100"/>
          <ac:spMkLst>
            <pc:docMk/>
            <pc:sldMk cId="446623672" sldId="528"/>
            <ac:spMk id="3" creationId="{1906DDB9-65F8-4384-A038-E1CF26CD40D9}"/>
          </ac:spMkLst>
        </pc:spChg>
        <pc:spChg chg="del">
          <ac:chgData name="Boban Srezovski" userId="d2c5dd452d77a740" providerId="LiveId" clId="{A8980E63-7DA0-4A91-A5EC-80686255EB30}" dt="2022-03-22T03:18:19.197" v="4958" actId="478"/>
          <ac:spMkLst>
            <pc:docMk/>
            <pc:sldMk cId="446623672" sldId="528"/>
            <ac:spMk id="9" creationId="{A4E1341E-D53A-4C5B-AC11-5B45CCB58150}"/>
          </ac:spMkLst>
        </pc:spChg>
        <pc:picChg chg="del">
          <ac:chgData name="Boban Srezovski" userId="d2c5dd452d77a740" providerId="LiveId" clId="{A8980E63-7DA0-4A91-A5EC-80686255EB30}" dt="2022-03-22T03:18:17.194" v="4957" actId="478"/>
          <ac:picMkLst>
            <pc:docMk/>
            <pc:sldMk cId="446623672" sldId="528"/>
            <ac:picMk id="5" creationId="{BF14FB61-1B0F-48A3-84D4-DC58474C8412}"/>
          </ac:picMkLst>
        </pc:picChg>
        <pc:picChg chg="add mod">
          <ac:chgData name="Boban Srezovski" userId="d2c5dd452d77a740" providerId="LiveId" clId="{A8980E63-7DA0-4A91-A5EC-80686255EB30}" dt="2022-03-22T03:19:54.847" v="5011" actId="1076"/>
          <ac:picMkLst>
            <pc:docMk/>
            <pc:sldMk cId="446623672" sldId="528"/>
            <ac:picMk id="6" creationId="{E5D9E343-BEEC-4773-A75C-7123535C6E29}"/>
          </ac:picMkLst>
        </pc:picChg>
      </pc:sldChg>
      <pc:sldChg chg="del">
        <pc:chgData name="Boban Srezovski" userId="d2c5dd452d77a740" providerId="LiveId" clId="{A8980E63-7DA0-4A91-A5EC-80686255EB30}" dt="2022-03-22T03:20:13.039" v="5012" actId="47"/>
        <pc:sldMkLst>
          <pc:docMk/>
          <pc:sldMk cId="82636483" sldId="529"/>
        </pc:sldMkLst>
      </pc:sldChg>
      <pc:sldChg chg="del">
        <pc:chgData name="Boban Srezovski" userId="d2c5dd452d77a740" providerId="LiveId" clId="{A8980E63-7DA0-4A91-A5EC-80686255EB30}" dt="2022-03-22T03:21:11.532" v="5037" actId="47"/>
        <pc:sldMkLst>
          <pc:docMk/>
          <pc:sldMk cId="3088803970" sldId="530"/>
        </pc:sldMkLst>
      </pc:sldChg>
      <pc:sldChg chg="delSp modSp mod">
        <pc:chgData name="Boban Srezovski" userId="d2c5dd452d77a740" providerId="LiveId" clId="{A8980E63-7DA0-4A91-A5EC-80686255EB30}" dt="2022-03-22T01:43:31.017" v="3179" actId="1076"/>
        <pc:sldMkLst>
          <pc:docMk/>
          <pc:sldMk cId="1277143999" sldId="531"/>
        </pc:sldMkLst>
        <pc:spChg chg="mod">
          <ac:chgData name="Boban Srezovski" userId="d2c5dd452d77a740" providerId="LiveId" clId="{A8980E63-7DA0-4A91-A5EC-80686255EB30}" dt="2022-03-22T01:41:49.805" v="3134"/>
          <ac:spMkLst>
            <pc:docMk/>
            <pc:sldMk cId="1277143999" sldId="531"/>
            <ac:spMk id="2" creationId="{0EA78ED8-8612-4764-BE35-F00851278351}"/>
          </ac:spMkLst>
        </pc:spChg>
        <pc:spChg chg="mod">
          <ac:chgData name="Boban Srezovski" userId="d2c5dd452d77a740" providerId="LiveId" clId="{A8980E63-7DA0-4A91-A5EC-80686255EB30}" dt="2022-03-22T01:43:31.017" v="3179" actId="1076"/>
          <ac:spMkLst>
            <pc:docMk/>
            <pc:sldMk cId="1277143999" sldId="531"/>
            <ac:spMk id="3" creationId="{DD3ABBE7-9D21-4775-9CA0-5730E3461D89}"/>
          </ac:spMkLst>
        </pc:spChg>
        <pc:picChg chg="del">
          <ac:chgData name="Boban Srezovski" userId="d2c5dd452d77a740" providerId="LiveId" clId="{A8980E63-7DA0-4A91-A5EC-80686255EB30}" dt="2022-03-22T01:41:50.935" v="3135" actId="478"/>
          <ac:picMkLst>
            <pc:docMk/>
            <pc:sldMk cId="1277143999" sldId="531"/>
            <ac:picMk id="6" creationId="{1B923F47-2DA4-4CCB-962A-E09F6192D4BC}"/>
          </ac:picMkLst>
        </pc:picChg>
      </pc:sldChg>
      <pc:sldChg chg="addSp modSp mod">
        <pc:chgData name="Boban Srezovski" userId="d2c5dd452d77a740" providerId="LiveId" clId="{A8980E63-7DA0-4A91-A5EC-80686255EB30}" dt="2022-03-22T01:44:17.302" v="3204" actId="1076"/>
        <pc:sldMkLst>
          <pc:docMk/>
          <pc:sldMk cId="3536080042" sldId="532"/>
        </pc:sldMkLst>
        <pc:spChg chg="mod">
          <ac:chgData name="Boban Srezovski" userId="d2c5dd452d77a740" providerId="LiveId" clId="{A8980E63-7DA0-4A91-A5EC-80686255EB30}" dt="2022-03-22T01:43:46.868" v="3184"/>
          <ac:spMkLst>
            <pc:docMk/>
            <pc:sldMk cId="3536080042" sldId="532"/>
            <ac:spMk id="2" creationId="{0EA78ED8-8612-4764-BE35-F00851278351}"/>
          </ac:spMkLst>
        </pc:spChg>
        <pc:spChg chg="mod">
          <ac:chgData name="Boban Srezovski" userId="d2c5dd452d77a740" providerId="LiveId" clId="{A8980E63-7DA0-4A91-A5EC-80686255EB30}" dt="2022-03-22T01:44:08.626" v="3202" actId="12"/>
          <ac:spMkLst>
            <pc:docMk/>
            <pc:sldMk cId="3536080042" sldId="532"/>
            <ac:spMk id="3" creationId="{DD3ABBE7-9D21-4775-9CA0-5730E3461D89}"/>
          </ac:spMkLst>
        </pc:spChg>
        <pc:picChg chg="add mod">
          <ac:chgData name="Boban Srezovski" userId="d2c5dd452d77a740" providerId="LiveId" clId="{A8980E63-7DA0-4A91-A5EC-80686255EB30}" dt="2022-03-22T01:44:17.302" v="3204" actId="1076"/>
          <ac:picMkLst>
            <pc:docMk/>
            <pc:sldMk cId="3536080042" sldId="532"/>
            <ac:picMk id="5" creationId="{4D652C2F-D59A-43D1-AED7-0E6C61103639}"/>
          </ac:picMkLst>
        </pc:picChg>
      </pc:sldChg>
      <pc:sldChg chg="addSp modSp add mod">
        <pc:chgData name="Boban Srezovski" userId="d2c5dd452d77a740" providerId="LiveId" clId="{A8980E63-7DA0-4A91-A5EC-80686255EB30}" dt="2022-03-21T22:13:43.903" v="230" actId="14100"/>
        <pc:sldMkLst>
          <pc:docMk/>
          <pc:sldMk cId="3469566560" sldId="533"/>
        </pc:sldMkLst>
        <pc:spChg chg="mod">
          <ac:chgData name="Boban Srezovski" userId="d2c5dd452d77a740" providerId="LiveId" clId="{A8980E63-7DA0-4A91-A5EC-80686255EB30}" dt="2022-03-21T22:13:43.903" v="230" actId="14100"/>
          <ac:spMkLst>
            <pc:docMk/>
            <pc:sldMk cId="3469566560" sldId="533"/>
            <ac:spMk id="3" creationId="{7191CFFF-53FD-4C64-9590-01216DEF2680}"/>
          </ac:spMkLst>
        </pc:spChg>
        <pc:picChg chg="add mod">
          <ac:chgData name="Boban Srezovski" userId="d2c5dd452d77a740" providerId="LiveId" clId="{A8980E63-7DA0-4A91-A5EC-80686255EB30}" dt="2022-03-21T22:13:39.014" v="228" actId="1076"/>
          <ac:picMkLst>
            <pc:docMk/>
            <pc:sldMk cId="3469566560" sldId="533"/>
            <ac:picMk id="5" creationId="{DC34E8EC-3DE3-4485-9F7E-479C75FA516C}"/>
          </ac:picMkLst>
        </pc:picChg>
      </pc:sldChg>
      <pc:sldChg chg="addSp modSp add mod">
        <pc:chgData name="Boban Srezovski" userId="d2c5dd452d77a740" providerId="LiveId" clId="{A8980E63-7DA0-4A91-A5EC-80686255EB30}" dt="2022-03-21T22:23:04.686" v="424" actId="1076"/>
        <pc:sldMkLst>
          <pc:docMk/>
          <pc:sldMk cId="3630972582" sldId="534"/>
        </pc:sldMkLst>
        <pc:spChg chg="mod">
          <ac:chgData name="Boban Srezovski" userId="d2c5dd452d77a740" providerId="LiveId" clId="{A8980E63-7DA0-4A91-A5EC-80686255EB30}" dt="2022-03-21T22:22:59.543" v="423" actId="403"/>
          <ac:spMkLst>
            <pc:docMk/>
            <pc:sldMk cId="3630972582" sldId="534"/>
            <ac:spMk id="3" creationId="{7191CFFF-53FD-4C64-9590-01216DEF2680}"/>
          </ac:spMkLst>
        </pc:spChg>
        <pc:picChg chg="add mod">
          <ac:chgData name="Boban Srezovski" userId="d2c5dd452d77a740" providerId="LiveId" clId="{A8980E63-7DA0-4A91-A5EC-80686255EB30}" dt="2022-03-21T22:23:04.686" v="424" actId="1076"/>
          <ac:picMkLst>
            <pc:docMk/>
            <pc:sldMk cId="3630972582" sldId="534"/>
            <ac:picMk id="5" creationId="{8AD39CE1-5138-4F9D-95EB-839B8A1E3AED}"/>
          </ac:picMkLst>
        </pc:picChg>
      </pc:sldChg>
      <pc:sldChg chg="addSp delSp modSp add mod">
        <pc:chgData name="Boban Srezovski" userId="d2c5dd452d77a740" providerId="LiveId" clId="{A8980E63-7DA0-4A91-A5EC-80686255EB30}" dt="2022-03-21T22:22:45.448" v="414" actId="403"/>
        <pc:sldMkLst>
          <pc:docMk/>
          <pc:sldMk cId="3170914976" sldId="535"/>
        </pc:sldMkLst>
        <pc:spChg chg="mod">
          <ac:chgData name="Boban Srezovski" userId="d2c5dd452d77a740" providerId="LiveId" clId="{A8980E63-7DA0-4A91-A5EC-80686255EB30}" dt="2022-03-21T22:22:45.448" v="414" actId="403"/>
          <ac:spMkLst>
            <pc:docMk/>
            <pc:sldMk cId="3170914976" sldId="535"/>
            <ac:spMk id="3" creationId="{7191CFFF-53FD-4C64-9590-01216DEF2680}"/>
          </ac:spMkLst>
        </pc:spChg>
        <pc:picChg chg="del">
          <ac:chgData name="Boban Srezovski" userId="d2c5dd452d77a740" providerId="LiveId" clId="{A8980E63-7DA0-4A91-A5EC-80686255EB30}" dt="2022-03-21T22:17:58.527" v="301" actId="478"/>
          <ac:picMkLst>
            <pc:docMk/>
            <pc:sldMk cId="3170914976" sldId="535"/>
            <ac:picMk id="5" creationId="{8AD39CE1-5138-4F9D-95EB-839B8A1E3AED}"/>
          </ac:picMkLst>
        </pc:picChg>
        <pc:picChg chg="add mod">
          <ac:chgData name="Boban Srezovski" userId="d2c5dd452d77a740" providerId="LiveId" clId="{A8980E63-7DA0-4A91-A5EC-80686255EB30}" dt="2022-03-21T22:18:15.823" v="305" actId="1076"/>
          <ac:picMkLst>
            <pc:docMk/>
            <pc:sldMk cId="3170914976" sldId="535"/>
            <ac:picMk id="6" creationId="{58212913-8EFB-4CD3-83B3-D9FD811F6075}"/>
          </ac:picMkLst>
        </pc:picChg>
      </pc:sldChg>
      <pc:sldChg chg="addSp delSp modSp add mod">
        <pc:chgData name="Boban Srezovski" userId="d2c5dd452d77a740" providerId="LiveId" clId="{A8980E63-7DA0-4A91-A5EC-80686255EB30}" dt="2022-03-21T22:21:30.783" v="383" actId="6549"/>
        <pc:sldMkLst>
          <pc:docMk/>
          <pc:sldMk cId="2411794144" sldId="536"/>
        </pc:sldMkLst>
        <pc:spChg chg="mod">
          <ac:chgData name="Boban Srezovski" userId="d2c5dd452d77a740" providerId="LiveId" clId="{A8980E63-7DA0-4A91-A5EC-80686255EB30}" dt="2022-03-21T22:21:30.783" v="383" actId="6549"/>
          <ac:spMkLst>
            <pc:docMk/>
            <pc:sldMk cId="2411794144" sldId="536"/>
            <ac:spMk id="3" creationId="{7191CFFF-53FD-4C64-9590-01216DEF2680}"/>
          </ac:spMkLst>
        </pc:spChg>
        <pc:picChg chg="add mod">
          <ac:chgData name="Boban Srezovski" userId="d2c5dd452d77a740" providerId="LiveId" clId="{A8980E63-7DA0-4A91-A5EC-80686255EB30}" dt="2022-03-21T22:20:29.246" v="337" actId="14100"/>
          <ac:picMkLst>
            <pc:docMk/>
            <pc:sldMk cId="2411794144" sldId="536"/>
            <ac:picMk id="5" creationId="{AF3A6D4A-FD24-4B7D-A433-23A5EB1DA683}"/>
          </ac:picMkLst>
        </pc:picChg>
        <pc:picChg chg="del">
          <ac:chgData name="Boban Srezovski" userId="d2c5dd452d77a740" providerId="LiveId" clId="{A8980E63-7DA0-4A91-A5EC-80686255EB30}" dt="2022-03-21T22:19:38.142" v="327" actId="478"/>
          <ac:picMkLst>
            <pc:docMk/>
            <pc:sldMk cId="2411794144" sldId="536"/>
            <ac:picMk id="6" creationId="{58212913-8EFB-4CD3-83B3-D9FD811F6075}"/>
          </ac:picMkLst>
        </pc:picChg>
      </pc:sldChg>
      <pc:sldChg chg="addSp delSp modSp add mod">
        <pc:chgData name="Boban Srezovski" userId="d2c5dd452d77a740" providerId="LiveId" clId="{A8980E63-7DA0-4A91-A5EC-80686255EB30}" dt="2022-03-21T22:22:04.878" v="409" actId="14100"/>
        <pc:sldMkLst>
          <pc:docMk/>
          <pc:sldMk cId="1238763231" sldId="537"/>
        </pc:sldMkLst>
        <pc:spChg chg="mod">
          <ac:chgData name="Boban Srezovski" userId="d2c5dd452d77a740" providerId="LiveId" clId="{A8980E63-7DA0-4A91-A5EC-80686255EB30}" dt="2022-03-21T22:22:04.878" v="409" actId="14100"/>
          <ac:spMkLst>
            <pc:docMk/>
            <pc:sldMk cId="1238763231" sldId="537"/>
            <ac:spMk id="3" creationId="{7191CFFF-53FD-4C64-9590-01216DEF2680}"/>
          </ac:spMkLst>
        </pc:spChg>
        <pc:picChg chg="del">
          <ac:chgData name="Boban Srezovski" userId="d2c5dd452d77a740" providerId="LiveId" clId="{A8980E63-7DA0-4A91-A5EC-80686255EB30}" dt="2022-03-21T22:21:46.680" v="405" actId="478"/>
          <ac:picMkLst>
            <pc:docMk/>
            <pc:sldMk cId="1238763231" sldId="537"/>
            <ac:picMk id="5" creationId="{AF3A6D4A-FD24-4B7D-A433-23A5EB1DA683}"/>
          </ac:picMkLst>
        </pc:picChg>
        <pc:picChg chg="add mod">
          <ac:chgData name="Boban Srezovski" userId="d2c5dd452d77a740" providerId="LiveId" clId="{A8980E63-7DA0-4A91-A5EC-80686255EB30}" dt="2022-03-21T22:22:02.878" v="408" actId="14100"/>
          <ac:picMkLst>
            <pc:docMk/>
            <pc:sldMk cId="1238763231" sldId="537"/>
            <ac:picMk id="6" creationId="{EDE30C18-26F7-412B-8BEC-A15B140C442A}"/>
          </ac:picMkLst>
        </pc:picChg>
      </pc:sldChg>
      <pc:sldChg chg="addSp delSp modSp add mod">
        <pc:chgData name="Boban Srezovski" userId="d2c5dd452d77a740" providerId="LiveId" clId="{A8980E63-7DA0-4A91-A5EC-80686255EB30}" dt="2022-03-21T22:30:31.126" v="600" actId="242"/>
        <pc:sldMkLst>
          <pc:docMk/>
          <pc:sldMk cId="1573436300" sldId="538"/>
        </pc:sldMkLst>
        <pc:spChg chg="mod">
          <ac:chgData name="Boban Srezovski" userId="d2c5dd452d77a740" providerId="LiveId" clId="{A8980E63-7DA0-4A91-A5EC-80686255EB30}" dt="2022-03-21T22:30:31.126" v="600" actId="242"/>
          <ac:spMkLst>
            <pc:docMk/>
            <pc:sldMk cId="1573436300" sldId="538"/>
            <ac:spMk id="3" creationId="{7191CFFF-53FD-4C64-9590-01216DEF2680}"/>
          </ac:spMkLst>
        </pc:spChg>
        <pc:picChg chg="add del mod">
          <ac:chgData name="Boban Srezovski" userId="d2c5dd452d77a740" providerId="LiveId" clId="{A8980E63-7DA0-4A91-A5EC-80686255EB30}" dt="2022-03-21T22:30:26.645" v="597" actId="478"/>
          <ac:picMkLst>
            <pc:docMk/>
            <pc:sldMk cId="1573436300" sldId="538"/>
            <ac:picMk id="5" creationId="{A3B3C4C2-748F-4FA8-BD01-27F86C22A82E}"/>
          </ac:picMkLst>
        </pc:picChg>
        <pc:picChg chg="del">
          <ac:chgData name="Boban Srezovski" userId="d2c5dd452d77a740" providerId="LiveId" clId="{A8980E63-7DA0-4A91-A5EC-80686255EB30}" dt="2022-03-21T22:28:38.542" v="573" actId="478"/>
          <ac:picMkLst>
            <pc:docMk/>
            <pc:sldMk cId="1573436300" sldId="538"/>
            <ac:picMk id="6" creationId="{EDE30C18-26F7-412B-8BEC-A15B140C442A}"/>
          </ac:picMkLst>
        </pc:picChg>
      </pc:sldChg>
      <pc:sldChg chg="addSp delSp modSp add mod">
        <pc:chgData name="Boban Srezovski" userId="d2c5dd452d77a740" providerId="LiveId" clId="{A8980E63-7DA0-4A91-A5EC-80686255EB30}" dt="2022-03-21T22:30:17.244" v="596" actId="1076"/>
        <pc:sldMkLst>
          <pc:docMk/>
          <pc:sldMk cId="1194001363" sldId="539"/>
        </pc:sldMkLst>
        <pc:spChg chg="del">
          <ac:chgData name="Boban Srezovski" userId="d2c5dd452d77a740" providerId="LiveId" clId="{A8980E63-7DA0-4A91-A5EC-80686255EB30}" dt="2022-03-21T22:30:02.644" v="588" actId="478"/>
          <ac:spMkLst>
            <pc:docMk/>
            <pc:sldMk cId="1194001363" sldId="539"/>
            <ac:spMk id="3" creationId="{7191CFFF-53FD-4C64-9590-01216DEF2680}"/>
          </ac:spMkLst>
        </pc:spChg>
        <pc:spChg chg="add del mod">
          <ac:chgData name="Boban Srezovski" userId="d2c5dd452d77a740" providerId="LiveId" clId="{A8980E63-7DA0-4A91-A5EC-80686255EB30}" dt="2022-03-21T22:30:04.929" v="589" actId="478"/>
          <ac:spMkLst>
            <pc:docMk/>
            <pc:sldMk cId="1194001363" sldId="539"/>
            <ac:spMk id="6" creationId="{17548241-D853-43E6-805B-7208282CE8E7}"/>
          </ac:spMkLst>
        </pc:spChg>
        <pc:picChg chg="mod">
          <ac:chgData name="Boban Srezovski" userId="d2c5dd452d77a740" providerId="LiveId" clId="{A8980E63-7DA0-4A91-A5EC-80686255EB30}" dt="2022-03-21T22:30:17.244" v="596" actId="1076"/>
          <ac:picMkLst>
            <pc:docMk/>
            <pc:sldMk cId="1194001363" sldId="539"/>
            <ac:picMk id="5" creationId="{A3B3C4C2-748F-4FA8-BD01-27F86C22A82E}"/>
          </ac:picMkLst>
        </pc:picChg>
      </pc:sldChg>
      <pc:sldChg chg="addSp delSp modSp add mod">
        <pc:chgData name="Boban Srezovski" userId="d2c5dd452d77a740" providerId="LiveId" clId="{A8980E63-7DA0-4A91-A5EC-80686255EB30}" dt="2022-03-21T22:30:52.509" v="606" actId="1076"/>
        <pc:sldMkLst>
          <pc:docMk/>
          <pc:sldMk cId="895117049" sldId="540"/>
        </pc:sldMkLst>
        <pc:picChg chg="add mod">
          <ac:chgData name="Boban Srezovski" userId="d2c5dd452d77a740" providerId="LiveId" clId="{A8980E63-7DA0-4A91-A5EC-80686255EB30}" dt="2022-03-21T22:30:52.509" v="606" actId="1076"/>
          <ac:picMkLst>
            <pc:docMk/>
            <pc:sldMk cId="895117049" sldId="540"/>
            <ac:picMk id="4" creationId="{BA2243AA-F0DE-4CA0-81B9-FE400855AB55}"/>
          </ac:picMkLst>
        </pc:picChg>
        <pc:picChg chg="del">
          <ac:chgData name="Boban Srezovski" userId="d2c5dd452d77a740" providerId="LiveId" clId="{A8980E63-7DA0-4A91-A5EC-80686255EB30}" dt="2022-03-21T22:30:46.373" v="602" actId="478"/>
          <ac:picMkLst>
            <pc:docMk/>
            <pc:sldMk cId="895117049" sldId="540"/>
            <ac:picMk id="5" creationId="{A3B3C4C2-748F-4FA8-BD01-27F86C22A82E}"/>
          </ac:picMkLst>
        </pc:picChg>
      </pc:sldChg>
      <pc:sldChg chg="addSp delSp modSp add mod">
        <pc:chgData name="Boban Srezovski" userId="d2c5dd452d77a740" providerId="LiveId" clId="{A8980E63-7DA0-4A91-A5EC-80686255EB30}" dt="2022-03-21T22:46:19.236" v="673" actId="1076"/>
        <pc:sldMkLst>
          <pc:docMk/>
          <pc:sldMk cId="4211995243" sldId="541"/>
        </pc:sldMkLst>
        <pc:spChg chg="mod">
          <ac:chgData name="Boban Srezovski" userId="d2c5dd452d77a740" providerId="LiveId" clId="{A8980E63-7DA0-4A91-A5EC-80686255EB30}" dt="2022-03-21T22:46:18.059" v="672" actId="14100"/>
          <ac:spMkLst>
            <pc:docMk/>
            <pc:sldMk cId="4211995243" sldId="541"/>
            <ac:spMk id="6" creationId="{E4F9CF5B-8DF4-4E68-ACB9-A5CD03BA29FA}"/>
          </ac:spMkLst>
        </pc:spChg>
        <pc:picChg chg="add del mod">
          <ac:chgData name="Boban Srezovski" userId="d2c5dd452d77a740" providerId="LiveId" clId="{A8980E63-7DA0-4A91-A5EC-80686255EB30}" dt="2022-03-21T22:45:54.485" v="669" actId="478"/>
          <ac:picMkLst>
            <pc:docMk/>
            <pc:sldMk cId="4211995243" sldId="541"/>
            <ac:picMk id="4" creationId="{F25D2FA0-8C32-4551-B625-3211561E048D}"/>
          </ac:picMkLst>
        </pc:picChg>
        <pc:picChg chg="add mod">
          <ac:chgData name="Boban Srezovski" userId="d2c5dd452d77a740" providerId="LiveId" clId="{A8980E63-7DA0-4A91-A5EC-80686255EB30}" dt="2022-03-21T22:46:19.236" v="673" actId="1076"/>
          <ac:picMkLst>
            <pc:docMk/>
            <pc:sldMk cId="4211995243" sldId="541"/>
            <ac:picMk id="7" creationId="{77CD62A9-7C37-440B-8975-9D33E268AEA0}"/>
          </ac:picMkLst>
        </pc:picChg>
        <pc:picChg chg="del">
          <ac:chgData name="Boban Srezovski" userId="d2c5dd452d77a740" providerId="LiveId" clId="{A8980E63-7DA0-4A91-A5EC-80686255EB30}" dt="2022-03-21T22:40:23.237" v="628" actId="478"/>
          <ac:picMkLst>
            <pc:docMk/>
            <pc:sldMk cId="4211995243" sldId="541"/>
            <ac:picMk id="9" creationId="{8CBD7BDC-431F-42D7-BA3D-AA5A42575F65}"/>
          </ac:picMkLst>
        </pc:picChg>
      </pc:sldChg>
      <pc:sldChg chg="modSp add mod">
        <pc:chgData name="Boban Srezovski" userId="d2c5dd452d77a740" providerId="LiveId" clId="{A8980E63-7DA0-4A91-A5EC-80686255EB30}" dt="2022-03-21T22:47:39.620" v="702" actId="1076"/>
        <pc:sldMkLst>
          <pc:docMk/>
          <pc:sldMk cId="4121062934" sldId="542"/>
        </pc:sldMkLst>
        <pc:spChg chg="mod">
          <ac:chgData name="Boban Srezovski" userId="d2c5dd452d77a740" providerId="LiveId" clId="{A8980E63-7DA0-4A91-A5EC-80686255EB30}" dt="2022-03-21T22:47:30.233" v="700" actId="27636"/>
          <ac:spMkLst>
            <pc:docMk/>
            <pc:sldMk cId="4121062934" sldId="542"/>
            <ac:spMk id="6" creationId="{E4F9CF5B-8DF4-4E68-ACB9-A5CD03BA29FA}"/>
          </ac:spMkLst>
        </pc:spChg>
        <pc:picChg chg="mod">
          <ac:chgData name="Boban Srezovski" userId="d2c5dd452d77a740" providerId="LiveId" clId="{A8980E63-7DA0-4A91-A5EC-80686255EB30}" dt="2022-03-21T22:47:39.620" v="702" actId="1076"/>
          <ac:picMkLst>
            <pc:docMk/>
            <pc:sldMk cId="4121062934" sldId="542"/>
            <ac:picMk id="7" creationId="{77CD62A9-7C37-440B-8975-9D33E268AEA0}"/>
          </ac:picMkLst>
        </pc:picChg>
      </pc:sldChg>
      <pc:sldChg chg="addSp modSp add mod">
        <pc:chgData name="Boban Srezovski" userId="d2c5dd452d77a740" providerId="LiveId" clId="{A8980E63-7DA0-4A91-A5EC-80686255EB30}" dt="2022-03-21T23:10:59.774" v="795" actId="27636"/>
        <pc:sldMkLst>
          <pc:docMk/>
          <pc:sldMk cId="3432914426" sldId="543"/>
        </pc:sldMkLst>
        <pc:spChg chg="mod">
          <ac:chgData name="Boban Srezovski" userId="d2c5dd452d77a740" providerId="LiveId" clId="{A8980E63-7DA0-4A91-A5EC-80686255EB30}" dt="2022-03-21T23:10:59.774" v="795" actId="27636"/>
          <ac:spMkLst>
            <pc:docMk/>
            <pc:sldMk cId="3432914426" sldId="543"/>
            <ac:spMk id="3" creationId="{7191CFFF-53FD-4C64-9590-01216DEF2680}"/>
          </ac:spMkLst>
        </pc:spChg>
        <pc:picChg chg="add mod">
          <ac:chgData name="Boban Srezovski" userId="d2c5dd452d77a740" providerId="LiveId" clId="{A8980E63-7DA0-4A91-A5EC-80686255EB30}" dt="2022-03-21T22:50:03.389" v="759" actId="14100"/>
          <ac:picMkLst>
            <pc:docMk/>
            <pc:sldMk cId="3432914426" sldId="543"/>
            <ac:picMk id="5" creationId="{DB165473-E629-46F6-8D10-D70A70E64CC6}"/>
          </ac:picMkLst>
        </pc:picChg>
      </pc:sldChg>
      <pc:sldChg chg="delSp modSp add del mod">
        <pc:chgData name="Boban Srezovski" userId="d2c5dd452d77a740" providerId="LiveId" clId="{A8980E63-7DA0-4A91-A5EC-80686255EB30}" dt="2022-03-21T23:10:52.543" v="793" actId="47"/>
        <pc:sldMkLst>
          <pc:docMk/>
          <pc:sldMk cId="1362214625" sldId="544"/>
        </pc:sldMkLst>
        <pc:spChg chg="mod">
          <ac:chgData name="Boban Srezovski" userId="d2c5dd452d77a740" providerId="LiveId" clId="{A8980E63-7DA0-4A91-A5EC-80686255EB30}" dt="2022-03-21T23:10:37.992" v="786" actId="21"/>
          <ac:spMkLst>
            <pc:docMk/>
            <pc:sldMk cId="1362214625" sldId="544"/>
            <ac:spMk id="3" creationId="{7191CFFF-53FD-4C64-9590-01216DEF2680}"/>
          </ac:spMkLst>
        </pc:spChg>
        <pc:picChg chg="del">
          <ac:chgData name="Boban Srezovski" userId="d2c5dd452d77a740" providerId="LiveId" clId="{A8980E63-7DA0-4A91-A5EC-80686255EB30}" dt="2022-03-21T22:50:27.240" v="762" actId="478"/>
          <ac:picMkLst>
            <pc:docMk/>
            <pc:sldMk cId="1362214625" sldId="544"/>
            <ac:picMk id="5" creationId="{DB165473-E629-46F6-8D10-D70A70E64CC6}"/>
          </ac:picMkLst>
        </pc:picChg>
      </pc:sldChg>
      <pc:sldChg chg="addSp delSp modSp add mod">
        <pc:chgData name="Boban Srezovski" userId="d2c5dd452d77a740" providerId="LiveId" clId="{A8980E63-7DA0-4A91-A5EC-80686255EB30}" dt="2022-03-22T00:17:32.557" v="2047" actId="20577"/>
        <pc:sldMkLst>
          <pc:docMk/>
          <pc:sldMk cId="3097176294" sldId="544"/>
        </pc:sldMkLst>
        <pc:spChg chg="mod">
          <ac:chgData name="Boban Srezovski" userId="d2c5dd452d77a740" providerId="LiveId" clId="{A8980E63-7DA0-4A91-A5EC-80686255EB30}" dt="2022-03-22T00:17:32.557" v="2047" actId="20577"/>
          <ac:spMkLst>
            <pc:docMk/>
            <pc:sldMk cId="3097176294" sldId="544"/>
            <ac:spMk id="3" creationId="{7191CFFF-53FD-4C64-9590-01216DEF2680}"/>
          </ac:spMkLst>
        </pc:spChg>
        <pc:picChg chg="add del mod">
          <ac:chgData name="Boban Srezovski" userId="d2c5dd452d77a740" providerId="LiveId" clId="{A8980E63-7DA0-4A91-A5EC-80686255EB30}" dt="2022-03-21T23:15:41.361" v="871" actId="478"/>
          <ac:picMkLst>
            <pc:docMk/>
            <pc:sldMk cId="3097176294" sldId="544"/>
            <ac:picMk id="5" creationId="{6BFE4F5A-5C19-49ED-A6A1-E3CEFD53414C}"/>
          </ac:picMkLst>
        </pc:picChg>
        <pc:picChg chg="add mod">
          <ac:chgData name="Boban Srezovski" userId="d2c5dd452d77a740" providerId="LiveId" clId="{A8980E63-7DA0-4A91-A5EC-80686255EB30}" dt="2022-03-21T23:19:21.833" v="932" actId="1076"/>
          <ac:picMkLst>
            <pc:docMk/>
            <pc:sldMk cId="3097176294" sldId="544"/>
            <ac:picMk id="7" creationId="{C63A136B-7E3B-467B-ACA1-25F3AD71EE88}"/>
          </ac:picMkLst>
        </pc:picChg>
      </pc:sldChg>
      <pc:sldChg chg="addSp delSp modSp add mod ord">
        <pc:chgData name="Boban Srezovski" userId="d2c5dd452d77a740" providerId="LiveId" clId="{A8980E63-7DA0-4A91-A5EC-80686255EB30}" dt="2022-03-21T23:15:39.941" v="870"/>
        <pc:sldMkLst>
          <pc:docMk/>
          <pc:sldMk cId="2353010646" sldId="545"/>
        </pc:sldMkLst>
        <pc:spChg chg="del">
          <ac:chgData name="Boban Srezovski" userId="d2c5dd452d77a740" providerId="LiveId" clId="{A8980E63-7DA0-4A91-A5EC-80686255EB30}" dt="2022-03-21T23:15:16.317" v="862" actId="478"/>
          <ac:spMkLst>
            <pc:docMk/>
            <pc:sldMk cId="2353010646" sldId="545"/>
            <ac:spMk id="3" creationId="{7191CFFF-53FD-4C64-9590-01216DEF2680}"/>
          </ac:spMkLst>
        </pc:spChg>
        <pc:spChg chg="add del mod">
          <ac:chgData name="Boban Srezovski" userId="d2c5dd452d77a740" providerId="LiveId" clId="{A8980E63-7DA0-4A91-A5EC-80686255EB30}" dt="2022-03-21T23:15:17.818" v="863" actId="478"/>
          <ac:spMkLst>
            <pc:docMk/>
            <pc:sldMk cId="2353010646" sldId="545"/>
            <ac:spMk id="6" creationId="{9352D032-7D64-466D-891D-42CF7AD76A86}"/>
          </ac:spMkLst>
        </pc:spChg>
        <pc:picChg chg="mod">
          <ac:chgData name="Boban Srezovski" userId="d2c5dd452d77a740" providerId="LiveId" clId="{A8980E63-7DA0-4A91-A5EC-80686255EB30}" dt="2022-03-21T23:15:23.545" v="866" actId="1076"/>
          <ac:picMkLst>
            <pc:docMk/>
            <pc:sldMk cId="2353010646" sldId="545"/>
            <ac:picMk id="5" creationId="{6BFE4F5A-5C19-49ED-A6A1-E3CEFD53414C}"/>
          </ac:picMkLst>
        </pc:picChg>
      </pc:sldChg>
      <pc:sldChg chg="addSp delSp modSp add mod">
        <pc:chgData name="Boban Srezovski" userId="d2c5dd452d77a740" providerId="LiveId" clId="{A8980E63-7DA0-4A91-A5EC-80686255EB30}" dt="2022-03-21T23:20:15.537" v="957" actId="1076"/>
        <pc:sldMkLst>
          <pc:docMk/>
          <pc:sldMk cId="1138861877" sldId="546"/>
        </pc:sldMkLst>
        <pc:spChg chg="mod">
          <ac:chgData name="Boban Srezovski" userId="d2c5dd452d77a740" providerId="LiveId" clId="{A8980E63-7DA0-4A91-A5EC-80686255EB30}" dt="2022-03-21T23:20:13.865" v="956" actId="14100"/>
          <ac:spMkLst>
            <pc:docMk/>
            <pc:sldMk cId="1138861877" sldId="546"/>
            <ac:spMk id="3" creationId="{7191CFFF-53FD-4C64-9590-01216DEF2680}"/>
          </ac:spMkLst>
        </pc:spChg>
        <pc:picChg chg="add mod">
          <ac:chgData name="Boban Srezovski" userId="d2c5dd452d77a740" providerId="LiveId" clId="{A8980E63-7DA0-4A91-A5EC-80686255EB30}" dt="2022-03-21T23:20:15.537" v="957" actId="1076"/>
          <ac:picMkLst>
            <pc:docMk/>
            <pc:sldMk cId="1138861877" sldId="546"/>
            <ac:picMk id="5" creationId="{8253C521-FF81-4710-A6D6-1B04B5F556F7}"/>
          </ac:picMkLst>
        </pc:picChg>
        <pc:picChg chg="del mod">
          <ac:chgData name="Boban Srezovski" userId="d2c5dd452d77a740" providerId="LiveId" clId="{A8980E63-7DA0-4A91-A5EC-80686255EB30}" dt="2022-03-21T23:20:04.738" v="953" actId="478"/>
          <ac:picMkLst>
            <pc:docMk/>
            <pc:sldMk cId="1138861877" sldId="546"/>
            <ac:picMk id="7" creationId="{C63A136B-7E3B-467B-ACA1-25F3AD71EE88}"/>
          </ac:picMkLst>
        </pc:picChg>
      </pc:sldChg>
      <pc:sldChg chg="addSp delSp modSp add mod">
        <pc:chgData name="Boban Srezovski" userId="d2c5dd452d77a740" providerId="LiveId" clId="{A8980E63-7DA0-4A91-A5EC-80686255EB30}" dt="2022-03-21T23:22:46.823" v="1006" actId="27636"/>
        <pc:sldMkLst>
          <pc:docMk/>
          <pc:sldMk cId="1952305343" sldId="547"/>
        </pc:sldMkLst>
        <pc:spChg chg="mod">
          <ac:chgData name="Boban Srezovski" userId="d2c5dd452d77a740" providerId="LiveId" clId="{A8980E63-7DA0-4A91-A5EC-80686255EB30}" dt="2022-03-21T23:22:46.823" v="1006" actId="27636"/>
          <ac:spMkLst>
            <pc:docMk/>
            <pc:sldMk cId="1952305343" sldId="547"/>
            <ac:spMk id="3" creationId="{7191CFFF-53FD-4C64-9590-01216DEF2680}"/>
          </ac:spMkLst>
        </pc:spChg>
        <pc:picChg chg="del">
          <ac:chgData name="Boban Srezovski" userId="d2c5dd452d77a740" providerId="LiveId" clId="{A8980E63-7DA0-4A91-A5EC-80686255EB30}" dt="2022-03-21T23:20:52.274" v="961" actId="478"/>
          <ac:picMkLst>
            <pc:docMk/>
            <pc:sldMk cId="1952305343" sldId="547"/>
            <ac:picMk id="5" creationId="{8253C521-FF81-4710-A6D6-1B04B5F556F7}"/>
          </ac:picMkLst>
        </pc:picChg>
        <pc:picChg chg="add mod">
          <ac:chgData name="Boban Srezovski" userId="d2c5dd452d77a740" providerId="LiveId" clId="{A8980E63-7DA0-4A91-A5EC-80686255EB30}" dt="2022-03-21T23:22:34.576" v="994" actId="1076"/>
          <ac:picMkLst>
            <pc:docMk/>
            <pc:sldMk cId="1952305343" sldId="547"/>
            <ac:picMk id="6" creationId="{78CB54E9-BEC4-426D-AB24-1D22414B1EB9}"/>
          </ac:picMkLst>
        </pc:picChg>
      </pc:sldChg>
      <pc:sldChg chg="addSp delSp modSp add mod">
        <pc:chgData name="Boban Srezovski" userId="d2c5dd452d77a740" providerId="LiveId" clId="{A8980E63-7DA0-4A91-A5EC-80686255EB30}" dt="2022-03-21T23:26:46.777" v="1076" actId="1076"/>
        <pc:sldMkLst>
          <pc:docMk/>
          <pc:sldMk cId="2345513876" sldId="548"/>
        </pc:sldMkLst>
        <pc:spChg chg="mod">
          <ac:chgData name="Boban Srezovski" userId="d2c5dd452d77a740" providerId="LiveId" clId="{A8980E63-7DA0-4A91-A5EC-80686255EB30}" dt="2022-03-21T23:26:31.248" v="1075" actId="14100"/>
          <ac:spMkLst>
            <pc:docMk/>
            <pc:sldMk cId="2345513876" sldId="548"/>
            <ac:spMk id="3" creationId="{7191CFFF-53FD-4C64-9590-01216DEF2680}"/>
          </ac:spMkLst>
        </pc:spChg>
        <pc:picChg chg="add del mod">
          <ac:chgData name="Boban Srezovski" userId="d2c5dd452d77a740" providerId="LiveId" clId="{A8980E63-7DA0-4A91-A5EC-80686255EB30}" dt="2022-03-21T23:25:23.922" v="1037" actId="478"/>
          <ac:picMkLst>
            <pc:docMk/>
            <pc:sldMk cId="2345513876" sldId="548"/>
            <ac:picMk id="5" creationId="{3EC06D3B-5D3B-4BF6-B0AB-28911B9CF828}"/>
          </ac:picMkLst>
        </pc:picChg>
        <pc:picChg chg="add mod">
          <ac:chgData name="Boban Srezovski" userId="d2c5dd452d77a740" providerId="LiveId" clId="{A8980E63-7DA0-4A91-A5EC-80686255EB30}" dt="2022-03-21T23:26:46.777" v="1076" actId="1076"/>
          <ac:picMkLst>
            <pc:docMk/>
            <pc:sldMk cId="2345513876" sldId="548"/>
            <ac:picMk id="7" creationId="{73A376FC-B3D4-46F4-84FE-3C1E1C164FC0}"/>
          </ac:picMkLst>
        </pc:picChg>
      </pc:sldChg>
      <pc:sldChg chg="addSp delSp modSp add mod">
        <pc:chgData name="Boban Srezovski" userId="d2c5dd452d77a740" providerId="LiveId" clId="{A8980E63-7DA0-4A91-A5EC-80686255EB30}" dt="2022-03-21T23:29:44.976" v="1112" actId="1076"/>
        <pc:sldMkLst>
          <pc:docMk/>
          <pc:sldMk cId="3189532388" sldId="549"/>
        </pc:sldMkLst>
        <pc:spChg chg="mod">
          <ac:chgData name="Boban Srezovski" userId="d2c5dd452d77a740" providerId="LiveId" clId="{A8980E63-7DA0-4A91-A5EC-80686255EB30}" dt="2022-03-21T23:29:21.194" v="1108" actId="27636"/>
          <ac:spMkLst>
            <pc:docMk/>
            <pc:sldMk cId="3189532388" sldId="549"/>
            <ac:spMk id="3" creationId="{7191CFFF-53FD-4C64-9590-01216DEF2680}"/>
          </ac:spMkLst>
        </pc:spChg>
        <pc:picChg chg="add del mod">
          <ac:chgData name="Boban Srezovski" userId="d2c5dd452d77a740" providerId="LiveId" clId="{A8980E63-7DA0-4A91-A5EC-80686255EB30}" dt="2022-03-21T23:28:45.021" v="1092" actId="478"/>
          <ac:picMkLst>
            <pc:docMk/>
            <pc:sldMk cId="3189532388" sldId="549"/>
            <ac:picMk id="5" creationId="{8BB84B57-56D9-44D0-AA4C-3477095CAC4E}"/>
          </ac:picMkLst>
        </pc:picChg>
        <pc:picChg chg="del">
          <ac:chgData name="Boban Srezovski" userId="d2c5dd452d77a740" providerId="LiveId" clId="{A8980E63-7DA0-4A91-A5EC-80686255EB30}" dt="2022-03-21T23:27:55.685" v="1089" actId="478"/>
          <ac:picMkLst>
            <pc:docMk/>
            <pc:sldMk cId="3189532388" sldId="549"/>
            <ac:picMk id="7" creationId="{73A376FC-B3D4-46F4-84FE-3C1E1C164FC0}"/>
          </ac:picMkLst>
        </pc:picChg>
        <pc:picChg chg="add mod">
          <ac:chgData name="Boban Srezovski" userId="d2c5dd452d77a740" providerId="LiveId" clId="{A8980E63-7DA0-4A91-A5EC-80686255EB30}" dt="2022-03-21T23:29:38.025" v="1110" actId="1076"/>
          <ac:picMkLst>
            <pc:docMk/>
            <pc:sldMk cId="3189532388" sldId="549"/>
            <ac:picMk id="8" creationId="{9602F645-CB18-49E1-B64F-4A656FA7EFA3}"/>
          </ac:picMkLst>
        </pc:picChg>
        <pc:picChg chg="add mod">
          <ac:chgData name="Boban Srezovski" userId="d2c5dd452d77a740" providerId="LiveId" clId="{A8980E63-7DA0-4A91-A5EC-80686255EB30}" dt="2022-03-21T23:29:44.976" v="1112" actId="1076"/>
          <ac:picMkLst>
            <pc:docMk/>
            <pc:sldMk cId="3189532388" sldId="549"/>
            <ac:picMk id="10" creationId="{3C99522B-FE43-4608-B93A-2679B3050787}"/>
          </ac:picMkLst>
        </pc:picChg>
      </pc:sldChg>
      <pc:sldChg chg="modSp new mod ord">
        <pc:chgData name="Boban Srezovski" userId="d2c5dd452d77a740" providerId="LiveId" clId="{A8980E63-7DA0-4A91-A5EC-80686255EB30}" dt="2022-03-21T23:34:29.962" v="1216" actId="403"/>
        <pc:sldMkLst>
          <pc:docMk/>
          <pc:sldMk cId="2055545672" sldId="550"/>
        </pc:sldMkLst>
        <pc:spChg chg="mod">
          <ac:chgData name="Boban Srezovski" userId="d2c5dd452d77a740" providerId="LiveId" clId="{A8980E63-7DA0-4A91-A5EC-80686255EB30}" dt="2022-03-21T23:33:08.564" v="1168"/>
          <ac:spMkLst>
            <pc:docMk/>
            <pc:sldMk cId="2055545672" sldId="550"/>
            <ac:spMk id="2" creationId="{D78F90F5-FAD9-4BB6-A484-9924570FB7C3}"/>
          </ac:spMkLst>
        </pc:spChg>
        <pc:spChg chg="mod">
          <ac:chgData name="Boban Srezovski" userId="d2c5dd452d77a740" providerId="LiveId" clId="{A8980E63-7DA0-4A91-A5EC-80686255EB30}" dt="2022-03-21T23:34:29.962" v="1216" actId="403"/>
          <ac:spMkLst>
            <pc:docMk/>
            <pc:sldMk cId="2055545672" sldId="550"/>
            <ac:spMk id="3" creationId="{99F681F9-0402-4D06-9BEF-D93BDD88C9FF}"/>
          </ac:spMkLst>
        </pc:spChg>
      </pc:sldChg>
      <pc:sldChg chg="addSp delSp modSp add mod">
        <pc:chgData name="Boban Srezovski" userId="d2c5dd452d77a740" providerId="LiveId" clId="{A8980E63-7DA0-4A91-A5EC-80686255EB30}" dt="2022-03-21T23:40:45.146" v="1340" actId="6549"/>
        <pc:sldMkLst>
          <pc:docMk/>
          <pc:sldMk cId="2671087842" sldId="551"/>
        </pc:sldMkLst>
        <pc:spChg chg="mod">
          <ac:chgData name="Boban Srezovski" userId="d2c5dd452d77a740" providerId="LiveId" clId="{A8980E63-7DA0-4A91-A5EC-80686255EB30}" dt="2022-03-21T23:40:45.146" v="1340" actId="6549"/>
          <ac:spMkLst>
            <pc:docMk/>
            <pc:sldMk cId="2671087842" sldId="551"/>
            <ac:spMk id="3" creationId="{3A746977-C0C9-422D-A870-3763633BD0A4}"/>
          </ac:spMkLst>
        </pc:spChg>
        <pc:picChg chg="add del mod">
          <ac:chgData name="Boban Srezovski" userId="d2c5dd452d77a740" providerId="LiveId" clId="{A8980E63-7DA0-4A91-A5EC-80686255EB30}" dt="2022-03-21T23:40:27.258" v="1329" actId="478"/>
          <ac:picMkLst>
            <pc:docMk/>
            <pc:sldMk cId="2671087842" sldId="551"/>
            <ac:picMk id="5" creationId="{E92573F4-4525-4C98-82D3-ED7300B7C1BE}"/>
          </ac:picMkLst>
        </pc:picChg>
        <pc:picChg chg="del">
          <ac:chgData name="Boban Srezovski" userId="d2c5dd452d77a740" providerId="LiveId" clId="{A8980E63-7DA0-4A91-A5EC-80686255EB30}" dt="2022-03-21T23:39:04.712" v="1309" actId="478"/>
          <ac:picMkLst>
            <pc:docMk/>
            <pc:sldMk cId="2671087842" sldId="551"/>
            <ac:picMk id="6" creationId="{099A2E36-5125-4FC7-AFE6-B2BA25629182}"/>
          </ac:picMkLst>
        </pc:picChg>
        <pc:picChg chg="add del mod">
          <ac:chgData name="Boban Srezovski" userId="d2c5dd452d77a740" providerId="LiveId" clId="{A8980E63-7DA0-4A91-A5EC-80686255EB30}" dt="2022-03-21T23:40:29.994" v="1331" actId="478"/>
          <ac:picMkLst>
            <pc:docMk/>
            <pc:sldMk cId="2671087842" sldId="551"/>
            <ac:picMk id="8" creationId="{2A08DD55-F0D1-4357-848C-F9023CA8236B}"/>
          </ac:picMkLst>
        </pc:picChg>
        <pc:picChg chg="add del mod">
          <ac:chgData name="Boban Srezovski" userId="d2c5dd452d77a740" providerId="LiveId" clId="{A8980E63-7DA0-4A91-A5EC-80686255EB30}" dt="2022-03-21T23:40:28.449" v="1330" actId="478"/>
          <ac:picMkLst>
            <pc:docMk/>
            <pc:sldMk cId="2671087842" sldId="551"/>
            <ac:picMk id="10" creationId="{B76FD2A9-D70D-4B53-9215-14C9A4221590}"/>
          </ac:picMkLst>
        </pc:picChg>
        <pc:picChg chg="add del mod">
          <ac:chgData name="Boban Srezovski" userId="d2c5dd452d77a740" providerId="LiveId" clId="{A8980E63-7DA0-4A91-A5EC-80686255EB30}" dt="2022-03-21T23:40:28.449" v="1330" actId="478"/>
          <ac:picMkLst>
            <pc:docMk/>
            <pc:sldMk cId="2671087842" sldId="551"/>
            <ac:picMk id="12" creationId="{9243FAB3-ED05-4480-B39D-D2337C1B644D}"/>
          </ac:picMkLst>
        </pc:picChg>
        <pc:picChg chg="add mod">
          <ac:chgData name="Boban Srezovski" userId="d2c5dd452d77a740" providerId="LiveId" clId="{A8980E63-7DA0-4A91-A5EC-80686255EB30}" dt="2022-03-21T23:40:35.679" v="1335" actId="1076"/>
          <ac:picMkLst>
            <pc:docMk/>
            <pc:sldMk cId="2671087842" sldId="551"/>
            <ac:picMk id="14" creationId="{2B16D1EB-8B88-4484-8F89-5D6BF4091FCB}"/>
          </ac:picMkLst>
        </pc:picChg>
      </pc:sldChg>
      <pc:sldChg chg="addSp delSp modSp add mod">
        <pc:chgData name="Boban Srezovski" userId="d2c5dd452d77a740" providerId="LiveId" clId="{A8980E63-7DA0-4A91-A5EC-80686255EB30}" dt="2022-03-21T23:42:45.360" v="1380" actId="1076"/>
        <pc:sldMkLst>
          <pc:docMk/>
          <pc:sldMk cId="600017399" sldId="552"/>
        </pc:sldMkLst>
        <pc:spChg chg="mod">
          <ac:chgData name="Boban Srezovski" userId="d2c5dd452d77a740" providerId="LiveId" clId="{A8980E63-7DA0-4A91-A5EC-80686255EB30}" dt="2022-03-21T23:41:43.048" v="1368" actId="6549"/>
          <ac:spMkLst>
            <pc:docMk/>
            <pc:sldMk cId="600017399" sldId="552"/>
            <ac:spMk id="3" creationId="{3A746977-C0C9-422D-A870-3763633BD0A4}"/>
          </ac:spMkLst>
        </pc:spChg>
        <pc:picChg chg="add del mod">
          <ac:chgData name="Boban Srezovski" userId="d2c5dd452d77a740" providerId="LiveId" clId="{A8980E63-7DA0-4A91-A5EC-80686255EB30}" dt="2022-03-21T23:42:42.722" v="1378" actId="478"/>
          <ac:picMkLst>
            <pc:docMk/>
            <pc:sldMk cId="600017399" sldId="552"/>
            <ac:picMk id="5" creationId="{6FDE385B-9B07-4AAE-958E-2A8C80A45CFA}"/>
          </ac:picMkLst>
        </pc:picChg>
        <pc:picChg chg="add del mod">
          <ac:chgData name="Boban Srezovski" userId="d2c5dd452d77a740" providerId="LiveId" clId="{A8980E63-7DA0-4A91-A5EC-80686255EB30}" dt="2022-03-21T23:42:42.722" v="1378" actId="478"/>
          <ac:picMkLst>
            <pc:docMk/>
            <pc:sldMk cId="600017399" sldId="552"/>
            <ac:picMk id="7" creationId="{88530A55-2E6D-4299-BC40-DAF177336943}"/>
          </ac:picMkLst>
        </pc:picChg>
        <pc:picChg chg="add del mod">
          <ac:chgData name="Boban Srezovski" userId="d2c5dd452d77a740" providerId="LiveId" clId="{A8980E63-7DA0-4A91-A5EC-80686255EB30}" dt="2022-03-21T23:42:42.722" v="1378" actId="478"/>
          <ac:picMkLst>
            <pc:docMk/>
            <pc:sldMk cId="600017399" sldId="552"/>
            <ac:picMk id="9" creationId="{D8270CAB-A217-47AA-944E-E37655564EA4}"/>
          </ac:picMkLst>
        </pc:picChg>
        <pc:picChg chg="add mod">
          <ac:chgData name="Boban Srezovski" userId="d2c5dd452d77a740" providerId="LiveId" clId="{A8980E63-7DA0-4A91-A5EC-80686255EB30}" dt="2022-03-21T23:42:45.360" v="1380" actId="1076"/>
          <ac:picMkLst>
            <pc:docMk/>
            <pc:sldMk cId="600017399" sldId="552"/>
            <ac:picMk id="10" creationId="{54B20B3C-BF5A-45C5-8680-6F756D142E40}"/>
          </ac:picMkLst>
        </pc:picChg>
        <pc:picChg chg="del">
          <ac:chgData name="Boban Srezovski" userId="d2c5dd452d77a740" providerId="LiveId" clId="{A8980E63-7DA0-4A91-A5EC-80686255EB30}" dt="2022-03-21T23:41:46.904" v="1369" actId="478"/>
          <ac:picMkLst>
            <pc:docMk/>
            <pc:sldMk cId="600017399" sldId="552"/>
            <ac:picMk id="14" creationId="{2B16D1EB-8B88-4484-8F89-5D6BF4091FCB}"/>
          </ac:picMkLst>
        </pc:picChg>
      </pc:sldChg>
      <pc:sldChg chg="addSp delSp modSp add mod">
        <pc:chgData name="Boban Srezovski" userId="d2c5dd452d77a740" providerId="LiveId" clId="{A8980E63-7DA0-4A91-A5EC-80686255EB30}" dt="2022-03-21T23:46:01.576" v="1469" actId="20577"/>
        <pc:sldMkLst>
          <pc:docMk/>
          <pc:sldMk cId="1367093950" sldId="553"/>
        </pc:sldMkLst>
        <pc:spChg chg="mod">
          <ac:chgData name="Boban Srezovski" userId="d2c5dd452d77a740" providerId="LiveId" clId="{A8980E63-7DA0-4A91-A5EC-80686255EB30}" dt="2022-03-21T23:46:01.576" v="1469" actId="20577"/>
          <ac:spMkLst>
            <pc:docMk/>
            <pc:sldMk cId="1367093950" sldId="553"/>
            <ac:spMk id="3" creationId="{3A746977-C0C9-422D-A870-3763633BD0A4}"/>
          </ac:spMkLst>
        </pc:spChg>
        <pc:picChg chg="add del mod">
          <ac:chgData name="Boban Srezovski" userId="d2c5dd452d77a740" providerId="LiveId" clId="{A8980E63-7DA0-4A91-A5EC-80686255EB30}" dt="2022-03-21T23:44:04.940" v="1428" actId="478"/>
          <ac:picMkLst>
            <pc:docMk/>
            <pc:sldMk cId="1367093950" sldId="553"/>
            <ac:picMk id="5" creationId="{9C643815-0B85-4A82-8D18-9F7FBBE76753}"/>
          </ac:picMkLst>
        </pc:picChg>
        <pc:picChg chg="add del mod">
          <ac:chgData name="Boban Srezovski" userId="d2c5dd452d77a740" providerId="LiveId" clId="{A8980E63-7DA0-4A91-A5EC-80686255EB30}" dt="2022-03-21T23:44:06.496" v="1429" actId="478"/>
          <ac:picMkLst>
            <pc:docMk/>
            <pc:sldMk cId="1367093950" sldId="553"/>
            <ac:picMk id="7" creationId="{45A2B5A1-95E6-4A02-83DB-1873F8F59FF1}"/>
          </ac:picMkLst>
        </pc:picChg>
        <pc:picChg chg="add del mod">
          <ac:chgData name="Boban Srezovski" userId="d2c5dd452d77a740" providerId="LiveId" clId="{A8980E63-7DA0-4A91-A5EC-80686255EB30}" dt="2022-03-21T23:44:08.538" v="1430" actId="478"/>
          <ac:picMkLst>
            <pc:docMk/>
            <pc:sldMk cId="1367093950" sldId="553"/>
            <ac:picMk id="9" creationId="{0882D8EF-02B9-43FC-8B4E-3F0E8A232A73}"/>
          </ac:picMkLst>
        </pc:picChg>
        <pc:picChg chg="del">
          <ac:chgData name="Boban Srezovski" userId="d2c5dd452d77a740" providerId="LiveId" clId="{A8980E63-7DA0-4A91-A5EC-80686255EB30}" dt="2022-03-21T23:42:59.744" v="1382" actId="478"/>
          <ac:picMkLst>
            <pc:docMk/>
            <pc:sldMk cId="1367093950" sldId="553"/>
            <ac:picMk id="10" creationId="{54B20B3C-BF5A-45C5-8680-6F756D142E40}"/>
          </ac:picMkLst>
        </pc:picChg>
        <pc:picChg chg="add del mod">
          <ac:chgData name="Boban Srezovski" userId="d2c5dd452d77a740" providerId="LiveId" clId="{A8980E63-7DA0-4A91-A5EC-80686255EB30}" dt="2022-03-21T23:44:08.538" v="1430" actId="478"/>
          <ac:picMkLst>
            <pc:docMk/>
            <pc:sldMk cId="1367093950" sldId="553"/>
            <ac:picMk id="12" creationId="{B968ADE1-73EF-4F7C-A8D7-0802D61DE809}"/>
          </ac:picMkLst>
        </pc:picChg>
        <pc:picChg chg="add mod">
          <ac:chgData name="Boban Srezovski" userId="d2c5dd452d77a740" providerId="LiveId" clId="{A8980E63-7DA0-4A91-A5EC-80686255EB30}" dt="2022-03-21T23:45:43.159" v="1464" actId="1076"/>
          <ac:picMkLst>
            <pc:docMk/>
            <pc:sldMk cId="1367093950" sldId="553"/>
            <ac:picMk id="14" creationId="{B0A0EB8D-2DE8-4AC5-A65C-48B3355030AF}"/>
          </ac:picMkLst>
        </pc:picChg>
      </pc:sldChg>
      <pc:sldChg chg="addSp modSp add mod">
        <pc:chgData name="Boban Srezovski" userId="d2c5dd452d77a740" providerId="LiveId" clId="{A8980E63-7DA0-4A91-A5EC-80686255EB30}" dt="2022-03-21T23:50:05.926" v="1576" actId="1076"/>
        <pc:sldMkLst>
          <pc:docMk/>
          <pc:sldMk cId="3651434456" sldId="554"/>
        </pc:sldMkLst>
        <pc:spChg chg="mod">
          <ac:chgData name="Boban Srezovski" userId="d2c5dd452d77a740" providerId="LiveId" clId="{A8980E63-7DA0-4A91-A5EC-80686255EB30}" dt="2022-03-21T23:49:58.407" v="1573" actId="20577"/>
          <ac:spMkLst>
            <pc:docMk/>
            <pc:sldMk cId="3651434456" sldId="554"/>
            <ac:spMk id="3" creationId="{552E5C53-782F-4C3A-9CF6-2C21BA863637}"/>
          </ac:spMkLst>
        </pc:spChg>
        <pc:picChg chg="add mod">
          <ac:chgData name="Boban Srezovski" userId="d2c5dd452d77a740" providerId="LiveId" clId="{A8980E63-7DA0-4A91-A5EC-80686255EB30}" dt="2022-03-21T23:50:05.926" v="1576" actId="1076"/>
          <ac:picMkLst>
            <pc:docMk/>
            <pc:sldMk cId="3651434456" sldId="554"/>
            <ac:picMk id="5" creationId="{8613FC52-7716-4750-9451-986C2FB16578}"/>
          </ac:picMkLst>
        </pc:picChg>
      </pc:sldChg>
      <pc:sldChg chg="delSp modSp add mod">
        <pc:chgData name="Boban Srezovski" userId="d2c5dd452d77a740" providerId="LiveId" clId="{A8980E63-7DA0-4A91-A5EC-80686255EB30}" dt="2022-03-21T23:51:27.875" v="1611" actId="242"/>
        <pc:sldMkLst>
          <pc:docMk/>
          <pc:sldMk cId="1861801944" sldId="555"/>
        </pc:sldMkLst>
        <pc:spChg chg="mod">
          <ac:chgData name="Boban Srezovski" userId="d2c5dd452d77a740" providerId="LiveId" clId="{A8980E63-7DA0-4A91-A5EC-80686255EB30}" dt="2022-03-21T23:51:27.875" v="1611" actId="242"/>
          <ac:spMkLst>
            <pc:docMk/>
            <pc:sldMk cId="1861801944" sldId="555"/>
            <ac:spMk id="3" creationId="{552E5C53-782F-4C3A-9CF6-2C21BA863637}"/>
          </ac:spMkLst>
        </pc:spChg>
        <pc:picChg chg="del">
          <ac:chgData name="Boban Srezovski" userId="d2c5dd452d77a740" providerId="LiveId" clId="{A8980E63-7DA0-4A91-A5EC-80686255EB30}" dt="2022-03-21T23:50:17.048" v="1579" actId="478"/>
          <ac:picMkLst>
            <pc:docMk/>
            <pc:sldMk cId="1861801944" sldId="555"/>
            <ac:picMk id="5" creationId="{8613FC52-7716-4750-9451-986C2FB16578}"/>
          </ac:picMkLst>
        </pc:picChg>
      </pc:sldChg>
      <pc:sldChg chg="modSp add mod">
        <pc:chgData name="Boban Srezovski" userId="d2c5dd452d77a740" providerId="LiveId" clId="{A8980E63-7DA0-4A91-A5EC-80686255EB30}" dt="2022-03-21T23:52:27.720" v="1636" actId="6549"/>
        <pc:sldMkLst>
          <pc:docMk/>
          <pc:sldMk cId="3698629577" sldId="556"/>
        </pc:sldMkLst>
        <pc:spChg chg="mod">
          <ac:chgData name="Boban Srezovski" userId="d2c5dd452d77a740" providerId="LiveId" clId="{A8980E63-7DA0-4A91-A5EC-80686255EB30}" dt="2022-03-21T23:52:27.720" v="1636" actId="6549"/>
          <ac:spMkLst>
            <pc:docMk/>
            <pc:sldMk cId="3698629577" sldId="556"/>
            <ac:spMk id="3" creationId="{552E5C53-782F-4C3A-9CF6-2C21BA863637}"/>
          </ac:spMkLst>
        </pc:spChg>
      </pc:sldChg>
      <pc:sldChg chg="addSp modSp add mod">
        <pc:chgData name="Boban Srezovski" userId="d2c5dd452d77a740" providerId="LiveId" clId="{A8980E63-7DA0-4A91-A5EC-80686255EB30}" dt="2022-03-21T23:53:17.495" v="1653" actId="1076"/>
        <pc:sldMkLst>
          <pc:docMk/>
          <pc:sldMk cId="1649025928" sldId="557"/>
        </pc:sldMkLst>
        <pc:spChg chg="mod">
          <ac:chgData name="Boban Srezovski" userId="d2c5dd452d77a740" providerId="LiveId" clId="{A8980E63-7DA0-4A91-A5EC-80686255EB30}" dt="2022-03-21T23:53:09.328" v="1647" actId="20577"/>
          <ac:spMkLst>
            <pc:docMk/>
            <pc:sldMk cId="1649025928" sldId="557"/>
            <ac:spMk id="3" creationId="{552E5C53-782F-4C3A-9CF6-2C21BA863637}"/>
          </ac:spMkLst>
        </pc:spChg>
        <pc:picChg chg="add mod">
          <ac:chgData name="Boban Srezovski" userId="d2c5dd452d77a740" providerId="LiveId" clId="{A8980E63-7DA0-4A91-A5EC-80686255EB30}" dt="2022-03-21T23:53:17.495" v="1653" actId="1076"/>
          <ac:picMkLst>
            <pc:docMk/>
            <pc:sldMk cId="1649025928" sldId="557"/>
            <ac:picMk id="5" creationId="{366F3ADF-337C-4565-8BA8-07D0B4291B32}"/>
          </ac:picMkLst>
        </pc:picChg>
      </pc:sldChg>
      <pc:sldChg chg="addSp delSp modSp add mod">
        <pc:chgData name="Boban Srezovski" userId="d2c5dd452d77a740" providerId="LiveId" clId="{A8980E63-7DA0-4A91-A5EC-80686255EB30}" dt="2022-03-21T23:58:15.611" v="1724" actId="403"/>
        <pc:sldMkLst>
          <pc:docMk/>
          <pc:sldMk cId="4175813189" sldId="558"/>
        </pc:sldMkLst>
        <pc:spChg chg="mod">
          <ac:chgData name="Boban Srezovski" userId="d2c5dd452d77a740" providerId="LiveId" clId="{A8980E63-7DA0-4A91-A5EC-80686255EB30}" dt="2022-03-21T23:58:15.611" v="1724" actId="403"/>
          <ac:spMkLst>
            <pc:docMk/>
            <pc:sldMk cId="4175813189" sldId="558"/>
            <ac:spMk id="3" creationId="{552E5C53-782F-4C3A-9CF6-2C21BA863637}"/>
          </ac:spMkLst>
        </pc:spChg>
        <pc:picChg chg="add mod">
          <ac:chgData name="Boban Srezovski" userId="d2c5dd452d77a740" providerId="LiveId" clId="{A8980E63-7DA0-4A91-A5EC-80686255EB30}" dt="2022-03-21T23:58:06.678" v="1722" actId="1076"/>
          <ac:picMkLst>
            <pc:docMk/>
            <pc:sldMk cId="4175813189" sldId="558"/>
            <ac:picMk id="5" creationId="{7137C831-54EC-4A00-8358-9517583D258A}"/>
          </ac:picMkLst>
        </pc:picChg>
        <pc:picChg chg="del">
          <ac:chgData name="Boban Srezovski" userId="d2c5dd452d77a740" providerId="LiveId" clId="{A8980E63-7DA0-4A91-A5EC-80686255EB30}" dt="2022-03-21T23:57:55.288" v="1720" actId="478"/>
          <ac:picMkLst>
            <pc:docMk/>
            <pc:sldMk cId="4175813189" sldId="558"/>
            <ac:picMk id="6" creationId="{F135B9A7-49D3-4094-A405-0616DF574B19}"/>
          </ac:picMkLst>
        </pc:picChg>
      </pc:sldChg>
      <pc:sldChg chg="addSp delSp modSp add mod">
        <pc:chgData name="Boban Srezovski" userId="d2c5dd452d77a740" providerId="LiveId" clId="{A8980E63-7DA0-4A91-A5EC-80686255EB30}" dt="2022-03-22T00:00:10.863" v="1786" actId="20577"/>
        <pc:sldMkLst>
          <pc:docMk/>
          <pc:sldMk cId="3719451911" sldId="559"/>
        </pc:sldMkLst>
        <pc:spChg chg="mod">
          <ac:chgData name="Boban Srezovski" userId="d2c5dd452d77a740" providerId="LiveId" clId="{A8980E63-7DA0-4A91-A5EC-80686255EB30}" dt="2022-03-22T00:00:10.863" v="1786" actId="20577"/>
          <ac:spMkLst>
            <pc:docMk/>
            <pc:sldMk cId="3719451911" sldId="559"/>
            <ac:spMk id="3" creationId="{552E5C53-782F-4C3A-9CF6-2C21BA863637}"/>
          </ac:spMkLst>
        </pc:spChg>
        <pc:picChg chg="del">
          <ac:chgData name="Boban Srezovski" userId="d2c5dd452d77a740" providerId="LiveId" clId="{A8980E63-7DA0-4A91-A5EC-80686255EB30}" dt="2022-03-21T23:58:33.138" v="1728" actId="478"/>
          <ac:picMkLst>
            <pc:docMk/>
            <pc:sldMk cId="3719451911" sldId="559"/>
            <ac:picMk id="5" creationId="{7137C831-54EC-4A00-8358-9517583D258A}"/>
          </ac:picMkLst>
        </pc:picChg>
        <pc:picChg chg="add mod">
          <ac:chgData name="Boban Srezovski" userId="d2c5dd452d77a740" providerId="LiveId" clId="{A8980E63-7DA0-4A91-A5EC-80686255EB30}" dt="2022-03-21T23:59:19.014" v="1778" actId="1076"/>
          <ac:picMkLst>
            <pc:docMk/>
            <pc:sldMk cId="3719451911" sldId="559"/>
            <ac:picMk id="6" creationId="{85AC6490-FB50-426F-BCBC-D6B5A93F8664}"/>
          </ac:picMkLst>
        </pc:picChg>
      </pc:sldChg>
      <pc:sldChg chg="modSp add mod ord">
        <pc:chgData name="Boban Srezovski" userId="d2c5dd452d77a740" providerId="LiveId" clId="{A8980E63-7DA0-4A91-A5EC-80686255EB30}" dt="2022-03-22T00:04:26.886" v="1871"/>
        <pc:sldMkLst>
          <pc:docMk/>
          <pc:sldMk cId="4049927956" sldId="560"/>
        </pc:sldMkLst>
        <pc:spChg chg="mod">
          <ac:chgData name="Boban Srezovski" userId="d2c5dd452d77a740" providerId="LiveId" clId="{A8980E63-7DA0-4A91-A5EC-80686255EB30}" dt="2022-03-22T00:04:23.638" v="1869" actId="27636"/>
          <ac:spMkLst>
            <pc:docMk/>
            <pc:sldMk cId="4049927956" sldId="560"/>
            <ac:spMk id="3" creationId="{552E5C53-782F-4C3A-9CF6-2C21BA863637}"/>
          </ac:spMkLst>
        </pc:spChg>
      </pc:sldChg>
      <pc:sldChg chg="modSp add mod">
        <pc:chgData name="Boban Srezovski" userId="d2c5dd452d77a740" providerId="LiveId" clId="{A8980E63-7DA0-4A91-A5EC-80686255EB30}" dt="2022-03-22T00:10:00.755" v="1980" actId="12"/>
        <pc:sldMkLst>
          <pc:docMk/>
          <pc:sldMk cId="3849273553" sldId="561"/>
        </pc:sldMkLst>
        <pc:spChg chg="mod">
          <ac:chgData name="Boban Srezovski" userId="d2c5dd452d77a740" providerId="LiveId" clId="{A8980E63-7DA0-4A91-A5EC-80686255EB30}" dt="2022-03-22T00:10:00.755" v="1980" actId="12"/>
          <ac:spMkLst>
            <pc:docMk/>
            <pc:sldMk cId="3849273553" sldId="561"/>
            <ac:spMk id="3" creationId="{552E5C53-782F-4C3A-9CF6-2C21BA863637}"/>
          </ac:spMkLst>
        </pc:spChg>
      </pc:sldChg>
      <pc:sldChg chg="addSp delSp modSp add mod">
        <pc:chgData name="Boban Srezovski" userId="d2c5dd452d77a740" providerId="LiveId" clId="{A8980E63-7DA0-4A91-A5EC-80686255EB30}" dt="2022-03-22T00:28:52.563" v="2273" actId="27636"/>
        <pc:sldMkLst>
          <pc:docMk/>
          <pc:sldMk cId="1863175035" sldId="562"/>
        </pc:sldMkLst>
        <pc:spChg chg="mod">
          <ac:chgData name="Boban Srezovski" userId="d2c5dd452d77a740" providerId="LiveId" clId="{A8980E63-7DA0-4A91-A5EC-80686255EB30}" dt="2022-03-22T00:22:03.901" v="2101" actId="404"/>
          <ac:spMkLst>
            <pc:docMk/>
            <pc:sldMk cId="1863175035" sldId="562"/>
            <ac:spMk id="2" creationId="{C9F86248-3367-41D1-8CBE-99F625F5DE90}"/>
          </ac:spMkLst>
        </pc:spChg>
        <pc:spChg chg="mod">
          <ac:chgData name="Boban Srezovski" userId="d2c5dd452d77a740" providerId="LiveId" clId="{A8980E63-7DA0-4A91-A5EC-80686255EB30}" dt="2022-03-22T00:28:46.928" v="2269" actId="27636"/>
          <ac:spMkLst>
            <pc:docMk/>
            <pc:sldMk cId="1863175035" sldId="562"/>
            <ac:spMk id="3" creationId="{552E5C53-782F-4C3A-9CF6-2C21BA863637}"/>
          </ac:spMkLst>
        </pc:spChg>
        <pc:spChg chg="add del mod">
          <ac:chgData name="Boban Srezovski" userId="d2c5dd452d77a740" providerId="LiveId" clId="{A8980E63-7DA0-4A91-A5EC-80686255EB30}" dt="2022-03-22T00:26:02.873" v="2208" actId="478"/>
          <ac:spMkLst>
            <pc:docMk/>
            <pc:sldMk cId="1863175035" sldId="562"/>
            <ac:spMk id="14" creationId="{418456B3-0FEC-486D-A45E-0069FE33C58C}"/>
          </ac:spMkLst>
        </pc:spChg>
        <pc:spChg chg="add mod">
          <ac:chgData name="Boban Srezovski" userId="d2c5dd452d77a740" providerId="LiveId" clId="{A8980E63-7DA0-4A91-A5EC-80686255EB30}" dt="2022-03-22T00:28:52.563" v="2273" actId="27636"/>
          <ac:spMkLst>
            <pc:docMk/>
            <pc:sldMk cId="1863175035" sldId="562"/>
            <ac:spMk id="15" creationId="{51F1E6C1-95DB-46C1-A714-50C7CA6E07EA}"/>
          </ac:spMkLst>
        </pc:spChg>
        <pc:picChg chg="add del mod">
          <ac:chgData name="Boban Srezovski" userId="d2c5dd452d77a740" providerId="LiveId" clId="{A8980E63-7DA0-4A91-A5EC-80686255EB30}" dt="2022-03-22T00:24:36.615" v="2181" actId="478"/>
          <ac:picMkLst>
            <pc:docMk/>
            <pc:sldMk cId="1863175035" sldId="562"/>
            <ac:picMk id="5" creationId="{A5A19B7D-77DB-4F72-AE79-2511C2A5BBBA}"/>
          </ac:picMkLst>
        </pc:picChg>
        <pc:picChg chg="add del mod">
          <ac:chgData name="Boban Srezovski" userId="d2c5dd452d77a740" providerId="LiveId" clId="{A8980E63-7DA0-4A91-A5EC-80686255EB30}" dt="2022-03-22T00:24:36.615" v="2181" actId="478"/>
          <ac:picMkLst>
            <pc:docMk/>
            <pc:sldMk cId="1863175035" sldId="562"/>
            <ac:picMk id="7" creationId="{2A57EB0B-E207-423A-95CC-077EE505337A}"/>
          </ac:picMkLst>
        </pc:picChg>
        <pc:picChg chg="add del mod">
          <ac:chgData name="Boban Srezovski" userId="d2c5dd452d77a740" providerId="LiveId" clId="{A8980E63-7DA0-4A91-A5EC-80686255EB30}" dt="2022-03-22T00:25:14.520" v="2199" actId="478"/>
          <ac:picMkLst>
            <pc:docMk/>
            <pc:sldMk cId="1863175035" sldId="562"/>
            <ac:picMk id="9" creationId="{C5D21F43-592F-47DF-99AD-2D6E3623EE13}"/>
          </ac:picMkLst>
        </pc:picChg>
        <pc:picChg chg="add del mod">
          <ac:chgData name="Boban Srezovski" userId="d2c5dd452d77a740" providerId="LiveId" clId="{A8980E63-7DA0-4A91-A5EC-80686255EB30}" dt="2022-03-22T00:24:36.615" v="2181" actId="478"/>
          <ac:picMkLst>
            <pc:docMk/>
            <pc:sldMk cId="1863175035" sldId="562"/>
            <ac:picMk id="10" creationId="{1841A9B5-B608-44F6-9923-C26D19ED24E1}"/>
          </ac:picMkLst>
        </pc:picChg>
        <pc:picChg chg="add mod">
          <ac:chgData name="Boban Srezovski" userId="d2c5dd452d77a740" providerId="LiveId" clId="{A8980E63-7DA0-4A91-A5EC-80686255EB30}" dt="2022-03-22T00:25:58.131" v="2206" actId="1076"/>
          <ac:picMkLst>
            <pc:docMk/>
            <pc:sldMk cId="1863175035" sldId="562"/>
            <ac:picMk id="11" creationId="{8620725B-D3B3-4AF2-BC9C-28CF44DE2E4B}"/>
          </ac:picMkLst>
        </pc:picChg>
        <pc:picChg chg="del">
          <ac:chgData name="Boban Srezovski" userId="d2c5dd452d77a740" providerId="LiveId" clId="{A8980E63-7DA0-4A91-A5EC-80686255EB30}" dt="2022-03-22T00:22:34.916" v="2104" actId="478"/>
          <ac:picMkLst>
            <pc:docMk/>
            <pc:sldMk cId="1863175035" sldId="562"/>
            <ac:picMk id="13" creationId="{9C8BF9CE-053F-4058-9DA1-259DC7050390}"/>
          </ac:picMkLst>
        </pc:picChg>
      </pc:sldChg>
      <pc:sldChg chg="addSp delSp modSp add mod">
        <pc:chgData name="Boban Srezovski" userId="d2c5dd452d77a740" providerId="LiveId" clId="{A8980E63-7DA0-4A91-A5EC-80686255EB30}" dt="2022-03-22T01:08:19.633" v="2393" actId="20577"/>
        <pc:sldMkLst>
          <pc:docMk/>
          <pc:sldMk cId="596836900" sldId="563"/>
        </pc:sldMkLst>
        <pc:spChg chg="mod">
          <ac:chgData name="Boban Srezovski" userId="d2c5dd452d77a740" providerId="LiveId" clId="{A8980E63-7DA0-4A91-A5EC-80686255EB30}" dt="2022-03-22T01:01:31.447" v="2322"/>
          <ac:spMkLst>
            <pc:docMk/>
            <pc:sldMk cId="596836900" sldId="563"/>
            <ac:spMk id="2" creationId="{C9F86248-3367-41D1-8CBE-99F625F5DE90}"/>
          </ac:spMkLst>
        </pc:spChg>
        <pc:spChg chg="mod">
          <ac:chgData name="Boban Srezovski" userId="d2c5dd452d77a740" providerId="LiveId" clId="{A8980E63-7DA0-4A91-A5EC-80686255EB30}" dt="2022-03-22T01:08:19.633" v="2393" actId="20577"/>
          <ac:spMkLst>
            <pc:docMk/>
            <pc:sldMk cId="596836900" sldId="563"/>
            <ac:spMk id="3" creationId="{552E5C53-782F-4C3A-9CF6-2C21BA863637}"/>
          </ac:spMkLst>
        </pc:spChg>
        <pc:picChg chg="add del">
          <ac:chgData name="Boban Srezovski" userId="d2c5dd452d77a740" providerId="LiveId" clId="{A8980E63-7DA0-4A91-A5EC-80686255EB30}" dt="2022-03-22T01:03:47.658" v="2358" actId="478"/>
          <ac:picMkLst>
            <pc:docMk/>
            <pc:sldMk cId="596836900" sldId="563"/>
            <ac:picMk id="5" creationId="{0D1CA865-516C-40E8-93A1-07CFD88FF4FB}"/>
          </ac:picMkLst>
        </pc:picChg>
        <pc:picChg chg="add mod">
          <ac:chgData name="Boban Srezovski" userId="d2c5dd452d77a740" providerId="LiveId" clId="{A8980E63-7DA0-4A91-A5EC-80686255EB30}" dt="2022-03-22T01:04:16.225" v="2364" actId="1076"/>
          <ac:picMkLst>
            <pc:docMk/>
            <pc:sldMk cId="596836900" sldId="563"/>
            <ac:picMk id="7" creationId="{9FA59EBC-4CA6-476C-9B0B-51ABF7650350}"/>
          </ac:picMkLst>
        </pc:picChg>
      </pc:sldChg>
      <pc:sldChg chg="addSp delSp modSp add mod ord">
        <pc:chgData name="Boban Srezovski" userId="d2c5dd452d77a740" providerId="LiveId" clId="{A8980E63-7DA0-4A91-A5EC-80686255EB30}" dt="2022-03-22T01:10:32.681" v="2420" actId="1076"/>
        <pc:sldMkLst>
          <pc:docMk/>
          <pc:sldMk cId="217868071" sldId="564"/>
        </pc:sldMkLst>
        <pc:spChg chg="mod">
          <ac:chgData name="Boban Srezovski" userId="d2c5dd452d77a740" providerId="LiveId" clId="{A8980E63-7DA0-4A91-A5EC-80686255EB30}" dt="2022-03-22T01:10:13.387" v="2415" actId="403"/>
          <ac:spMkLst>
            <pc:docMk/>
            <pc:sldMk cId="217868071" sldId="564"/>
            <ac:spMk id="3" creationId="{552E5C53-782F-4C3A-9CF6-2C21BA863637}"/>
          </ac:spMkLst>
        </pc:spChg>
        <pc:picChg chg="add mod">
          <ac:chgData name="Boban Srezovski" userId="d2c5dd452d77a740" providerId="LiveId" clId="{A8980E63-7DA0-4A91-A5EC-80686255EB30}" dt="2022-03-22T01:10:32.681" v="2420" actId="1076"/>
          <ac:picMkLst>
            <pc:docMk/>
            <pc:sldMk cId="217868071" sldId="564"/>
            <ac:picMk id="5" creationId="{E948F197-1809-46B6-A129-C03425F8666F}"/>
          </ac:picMkLst>
        </pc:picChg>
        <pc:picChg chg="del">
          <ac:chgData name="Boban Srezovski" userId="d2c5dd452d77a740" providerId="LiveId" clId="{A8980E63-7DA0-4A91-A5EC-80686255EB30}" dt="2022-03-22T01:09:33.844" v="2399" actId="478"/>
          <ac:picMkLst>
            <pc:docMk/>
            <pc:sldMk cId="217868071" sldId="564"/>
            <ac:picMk id="7" creationId="{9FA59EBC-4CA6-476C-9B0B-51ABF7650350}"/>
          </ac:picMkLst>
        </pc:picChg>
      </pc:sldChg>
      <pc:sldChg chg="addSp delSp modSp add mod">
        <pc:chgData name="Boban Srezovski" userId="d2c5dd452d77a740" providerId="LiveId" clId="{A8980E63-7DA0-4A91-A5EC-80686255EB30}" dt="2022-03-22T01:12:17.537" v="2433" actId="1076"/>
        <pc:sldMkLst>
          <pc:docMk/>
          <pc:sldMk cId="2934930543" sldId="565"/>
        </pc:sldMkLst>
        <pc:spChg chg="mod">
          <ac:chgData name="Boban Srezovski" userId="d2c5dd452d77a740" providerId="LiveId" clId="{A8980E63-7DA0-4A91-A5EC-80686255EB30}" dt="2022-03-22T01:12:01.211" v="2430" actId="403"/>
          <ac:spMkLst>
            <pc:docMk/>
            <pc:sldMk cId="2934930543" sldId="565"/>
            <ac:spMk id="3" creationId="{552E5C53-782F-4C3A-9CF6-2C21BA863637}"/>
          </ac:spMkLst>
        </pc:spChg>
        <pc:picChg chg="del">
          <ac:chgData name="Boban Srezovski" userId="d2c5dd452d77a740" providerId="LiveId" clId="{A8980E63-7DA0-4A91-A5EC-80686255EB30}" dt="2022-03-22T01:12:02.434" v="2431" actId="478"/>
          <ac:picMkLst>
            <pc:docMk/>
            <pc:sldMk cId="2934930543" sldId="565"/>
            <ac:picMk id="5" creationId="{E948F197-1809-46B6-A129-C03425F8666F}"/>
          </ac:picMkLst>
        </pc:picChg>
        <pc:picChg chg="add mod">
          <ac:chgData name="Boban Srezovski" userId="d2c5dd452d77a740" providerId="LiveId" clId="{A8980E63-7DA0-4A91-A5EC-80686255EB30}" dt="2022-03-22T01:12:17.537" v="2433" actId="1076"/>
          <ac:picMkLst>
            <pc:docMk/>
            <pc:sldMk cId="2934930543" sldId="565"/>
            <ac:picMk id="6" creationId="{669F63EF-63A7-406F-9927-C4BA409C963A}"/>
          </ac:picMkLst>
        </pc:picChg>
      </pc:sldChg>
      <pc:sldChg chg="addSp delSp modSp add mod">
        <pc:chgData name="Boban Srezovski" userId="d2c5dd452d77a740" providerId="LiveId" clId="{A8980E63-7DA0-4A91-A5EC-80686255EB30}" dt="2022-03-22T01:14:54.376" v="2506" actId="1076"/>
        <pc:sldMkLst>
          <pc:docMk/>
          <pc:sldMk cId="3667011101" sldId="566"/>
        </pc:sldMkLst>
        <pc:spChg chg="mod">
          <ac:chgData name="Boban Srezovski" userId="d2c5dd452d77a740" providerId="LiveId" clId="{A8980E63-7DA0-4A91-A5EC-80686255EB30}" dt="2022-03-22T01:14:12.562" v="2495" actId="403"/>
          <ac:spMkLst>
            <pc:docMk/>
            <pc:sldMk cId="3667011101" sldId="566"/>
            <ac:spMk id="3" creationId="{D12D863C-4280-4130-AB66-83408E1CAD2C}"/>
          </ac:spMkLst>
        </pc:spChg>
        <pc:picChg chg="del mod">
          <ac:chgData name="Boban Srezovski" userId="d2c5dd452d77a740" providerId="LiveId" clId="{A8980E63-7DA0-4A91-A5EC-80686255EB30}" dt="2022-03-22T01:14:46.761" v="2502" actId="478"/>
          <ac:picMkLst>
            <pc:docMk/>
            <pc:sldMk cId="3667011101" sldId="566"/>
            <ac:picMk id="5" creationId="{3CF78CDF-8415-4BEC-A168-8DE86C026EC0}"/>
          </ac:picMkLst>
        </pc:picChg>
        <pc:picChg chg="add del mod">
          <ac:chgData name="Boban Srezovski" userId="d2c5dd452d77a740" providerId="LiveId" clId="{A8980E63-7DA0-4A91-A5EC-80686255EB30}" dt="2022-03-22T01:14:46.761" v="2502" actId="478"/>
          <ac:picMkLst>
            <pc:docMk/>
            <pc:sldMk cId="3667011101" sldId="566"/>
            <ac:picMk id="6" creationId="{454904DC-5592-4B0E-A6C2-F9103BE56560}"/>
          </ac:picMkLst>
        </pc:picChg>
        <pc:picChg chg="add del mod">
          <ac:chgData name="Boban Srezovski" userId="d2c5dd452d77a740" providerId="LiveId" clId="{A8980E63-7DA0-4A91-A5EC-80686255EB30}" dt="2022-03-22T01:14:46.761" v="2502" actId="478"/>
          <ac:picMkLst>
            <pc:docMk/>
            <pc:sldMk cId="3667011101" sldId="566"/>
            <ac:picMk id="8" creationId="{204063A6-2A2B-428C-9577-19FCDFF5A9B3}"/>
          </ac:picMkLst>
        </pc:picChg>
        <pc:picChg chg="add mod">
          <ac:chgData name="Boban Srezovski" userId="d2c5dd452d77a740" providerId="LiveId" clId="{A8980E63-7DA0-4A91-A5EC-80686255EB30}" dt="2022-03-22T01:14:54.376" v="2506" actId="1076"/>
          <ac:picMkLst>
            <pc:docMk/>
            <pc:sldMk cId="3667011101" sldId="566"/>
            <ac:picMk id="10" creationId="{396BCAFC-F11D-4785-8ED0-ACADA559D17C}"/>
          </ac:picMkLst>
        </pc:picChg>
      </pc:sldChg>
      <pc:sldChg chg="addSp delSp modSp add mod">
        <pc:chgData name="Boban Srezovski" userId="d2c5dd452d77a740" providerId="LiveId" clId="{A8980E63-7DA0-4A91-A5EC-80686255EB30}" dt="2022-03-22T01:17:13.193" v="2542" actId="242"/>
        <pc:sldMkLst>
          <pc:docMk/>
          <pc:sldMk cId="3287871887" sldId="567"/>
        </pc:sldMkLst>
        <pc:spChg chg="mod">
          <ac:chgData name="Boban Srezovski" userId="d2c5dd452d77a740" providerId="LiveId" clId="{A8980E63-7DA0-4A91-A5EC-80686255EB30}" dt="2022-03-22T01:17:13.193" v="2542" actId="242"/>
          <ac:spMkLst>
            <pc:docMk/>
            <pc:sldMk cId="3287871887" sldId="567"/>
            <ac:spMk id="3" creationId="{D12D863C-4280-4130-AB66-83408E1CAD2C}"/>
          </ac:spMkLst>
        </pc:spChg>
        <pc:picChg chg="add mod">
          <ac:chgData name="Boban Srezovski" userId="d2c5dd452d77a740" providerId="LiveId" clId="{A8980E63-7DA0-4A91-A5EC-80686255EB30}" dt="2022-03-22T01:17:01.568" v="2536" actId="1076"/>
          <ac:picMkLst>
            <pc:docMk/>
            <pc:sldMk cId="3287871887" sldId="567"/>
            <ac:picMk id="5" creationId="{E70907C0-6265-4923-B4BA-35F93E8B5EAE}"/>
          </ac:picMkLst>
        </pc:picChg>
        <pc:picChg chg="del">
          <ac:chgData name="Boban Srezovski" userId="d2c5dd452d77a740" providerId="LiveId" clId="{A8980E63-7DA0-4A91-A5EC-80686255EB30}" dt="2022-03-22T01:16:57.537" v="2533" actId="478"/>
          <ac:picMkLst>
            <pc:docMk/>
            <pc:sldMk cId="3287871887" sldId="567"/>
            <ac:picMk id="10" creationId="{396BCAFC-F11D-4785-8ED0-ACADA559D17C}"/>
          </ac:picMkLst>
        </pc:picChg>
      </pc:sldChg>
      <pc:sldChg chg="addSp modSp add mod">
        <pc:chgData name="Boban Srezovski" userId="d2c5dd452d77a740" providerId="LiveId" clId="{A8980E63-7DA0-4A91-A5EC-80686255EB30}" dt="2022-03-22T01:19:57.144" v="2619" actId="242"/>
        <pc:sldMkLst>
          <pc:docMk/>
          <pc:sldMk cId="970220477" sldId="568"/>
        </pc:sldMkLst>
        <pc:spChg chg="mod">
          <ac:chgData name="Boban Srezovski" userId="d2c5dd452d77a740" providerId="LiveId" clId="{A8980E63-7DA0-4A91-A5EC-80686255EB30}" dt="2022-03-22T01:19:57.144" v="2619" actId="242"/>
          <ac:spMkLst>
            <pc:docMk/>
            <pc:sldMk cId="970220477" sldId="568"/>
            <ac:spMk id="3" creationId="{C2F0F815-22CC-4D71-AA71-74332432CFD7}"/>
          </ac:spMkLst>
        </pc:spChg>
        <pc:picChg chg="add mod">
          <ac:chgData name="Boban Srezovski" userId="d2c5dd452d77a740" providerId="LiveId" clId="{A8980E63-7DA0-4A91-A5EC-80686255EB30}" dt="2022-03-22T01:19:22.559" v="2582" actId="1076"/>
          <ac:picMkLst>
            <pc:docMk/>
            <pc:sldMk cId="970220477" sldId="568"/>
            <ac:picMk id="5" creationId="{DC6B4543-6905-4995-B1F6-164A751C8B3C}"/>
          </ac:picMkLst>
        </pc:picChg>
      </pc:sldChg>
      <pc:sldChg chg="add del">
        <pc:chgData name="Boban Srezovski" userId="d2c5dd452d77a740" providerId="LiveId" clId="{A8980E63-7DA0-4A91-A5EC-80686255EB30}" dt="2022-03-22T01:26:58.254" v="2739"/>
        <pc:sldMkLst>
          <pc:docMk/>
          <pc:sldMk cId="2473208318" sldId="569"/>
        </pc:sldMkLst>
      </pc:sldChg>
      <pc:sldChg chg="addSp delSp modSp add mod">
        <pc:chgData name="Boban Srezovski" userId="d2c5dd452d77a740" providerId="LiveId" clId="{A8980E63-7DA0-4A91-A5EC-80686255EB30}" dt="2022-03-22T01:27:46.328" v="2758" actId="20577"/>
        <pc:sldMkLst>
          <pc:docMk/>
          <pc:sldMk cId="3201858735" sldId="569"/>
        </pc:sldMkLst>
        <pc:spChg chg="mod">
          <ac:chgData name="Boban Srezovski" userId="d2c5dd452d77a740" providerId="LiveId" clId="{A8980E63-7DA0-4A91-A5EC-80686255EB30}" dt="2022-03-22T01:27:46.328" v="2758" actId="20577"/>
          <ac:spMkLst>
            <pc:docMk/>
            <pc:sldMk cId="3201858735" sldId="569"/>
            <ac:spMk id="3" creationId="{43DC0B65-7E38-4B15-97C7-8B0B630C8DBD}"/>
          </ac:spMkLst>
        </pc:spChg>
        <pc:picChg chg="del">
          <ac:chgData name="Boban Srezovski" userId="d2c5dd452d77a740" providerId="LiveId" clId="{A8980E63-7DA0-4A91-A5EC-80686255EB30}" dt="2022-03-22T01:27:14.472" v="2751" actId="478"/>
          <ac:picMkLst>
            <pc:docMk/>
            <pc:sldMk cId="3201858735" sldId="569"/>
            <ac:picMk id="5" creationId="{79C8CC1D-9741-4459-8B88-E092A3582FD3}"/>
          </ac:picMkLst>
        </pc:picChg>
        <pc:picChg chg="add mod">
          <ac:chgData name="Boban Srezovski" userId="d2c5dd452d77a740" providerId="LiveId" clId="{A8980E63-7DA0-4A91-A5EC-80686255EB30}" dt="2022-03-22T01:27:28.846" v="2754" actId="1076"/>
          <ac:picMkLst>
            <pc:docMk/>
            <pc:sldMk cId="3201858735" sldId="569"/>
            <ac:picMk id="6" creationId="{E838553F-89BB-4162-8C76-3E4F201EF18D}"/>
          </ac:picMkLst>
        </pc:picChg>
      </pc:sldChg>
      <pc:sldChg chg="addSp delSp modSp add mod">
        <pc:chgData name="Boban Srezovski" userId="d2c5dd452d77a740" providerId="LiveId" clId="{A8980E63-7DA0-4A91-A5EC-80686255EB30}" dt="2022-03-22T01:30:01.335" v="2808" actId="14100"/>
        <pc:sldMkLst>
          <pc:docMk/>
          <pc:sldMk cId="594213496" sldId="570"/>
        </pc:sldMkLst>
        <pc:spChg chg="mod">
          <ac:chgData name="Boban Srezovski" userId="d2c5dd452d77a740" providerId="LiveId" clId="{A8980E63-7DA0-4A91-A5EC-80686255EB30}" dt="2022-03-22T01:29:58.027" v="2807" actId="242"/>
          <ac:spMkLst>
            <pc:docMk/>
            <pc:sldMk cId="594213496" sldId="570"/>
            <ac:spMk id="3" creationId="{43DC0B65-7E38-4B15-97C7-8B0B630C8DBD}"/>
          </ac:spMkLst>
        </pc:spChg>
        <pc:picChg chg="add del mod">
          <ac:chgData name="Boban Srezovski" userId="d2c5dd452d77a740" providerId="LiveId" clId="{A8980E63-7DA0-4A91-A5EC-80686255EB30}" dt="2022-03-22T01:29:21.402" v="2775" actId="478"/>
          <ac:picMkLst>
            <pc:docMk/>
            <pc:sldMk cId="594213496" sldId="570"/>
            <ac:picMk id="5" creationId="{E050060F-F378-4D58-B653-E2633D8563E2}"/>
          </ac:picMkLst>
        </pc:picChg>
        <pc:picChg chg="del">
          <ac:chgData name="Boban Srezovski" userId="d2c5dd452d77a740" providerId="LiveId" clId="{A8980E63-7DA0-4A91-A5EC-80686255EB30}" dt="2022-03-22T01:28:20.893" v="2761" actId="478"/>
          <ac:picMkLst>
            <pc:docMk/>
            <pc:sldMk cId="594213496" sldId="570"/>
            <ac:picMk id="6" creationId="{E838553F-89BB-4162-8C76-3E4F201EF18D}"/>
          </ac:picMkLst>
        </pc:picChg>
        <pc:picChg chg="add del mod">
          <ac:chgData name="Boban Srezovski" userId="d2c5dd452d77a740" providerId="LiveId" clId="{A8980E63-7DA0-4A91-A5EC-80686255EB30}" dt="2022-03-22T01:29:22.728" v="2776" actId="478"/>
          <ac:picMkLst>
            <pc:docMk/>
            <pc:sldMk cId="594213496" sldId="570"/>
            <ac:picMk id="8" creationId="{C08BBC1C-B916-4729-AD5B-27CF40E06407}"/>
          </ac:picMkLst>
        </pc:picChg>
        <pc:picChg chg="add del mod">
          <ac:chgData name="Boban Srezovski" userId="d2c5dd452d77a740" providerId="LiveId" clId="{A8980E63-7DA0-4A91-A5EC-80686255EB30}" dt="2022-03-22T01:29:23.272" v="2777" actId="478"/>
          <ac:picMkLst>
            <pc:docMk/>
            <pc:sldMk cId="594213496" sldId="570"/>
            <ac:picMk id="10" creationId="{362E147A-FDD1-409B-88B5-2E5A8606D23C}"/>
          </ac:picMkLst>
        </pc:picChg>
        <pc:picChg chg="add mod">
          <ac:chgData name="Boban Srezovski" userId="d2c5dd452d77a740" providerId="LiveId" clId="{A8980E63-7DA0-4A91-A5EC-80686255EB30}" dt="2022-03-22T01:30:01.335" v="2808" actId="14100"/>
          <ac:picMkLst>
            <pc:docMk/>
            <pc:sldMk cId="594213496" sldId="570"/>
            <ac:picMk id="12" creationId="{B9F15CD3-41B8-46E2-80B5-28F777B935E3}"/>
          </ac:picMkLst>
        </pc:picChg>
      </pc:sldChg>
      <pc:sldChg chg="addSp delSp modSp add mod">
        <pc:chgData name="Boban Srezovski" userId="d2c5dd452d77a740" providerId="LiveId" clId="{A8980E63-7DA0-4A91-A5EC-80686255EB30}" dt="2022-03-22T01:34:42.863" v="2906" actId="1076"/>
        <pc:sldMkLst>
          <pc:docMk/>
          <pc:sldMk cId="1325396329" sldId="571"/>
        </pc:sldMkLst>
        <pc:spChg chg="mod">
          <ac:chgData name="Boban Srezovski" userId="d2c5dd452d77a740" providerId="LiveId" clId="{A8980E63-7DA0-4A91-A5EC-80686255EB30}" dt="2022-03-22T01:33:55.952" v="2889" actId="20577"/>
          <ac:spMkLst>
            <pc:docMk/>
            <pc:sldMk cId="1325396329" sldId="571"/>
            <ac:spMk id="3" creationId="{DD3ABBE7-9D21-4775-9CA0-5730E3461D89}"/>
          </ac:spMkLst>
        </pc:spChg>
        <pc:picChg chg="del">
          <ac:chgData name="Boban Srezovski" userId="d2c5dd452d77a740" providerId="LiveId" clId="{A8980E63-7DA0-4A91-A5EC-80686255EB30}" dt="2022-03-22T01:33:44.201" v="2877" actId="478"/>
          <ac:picMkLst>
            <pc:docMk/>
            <pc:sldMk cId="1325396329" sldId="571"/>
            <ac:picMk id="5" creationId="{763F6607-4362-489E-A5E8-376550B1678C}"/>
          </ac:picMkLst>
        </pc:picChg>
        <pc:picChg chg="add del mod">
          <ac:chgData name="Boban Srezovski" userId="d2c5dd452d77a740" providerId="LiveId" clId="{A8980E63-7DA0-4A91-A5EC-80686255EB30}" dt="2022-03-22T01:34:32.760" v="2900" actId="478"/>
          <ac:picMkLst>
            <pc:docMk/>
            <pc:sldMk cId="1325396329" sldId="571"/>
            <ac:picMk id="6" creationId="{029DA5C3-11BC-4FB1-B93B-74F279C78EE3}"/>
          </ac:picMkLst>
        </pc:picChg>
        <pc:picChg chg="del">
          <ac:chgData name="Boban Srezovski" userId="d2c5dd452d77a740" providerId="LiveId" clId="{A8980E63-7DA0-4A91-A5EC-80686255EB30}" dt="2022-03-22T01:33:39.275" v="2876" actId="478"/>
          <ac:picMkLst>
            <pc:docMk/>
            <pc:sldMk cId="1325396329" sldId="571"/>
            <ac:picMk id="8" creationId="{BCDC2524-7E49-4072-9A42-3BC1AEB6F3D5}"/>
          </ac:picMkLst>
        </pc:picChg>
        <pc:picChg chg="add del mod">
          <ac:chgData name="Boban Srezovski" userId="d2c5dd452d77a740" providerId="LiveId" clId="{A8980E63-7DA0-4A91-A5EC-80686255EB30}" dt="2022-03-22T01:34:33.688" v="2901" actId="478"/>
          <ac:picMkLst>
            <pc:docMk/>
            <pc:sldMk cId="1325396329" sldId="571"/>
            <ac:picMk id="9" creationId="{39583B7A-8EF4-40AB-86E2-AAB4C4EFC705}"/>
          </ac:picMkLst>
        </pc:picChg>
        <pc:picChg chg="add del mod">
          <ac:chgData name="Boban Srezovski" userId="d2c5dd452d77a740" providerId="LiveId" clId="{A8980E63-7DA0-4A91-A5EC-80686255EB30}" dt="2022-03-22T01:34:34.195" v="2902" actId="478"/>
          <ac:picMkLst>
            <pc:docMk/>
            <pc:sldMk cId="1325396329" sldId="571"/>
            <ac:picMk id="11" creationId="{2E3BBA97-A3A0-407F-85E3-17516B69D211}"/>
          </ac:picMkLst>
        </pc:picChg>
        <pc:picChg chg="add mod">
          <ac:chgData name="Boban Srezovski" userId="d2c5dd452d77a740" providerId="LiveId" clId="{A8980E63-7DA0-4A91-A5EC-80686255EB30}" dt="2022-03-22T01:34:42.863" v="2906" actId="1076"/>
          <ac:picMkLst>
            <pc:docMk/>
            <pc:sldMk cId="1325396329" sldId="571"/>
            <ac:picMk id="13" creationId="{00B2E315-F1A6-40F7-B043-720C53423D74}"/>
          </ac:picMkLst>
        </pc:picChg>
      </pc:sldChg>
      <pc:sldChg chg="addSp delSp modSp add mod">
        <pc:chgData name="Boban Srezovski" userId="d2c5dd452d77a740" providerId="LiveId" clId="{A8980E63-7DA0-4A91-A5EC-80686255EB30}" dt="2022-03-22T01:37:38.606" v="3044" actId="1076"/>
        <pc:sldMkLst>
          <pc:docMk/>
          <pc:sldMk cId="3302016369" sldId="572"/>
        </pc:sldMkLst>
        <pc:spChg chg="del mod">
          <ac:chgData name="Boban Srezovski" userId="d2c5dd452d77a740" providerId="LiveId" clId="{A8980E63-7DA0-4A91-A5EC-80686255EB30}" dt="2022-03-22T01:36:25.801" v="3016" actId="478"/>
          <ac:spMkLst>
            <pc:docMk/>
            <pc:sldMk cId="3302016369" sldId="572"/>
            <ac:spMk id="3" creationId="{DD3ABBE7-9D21-4775-9CA0-5730E3461D89}"/>
          </ac:spMkLst>
        </pc:spChg>
        <pc:spChg chg="add del mod">
          <ac:chgData name="Boban Srezovski" userId="d2c5dd452d77a740" providerId="LiveId" clId="{A8980E63-7DA0-4A91-A5EC-80686255EB30}" dt="2022-03-22T01:36:28.231" v="3017" actId="478"/>
          <ac:spMkLst>
            <pc:docMk/>
            <pc:sldMk cId="3302016369" sldId="572"/>
            <ac:spMk id="5" creationId="{07504A90-B83F-45C8-98F4-28ED9F8439CD}"/>
          </ac:spMkLst>
        </pc:spChg>
        <pc:picChg chg="add del mod">
          <ac:chgData name="Boban Srezovski" userId="d2c5dd452d77a740" providerId="LiveId" clId="{A8980E63-7DA0-4A91-A5EC-80686255EB30}" dt="2022-03-22T01:37:28.491" v="3039" actId="478"/>
          <ac:picMkLst>
            <pc:docMk/>
            <pc:sldMk cId="3302016369" sldId="572"/>
            <ac:picMk id="7" creationId="{9CADA6A1-C040-49F4-88F2-55C358FEF3F6}"/>
          </ac:picMkLst>
        </pc:picChg>
        <pc:picChg chg="add mod">
          <ac:chgData name="Boban Srezovski" userId="d2c5dd452d77a740" providerId="LiveId" clId="{A8980E63-7DA0-4A91-A5EC-80686255EB30}" dt="2022-03-22T01:36:52.470" v="3025" actId="14100"/>
          <ac:picMkLst>
            <pc:docMk/>
            <pc:sldMk cId="3302016369" sldId="572"/>
            <ac:picMk id="9" creationId="{EBD73E24-DC40-4D9C-8ED1-A5598578CABE}"/>
          </ac:picMkLst>
        </pc:picChg>
        <pc:picChg chg="add del mod">
          <ac:chgData name="Boban Srezovski" userId="d2c5dd452d77a740" providerId="LiveId" clId="{A8980E63-7DA0-4A91-A5EC-80686255EB30}" dt="2022-03-22T01:37:30.144" v="3040" actId="478"/>
          <ac:picMkLst>
            <pc:docMk/>
            <pc:sldMk cId="3302016369" sldId="572"/>
            <ac:picMk id="11" creationId="{FD25989A-FC46-42CB-B2CA-AA6DD2928A57}"/>
          </ac:picMkLst>
        </pc:picChg>
        <pc:picChg chg="add del mod">
          <ac:chgData name="Boban Srezovski" userId="d2c5dd452d77a740" providerId="LiveId" clId="{A8980E63-7DA0-4A91-A5EC-80686255EB30}" dt="2022-03-22T01:37:30.144" v="3040" actId="478"/>
          <ac:picMkLst>
            <pc:docMk/>
            <pc:sldMk cId="3302016369" sldId="572"/>
            <ac:picMk id="12" creationId="{DF37C5D5-46A8-4B2E-8189-986EE8BB1C5A}"/>
          </ac:picMkLst>
        </pc:picChg>
        <pc:picChg chg="del">
          <ac:chgData name="Boban Srezovski" userId="d2c5dd452d77a740" providerId="LiveId" clId="{A8980E63-7DA0-4A91-A5EC-80686255EB30}" dt="2022-03-22T01:35:10.391" v="2910" actId="478"/>
          <ac:picMkLst>
            <pc:docMk/>
            <pc:sldMk cId="3302016369" sldId="572"/>
            <ac:picMk id="13" creationId="{00B2E315-F1A6-40F7-B043-720C53423D74}"/>
          </ac:picMkLst>
        </pc:picChg>
        <pc:picChg chg="add del mod">
          <ac:chgData name="Boban Srezovski" userId="d2c5dd452d77a740" providerId="LiveId" clId="{A8980E63-7DA0-4A91-A5EC-80686255EB30}" dt="2022-03-22T01:37:30.144" v="3040" actId="478"/>
          <ac:picMkLst>
            <pc:docMk/>
            <pc:sldMk cId="3302016369" sldId="572"/>
            <ac:picMk id="14" creationId="{4FC623FA-E70D-42FA-9ED2-F46F31D85D0F}"/>
          </ac:picMkLst>
        </pc:picChg>
        <pc:picChg chg="add del mod">
          <ac:chgData name="Boban Srezovski" userId="d2c5dd452d77a740" providerId="LiveId" clId="{A8980E63-7DA0-4A91-A5EC-80686255EB30}" dt="2022-03-22T01:37:30.144" v="3040" actId="478"/>
          <ac:picMkLst>
            <pc:docMk/>
            <pc:sldMk cId="3302016369" sldId="572"/>
            <ac:picMk id="15" creationId="{AB5C96D9-139E-4A9F-9A3E-2CAEDE62C92A}"/>
          </ac:picMkLst>
        </pc:picChg>
        <pc:picChg chg="add mod">
          <ac:chgData name="Boban Srezovski" userId="d2c5dd452d77a740" providerId="LiveId" clId="{A8980E63-7DA0-4A91-A5EC-80686255EB30}" dt="2022-03-22T01:37:38.606" v="3044" actId="1076"/>
          <ac:picMkLst>
            <pc:docMk/>
            <pc:sldMk cId="3302016369" sldId="572"/>
            <ac:picMk id="16" creationId="{75C84256-7678-422F-9099-A01EBDE5B9B2}"/>
          </ac:picMkLst>
        </pc:picChg>
      </pc:sldChg>
      <pc:sldChg chg="add">
        <pc:chgData name="Boban Srezovski" userId="d2c5dd452d77a740" providerId="LiveId" clId="{A8980E63-7DA0-4A91-A5EC-80686255EB30}" dt="2022-03-22T01:36:23.090" v="3015"/>
        <pc:sldMkLst>
          <pc:docMk/>
          <pc:sldMk cId="3981767460" sldId="573"/>
        </pc:sldMkLst>
      </pc:sldChg>
      <pc:sldChg chg="addSp modSp add mod ord">
        <pc:chgData name="Boban Srezovski" userId="d2c5dd452d77a740" providerId="LiveId" clId="{A8980E63-7DA0-4A91-A5EC-80686255EB30}" dt="2022-03-22T02:14:02.371" v="3305"/>
        <pc:sldMkLst>
          <pc:docMk/>
          <pc:sldMk cId="1488736432" sldId="574"/>
        </pc:sldMkLst>
        <pc:spChg chg="mod">
          <ac:chgData name="Boban Srezovski" userId="d2c5dd452d77a740" providerId="LiveId" clId="{A8980E63-7DA0-4A91-A5EC-80686255EB30}" dt="2022-03-22T02:13:29.781" v="3298" actId="12"/>
          <ac:spMkLst>
            <pc:docMk/>
            <pc:sldMk cId="1488736432" sldId="574"/>
            <ac:spMk id="3" creationId="{DD3ABBE7-9D21-4775-9CA0-5730E3461D89}"/>
          </ac:spMkLst>
        </pc:spChg>
        <pc:picChg chg="add mod">
          <ac:chgData name="Boban Srezovski" userId="d2c5dd452d77a740" providerId="LiveId" clId="{A8980E63-7DA0-4A91-A5EC-80686255EB30}" dt="2022-03-22T02:13:04.228" v="3283" actId="1076"/>
          <ac:picMkLst>
            <pc:docMk/>
            <pc:sldMk cId="1488736432" sldId="574"/>
            <ac:picMk id="5" creationId="{0A00EF43-891B-4EC3-9B4C-A76D3CCDC213}"/>
          </ac:picMkLst>
        </pc:picChg>
      </pc:sldChg>
      <pc:sldChg chg="addSp delSp modSp add mod">
        <pc:chgData name="Boban Srezovski" userId="d2c5dd452d77a740" providerId="LiveId" clId="{A8980E63-7DA0-4A91-A5EC-80686255EB30}" dt="2022-03-22T02:18:55.604" v="3443" actId="20577"/>
        <pc:sldMkLst>
          <pc:docMk/>
          <pc:sldMk cId="1487107090" sldId="575"/>
        </pc:sldMkLst>
        <pc:spChg chg="mod">
          <ac:chgData name="Boban Srezovski" userId="d2c5dd452d77a740" providerId="LiveId" clId="{A8980E63-7DA0-4A91-A5EC-80686255EB30}" dt="2022-03-22T02:18:55.604" v="3443" actId="20577"/>
          <ac:spMkLst>
            <pc:docMk/>
            <pc:sldMk cId="1487107090" sldId="575"/>
            <ac:spMk id="3" creationId="{DD3ABBE7-9D21-4775-9CA0-5730E3461D89}"/>
          </ac:spMkLst>
        </pc:spChg>
        <pc:picChg chg="add mod">
          <ac:chgData name="Boban Srezovski" userId="d2c5dd452d77a740" providerId="LiveId" clId="{A8980E63-7DA0-4A91-A5EC-80686255EB30}" dt="2022-03-22T02:18:50.163" v="3442" actId="1076"/>
          <ac:picMkLst>
            <pc:docMk/>
            <pc:sldMk cId="1487107090" sldId="575"/>
            <ac:picMk id="5" creationId="{0051F76E-9C64-4CBC-BBF3-A4E0418847D0}"/>
          </ac:picMkLst>
        </pc:picChg>
        <pc:picChg chg="del mod">
          <ac:chgData name="Boban Srezovski" userId="d2c5dd452d77a740" providerId="LiveId" clId="{A8980E63-7DA0-4A91-A5EC-80686255EB30}" dt="2022-03-22T02:18:37.300" v="3440" actId="478"/>
          <ac:picMkLst>
            <pc:docMk/>
            <pc:sldMk cId="1487107090" sldId="575"/>
            <ac:picMk id="12" creationId="{221A457E-B388-4137-9913-59BB8F2CBE25}"/>
          </ac:picMkLst>
        </pc:picChg>
      </pc:sldChg>
      <pc:sldChg chg="addSp delSp modSp add mod">
        <pc:chgData name="Boban Srezovski" userId="d2c5dd452d77a740" providerId="LiveId" clId="{A8980E63-7DA0-4A91-A5EC-80686255EB30}" dt="2022-03-22T02:21:16.021" v="3508" actId="20577"/>
        <pc:sldMkLst>
          <pc:docMk/>
          <pc:sldMk cId="3590903580" sldId="576"/>
        </pc:sldMkLst>
        <pc:spChg chg="mod">
          <ac:chgData name="Boban Srezovski" userId="d2c5dd452d77a740" providerId="LiveId" clId="{A8980E63-7DA0-4A91-A5EC-80686255EB30}" dt="2022-03-22T02:21:16.021" v="3508" actId="20577"/>
          <ac:spMkLst>
            <pc:docMk/>
            <pc:sldMk cId="3590903580" sldId="576"/>
            <ac:spMk id="3" creationId="{DD3ABBE7-9D21-4775-9CA0-5730E3461D89}"/>
          </ac:spMkLst>
        </pc:spChg>
        <pc:picChg chg="add del mod">
          <ac:chgData name="Boban Srezovski" userId="d2c5dd452d77a740" providerId="LiveId" clId="{A8980E63-7DA0-4A91-A5EC-80686255EB30}" dt="2022-03-22T02:21:10.238" v="3503" actId="478"/>
          <ac:picMkLst>
            <pc:docMk/>
            <pc:sldMk cId="3590903580" sldId="576"/>
            <ac:picMk id="5" creationId="{354F9509-BDB2-4AD9-AFB9-36F95C892423}"/>
          </ac:picMkLst>
        </pc:picChg>
        <pc:picChg chg="add del mod">
          <ac:chgData name="Boban Srezovski" userId="d2c5dd452d77a740" providerId="LiveId" clId="{A8980E63-7DA0-4A91-A5EC-80686255EB30}" dt="2022-03-22T02:21:10.788" v="3504" actId="478"/>
          <ac:picMkLst>
            <pc:docMk/>
            <pc:sldMk cId="3590903580" sldId="576"/>
            <ac:picMk id="7" creationId="{7856662B-8A64-473A-A6A8-C74B92CF9F14}"/>
          </ac:picMkLst>
        </pc:picChg>
        <pc:picChg chg="add mod">
          <ac:chgData name="Boban Srezovski" userId="d2c5dd452d77a740" providerId="LiveId" clId="{A8980E63-7DA0-4A91-A5EC-80686255EB30}" dt="2022-03-22T02:21:14.362" v="3506" actId="1076"/>
          <ac:picMkLst>
            <pc:docMk/>
            <pc:sldMk cId="3590903580" sldId="576"/>
            <ac:picMk id="9" creationId="{673DF73C-E2C1-4AA5-A0E4-701106125B0F}"/>
          </ac:picMkLst>
        </pc:picChg>
        <pc:picChg chg="del">
          <ac:chgData name="Boban Srezovski" userId="d2c5dd452d77a740" providerId="LiveId" clId="{A8980E63-7DA0-4A91-A5EC-80686255EB30}" dt="2022-03-22T02:20:30.740" v="3477" actId="478"/>
          <ac:picMkLst>
            <pc:docMk/>
            <pc:sldMk cId="3590903580" sldId="576"/>
            <ac:picMk id="11" creationId="{A45E5AE7-DBE1-4DBE-AE8E-883987C773C5}"/>
          </ac:picMkLst>
        </pc:picChg>
      </pc:sldChg>
      <pc:sldChg chg="addSp delSp modSp add mod">
        <pc:chgData name="Boban Srezovski" userId="d2c5dd452d77a740" providerId="LiveId" clId="{A8980E63-7DA0-4A91-A5EC-80686255EB30}" dt="2022-03-22T02:22:37.379" v="3556" actId="1076"/>
        <pc:sldMkLst>
          <pc:docMk/>
          <pc:sldMk cId="738662986" sldId="577"/>
        </pc:sldMkLst>
        <pc:spChg chg="mod">
          <ac:chgData name="Boban Srezovski" userId="d2c5dd452d77a740" providerId="LiveId" clId="{A8980E63-7DA0-4A91-A5EC-80686255EB30}" dt="2022-03-22T02:22:34.084" v="3554" actId="20577"/>
          <ac:spMkLst>
            <pc:docMk/>
            <pc:sldMk cId="738662986" sldId="577"/>
            <ac:spMk id="3" creationId="{DD3ABBE7-9D21-4775-9CA0-5730E3461D89}"/>
          </ac:spMkLst>
        </pc:spChg>
        <pc:picChg chg="add del mod">
          <ac:chgData name="Boban Srezovski" userId="d2c5dd452d77a740" providerId="LiveId" clId="{A8980E63-7DA0-4A91-A5EC-80686255EB30}" dt="2022-03-22T02:22:12.652" v="3523" actId="478"/>
          <ac:picMkLst>
            <pc:docMk/>
            <pc:sldMk cId="738662986" sldId="577"/>
            <ac:picMk id="5" creationId="{5760B829-5541-43FA-8686-1D6D074CF870}"/>
          </ac:picMkLst>
        </pc:picChg>
        <pc:picChg chg="add del mod">
          <ac:chgData name="Boban Srezovski" userId="d2c5dd452d77a740" providerId="LiveId" clId="{A8980E63-7DA0-4A91-A5EC-80686255EB30}" dt="2022-03-22T02:22:13.270" v="3524" actId="478"/>
          <ac:picMkLst>
            <pc:docMk/>
            <pc:sldMk cId="738662986" sldId="577"/>
            <ac:picMk id="7" creationId="{02EF4A2F-CF94-4D7A-860C-A0041C719C36}"/>
          </ac:picMkLst>
        </pc:picChg>
        <pc:picChg chg="del">
          <ac:chgData name="Boban Srezovski" userId="d2c5dd452d77a740" providerId="LiveId" clId="{A8980E63-7DA0-4A91-A5EC-80686255EB30}" dt="2022-03-22T02:21:32.093" v="3512" actId="478"/>
          <ac:picMkLst>
            <pc:docMk/>
            <pc:sldMk cId="738662986" sldId="577"/>
            <ac:picMk id="9" creationId="{673DF73C-E2C1-4AA5-A0E4-701106125B0F}"/>
          </ac:picMkLst>
        </pc:picChg>
        <pc:picChg chg="add del mod">
          <ac:chgData name="Boban Srezovski" userId="d2c5dd452d77a740" providerId="LiveId" clId="{A8980E63-7DA0-4A91-A5EC-80686255EB30}" dt="2022-03-22T02:22:13.933" v="3525" actId="478"/>
          <ac:picMkLst>
            <pc:docMk/>
            <pc:sldMk cId="738662986" sldId="577"/>
            <ac:picMk id="10" creationId="{5B09B898-571B-4B88-9897-EA7D706FEF55}"/>
          </ac:picMkLst>
        </pc:picChg>
        <pc:picChg chg="add mod">
          <ac:chgData name="Boban Srezovski" userId="d2c5dd452d77a740" providerId="LiveId" clId="{A8980E63-7DA0-4A91-A5EC-80686255EB30}" dt="2022-03-22T02:22:37.379" v="3556" actId="1076"/>
          <ac:picMkLst>
            <pc:docMk/>
            <pc:sldMk cId="738662986" sldId="577"/>
            <ac:picMk id="11" creationId="{A5049DD8-6CFD-49FD-9787-72319D142AAC}"/>
          </ac:picMkLst>
        </pc:picChg>
      </pc:sldChg>
      <pc:sldChg chg="addSp delSp modSp add mod">
        <pc:chgData name="Boban Srezovski" userId="d2c5dd452d77a740" providerId="LiveId" clId="{A8980E63-7DA0-4A91-A5EC-80686255EB30}" dt="2022-03-22T02:23:52.629" v="3589" actId="20577"/>
        <pc:sldMkLst>
          <pc:docMk/>
          <pc:sldMk cId="2882212746" sldId="578"/>
        </pc:sldMkLst>
        <pc:spChg chg="mod">
          <ac:chgData name="Boban Srezovski" userId="d2c5dd452d77a740" providerId="LiveId" clId="{A8980E63-7DA0-4A91-A5EC-80686255EB30}" dt="2022-03-22T02:23:52.629" v="3589" actId="20577"/>
          <ac:spMkLst>
            <pc:docMk/>
            <pc:sldMk cId="2882212746" sldId="578"/>
            <ac:spMk id="3" creationId="{DD3ABBE7-9D21-4775-9CA0-5730E3461D89}"/>
          </ac:spMkLst>
        </pc:spChg>
        <pc:picChg chg="add del mod">
          <ac:chgData name="Boban Srezovski" userId="d2c5dd452d77a740" providerId="LiveId" clId="{A8980E63-7DA0-4A91-A5EC-80686255EB30}" dt="2022-03-22T02:23:43.692" v="3580" actId="478"/>
          <ac:picMkLst>
            <pc:docMk/>
            <pc:sldMk cId="2882212746" sldId="578"/>
            <ac:picMk id="5" creationId="{191B9224-6FB0-45FA-9B2B-04274F7431A1}"/>
          </ac:picMkLst>
        </pc:picChg>
        <pc:picChg chg="add del mod">
          <ac:chgData name="Boban Srezovski" userId="d2c5dd452d77a740" providerId="LiveId" clId="{A8980E63-7DA0-4A91-A5EC-80686255EB30}" dt="2022-03-22T02:23:44.068" v="3581" actId="478"/>
          <ac:picMkLst>
            <pc:docMk/>
            <pc:sldMk cId="2882212746" sldId="578"/>
            <ac:picMk id="7" creationId="{8A039F8B-8DD3-463C-9D62-82516FECD873}"/>
          </ac:picMkLst>
        </pc:picChg>
        <pc:picChg chg="add mod">
          <ac:chgData name="Boban Srezovski" userId="d2c5dd452d77a740" providerId="LiveId" clId="{A8980E63-7DA0-4A91-A5EC-80686255EB30}" dt="2022-03-22T02:23:50.676" v="3587" actId="1076"/>
          <ac:picMkLst>
            <pc:docMk/>
            <pc:sldMk cId="2882212746" sldId="578"/>
            <ac:picMk id="9" creationId="{69EF3F84-0674-4FCF-8C7B-1F5433EB20BC}"/>
          </ac:picMkLst>
        </pc:picChg>
        <pc:picChg chg="del">
          <ac:chgData name="Boban Srezovski" userId="d2c5dd452d77a740" providerId="LiveId" clId="{A8980E63-7DA0-4A91-A5EC-80686255EB30}" dt="2022-03-22T02:23:05.491" v="3571" actId="478"/>
          <ac:picMkLst>
            <pc:docMk/>
            <pc:sldMk cId="2882212746" sldId="578"/>
            <ac:picMk id="11" creationId="{A5049DD8-6CFD-49FD-9787-72319D142AAC}"/>
          </ac:picMkLst>
        </pc:picChg>
      </pc:sldChg>
      <pc:sldChg chg="addSp delSp modSp add mod ord">
        <pc:chgData name="Boban Srezovski" userId="d2c5dd452d77a740" providerId="LiveId" clId="{A8980E63-7DA0-4A91-A5EC-80686255EB30}" dt="2022-03-22T02:27:15.353" v="3676"/>
        <pc:sldMkLst>
          <pc:docMk/>
          <pc:sldMk cId="1145836531" sldId="579"/>
        </pc:sldMkLst>
        <pc:spChg chg="mod">
          <ac:chgData name="Boban Srezovski" userId="d2c5dd452d77a740" providerId="LiveId" clId="{A8980E63-7DA0-4A91-A5EC-80686255EB30}" dt="2022-03-22T02:27:15.353" v="3676"/>
          <ac:spMkLst>
            <pc:docMk/>
            <pc:sldMk cId="1145836531" sldId="579"/>
            <ac:spMk id="3" creationId="{DD3ABBE7-9D21-4775-9CA0-5730E3461D89}"/>
          </ac:spMkLst>
        </pc:spChg>
        <pc:picChg chg="del">
          <ac:chgData name="Boban Srezovski" userId="d2c5dd452d77a740" providerId="LiveId" clId="{A8980E63-7DA0-4A91-A5EC-80686255EB30}" dt="2022-03-22T02:26:16.483" v="3651" actId="478"/>
          <ac:picMkLst>
            <pc:docMk/>
            <pc:sldMk cId="1145836531" sldId="579"/>
            <ac:picMk id="5" creationId="{1E7D45B1-D7F4-4AC2-9E93-5D60DBF91070}"/>
          </ac:picMkLst>
        </pc:picChg>
        <pc:picChg chg="add del mod">
          <ac:chgData name="Boban Srezovski" userId="d2c5dd452d77a740" providerId="LiveId" clId="{A8980E63-7DA0-4A91-A5EC-80686255EB30}" dt="2022-03-22T02:26:52.919" v="3659" actId="478"/>
          <ac:picMkLst>
            <pc:docMk/>
            <pc:sldMk cId="1145836531" sldId="579"/>
            <ac:picMk id="6" creationId="{13358F2B-876F-4C2F-82E1-B99CFC2B47E3}"/>
          </ac:picMkLst>
        </pc:picChg>
        <pc:picChg chg="add del mod">
          <ac:chgData name="Boban Srezovski" userId="d2c5dd452d77a740" providerId="LiveId" clId="{A8980E63-7DA0-4A91-A5EC-80686255EB30}" dt="2022-03-22T02:26:53.332" v="3660" actId="478"/>
          <ac:picMkLst>
            <pc:docMk/>
            <pc:sldMk cId="1145836531" sldId="579"/>
            <ac:picMk id="8" creationId="{94507ABF-9380-466E-B468-8756BD5DD838}"/>
          </ac:picMkLst>
        </pc:picChg>
        <pc:picChg chg="add del mod">
          <ac:chgData name="Boban Srezovski" userId="d2c5dd452d77a740" providerId="LiveId" clId="{A8980E63-7DA0-4A91-A5EC-80686255EB30}" dt="2022-03-22T02:26:54.036" v="3661" actId="478"/>
          <ac:picMkLst>
            <pc:docMk/>
            <pc:sldMk cId="1145836531" sldId="579"/>
            <ac:picMk id="10" creationId="{996012D9-A1F7-496D-A35D-E7DD0194BA95}"/>
          </ac:picMkLst>
        </pc:picChg>
        <pc:picChg chg="add mod">
          <ac:chgData name="Boban Srezovski" userId="d2c5dd452d77a740" providerId="LiveId" clId="{A8980E63-7DA0-4A91-A5EC-80686255EB30}" dt="2022-03-22T02:27:09.666" v="3668" actId="1076"/>
          <ac:picMkLst>
            <pc:docMk/>
            <pc:sldMk cId="1145836531" sldId="579"/>
            <ac:picMk id="12" creationId="{A8318579-4DB6-4BDA-B927-F98D9AFDBDE0}"/>
          </ac:picMkLst>
        </pc:picChg>
      </pc:sldChg>
      <pc:sldChg chg="addSp delSp modSp add mod">
        <pc:chgData name="Boban Srezovski" userId="d2c5dd452d77a740" providerId="LiveId" clId="{A8980E63-7DA0-4A91-A5EC-80686255EB30}" dt="2022-03-22T02:29:47.658" v="3771" actId="1076"/>
        <pc:sldMkLst>
          <pc:docMk/>
          <pc:sldMk cId="1924277034" sldId="580"/>
        </pc:sldMkLst>
        <pc:spChg chg="mod">
          <ac:chgData name="Boban Srezovski" userId="d2c5dd452d77a740" providerId="LiveId" clId="{A8980E63-7DA0-4A91-A5EC-80686255EB30}" dt="2022-03-22T02:29:46.547" v="3770" actId="20577"/>
          <ac:spMkLst>
            <pc:docMk/>
            <pc:sldMk cId="1924277034" sldId="580"/>
            <ac:spMk id="3" creationId="{DD3ABBE7-9D21-4775-9CA0-5730E3461D89}"/>
          </ac:spMkLst>
        </pc:spChg>
        <pc:picChg chg="add mod">
          <ac:chgData name="Boban Srezovski" userId="d2c5dd452d77a740" providerId="LiveId" clId="{A8980E63-7DA0-4A91-A5EC-80686255EB30}" dt="2022-03-22T02:29:47.658" v="3771" actId="1076"/>
          <ac:picMkLst>
            <pc:docMk/>
            <pc:sldMk cId="1924277034" sldId="580"/>
            <ac:picMk id="5" creationId="{900B280C-910C-40A4-970F-B75BCBCBD177}"/>
          </ac:picMkLst>
        </pc:picChg>
        <pc:picChg chg="del">
          <ac:chgData name="Boban Srezovski" userId="d2c5dd452d77a740" providerId="LiveId" clId="{A8980E63-7DA0-4A91-A5EC-80686255EB30}" dt="2022-03-22T02:29:05.827" v="3736" actId="478"/>
          <ac:picMkLst>
            <pc:docMk/>
            <pc:sldMk cId="1924277034" sldId="580"/>
            <ac:picMk id="6" creationId="{E835C609-C6A3-4497-B58F-2F090080252A}"/>
          </ac:picMkLst>
        </pc:picChg>
      </pc:sldChg>
      <pc:sldChg chg="addSp delSp modSp add mod">
        <pc:chgData name="Boban Srezovski" userId="d2c5dd452d77a740" providerId="LiveId" clId="{A8980E63-7DA0-4A91-A5EC-80686255EB30}" dt="2022-03-22T02:30:28.316" v="3784" actId="1076"/>
        <pc:sldMkLst>
          <pc:docMk/>
          <pc:sldMk cId="3801578591" sldId="581"/>
        </pc:sldMkLst>
        <pc:spChg chg="mod">
          <ac:chgData name="Boban Srezovski" userId="d2c5dd452d77a740" providerId="LiveId" clId="{A8980E63-7DA0-4A91-A5EC-80686255EB30}" dt="2022-03-22T02:30:27.107" v="3783" actId="20577"/>
          <ac:spMkLst>
            <pc:docMk/>
            <pc:sldMk cId="3801578591" sldId="581"/>
            <ac:spMk id="3" creationId="{DD3ABBE7-9D21-4775-9CA0-5730E3461D89}"/>
          </ac:spMkLst>
        </pc:spChg>
        <pc:picChg chg="del">
          <ac:chgData name="Boban Srezovski" userId="d2c5dd452d77a740" providerId="LiveId" clId="{A8980E63-7DA0-4A91-A5EC-80686255EB30}" dt="2022-03-22T02:29:50.022" v="3772" actId="478"/>
          <ac:picMkLst>
            <pc:docMk/>
            <pc:sldMk cId="3801578591" sldId="581"/>
            <ac:picMk id="5" creationId="{900B280C-910C-40A4-970F-B75BCBCBD177}"/>
          </ac:picMkLst>
        </pc:picChg>
        <pc:picChg chg="add del mod">
          <ac:chgData name="Boban Srezovski" userId="d2c5dd452d77a740" providerId="LiveId" clId="{A8980E63-7DA0-4A91-A5EC-80686255EB30}" dt="2022-03-22T02:30:21.942" v="3778" actId="478"/>
          <ac:picMkLst>
            <pc:docMk/>
            <pc:sldMk cId="3801578591" sldId="581"/>
            <ac:picMk id="6" creationId="{43D1CB0E-EF86-4FD0-80A6-3C8BA435B39E}"/>
          </ac:picMkLst>
        </pc:picChg>
        <pc:picChg chg="add del mod">
          <ac:chgData name="Boban Srezovski" userId="d2c5dd452d77a740" providerId="LiveId" clId="{A8980E63-7DA0-4A91-A5EC-80686255EB30}" dt="2022-03-22T02:30:22.283" v="3779" actId="478"/>
          <ac:picMkLst>
            <pc:docMk/>
            <pc:sldMk cId="3801578591" sldId="581"/>
            <ac:picMk id="8" creationId="{E80B9CAC-4F42-47FE-ACC7-2F4938CADC35}"/>
          </ac:picMkLst>
        </pc:picChg>
        <pc:picChg chg="add mod">
          <ac:chgData name="Boban Srezovski" userId="d2c5dd452d77a740" providerId="LiveId" clId="{A8980E63-7DA0-4A91-A5EC-80686255EB30}" dt="2022-03-22T02:30:28.316" v="3784" actId="1076"/>
          <ac:picMkLst>
            <pc:docMk/>
            <pc:sldMk cId="3801578591" sldId="581"/>
            <ac:picMk id="10" creationId="{EBB47ED3-B840-4068-A7C3-D2718ADDD222}"/>
          </ac:picMkLst>
        </pc:picChg>
      </pc:sldChg>
      <pc:sldChg chg="addSp delSp modSp add mod">
        <pc:chgData name="Boban Srezovski" userId="d2c5dd452d77a740" providerId="LiveId" clId="{A8980E63-7DA0-4A91-A5EC-80686255EB30}" dt="2022-03-22T02:31:05.666" v="3806" actId="1076"/>
        <pc:sldMkLst>
          <pc:docMk/>
          <pc:sldMk cId="3865484995" sldId="582"/>
        </pc:sldMkLst>
        <pc:spChg chg="mod">
          <ac:chgData name="Boban Srezovski" userId="d2c5dd452d77a740" providerId="LiveId" clId="{A8980E63-7DA0-4A91-A5EC-80686255EB30}" dt="2022-03-22T02:31:03.213" v="3804" actId="20577"/>
          <ac:spMkLst>
            <pc:docMk/>
            <pc:sldMk cId="3865484995" sldId="582"/>
            <ac:spMk id="3" creationId="{DD3ABBE7-9D21-4775-9CA0-5730E3461D89}"/>
          </ac:spMkLst>
        </pc:spChg>
        <pc:picChg chg="add mod">
          <ac:chgData name="Boban Srezovski" userId="d2c5dd452d77a740" providerId="LiveId" clId="{A8980E63-7DA0-4A91-A5EC-80686255EB30}" dt="2022-03-22T02:31:05.666" v="3806" actId="1076"/>
          <ac:picMkLst>
            <pc:docMk/>
            <pc:sldMk cId="3865484995" sldId="582"/>
            <ac:picMk id="5" creationId="{5BEC016C-55B7-4319-9E9F-8B222FC6E1D8}"/>
          </ac:picMkLst>
        </pc:picChg>
        <pc:picChg chg="del">
          <ac:chgData name="Boban Srezovski" userId="d2c5dd452d77a740" providerId="LiveId" clId="{A8980E63-7DA0-4A91-A5EC-80686255EB30}" dt="2022-03-22T02:30:49.172" v="3797" actId="478"/>
          <ac:picMkLst>
            <pc:docMk/>
            <pc:sldMk cId="3865484995" sldId="582"/>
            <ac:picMk id="10" creationId="{EBB47ED3-B840-4068-A7C3-D2718ADDD222}"/>
          </ac:picMkLst>
        </pc:picChg>
      </pc:sldChg>
      <pc:sldChg chg="addSp delSp modSp add mod">
        <pc:chgData name="Boban Srezovski" userId="d2c5dd452d77a740" providerId="LiveId" clId="{A8980E63-7DA0-4A91-A5EC-80686255EB30}" dt="2022-03-22T02:32:01.473" v="3828" actId="14100"/>
        <pc:sldMkLst>
          <pc:docMk/>
          <pc:sldMk cId="2922408057" sldId="583"/>
        </pc:sldMkLst>
        <pc:spChg chg="mod">
          <ac:chgData name="Boban Srezovski" userId="d2c5dd452d77a740" providerId="LiveId" clId="{A8980E63-7DA0-4A91-A5EC-80686255EB30}" dt="2022-03-22T02:32:01.473" v="3828" actId="14100"/>
          <ac:spMkLst>
            <pc:docMk/>
            <pc:sldMk cId="2922408057" sldId="583"/>
            <ac:spMk id="3" creationId="{DD3ABBE7-9D21-4775-9CA0-5730E3461D89}"/>
          </ac:spMkLst>
        </pc:spChg>
        <pc:picChg chg="del">
          <ac:chgData name="Boban Srezovski" userId="d2c5dd452d77a740" providerId="LiveId" clId="{A8980E63-7DA0-4A91-A5EC-80686255EB30}" dt="2022-03-22T02:31:25.066" v="3817" actId="478"/>
          <ac:picMkLst>
            <pc:docMk/>
            <pc:sldMk cId="2922408057" sldId="583"/>
            <ac:picMk id="5" creationId="{5BEC016C-55B7-4319-9E9F-8B222FC6E1D8}"/>
          </ac:picMkLst>
        </pc:picChg>
        <pc:picChg chg="add mod">
          <ac:chgData name="Boban Srezovski" userId="d2c5dd452d77a740" providerId="LiveId" clId="{A8980E63-7DA0-4A91-A5EC-80686255EB30}" dt="2022-03-22T02:31:54.074" v="3825" actId="14100"/>
          <ac:picMkLst>
            <pc:docMk/>
            <pc:sldMk cId="2922408057" sldId="583"/>
            <ac:picMk id="6" creationId="{C6F8B76F-38F1-425B-91CD-C24643C25A0F}"/>
          </ac:picMkLst>
        </pc:picChg>
      </pc:sldChg>
      <pc:sldChg chg="addSp delSp modSp add mod">
        <pc:chgData name="Boban Srezovski" userId="d2c5dd452d77a740" providerId="LiveId" clId="{A8980E63-7DA0-4A91-A5EC-80686255EB30}" dt="2022-03-22T02:35:38.378" v="3935" actId="1076"/>
        <pc:sldMkLst>
          <pc:docMk/>
          <pc:sldMk cId="1289357447" sldId="584"/>
        </pc:sldMkLst>
        <pc:spChg chg="mod">
          <ac:chgData name="Boban Srezovski" userId="d2c5dd452d77a740" providerId="LiveId" clId="{A8980E63-7DA0-4A91-A5EC-80686255EB30}" dt="2022-03-22T02:35:14.356" v="3930" actId="242"/>
          <ac:spMkLst>
            <pc:docMk/>
            <pc:sldMk cId="1289357447" sldId="584"/>
            <ac:spMk id="3" creationId="{DD3ABBE7-9D21-4775-9CA0-5730E3461D89}"/>
          </ac:spMkLst>
        </pc:spChg>
        <pc:picChg chg="del">
          <ac:chgData name="Boban Srezovski" userId="d2c5dd452d77a740" providerId="LiveId" clId="{A8980E63-7DA0-4A91-A5EC-80686255EB30}" dt="2022-03-22T02:34:53.168" v="3921" actId="478"/>
          <ac:picMkLst>
            <pc:docMk/>
            <pc:sldMk cId="1289357447" sldId="584"/>
            <ac:picMk id="5" creationId="{753E53A4-71A0-4053-A250-148D9BF8230C}"/>
          </ac:picMkLst>
        </pc:picChg>
        <pc:picChg chg="add mod">
          <ac:chgData name="Boban Srezovski" userId="d2c5dd452d77a740" providerId="LiveId" clId="{A8980E63-7DA0-4A91-A5EC-80686255EB30}" dt="2022-03-22T02:35:38.378" v="3935" actId="1076"/>
          <ac:picMkLst>
            <pc:docMk/>
            <pc:sldMk cId="1289357447" sldId="584"/>
            <ac:picMk id="6" creationId="{1E220603-45D7-4E52-95AC-B1CA196F76D7}"/>
          </ac:picMkLst>
        </pc:picChg>
      </pc:sldChg>
      <pc:sldChg chg="modSp add mod">
        <pc:chgData name="Boban Srezovski" userId="d2c5dd452d77a740" providerId="LiveId" clId="{A8980E63-7DA0-4A91-A5EC-80686255EB30}" dt="2022-03-22T02:38:46.167" v="4020" actId="15"/>
        <pc:sldMkLst>
          <pc:docMk/>
          <pc:sldMk cId="3363573787" sldId="585"/>
        </pc:sldMkLst>
        <pc:spChg chg="mod">
          <ac:chgData name="Boban Srezovski" userId="d2c5dd452d77a740" providerId="LiveId" clId="{A8980E63-7DA0-4A91-A5EC-80686255EB30}" dt="2022-03-22T02:38:46.167" v="4020" actId="15"/>
          <ac:spMkLst>
            <pc:docMk/>
            <pc:sldMk cId="3363573787" sldId="585"/>
            <ac:spMk id="3" creationId="{DD3ABBE7-9D21-4775-9CA0-5730E3461D89}"/>
          </ac:spMkLst>
        </pc:spChg>
      </pc:sldChg>
      <pc:sldChg chg="addSp delSp modSp add mod">
        <pc:chgData name="Boban Srezovski" userId="d2c5dd452d77a740" providerId="LiveId" clId="{A8980E63-7DA0-4A91-A5EC-80686255EB30}" dt="2022-03-22T02:46:02.081" v="4243" actId="1076"/>
        <pc:sldMkLst>
          <pc:docMk/>
          <pc:sldMk cId="1828149210" sldId="586"/>
        </pc:sldMkLst>
        <pc:spChg chg="mod">
          <ac:chgData name="Boban Srezovski" userId="d2c5dd452d77a740" providerId="LiveId" clId="{A8980E63-7DA0-4A91-A5EC-80686255EB30}" dt="2022-03-22T02:45:52.604" v="4241" actId="20577"/>
          <ac:spMkLst>
            <pc:docMk/>
            <pc:sldMk cId="1828149210" sldId="586"/>
            <ac:spMk id="3" creationId="{4C623ADE-979D-40F3-8B78-AC61C5F63862}"/>
          </ac:spMkLst>
        </pc:spChg>
        <pc:picChg chg="add mod">
          <ac:chgData name="Boban Srezovski" userId="d2c5dd452d77a740" providerId="LiveId" clId="{A8980E63-7DA0-4A91-A5EC-80686255EB30}" dt="2022-03-22T02:46:02.081" v="4243" actId="1076"/>
          <ac:picMkLst>
            <pc:docMk/>
            <pc:sldMk cId="1828149210" sldId="586"/>
            <ac:picMk id="5" creationId="{6CC2CC48-D9ED-4855-A84F-75F4F2B027FC}"/>
          </ac:picMkLst>
        </pc:picChg>
        <pc:picChg chg="del">
          <ac:chgData name="Boban Srezovski" userId="d2c5dd452d77a740" providerId="LiveId" clId="{A8980E63-7DA0-4A91-A5EC-80686255EB30}" dt="2022-03-22T02:45:44.532" v="4235" actId="478"/>
          <ac:picMkLst>
            <pc:docMk/>
            <pc:sldMk cId="1828149210" sldId="586"/>
            <ac:picMk id="6" creationId="{5F0BF486-021B-4D17-BB97-E65E0E717E80}"/>
          </ac:picMkLst>
        </pc:picChg>
      </pc:sldChg>
      <pc:sldChg chg="addSp delSp modSp add mod">
        <pc:chgData name="Boban Srezovski" userId="d2c5dd452d77a740" providerId="LiveId" clId="{A8980E63-7DA0-4A91-A5EC-80686255EB30}" dt="2022-03-22T02:46:54.235" v="4275" actId="20577"/>
        <pc:sldMkLst>
          <pc:docMk/>
          <pc:sldMk cId="3454737679" sldId="587"/>
        </pc:sldMkLst>
        <pc:spChg chg="mod">
          <ac:chgData name="Boban Srezovski" userId="d2c5dd452d77a740" providerId="LiveId" clId="{A8980E63-7DA0-4A91-A5EC-80686255EB30}" dt="2022-03-22T02:46:54.235" v="4275" actId="20577"/>
          <ac:spMkLst>
            <pc:docMk/>
            <pc:sldMk cId="3454737679" sldId="587"/>
            <ac:spMk id="3" creationId="{4C623ADE-979D-40F3-8B78-AC61C5F63862}"/>
          </ac:spMkLst>
        </pc:spChg>
        <pc:picChg chg="del">
          <ac:chgData name="Boban Srezovski" userId="d2c5dd452d77a740" providerId="LiveId" clId="{A8980E63-7DA0-4A91-A5EC-80686255EB30}" dt="2022-03-22T02:46:37.750" v="4269" actId="478"/>
          <ac:picMkLst>
            <pc:docMk/>
            <pc:sldMk cId="3454737679" sldId="587"/>
            <ac:picMk id="5" creationId="{6CC2CC48-D9ED-4855-A84F-75F4F2B027FC}"/>
          </ac:picMkLst>
        </pc:picChg>
        <pc:picChg chg="add mod">
          <ac:chgData name="Boban Srezovski" userId="d2c5dd452d77a740" providerId="LiveId" clId="{A8980E63-7DA0-4A91-A5EC-80686255EB30}" dt="2022-03-22T02:46:49.266" v="4271" actId="1076"/>
          <ac:picMkLst>
            <pc:docMk/>
            <pc:sldMk cId="3454737679" sldId="587"/>
            <ac:picMk id="6" creationId="{C8C392D7-0F60-4468-91C8-17ADF4DE36AE}"/>
          </ac:picMkLst>
        </pc:picChg>
      </pc:sldChg>
      <pc:sldChg chg="addSp delSp modSp add mod">
        <pc:chgData name="Boban Srezovski" userId="d2c5dd452d77a740" providerId="LiveId" clId="{A8980E63-7DA0-4A91-A5EC-80686255EB30}" dt="2022-03-22T02:50:11.643" v="4388" actId="20577"/>
        <pc:sldMkLst>
          <pc:docMk/>
          <pc:sldMk cId="2966148737" sldId="588"/>
        </pc:sldMkLst>
        <pc:spChg chg="mod">
          <ac:chgData name="Boban Srezovski" userId="d2c5dd452d77a740" providerId="LiveId" clId="{A8980E63-7DA0-4A91-A5EC-80686255EB30}" dt="2022-03-22T02:50:11.643" v="4388" actId="20577"/>
          <ac:spMkLst>
            <pc:docMk/>
            <pc:sldMk cId="2966148737" sldId="588"/>
            <ac:spMk id="3" creationId="{4C623ADE-979D-40F3-8B78-AC61C5F63862}"/>
          </ac:spMkLst>
        </pc:spChg>
        <pc:picChg chg="del">
          <ac:chgData name="Boban Srezovski" userId="d2c5dd452d77a740" providerId="LiveId" clId="{A8980E63-7DA0-4A91-A5EC-80686255EB30}" dt="2022-03-22T02:49:29.803" v="4365" actId="478"/>
          <ac:picMkLst>
            <pc:docMk/>
            <pc:sldMk cId="2966148737" sldId="588"/>
            <ac:picMk id="5" creationId="{924B9E38-7912-40DC-A37B-E69B31D7DC87}"/>
          </ac:picMkLst>
        </pc:picChg>
        <pc:picChg chg="add mod">
          <ac:chgData name="Boban Srezovski" userId="d2c5dd452d77a740" providerId="LiveId" clId="{A8980E63-7DA0-4A91-A5EC-80686255EB30}" dt="2022-03-22T02:49:40.913" v="4367" actId="1076"/>
          <ac:picMkLst>
            <pc:docMk/>
            <pc:sldMk cId="2966148737" sldId="588"/>
            <ac:picMk id="6" creationId="{D112B9EC-7768-481D-A127-C5F675007BE6}"/>
          </ac:picMkLst>
        </pc:picChg>
      </pc:sldChg>
      <pc:sldChg chg="addSp delSp modSp add mod">
        <pc:chgData name="Boban Srezovski" userId="d2c5dd452d77a740" providerId="LiveId" clId="{A8980E63-7DA0-4A91-A5EC-80686255EB30}" dt="2022-03-22T02:52:12.395" v="4427" actId="20577"/>
        <pc:sldMkLst>
          <pc:docMk/>
          <pc:sldMk cId="2723079315" sldId="589"/>
        </pc:sldMkLst>
        <pc:spChg chg="mod">
          <ac:chgData name="Boban Srezovski" userId="d2c5dd452d77a740" providerId="LiveId" clId="{A8980E63-7DA0-4A91-A5EC-80686255EB30}" dt="2022-03-22T02:52:12.395" v="4427" actId="20577"/>
          <ac:spMkLst>
            <pc:docMk/>
            <pc:sldMk cId="2723079315" sldId="589"/>
            <ac:spMk id="3" creationId="{4C623ADE-979D-40F3-8B78-AC61C5F63862}"/>
          </ac:spMkLst>
        </pc:spChg>
        <pc:picChg chg="add mod">
          <ac:chgData name="Boban Srezovski" userId="d2c5dd452d77a740" providerId="LiveId" clId="{A8980E63-7DA0-4A91-A5EC-80686255EB30}" dt="2022-03-22T02:51:27.200" v="4418" actId="1076"/>
          <ac:picMkLst>
            <pc:docMk/>
            <pc:sldMk cId="2723079315" sldId="589"/>
            <ac:picMk id="5" creationId="{B3F0EEC4-9B6B-4AD5-A9B8-662745717703}"/>
          </ac:picMkLst>
        </pc:picChg>
        <pc:picChg chg="del">
          <ac:chgData name="Boban Srezovski" userId="d2c5dd452d77a740" providerId="LiveId" clId="{A8980E63-7DA0-4A91-A5EC-80686255EB30}" dt="2022-03-22T02:50:45.794" v="4411" actId="478"/>
          <ac:picMkLst>
            <pc:docMk/>
            <pc:sldMk cId="2723079315" sldId="589"/>
            <ac:picMk id="6" creationId="{D112B9EC-7768-481D-A127-C5F675007BE6}"/>
          </ac:picMkLst>
        </pc:picChg>
        <pc:picChg chg="add mod modCrop">
          <ac:chgData name="Boban Srezovski" userId="d2c5dd452d77a740" providerId="LiveId" clId="{A8980E63-7DA0-4A91-A5EC-80686255EB30}" dt="2022-03-22T02:52:07.417" v="4426" actId="1076"/>
          <ac:picMkLst>
            <pc:docMk/>
            <pc:sldMk cId="2723079315" sldId="589"/>
            <ac:picMk id="8" creationId="{BEF4562D-3FFE-46BF-9BA4-7E218A2EDEA1}"/>
          </ac:picMkLst>
        </pc:picChg>
      </pc:sldChg>
      <pc:sldChg chg="addSp delSp modSp add mod">
        <pc:chgData name="Boban Srezovski" userId="d2c5dd452d77a740" providerId="LiveId" clId="{A8980E63-7DA0-4A91-A5EC-80686255EB30}" dt="2022-03-22T03:07:49.416" v="4777" actId="732"/>
        <pc:sldMkLst>
          <pc:docMk/>
          <pc:sldMk cId="3991984368" sldId="590"/>
        </pc:sldMkLst>
        <pc:spChg chg="mod">
          <ac:chgData name="Boban Srezovski" userId="d2c5dd452d77a740" providerId="LiveId" clId="{A8980E63-7DA0-4A91-A5EC-80686255EB30}" dt="2022-03-22T03:07:32.176" v="4775" actId="20577"/>
          <ac:spMkLst>
            <pc:docMk/>
            <pc:sldMk cId="3991984368" sldId="590"/>
            <ac:spMk id="3" creationId="{1906DDB9-65F8-4384-A038-E1CF26CD40D9}"/>
          </ac:spMkLst>
        </pc:spChg>
        <pc:picChg chg="add mod modCrop">
          <ac:chgData name="Boban Srezovski" userId="d2c5dd452d77a740" providerId="LiveId" clId="{A8980E63-7DA0-4A91-A5EC-80686255EB30}" dt="2022-03-22T03:07:49.416" v="4777" actId="732"/>
          <ac:picMkLst>
            <pc:docMk/>
            <pc:sldMk cId="3991984368" sldId="590"/>
            <ac:picMk id="5" creationId="{0DC9B020-D5DB-4CB3-AAFC-02CE7799912B}"/>
          </ac:picMkLst>
        </pc:picChg>
        <pc:picChg chg="del">
          <ac:chgData name="Boban Srezovski" userId="d2c5dd452d77a740" providerId="LiveId" clId="{A8980E63-7DA0-4A91-A5EC-80686255EB30}" dt="2022-03-22T03:04:02.533" v="4695" actId="478"/>
          <ac:picMkLst>
            <pc:docMk/>
            <pc:sldMk cId="3991984368" sldId="590"/>
            <ac:picMk id="6" creationId="{B8EA8EE5-65E0-42C6-AAD5-FA92AA9D0F2E}"/>
          </ac:picMkLst>
        </pc:picChg>
      </pc:sldChg>
      <pc:sldChg chg="addSp delSp modSp add mod ord">
        <pc:chgData name="Boban Srezovski" userId="d2c5dd452d77a740" providerId="LiveId" clId="{A8980E63-7DA0-4A91-A5EC-80686255EB30}" dt="2022-03-22T03:06:08.192" v="4760" actId="1076"/>
        <pc:sldMkLst>
          <pc:docMk/>
          <pc:sldMk cId="3413555139" sldId="591"/>
        </pc:sldMkLst>
        <pc:spChg chg="mod">
          <ac:chgData name="Boban Srezovski" userId="d2c5dd452d77a740" providerId="LiveId" clId="{A8980E63-7DA0-4A91-A5EC-80686255EB30}" dt="2022-03-22T03:05:58.250" v="4755" actId="20577"/>
          <ac:spMkLst>
            <pc:docMk/>
            <pc:sldMk cId="3413555139" sldId="591"/>
            <ac:spMk id="3" creationId="{1906DDB9-65F8-4384-A038-E1CF26CD40D9}"/>
          </ac:spMkLst>
        </pc:spChg>
        <pc:picChg chg="add mod">
          <ac:chgData name="Boban Srezovski" userId="d2c5dd452d77a740" providerId="LiveId" clId="{A8980E63-7DA0-4A91-A5EC-80686255EB30}" dt="2022-03-22T03:06:08.192" v="4760" actId="1076"/>
          <ac:picMkLst>
            <pc:docMk/>
            <pc:sldMk cId="3413555139" sldId="591"/>
            <ac:picMk id="5" creationId="{6109580E-1662-486B-9115-718C5E795615}"/>
          </ac:picMkLst>
        </pc:picChg>
        <pc:picChg chg="add del mod">
          <ac:chgData name="Boban Srezovski" userId="d2c5dd452d77a740" providerId="LiveId" clId="{A8980E63-7DA0-4A91-A5EC-80686255EB30}" dt="2022-03-22T03:06:06.029" v="4759" actId="478"/>
          <ac:picMkLst>
            <pc:docMk/>
            <pc:sldMk cId="3413555139" sldId="591"/>
            <ac:picMk id="7" creationId="{E24A494C-98CE-4947-87A3-743DFE6D5EF6}"/>
          </ac:picMkLst>
        </pc:picChg>
      </pc:sldChg>
      <pc:sldChg chg="addSp delSp modSp add mod">
        <pc:chgData name="Boban Srezovski" userId="d2c5dd452d77a740" providerId="LiveId" clId="{A8980E63-7DA0-4A91-A5EC-80686255EB30}" dt="2022-03-22T03:13:48.502" v="4844" actId="1076"/>
        <pc:sldMkLst>
          <pc:docMk/>
          <pc:sldMk cId="4199623273" sldId="592"/>
        </pc:sldMkLst>
        <pc:spChg chg="mod">
          <ac:chgData name="Boban Srezovski" userId="d2c5dd452d77a740" providerId="LiveId" clId="{A8980E63-7DA0-4A91-A5EC-80686255EB30}" dt="2022-03-22T03:13:45.441" v="4843" actId="6549"/>
          <ac:spMkLst>
            <pc:docMk/>
            <pc:sldMk cId="4199623273" sldId="592"/>
            <ac:spMk id="3" creationId="{1906DDB9-65F8-4384-A038-E1CF26CD40D9}"/>
          </ac:spMkLst>
        </pc:spChg>
        <pc:picChg chg="add mod">
          <ac:chgData name="Boban Srezovski" userId="d2c5dd452d77a740" providerId="LiveId" clId="{A8980E63-7DA0-4A91-A5EC-80686255EB30}" dt="2022-03-22T03:13:48.502" v="4844" actId="1076"/>
          <ac:picMkLst>
            <pc:docMk/>
            <pc:sldMk cId="4199623273" sldId="592"/>
            <ac:picMk id="5" creationId="{C0C3F9EA-5F0D-4F15-A266-12BC63160497}"/>
          </ac:picMkLst>
        </pc:picChg>
        <pc:picChg chg="del mod">
          <ac:chgData name="Boban Srezovski" userId="d2c5dd452d77a740" providerId="LiveId" clId="{A8980E63-7DA0-4A91-A5EC-80686255EB30}" dt="2022-03-22T03:13:21.321" v="4837" actId="478"/>
          <ac:picMkLst>
            <pc:docMk/>
            <pc:sldMk cId="4199623273" sldId="592"/>
            <ac:picMk id="6" creationId="{4FE0528E-3FDB-499E-9E18-86611F7A4CBF}"/>
          </ac:picMkLst>
        </pc:picChg>
      </pc:sldChg>
      <pc:sldChg chg="addSp delSp modSp add mod">
        <pc:chgData name="Boban Srezovski" userId="d2c5dd452d77a740" providerId="LiveId" clId="{A8980E63-7DA0-4A91-A5EC-80686255EB30}" dt="2022-03-22T03:16:55.231" v="4927" actId="1076"/>
        <pc:sldMkLst>
          <pc:docMk/>
          <pc:sldMk cId="4049981227" sldId="593"/>
        </pc:sldMkLst>
        <pc:spChg chg="mod">
          <ac:chgData name="Boban Srezovski" userId="d2c5dd452d77a740" providerId="LiveId" clId="{A8980E63-7DA0-4A91-A5EC-80686255EB30}" dt="2022-03-22T03:16:54.128" v="4926" actId="20577"/>
          <ac:spMkLst>
            <pc:docMk/>
            <pc:sldMk cId="4049981227" sldId="593"/>
            <ac:spMk id="3" creationId="{1906DDB9-65F8-4384-A038-E1CF26CD40D9}"/>
          </ac:spMkLst>
        </pc:spChg>
        <pc:picChg chg="add mod">
          <ac:chgData name="Boban Srezovski" userId="d2c5dd452d77a740" providerId="LiveId" clId="{A8980E63-7DA0-4A91-A5EC-80686255EB30}" dt="2022-03-22T03:16:55.231" v="4927" actId="1076"/>
          <ac:picMkLst>
            <pc:docMk/>
            <pc:sldMk cId="4049981227" sldId="593"/>
            <ac:picMk id="5" creationId="{E7F81FC6-4D88-486C-8C52-5E9AC9FB8E04}"/>
          </ac:picMkLst>
        </pc:picChg>
        <pc:picChg chg="del">
          <ac:chgData name="Boban Srezovski" userId="d2c5dd452d77a740" providerId="LiveId" clId="{A8980E63-7DA0-4A91-A5EC-80686255EB30}" dt="2022-03-22T03:16:23.476" v="4898" actId="478"/>
          <ac:picMkLst>
            <pc:docMk/>
            <pc:sldMk cId="4049981227" sldId="593"/>
            <ac:picMk id="6" creationId="{09F6A8D8-E0AE-4DCB-9A32-296257C41140}"/>
          </ac:picMkLst>
        </pc:picChg>
      </pc:sldChg>
      <pc:sldChg chg="addSp modSp add mod">
        <pc:chgData name="Boban Srezovski" userId="d2c5dd452d77a740" providerId="LiveId" clId="{A8980E63-7DA0-4A91-A5EC-80686255EB30}" dt="2022-03-22T03:22:44.351" v="5063" actId="20577"/>
        <pc:sldMkLst>
          <pc:docMk/>
          <pc:sldMk cId="1735916799" sldId="594"/>
        </pc:sldMkLst>
        <pc:spChg chg="mod">
          <ac:chgData name="Boban Srezovski" userId="d2c5dd452d77a740" providerId="LiveId" clId="{A8980E63-7DA0-4A91-A5EC-80686255EB30}" dt="2022-03-22T03:22:44.351" v="5063" actId="20577"/>
          <ac:spMkLst>
            <pc:docMk/>
            <pc:sldMk cId="1735916799" sldId="594"/>
            <ac:spMk id="3" creationId="{E5680B9E-E983-4AE6-A3C8-DE62DDD03CB5}"/>
          </ac:spMkLst>
        </pc:spChg>
        <pc:picChg chg="add mod">
          <ac:chgData name="Boban Srezovski" userId="d2c5dd452d77a740" providerId="LiveId" clId="{A8980E63-7DA0-4A91-A5EC-80686255EB30}" dt="2022-03-22T03:21:58.918" v="5052" actId="1076"/>
          <ac:picMkLst>
            <pc:docMk/>
            <pc:sldMk cId="1735916799" sldId="594"/>
            <ac:picMk id="5" creationId="{B1756B75-04CB-4769-8ECE-D3295DA498F9}"/>
          </ac:picMkLst>
        </pc:picChg>
      </pc:sldChg>
    </pc:docChg>
  </pc:docChgLst>
  <pc:docChgLst>
    <pc:chgData name="Boban Srezovski" userId="d2c5dd452d77a740" providerId="LiveId" clId="{DF7E41FC-A79C-46B8-AAF1-BB5101672B9D}"/>
    <pc:docChg chg="undo custSel modSld">
      <pc:chgData name="Boban Srezovski" userId="d2c5dd452d77a740" providerId="LiveId" clId="{DF7E41FC-A79C-46B8-AAF1-BB5101672B9D}" dt="2022-04-12T16:07:36.389" v="6" actId="20577"/>
      <pc:docMkLst>
        <pc:docMk/>
      </pc:docMkLst>
      <pc:sldChg chg="modSp mod">
        <pc:chgData name="Boban Srezovski" userId="d2c5dd452d77a740" providerId="LiveId" clId="{DF7E41FC-A79C-46B8-AAF1-BB5101672B9D}" dt="2022-04-12T16:07:36.389" v="6" actId="20577"/>
        <pc:sldMkLst>
          <pc:docMk/>
          <pc:sldMk cId="4120532793" sldId="269"/>
        </pc:sldMkLst>
        <pc:spChg chg="mod">
          <ac:chgData name="Boban Srezovski" userId="d2c5dd452d77a740" providerId="LiveId" clId="{DF7E41FC-A79C-46B8-AAF1-BB5101672B9D}" dt="2022-04-12T16:07:36.389" v="6" actId="20577"/>
          <ac:spMkLst>
            <pc:docMk/>
            <pc:sldMk cId="4120532793" sldId="269"/>
            <ac:spMk id="2" creationId="{D6A451ED-E201-46BE-B207-BB09860B7F38}"/>
          </ac:spMkLst>
        </pc:spChg>
      </pc:sldChg>
    </pc:docChg>
  </pc:docChgLst>
  <pc:docChgLst>
    <pc:chgData name="Boban Srezovski" userId="d2c5dd452d77a740" providerId="LiveId" clId="{C03E1E6C-3207-40A3-A8BD-A49F174B5349}"/>
    <pc:docChg chg="undo redo custSel addSld delSld modSld sldOrd addSection delSection modSection">
      <pc:chgData name="Boban Srezovski" userId="d2c5dd452d77a740" providerId="LiveId" clId="{C03E1E6C-3207-40A3-A8BD-A49F174B5349}" dt="2022-04-06T21:02:02.845" v="3737" actId="1076"/>
      <pc:docMkLst>
        <pc:docMk/>
      </pc:docMkLst>
      <pc:sldChg chg="addSp delSp modSp mod">
        <pc:chgData name="Boban Srezovski" userId="d2c5dd452d77a740" providerId="LiveId" clId="{C03E1E6C-3207-40A3-A8BD-A49F174B5349}" dt="2022-04-06T17:23:16.220" v="274" actId="22"/>
        <pc:sldMkLst>
          <pc:docMk/>
          <pc:sldMk cId="4120532793" sldId="269"/>
        </pc:sldMkLst>
        <pc:spChg chg="mod">
          <ac:chgData name="Boban Srezovski" userId="d2c5dd452d77a740" providerId="LiveId" clId="{C03E1E6C-3207-40A3-A8BD-A49F174B5349}" dt="2022-04-06T17:10:47.287" v="13" actId="6549"/>
          <ac:spMkLst>
            <pc:docMk/>
            <pc:sldMk cId="4120532793" sldId="269"/>
            <ac:spMk id="2" creationId="{D6A451ED-E201-46BE-B207-BB09860B7F38}"/>
          </ac:spMkLst>
        </pc:spChg>
        <pc:spChg chg="mod">
          <ac:chgData name="Boban Srezovski" userId="d2c5dd452d77a740" providerId="LiveId" clId="{C03E1E6C-3207-40A3-A8BD-A49F174B5349}" dt="2022-04-06T17:14:34.151" v="111" actId="20577"/>
          <ac:spMkLst>
            <pc:docMk/>
            <pc:sldMk cId="4120532793" sldId="269"/>
            <ac:spMk id="3" creationId="{BF08F604-1036-4A25-AF00-D2712D8AFE4D}"/>
          </ac:spMkLst>
        </pc:spChg>
        <pc:spChg chg="add del">
          <ac:chgData name="Boban Srezovski" userId="d2c5dd452d77a740" providerId="LiveId" clId="{C03E1E6C-3207-40A3-A8BD-A49F174B5349}" dt="2022-04-06T17:23:16.220" v="274" actId="22"/>
          <ac:spMkLst>
            <pc:docMk/>
            <pc:sldMk cId="4120532793" sldId="269"/>
            <ac:spMk id="7" creationId="{886C9956-5548-4ED4-9218-05B94A45A5C1}"/>
          </ac:spMkLst>
        </pc:spChg>
      </pc:sldChg>
      <pc:sldChg chg="del">
        <pc:chgData name="Boban Srezovski" userId="d2c5dd452d77a740" providerId="LiveId" clId="{C03E1E6C-3207-40A3-A8BD-A49F174B5349}" dt="2022-04-06T17:15:05.511" v="112" actId="47"/>
        <pc:sldMkLst>
          <pc:docMk/>
          <pc:sldMk cId="337182121" sldId="375"/>
        </pc:sldMkLst>
      </pc:sldChg>
      <pc:sldChg chg="modSp mod">
        <pc:chgData name="Boban Srezovski" userId="d2c5dd452d77a740" providerId="LiveId" clId="{C03E1E6C-3207-40A3-A8BD-A49F174B5349}" dt="2022-04-06T17:16:38.873" v="165" actId="20577"/>
        <pc:sldMkLst>
          <pc:docMk/>
          <pc:sldMk cId="694927411" sldId="381"/>
        </pc:sldMkLst>
        <pc:spChg chg="mod">
          <ac:chgData name="Boban Srezovski" userId="d2c5dd452d77a740" providerId="LiveId" clId="{C03E1E6C-3207-40A3-A8BD-A49F174B5349}" dt="2022-04-06T17:15:14.518" v="117" actId="6549"/>
          <ac:spMkLst>
            <pc:docMk/>
            <pc:sldMk cId="694927411" sldId="381"/>
            <ac:spMk id="2" creationId="{B9D304D0-DEEC-45D5-9724-796AA4982A38}"/>
          </ac:spMkLst>
        </pc:spChg>
        <pc:spChg chg="mod">
          <ac:chgData name="Boban Srezovski" userId="d2c5dd452d77a740" providerId="LiveId" clId="{C03E1E6C-3207-40A3-A8BD-A49F174B5349}" dt="2022-04-06T17:16:38.873" v="165" actId="20577"/>
          <ac:spMkLst>
            <pc:docMk/>
            <pc:sldMk cId="694927411" sldId="381"/>
            <ac:spMk id="3" creationId="{7106CDAC-8D05-41FE-BA32-A7D942AF277E}"/>
          </ac:spMkLst>
        </pc:spChg>
      </pc:sldChg>
      <pc:sldChg chg="modSp mod">
        <pc:chgData name="Boban Srezovski" userId="d2c5dd452d77a740" providerId="LiveId" clId="{C03E1E6C-3207-40A3-A8BD-A49F174B5349}" dt="2022-04-06T17:21:30.833" v="233" actId="20577"/>
        <pc:sldMkLst>
          <pc:docMk/>
          <pc:sldMk cId="33089202" sldId="400"/>
        </pc:sldMkLst>
        <pc:spChg chg="mod">
          <ac:chgData name="Boban Srezovski" userId="d2c5dd452d77a740" providerId="LiveId" clId="{C03E1E6C-3207-40A3-A8BD-A49F174B5349}" dt="2022-04-06T17:21:30.833" v="233" actId="20577"/>
          <ac:spMkLst>
            <pc:docMk/>
            <pc:sldMk cId="33089202" sldId="400"/>
            <ac:spMk id="3" creationId="{F748F006-25BC-4ED4-9484-0D62D1D00B06}"/>
          </ac:spMkLst>
        </pc:spChg>
      </pc:sldChg>
      <pc:sldChg chg="addSp delSp modSp mod">
        <pc:chgData name="Boban Srezovski" userId="d2c5dd452d77a740" providerId="LiveId" clId="{C03E1E6C-3207-40A3-A8BD-A49F174B5349}" dt="2022-04-06T18:34:30.420" v="1431" actId="12"/>
        <pc:sldMkLst>
          <pc:docMk/>
          <pc:sldMk cId="1011314282" sldId="403"/>
        </pc:sldMkLst>
        <pc:spChg chg="mod">
          <ac:chgData name="Boban Srezovski" userId="d2c5dd452d77a740" providerId="LiveId" clId="{C03E1E6C-3207-40A3-A8BD-A49F174B5349}" dt="2022-04-06T18:18:22.799" v="1303" actId="6549"/>
          <ac:spMkLst>
            <pc:docMk/>
            <pc:sldMk cId="1011314282" sldId="403"/>
            <ac:spMk id="2" creationId="{7C6D2843-BF9F-4FE7-9A2E-C8A64C8FFA90}"/>
          </ac:spMkLst>
        </pc:spChg>
        <pc:spChg chg="mod">
          <ac:chgData name="Boban Srezovski" userId="d2c5dd452d77a740" providerId="LiveId" clId="{C03E1E6C-3207-40A3-A8BD-A49F174B5349}" dt="2022-04-06T18:34:30.420" v="1431" actId="12"/>
          <ac:spMkLst>
            <pc:docMk/>
            <pc:sldMk cId="1011314282" sldId="403"/>
            <ac:spMk id="3" creationId="{7191CFFF-53FD-4C64-9590-01216DEF2680}"/>
          </ac:spMkLst>
        </pc:spChg>
        <pc:picChg chg="add del">
          <ac:chgData name="Boban Srezovski" userId="d2c5dd452d77a740" providerId="LiveId" clId="{C03E1E6C-3207-40A3-A8BD-A49F174B5349}" dt="2022-04-06T18:32:56.200" v="1365" actId="22"/>
          <ac:picMkLst>
            <pc:docMk/>
            <pc:sldMk cId="1011314282" sldId="403"/>
            <ac:picMk id="5" creationId="{1F58D31D-5758-4FBE-9F4E-61EC35A00D07}"/>
          </ac:picMkLst>
        </pc:picChg>
      </pc:sldChg>
      <pc:sldChg chg="addSp delSp modSp mod">
        <pc:chgData name="Boban Srezovski" userId="d2c5dd452d77a740" providerId="LiveId" clId="{C03E1E6C-3207-40A3-A8BD-A49F174B5349}" dt="2022-04-06T18:47:28.814" v="1671" actId="404"/>
        <pc:sldMkLst>
          <pc:docMk/>
          <pc:sldMk cId="2447118592" sldId="404"/>
        </pc:sldMkLst>
        <pc:spChg chg="mod">
          <ac:chgData name="Boban Srezovski" userId="d2c5dd452d77a740" providerId="LiveId" clId="{C03E1E6C-3207-40A3-A8BD-A49F174B5349}" dt="2022-04-06T18:47:28.814" v="1671" actId="404"/>
          <ac:spMkLst>
            <pc:docMk/>
            <pc:sldMk cId="2447118592" sldId="404"/>
            <ac:spMk id="2" creationId="{7C6D2843-BF9F-4FE7-9A2E-C8A64C8FFA90}"/>
          </ac:spMkLst>
        </pc:spChg>
        <pc:spChg chg="mod">
          <ac:chgData name="Boban Srezovski" userId="d2c5dd452d77a740" providerId="LiveId" clId="{C03E1E6C-3207-40A3-A8BD-A49F174B5349}" dt="2022-04-06T18:46:58.624" v="1664" actId="122"/>
          <ac:spMkLst>
            <pc:docMk/>
            <pc:sldMk cId="2447118592" sldId="404"/>
            <ac:spMk id="3" creationId="{7191CFFF-53FD-4C64-9590-01216DEF2680}"/>
          </ac:spMkLst>
        </pc:spChg>
        <pc:picChg chg="del">
          <ac:chgData name="Boban Srezovski" userId="d2c5dd452d77a740" providerId="LiveId" clId="{C03E1E6C-3207-40A3-A8BD-A49F174B5349}" dt="2022-04-06T18:45:55.006" v="1632" actId="478"/>
          <ac:picMkLst>
            <pc:docMk/>
            <pc:sldMk cId="2447118592" sldId="404"/>
            <ac:picMk id="5" creationId="{AEC5A497-C819-4092-88BE-48ED621262D1}"/>
          </ac:picMkLst>
        </pc:picChg>
        <pc:picChg chg="add del mod">
          <ac:chgData name="Boban Srezovski" userId="d2c5dd452d77a740" providerId="LiveId" clId="{C03E1E6C-3207-40A3-A8BD-A49F174B5349}" dt="2022-04-06T18:46:46.503" v="1659" actId="478"/>
          <ac:picMkLst>
            <pc:docMk/>
            <pc:sldMk cId="2447118592" sldId="404"/>
            <ac:picMk id="6" creationId="{96A8F917-9D0A-4485-A399-857D2DFBEB71}"/>
          </ac:picMkLst>
        </pc:picChg>
      </pc:sldChg>
      <pc:sldChg chg="delSp modSp mod">
        <pc:chgData name="Boban Srezovski" userId="d2c5dd452d77a740" providerId="LiveId" clId="{C03E1E6C-3207-40A3-A8BD-A49F174B5349}" dt="2022-04-06T19:49:11.912" v="2491" actId="122"/>
        <pc:sldMkLst>
          <pc:docMk/>
          <pc:sldMk cId="1384360492" sldId="409"/>
        </pc:sldMkLst>
        <pc:spChg chg="mod">
          <ac:chgData name="Boban Srezovski" userId="d2c5dd452d77a740" providerId="LiveId" clId="{C03E1E6C-3207-40A3-A8BD-A49F174B5349}" dt="2022-04-06T19:48:22.090" v="2467"/>
          <ac:spMkLst>
            <pc:docMk/>
            <pc:sldMk cId="1384360492" sldId="409"/>
            <ac:spMk id="2" creationId="{C9F86248-3367-41D1-8CBE-99F625F5DE90}"/>
          </ac:spMkLst>
        </pc:spChg>
        <pc:spChg chg="mod">
          <ac:chgData name="Boban Srezovski" userId="d2c5dd452d77a740" providerId="LiveId" clId="{C03E1E6C-3207-40A3-A8BD-A49F174B5349}" dt="2022-04-06T19:49:11.912" v="2491" actId="122"/>
          <ac:spMkLst>
            <pc:docMk/>
            <pc:sldMk cId="1384360492" sldId="409"/>
            <ac:spMk id="3" creationId="{552E5C53-782F-4C3A-9CF6-2C21BA863637}"/>
          </ac:spMkLst>
        </pc:spChg>
        <pc:picChg chg="del">
          <ac:chgData name="Boban Srezovski" userId="d2c5dd452d77a740" providerId="LiveId" clId="{C03E1E6C-3207-40A3-A8BD-A49F174B5349}" dt="2022-04-06T19:48:33.642" v="2469" actId="478"/>
          <ac:picMkLst>
            <pc:docMk/>
            <pc:sldMk cId="1384360492" sldId="409"/>
            <ac:picMk id="6" creationId="{75F84627-87E5-4426-97B6-E87DA5696F99}"/>
          </ac:picMkLst>
        </pc:picChg>
      </pc:sldChg>
      <pc:sldChg chg="delSp modSp mod">
        <pc:chgData name="Boban Srezovski" userId="d2c5dd452d77a740" providerId="LiveId" clId="{C03E1E6C-3207-40A3-A8BD-A49F174B5349}" dt="2022-04-06T19:38:50.665" v="2277" actId="122"/>
        <pc:sldMkLst>
          <pc:docMk/>
          <pc:sldMk cId="73288427" sldId="450"/>
        </pc:sldMkLst>
        <pc:spChg chg="mod">
          <ac:chgData name="Boban Srezovski" userId="d2c5dd452d77a740" providerId="LiveId" clId="{C03E1E6C-3207-40A3-A8BD-A49F174B5349}" dt="2022-04-06T19:38:38.731" v="2271"/>
          <ac:spMkLst>
            <pc:docMk/>
            <pc:sldMk cId="73288427" sldId="450"/>
            <ac:spMk id="2" creationId="{5CEA75BC-051B-4517-B0C2-52748A9025EB}"/>
          </ac:spMkLst>
        </pc:spChg>
        <pc:spChg chg="mod">
          <ac:chgData name="Boban Srezovski" userId="d2c5dd452d77a740" providerId="LiveId" clId="{C03E1E6C-3207-40A3-A8BD-A49F174B5349}" dt="2022-04-06T19:38:50.665" v="2277" actId="122"/>
          <ac:spMkLst>
            <pc:docMk/>
            <pc:sldMk cId="73288427" sldId="450"/>
            <ac:spMk id="3" creationId="{3A746977-C0C9-422D-A870-3763633BD0A4}"/>
          </ac:spMkLst>
        </pc:spChg>
        <pc:picChg chg="del">
          <ac:chgData name="Boban Srezovski" userId="d2c5dd452d77a740" providerId="LiveId" clId="{C03E1E6C-3207-40A3-A8BD-A49F174B5349}" dt="2022-04-06T19:38:43.545" v="2272" actId="478"/>
          <ac:picMkLst>
            <pc:docMk/>
            <pc:sldMk cId="73288427" sldId="450"/>
            <ac:picMk id="5" creationId="{B8B4D9FC-A963-40BD-BE33-D1B5EFF8D17C}"/>
          </ac:picMkLst>
        </pc:picChg>
      </pc:sldChg>
      <pc:sldChg chg="delSp modSp mod">
        <pc:chgData name="Boban Srezovski" userId="d2c5dd452d77a740" providerId="LiveId" clId="{C03E1E6C-3207-40A3-A8BD-A49F174B5349}" dt="2022-04-06T17:27:45.983" v="370" actId="255"/>
        <pc:sldMkLst>
          <pc:docMk/>
          <pc:sldMk cId="3857400375" sldId="499"/>
        </pc:sldMkLst>
        <pc:spChg chg="mod">
          <ac:chgData name="Boban Srezovski" userId="d2c5dd452d77a740" providerId="LiveId" clId="{C03E1E6C-3207-40A3-A8BD-A49F174B5349}" dt="2022-04-06T17:24:29.427" v="295"/>
          <ac:spMkLst>
            <pc:docMk/>
            <pc:sldMk cId="3857400375" sldId="499"/>
            <ac:spMk id="2" creationId="{7C6D2843-BF9F-4FE7-9A2E-C8A64C8FFA90}"/>
          </ac:spMkLst>
        </pc:spChg>
        <pc:spChg chg="mod">
          <ac:chgData name="Boban Srezovski" userId="d2c5dd452d77a740" providerId="LiveId" clId="{C03E1E6C-3207-40A3-A8BD-A49F174B5349}" dt="2022-04-06T17:27:45.983" v="370" actId="255"/>
          <ac:spMkLst>
            <pc:docMk/>
            <pc:sldMk cId="3857400375" sldId="499"/>
            <ac:spMk id="3" creationId="{7191CFFF-53FD-4C64-9590-01216DEF2680}"/>
          </ac:spMkLst>
        </pc:spChg>
        <pc:picChg chg="del mod">
          <ac:chgData name="Boban Srezovski" userId="d2c5dd452d77a740" providerId="LiveId" clId="{C03E1E6C-3207-40A3-A8BD-A49F174B5349}" dt="2022-04-06T17:24:31.326" v="297" actId="478"/>
          <ac:picMkLst>
            <pc:docMk/>
            <pc:sldMk cId="3857400375" sldId="499"/>
            <ac:picMk id="7" creationId="{8E109174-5EF7-4BD8-8C64-9C784A8D74FA}"/>
          </ac:picMkLst>
        </pc:picChg>
      </pc:sldChg>
      <pc:sldChg chg="modSp mod">
        <pc:chgData name="Boban Srezovski" userId="d2c5dd452d77a740" providerId="LiveId" clId="{C03E1E6C-3207-40A3-A8BD-A49F174B5349}" dt="2022-04-06T17:22:29.887" v="272" actId="6549"/>
        <pc:sldMkLst>
          <pc:docMk/>
          <pc:sldMk cId="3728514635" sldId="501"/>
        </pc:sldMkLst>
        <pc:spChg chg="mod">
          <ac:chgData name="Boban Srezovski" userId="d2c5dd452d77a740" providerId="LiveId" clId="{C03E1E6C-3207-40A3-A8BD-A49F174B5349}" dt="2022-04-06T17:21:43.923" v="239"/>
          <ac:spMkLst>
            <pc:docMk/>
            <pc:sldMk cId="3728514635" sldId="501"/>
            <ac:spMk id="2" creationId="{7C6D2843-BF9F-4FE7-9A2E-C8A64C8FFA90}"/>
          </ac:spMkLst>
        </pc:spChg>
        <pc:spChg chg="mod">
          <ac:chgData name="Boban Srezovski" userId="d2c5dd452d77a740" providerId="LiveId" clId="{C03E1E6C-3207-40A3-A8BD-A49F174B5349}" dt="2022-04-06T17:22:29.887" v="272" actId="6549"/>
          <ac:spMkLst>
            <pc:docMk/>
            <pc:sldMk cId="3728514635" sldId="501"/>
            <ac:spMk id="3" creationId="{7191CFFF-53FD-4C64-9590-01216DEF2680}"/>
          </ac:spMkLst>
        </pc:spChg>
      </pc:sldChg>
      <pc:sldChg chg="modSp mod">
        <pc:chgData name="Boban Srezovski" userId="d2c5dd452d77a740" providerId="LiveId" clId="{C03E1E6C-3207-40A3-A8BD-A49F174B5349}" dt="2022-04-06T19:51:05.216" v="2549" actId="403"/>
        <pc:sldMkLst>
          <pc:docMk/>
          <pc:sldMk cId="2492666964" sldId="505"/>
        </pc:sldMkLst>
        <pc:spChg chg="mod">
          <ac:chgData name="Boban Srezovski" userId="d2c5dd452d77a740" providerId="LiveId" clId="{C03E1E6C-3207-40A3-A8BD-A49F174B5349}" dt="2022-04-06T19:50:32.931" v="2508"/>
          <ac:spMkLst>
            <pc:docMk/>
            <pc:sldMk cId="2492666964" sldId="505"/>
            <ac:spMk id="2" creationId="{C9F86248-3367-41D1-8CBE-99F625F5DE90}"/>
          </ac:spMkLst>
        </pc:spChg>
        <pc:spChg chg="mod">
          <ac:chgData name="Boban Srezovski" userId="d2c5dd452d77a740" providerId="LiveId" clId="{C03E1E6C-3207-40A3-A8BD-A49F174B5349}" dt="2022-04-06T19:51:05.216" v="2549" actId="403"/>
          <ac:spMkLst>
            <pc:docMk/>
            <pc:sldMk cId="2492666964" sldId="505"/>
            <ac:spMk id="3" creationId="{552E5C53-782F-4C3A-9CF6-2C21BA863637}"/>
          </ac:spMkLst>
        </pc:spChg>
      </pc:sldChg>
      <pc:sldChg chg="modSp mod">
        <pc:chgData name="Boban Srezovski" userId="d2c5dd452d77a740" providerId="LiveId" clId="{C03E1E6C-3207-40A3-A8BD-A49F174B5349}" dt="2022-04-06T19:54:30.625" v="2617" actId="122"/>
        <pc:sldMkLst>
          <pc:docMk/>
          <pc:sldMk cId="1301841648" sldId="506"/>
        </pc:sldMkLst>
        <pc:spChg chg="mod">
          <ac:chgData name="Boban Srezovski" userId="d2c5dd452d77a740" providerId="LiveId" clId="{C03E1E6C-3207-40A3-A8BD-A49F174B5349}" dt="2022-04-06T19:54:17.231" v="2612" actId="6549"/>
          <ac:spMkLst>
            <pc:docMk/>
            <pc:sldMk cId="1301841648" sldId="506"/>
            <ac:spMk id="2" creationId="{C9F86248-3367-41D1-8CBE-99F625F5DE90}"/>
          </ac:spMkLst>
        </pc:spChg>
        <pc:spChg chg="mod">
          <ac:chgData name="Boban Srezovski" userId="d2c5dd452d77a740" providerId="LiveId" clId="{C03E1E6C-3207-40A3-A8BD-A49F174B5349}" dt="2022-04-06T19:54:30.625" v="2617" actId="122"/>
          <ac:spMkLst>
            <pc:docMk/>
            <pc:sldMk cId="1301841648" sldId="506"/>
            <ac:spMk id="3" creationId="{552E5C53-782F-4C3A-9CF6-2C21BA863637}"/>
          </ac:spMkLst>
        </pc:spChg>
      </pc:sldChg>
      <pc:sldChg chg="addSp modSp mod">
        <pc:chgData name="Boban Srezovski" userId="d2c5dd452d77a740" providerId="LiveId" clId="{C03E1E6C-3207-40A3-A8BD-A49F174B5349}" dt="2022-04-06T17:24:04.972" v="289" actId="242"/>
        <pc:sldMkLst>
          <pc:docMk/>
          <pc:sldMk cId="3469566560" sldId="533"/>
        </pc:sldMkLst>
        <pc:spChg chg="mod">
          <ac:chgData name="Boban Srezovski" userId="d2c5dd452d77a740" providerId="LiveId" clId="{C03E1E6C-3207-40A3-A8BD-A49F174B5349}" dt="2022-04-06T17:23:25.042" v="276"/>
          <ac:spMkLst>
            <pc:docMk/>
            <pc:sldMk cId="3469566560" sldId="533"/>
            <ac:spMk id="2" creationId="{7C6D2843-BF9F-4FE7-9A2E-C8A64C8FFA90}"/>
          </ac:spMkLst>
        </pc:spChg>
        <pc:spChg chg="mod">
          <ac:chgData name="Boban Srezovski" userId="d2c5dd452d77a740" providerId="LiveId" clId="{C03E1E6C-3207-40A3-A8BD-A49F174B5349}" dt="2022-04-06T17:24:04.972" v="289" actId="242"/>
          <ac:spMkLst>
            <pc:docMk/>
            <pc:sldMk cId="3469566560" sldId="533"/>
            <ac:spMk id="3" creationId="{7191CFFF-53FD-4C64-9590-01216DEF2680}"/>
          </ac:spMkLst>
        </pc:spChg>
        <pc:picChg chg="add mod">
          <ac:chgData name="Boban Srezovski" userId="d2c5dd452d77a740" providerId="LiveId" clId="{C03E1E6C-3207-40A3-A8BD-A49F174B5349}" dt="2022-04-06T17:23:59.686" v="287" actId="14100"/>
          <ac:picMkLst>
            <pc:docMk/>
            <pc:sldMk cId="3469566560" sldId="533"/>
            <ac:picMk id="5" creationId="{E4396197-80AE-44FB-986B-5348548CF371}"/>
          </ac:picMkLst>
        </pc:picChg>
      </pc:sldChg>
      <pc:sldChg chg="modSp mod">
        <pc:chgData name="Boban Srezovski" userId="d2c5dd452d77a740" providerId="LiveId" clId="{C03E1E6C-3207-40A3-A8BD-A49F174B5349}" dt="2022-04-06T17:57:53.802" v="788" actId="15"/>
        <pc:sldMkLst>
          <pc:docMk/>
          <pc:sldMk cId="3630972582" sldId="534"/>
        </pc:sldMkLst>
        <pc:spChg chg="mod">
          <ac:chgData name="Boban Srezovski" userId="d2c5dd452d77a740" providerId="LiveId" clId="{C03E1E6C-3207-40A3-A8BD-A49F174B5349}" dt="2022-04-06T17:43:57.338" v="747"/>
          <ac:spMkLst>
            <pc:docMk/>
            <pc:sldMk cId="3630972582" sldId="534"/>
            <ac:spMk id="2" creationId="{7C6D2843-BF9F-4FE7-9A2E-C8A64C8FFA90}"/>
          </ac:spMkLst>
        </pc:spChg>
        <pc:spChg chg="mod">
          <ac:chgData name="Boban Srezovski" userId="d2c5dd452d77a740" providerId="LiveId" clId="{C03E1E6C-3207-40A3-A8BD-A49F174B5349}" dt="2022-04-06T17:57:53.802" v="788" actId="15"/>
          <ac:spMkLst>
            <pc:docMk/>
            <pc:sldMk cId="3630972582" sldId="534"/>
            <ac:spMk id="3" creationId="{7191CFFF-53FD-4C64-9590-01216DEF2680}"/>
          </ac:spMkLst>
        </pc:spChg>
      </pc:sldChg>
      <pc:sldChg chg="modSp mod">
        <pc:chgData name="Boban Srezovski" userId="d2c5dd452d77a740" providerId="LiveId" clId="{C03E1E6C-3207-40A3-A8BD-A49F174B5349}" dt="2022-04-06T18:00:14.264" v="814" actId="122"/>
        <pc:sldMkLst>
          <pc:docMk/>
          <pc:sldMk cId="3170914976" sldId="535"/>
        </pc:sldMkLst>
        <pc:spChg chg="mod">
          <ac:chgData name="Boban Srezovski" userId="d2c5dd452d77a740" providerId="LiveId" clId="{C03E1E6C-3207-40A3-A8BD-A49F174B5349}" dt="2022-04-06T18:00:06.900" v="811"/>
          <ac:spMkLst>
            <pc:docMk/>
            <pc:sldMk cId="3170914976" sldId="535"/>
            <ac:spMk id="2" creationId="{7C6D2843-BF9F-4FE7-9A2E-C8A64C8FFA90}"/>
          </ac:spMkLst>
        </pc:spChg>
        <pc:spChg chg="mod">
          <ac:chgData name="Boban Srezovski" userId="d2c5dd452d77a740" providerId="LiveId" clId="{C03E1E6C-3207-40A3-A8BD-A49F174B5349}" dt="2022-04-06T18:00:14.264" v="814" actId="122"/>
          <ac:spMkLst>
            <pc:docMk/>
            <pc:sldMk cId="3170914976" sldId="535"/>
            <ac:spMk id="3" creationId="{7191CFFF-53FD-4C64-9590-01216DEF2680}"/>
          </ac:spMkLst>
        </pc:spChg>
      </pc:sldChg>
      <pc:sldChg chg="modSp mod">
        <pc:chgData name="Boban Srezovski" userId="d2c5dd452d77a740" providerId="LiveId" clId="{C03E1E6C-3207-40A3-A8BD-A49F174B5349}" dt="2022-04-06T18:10:59.751" v="1122" actId="20577"/>
        <pc:sldMkLst>
          <pc:docMk/>
          <pc:sldMk cId="2411794144" sldId="536"/>
        </pc:sldMkLst>
        <pc:spChg chg="mod">
          <ac:chgData name="Boban Srezovski" userId="d2c5dd452d77a740" providerId="LiveId" clId="{C03E1E6C-3207-40A3-A8BD-A49F174B5349}" dt="2022-04-06T18:10:39.035" v="1100"/>
          <ac:spMkLst>
            <pc:docMk/>
            <pc:sldMk cId="2411794144" sldId="536"/>
            <ac:spMk id="2" creationId="{7C6D2843-BF9F-4FE7-9A2E-C8A64C8FFA90}"/>
          </ac:spMkLst>
        </pc:spChg>
        <pc:spChg chg="mod">
          <ac:chgData name="Boban Srezovski" userId="d2c5dd452d77a740" providerId="LiveId" clId="{C03E1E6C-3207-40A3-A8BD-A49F174B5349}" dt="2022-04-06T18:10:59.751" v="1122" actId="20577"/>
          <ac:spMkLst>
            <pc:docMk/>
            <pc:sldMk cId="2411794144" sldId="536"/>
            <ac:spMk id="3" creationId="{7191CFFF-53FD-4C64-9590-01216DEF2680}"/>
          </ac:spMkLst>
        </pc:spChg>
      </pc:sldChg>
      <pc:sldChg chg="addSp modSp mod">
        <pc:chgData name="Boban Srezovski" userId="d2c5dd452d77a740" providerId="LiveId" clId="{C03E1E6C-3207-40A3-A8BD-A49F174B5349}" dt="2022-04-06T18:15:29.494" v="1246" actId="14100"/>
        <pc:sldMkLst>
          <pc:docMk/>
          <pc:sldMk cId="1573436300" sldId="538"/>
        </pc:sldMkLst>
        <pc:spChg chg="mod">
          <ac:chgData name="Boban Srezovski" userId="d2c5dd452d77a740" providerId="LiveId" clId="{C03E1E6C-3207-40A3-A8BD-A49F174B5349}" dt="2022-04-06T18:13:58.027" v="1209"/>
          <ac:spMkLst>
            <pc:docMk/>
            <pc:sldMk cId="1573436300" sldId="538"/>
            <ac:spMk id="2" creationId="{7C6D2843-BF9F-4FE7-9A2E-C8A64C8FFA90}"/>
          </ac:spMkLst>
        </pc:spChg>
        <pc:spChg chg="mod">
          <ac:chgData name="Boban Srezovski" userId="d2c5dd452d77a740" providerId="LiveId" clId="{C03E1E6C-3207-40A3-A8BD-A49F174B5349}" dt="2022-04-06T18:15:16.478" v="1242" actId="14100"/>
          <ac:spMkLst>
            <pc:docMk/>
            <pc:sldMk cId="1573436300" sldId="538"/>
            <ac:spMk id="3" creationId="{7191CFFF-53FD-4C64-9590-01216DEF2680}"/>
          </ac:spMkLst>
        </pc:spChg>
        <pc:picChg chg="add mod">
          <ac:chgData name="Boban Srezovski" userId="d2c5dd452d77a740" providerId="LiveId" clId="{C03E1E6C-3207-40A3-A8BD-A49F174B5349}" dt="2022-04-06T18:15:26.870" v="1245" actId="14100"/>
          <ac:picMkLst>
            <pc:docMk/>
            <pc:sldMk cId="1573436300" sldId="538"/>
            <ac:picMk id="5" creationId="{5CCBC327-67C1-4AB1-9C83-E1188A12F2D0}"/>
          </ac:picMkLst>
        </pc:picChg>
        <pc:picChg chg="add mod">
          <ac:chgData name="Boban Srezovski" userId="d2c5dd452d77a740" providerId="LiveId" clId="{C03E1E6C-3207-40A3-A8BD-A49F174B5349}" dt="2022-04-06T18:15:29.494" v="1246" actId="14100"/>
          <ac:picMkLst>
            <pc:docMk/>
            <pc:sldMk cId="1573436300" sldId="538"/>
            <ac:picMk id="7" creationId="{7424CDAC-472C-4673-8B74-D11732A950D0}"/>
          </ac:picMkLst>
        </pc:picChg>
      </pc:sldChg>
      <pc:sldChg chg="modSp mod">
        <pc:chgData name="Boban Srezovski" userId="d2c5dd452d77a740" providerId="LiveId" clId="{C03E1E6C-3207-40A3-A8BD-A49F174B5349}" dt="2022-04-06T18:16:03.215" v="1255" actId="122"/>
        <pc:sldMkLst>
          <pc:docMk/>
          <pc:sldMk cId="4211995243" sldId="541"/>
        </pc:sldMkLst>
        <pc:spChg chg="mod">
          <ac:chgData name="Boban Srezovski" userId="d2c5dd452d77a740" providerId="LiveId" clId="{C03E1E6C-3207-40A3-A8BD-A49F174B5349}" dt="2022-04-06T18:15:52.737" v="1252"/>
          <ac:spMkLst>
            <pc:docMk/>
            <pc:sldMk cId="4211995243" sldId="541"/>
            <ac:spMk id="2" creationId="{7C6D2843-BF9F-4FE7-9A2E-C8A64C8FFA90}"/>
          </ac:spMkLst>
        </pc:spChg>
        <pc:spChg chg="mod">
          <ac:chgData name="Boban Srezovski" userId="d2c5dd452d77a740" providerId="LiveId" clId="{C03E1E6C-3207-40A3-A8BD-A49F174B5349}" dt="2022-04-06T18:16:03.215" v="1255" actId="122"/>
          <ac:spMkLst>
            <pc:docMk/>
            <pc:sldMk cId="4211995243" sldId="541"/>
            <ac:spMk id="6" creationId="{E4F9CF5B-8DF4-4E68-ACB9-A5CD03BA29FA}"/>
          </ac:spMkLst>
        </pc:spChg>
      </pc:sldChg>
      <pc:sldChg chg="addSp modSp mod">
        <pc:chgData name="Boban Srezovski" userId="d2c5dd452d77a740" providerId="LiveId" clId="{C03E1E6C-3207-40A3-A8BD-A49F174B5349}" dt="2022-04-06T18:48:11.158" v="1689" actId="1076"/>
        <pc:sldMkLst>
          <pc:docMk/>
          <pc:sldMk cId="2345513876" sldId="548"/>
        </pc:sldMkLst>
        <pc:spChg chg="mod">
          <ac:chgData name="Boban Srezovski" userId="d2c5dd452d77a740" providerId="LiveId" clId="{C03E1E6C-3207-40A3-A8BD-A49F174B5349}" dt="2022-04-06T18:47:34.535" v="1673" actId="404"/>
          <ac:spMkLst>
            <pc:docMk/>
            <pc:sldMk cId="2345513876" sldId="548"/>
            <ac:spMk id="2" creationId="{7C6D2843-BF9F-4FE7-9A2E-C8A64C8FFA90}"/>
          </ac:spMkLst>
        </pc:spChg>
        <pc:spChg chg="mod">
          <ac:chgData name="Boban Srezovski" userId="d2c5dd452d77a740" providerId="LiveId" clId="{C03E1E6C-3207-40A3-A8BD-A49F174B5349}" dt="2022-04-06T18:48:02.509" v="1685" actId="14100"/>
          <ac:spMkLst>
            <pc:docMk/>
            <pc:sldMk cId="2345513876" sldId="548"/>
            <ac:spMk id="3" creationId="{7191CFFF-53FD-4C64-9590-01216DEF2680}"/>
          </ac:spMkLst>
        </pc:spChg>
        <pc:picChg chg="add mod">
          <ac:chgData name="Boban Srezovski" userId="d2c5dd452d77a740" providerId="LiveId" clId="{C03E1E6C-3207-40A3-A8BD-A49F174B5349}" dt="2022-04-06T18:47:58.709" v="1684" actId="1076"/>
          <ac:picMkLst>
            <pc:docMk/>
            <pc:sldMk cId="2345513876" sldId="548"/>
            <ac:picMk id="5" creationId="{AB0513BF-F486-4C6A-80A7-EBB62F6C7FA9}"/>
          </ac:picMkLst>
        </pc:picChg>
        <pc:picChg chg="add mod">
          <ac:chgData name="Boban Srezovski" userId="d2c5dd452d77a740" providerId="LiveId" clId="{C03E1E6C-3207-40A3-A8BD-A49F174B5349}" dt="2022-04-06T18:48:08.030" v="1687" actId="1076"/>
          <ac:picMkLst>
            <pc:docMk/>
            <pc:sldMk cId="2345513876" sldId="548"/>
            <ac:picMk id="7" creationId="{C5C64D83-0121-48D2-9C28-0D1136E5A45E}"/>
          </ac:picMkLst>
        </pc:picChg>
        <pc:picChg chg="add mod">
          <ac:chgData name="Boban Srezovski" userId="d2c5dd452d77a740" providerId="LiveId" clId="{C03E1E6C-3207-40A3-A8BD-A49F174B5349}" dt="2022-04-06T18:48:11.158" v="1689" actId="1076"/>
          <ac:picMkLst>
            <pc:docMk/>
            <pc:sldMk cId="2345513876" sldId="548"/>
            <ac:picMk id="9" creationId="{757B95A7-A8E9-4926-8A9E-023A9C84B6FA}"/>
          </ac:picMkLst>
        </pc:picChg>
      </pc:sldChg>
      <pc:sldChg chg="modSp mod">
        <pc:chgData name="Boban Srezovski" userId="d2c5dd452d77a740" providerId="LiveId" clId="{C03E1E6C-3207-40A3-A8BD-A49F174B5349}" dt="2022-04-06T19:25:48.432" v="1951" actId="122"/>
        <pc:sldMkLst>
          <pc:docMk/>
          <pc:sldMk cId="3189532388" sldId="549"/>
        </pc:sldMkLst>
        <pc:spChg chg="mod">
          <ac:chgData name="Boban Srezovski" userId="d2c5dd452d77a740" providerId="LiveId" clId="{C03E1E6C-3207-40A3-A8BD-A49F174B5349}" dt="2022-04-06T19:25:33.827" v="1946"/>
          <ac:spMkLst>
            <pc:docMk/>
            <pc:sldMk cId="3189532388" sldId="549"/>
            <ac:spMk id="2" creationId="{7C6D2843-BF9F-4FE7-9A2E-C8A64C8FFA90}"/>
          </ac:spMkLst>
        </pc:spChg>
        <pc:spChg chg="mod">
          <ac:chgData name="Boban Srezovski" userId="d2c5dd452d77a740" providerId="LiveId" clId="{C03E1E6C-3207-40A3-A8BD-A49F174B5349}" dt="2022-04-06T19:25:48.432" v="1951" actId="122"/>
          <ac:spMkLst>
            <pc:docMk/>
            <pc:sldMk cId="3189532388" sldId="549"/>
            <ac:spMk id="4" creationId="{38C582EF-96E4-4B7B-B385-B401DA8C0820}"/>
          </ac:spMkLst>
        </pc:spChg>
      </pc:sldChg>
      <pc:sldChg chg="modSp mod">
        <pc:chgData name="Boban Srezovski" userId="d2c5dd452d77a740" providerId="LiveId" clId="{C03E1E6C-3207-40A3-A8BD-A49F174B5349}" dt="2022-04-06T19:32:40.576" v="2128" actId="20577"/>
        <pc:sldMkLst>
          <pc:docMk/>
          <pc:sldMk cId="2055545672" sldId="550"/>
        </pc:sldMkLst>
        <pc:spChg chg="mod">
          <ac:chgData name="Boban Srezovski" userId="d2c5dd452d77a740" providerId="LiveId" clId="{C03E1E6C-3207-40A3-A8BD-A49F174B5349}" dt="2022-04-06T19:32:04.054" v="2114" actId="6549"/>
          <ac:spMkLst>
            <pc:docMk/>
            <pc:sldMk cId="2055545672" sldId="550"/>
            <ac:spMk id="2" creationId="{D78F90F5-FAD9-4BB6-A484-9924570FB7C3}"/>
          </ac:spMkLst>
        </pc:spChg>
        <pc:spChg chg="mod">
          <ac:chgData name="Boban Srezovski" userId="d2c5dd452d77a740" providerId="LiveId" clId="{C03E1E6C-3207-40A3-A8BD-A49F174B5349}" dt="2022-04-06T19:32:40.576" v="2128" actId="20577"/>
          <ac:spMkLst>
            <pc:docMk/>
            <pc:sldMk cId="2055545672" sldId="550"/>
            <ac:spMk id="3" creationId="{99F681F9-0402-4D06-9BEF-D93BDD88C9FF}"/>
          </ac:spMkLst>
        </pc:spChg>
      </pc:sldChg>
      <pc:sldChg chg="addSp delSp modSp mod">
        <pc:chgData name="Boban Srezovski" userId="d2c5dd452d77a740" providerId="LiveId" clId="{C03E1E6C-3207-40A3-A8BD-A49F174B5349}" dt="2022-04-06T19:53:25.437" v="2599" actId="1076"/>
        <pc:sldMkLst>
          <pc:docMk/>
          <pc:sldMk cId="4049927956" sldId="560"/>
        </pc:sldMkLst>
        <pc:spChg chg="mod">
          <ac:chgData name="Boban Srezovski" userId="d2c5dd452d77a740" providerId="LiveId" clId="{C03E1E6C-3207-40A3-A8BD-A49F174B5349}" dt="2022-04-06T19:51:56.341" v="2553"/>
          <ac:spMkLst>
            <pc:docMk/>
            <pc:sldMk cId="4049927956" sldId="560"/>
            <ac:spMk id="2" creationId="{C9F86248-3367-41D1-8CBE-99F625F5DE90}"/>
          </ac:spMkLst>
        </pc:spChg>
        <pc:spChg chg="mod">
          <ac:chgData name="Boban Srezovski" userId="d2c5dd452d77a740" providerId="LiveId" clId="{C03E1E6C-3207-40A3-A8BD-A49F174B5349}" dt="2022-04-06T19:53:13.296" v="2598" actId="20577"/>
          <ac:spMkLst>
            <pc:docMk/>
            <pc:sldMk cId="4049927956" sldId="560"/>
            <ac:spMk id="3" creationId="{552E5C53-782F-4C3A-9CF6-2C21BA863637}"/>
          </ac:spMkLst>
        </pc:spChg>
        <pc:spChg chg="del mod">
          <ac:chgData name="Boban Srezovski" userId="d2c5dd452d77a740" providerId="LiveId" clId="{C03E1E6C-3207-40A3-A8BD-A49F174B5349}" dt="2022-04-06T19:52:07.488" v="2556" actId="478"/>
          <ac:spMkLst>
            <pc:docMk/>
            <pc:sldMk cId="4049927956" sldId="560"/>
            <ac:spMk id="6" creationId="{E18BD81E-2F12-40BD-837E-733A9C8E3DCD}"/>
          </ac:spMkLst>
        </pc:spChg>
        <pc:picChg chg="add mod">
          <ac:chgData name="Boban Srezovski" userId="d2c5dd452d77a740" providerId="LiveId" clId="{C03E1E6C-3207-40A3-A8BD-A49F174B5349}" dt="2022-04-06T19:53:25.437" v="2599" actId="1076"/>
          <ac:picMkLst>
            <pc:docMk/>
            <pc:sldMk cId="4049927956" sldId="560"/>
            <ac:picMk id="5" creationId="{F07BB3C0-5008-42B4-81F4-58EF87DA7648}"/>
          </ac:picMkLst>
        </pc:picChg>
        <pc:picChg chg="del">
          <ac:chgData name="Boban Srezovski" userId="d2c5dd452d77a740" providerId="LiveId" clId="{C03E1E6C-3207-40A3-A8BD-A49F174B5349}" dt="2022-04-06T19:52:12.414" v="2561" actId="478"/>
          <ac:picMkLst>
            <pc:docMk/>
            <pc:sldMk cId="4049927956" sldId="560"/>
            <ac:picMk id="7" creationId="{5F12DAC4-AA3D-4B30-8879-9EF223CB9B85}"/>
          </ac:picMkLst>
        </pc:picChg>
      </pc:sldChg>
      <pc:sldChg chg="del">
        <pc:chgData name="Boban Srezovski" userId="d2c5dd452d77a740" providerId="LiveId" clId="{C03E1E6C-3207-40A3-A8BD-A49F174B5349}" dt="2022-04-06T18:15:45.508" v="1247" actId="47"/>
        <pc:sldMkLst>
          <pc:docMk/>
          <pc:sldMk cId="2175650427" sldId="598"/>
        </pc:sldMkLst>
      </pc:sldChg>
      <pc:sldChg chg="delSp modSp mod">
        <pc:chgData name="Boban Srezovski" userId="d2c5dd452d77a740" providerId="LiveId" clId="{C03E1E6C-3207-40A3-A8BD-A49F174B5349}" dt="2022-04-06T19:44:26.744" v="2386" actId="122"/>
        <pc:sldMkLst>
          <pc:docMk/>
          <pc:sldMk cId="1716742540" sldId="606"/>
        </pc:sldMkLst>
        <pc:spChg chg="mod">
          <ac:chgData name="Boban Srezovski" userId="d2c5dd452d77a740" providerId="LiveId" clId="{C03E1E6C-3207-40A3-A8BD-A49F174B5349}" dt="2022-04-06T19:44:08.906" v="2380"/>
          <ac:spMkLst>
            <pc:docMk/>
            <pc:sldMk cId="1716742540" sldId="606"/>
            <ac:spMk id="2" creationId="{6C12F824-9B84-4547-8076-0DEB9F46F7E4}"/>
          </ac:spMkLst>
        </pc:spChg>
        <pc:spChg chg="mod">
          <ac:chgData name="Boban Srezovski" userId="d2c5dd452d77a740" providerId="LiveId" clId="{C03E1E6C-3207-40A3-A8BD-A49F174B5349}" dt="2022-04-06T19:44:26.744" v="2386" actId="122"/>
          <ac:spMkLst>
            <pc:docMk/>
            <pc:sldMk cId="1716742540" sldId="606"/>
            <ac:spMk id="3" creationId="{C8DD4252-EF71-478F-843F-D8BCB3AAECFF}"/>
          </ac:spMkLst>
        </pc:spChg>
        <pc:spChg chg="del">
          <ac:chgData name="Boban Srezovski" userId="d2c5dd452d77a740" providerId="LiveId" clId="{C03E1E6C-3207-40A3-A8BD-A49F174B5349}" dt="2022-04-06T19:44:19.071" v="2383" actId="478"/>
          <ac:spMkLst>
            <pc:docMk/>
            <pc:sldMk cId="1716742540" sldId="606"/>
            <ac:spMk id="8" creationId="{2F5903DC-F125-4D1A-8928-2D81D6B2773D}"/>
          </ac:spMkLst>
        </pc:spChg>
        <pc:picChg chg="del">
          <ac:chgData name="Boban Srezovski" userId="d2c5dd452d77a740" providerId="LiveId" clId="{C03E1E6C-3207-40A3-A8BD-A49F174B5349}" dt="2022-04-06T19:44:09.960" v="2381" actId="478"/>
          <ac:picMkLst>
            <pc:docMk/>
            <pc:sldMk cId="1716742540" sldId="606"/>
            <ac:picMk id="5" creationId="{EA50C791-864A-4EEA-8636-B25810E41254}"/>
          </ac:picMkLst>
        </pc:picChg>
      </pc:sldChg>
      <pc:sldChg chg="modSp mod">
        <pc:chgData name="Boban Srezovski" userId="d2c5dd452d77a740" providerId="LiveId" clId="{C03E1E6C-3207-40A3-A8BD-A49F174B5349}" dt="2022-04-06T17:31:06.056" v="445" actId="403"/>
        <pc:sldMkLst>
          <pc:docMk/>
          <pc:sldMk cId="1714465959" sldId="667"/>
        </pc:sldMkLst>
        <pc:spChg chg="mod">
          <ac:chgData name="Boban Srezovski" userId="d2c5dd452d77a740" providerId="LiveId" clId="{C03E1E6C-3207-40A3-A8BD-A49F174B5349}" dt="2022-04-06T17:29:50.364" v="395"/>
          <ac:spMkLst>
            <pc:docMk/>
            <pc:sldMk cId="1714465959" sldId="667"/>
            <ac:spMk id="2" creationId="{7C6D2843-BF9F-4FE7-9A2E-C8A64C8FFA90}"/>
          </ac:spMkLst>
        </pc:spChg>
        <pc:spChg chg="mod">
          <ac:chgData name="Boban Srezovski" userId="d2c5dd452d77a740" providerId="LiveId" clId="{C03E1E6C-3207-40A3-A8BD-A49F174B5349}" dt="2022-04-06T17:31:06.056" v="445" actId="403"/>
          <ac:spMkLst>
            <pc:docMk/>
            <pc:sldMk cId="1714465959" sldId="667"/>
            <ac:spMk id="3" creationId="{7191CFFF-53FD-4C64-9590-01216DEF2680}"/>
          </ac:spMkLst>
        </pc:spChg>
      </pc:sldChg>
      <pc:sldChg chg="addSp modSp mod">
        <pc:chgData name="Boban Srezovski" userId="d2c5dd452d77a740" providerId="LiveId" clId="{C03E1E6C-3207-40A3-A8BD-A49F174B5349}" dt="2022-04-06T17:34:11.677" v="462" actId="14100"/>
        <pc:sldMkLst>
          <pc:docMk/>
          <pc:sldMk cId="1097087302" sldId="668"/>
        </pc:sldMkLst>
        <pc:spChg chg="mod">
          <ac:chgData name="Boban Srezovski" userId="d2c5dd452d77a740" providerId="LiveId" clId="{C03E1E6C-3207-40A3-A8BD-A49F174B5349}" dt="2022-04-06T17:32:11.925" v="446"/>
          <ac:spMkLst>
            <pc:docMk/>
            <pc:sldMk cId="1097087302" sldId="668"/>
            <ac:spMk id="2" creationId="{7C6D2843-BF9F-4FE7-9A2E-C8A64C8FFA90}"/>
          </ac:spMkLst>
        </pc:spChg>
        <pc:spChg chg="mod">
          <ac:chgData name="Boban Srezovski" userId="d2c5dd452d77a740" providerId="LiveId" clId="{C03E1E6C-3207-40A3-A8BD-A49F174B5349}" dt="2022-04-06T17:33:17.909" v="454" actId="14100"/>
          <ac:spMkLst>
            <pc:docMk/>
            <pc:sldMk cId="1097087302" sldId="668"/>
            <ac:spMk id="4" creationId="{AF5DD195-0441-4925-A109-FE976CF42F48}"/>
          </ac:spMkLst>
        </pc:spChg>
        <pc:picChg chg="add mod">
          <ac:chgData name="Boban Srezovski" userId="d2c5dd452d77a740" providerId="LiveId" clId="{C03E1E6C-3207-40A3-A8BD-A49F174B5349}" dt="2022-04-06T17:33:29.893" v="457" actId="1076"/>
          <ac:picMkLst>
            <pc:docMk/>
            <pc:sldMk cId="1097087302" sldId="668"/>
            <ac:picMk id="5" creationId="{F20FC124-E7F5-4CE2-95AE-9D3F99FC21A7}"/>
          </ac:picMkLst>
        </pc:picChg>
        <pc:picChg chg="add mod">
          <ac:chgData name="Boban Srezovski" userId="d2c5dd452d77a740" providerId="LiveId" clId="{C03E1E6C-3207-40A3-A8BD-A49F174B5349}" dt="2022-04-06T17:34:11.677" v="462" actId="14100"/>
          <ac:picMkLst>
            <pc:docMk/>
            <pc:sldMk cId="1097087302" sldId="668"/>
            <ac:picMk id="7" creationId="{B07942BF-84C1-4C7B-A09F-6CFD02D4193B}"/>
          </ac:picMkLst>
        </pc:picChg>
      </pc:sldChg>
      <pc:sldChg chg="modSp mod">
        <pc:chgData name="Boban Srezovski" userId="d2c5dd452d77a740" providerId="LiveId" clId="{C03E1E6C-3207-40A3-A8BD-A49F174B5349}" dt="2022-04-06T17:39:26.335" v="601" actId="6549"/>
        <pc:sldMkLst>
          <pc:docMk/>
          <pc:sldMk cId="2185091437" sldId="669"/>
        </pc:sldMkLst>
        <pc:spChg chg="mod">
          <ac:chgData name="Boban Srezovski" userId="d2c5dd452d77a740" providerId="LiveId" clId="{C03E1E6C-3207-40A3-A8BD-A49F174B5349}" dt="2022-04-06T17:36:20.260" v="467"/>
          <ac:spMkLst>
            <pc:docMk/>
            <pc:sldMk cId="2185091437" sldId="669"/>
            <ac:spMk id="2" creationId="{7C6D2843-BF9F-4FE7-9A2E-C8A64C8FFA90}"/>
          </ac:spMkLst>
        </pc:spChg>
        <pc:spChg chg="mod">
          <ac:chgData name="Boban Srezovski" userId="d2c5dd452d77a740" providerId="LiveId" clId="{C03E1E6C-3207-40A3-A8BD-A49F174B5349}" dt="2022-04-06T17:39:26.335" v="601" actId="6549"/>
          <ac:spMkLst>
            <pc:docMk/>
            <pc:sldMk cId="2185091437" sldId="669"/>
            <ac:spMk id="3" creationId="{7191CFFF-53FD-4C64-9590-01216DEF2680}"/>
          </ac:spMkLst>
        </pc:spChg>
      </pc:sldChg>
      <pc:sldChg chg="modSp mod">
        <pc:chgData name="Boban Srezovski" userId="d2c5dd452d77a740" providerId="LiveId" clId="{C03E1E6C-3207-40A3-A8BD-A49F174B5349}" dt="2022-04-06T17:42:17.456" v="724" actId="255"/>
        <pc:sldMkLst>
          <pc:docMk/>
          <pc:sldMk cId="3198094645" sldId="670"/>
        </pc:sldMkLst>
        <pc:spChg chg="mod">
          <ac:chgData name="Boban Srezovski" userId="d2c5dd452d77a740" providerId="LiveId" clId="{C03E1E6C-3207-40A3-A8BD-A49F174B5349}" dt="2022-04-06T17:39:32.378" v="602"/>
          <ac:spMkLst>
            <pc:docMk/>
            <pc:sldMk cId="3198094645" sldId="670"/>
            <ac:spMk id="2" creationId="{7C6D2843-BF9F-4FE7-9A2E-C8A64C8FFA90}"/>
          </ac:spMkLst>
        </pc:spChg>
        <pc:spChg chg="mod">
          <ac:chgData name="Boban Srezovski" userId="d2c5dd452d77a740" providerId="LiveId" clId="{C03E1E6C-3207-40A3-A8BD-A49F174B5349}" dt="2022-04-06T17:42:17.456" v="724" actId="255"/>
          <ac:spMkLst>
            <pc:docMk/>
            <pc:sldMk cId="3198094645" sldId="670"/>
            <ac:spMk id="3" creationId="{7191CFFF-53FD-4C64-9590-01216DEF2680}"/>
          </ac:spMkLst>
        </pc:spChg>
      </pc:sldChg>
      <pc:sldChg chg="addSp delSp modSp mod">
        <pc:chgData name="Boban Srezovski" userId="d2c5dd452d77a740" providerId="LiveId" clId="{C03E1E6C-3207-40A3-A8BD-A49F174B5349}" dt="2022-04-06T17:59:45.405" v="807" actId="14100"/>
        <pc:sldMkLst>
          <pc:docMk/>
          <pc:sldMk cId="2299376761" sldId="671"/>
        </pc:sldMkLst>
        <pc:spChg chg="mod">
          <ac:chgData name="Boban Srezovski" userId="d2c5dd452d77a740" providerId="LiveId" clId="{C03E1E6C-3207-40A3-A8BD-A49F174B5349}" dt="2022-04-06T17:58:12.010" v="793"/>
          <ac:spMkLst>
            <pc:docMk/>
            <pc:sldMk cId="2299376761" sldId="671"/>
            <ac:spMk id="2" creationId="{7C6D2843-BF9F-4FE7-9A2E-C8A64C8FFA90}"/>
          </ac:spMkLst>
        </pc:spChg>
        <pc:spChg chg="mod">
          <ac:chgData name="Boban Srezovski" userId="d2c5dd452d77a740" providerId="LiveId" clId="{C03E1E6C-3207-40A3-A8BD-A49F174B5349}" dt="2022-04-06T17:59:45.405" v="807" actId="14100"/>
          <ac:spMkLst>
            <pc:docMk/>
            <pc:sldMk cId="2299376761" sldId="671"/>
            <ac:spMk id="3" creationId="{7191CFFF-53FD-4C64-9590-01216DEF2680}"/>
          </ac:spMkLst>
        </pc:spChg>
        <pc:spChg chg="add del">
          <ac:chgData name="Boban Srezovski" userId="d2c5dd452d77a740" providerId="LiveId" clId="{C03E1E6C-3207-40A3-A8BD-A49F174B5349}" dt="2022-04-06T17:58:11.169" v="792" actId="22"/>
          <ac:spMkLst>
            <pc:docMk/>
            <pc:sldMk cId="2299376761" sldId="671"/>
            <ac:spMk id="5" creationId="{672A253D-5820-449C-9197-03D13BF0AB4D}"/>
          </ac:spMkLst>
        </pc:spChg>
        <pc:picChg chg="add mod">
          <ac:chgData name="Boban Srezovski" userId="d2c5dd452d77a740" providerId="LiveId" clId="{C03E1E6C-3207-40A3-A8BD-A49F174B5349}" dt="2022-04-06T17:58:52.909" v="806" actId="1076"/>
          <ac:picMkLst>
            <pc:docMk/>
            <pc:sldMk cId="2299376761" sldId="671"/>
            <ac:picMk id="7" creationId="{1BC0803B-2D07-4DCA-86C2-8F9DD0200D5F}"/>
          </ac:picMkLst>
        </pc:picChg>
        <pc:picChg chg="add mod">
          <ac:chgData name="Boban Srezovski" userId="d2c5dd452d77a740" providerId="LiveId" clId="{C03E1E6C-3207-40A3-A8BD-A49F174B5349}" dt="2022-04-06T17:58:51.303" v="805" actId="1076"/>
          <ac:picMkLst>
            <pc:docMk/>
            <pc:sldMk cId="2299376761" sldId="671"/>
            <ac:picMk id="9" creationId="{402BC723-9E09-47FF-8CFC-6EA73561274D}"/>
          </ac:picMkLst>
        </pc:picChg>
      </pc:sldChg>
      <pc:sldChg chg="delSp modSp mod">
        <pc:chgData name="Boban Srezovski" userId="d2c5dd452d77a740" providerId="LiveId" clId="{C03E1E6C-3207-40A3-A8BD-A49F174B5349}" dt="2022-04-06T18:01:16.630" v="858" actId="242"/>
        <pc:sldMkLst>
          <pc:docMk/>
          <pc:sldMk cId="3311153737" sldId="673"/>
        </pc:sldMkLst>
        <pc:spChg chg="mod">
          <ac:chgData name="Boban Srezovski" userId="d2c5dd452d77a740" providerId="LiveId" clId="{C03E1E6C-3207-40A3-A8BD-A49F174B5349}" dt="2022-04-06T18:00:26.019" v="818"/>
          <ac:spMkLst>
            <pc:docMk/>
            <pc:sldMk cId="3311153737" sldId="673"/>
            <ac:spMk id="2" creationId="{7C6D2843-BF9F-4FE7-9A2E-C8A64C8FFA90}"/>
          </ac:spMkLst>
        </pc:spChg>
        <pc:spChg chg="mod">
          <ac:chgData name="Boban Srezovski" userId="d2c5dd452d77a740" providerId="LiveId" clId="{C03E1E6C-3207-40A3-A8BD-A49F174B5349}" dt="2022-04-06T18:01:16.630" v="858" actId="242"/>
          <ac:spMkLst>
            <pc:docMk/>
            <pc:sldMk cId="3311153737" sldId="673"/>
            <ac:spMk id="3" creationId="{7191CFFF-53FD-4C64-9590-01216DEF2680}"/>
          </ac:spMkLst>
        </pc:spChg>
        <pc:picChg chg="del">
          <ac:chgData name="Boban Srezovski" userId="d2c5dd452d77a740" providerId="LiveId" clId="{C03E1E6C-3207-40A3-A8BD-A49F174B5349}" dt="2022-04-06T18:00:27.182" v="819" actId="478"/>
          <ac:picMkLst>
            <pc:docMk/>
            <pc:sldMk cId="3311153737" sldId="673"/>
            <ac:picMk id="6" creationId="{1234BC2E-94F8-4AAC-9DD0-2C5D339F89EF}"/>
          </ac:picMkLst>
        </pc:picChg>
      </pc:sldChg>
      <pc:sldChg chg="delSp modSp mod">
        <pc:chgData name="Boban Srezovski" userId="d2c5dd452d77a740" providerId="LiveId" clId="{C03E1E6C-3207-40A3-A8BD-A49F174B5349}" dt="2022-04-06T18:10:26.822" v="1096" actId="20577"/>
        <pc:sldMkLst>
          <pc:docMk/>
          <pc:sldMk cId="571206227" sldId="674"/>
        </pc:sldMkLst>
        <pc:spChg chg="mod">
          <ac:chgData name="Boban Srezovski" userId="d2c5dd452d77a740" providerId="LiveId" clId="{C03E1E6C-3207-40A3-A8BD-A49F174B5349}" dt="2022-04-06T18:08:59.459" v="1041"/>
          <ac:spMkLst>
            <pc:docMk/>
            <pc:sldMk cId="571206227" sldId="674"/>
            <ac:spMk id="2" creationId="{7C6D2843-BF9F-4FE7-9A2E-C8A64C8FFA90}"/>
          </ac:spMkLst>
        </pc:spChg>
        <pc:spChg chg="mod">
          <ac:chgData name="Boban Srezovski" userId="d2c5dd452d77a740" providerId="LiveId" clId="{C03E1E6C-3207-40A3-A8BD-A49F174B5349}" dt="2022-04-06T18:10:26.822" v="1096" actId="20577"/>
          <ac:spMkLst>
            <pc:docMk/>
            <pc:sldMk cId="571206227" sldId="674"/>
            <ac:spMk id="3" creationId="{7191CFFF-53FD-4C64-9590-01216DEF2680}"/>
          </ac:spMkLst>
        </pc:spChg>
        <pc:spChg chg="del mod">
          <ac:chgData name="Boban Srezovski" userId="d2c5dd452d77a740" providerId="LiveId" clId="{C03E1E6C-3207-40A3-A8BD-A49F174B5349}" dt="2022-04-06T18:09:09.615" v="1044" actId="478"/>
          <ac:spMkLst>
            <pc:docMk/>
            <pc:sldMk cId="571206227" sldId="674"/>
            <ac:spMk id="7" creationId="{85AC35B4-F08A-4661-BD66-2E82C79DFFC6}"/>
          </ac:spMkLst>
        </pc:spChg>
        <pc:picChg chg="del">
          <ac:chgData name="Boban Srezovski" userId="d2c5dd452d77a740" providerId="LiveId" clId="{C03E1E6C-3207-40A3-A8BD-A49F174B5349}" dt="2022-04-06T18:09:00.439" v="1042" actId="478"/>
          <ac:picMkLst>
            <pc:docMk/>
            <pc:sldMk cId="571206227" sldId="674"/>
            <ac:picMk id="6" creationId="{1C34FD08-8CC7-4A81-8881-7EB7A00A0113}"/>
          </ac:picMkLst>
        </pc:picChg>
      </pc:sldChg>
      <pc:sldChg chg="del">
        <pc:chgData name="Boban Srezovski" userId="d2c5dd452d77a740" providerId="LiveId" clId="{C03E1E6C-3207-40A3-A8BD-A49F174B5349}" dt="2022-04-06T18:15:46.543" v="1248" actId="47"/>
        <pc:sldMkLst>
          <pc:docMk/>
          <pc:sldMk cId="1786421244" sldId="675"/>
        </pc:sldMkLst>
      </pc:sldChg>
      <pc:sldChg chg="addSp delSp modSp mod">
        <pc:chgData name="Boban Srezovski" userId="d2c5dd452d77a740" providerId="LiveId" clId="{C03E1E6C-3207-40A3-A8BD-A49F174B5349}" dt="2022-04-06T18:38:04.245" v="1525" actId="14100"/>
        <pc:sldMkLst>
          <pc:docMk/>
          <pc:sldMk cId="3653597941" sldId="676"/>
        </pc:sldMkLst>
        <pc:spChg chg="mod">
          <ac:chgData name="Boban Srezovski" userId="d2c5dd452d77a740" providerId="LiveId" clId="{C03E1E6C-3207-40A3-A8BD-A49F174B5349}" dt="2022-04-06T18:34:58.354" v="1434"/>
          <ac:spMkLst>
            <pc:docMk/>
            <pc:sldMk cId="3653597941" sldId="676"/>
            <ac:spMk id="2" creationId="{7C6D2843-BF9F-4FE7-9A2E-C8A64C8FFA90}"/>
          </ac:spMkLst>
        </pc:spChg>
        <pc:spChg chg="mod">
          <ac:chgData name="Boban Srezovski" userId="d2c5dd452d77a740" providerId="LiveId" clId="{C03E1E6C-3207-40A3-A8BD-A49F174B5349}" dt="2022-04-06T18:37:59.936" v="1524" actId="255"/>
          <ac:spMkLst>
            <pc:docMk/>
            <pc:sldMk cId="3653597941" sldId="676"/>
            <ac:spMk id="3" creationId="{7191CFFF-53FD-4C64-9590-01216DEF2680}"/>
          </ac:spMkLst>
        </pc:spChg>
        <pc:picChg chg="del">
          <ac:chgData name="Boban Srezovski" userId="d2c5dd452d77a740" providerId="LiveId" clId="{C03E1E6C-3207-40A3-A8BD-A49F174B5349}" dt="2022-04-06T18:34:59.480" v="1435" actId="478"/>
          <ac:picMkLst>
            <pc:docMk/>
            <pc:sldMk cId="3653597941" sldId="676"/>
            <ac:picMk id="5" creationId="{81A704A0-D343-4599-9BF5-EC42C3204B7B}"/>
          </ac:picMkLst>
        </pc:picChg>
        <pc:picChg chg="add mod">
          <ac:chgData name="Boban Srezovski" userId="d2c5dd452d77a740" providerId="LiveId" clId="{C03E1E6C-3207-40A3-A8BD-A49F174B5349}" dt="2022-04-06T18:38:04.245" v="1525" actId="14100"/>
          <ac:picMkLst>
            <pc:docMk/>
            <pc:sldMk cId="3653597941" sldId="676"/>
            <ac:picMk id="6" creationId="{D08DFD5E-231C-4295-BF8E-D6D9E5AEC49D}"/>
          </ac:picMkLst>
        </pc:picChg>
      </pc:sldChg>
      <pc:sldChg chg="addSp delSp modSp mod">
        <pc:chgData name="Boban Srezovski" userId="d2c5dd452d77a740" providerId="LiveId" clId="{C03E1E6C-3207-40A3-A8BD-A49F174B5349}" dt="2022-04-06T19:27:44.851" v="1973"/>
        <pc:sldMkLst>
          <pc:docMk/>
          <pc:sldMk cId="2183628423" sldId="677"/>
        </pc:sldMkLst>
        <pc:spChg chg="mod">
          <ac:chgData name="Boban Srezovski" userId="d2c5dd452d77a740" providerId="LiveId" clId="{C03E1E6C-3207-40A3-A8BD-A49F174B5349}" dt="2022-04-06T19:27:44.851" v="1973"/>
          <ac:spMkLst>
            <pc:docMk/>
            <pc:sldMk cId="2183628423" sldId="677"/>
            <ac:spMk id="2" creationId="{7C6D2843-BF9F-4FE7-9A2E-C8A64C8FFA90}"/>
          </ac:spMkLst>
        </pc:spChg>
        <pc:spChg chg="mod">
          <ac:chgData name="Boban Srezovski" userId="d2c5dd452d77a740" providerId="LiveId" clId="{C03E1E6C-3207-40A3-A8BD-A49F174B5349}" dt="2022-04-06T19:27:23.527" v="1967" actId="14100"/>
          <ac:spMkLst>
            <pc:docMk/>
            <pc:sldMk cId="2183628423" sldId="677"/>
            <ac:spMk id="3" creationId="{7191CFFF-53FD-4C64-9590-01216DEF2680}"/>
          </ac:spMkLst>
        </pc:spChg>
        <pc:picChg chg="del">
          <ac:chgData name="Boban Srezovski" userId="d2c5dd452d77a740" providerId="LiveId" clId="{C03E1E6C-3207-40A3-A8BD-A49F174B5349}" dt="2022-04-06T19:27:04.790" v="1961" actId="478"/>
          <ac:picMkLst>
            <pc:docMk/>
            <pc:sldMk cId="2183628423" sldId="677"/>
            <ac:picMk id="5" creationId="{7CED9963-3891-4681-9BE1-DE99DCA0877C}"/>
          </ac:picMkLst>
        </pc:picChg>
        <pc:picChg chg="add mod">
          <ac:chgData name="Boban Srezovski" userId="d2c5dd452d77a740" providerId="LiveId" clId="{C03E1E6C-3207-40A3-A8BD-A49F174B5349}" dt="2022-04-06T19:27:20.134" v="1966" actId="1076"/>
          <ac:picMkLst>
            <pc:docMk/>
            <pc:sldMk cId="2183628423" sldId="677"/>
            <ac:picMk id="6" creationId="{449C30E5-2C39-44F6-8784-5EE0E85B3BE6}"/>
          </ac:picMkLst>
        </pc:picChg>
        <pc:picChg chg="add mod">
          <ac:chgData name="Boban Srezovski" userId="d2c5dd452d77a740" providerId="LiveId" clId="{C03E1E6C-3207-40A3-A8BD-A49F174B5349}" dt="2022-04-06T19:27:31.542" v="1969" actId="1076"/>
          <ac:picMkLst>
            <pc:docMk/>
            <pc:sldMk cId="2183628423" sldId="677"/>
            <ac:picMk id="8" creationId="{A56E0138-B3B5-4684-8879-440DBB33ADD2}"/>
          </ac:picMkLst>
        </pc:picChg>
        <pc:picChg chg="add mod">
          <ac:chgData name="Boban Srezovski" userId="d2c5dd452d77a740" providerId="LiveId" clId="{C03E1E6C-3207-40A3-A8BD-A49F174B5349}" dt="2022-04-06T19:27:36.245" v="1972" actId="14100"/>
          <ac:picMkLst>
            <pc:docMk/>
            <pc:sldMk cId="2183628423" sldId="677"/>
            <ac:picMk id="10" creationId="{9C0EEFD8-0BBA-4D5E-BEB0-EC3F4B9CA553}"/>
          </ac:picMkLst>
        </pc:picChg>
      </pc:sldChg>
      <pc:sldChg chg="addSp delSp modSp mod">
        <pc:chgData name="Boban Srezovski" userId="d2c5dd452d77a740" providerId="LiveId" clId="{C03E1E6C-3207-40A3-A8BD-A49F174B5349}" dt="2022-04-06T19:28:48.070" v="2031" actId="20577"/>
        <pc:sldMkLst>
          <pc:docMk/>
          <pc:sldMk cId="4185859092" sldId="678"/>
        </pc:sldMkLst>
        <pc:spChg chg="mod">
          <ac:chgData name="Boban Srezovski" userId="d2c5dd452d77a740" providerId="LiveId" clId="{C03E1E6C-3207-40A3-A8BD-A49F174B5349}" dt="2022-04-06T19:27:46.370" v="1974"/>
          <ac:spMkLst>
            <pc:docMk/>
            <pc:sldMk cId="4185859092" sldId="678"/>
            <ac:spMk id="2" creationId="{7C6D2843-BF9F-4FE7-9A2E-C8A64C8FFA90}"/>
          </ac:spMkLst>
        </pc:spChg>
        <pc:spChg chg="mod">
          <ac:chgData name="Boban Srezovski" userId="d2c5dd452d77a740" providerId="LiveId" clId="{C03E1E6C-3207-40A3-A8BD-A49F174B5349}" dt="2022-04-06T19:28:48.070" v="2031" actId="20577"/>
          <ac:spMkLst>
            <pc:docMk/>
            <pc:sldMk cId="4185859092" sldId="678"/>
            <ac:spMk id="3" creationId="{7191CFFF-53FD-4C64-9590-01216DEF2680}"/>
          </ac:spMkLst>
        </pc:spChg>
        <pc:picChg chg="add mod">
          <ac:chgData name="Boban Srezovski" userId="d2c5dd452d77a740" providerId="LiveId" clId="{C03E1E6C-3207-40A3-A8BD-A49F174B5349}" dt="2022-04-06T19:28:11.214" v="1982" actId="1076"/>
          <ac:picMkLst>
            <pc:docMk/>
            <pc:sldMk cId="4185859092" sldId="678"/>
            <ac:picMk id="5" creationId="{483B23EF-C60F-4C76-AAD8-87CFDD0D272C}"/>
          </ac:picMkLst>
        </pc:picChg>
        <pc:picChg chg="del">
          <ac:chgData name="Boban Srezovski" userId="d2c5dd452d77a740" providerId="LiveId" clId="{C03E1E6C-3207-40A3-A8BD-A49F174B5349}" dt="2022-04-06T19:27:53.704" v="1977" actId="478"/>
          <ac:picMkLst>
            <pc:docMk/>
            <pc:sldMk cId="4185859092" sldId="678"/>
            <ac:picMk id="6" creationId="{6A2BA234-6EBC-43BF-B40B-2A4781AE4FCF}"/>
          </ac:picMkLst>
        </pc:picChg>
      </pc:sldChg>
      <pc:sldChg chg="delSp modSp mod">
        <pc:chgData name="Boban Srezovski" userId="d2c5dd452d77a740" providerId="LiveId" clId="{C03E1E6C-3207-40A3-A8BD-A49F174B5349}" dt="2022-04-06T19:44:53.340" v="2398" actId="242"/>
        <pc:sldMkLst>
          <pc:docMk/>
          <pc:sldMk cId="1184741443" sldId="685"/>
        </pc:sldMkLst>
        <pc:spChg chg="mod">
          <ac:chgData name="Boban Srezovski" userId="d2c5dd452d77a740" providerId="LiveId" clId="{C03E1E6C-3207-40A3-A8BD-A49F174B5349}" dt="2022-04-06T19:44:42.470" v="2393"/>
          <ac:spMkLst>
            <pc:docMk/>
            <pc:sldMk cId="1184741443" sldId="685"/>
            <ac:spMk id="2" creationId="{6C12F824-9B84-4547-8076-0DEB9F46F7E4}"/>
          </ac:spMkLst>
        </pc:spChg>
        <pc:spChg chg="mod">
          <ac:chgData name="Boban Srezovski" userId="d2c5dd452d77a740" providerId="LiveId" clId="{C03E1E6C-3207-40A3-A8BD-A49F174B5349}" dt="2022-04-06T19:44:53.340" v="2398" actId="242"/>
          <ac:spMkLst>
            <pc:docMk/>
            <pc:sldMk cId="1184741443" sldId="685"/>
            <ac:spMk id="3" creationId="{C8DD4252-EF71-478F-843F-D8BCB3AAECFF}"/>
          </ac:spMkLst>
        </pc:spChg>
        <pc:picChg chg="del">
          <ac:chgData name="Boban Srezovski" userId="d2c5dd452d77a740" providerId="LiveId" clId="{C03E1E6C-3207-40A3-A8BD-A49F174B5349}" dt="2022-04-06T19:44:47.230" v="2394" actId="478"/>
          <ac:picMkLst>
            <pc:docMk/>
            <pc:sldMk cId="1184741443" sldId="685"/>
            <ac:picMk id="5" creationId="{F80556D0-BF81-4A0B-BCD6-8982A0FD58FF}"/>
          </ac:picMkLst>
        </pc:picChg>
      </pc:sldChg>
      <pc:sldChg chg="addSp delSp modSp del mod">
        <pc:chgData name="Boban Srezovski" userId="d2c5dd452d77a740" providerId="LiveId" clId="{C03E1E6C-3207-40A3-A8BD-A49F174B5349}" dt="2022-04-06T19:56:31.188" v="2676" actId="47"/>
        <pc:sldMkLst>
          <pc:docMk/>
          <pc:sldMk cId="961729846" sldId="686"/>
        </pc:sldMkLst>
        <pc:spChg chg="mod">
          <ac:chgData name="Boban Srezovski" userId="d2c5dd452d77a740" providerId="LiveId" clId="{C03E1E6C-3207-40A3-A8BD-A49F174B5349}" dt="2022-04-06T19:54:23.316" v="2614"/>
          <ac:spMkLst>
            <pc:docMk/>
            <pc:sldMk cId="961729846" sldId="686"/>
            <ac:spMk id="2" creationId="{C9F86248-3367-41D1-8CBE-99F625F5DE90}"/>
          </ac:spMkLst>
        </pc:spChg>
        <pc:spChg chg="mod">
          <ac:chgData name="Boban Srezovski" userId="d2c5dd452d77a740" providerId="LiveId" clId="{C03E1E6C-3207-40A3-A8BD-A49F174B5349}" dt="2022-04-06T19:55:16.047" v="2654" actId="12"/>
          <ac:spMkLst>
            <pc:docMk/>
            <pc:sldMk cId="961729846" sldId="686"/>
            <ac:spMk id="3" creationId="{552E5C53-782F-4C3A-9CF6-2C21BA863637}"/>
          </ac:spMkLst>
        </pc:spChg>
        <pc:picChg chg="del">
          <ac:chgData name="Boban Srezovski" userId="d2c5dd452d77a740" providerId="LiveId" clId="{C03E1E6C-3207-40A3-A8BD-A49F174B5349}" dt="2022-04-06T19:54:44.255" v="2620" actId="478"/>
          <ac:picMkLst>
            <pc:docMk/>
            <pc:sldMk cId="961729846" sldId="686"/>
            <ac:picMk id="5" creationId="{F0075EA2-76CC-4AF5-829F-D1FF4B6C39DF}"/>
          </ac:picMkLst>
        </pc:picChg>
        <pc:picChg chg="add">
          <ac:chgData name="Boban Srezovski" userId="d2c5dd452d77a740" providerId="LiveId" clId="{C03E1E6C-3207-40A3-A8BD-A49F174B5349}" dt="2022-04-06T19:55:42.261" v="2655" actId="22"/>
          <ac:picMkLst>
            <pc:docMk/>
            <pc:sldMk cId="961729846" sldId="686"/>
            <ac:picMk id="6" creationId="{D3D3CD67-6CB0-4573-B39D-F0504733B486}"/>
          </ac:picMkLst>
        </pc:picChg>
      </pc:sldChg>
      <pc:sldChg chg="del">
        <pc:chgData name="Boban Srezovski" userId="d2c5dd452d77a740" providerId="LiveId" clId="{C03E1E6C-3207-40A3-A8BD-A49F174B5349}" dt="2022-04-06T17:18:33.429" v="189" actId="47"/>
        <pc:sldMkLst>
          <pc:docMk/>
          <pc:sldMk cId="1855307252" sldId="703"/>
        </pc:sldMkLst>
      </pc:sldChg>
      <pc:sldChg chg="addSp delSp modSp mod">
        <pc:chgData name="Boban Srezovski" userId="d2c5dd452d77a740" providerId="LiveId" clId="{C03E1E6C-3207-40A3-A8BD-A49F174B5349}" dt="2022-04-06T17:43:39.010" v="743" actId="14100"/>
        <pc:sldMkLst>
          <pc:docMk/>
          <pc:sldMk cId="1517503943" sldId="704"/>
        </pc:sldMkLst>
        <pc:spChg chg="mod">
          <ac:chgData name="Boban Srezovski" userId="d2c5dd452d77a740" providerId="LiveId" clId="{C03E1E6C-3207-40A3-A8BD-A49F174B5349}" dt="2022-04-06T17:43:35.690" v="742"/>
          <ac:spMkLst>
            <pc:docMk/>
            <pc:sldMk cId="1517503943" sldId="704"/>
            <ac:spMk id="2" creationId="{7C6D2843-BF9F-4FE7-9A2E-C8A64C8FFA90}"/>
          </ac:spMkLst>
        </pc:spChg>
        <pc:spChg chg="mod">
          <ac:chgData name="Boban Srezovski" userId="d2c5dd452d77a740" providerId="LiveId" clId="{C03E1E6C-3207-40A3-A8BD-A49F174B5349}" dt="2022-04-06T17:43:39.010" v="743" actId="14100"/>
          <ac:spMkLst>
            <pc:docMk/>
            <pc:sldMk cId="1517503943" sldId="704"/>
            <ac:spMk id="3" creationId="{7191CFFF-53FD-4C64-9590-01216DEF2680}"/>
          </ac:spMkLst>
        </pc:spChg>
        <pc:picChg chg="del">
          <ac:chgData name="Boban Srezovski" userId="d2c5dd452d77a740" providerId="LiveId" clId="{C03E1E6C-3207-40A3-A8BD-A49F174B5349}" dt="2022-04-06T17:42:42.958" v="728" actId="478"/>
          <ac:picMkLst>
            <pc:docMk/>
            <pc:sldMk cId="1517503943" sldId="704"/>
            <ac:picMk id="5" creationId="{3FA66515-D74B-4154-8D62-429CD2E8ECB0}"/>
          </ac:picMkLst>
        </pc:picChg>
        <pc:picChg chg="add mod">
          <ac:chgData name="Boban Srezovski" userId="d2c5dd452d77a740" providerId="LiveId" clId="{C03E1E6C-3207-40A3-A8BD-A49F174B5349}" dt="2022-04-06T17:43:09.006" v="737" actId="1076"/>
          <ac:picMkLst>
            <pc:docMk/>
            <pc:sldMk cId="1517503943" sldId="704"/>
            <ac:picMk id="6" creationId="{932A6160-5FE8-4429-85DD-615118917A9C}"/>
          </ac:picMkLst>
        </pc:picChg>
        <pc:picChg chg="add mod">
          <ac:chgData name="Boban Srezovski" userId="d2c5dd452d77a740" providerId="LiveId" clId="{C03E1E6C-3207-40A3-A8BD-A49F174B5349}" dt="2022-04-06T17:43:25.125" v="741" actId="1076"/>
          <ac:picMkLst>
            <pc:docMk/>
            <pc:sldMk cId="1517503943" sldId="704"/>
            <ac:picMk id="8" creationId="{26E8CB74-34B3-43E0-A906-60EFFEA5C2E7}"/>
          </ac:picMkLst>
        </pc:picChg>
      </pc:sldChg>
      <pc:sldChg chg="modSp mod">
        <pc:chgData name="Boban Srezovski" userId="d2c5dd452d77a740" providerId="LiveId" clId="{C03E1E6C-3207-40A3-A8BD-A49F174B5349}" dt="2022-04-06T18:11:57.834" v="1152" actId="15"/>
        <pc:sldMkLst>
          <pc:docMk/>
          <pc:sldMk cId="3489877685" sldId="705"/>
        </pc:sldMkLst>
        <pc:spChg chg="mod">
          <ac:chgData name="Boban Srezovski" userId="d2c5dd452d77a740" providerId="LiveId" clId="{C03E1E6C-3207-40A3-A8BD-A49F174B5349}" dt="2022-04-06T18:11:38.578" v="1125"/>
          <ac:spMkLst>
            <pc:docMk/>
            <pc:sldMk cId="3489877685" sldId="705"/>
            <ac:spMk id="2" creationId="{7C6D2843-BF9F-4FE7-9A2E-C8A64C8FFA90}"/>
          </ac:spMkLst>
        </pc:spChg>
        <pc:spChg chg="mod">
          <ac:chgData name="Boban Srezovski" userId="d2c5dd452d77a740" providerId="LiveId" clId="{C03E1E6C-3207-40A3-A8BD-A49F174B5349}" dt="2022-04-06T18:11:57.834" v="1152" actId="15"/>
          <ac:spMkLst>
            <pc:docMk/>
            <pc:sldMk cId="3489877685" sldId="705"/>
            <ac:spMk id="3" creationId="{7191CFFF-53FD-4C64-9590-01216DEF2680}"/>
          </ac:spMkLst>
        </pc:spChg>
      </pc:sldChg>
      <pc:sldChg chg="delSp modSp mod">
        <pc:chgData name="Boban Srezovski" userId="d2c5dd452d77a740" providerId="LiveId" clId="{C03E1E6C-3207-40A3-A8BD-A49F174B5349}" dt="2022-04-06T18:13:31.455" v="1205" actId="20577"/>
        <pc:sldMkLst>
          <pc:docMk/>
          <pc:sldMk cId="3524019081" sldId="706"/>
        </pc:sldMkLst>
        <pc:spChg chg="mod">
          <ac:chgData name="Boban Srezovski" userId="d2c5dd452d77a740" providerId="LiveId" clId="{C03E1E6C-3207-40A3-A8BD-A49F174B5349}" dt="2022-04-06T18:12:25.516" v="1157"/>
          <ac:spMkLst>
            <pc:docMk/>
            <pc:sldMk cId="3524019081" sldId="706"/>
            <ac:spMk id="2" creationId="{7C6D2843-BF9F-4FE7-9A2E-C8A64C8FFA90}"/>
          </ac:spMkLst>
        </pc:spChg>
        <pc:spChg chg="mod">
          <ac:chgData name="Boban Srezovski" userId="d2c5dd452d77a740" providerId="LiveId" clId="{C03E1E6C-3207-40A3-A8BD-A49F174B5349}" dt="2022-04-06T18:13:31.455" v="1205" actId="20577"/>
          <ac:spMkLst>
            <pc:docMk/>
            <pc:sldMk cId="3524019081" sldId="706"/>
            <ac:spMk id="3" creationId="{7191CFFF-53FD-4C64-9590-01216DEF2680}"/>
          </ac:spMkLst>
        </pc:spChg>
        <pc:picChg chg="del">
          <ac:chgData name="Boban Srezovski" userId="d2c5dd452d77a740" providerId="LiveId" clId="{C03E1E6C-3207-40A3-A8BD-A49F174B5349}" dt="2022-04-06T18:12:26.727" v="1158" actId="478"/>
          <ac:picMkLst>
            <pc:docMk/>
            <pc:sldMk cId="3524019081" sldId="706"/>
            <ac:picMk id="7" creationId="{384C57F3-80C8-443E-A784-8802D3E1B31D}"/>
          </ac:picMkLst>
        </pc:picChg>
      </pc:sldChg>
      <pc:sldChg chg="delSp modSp mod">
        <pc:chgData name="Boban Srezovski" userId="d2c5dd452d77a740" providerId="LiveId" clId="{C03E1E6C-3207-40A3-A8BD-A49F174B5349}" dt="2022-04-06T18:13:28.031" v="1204" actId="20577"/>
        <pc:sldMkLst>
          <pc:docMk/>
          <pc:sldMk cId="3586820411" sldId="707"/>
        </pc:sldMkLst>
        <pc:spChg chg="mod">
          <ac:chgData name="Boban Srezovski" userId="d2c5dd452d77a740" providerId="LiveId" clId="{C03E1E6C-3207-40A3-A8BD-A49F174B5349}" dt="2022-04-06T18:13:03.923" v="1186"/>
          <ac:spMkLst>
            <pc:docMk/>
            <pc:sldMk cId="3586820411" sldId="707"/>
            <ac:spMk id="2" creationId="{7C6D2843-BF9F-4FE7-9A2E-C8A64C8FFA90}"/>
          </ac:spMkLst>
        </pc:spChg>
        <pc:spChg chg="mod">
          <ac:chgData name="Boban Srezovski" userId="d2c5dd452d77a740" providerId="LiveId" clId="{C03E1E6C-3207-40A3-A8BD-A49F174B5349}" dt="2022-04-06T18:13:28.031" v="1204" actId="20577"/>
          <ac:spMkLst>
            <pc:docMk/>
            <pc:sldMk cId="3586820411" sldId="707"/>
            <ac:spMk id="3" creationId="{7191CFFF-53FD-4C64-9590-01216DEF2680}"/>
          </ac:spMkLst>
        </pc:spChg>
        <pc:picChg chg="del">
          <ac:chgData name="Boban Srezovski" userId="d2c5dd452d77a740" providerId="LiveId" clId="{C03E1E6C-3207-40A3-A8BD-A49F174B5349}" dt="2022-04-06T18:13:04.816" v="1187" actId="478"/>
          <ac:picMkLst>
            <pc:docMk/>
            <pc:sldMk cId="3586820411" sldId="707"/>
            <ac:picMk id="5" creationId="{204E171F-A8AD-4371-B01B-D9377214462B}"/>
          </ac:picMkLst>
        </pc:picChg>
      </pc:sldChg>
      <pc:sldChg chg="addSp delSp modSp del mod">
        <pc:chgData name="Boban Srezovski" userId="d2c5dd452d77a740" providerId="LiveId" clId="{C03E1E6C-3207-40A3-A8BD-A49F174B5349}" dt="2022-04-06T18:40:44.644" v="1596" actId="47"/>
        <pc:sldMkLst>
          <pc:docMk/>
          <pc:sldMk cId="3433408196" sldId="708"/>
        </pc:sldMkLst>
        <pc:spChg chg="mod">
          <ac:chgData name="Boban Srezovski" userId="d2c5dd452d77a740" providerId="LiveId" clId="{C03E1E6C-3207-40A3-A8BD-A49F174B5349}" dt="2022-04-06T18:38:23.643" v="1526"/>
          <ac:spMkLst>
            <pc:docMk/>
            <pc:sldMk cId="3433408196" sldId="708"/>
            <ac:spMk id="2" creationId="{7C6D2843-BF9F-4FE7-9A2E-C8A64C8FFA90}"/>
          </ac:spMkLst>
        </pc:spChg>
        <pc:spChg chg="mod">
          <ac:chgData name="Boban Srezovski" userId="d2c5dd452d77a740" providerId="LiveId" clId="{C03E1E6C-3207-40A3-A8BD-A49F174B5349}" dt="2022-04-06T18:39:15.032" v="1583" actId="242"/>
          <ac:spMkLst>
            <pc:docMk/>
            <pc:sldMk cId="3433408196" sldId="708"/>
            <ac:spMk id="3" creationId="{7191CFFF-53FD-4C64-9590-01216DEF2680}"/>
          </ac:spMkLst>
        </pc:spChg>
        <pc:picChg chg="add mod">
          <ac:chgData name="Boban Srezovski" userId="d2c5dd452d77a740" providerId="LiveId" clId="{C03E1E6C-3207-40A3-A8BD-A49F174B5349}" dt="2022-04-06T18:39:35.133" v="1585" actId="1076"/>
          <ac:picMkLst>
            <pc:docMk/>
            <pc:sldMk cId="3433408196" sldId="708"/>
            <ac:picMk id="5" creationId="{CF59CB29-AA4D-4A65-9427-B1F1C4C23E3D}"/>
          </ac:picMkLst>
        </pc:picChg>
        <pc:picChg chg="del">
          <ac:chgData name="Boban Srezovski" userId="d2c5dd452d77a740" providerId="LiveId" clId="{C03E1E6C-3207-40A3-A8BD-A49F174B5349}" dt="2022-04-06T18:38:32.735" v="1529" actId="478"/>
          <ac:picMkLst>
            <pc:docMk/>
            <pc:sldMk cId="3433408196" sldId="708"/>
            <ac:picMk id="6" creationId="{6679B77B-A2E1-4D3D-BDE2-E47D3B01C1BA}"/>
          </ac:picMkLst>
        </pc:picChg>
        <pc:picChg chg="add mod">
          <ac:chgData name="Boban Srezovski" userId="d2c5dd452d77a740" providerId="LiveId" clId="{C03E1E6C-3207-40A3-A8BD-A49F174B5349}" dt="2022-04-06T18:39:51.757" v="1587" actId="1076"/>
          <ac:picMkLst>
            <pc:docMk/>
            <pc:sldMk cId="3433408196" sldId="708"/>
            <ac:picMk id="8" creationId="{4940EDEB-9AE7-4CA8-80C6-69F202319C5E}"/>
          </ac:picMkLst>
        </pc:picChg>
      </pc:sldChg>
      <pc:sldChg chg="addSp delSp modSp mod">
        <pc:chgData name="Boban Srezovski" userId="d2c5dd452d77a740" providerId="LiveId" clId="{C03E1E6C-3207-40A3-A8BD-A49F174B5349}" dt="2022-04-06T18:45:27.741" v="1624" actId="1076"/>
        <pc:sldMkLst>
          <pc:docMk/>
          <pc:sldMk cId="750613833" sldId="709"/>
        </pc:sldMkLst>
        <pc:spChg chg="mod">
          <ac:chgData name="Boban Srezovski" userId="d2c5dd452d77a740" providerId="LiveId" clId="{C03E1E6C-3207-40A3-A8BD-A49F174B5349}" dt="2022-04-06T18:45:21.149" v="1622" actId="14100"/>
          <ac:spMkLst>
            <pc:docMk/>
            <pc:sldMk cId="750613833" sldId="709"/>
            <ac:spMk id="3" creationId="{7191CFFF-53FD-4C64-9590-01216DEF2680}"/>
          </ac:spMkLst>
        </pc:spChg>
        <pc:picChg chg="del">
          <ac:chgData name="Boban Srezovski" userId="d2c5dd452d77a740" providerId="LiveId" clId="{C03E1E6C-3207-40A3-A8BD-A49F174B5349}" dt="2022-04-06T18:45:13.507" v="1619" actId="478"/>
          <ac:picMkLst>
            <pc:docMk/>
            <pc:sldMk cId="750613833" sldId="709"/>
            <ac:picMk id="5" creationId="{80BA42A5-ED47-4BDE-8D04-0CE113DB2612}"/>
          </ac:picMkLst>
        </pc:picChg>
        <pc:picChg chg="add mod">
          <ac:chgData name="Boban Srezovski" userId="d2c5dd452d77a740" providerId="LiveId" clId="{C03E1E6C-3207-40A3-A8BD-A49F174B5349}" dt="2022-04-06T18:45:18.477" v="1621" actId="1076"/>
          <ac:picMkLst>
            <pc:docMk/>
            <pc:sldMk cId="750613833" sldId="709"/>
            <ac:picMk id="6" creationId="{7CCF9DDB-C52D-48F2-B30F-9F6EC599D50A}"/>
          </ac:picMkLst>
        </pc:picChg>
        <pc:picChg chg="add mod">
          <ac:chgData name="Boban Srezovski" userId="d2c5dd452d77a740" providerId="LiveId" clId="{C03E1E6C-3207-40A3-A8BD-A49F174B5349}" dt="2022-04-06T18:45:27.741" v="1624" actId="1076"/>
          <ac:picMkLst>
            <pc:docMk/>
            <pc:sldMk cId="750613833" sldId="709"/>
            <ac:picMk id="8" creationId="{2BE57B01-0E04-42C3-B9DD-C07BE79B7756}"/>
          </ac:picMkLst>
        </pc:picChg>
      </pc:sldChg>
      <pc:sldChg chg="addSp delSp modSp mod">
        <pc:chgData name="Boban Srezovski" userId="d2c5dd452d77a740" providerId="LiveId" clId="{C03E1E6C-3207-40A3-A8BD-A49F174B5349}" dt="2022-04-06T19:34:00.006" v="2180" actId="14100"/>
        <pc:sldMkLst>
          <pc:docMk/>
          <pc:sldMk cId="300201019" sldId="710"/>
        </pc:sldMkLst>
        <pc:spChg chg="mod">
          <ac:chgData name="Boban Srezovski" userId="d2c5dd452d77a740" providerId="LiveId" clId="{C03E1E6C-3207-40A3-A8BD-A49F174B5349}" dt="2022-04-06T19:32:09.154" v="2116"/>
          <ac:spMkLst>
            <pc:docMk/>
            <pc:sldMk cId="300201019" sldId="710"/>
            <ac:spMk id="2" creationId="{D78F90F5-FAD9-4BB6-A484-9924570FB7C3}"/>
          </ac:spMkLst>
        </pc:spChg>
        <pc:spChg chg="mod">
          <ac:chgData name="Boban Srezovski" userId="d2c5dd452d77a740" providerId="LiveId" clId="{C03E1E6C-3207-40A3-A8BD-A49F174B5349}" dt="2022-04-06T19:34:00.006" v="2180" actId="14100"/>
          <ac:spMkLst>
            <pc:docMk/>
            <pc:sldMk cId="300201019" sldId="710"/>
            <ac:spMk id="3" creationId="{99F681F9-0402-4D06-9BEF-D93BDD88C9FF}"/>
          </ac:spMkLst>
        </pc:spChg>
        <pc:picChg chg="del">
          <ac:chgData name="Boban Srezovski" userId="d2c5dd452d77a740" providerId="LiveId" clId="{C03E1E6C-3207-40A3-A8BD-A49F174B5349}" dt="2022-04-06T19:33:39.695" v="2172" actId="478"/>
          <ac:picMkLst>
            <pc:docMk/>
            <pc:sldMk cId="300201019" sldId="710"/>
            <ac:picMk id="5" creationId="{46990DA1-4701-4663-9F10-1AC921F14D5A}"/>
          </ac:picMkLst>
        </pc:picChg>
        <pc:picChg chg="add mod">
          <ac:chgData name="Boban Srezovski" userId="d2c5dd452d77a740" providerId="LiveId" clId="{C03E1E6C-3207-40A3-A8BD-A49F174B5349}" dt="2022-04-06T19:33:45.366" v="2175" actId="14100"/>
          <ac:picMkLst>
            <pc:docMk/>
            <pc:sldMk cId="300201019" sldId="710"/>
            <ac:picMk id="6" creationId="{6062276F-5FF9-4196-8FCF-56CC25CD1738}"/>
          </ac:picMkLst>
        </pc:picChg>
        <pc:picChg chg="add mod">
          <ac:chgData name="Boban Srezovski" userId="d2c5dd452d77a740" providerId="LiveId" clId="{C03E1E6C-3207-40A3-A8BD-A49F174B5349}" dt="2022-04-06T19:33:50.765" v="2177" actId="1076"/>
          <ac:picMkLst>
            <pc:docMk/>
            <pc:sldMk cId="300201019" sldId="710"/>
            <ac:picMk id="10" creationId="{58F0C7CB-36D4-4FA0-AFD3-5BB223E6C1FF}"/>
          </ac:picMkLst>
        </pc:picChg>
        <pc:picChg chg="add mod">
          <ac:chgData name="Boban Srezovski" userId="d2c5dd452d77a740" providerId="LiveId" clId="{C03E1E6C-3207-40A3-A8BD-A49F174B5349}" dt="2022-04-06T19:33:53.446" v="2179" actId="1076"/>
          <ac:picMkLst>
            <pc:docMk/>
            <pc:sldMk cId="300201019" sldId="710"/>
            <ac:picMk id="12" creationId="{CE44E124-A201-427D-8147-E20748FC3127}"/>
          </ac:picMkLst>
        </pc:picChg>
      </pc:sldChg>
      <pc:sldChg chg="addSp delSp modSp mod">
        <pc:chgData name="Boban Srezovski" userId="d2c5dd452d77a740" providerId="LiveId" clId="{C03E1E6C-3207-40A3-A8BD-A49F174B5349}" dt="2022-04-06T19:34:49.341" v="2190" actId="1076"/>
        <pc:sldMkLst>
          <pc:docMk/>
          <pc:sldMk cId="80543848" sldId="711"/>
        </pc:sldMkLst>
        <pc:spChg chg="mod">
          <ac:chgData name="Boban Srezovski" userId="d2c5dd452d77a740" providerId="LiveId" clId="{C03E1E6C-3207-40A3-A8BD-A49F174B5349}" dt="2022-04-06T19:32:11.072" v="2117"/>
          <ac:spMkLst>
            <pc:docMk/>
            <pc:sldMk cId="80543848" sldId="711"/>
            <ac:spMk id="2" creationId="{D78F90F5-FAD9-4BB6-A484-9924570FB7C3}"/>
          </ac:spMkLst>
        </pc:spChg>
        <pc:spChg chg="mod">
          <ac:chgData name="Boban Srezovski" userId="d2c5dd452d77a740" providerId="LiveId" clId="{C03E1E6C-3207-40A3-A8BD-A49F174B5349}" dt="2022-04-06T19:34:46.870" v="2189" actId="14100"/>
          <ac:spMkLst>
            <pc:docMk/>
            <pc:sldMk cId="80543848" sldId="711"/>
            <ac:spMk id="3" creationId="{99F681F9-0402-4D06-9BEF-D93BDD88C9FF}"/>
          </ac:spMkLst>
        </pc:spChg>
        <pc:picChg chg="add mod">
          <ac:chgData name="Boban Srezovski" userId="d2c5dd452d77a740" providerId="LiveId" clId="{C03E1E6C-3207-40A3-A8BD-A49F174B5349}" dt="2022-04-06T19:34:49.341" v="2190" actId="1076"/>
          <ac:picMkLst>
            <pc:docMk/>
            <pc:sldMk cId="80543848" sldId="711"/>
            <ac:picMk id="5" creationId="{2320945F-AF11-4A61-9BD5-53FEDFB7D3D5}"/>
          </ac:picMkLst>
        </pc:picChg>
        <pc:picChg chg="del">
          <ac:chgData name="Boban Srezovski" userId="d2c5dd452d77a740" providerId="LiveId" clId="{C03E1E6C-3207-40A3-A8BD-A49F174B5349}" dt="2022-04-06T19:34:27.598" v="2185" actId="478"/>
          <ac:picMkLst>
            <pc:docMk/>
            <pc:sldMk cId="80543848" sldId="711"/>
            <ac:picMk id="6" creationId="{873A4CE8-2A2A-49D2-BE30-BC51F40A9153}"/>
          </ac:picMkLst>
        </pc:picChg>
      </pc:sldChg>
      <pc:sldChg chg="addSp delSp modSp mod">
        <pc:chgData name="Boban Srezovski" userId="d2c5dd452d77a740" providerId="LiveId" clId="{C03E1E6C-3207-40A3-A8BD-A49F174B5349}" dt="2022-04-06T19:36:33.775" v="2253" actId="14100"/>
        <pc:sldMkLst>
          <pc:docMk/>
          <pc:sldMk cId="3391889000" sldId="712"/>
        </pc:sldMkLst>
        <pc:spChg chg="mod">
          <ac:chgData name="Boban Srezovski" userId="d2c5dd452d77a740" providerId="LiveId" clId="{C03E1E6C-3207-40A3-A8BD-A49F174B5349}" dt="2022-04-06T19:32:12.651" v="2118"/>
          <ac:spMkLst>
            <pc:docMk/>
            <pc:sldMk cId="3391889000" sldId="712"/>
            <ac:spMk id="2" creationId="{D78F90F5-FAD9-4BB6-A484-9924570FB7C3}"/>
          </ac:spMkLst>
        </pc:spChg>
        <pc:spChg chg="mod">
          <ac:chgData name="Boban Srezovski" userId="d2c5dd452d77a740" providerId="LiveId" clId="{C03E1E6C-3207-40A3-A8BD-A49F174B5349}" dt="2022-04-06T19:36:33.775" v="2253" actId="14100"/>
          <ac:spMkLst>
            <pc:docMk/>
            <pc:sldMk cId="3391889000" sldId="712"/>
            <ac:spMk id="3" creationId="{99F681F9-0402-4D06-9BEF-D93BDD88C9FF}"/>
          </ac:spMkLst>
        </pc:spChg>
        <pc:picChg chg="del">
          <ac:chgData name="Boban Srezovski" userId="d2c5dd452d77a740" providerId="LiveId" clId="{C03E1E6C-3207-40A3-A8BD-A49F174B5349}" dt="2022-04-06T19:35:12.367" v="2193" actId="478"/>
          <ac:picMkLst>
            <pc:docMk/>
            <pc:sldMk cId="3391889000" sldId="712"/>
            <ac:picMk id="5" creationId="{E16D44AF-13F3-44B2-84E9-81CFDB870C0B}"/>
          </ac:picMkLst>
        </pc:picChg>
        <pc:picChg chg="add mod">
          <ac:chgData name="Boban Srezovski" userId="d2c5dd452d77a740" providerId="LiveId" clId="{C03E1E6C-3207-40A3-A8BD-A49F174B5349}" dt="2022-04-06T19:35:30.901" v="2200" actId="1076"/>
          <ac:picMkLst>
            <pc:docMk/>
            <pc:sldMk cId="3391889000" sldId="712"/>
            <ac:picMk id="6" creationId="{25E88B20-805E-4C4E-83DC-4D8F6CC52AFA}"/>
          </ac:picMkLst>
        </pc:picChg>
        <pc:picChg chg="del">
          <ac:chgData name="Boban Srezovski" userId="d2c5dd452d77a740" providerId="LiveId" clId="{C03E1E6C-3207-40A3-A8BD-A49F174B5349}" dt="2022-04-06T19:35:12.902" v="2194" actId="478"/>
          <ac:picMkLst>
            <pc:docMk/>
            <pc:sldMk cId="3391889000" sldId="712"/>
            <ac:picMk id="8" creationId="{BEB977E0-2190-48F2-81E2-3C41AEE2AF44}"/>
          </ac:picMkLst>
        </pc:picChg>
      </pc:sldChg>
      <pc:sldChg chg="addSp delSp modSp mod">
        <pc:chgData name="Boban Srezovski" userId="d2c5dd452d77a740" providerId="LiveId" clId="{C03E1E6C-3207-40A3-A8BD-A49F174B5349}" dt="2022-04-06T19:45:59.156" v="2434" actId="12"/>
        <pc:sldMkLst>
          <pc:docMk/>
          <pc:sldMk cId="4183604065" sldId="713"/>
        </pc:sldMkLst>
        <pc:spChg chg="mod">
          <ac:chgData name="Boban Srezovski" userId="d2c5dd452d77a740" providerId="LiveId" clId="{C03E1E6C-3207-40A3-A8BD-A49F174B5349}" dt="2022-04-06T19:45:00.866" v="2399"/>
          <ac:spMkLst>
            <pc:docMk/>
            <pc:sldMk cId="4183604065" sldId="713"/>
            <ac:spMk id="2" creationId="{6C12F824-9B84-4547-8076-0DEB9F46F7E4}"/>
          </ac:spMkLst>
        </pc:spChg>
        <pc:spChg chg="mod">
          <ac:chgData name="Boban Srezovski" userId="d2c5dd452d77a740" providerId="LiveId" clId="{C03E1E6C-3207-40A3-A8BD-A49F174B5349}" dt="2022-04-06T19:45:59.156" v="2434" actId="12"/>
          <ac:spMkLst>
            <pc:docMk/>
            <pc:sldMk cId="4183604065" sldId="713"/>
            <ac:spMk id="3" creationId="{C8DD4252-EF71-478F-843F-D8BCB3AAECFF}"/>
          </ac:spMkLst>
        </pc:spChg>
        <pc:picChg chg="add mod">
          <ac:chgData name="Boban Srezovski" userId="d2c5dd452d77a740" providerId="LiveId" clId="{C03E1E6C-3207-40A3-A8BD-A49F174B5349}" dt="2022-04-06T19:45:35.501" v="2406" actId="1076"/>
          <ac:picMkLst>
            <pc:docMk/>
            <pc:sldMk cId="4183604065" sldId="713"/>
            <ac:picMk id="5" creationId="{03FF0C4F-049E-4E4A-A4B6-020E099BB31C}"/>
          </ac:picMkLst>
        </pc:picChg>
        <pc:picChg chg="del">
          <ac:chgData name="Boban Srezovski" userId="d2c5dd452d77a740" providerId="LiveId" clId="{C03E1E6C-3207-40A3-A8BD-A49F174B5349}" dt="2022-04-06T19:45:08.884" v="2402" actId="478"/>
          <ac:picMkLst>
            <pc:docMk/>
            <pc:sldMk cId="4183604065" sldId="713"/>
            <ac:picMk id="6" creationId="{6F811888-A5AA-4815-A1CB-A4A493529E0F}"/>
          </ac:picMkLst>
        </pc:picChg>
      </pc:sldChg>
      <pc:sldChg chg="del">
        <pc:chgData name="Boban Srezovski" userId="d2c5dd452d77a740" providerId="LiveId" clId="{C03E1E6C-3207-40A3-A8BD-A49F174B5349}" dt="2022-04-06T19:50:21.883" v="2504" actId="47"/>
        <pc:sldMkLst>
          <pc:docMk/>
          <pc:sldMk cId="1517451929" sldId="714"/>
        </pc:sldMkLst>
      </pc:sldChg>
      <pc:sldChg chg="addSp delSp modSp mod">
        <pc:chgData name="Boban Srezovski" userId="d2c5dd452d77a740" providerId="LiveId" clId="{C03E1E6C-3207-40A3-A8BD-A49F174B5349}" dt="2022-04-06T20:13:58.989" v="2763" actId="14100"/>
        <pc:sldMkLst>
          <pc:docMk/>
          <pc:sldMk cId="4053389441" sldId="715"/>
        </pc:sldMkLst>
        <pc:spChg chg="mod">
          <ac:chgData name="Boban Srezovski" userId="d2c5dd452d77a740" providerId="LiveId" clId="{C03E1E6C-3207-40A3-A8BD-A49F174B5349}" dt="2022-04-06T20:09:39.476" v="2695"/>
          <ac:spMkLst>
            <pc:docMk/>
            <pc:sldMk cId="4053389441" sldId="715"/>
            <ac:spMk id="2" creationId="{C9F86248-3367-41D1-8CBE-99F625F5DE90}"/>
          </ac:spMkLst>
        </pc:spChg>
        <pc:spChg chg="mod">
          <ac:chgData name="Boban Srezovski" userId="d2c5dd452d77a740" providerId="LiveId" clId="{C03E1E6C-3207-40A3-A8BD-A49F174B5349}" dt="2022-04-06T20:13:58.989" v="2763" actId="14100"/>
          <ac:spMkLst>
            <pc:docMk/>
            <pc:sldMk cId="4053389441" sldId="715"/>
            <ac:spMk id="3" creationId="{552E5C53-782F-4C3A-9CF6-2C21BA863637}"/>
          </ac:spMkLst>
        </pc:spChg>
        <pc:picChg chg="add mod">
          <ac:chgData name="Boban Srezovski" userId="d2c5dd452d77a740" providerId="LiveId" clId="{C03E1E6C-3207-40A3-A8BD-A49F174B5349}" dt="2022-04-06T20:13:55.254" v="2762" actId="14100"/>
          <ac:picMkLst>
            <pc:docMk/>
            <pc:sldMk cId="4053389441" sldId="715"/>
            <ac:picMk id="5" creationId="{FF06A376-5BC6-4841-A7AC-82E6AFBD88E7}"/>
          </ac:picMkLst>
        </pc:picChg>
        <pc:picChg chg="del">
          <ac:chgData name="Boban Srezovski" userId="d2c5dd452d77a740" providerId="LiveId" clId="{C03E1E6C-3207-40A3-A8BD-A49F174B5349}" dt="2022-04-06T20:09:40.414" v="2696" actId="478"/>
          <ac:picMkLst>
            <pc:docMk/>
            <pc:sldMk cId="4053389441" sldId="715"/>
            <ac:picMk id="6" creationId="{A8119511-D068-4D3B-BBD5-51464E912C25}"/>
          </ac:picMkLst>
        </pc:picChg>
      </pc:sldChg>
      <pc:sldChg chg="modSp mod">
        <pc:chgData name="Boban Srezovski" userId="d2c5dd452d77a740" providerId="LiveId" clId="{C03E1E6C-3207-40A3-A8BD-A49F174B5349}" dt="2022-04-06T20:24:43.522" v="2940" actId="15"/>
        <pc:sldMkLst>
          <pc:docMk/>
          <pc:sldMk cId="136382118" sldId="731"/>
        </pc:sldMkLst>
        <pc:spChg chg="mod">
          <ac:chgData name="Boban Srezovski" userId="d2c5dd452d77a740" providerId="LiveId" clId="{C03E1E6C-3207-40A3-A8BD-A49F174B5349}" dt="2022-04-06T20:23:44.589" v="2908"/>
          <ac:spMkLst>
            <pc:docMk/>
            <pc:sldMk cId="136382118" sldId="731"/>
            <ac:spMk id="2" creationId="{C31B0487-F899-4402-9834-15BCE9F48905}"/>
          </ac:spMkLst>
        </pc:spChg>
        <pc:spChg chg="mod">
          <ac:chgData name="Boban Srezovski" userId="d2c5dd452d77a740" providerId="LiveId" clId="{C03E1E6C-3207-40A3-A8BD-A49F174B5349}" dt="2022-04-06T20:24:43.522" v="2940" actId="15"/>
          <ac:spMkLst>
            <pc:docMk/>
            <pc:sldMk cId="136382118" sldId="731"/>
            <ac:spMk id="3" creationId="{052A4E05-499D-46CB-96F6-F0F50D1C4420}"/>
          </ac:spMkLst>
        </pc:spChg>
      </pc:sldChg>
      <pc:sldChg chg="delSp modSp mod">
        <pc:chgData name="Boban Srezovski" userId="d2c5dd452d77a740" providerId="LiveId" clId="{C03E1E6C-3207-40A3-A8BD-A49F174B5349}" dt="2022-04-06T20:26:55.336" v="2996" actId="122"/>
        <pc:sldMkLst>
          <pc:docMk/>
          <pc:sldMk cId="2940299607" sldId="732"/>
        </pc:sldMkLst>
        <pc:spChg chg="mod">
          <ac:chgData name="Boban Srezovski" userId="d2c5dd452d77a740" providerId="LiveId" clId="{C03E1E6C-3207-40A3-A8BD-A49F174B5349}" dt="2022-04-06T20:26:36.639" v="2990" actId="6549"/>
          <ac:spMkLst>
            <pc:docMk/>
            <pc:sldMk cId="2940299607" sldId="732"/>
            <ac:spMk id="2" creationId="{C31B0487-F899-4402-9834-15BCE9F48905}"/>
          </ac:spMkLst>
        </pc:spChg>
        <pc:spChg chg="mod">
          <ac:chgData name="Boban Srezovski" userId="d2c5dd452d77a740" providerId="LiveId" clId="{C03E1E6C-3207-40A3-A8BD-A49F174B5349}" dt="2022-04-06T20:26:55.336" v="2996" actId="122"/>
          <ac:spMkLst>
            <pc:docMk/>
            <pc:sldMk cId="2940299607" sldId="732"/>
            <ac:spMk id="3" creationId="{052A4E05-499D-46CB-96F6-F0F50D1C4420}"/>
          </ac:spMkLst>
        </pc:spChg>
        <pc:picChg chg="del">
          <ac:chgData name="Boban Srezovski" userId="d2c5dd452d77a740" providerId="LiveId" clId="{C03E1E6C-3207-40A3-A8BD-A49F174B5349}" dt="2022-04-06T20:26:47.847" v="2992" actId="478"/>
          <ac:picMkLst>
            <pc:docMk/>
            <pc:sldMk cId="2940299607" sldId="732"/>
            <ac:picMk id="7" creationId="{B46EF1B7-2305-4E11-916A-F512742022E2}"/>
          </ac:picMkLst>
        </pc:picChg>
      </pc:sldChg>
      <pc:sldChg chg="addSp delSp modSp mod">
        <pc:chgData name="Boban Srezovski" userId="d2c5dd452d77a740" providerId="LiveId" clId="{C03E1E6C-3207-40A3-A8BD-A49F174B5349}" dt="2022-04-06T20:27:57.126" v="3024" actId="1076"/>
        <pc:sldMkLst>
          <pc:docMk/>
          <pc:sldMk cId="2420127041" sldId="733"/>
        </pc:sldMkLst>
        <pc:spChg chg="mod">
          <ac:chgData name="Boban Srezovski" userId="d2c5dd452d77a740" providerId="LiveId" clId="{C03E1E6C-3207-40A3-A8BD-A49F174B5349}" dt="2022-04-06T20:27:03.058" v="2997"/>
          <ac:spMkLst>
            <pc:docMk/>
            <pc:sldMk cId="2420127041" sldId="733"/>
            <ac:spMk id="2" creationId="{C31B0487-F899-4402-9834-15BCE9F48905}"/>
          </ac:spMkLst>
        </pc:spChg>
        <pc:spChg chg="mod">
          <ac:chgData name="Boban Srezovski" userId="d2c5dd452d77a740" providerId="LiveId" clId="{C03E1E6C-3207-40A3-A8BD-A49F174B5349}" dt="2022-04-06T20:27:47.356" v="3020" actId="12"/>
          <ac:spMkLst>
            <pc:docMk/>
            <pc:sldMk cId="2420127041" sldId="733"/>
            <ac:spMk id="3" creationId="{052A4E05-499D-46CB-96F6-F0F50D1C4420}"/>
          </ac:spMkLst>
        </pc:spChg>
        <pc:picChg chg="add mod">
          <ac:chgData name="Boban Srezovski" userId="d2c5dd452d77a740" providerId="LiveId" clId="{C03E1E6C-3207-40A3-A8BD-A49F174B5349}" dt="2022-04-06T20:27:27.557" v="3001" actId="1076"/>
          <ac:picMkLst>
            <pc:docMk/>
            <pc:sldMk cId="2420127041" sldId="733"/>
            <ac:picMk id="5" creationId="{D30AED5A-A31F-4C7C-A44F-7F12D9AB1013}"/>
          </ac:picMkLst>
        </pc:picChg>
        <pc:picChg chg="del">
          <ac:chgData name="Boban Srezovski" userId="d2c5dd452d77a740" providerId="LiveId" clId="{C03E1E6C-3207-40A3-A8BD-A49F174B5349}" dt="2022-04-06T20:27:05.593" v="2998" actId="478"/>
          <ac:picMkLst>
            <pc:docMk/>
            <pc:sldMk cId="2420127041" sldId="733"/>
            <ac:picMk id="7" creationId="{B46EF1B7-2305-4E11-916A-F512742022E2}"/>
          </ac:picMkLst>
        </pc:picChg>
        <pc:picChg chg="add mod">
          <ac:chgData name="Boban Srezovski" userId="d2c5dd452d77a740" providerId="LiveId" clId="{C03E1E6C-3207-40A3-A8BD-A49F174B5349}" dt="2022-04-06T20:27:53.943" v="3022" actId="1076"/>
          <ac:picMkLst>
            <pc:docMk/>
            <pc:sldMk cId="2420127041" sldId="733"/>
            <ac:picMk id="8" creationId="{6A86368A-B7FA-44EF-8539-63995715F98D}"/>
          </ac:picMkLst>
        </pc:picChg>
        <pc:picChg chg="add mod">
          <ac:chgData name="Boban Srezovski" userId="d2c5dd452d77a740" providerId="LiveId" clId="{C03E1E6C-3207-40A3-A8BD-A49F174B5349}" dt="2022-04-06T20:27:57.126" v="3024" actId="1076"/>
          <ac:picMkLst>
            <pc:docMk/>
            <pc:sldMk cId="2420127041" sldId="733"/>
            <ac:picMk id="10" creationId="{B4448F3A-2F74-4CDC-9595-CB1F9E10ED1F}"/>
          </ac:picMkLst>
        </pc:picChg>
      </pc:sldChg>
      <pc:sldChg chg="modSp mod">
        <pc:chgData name="Boban Srezovski" userId="d2c5dd452d77a740" providerId="LiveId" clId="{C03E1E6C-3207-40A3-A8BD-A49F174B5349}" dt="2022-04-06T20:39:12.286" v="3243" actId="20577"/>
        <pc:sldMkLst>
          <pc:docMk/>
          <pc:sldMk cId="1670367175" sldId="734"/>
        </pc:sldMkLst>
        <pc:spChg chg="mod">
          <ac:chgData name="Boban Srezovski" userId="d2c5dd452d77a740" providerId="LiveId" clId="{C03E1E6C-3207-40A3-A8BD-A49F174B5349}" dt="2022-04-06T20:38:28.314" v="3224" actId="6549"/>
          <ac:spMkLst>
            <pc:docMk/>
            <pc:sldMk cId="1670367175" sldId="734"/>
            <ac:spMk id="2" creationId="{8B2FB86F-C440-4D4D-8D47-85FE0EA375F4}"/>
          </ac:spMkLst>
        </pc:spChg>
        <pc:spChg chg="mod">
          <ac:chgData name="Boban Srezovski" userId="d2c5dd452d77a740" providerId="LiveId" clId="{C03E1E6C-3207-40A3-A8BD-A49F174B5349}" dt="2022-04-06T20:39:12.286" v="3243" actId="20577"/>
          <ac:spMkLst>
            <pc:docMk/>
            <pc:sldMk cId="1670367175" sldId="734"/>
            <ac:spMk id="3" creationId="{EF84B450-9B1A-4A70-B33D-E593839B887A}"/>
          </ac:spMkLst>
        </pc:spChg>
      </pc:sldChg>
      <pc:sldChg chg="addSp delSp modSp mod">
        <pc:chgData name="Boban Srezovski" userId="d2c5dd452d77a740" providerId="LiveId" clId="{C03E1E6C-3207-40A3-A8BD-A49F174B5349}" dt="2022-04-06T20:41:00.845" v="3303" actId="27636"/>
        <pc:sldMkLst>
          <pc:docMk/>
          <pc:sldMk cId="1276099061" sldId="735"/>
        </pc:sldMkLst>
        <pc:spChg chg="mod">
          <ac:chgData name="Boban Srezovski" userId="d2c5dd452d77a740" providerId="LiveId" clId="{C03E1E6C-3207-40A3-A8BD-A49F174B5349}" dt="2022-04-06T20:38:34.586" v="3226"/>
          <ac:spMkLst>
            <pc:docMk/>
            <pc:sldMk cId="1276099061" sldId="735"/>
            <ac:spMk id="2" creationId="{C31B0487-F899-4402-9834-15BCE9F48905}"/>
          </ac:spMkLst>
        </pc:spChg>
        <pc:spChg chg="mod">
          <ac:chgData name="Boban Srezovski" userId="d2c5dd452d77a740" providerId="LiveId" clId="{C03E1E6C-3207-40A3-A8BD-A49F174B5349}" dt="2022-04-06T20:41:00.845" v="3303" actId="27636"/>
          <ac:spMkLst>
            <pc:docMk/>
            <pc:sldMk cId="1276099061" sldId="735"/>
            <ac:spMk id="3" creationId="{052A4E05-499D-46CB-96F6-F0F50D1C4420}"/>
          </ac:spMkLst>
        </pc:spChg>
        <pc:picChg chg="del">
          <ac:chgData name="Boban Srezovski" userId="d2c5dd452d77a740" providerId="LiveId" clId="{C03E1E6C-3207-40A3-A8BD-A49F174B5349}" dt="2022-04-06T20:40:39.487" v="3295" actId="478"/>
          <ac:picMkLst>
            <pc:docMk/>
            <pc:sldMk cId="1276099061" sldId="735"/>
            <ac:picMk id="5" creationId="{85B4729A-56DE-4A86-9A5F-44B5FEB03E95}"/>
          </ac:picMkLst>
        </pc:picChg>
        <pc:picChg chg="add mod">
          <ac:chgData name="Boban Srezovski" userId="d2c5dd452d77a740" providerId="LiveId" clId="{C03E1E6C-3207-40A3-A8BD-A49F174B5349}" dt="2022-04-06T20:40:46.254" v="3299" actId="1076"/>
          <ac:picMkLst>
            <pc:docMk/>
            <pc:sldMk cId="1276099061" sldId="735"/>
            <ac:picMk id="6" creationId="{05214A2C-EC6E-4AE8-9EF4-8BC2BE5B0415}"/>
          </ac:picMkLst>
        </pc:picChg>
      </pc:sldChg>
      <pc:sldChg chg="addSp delSp modSp mod">
        <pc:chgData name="Boban Srezovski" userId="d2c5dd452d77a740" providerId="LiveId" clId="{C03E1E6C-3207-40A3-A8BD-A49F174B5349}" dt="2022-04-06T20:45:54.069" v="3348" actId="12"/>
        <pc:sldMkLst>
          <pc:docMk/>
          <pc:sldMk cId="3980136437" sldId="736"/>
        </pc:sldMkLst>
        <pc:spChg chg="mod">
          <ac:chgData name="Boban Srezovski" userId="d2c5dd452d77a740" providerId="LiveId" clId="{C03E1E6C-3207-40A3-A8BD-A49F174B5349}" dt="2022-04-06T20:45:18.515" v="3336"/>
          <ac:spMkLst>
            <pc:docMk/>
            <pc:sldMk cId="3980136437" sldId="736"/>
            <ac:spMk id="2" creationId="{34339DA8-1FDD-467D-B86D-4C43A898CEE9}"/>
          </ac:spMkLst>
        </pc:spChg>
        <pc:spChg chg="mod">
          <ac:chgData name="Boban Srezovski" userId="d2c5dd452d77a740" providerId="LiveId" clId="{C03E1E6C-3207-40A3-A8BD-A49F174B5349}" dt="2022-04-06T20:45:54.069" v="3348" actId="12"/>
          <ac:spMkLst>
            <pc:docMk/>
            <pc:sldMk cId="3980136437" sldId="736"/>
            <ac:spMk id="3" creationId="{7C9953F0-DE34-46C2-974F-1DFF835D9766}"/>
          </ac:spMkLst>
        </pc:spChg>
        <pc:picChg chg="del">
          <ac:chgData name="Boban Srezovski" userId="d2c5dd452d77a740" providerId="LiveId" clId="{C03E1E6C-3207-40A3-A8BD-A49F174B5349}" dt="2022-04-06T20:45:30.776" v="3342" actId="478"/>
          <ac:picMkLst>
            <pc:docMk/>
            <pc:sldMk cId="3980136437" sldId="736"/>
            <ac:picMk id="5" creationId="{BCD33935-336A-426B-ABFE-A1AD89FA8539}"/>
          </ac:picMkLst>
        </pc:picChg>
        <pc:picChg chg="add mod">
          <ac:chgData name="Boban Srezovski" userId="d2c5dd452d77a740" providerId="LiveId" clId="{C03E1E6C-3207-40A3-A8BD-A49F174B5349}" dt="2022-04-06T20:45:41.805" v="3344" actId="1076"/>
          <ac:picMkLst>
            <pc:docMk/>
            <pc:sldMk cId="3980136437" sldId="736"/>
            <ac:picMk id="6" creationId="{01A2BE99-A122-44F2-AFDB-865FF8E17D2B}"/>
          </ac:picMkLst>
        </pc:picChg>
      </pc:sldChg>
      <pc:sldChg chg="modSp mod">
        <pc:chgData name="Boban Srezovski" userId="d2c5dd452d77a740" providerId="LiveId" clId="{C03E1E6C-3207-40A3-A8BD-A49F174B5349}" dt="2022-04-06T20:47:09.577" v="3368" actId="122"/>
        <pc:sldMkLst>
          <pc:docMk/>
          <pc:sldMk cId="942264828" sldId="737"/>
        </pc:sldMkLst>
        <pc:spChg chg="mod">
          <ac:chgData name="Boban Srezovski" userId="d2c5dd452d77a740" providerId="LiveId" clId="{C03E1E6C-3207-40A3-A8BD-A49F174B5349}" dt="2022-04-06T20:46:46.750" v="3360" actId="6549"/>
          <ac:spMkLst>
            <pc:docMk/>
            <pc:sldMk cId="942264828" sldId="737"/>
            <ac:spMk id="2" creationId="{86201D5A-8FA4-43E9-9A1B-4258D88BC92B}"/>
          </ac:spMkLst>
        </pc:spChg>
        <pc:spChg chg="mod">
          <ac:chgData name="Boban Srezovski" userId="d2c5dd452d77a740" providerId="LiveId" clId="{C03E1E6C-3207-40A3-A8BD-A49F174B5349}" dt="2022-04-06T20:47:09.577" v="3368" actId="122"/>
          <ac:spMkLst>
            <pc:docMk/>
            <pc:sldMk cId="942264828" sldId="737"/>
            <ac:spMk id="3" creationId="{04DEE014-7AF1-4F36-8CA3-47B1FE6D0365}"/>
          </ac:spMkLst>
        </pc:spChg>
      </pc:sldChg>
      <pc:sldChg chg="addSp delSp modSp mod">
        <pc:chgData name="Boban Srezovski" userId="d2c5dd452d77a740" providerId="LiveId" clId="{C03E1E6C-3207-40A3-A8BD-A49F174B5349}" dt="2022-04-06T20:48:40.438" v="3413" actId="1076"/>
        <pc:sldMkLst>
          <pc:docMk/>
          <pc:sldMk cId="1063765188" sldId="738"/>
        </pc:sldMkLst>
        <pc:spChg chg="mod">
          <ac:chgData name="Boban Srezovski" userId="d2c5dd452d77a740" providerId="LiveId" clId="{C03E1E6C-3207-40A3-A8BD-A49F174B5349}" dt="2022-04-06T20:46:52.964" v="3362"/>
          <ac:spMkLst>
            <pc:docMk/>
            <pc:sldMk cId="1063765188" sldId="738"/>
            <ac:spMk id="2" creationId="{86201D5A-8FA4-43E9-9A1B-4258D88BC92B}"/>
          </ac:spMkLst>
        </pc:spChg>
        <pc:spChg chg="mod">
          <ac:chgData name="Boban Srezovski" userId="d2c5dd452d77a740" providerId="LiveId" clId="{C03E1E6C-3207-40A3-A8BD-A49F174B5349}" dt="2022-04-06T20:48:29.191" v="3408" actId="20577"/>
          <ac:spMkLst>
            <pc:docMk/>
            <pc:sldMk cId="1063765188" sldId="738"/>
            <ac:spMk id="3" creationId="{04DEE014-7AF1-4F36-8CA3-47B1FE6D0365}"/>
          </ac:spMkLst>
        </pc:spChg>
        <pc:picChg chg="del">
          <ac:chgData name="Boban Srezovski" userId="d2c5dd452d77a740" providerId="LiveId" clId="{C03E1E6C-3207-40A3-A8BD-A49F174B5349}" dt="2022-04-06T20:47:20.296" v="3371" actId="478"/>
          <ac:picMkLst>
            <pc:docMk/>
            <pc:sldMk cId="1063765188" sldId="738"/>
            <ac:picMk id="5" creationId="{C95E6A3C-39A9-4649-B6B0-A2799C084974}"/>
          </ac:picMkLst>
        </pc:picChg>
        <pc:picChg chg="add mod">
          <ac:chgData name="Boban Srezovski" userId="d2c5dd452d77a740" providerId="LiveId" clId="{C03E1E6C-3207-40A3-A8BD-A49F174B5349}" dt="2022-04-06T20:48:33.254" v="3409" actId="1076"/>
          <ac:picMkLst>
            <pc:docMk/>
            <pc:sldMk cId="1063765188" sldId="738"/>
            <ac:picMk id="6" creationId="{51961BE0-5527-480A-B4BB-E1F2B4FE25E9}"/>
          </ac:picMkLst>
        </pc:picChg>
        <pc:picChg chg="add mod">
          <ac:chgData name="Boban Srezovski" userId="d2c5dd452d77a740" providerId="LiveId" clId="{C03E1E6C-3207-40A3-A8BD-A49F174B5349}" dt="2022-04-06T20:48:38.214" v="3411" actId="1076"/>
          <ac:picMkLst>
            <pc:docMk/>
            <pc:sldMk cId="1063765188" sldId="738"/>
            <ac:picMk id="8" creationId="{281A2E74-46D4-45ED-92C0-CD114E2DBFD3}"/>
          </ac:picMkLst>
        </pc:picChg>
        <pc:picChg chg="add mod">
          <ac:chgData name="Boban Srezovski" userId="d2c5dd452d77a740" providerId="LiveId" clId="{C03E1E6C-3207-40A3-A8BD-A49F174B5349}" dt="2022-04-06T20:48:40.438" v="3413" actId="1076"/>
          <ac:picMkLst>
            <pc:docMk/>
            <pc:sldMk cId="1063765188" sldId="738"/>
            <ac:picMk id="10" creationId="{4AC9C340-6D7D-4706-BCFC-BEDB8279C562}"/>
          </ac:picMkLst>
        </pc:picChg>
      </pc:sldChg>
      <pc:sldChg chg="addSp delSp modSp mod">
        <pc:chgData name="Boban Srezovski" userId="d2c5dd452d77a740" providerId="LiveId" clId="{C03E1E6C-3207-40A3-A8BD-A49F174B5349}" dt="2022-04-06T20:49:39.295" v="3425" actId="14100"/>
        <pc:sldMkLst>
          <pc:docMk/>
          <pc:sldMk cId="1797596072" sldId="739"/>
        </pc:sldMkLst>
        <pc:spChg chg="mod">
          <ac:chgData name="Boban Srezovski" userId="d2c5dd452d77a740" providerId="LiveId" clId="{C03E1E6C-3207-40A3-A8BD-A49F174B5349}" dt="2022-04-06T20:48:59.954" v="3414"/>
          <ac:spMkLst>
            <pc:docMk/>
            <pc:sldMk cId="1797596072" sldId="739"/>
            <ac:spMk id="2" creationId="{86201D5A-8FA4-43E9-9A1B-4258D88BC92B}"/>
          </ac:spMkLst>
        </pc:spChg>
        <pc:spChg chg="mod">
          <ac:chgData name="Boban Srezovski" userId="d2c5dd452d77a740" providerId="LiveId" clId="{C03E1E6C-3207-40A3-A8BD-A49F174B5349}" dt="2022-04-06T20:49:39.295" v="3425" actId="14100"/>
          <ac:spMkLst>
            <pc:docMk/>
            <pc:sldMk cId="1797596072" sldId="739"/>
            <ac:spMk id="3" creationId="{04DEE014-7AF1-4F36-8CA3-47B1FE6D0365}"/>
          </ac:spMkLst>
        </pc:spChg>
        <pc:picChg chg="del">
          <ac:chgData name="Boban Srezovski" userId="d2c5dd452d77a740" providerId="LiveId" clId="{C03E1E6C-3207-40A3-A8BD-A49F174B5349}" dt="2022-04-06T20:49:07.119" v="3416" actId="478"/>
          <ac:picMkLst>
            <pc:docMk/>
            <pc:sldMk cId="1797596072" sldId="739"/>
            <ac:picMk id="5" creationId="{C95E6A3C-39A9-4649-B6B0-A2799C084974}"/>
          </ac:picMkLst>
        </pc:picChg>
        <pc:picChg chg="add mod">
          <ac:chgData name="Boban Srezovski" userId="d2c5dd452d77a740" providerId="LiveId" clId="{C03E1E6C-3207-40A3-A8BD-A49F174B5349}" dt="2022-04-06T20:49:18.902" v="3418" actId="1076"/>
          <ac:picMkLst>
            <pc:docMk/>
            <pc:sldMk cId="1797596072" sldId="739"/>
            <ac:picMk id="6" creationId="{F01ACD48-D9C4-469A-B69B-781F7BACF87A}"/>
          </ac:picMkLst>
        </pc:picChg>
      </pc:sldChg>
      <pc:sldChg chg="del">
        <pc:chgData name="Boban Srezovski" userId="d2c5dd452d77a740" providerId="LiveId" clId="{C03E1E6C-3207-40A3-A8BD-A49F174B5349}" dt="2022-04-06T20:49:48.803" v="3426" actId="47"/>
        <pc:sldMkLst>
          <pc:docMk/>
          <pc:sldMk cId="1328602298" sldId="740"/>
        </pc:sldMkLst>
      </pc:sldChg>
      <pc:sldChg chg="addSp modSp mod">
        <pc:chgData name="Boban Srezovski" userId="d2c5dd452d77a740" providerId="LiveId" clId="{C03E1E6C-3207-40A3-A8BD-A49F174B5349}" dt="2022-04-06T20:50:33.438" v="3443" actId="6549"/>
        <pc:sldMkLst>
          <pc:docMk/>
          <pc:sldMk cId="2019402596" sldId="741"/>
        </pc:sldMkLst>
        <pc:spChg chg="mod">
          <ac:chgData name="Boban Srezovski" userId="d2c5dd452d77a740" providerId="LiveId" clId="{C03E1E6C-3207-40A3-A8BD-A49F174B5349}" dt="2022-04-06T20:49:55.869" v="3430"/>
          <ac:spMkLst>
            <pc:docMk/>
            <pc:sldMk cId="2019402596" sldId="741"/>
            <ac:spMk id="2" creationId="{62EA672E-8955-444E-8AE6-7BD779ECF99A}"/>
          </ac:spMkLst>
        </pc:spChg>
        <pc:spChg chg="mod">
          <ac:chgData name="Boban Srezovski" userId="d2c5dd452d77a740" providerId="LiveId" clId="{C03E1E6C-3207-40A3-A8BD-A49F174B5349}" dt="2022-04-06T20:50:33.438" v="3443" actId="6549"/>
          <ac:spMkLst>
            <pc:docMk/>
            <pc:sldMk cId="2019402596" sldId="741"/>
            <ac:spMk id="3" creationId="{0E0CE5A0-7664-4670-A12A-6FD22D3D02F9}"/>
          </ac:spMkLst>
        </pc:spChg>
        <pc:picChg chg="add mod">
          <ac:chgData name="Boban Srezovski" userId="d2c5dd452d77a740" providerId="LiveId" clId="{C03E1E6C-3207-40A3-A8BD-A49F174B5349}" dt="2022-04-06T20:50:21.615" v="3435" actId="1076"/>
          <ac:picMkLst>
            <pc:docMk/>
            <pc:sldMk cId="2019402596" sldId="741"/>
            <ac:picMk id="5" creationId="{FC2756CC-7E1E-4832-86B5-5B582686E834}"/>
          </ac:picMkLst>
        </pc:picChg>
      </pc:sldChg>
      <pc:sldChg chg="addSp delSp modSp mod">
        <pc:chgData name="Boban Srezovski" userId="d2c5dd452d77a740" providerId="LiveId" clId="{C03E1E6C-3207-40A3-A8BD-A49F174B5349}" dt="2022-04-06T20:51:14.846" v="3460" actId="6549"/>
        <pc:sldMkLst>
          <pc:docMk/>
          <pc:sldMk cId="2189805555" sldId="742"/>
        </pc:sldMkLst>
        <pc:spChg chg="mod">
          <ac:chgData name="Boban Srezovski" userId="d2c5dd452d77a740" providerId="LiveId" clId="{C03E1E6C-3207-40A3-A8BD-A49F174B5349}" dt="2022-04-06T20:50:42.139" v="3444"/>
          <ac:spMkLst>
            <pc:docMk/>
            <pc:sldMk cId="2189805555" sldId="742"/>
            <ac:spMk id="2" creationId="{62EA672E-8955-444E-8AE6-7BD779ECF99A}"/>
          </ac:spMkLst>
        </pc:spChg>
        <pc:spChg chg="mod">
          <ac:chgData name="Boban Srezovski" userId="d2c5dd452d77a740" providerId="LiveId" clId="{C03E1E6C-3207-40A3-A8BD-A49F174B5349}" dt="2022-04-06T20:51:14.846" v="3460" actId="6549"/>
          <ac:spMkLst>
            <pc:docMk/>
            <pc:sldMk cId="2189805555" sldId="742"/>
            <ac:spMk id="3" creationId="{0E0CE5A0-7664-4670-A12A-6FD22D3D02F9}"/>
          </ac:spMkLst>
        </pc:spChg>
        <pc:picChg chg="del">
          <ac:chgData name="Boban Srezovski" userId="d2c5dd452d77a740" providerId="LiveId" clId="{C03E1E6C-3207-40A3-A8BD-A49F174B5349}" dt="2022-04-06T20:50:48.479" v="3447" actId="478"/>
          <ac:picMkLst>
            <pc:docMk/>
            <pc:sldMk cId="2189805555" sldId="742"/>
            <ac:picMk id="5" creationId="{9332E799-3642-4A64-BDB8-DE5D39819FFD}"/>
          </ac:picMkLst>
        </pc:picChg>
        <pc:picChg chg="add mod">
          <ac:chgData name="Boban Srezovski" userId="d2c5dd452d77a740" providerId="LiveId" clId="{C03E1E6C-3207-40A3-A8BD-A49F174B5349}" dt="2022-04-06T20:51:04.438" v="3451" actId="1076"/>
          <ac:picMkLst>
            <pc:docMk/>
            <pc:sldMk cId="2189805555" sldId="742"/>
            <ac:picMk id="6" creationId="{335CE1E8-7646-4FD0-A1F7-9E81CF46681D}"/>
          </ac:picMkLst>
        </pc:picChg>
      </pc:sldChg>
      <pc:sldChg chg="delSp modSp mod">
        <pc:chgData name="Boban Srezovski" userId="d2c5dd452d77a740" providerId="LiveId" clId="{C03E1E6C-3207-40A3-A8BD-A49F174B5349}" dt="2022-04-06T20:52:30.490" v="3488"/>
        <pc:sldMkLst>
          <pc:docMk/>
          <pc:sldMk cId="713041873" sldId="743"/>
        </pc:sldMkLst>
        <pc:spChg chg="mod">
          <ac:chgData name="Boban Srezovski" userId="d2c5dd452d77a740" providerId="LiveId" clId="{C03E1E6C-3207-40A3-A8BD-A49F174B5349}" dt="2022-04-06T20:52:30.490" v="3488"/>
          <ac:spMkLst>
            <pc:docMk/>
            <pc:sldMk cId="713041873" sldId="743"/>
            <ac:spMk id="2" creationId="{62EA672E-8955-444E-8AE6-7BD779ECF99A}"/>
          </ac:spMkLst>
        </pc:spChg>
        <pc:spChg chg="mod">
          <ac:chgData name="Boban Srezovski" userId="d2c5dd452d77a740" providerId="LiveId" clId="{C03E1E6C-3207-40A3-A8BD-A49F174B5349}" dt="2022-04-06T20:52:23.632" v="3487" actId="122"/>
          <ac:spMkLst>
            <pc:docMk/>
            <pc:sldMk cId="713041873" sldId="743"/>
            <ac:spMk id="3" creationId="{0E0CE5A0-7664-4670-A12A-6FD22D3D02F9}"/>
          </ac:spMkLst>
        </pc:spChg>
        <pc:picChg chg="del">
          <ac:chgData name="Boban Srezovski" userId="d2c5dd452d77a740" providerId="LiveId" clId="{C03E1E6C-3207-40A3-A8BD-A49F174B5349}" dt="2022-04-06T20:51:42.670" v="3461" actId="478"/>
          <ac:picMkLst>
            <pc:docMk/>
            <pc:sldMk cId="713041873" sldId="743"/>
            <ac:picMk id="6" creationId="{FCE28819-CFEF-40C5-A808-A8EC5BC6047E}"/>
          </ac:picMkLst>
        </pc:picChg>
      </pc:sldChg>
      <pc:sldChg chg="modSp mod">
        <pc:chgData name="Boban Srezovski" userId="d2c5dd452d77a740" providerId="LiveId" clId="{C03E1E6C-3207-40A3-A8BD-A49F174B5349}" dt="2022-04-06T20:54:28.723" v="3541" actId="14100"/>
        <pc:sldMkLst>
          <pc:docMk/>
          <pc:sldMk cId="3707644099" sldId="744"/>
        </pc:sldMkLst>
        <pc:spChg chg="mod">
          <ac:chgData name="Boban Srezovski" userId="d2c5dd452d77a740" providerId="LiveId" clId="{C03E1E6C-3207-40A3-A8BD-A49F174B5349}" dt="2022-04-06T20:54:16.835" v="3537"/>
          <ac:spMkLst>
            <pc:docMk/>
            <pc:sldMk cId="3707644099" sldId="744"/>
            <ac:spMk id="2" creationId="{F470E02C-2118-4B1E-857E-E9CDD4D4EFF1}"/>
          </ac:spMkLst>
        </pc:spChg>
        <pc:spChg chg="mod">
          <ac:chgData name="Boban Srezovski" userId="d2c5dd452d77a740" providerId="LiveId" clId="{C03E1E6C-3207-40A3-A8BD-A49F174B5349}" dt="2022-04-06T20:54:28.723" v="3541" actId="14100"/>
          <ac:spMkLst>
            <pc:docMk/>
            <pc:sldMk cId="3707644099" sldId="744"/>
            <ac:spMk id="3" creationId="{DF5F7F24-6266-4D85-9A18-EF9A395783D5}"/>
          </ac:spMkLst>
        </pc:spChg>
      </pc:sldChg>
      <pc:sldChg chg="addSp delSp modSp mod">
        <pc:chgData name="Boban Srezovski" userId="d2c5dd452d77a740" providerId="LiveId" clId="{C03E1E6C-3207-40A3-A8BD-A49F174B5349}" dt="2022-04-06T20:57:08.678" v="3610" actId="12"/>
        <pc:sldMkLst>
          <pc:docMk/>
          <pc:sldMk cId="163534013" sldId="745"/>
        </pc:sldMkLst>
        <pc:spChg chg="mod">
          <ac:chgData name="Boban Srezovski" userId="d2c5dd452d77a740" providerId="LiveId" clId="{C03E1E6C-3207-40A3-A8BD-A49F174B5349}" dt="2022-04-06T20:56:40.315" v="3602"/>
          <ac:spMkLst>
            <pc:docMk/>
            <pc:sldMk cId="163534013" sldId="745"/>
            <ac:spMk id="2" creationId="{F470E02C-2118-4B1E-857E-E9CDD4D4EFF1}"/>
          </ac:spMkLst>
        </pc:spChg>
        <pc:spChg chg="mod">
          <ac:chgData name="Boban Srezovski" userId="d2c5dd452d77a740" providerId="LiveId" clId="{C03E1E6C-3207-40A3-A8BD-A49F174B5349}" dt="2022-04-06T20:57:08.678" v="3610" actId="12"/>
          <ac:spMkLst>
            <pc:docMk/>
            <pc:sldMk cId="163534013" sldId="745"/>
            <ac:spMk id="3" creationId="{DF5F7F24-6266-4D85-9A18-EF9A395783D5}"/>
          </ac:spMkLst>
        </pc:spChg>
        <pc:picChg chg="add mod">
          <ac:chgData name="Boban Srezovski" userId="d2c5dd452d77a740" providerId="LiveId" clId="{C03E1E6C-3207-40A3-A8BD-A49F174B5349}" dt="2022-04-06T20:56:58.414" v="3607" actId="1076"/>
          <ac:picMkLst>
            <pc:docMk/>
            <pc:sldMk cId="163534013" sldId="745"/>
            <ac:picMk id="5" creationId="{4BFF70F7-B88B-4E1D-AF5D-F28372C500D1}"/>
          </ac:picMkLst>
        </pc:picChg>
        <pc:picChg chg="del">
          <ac:chgData name="Boban Srezovski" userId="d2c5dd452d77a740" providerId="LiveId" clId="{C03E1E6C-3207-40A3-A8BD-A49F174B5349}" dt="2022-04-06T20:56:52.450" v="3603" actId="478"/>
          <ac:picMkLst>
            <pc:docMk/>
            <pc:sldMk cId="163534013" sldId="745"/>
            <ac:picMk id="7" creationId="{06685C25-6CE7-4660-92A4-62427C4E376F}"/>
          </ac:picMkLst>
        </pc:picChg>
      </pc:sldChg>
      <pc:sldChg chg="addSp delSp modSp mod">
        <pc:chgData name="Boban Srezovski" userId="d2c5dd452d77a740" providerId="LiveId" clId="{C03E1E6C-3207-40A3-A8BD-A49F174B5349}" dt="2022-04-06T20:56:37.388" v="3600"/>
        <pc:sldMkLst>
          <pc:docMk/>
          <pc:sldMk cId="2803513687" sldId="746"/>
        </pc:sldMkLst>
        <pc:spChg chg="mod">
          <ac:chgData name="Boban Srezovski" userId="d2c5dd452d77a740" providerId="LiveId" clId="{C03E1E6C-3207-40A3-A8BD-A49F174B5349}" dt="2022-04-06T20:56:37.388" v="3600"/>
          <ac:spMkLst>
            <pc:docMk/>
            <pc:sldMk cId="2803513687" sldId="746"/>
            <ac:spMk id="2" creationId="{F470E02C-2118-4B1E-857E-E9CDD4D4EFF1}"/>
          </ac:spMkLst>
        </pc:spChg>
        <pc:spChg chg="mod">
          <ac:chgData name="Boban Srezovski" userId="d2c5dd452d77a740" providerId="LiveId" clId="{C03E1E6C-3207-40A3-A8BD-A49F174B5349}" dt="2022-04-06T20:56:23.076" v="3598" actId="14100"/>
          <ac:spMkLst>
            <pc:docMk/>
            <pc:sldMk cId="2803513687" sldId="746"/>
            <ac:spMk id="3" creationId="{DF5F7F24-6266-4D85-9A18-EF9A395783D5}"/>
          </ac:spMkLst>
        </pc:spChg>
        <pc:picChg chg="del">
          <ac:chgData name="Boban Srezovski" userId="d2c5dd452d77a740" providerId="LiveId" clId="{C03E1E6C-3207-40A3-A8BD-A49F174B5349}" dt="2022-04-06T20:55:08.326" v="3579" actId="478"/>
          <ac:picMkLst>
            <pc:docMk/>
            <pc:sldMk cId="2803513687" sldId="746"/>
            <ac:picMk id="5" creationId="{AA550AF8-07A8-4CF0-96E7-0BF635FE60A2}"/>
          </ac:picMkLst>
        </pc:picChg>
        <pc:picChg chg="add mod">
          <ac:chgData name="Boban Srezovski" userId="d2c5dd452d77a740" providerId="LiveId" clId="{C03E1E6C-3207-40A3-A8BD-A49F174B5349}" dt="2022-04-06T20:56:22.104" v="3596" actId="1076"/>
          <ac:picMkLst>
            <pc:docMk/>
            <pc:sldMk cId="2803513687" sldId="746"/>
            <ac:picMk id="6" creationId="{A7E01F2E-EADC-4898-9BC8-12641896C109}"/>
          </ac:picMkLst>
        </pc:picChg>
      </pc:sldChg>
      <pc:sldChg chg="addSp modSp add mod ord">
        <pc:chgData name="Boban Srezovski" userId="d2c5dd452d77a740" providerId="LiveId" clId="{C03E1E6C-3207-40A3-A8BD-A49F174B5349}" dt="2022-04-06T17:17:25.329" v="176" actId="242"/>
        <pc:sldMkLst>
          <pc:docMk/>
          <pc:sldMk cId="2612296776" sldId="752"/>
        </pc:sldMkLst>
        <pc:spChg chg="mod">
          <ac:chgData name="Boban Srezovski" userId="d2c5dd452d77a740" providerId="LiveId" clId="{C03E1E6C-3207-40A3-A8BD-A49F174B5349}" dt="2022-04-06T17:17:25.329" v="176" actId="242"/>
          <ac:spMkLst>
            <pc:docMk/>
            <pc:sldMk cId="2612296776" sldId="752"/>
            <ac:spMk id="3" creationId="{7106CDAC-8D05-41FE-BA32-A7D942AF277E}"/>
          </ac:spMkLst>
        </pc:spChg>
        <pc:picChg chg="add mod">
          <ac:chgData name="Boban Srezovski" userId="d2c5dd452d77a740" providerId="LiveId" clId="{C03E1E6C-3207-40A3-A8BD-A49F174B5349}" dt="2022-04-06T17:17:10.573" v="171" actId="14100"/>
          <ac:picMkLst>
            <pc:docMk/>
            <pc:sldMk cId="2612296776" sldId="752"/>
            <ac:picMk id="5" creationId="{FDBC6A45-A2FD-4227-BD10-DF4DDAB8C98B}"/>
          </ac:picMkLst>
        </pc:picChg>
      </pc:sldChg>
      <pc:sldChg chg="addSp delSp modSp add mod">
        <pc:chgData name="Boban Srezovski" userId="d2c5dd452d77a740" providerId="LiveId" clId="{C03E1E6C-3207-40A3-A8BD-A49F174B5349}" dt="2022-04-06T17:17:58.240" v="184" actId="20577"/>
        <pc:sldMkLst>
          <pc:docMk/>
          <pc:sldMk cId="914560263" sldId="753"/>
        </pc:sldMkLst>
        <pc:spChg chg="mod">
          <ac:chgData name="Boban Srezovski" userId="d2c5dd452d77a740" providerId="LiveId" clId="{C03E1E6C-3207-40A3-A8BD-A49F174B5349}" dt="2022-04-06T17:17:58.240" v="184" actId="20577"/>
          <ac:spMkLst>
            <pc:docMk/>
            <pc:sldMk cId="914560263" sldId="753"/>
            <ac:spMk id="3" creationId="{7106CDAC-8D05-41FE-BA32-A7D942AF277E}"/>
          </ac:spMkLst>
        </pc:spChg>
        <pc:picChg chg="del">
          <ac:chgData name="Boban Srezovski" userId="d2c5dd452d77a740" providerId="LiveId" clId="{C03E1E6C-3207-40A3-A8BD-A49F174B5349}" dt="2022-04-06T17:17:40.608" v="179" actId="478"/>
          <ac:picMkLst>
            <pc:docMk/>
            <pc:sldMk cId="914560263" sldId="753"/>
            <ac:picMk id="5" creationId="{FDBC6A45-A2FD-4227-BD10-DF4DDAB8C98B}"/>
          </ac:picMkLst>
        </pc:picChg>
        <pc:picChg chg="add mod">
          <ac:chgData name="Boban Srezovski" userId="d2c5dd452d77a740" providerId="LiveId" clId="{C03E1E6C-3207-40A3-A8BD-A49F174B5349}" dt="2022-04-06T17:17:49.798" v="182" actId="14100"/>
          <ac:picMkLst>
            <pc:docMk/>
            <pc:sldMk cId="914560263" sldId="753"/>
            <ac:picMk id="6" creationId="{ECEFA46F-68F5-48EB-97C2-EE197A0445FD}"/>
          </ac:picMkLst>
        </pc:picChg>
      </pc:sldChg>
      <pc:sldChg chg="addSp delSp modSp add mod">
        <pc:chgData name="Boban Srezovski" userId="d2c5dd452d77a740" providerId="LiveId" clId="{C03E1E6C-3207-40A3-A8BD-A49F174B5349}" dt="2022-04-06T17:18:17.413" v="188" actId="1076"/>
        <pc:sldMkLst>
          <pc:docMk/>
          <pc:sldMk cId="454140840" sldId="754"/>
        </pc:sldMkLst>
        <pc:spChg chg="mod">
          <ac:chgData name="Boban Srezovski" userId="d2c5dd452d77a740" providerId="LiveId" clId="{C03E1E6C-3207-40A3-A8BD-A49F174B5349}" dt="2022-04-06T17:18:04.328" v="185" actId="20577"/>
          <ac:spMkLst>
            <pc:docMk/>
            <pc:sldMk cId="454140840" sldId="754"/>
            <ac:spMk id="3" creationId="{7106CDAC-8D05-41FE-BA32-A7D942AF277E}"/>
          </ac:spMkLst>
        </pc:spChg>
        <pc:picChg chg="add mod">
          <ac:chgData name="Boban Srezovski" userId="d2c5dd452d77a740" providerId="LiveId" clId="{C03E1E6C-3207-40A3-A8BD-A49F174B5349}" dt="2022-04-06T17:18:17.413" v="188" actId="1076"/>
          <ac:picMkLst>
            <pc:docMk/>
            <pc:sldMk cId="454140840" sldId="754"/>
            <ac:picMk id="5" creationId="{E8109B93-98CB-4AE2-BE3A-806222D285EB}"/>
          </ac:picMkLst>
        </pc:picChg>
        <pc:picChg chg="del">
          <ac:chgData name="Boban Srezovski" userId="d2c5dd452d77a740" providerId="LiveId" clId="{C03E1E6C-3207-40A3-A8BD-A49F174B5349}" dt="2022-04-06T17:18:14.015" v="186" actId="478"/>
          <ac:picMkLst>
            <pc:docMk/>
            <pc:sldMk cId="454140840" sldId="754"/>
            <ac:picMk id="6" creationId="{ECEFA46F-68F5-48EB-97C2-EE197A0445FD}"/>
          </ac:picMkLst>
        </pc:picChg>
      </pc:sldChg>
      <pc:sldChg chg="add del">
        <pc:chgData name="Boban Srezovski" userId="d2c5dd452d77a740" providerId="LiveId" clId="{C03E1E6C-3207-40A3-A8BD-A49F174B5349}" dt="2022-04-06T17:28:00.049" v="372"/>
        <pc:sldMkLst>
          <pc:docMk/>
          <pc:sldMk cId="544376894" sldId="755"/>
        </pc:sldMkLst>
      </pc:sldChg>
      <pc:sldChg chg="addSp modSp add mod">
        <pc:chgData name="Boban Srezovski" userId="d2c5dd452d77a740" providerId="LiveId" clId="{C03E1E6C-3207-40A3-A8BD-A49F174B5349}" dt="2022-04-06T17:29:32.710" v="391" actId="1076"/>
        <pc:sldMkLst>
          <pc:docMk/>
          <pc:sldMk cId="3177989252" sldId="755"/>
        </pc:sldMkLst>
        <pc:spChg chg="mod">
          <ac:chgData name="Boban Srezovski" userId="d2c5dd452d77a740" providerId="LiveId" clId="{C03E1E6C-3207-40A3-A8BD-A49F174B5349}" dt="2022-04-06T17:28:22.904" v="380" actId="6549"/>
          <ac:spMkLst>
            <pc:docMk/>
            <pc:sldMk cId="3177989252" sldId="755"/>
            <ac:spMk id="3" creationId="{7191CFFF-53FD-4C64-9590-01216DEF2680}"/>
          </ac:spMkLst>
        </pc:spChg>
        <pc:picChg chg="add mod">
          <ac:chgData name="Boban Srezovski" userId="d2c5dd452d77a740" providerId="LiveId" clId="{C03E1E6C-3207-40A3-A8BD-A49F174B5349}" dt="2022-04-06T17:28:54.903" v="386" actId="1076"/>
          <ac:picMkLst>
            <pc:docMk/>
            <pc:sldMk cId="3177989252" sldId="755"/>
            <ac:picMk id="5" creationId="{DDC49EAA-02B3-4FB5-8F93-07229BA995F1}"/>
          </ac:picMkLst>
        </pc:picChg>
        <pc:picChg chg="add mod">
          <ac:chgData name="Boban Srezovski" userId="d2c5dd452d77a740" providerId="LiveId" clId="{C03E1E6C-3207-40A3-A8BD-A49F174B5349}" dt="2022-04-06T17:29:32.710" v="391" actId="1076"/>
          <ac:picMkLst>
            <pc:docMk/>
            <pc:sldMk cId="3177989252" sldId="755"/>
            <ac:picMk id="7" creationId="{530B4DEF-D991-41A9-B5F3-D2E364940350}"/>
          </ac:picMkLst>
        </pc:picChg>
      </pc:sldChg>
      <pc:sldChg chg="addSp modSp add mod">
        <pc:chgData name="Boban Srezovski" userId="d2c5dd452d77a740" providerId="LiveId" clId="{C03E1E6C-3207-40A3-A8BD-A49F174B5349}" dt="2022-04-06T18:02:04.270" v="876" actId="1076"/>
        <pc:sldMkLst>
          <pc:docMk/>
          <pc:sldMk cId="1630669477" sldId="756"/>
        </pc:sldMkLst>
        <pc:spChg chg="mod">
          <ac:chgData name="Boban Srezovski" userId="d2c5dd452d77a740" providerId="LiveId" clId="{C03E1E6C-3207-40A3-A8BD-A49F174B5349}" dt="2022-04-06T18:01:58.016" v="874" actId="122"/>
          <ac:spMkLst>
            <pc:docMk/>
            <pc:sldMk cId="1630669477" sldId="756"/>
            <ac:spMk id="3" creationId="{7191CFFF-53FD-4C64-9590-01216DEF2680}"/>
          </ac:spMkLst>
        </pc:spChg>
        <pc:picChg chg="add mod">
          <ac:chgData name="Boban Srezovski" userId="d2c5dd452d77a740" providerId="LiveId" clId="{C03E1E6C-3207-40A3-A8BD-A49F174B5349}" dt="2022-04-06T18:02:04.270" v="876" actId="1076"/>
          <ac:picMkLst>
            <pc:docMk/>
            <pc:sldMk cId="1630669477" sldId="756"/>
            <ac:picMk id="5" creationId="{3E6A7B73-B3A6-4F3A-A15B-D3804165064B}"/>
          </ac:picMkLst>
        </pc:picChg>
      </pc:sldChg>
      <pc:sldChg chg="add del">
        <pc:chgData name="Boban Srezovski" userId="d2c5dd452d77a740" providerId="LiveId" clId="{C03E1E6C-3207-40A3-A8BD-A49F174B5349}" dt="2022-04-06T18:01:25.463" v="860"/>
        <pc:sldMkLst>
          <pc:docMk/>
          <pc:sldMk cId="3854515824" sldId="756"/>
        </pc:sldMkLst>
      </pc:sldChg>
      <pc:sldChg chg="addSp modSp add mod ord">
        <pc:chgData name="Boban Srezovski" userId="d2c5dd452d77a740" providerId="LiveId" clId="{C03E1E6C-3207-40A3-A8BD-A49F174B5349}" dt="2022-04-06T18:08:45.721" v="1037" actId="20577"/>
        <pc:sldMkLst>
          <pc:docMk/>
          <pc:sldMk cId="1392238368" sldId="757"/>
        </pc:sldMkLst>
        <pc:spChg chg="mod">
          <ac:chgData name="Boban Srezovski" userId="d2c5dd452d77a740" providerId="LiveId" clId="{C03E1E6C-3207-40A3-A8BD-A49F174B5349}" dt="2022-04-06T18:08:45.721" v="1037" actId="20577"/>
          <ac:spMkLst>
            <pc:docMk/>
            <pc:sldMk cId="1392238368" sldId="757"/>
            <ac:spMk id="3" creationId="{7191CFFF-53FD-4C64-9590-01216DEF2680}"/>
          </ac:spMkLst>
        </pc:spChg>
        <pc:spChg chg="add mod">
          <ac:chgData name="Boban Srezovski" userId="d2c5dd452d77a740" providerId="LiveId" clId="{C03E1E6C-3207-40A3-A8BD-A49F174B5349}" dt="2022-04-06T18:06:31.561" v="998" actId="255"/>
          <ac:spMkLst>
            <pc:docMk/>
            <pc:sldMk cId="1392238368" sldId="757"/>
            <ac:spMk id="4" creationId="{56555459-FB11-48BD-AD09-07BA995D343B}"/>
          </ac:spMkLst>
        </pc:spChg>
      </pc:sldChg>
      <pc:sldChg chg="delSp modSp add mod">
        <pc:chgData name="Boban Srezovski" userId="d2c5dd452d77a740" providerId="LiveId" clId="{C03E1E6C-3207-40A3-A8BD-A49F174B5349}" dt="2022-04-06T18:07:53.271" v="1023" actId="20577"/>
        <pc:sldMkLst>
          <pc:docMk/>
          <pc:sldMk cId="2008177225" sldId="758"/>
        </pc:sldMkLst>
        <pc:spChg chg="mod">
          <ac:chgData name="Boban Srezovski" userId="d2c5dd452d77a740" providerId="LiveId" clId="{C03E1E6C-3207-40A3-A8BD-A49F174B5349}" dt="2022-04-06T18:07:53.271" v="1023" actId="20577"/>
          <ac:spMkLst>
            <pc:docMk/>
            <pc:sldMk cId="2008177225" sldId="758"/>
            <ac:spMk id="3" creationId="{7191CFFF-53FD-4C64-9590-01216DEF2680}"/>
          </ac:spMkLst>
        </pc:spChg>
        <pc:spChg chg="del">
          <ac:chgData name="Boban Srezovski" userId="d2c5dd452d77a740" providerId="LiveId" clId="{C03E1E6C-3207-40A3-A8BD-A49F174B5349}" dt="2022-04-06T18:07:19.583" v="1002" actId="478"/>
          <ac:spMkLst>
            <pc:docMk/>
            <pc:sldMk cId="2008177225" sldId="758"/>
            <ac:spMk id="4" creationId="{56555459-FB11-48BD-AD09-07BA995D343B}"/>
          </ac:spMkLst>
        </pc:spChg>
      </pc:sldChg>
      <pc:sldChg chg="addSp modSp add mod">
        <pc:chgData name="Boban Srezovski" userId="d2c5dd452d77a740" providerId="LiveId" clId="{C03E1E6C-3207-40A3-A8BD-A49F174B5349}" dt="2022-04-06T18:08:24.654" v="1036" actId="14100"/>
        <pc:sldMkLst>
          <pc:docMk/>
          <pc:sldMk cId="2020260713" sldId="759"/>
        </pc:sldMkLst>
        <pc:spChg chg="mod">
          <ac:chgData name="Boban Srezovski" userId="d2c5dd452d77a740" providerId="LiveId" clId="{C03E1E6C-3207-40A3-A8BD-A49F174B5349}" dt="2022-04-06T18:08:24.654" v="1036" actId="14100"/>
          <ac:spMkLst>
            <pc:docMk/>
            <pc:sldMk cId="2020260713" sldId="759"/>
            <ac:spMk id="3" creationId="{7191CFFF-53FD-4C64-9590-01216DEF2680}"/>
          </ac:spMkLst>
        </pc:spChg>
        <pc:picChg chg="add mod">
          <ac:chgData name="Boban Srezovski" userId="d2c5dd452d77a740" providerId="LiveId" clId="{C03E1E6C-3207-40A3-A8BD-A49F174B5349}" dt="2022-04-06T18:08:20.773" v="1033" actId="1076"/>
          <ac:picMkLst>
            <pc:docMk/>
            <pc:sldMk cId="2020260713" sldId="759"/>
            <ac:picMk id="5" creationId="{80221C67-3684-49A6-BA9E-EF3D4A76E3BF}"/>
          </ac:picMkLst>
        </pc:picChg>
      </pc:sldChg>
      <pc:sldChg chg="modSp add mod">
        <pc:chgData name="Boban Srezovski" userId="d2c5dd452d77a740" providerId="LiveId" clId="{C03E1E6C-3207-40A3-A8BD-A49F174B5349}" dt="2022-04-06T18:10:21.064" v="1095" actId="20577"/>
        <pc:sldMkLst>
          <pc:docMk/>
          <pc:sldMk cId="1525299419" sldId="760"/>
        </pc:sldMkLst>
        <pc:spChg chg="mod">
          <ac:chgData name="Boban Srezovski" userId="d2c5dd452d77a740" providerId="LiveId" clId="{C03E1E6C-3207-40A3-A8BD-A49F174B5349}" dt="2022-04-06T18:10:21.064" v="1095" actId="20577"/>
          <ac:spMkLst>
            <pc:docMk/>
            <pc:sldMk cId="1525299419" sldId="760"/>
            <ac:spMk id="3" creationId="{7191CFFF-53FD-4C64-9590-01216DEF2680}"/>
          </ac:spMkLst>
        </pc:spChg>
      </pc:sldChg>
      <pc:sldChg chg="addSp modSp add mod ord">
        <pc:chgData name="Boban Srezovski" userId="d2c5dd452d77a740" providerId="LiveId" clId="{C03E1E6C-3207-40A3-A8BD-A49F174B5349}" dt="2022-04-06T18:17:02.974" v="1281"/>
        <pc:sldMkLst>
          <pc:docMk/>
          <pc:sldMk cId="539833753" sldId="761"/>
        </pc:sldMkLst>
        <pc:spChg chg="mod">
          <ac:chgData name="Boban Srezovski" userId="d2c5dd452d77a740" providerId="LiveId" clId="{C03E1E6C-3207-40A3-A8BD-A49F174B5349}" dt="2022-04-06T18:16:50.814" v="1276" actId="242"/>
          <ac:spMkLst>
            <pc:docMk/>
            <pc:sldMk cId="539833753" sldId="761"/>
            <ac:spMk id="6" creationId="{E4F9CF5B-8DF4-4E68-ACB9-A5CD03BA29FA}"/>
          </ac:spMkLst>
        </pc:spChg>
        <pc:picChg chg="add mod">
          <ac:chgData name="Boban Srezovski" userId="d2c5dd452d77a740" providerId="LiveId" clId="{C03E1E6C-3207-40A3-A8BD-A49F174B5349}" dt="2022-04-06T18:16:55.789" v="1278" actId="1076"/>
          <ac:picMkLst>
            <pc:docMk/>
            <pc:sldMk cId="539833753" sldId="761"/>
            <ac:picMk id="4" creationId="{A2B08E2F-34CC-48E1-B775-C43E141CBCAB}"/>
          </ac:picMkLst>
        </pc:picChg>
      </pc:sldChg>
      <pc:sldChg chg="modSp add mod ord">
        <pc:chgData name="Boban Srezovski" userId="d2c5dd452d77a740" providerId="LiveId" clId="{C03E1E6C-3207-40A3-A8BD-A49F174B5349}" dt="2022-04-06T18:17:24.614" v="1297" actId="6549"/>
        <pc:sldMkLst>
          <pc:docMk/>
          <pc:sldMk cId="3404895301" sldId="762"/>
        </pc:sldMkLst>
        <pc:spChg chg="mod">
          <ac:chgData name="Boban Srezovski" userId="d2c5dd452d77a740" providerId="LiveId" clId="{C03E1E6C-3207-40A3-A8BD-A49F174B5349}" dt="2022-04-06T18:17:24.614" v="1297" actId="6549"/>
          <ac:spMkLst>
            <pc:docMk/>
            <pc:sldMk cId="3404895301" sldId="762"/>
            <ac:spMk id="6" creationId="{E4F9CF5B-8DF4-4E68-ACB9-A5CD03BA29FA}"/>
          </ac:spMkLst>
        </pc:spChg>
      </pc:sldChg>
      <pc:sldChg chg="addSp modSp add mod">
        <pc:chgData name="Boban Srezovski" userId="d2c5dd452d77a740" providerId="LiveId" clId="{C03E1E6C-3207-40A3-A8BD-A49F174B5349}" dt="2022-04-06T18:33:33.264" v="1378" actId="242"/>
        <pc:sldMkLst>
          <pc:docMk/>
          <pc:sldMk cId="3093955719" sldId="763"/>
        </pc:sldMkLst>
        <pc:spChg chg="mod">
          <ac:chgData name="Boban Srezovski" userId="d2c5dd452d77a740" providerId="LiveId" clId="{C03E1E6C-3207-40A3-A8BD-A49F174B5349}" dt="2022-04-06T18:33:33.264" v="1378" actId="242"/>
          <ac:spMkLst>
            <pc:docMk/>
            <pc:sldMk cId="3093955719" sldId="763"/>
            <ac:spMk id="3" creationId="{7191CFFF-53FD-4C64-9590-01216DEF2680}"/>
          </ac:spMkLst>
        </pc:spChg>
        <pc:picChg chg="add mod">
          <ac:chgData name="Boban Srezovski" userId="d2c5dd452d77a740" providerId="LiveId" clId="{C03E1E6C-3207-40A3-A8BD-A49F174B5349}" dt="2022-04-06T18:33:21.870" v="1375" actId="1076"/>
          <ac:picMkLst>
            <pc:docMk/>
            <pc:sldMk cId="3093955719" sldId="763"/>
            <ac:picMk id="5" creationId="{C142DEEA-8344-4220-B81C-B92803F675E0}"/>
          </ac:picMkLst>
        </pc:picChg>
      </pc:sldChg>
      <pc:sldChg chg="modSp add mod">
        <pc:chgData name="Boban Srezovski" userId="d2c5dd452d77a740" providerId="LiveId" clId="{C03E1E6C-3207-40A3-A8BD-A49F174B5349}" dt="2022-04-06T18:33:49.719" v="1420" actId="14100"/>
        <pc:sldMkLst>
          <pc:docMk/>
          <pc:sldMk cId="824014817" sldId="764"/>
        </pc:sldMkLst>
        <pc:spChg chg="mod">
          <ac:chgData name="Boban Srezovski" userId="d2c5dd452d77a740" providerId="LiveId" clId="{C03E1E6C-3207-40A3-A8BD-A49F174B5349}" dt="2022-04-06T18:33:49.719" v="1420" actId="14100"/>
          <ac:spMkLst>
            <pc:docMk/>
            <pc:sldMk cId="824014817" sldId="764"/>
            <ac:spMk id="3" creationId="{7191CFFF-53FD-4C64-9590-01216DEF2680}"/>
          </ac:spMkLst>
        </pc:spChg>
      </pc:sldChg>
      <pc:sldChg chg="addSp modSp add mod ord">
        <pc:chgData name="Boban Srezovski" userId="d2c5dd452d77a740" providerId="LiveId" clId="{C03E1E6C-3207-40A3-A8BD-A49F174B5349}" dt="2022-04-06T18:44:26.378" v="1609"/>
        <pc:sldMkLst>
          <pc:docMk/>
          <pc:sldMk cId="3902476571" sldId="765"/>
        </pc:sldMkLst>
        <pc:spChg chg="mod">
          <ac:chgData name="Boban Srezovski" userId="d2c5dd452d77a740" providerId="LiveId" clId="{C03E1E6C-3207-40A3-A8BD-A49F174B5349}" dt="2022-04-06T18:36:18.120" v="1499" actId="14100"/>
          <ac:spMkLst>
            <pc:docMk/>
            <pc:sldMk cId="3902476571" sldId="765"/>
            <ac:spMk id="3" creationId="{7191CFFF-53FD-4C64-9590-01216DEF2680}"/>
          </ac:spMkLst>
        </pc:spChg>
        <pc:picChg chg="add mod">
          <ac:chgData name="Boban Srezovski" userId="d2c5dd452d77a740" providerId="LiveId" clId="{C03E1E6C-3207-40A3-A8BD-A49F174B5349}" dt="2022-04-06T18:36:26.918" v="1501" actId="14100"/>
          <ac:picMkLst>
            <pc:docMk/>
            <pc:sldMk cId="3902476571" sldId="765"/>
            <ac:picMk id="5" creationId="{BD8E65E7-6941-4B90-8641-70121718A2C9}"/>
          </ac:picMkLst>
        </pc:picChg>
      </pc:sldChg>
      <pc:sldChg chg="addSp delSp modSp add mod ord">
        <pc:chgData name="Boban Srezovski" userId="d2c5dd452d77a740" providerId="LiveId" clId="{C03E1E6C-3207-40A3-A8BD-A49F174B5349}" dt="2022-04-06T18:42:00.751" v="1605" actId="20577"/>
        <pc:sldMkLst>
          <pc:docMk/>
          <pc:sldMk cId="622071198" sldId="766"/>
        </pc:sldMkLst>
        <pc:spChg chg="mod">
          <ac:chgData name="Boban Srezovski" userId="d2c5dd452d77a740" providerId="LiveId" clId="{C03E1E6C-3207-40A3-A8BD-A49F174B5349}" dt="2022-04-06T18:42:00.751" v="1605" actId="20577"/>
          <ac:spMkLst>
            <pc:docMk/>
            <pc:sldMk cId="622071198" sldId="766"/>
            <ac:spMk id="3" creationId="{7191CFFF-53FD-4C64-9590-01216DEF2680}"/>
          </ac:spMkLst>
        </pc:spChg>
        <pc:picChg chg="mod">
          <ac:chgData name="Boban Srezovski" userId="d2c5dd452d77a740" providerId="LiveId" clId="{C03E1E6C-3207-40A3-A8BD-A49F174B5349}" dt="2022-04-06T18:40:57.655" v="1599" actId="14100"/>
          <ac:picMkLst>
            <pc:docMk/>
            <pc:sldMk cId="622071198" sldId="766"/>
            <ac:picMk id="5" creationId="{CF59CB29-AA4D-4A65-9427-B1F1C4C23E3D}"/>
          </ac:picMkLst>
        </pc:picChg>
        <pc:picChg chg="add del mod">
          <ac:chgData name="Boban Srezovski" userId="d2c5dd452d77a740" providerId="LiveId" clId="{C03E1E6C-3207-40A3-A8BD-A49F174B5349}" dt="2022-04-06T18:40:41.137" v="1595" actId="478"/>
          <ac:picMkLst>
            <pc:docMk/>
            <pc:sldMk cId="622071198" sldId="766"/>
            <ac:picMk id="6" creationId="{794C838D-182D-4607-8F22-6AA0BF8F49EF}"/>
          </ac:picMkLst>
        </pc:picChg>
        <pc:picChg chg="mod">
          <ac:chgData name="Boban Srezovski" userId="d2c5dd452d77a740" providerId="LiveId" clId="{C03E1E6C-3207-40A3-A8BD-A49F174B5349}" dt="2022-04-06T18:41:04.134" v="1601" actId="1076"/>
          <ac:picMkLst>
            <pc:docMk/>
            <pc:sldMk cId="622071198" sldId="766"/>
            <ac:picMk id="8" creationId="{4940EDEB-9AE7-4CA8-80C6-69F202319C5E}"/>
          </ac:picMkLst>
        </pc:picChg>
      </pc:sldChg>
      <pc:sldChg chg="add">
        <pc:chgData name="Boban Srezovski" userId="d2c5dd452d77a740" providerId="LiveId" clId="{C03E1E6C-3207-40A3-A8BD-A49F174B5349}" dt="2022-04-06T18:40:20.790" v="1592"/>
        <pc:sldMkLst>
          <pc:docMk/>
          <pc:sldMk cId="2670722157" sldId="767"/>
        </pc:sldMkLst>
      </pc:sldChg>
      <pc:sldChg chg="modSp add mod">
        <pc:chgData name="Boban Srezovski" userId="d2c5dd452d77a740" providerId="LiveId" clId="{C03E1E6C-3207-40A3-A8BD-A49F174B5349}" dt="2022-04-06T18:47:25.305" v="1670" actId="404"/>
        <pc:sldMkLst>
          <pc:docMk/>
          <pc:sldMk cId="3656480655" sldId="768"/>
        </pc:sldMkLst>
        <pc:spChg chg="mod">
          <ac:chgData name="Boban Srezovski" userId="d2c5dd452d77a740" providerId="LiveId" clId="{C03E1E6C-3207-40A3-A8BD-A49F174B5349}" dt="2022-04-06T18:47:25.305" v="1670" actId="404"/>
          <ac:spMkLst>
            <pc:docMk/>
            <pc:sldMk cId="3656480655" sldId="768"/>
            <ac:spMk id="2" creationId="{7C6D2843-BF9F-4FE7-9A2E-C8A64C8FFA90}"/>
          </ac:spMkLst>
        </pc:spChg>
        <pc:spChg chg="mod">
          <ac:chgData name="Boban Srezovski" userId="d2c5dd452d77a740" providerId="LiveId" clId="{C03E1E6C-3207-40A3-A8BD-A49F174B5349}" dt="2022-04-06T18:47:15.461" v="1669" actId="14100"/>
          <ac:spMkLst>
            <pc:docMk/>
            <pc:sldMk cId="3656480655" sldId="768"/>
            <ac:spMk id="3" creationId="{7191CFFF-53FD-4C64-9590-01216DEF2680}"/>
          </ac:spMkLst>
        </pc:spChg>
        <pc:picChg chg="mod">
          <ac:chgData name="Boban Srezovski" userId="d2c5dd452d77a740" providerId="LiveId" clId="{C03E1E6C-3207-40A3-A8BD-A49F174B5349}" dt="2022-04-06T18:47:12.150" v="1668" actId="1076"/>
          <ac:picMkLst>
            <pc:docMk/>
            <pc:sldMk cId="3656480655" sldId="768"/>
            <ac:picMk id="6" creationId="{96A8F917-9D0A-4485-A399-857D2DFBEB71}"/>
          </ac:picMkLst>
        </pc:picChg>
      </pc:sldChg>
      <pc:sldChg chg="delSp modSp add del mod">
        <pc:chgData name="Boban Srezovski" userId="d2c5dd452d77a740" providerId="LiveId" clId="{C03E1E6C-3207-40A3-A8BD-A49F174B5349}" dt="2022-04-06T18:50:14.117" v="1763" actId="47"/>
        <pc:sldMkLst>
          <pc:docMk/>
          <pc:sldMk cId="3636474887" sldId="769"/>
        </pc:sldMkLst>
        <pc:spChg chg="mod">
          <ac:chgData name="Boban Srezovski" userId="d2c5dd452d77a740" providerId="LiveId" clId="{C03E1E6C-3207-40A3-A8BD-A49F174B5349}" dt="2022-04-06T18:49:31.409" v="1753"/>
          <ac:spMkLst>
            <pc:docMk/>
            <pc:sldMk cId="3636474887" sldId="769"/>
            <ac:spMk id="3" creationId="{7191CFFF-53FD-4C64-9590-01216DEF2680}"/>
          </ac:spMkLst>
        </pc:spChg>
        <pc:picChg chg="del">
          <ac:chgData name="Boban Srezovski" userId="d2c5dd452d77a740" providerId="LiveId" clId="{C03E1E6C-3207-40A3-A8BD-A49F174B5349}" dt="2022-04-06T18:48:33.767" v="1693" actId="478"/>
          <ac:picMkLst>
            <pc:docMk/>
            <pc:sldMk cId="3636474887" sldId="769"/>
            <ac:picMk id="5" creationId="{AB0513BF-F486-4C6A-80A7-EBB62F6C7FA9}"/>
          </ac:picMkLst>
        </pc:picChg>
        <pc:picChg chg="del">
          <ac:chgData name="Boban Srezovski" userId="d2c5dd452d77a740" providerId="LiveId" clId="{C03E1E6C-3207-40A3-A8BD-A49F174B5349}" dt="2022-04-06T18:48:34.528" v="1694" actId="478"/>
          <ac:picMkLst>
            <pc:docMk/>
            <pc:sldMk cId="3636474887" sldId="769"/>
            <ac:picMk id="7" creationId="{C5C64D83-0121-48D2-9C28-0D1136E5A45E}"/>
          </ac:picMkLst>
        </pc:picChg>
        <pc:picChg chg="del">
          <ac:chgData name="Boban Srezovski" userId="d2c5dd452d77a740" providerId="LiveId" clId="{C03E1E6C-3207-40A3-A8BD-A49F174B5349}" dt="2022-04-06T18:48:35.511" v="1695" actId="478"/>
          <ac:picMkLst>
            <pc:docMk/>
            <pc:sldMk cId="3636474887" sldId="769"/>
            <ac:picMk id="9" creationId="{757B95A7-A8E9-4926-8A9E-023A9C84B6FA}"/>
          </ac:picMkLst>
        </pc:picChg>
      </pc:sldChg>
      <pc:sldChg chg="addSp modSp add mod">
        <pc:chgData name="Boban Srezovski" userId="d2c5dd452d77a740" providerId="LiveId" clId="{C03E1E6C-3207-40A3-A8BD-A49F174B5349}" dt="2022-04-06T18:50:17.363" v="1764" actId="20577"/>
        <pc:sldMkLst>
          <pc:docMk/>
          <pc:sldMk cId="2965113873" sldId="770"/>
        </pc:sldMkLst>
        <pc:spChg chg="mod">
          <ac:chgData name="Boban Srezovski" userId="d2c5dd452d77a740" providerId="LiveId" clId="{C03E1E6C-3207-40A3-A8BD-A49F174B5349}" dt="2022-04-06T18:50:17.363" v="1764" actId="20577"/>
          <ac:spMkLst>
            <pc:docMk/>
            <pc:sldMk cId="2965113873" sldId="770"/>
            <ac:spMk id="3" creationId="{7191CFFF-53FD-4C64-9590-01216DEF2680}"/>
          </ac:spMkLst>
        </pc:spChg>
        <pc:picChg chg="add mod">
          <ac:chgData name="Boban Srezovski" userId="d2c5dd452d77a740" providerId="LiveId" clId="{C03E1E6C-3207-40A3-A8BD-A49F174B5349}" dt="2022-04-06T18:50:07.277" v="1760" actId="1076"/>
          <ac:picMkLst>
            <pc:docMk/>
            <pc:sldMk cId="2965113873" sldId="770"/>
            <ac:picMk id="5" creationId="{6F1FE3E9-CC97-4588-AF4F-5B538E2F21D1}"/>
          </ac:picMkLst>
        </pc:picChg>
      </pc:sldChg>
      <pc:sldChg chg="modSp add mod">
        <pc:chgData name="Boban Srezovski" userId="d2c5dd452d77a740" providerId="LiveId" clId="{C03E1E6C-3207-40A3-A8BD-A49F174B5349}" dt="2022-04-06T18:50:21.037" v="1765" actId="20577"/>
        <pc:sldMkLst>
          <pc:docMk/>
          <pc:sldMk cId="4078467474" sldId="771"/>
        </pc:sldMkLst>
        <pc:spChg chg="mod">
          <ac:chgData name="Boban Srezovski" userId="d2c5dd452d77a740" providerId="LiveId" clId="{C03E1E6C-3207-40A3-A8BD-A49F174B5349}" dt="2022-04-06T18:50:21.037" v="1765" actId="20577"/>
          <ac:spMkLst>
            <pc:docMk/>
            <pc:sldMk cId="4078467474" sldId="771"/>
            <ac:spMk id="3" creationId="{7191CFFF-53FD-4C64-9590-01216DEF2680}"/>
          </ac:spMkLst>
        </pc:spChg>
      </pc:sldChg>
      <pc:sldChg chg="addSp delSp modSp add mod">
        <pc:chgData name="Boban Srezovski" userId="d2c5dd452d77a740" providerId="LiveId" clId="{C03E1E6C-3207-40A3-A8BD-A49F174B5349}" dt="2022-04-06T18:53:55.063" v="1848" actId="6549"/>
        <pc:sldMkLst>
          <pc:docMk/>
          <pc:sldMk cId="1634164781" sldId="772"/>
        </pc:sldMkLst>
        <pc:spChg chg="mod">
          <ac:chgData name="Boban Srezovski" userId="d2c5dd452d77a740" providerId="LiveId" clId="{C03E1E6C-3207-40A3-A8BD-A49F174B5349}" dt="2022-04-06T18:53:55.063" v="1848" actId="6549"/>
          <ac:spMkLst>
            <pc:docMk/>
            <pc:sldMk cId="1634164781" sldId="772"/>
            <ac:spMk id="3" creationId="{7191CFFF-53FD-4C64-9590-01216DEF2680}"/>
          </ac:spMkLst>
        </pc:spChg>
        <pc:picChg chg="del">
          <ac:chgData name="Boban Srezovski" userId="d2c5dd452d77a740" providerId="LiveId" clId="{C03E1E6C-3207-40A3-A8BD-A49F174B5349}" dt="2022-04-06T18:51:08.750" v="1777" actId="478"/>
          <ac:picMkLst>
            <pc:docMk/>
            <pc:sldMk cId="1634164781" sldId="772"/>
            <ac:picMk id="5" creationId="{6F1FE3E9-CC97-4588-AF4F-5B538E2F21D1}"/>
          </ac:picMkLst>
        </pc:picChg>
        <pc:picChg chg="add mod">
          <ac:chgData name="Boban Srezovski" userId="d2c5dd452d77a740" providerId="LiveId" clId="{C03E1E6C-3207-40A3-A8BD-A49F174B5349}" dt="2022-04-06T18:52:00.950" v="1792" actId="1076"/>
          <ac:picMkLst>
            <pc:docMk/>
            <pc:sldMk cId="1634164781" sldId="772"/>
            <ac:picMk id="6" creationId="{6FC8835F-26DE-4C66-8BA8-754E672761F8}"/>
          </ac:picMkLst>
        </pc:picChg>
      </pc:sldChg>
      <pc:sldChg chg="modSp add del mod">
        <pc:chgData name="Boban Srezovski" userId="d2c5dd452d77a740" providerId="LiveId" clId="{C03E1E6C-3207-40A3-A8BD-A49F174B5349}" dt="2022-04-06T18:52:26.161" v="1799" actId="47"/>
        <pc:sldMkLst>
          <pc:docMk/>
          <pc:sldMk cId="1426232604" sldId="773"/>
        </pc:sldMkLst>
        <pc:spChg chg="mod">
          <ac:chgData name="Boban Srezovski" userId="d2c5dd452d77a740" providerId="LiveId" clId="{C03E1E6C-3207-40A3-A8BD-A49F174B5349}" dt="2022-04-06T18:51:49.375" v="1791" actId="12"/>
          <ac:spMkLst>
            <pc:docMk/>
            <pc:sldMk cId="1426232604" sldId="773"/>
            <ac:spMk id="3" creationId="{7191CFFF-53FD-4C64-9590-01216DEF2680}"/>
          </ac:spMkLst>
        </pc:spChg>
      </pc:sldChg>
      <pc:sldChg chg="modSp add mod">
        <pc:chgData name="Boban Srezovski" userId="d2c5dd452d77a740" providerId="LiveId" clId="{C03E1E6C-3207-40A3-A8BD-A49F174B5349}" dt="2022-04-06T18:52:50.639" v="1817" actId="6549"/>
        <pc:sldMkLst>
          <pc:docMk/>
          <pc:sldMk cId="1093191139" sldId="774"/>
        </pc:sldMkLst>
        <pc:spChg chg="mod">
          <ac:chgData name="Boban Srezovski" userId="d2c5dd452d77a740" providerId="LiveId" clId="{C03E1E6C-3207-40A3-A8BD-A49F174B5349}" dt="2022-04-06T18:52:50.639" v="1817" actId="6549"/>
          <ac:spMkLst>
            <pc:docMk/>
            <pc:sldMk cId="1093191139" sldId="774"/>
            <ac:spMk id="3" creationId="{7191CFFF-53FD-4C64-9590-01216DEF2680}"/>
          </ac:spMkLst>
        </pc:spChg>
      </pc:sldChg>
      <pc:sldChg chg="modSp add mod">
        <pc:chgData name="Boban Srezovski" userId="d2c5dd452d77a740" providerId="LiveId" clId="{C03E1E6C-3207-40A3-A8BD-A49F174B5349}" dt="2022-04-06T18:53:32.230" v="1847" actId="20577"/>
        <pc:sldMkLst>
          <pc:docMk/>
          <pc:sldMk cId="1231387571" sldId="775"/>
        </pc:sldMkLst>
        <pc:spChg chg="mod">
          <ac:chgData name="Boban Srezovski" userId="d2c5dd452d77a740" providerId="LiveId" clId="{C03E1E6C-3207-40A3-A8BD-A49F174B5349}" dt="2022-04-06T18:53:32.230" v="1847" actId="20577"/>
          <ac:spMkLst>
            <pc:docMk/>
            <pc:sldMk cId="1231387571" sldId="775"/>
            <ac:spMk id="3" creationId="{7191CFFF-53FD-4C64-9590-01216DEF2680}"/>
          </ac:spMkLst>
        </pc:spChg>
      </pc:sldChg>
      <pc:sldChg chg="addSp delSp modSp add mod">
        <pc:chgData name="Boban Srezovski" userId="d2c5dd452d77a740" providerId="LiveId" clId="{C03E1E6C-3207-40A3-A8BD-A49F174B5349}" dt="2022-04-06T18:55:30.039" v="1868" actId="1076"/>
        <pc:sldMkLst>
          <pc:docMk/>
          <pc:sldMk cId="109276762" sldId="776"/>
        </pc:sldMkLst>
        <pc:spChg chg="mod">
          <ac:chgData name="Boban Srezovski" userId="d2c5dd452d77a740" providerId="LiveId" clId="{C03E1E6C-3207-40A3-A8BD-A49F174B5349}" dt="2022-04-06T18:55:16.734" v="1863" actId="14100"/>
          <ac:spMkLst>
            <pc:docMk/>
            <pc:sldMk cId="109276762" sldId="776"/>
            <ac:spMk id="3" creationId="{7191CFFF-53FD-4C64-9590-01216DEF2680}"/>
          </ac:spMkLst>
        </pc:spChg>
        <pc:picChg chg="add mod">
          <ac:chgData name="Boban Srezovski" userId="d2c5dd452d77a740" providerId="LiveId" clId="{C03E1E6C-3207-40A3-A8BD-A49F174B5349}" dt="2022-04-06T18:55:12.973" v="1862" actId="1076"/>
          <ac:picMkLst>
            <pc:docMk/>
            <pc:sldMk cId="109276762" sldId="776"/>
            <ac:picMk id="5" creationId="{0DAD6E08-07A1-413F-A758-C8E5D3B61F7A}"/>
          </ac:picMkLst>
        </pc:picChg>
        <pc:picChg chg="del">
          <ac:chgData name="Boban Srezovski" userId="d2c5dd452d77a740" providerId="LiveId" clId="{C03E1E6C-3207-40A3-A8BD-A49F174B5349}" dt="2022-04-06T18:54:58.385" v="1860" actId="478"/>
          <ac:picMkLst>
            <pc:docMk/>
            <pc:sldMk cId="109276762" sldId="776"/>
            <ac:picMk id="6" creationId="{6FC8835F-26DE-4C66-8BA8-754E672761F8}"/>
          </ac:picMkLst>
        </pc:picChg>
        <pc:picChg chg="add mod">
          <ac:chgData name="Boban Srezovski" userId="d2c5dd452d77a740" providerId="LiveId" clId="{C03E1E6C-3207-40A3-A8BD-A49F174B5349}" dt="2022-04-06T18:55:26.094" v="1866" actId="14100"/>
          <ac:picMkLst>
            <pc:docMk/>
            <pc:sldMk cId="109276762" sldId="776"/>
            <ac:picMk id="8" creationId="{294488D0-CFD5-4081-B684-8A8AE9236A2B}"/>
          </ac:picMkLst>
        </pc:picChg>
        <pc:picChg chg="add mod">
          <ac:chgData name="Boban Srezovski" userId="d2c5dd452d77a740" providerId="LiveId" clId="{C03E1E6C-3207-40A3-A8BD-A49F174B5349}" dt="2022-04-06T18:55:30.039" v="1868" actId="1076"/>
          <ac:picMkLst>
            <pc:docMk/>
            <pc:sldMk cId="109276762" sldId="776"/>
            <ac:picMk id="10" creationId="{5C1E1A8A-D3D6-4A37-B7C8-ACA527662B93}"/>
          </ac:picMkLst>
        </pc:picChg>
      </pc:sldChg>
      <pc:sldChg chg="addSp delSp modSp add mod">
        <pc:chgData name="Boban Srezovski" userId="d2c5dd452d77a740" providerId="LiveId" clId="{C03E1E6C-3207-40A3-A8BD-A49F174B5349}" dt="2022-04-06T18:56:56.846" v="1928" actId="27636"/>
        <pc:sldMkLst>
          <pc:docMk/>
          <pc:sldMk cId="310424095" sldId="777"/>
        </pc:sldMkLst>
        <pc:spChg chg="mod">
          <ac:chgData name="Boban Srezovski" userId="d2c5dd452d77a740" providerId="LiveId" clId="{C03E1E6C-3207-40A3-A8BD-A49F174B5349}" dt="2022-04-06T18:56:56.846" v="1928" actId="27636"/>
          <ac:spMkLst>
            <pc:docMk/>
            <pc:sldMk cId="310424095" sldId="777"/>
            <ac:spMk id="3" creationId="{7191CFFF-53FD-4C64-9590-01216DEF2680}"/>
          </ac:spMkLst>
        </pc:spChg>
        <pc:picChg chg="del">
          <ac:chgData name="Boban Srezovski" userId="d2c5dd452d77a740" providerId="LiveId" clId="{C03E1E6C-3207-40A3-A8BD-A49F174B5349}" dt="2022-04-06T18:56:03.224" v="1872" actId="478"/>
          <ac:picMkLst>
            <pc:docMk/>
            <pc:sldMk cId="310424095" sldId="777"/>
            <ac:picMk id="5" creationId="{0DAD6E08-07A1-413F-A758-C8E5D3B61F7A}"/>
          </ac:picMkLst>
        </pc:picChg>
        <pc:picChg chg="add mod">
          <ac:chgData name="Boban Srezovski" userId="d2c5dd452d77a740" providerId="LiveId" clId="{C03E1E6C-3207-40A3-A8BD-A49F174B5349}" dt="2022-04-06T18:56:13.470" v="1876" actId="1076"/>
          <ac:picMkLst>
            <pc:docMk/>
            <pc:sldMk cId="310424095" sldId="777"/>
            <ac:picMk id="6" creationId="{C5C4D339-AC47-4F57-8B3B-144F70ABA5FD}"/>
          </ac:picMkLst>
        </pc:picChg>
        <pc:picChg chg="del">
          <ac:chgData name="Boban Srezovski" userId="d2c5dd452d77a740" providerId="LiveId" clId="{C03E1E6C-3207-40A3-A8BD-A49F174B5349}" dt="2022-04-06T18:56:03.775" v="1873" actId="478"/>
          <ac:picMkLst>
            <pc:docMk/>
            <pc:sldMk cId="310424095" sldId="777"/>
            <ac:picMk id="8" creationId="{294488D0-CFD5-4081-B684-8A8AE9236A2B}"/>
          </ac:picMkLst>
        </pc:picChg>
        <pc:picChg chg="del">
          <ac:chgData name="Boban Srezovski" userId="d2c5dd452d77a740" providerId="LiveId" clId="{C03E1E6C-3207-40A3-A8BD-A49F174B5349}" dt="2022-04-06T18:56:04.399" v="1874" actId="478"/>
          <ac:picMkLst>
            <pc:docMk/>
            <pc:sldMk cId="310424095" sldId="777"/>
            <ac:picMk id="10" creationId="{5C1E1A8A-D3D6-4A37-B7C8-ACA527662B93}"/>
          </ac:picMkLst>
        </pc:picChg>
      </pc:sldChg>
      <pc:sldChg chg="addSp delSp modSp add mod">
        <pc:chgData name="Boban Srezovski" userId="d2c5dd452d77a740" providerId="LiveId" clId="{C03E1E6C-3207-40A3-A8BD-A49F174B5349}" dt="2022-04-06T18:57:36.830" v="1942" actId="1076"/>
        <pc:sldMkLst>
          <pc:docMk/>
          <pc:sldMk cId="161169408" sldId="778"/>
        </pc:sldMkLst>
        <pc:spChg chg="mod">
          <ac:chgData name="Boban Srezovski" userId="d2c5dd452d77a740" providerId="LiveId" clId="{C03E1E6C-3207-40A3-A8BD-A49F174B5349}" dt="2022-04-06T18:57:15.744" v="1939" actId="6549"/>
          <ac:spMkLst>
            <pc:docMk/>
            <pc:sldMk cId="161169408" sldId="778"/>
            <ac:spMk id="3" creationId="{7191CFFF-53FD-4C64-9590-01216DEF2680}"/>
          </ac:spMkLst>
        </pc:spChg>
        <pc:picChg chg="add mod">
          <ac:chgData name="Boban Srezovski" userId="d2c5dd452d77a740" providerId="LiveId" clId="{C03E1E6C-3207-40A3-A8BD-A49F174B5349}" dt="2022-04-06T18:57:36.830" v="1942" actId="1076"/>
          <ac:picMkLst>
            <pc:docMk/>
            <pc:sldMk cId="161169408" sldId="778"/>
            <ac:picMk id="5" creationId="{8BAB0A23-9B95-4CF1-B888-77BABD392B31}"/>
          </ac:picMkLst>
        </pc:picChg>
        <pc:picChg chg="del">
          <ac:chgData name="Boban Srezovski" userId="d2c5dd452d77a740" providerId="LiveId" clId="{C03E1E6C-3207-40A3-A8BD-A49F174B5349}" dt="2022-04-06T18:57:17.888" v="1940" actId="478"/>
          <ac:picMkLst>
            <pc:docMk/>
            <pc:sldMk cId="161169408" sldId="778"/>
            <ac:picMk id="6" creationId="{C5C4D339-AC47-4F57-8B3B-144F70ABA5FD}"/>
          </ac:picMkLst>
        </pc:picChg>
      </pc:sldChg>
      <pc:sldChg chg="addSp delSp modSp add mod">
        <pc:chgData name="Boban Srezovski" userId="d2c5dd452d77a740" providerId="LiveId" clId="{C03E1E6C-3207-40A3-A8BD-A49F174B5349}" dt="2022-04-06T19:29:34.350" v="2046" actId="20577"/>
        <pc:sldMkLst>
          <pc:docMk/>
          <pc:sldMk cId="3371760009" sldId="779"/>
        </pc:sldMkLst>
        <pc:spChg chg="mod">
          <ac:chgData name="Boban Srezovski" userId="d2c5dd452d77a740" providerId="LiveId" clId="{C03E1E6C-3207-40A3-A8BD-A49F174B5349}" dt="2022-04-06T19:29:34.350" v="2046" actId="20577"/>
          <ac:spMkLst>
            <pc:docMk/>
            <pc:sldMk cId="3371760009" sldId="779"/>
            <ac:spMk id="3" creationId="{7191CFFF-53FD-4C64-9590-01216DEF2680}"/>
          </ac:spMkLst>
        </pc:spChg>
        <pc:picChg chg="del">
          <ac:chgData name="Boban Srezovski" userId="d2c5dd452d77a740" providerId="LiveId" clId="{C03E1E6C-3207-40A3-A8BD-A49F174B5349}" dt="2022-04-06T19:29:07.862" v="2039" actId="478"/>
          <ac:picMkLst>
            <pc:docMk/>
            <pc:sldMk cId="3371760009" sldId="779"/>
            <ac:picMk id="5" creationId="{483B23EF-C60F-4C76-AAD8-87CFDD0D272C}"/>
          </ac:picMkLst>
        </pc:picChg>
        <pc:picChg chg="add mod">
          <ac:chgData name="Boban Srezovski" userId="d2c5dd452d77a740" providerId="LiveId" clId="{C03E1E6C-3207-40A3-A8BD-A49F174B5349}" dt="2022-04-06T19:29:30.854" v="2043" actId="1076"/>
          <ac:picMkLst>
            <pc:docMk/>
            <pc:sldMk cId="3371760009" sldId="779"/>
            <ac:picMk id="6" creationId="{D5B15948-8589-4E17-9666-565A51271725}"/>
          </ac:picMkLst>
        </pc:picChg>
      </pc:sldChg>
      <pc:sldChg chg="addSp delSp modSp add mod ord">
        <pc:chgData name="Boban Srezovski" userId="d2c5dd452d77a740" providerId="LiveId" clId="{C03E1E6C-3207-40A3-A8BD-A49F174B5349}" dt="2022-04-06T19:30:51.744" v="2098" actId="20577"/>
        <pc:sldMkLst>
          <pc:docMk/>
          <pc:sldMk cId="1660307522" sldId="780"/>
        </pc:sldMkLst>
        <pc:spChg chg="mod">
          <ac:chgData name="Boban Srezovski" userId="d2c5dd452d77a740" providerId="LiveId" clId="{C03E1E6C-3207-40A3-A8BD-A49F174B5349}" dt="2022-04-06T19:30:51.744" v="2098" actId="20577"/>
          <ac:spMkLst>
            <pc:docMk/>
            <pc:sldMk cId="1660307522" sldId="780"/>
            <ac:spMk id="3" creationId="{7191CFFF-53FD-4C64-9590-01216DEF2680}"/>
          </ac:spMkLst>
        </pc:spChg>
        <pc:picChg chg="del">
          <ac:chgData name="Boban Srezovski" userId="d2c5dd452d77a740" providerId="LiveId" clId="{C03E1E6C-3207-40A3-A8BD-A49F174B5349}" dt="2022-04-06T19:30:06.143" v="2053" actId="478"/>
          <ac:picMkLst>
            <pc:docMk/>
            <pc:sldMk cId="1660307522" sldId="780"/>
            <ac:picMk id="5" creationId="{483B23EF-C60F-4C76-AAD8-87CFDD0D272C}"/>
          </ac:picMkLst>
        </pc:picChg>
        <pc:picChg chg="add mod">
          <ac:chgData name="Boban Srezovski" userId="d2c5dd452d77a740" providerId="LiveId" clId="{C03E1E6C-3207-40A3-A8BD-A49F174B5349}" dt="2022-04-06T19:30:09.675" v="2056" actId="1076"/>
          <ac:picMkLst>
            <pc:docMk/>
            <pc:sldMk cId="1660307522" sldId="780"/>
            <ac:picMk id="6" creationId="{4A002347-2C3C-4CB8-8756-73DC33B0F361}"/>
          </ac:picMkLst>
        </pc:picChg>
        <pc:picChg chg="add mod">
          <ac:chgData name="Boban Srezovski" userId="d2c5dd452d77a740" providerId="LiveId" clId="{C03E1E6C-3207-40A3-A8BD-A49F174B5349}" dt="2022-04-06T19:30:18.511" v="2059" actId="14100"/>
          <ac:picMkLst>
            <pc:docMk/>
            <pc:sldMk cId="1660307522" sldId="780"/>
            <ac:picMk id="8" creationId="{C25974BB-3878-45E6-867A-D491BB806EEB}"/>
          </ac:picMkLst>
        </pc:picChg>
        <pc:picChg chg="add mod">
          <ac:chgData name="Boban Srezovski" userId="d2c5dd452d77a740" providerId="LiveId" clId="{C03E1E6C-3207-40A3-A8BD-A49F174B5349}" dt="2022-04-06T19:30:21.934" v="2061" actId="1076"/>
          <ac:picMkLst>
            <pc:docMk/>
            <pc:sldMk cId="1660307522" sldId="780"/>
            <ac:picMk id="10" creationId="{7AC08316-2034-4C06-8552-50EB6E05A953}"/>
          </ac:picMkLst>
        </pc:picChg>
      </pc:sldChg>
      <pc:sldChg chg="addSp delSp modSp add mod ord">
        <pc:chgData name="Boban Srezovski" userId="d2c5dd452d77a740" providerId="LiveId" clId="{C03E1E6C-3207-40A3-A8BD-A49F174B5349}" dt="2022-04-06T19:31:45.862" v="2109" actId="14100"/>
        <pc:sldMkLst>
          <pc:docMk/>
          <pc:sldMk cId="1961622724" sldId="781"/>
        </pc:sldMkLst>
        <pc:spChg chg="mod">
          <ac:chgData name="Boban Srezovski" userId="d2c5dd452d77a740" providerId="LiveId" clId="{C03E1E6C-3207-40A3-A8BD-A49F174B5349}" dt="2022-04-06T19:31:45.862" v="2109" actId="14100"/>
          <ac:spMkLst>
            <pc:docMk/>
            <pc:sldMk cId="1961622724" sldId="781"/>
            <ac:spMk id="3" creationId="{7191CFFF-53FD-4C64-9590-01216DEF2680}"/>
          </ac:spMkLst>
        </pc:spChg>
        <pc:picChg chg="add mod">
          <ac:chgData name="Boban Srezovski" userId="d2c5dd452d77a740" providerId="LiveId" clId="{C03E1E6C-3207-40A3-A8BD-A49F174B5349}" dt="2022-04-06T19:31:42.653" v="2108" actId="1076"/>
          <ac:picMkLst>
            <pc:docMk/>
            <pc:sldMk cId="1961622724" sldId="781"/>
            <ac:picMk id="5" creationId="{8A95123D-D579-4960-9D59-BA25979C6BA4}"/>
          </ac:picMkLst>
        </pc:picChg>
        <pc:picChg chg="del">
          <ac:chgData name="Boban Srezovski" userId="d2c5dd452d77a740" providerId="LiveId" clId="{C03E1E6C-3207-40A3-A8BD-A49F174B5349}" dt="2022-04-06T19:31:32.847" v="2106" actId="478"/>
          <ac:picMkLst>
            <pc:docMk/>
            <pc:sldMk cId="1961622724" sldId="781"/>
            <ac:picMk id="6" creationId="{D5B15948-8589-4E17-9666-565A51271725}"/>
          </ac:picMkLst>
        </pc:picChg>
      </pc:sldChg>
      <pc:sldChg chg="modSp add mod">
        <pc:chgData name="Boban Srezovski" userId="d2c5dd452d77a740" providerId="LiveId" clId="{C03E1E6C-3207-40A3-A8BD-A49F174B5349}" dt="2022-04-06T19:36:41.958" v="2256" actId="14100"/>
        <pc:sldMkLst>
          <pc:docMk/>
          <pc:sldMk cId="944357885" sldId="782"/>
        </pc:sldMkLst>
        <pc:spChg chg="mod">
          <ac:chgData name="Boban Srezovski" userId="d2c5dd452d77a740" providerId="LiveId" clId="{C03E1E6C-3207-40A3-A8BD-A49F174B5349}" dt="2022-04-06T19:36:41.958" v="2256" actId="14100"/>
          <ac:spMkLst>
            <pc:docMk/>
            <pc:sldMk cId="944357885" sldId="782"/>
            <ac:spMk id="3" creationId="{99F681F9-0402-4D06-9BEF-D93BDD88C9FF}"/>
          </ac:spMkLst>
        </pc:spChg>
      </pc:sldChg>
      <pc:sldChg chg="addSp delSp modSp add mod">
        <pc:chgData name="Boban Srezovski" userId="d2c5dd452d77a740" providerId="LiveId" clId="{C03E1E6C-3207-40A3-A8BD-A49F174B5349}" dt="2022-04-06T19:38:00.117" v="2267" actId="14100"/>
        <pc:sldMkLst>
          <pc:docMk/>
          <pc:sldMk cId="3901738166" sldId="783"/>
        </pc:sldMkLst>
        <pc:spChg chg="mod">
          <ac:chgData name="Boban Srezovski" userId="d2c5dd452d77a740" providerId="LiveId" clId="{C03E1E6C-3207-40A3-A8BD-A49F174B5349}" dt="2022-04-06T19:38:00.117" v="2267" actId="14100"/>
          <ac:spMkLst>
            <pc:docMk/>
            <pc:sldMk cId="3901738166" sldId="783"/>
            <ac:spMk id="3" creationId="{99F681F9-0402-4D06-9BEF-D93BDD88C9FF}"/>
          </ac:spMkLst>
        </pc:spChg>
        <pc:picChg chg="add mod">
          <ac:chgData name="Boban Srezovski" userId="d2c5dd452d77a740" providerId="LiveId" clId="{C03E1E6C-3207-40A3-A8BD-A49F174B5349}" dt="2022-04-06T19:37:56.574" v="2266" actId="1076"/>
          <ac:picMkLst>
            <pc:docMk/>
            <pc:sldMk cId="3901738166" sldId="783"/>
            <ac:picMk id="5" creationId="{AFB7D20F-05FC-4297-AA71-BD91D37CD466}"/>
          </ac:picMkLst>
        </pc:picChg>
        <pc:picChg chg="del">
          <ac:chgData name="Boban Srezovski" userId="d2c5dd452d77a740" providerId="LiveId" clId="{C03E1E6C-3207-40A3-A8BD-A49F174B5349}" dt="2022-04-06T19:37:47.544" v="2262" actId="478"/>
          <ac:picMkLst>
            <pc:docMk/>
            <pc:sldMk cId="3901738166" sldId="783"/>
            <ac:picMk id="6" creationId="{25E88B20-805E-4C4E-83DC-4D8F6CC52AFA}"/>
          </ac:picMkLst>
        </pc:picChg>
      </pc:sldChg>
      <pc:sldChg chg="addSp modSp add mod ord">
        <pc:chgData name="Boban Srezovski" userId="d2c5dd452d77a740" providerId="LiveId" clId="{C03E1E6C-3207-40A3-A8BD-A49F174B5349}" dt="2022-04-06T19:40:08.797" v="2317" actId="14100"/>
        <pc:sldMkLst>
          <pc:docMk/>
          <pc:sldMk cId="2975376214" sldId="784"/>
        </pc:sldMkLst>
        <pc:spChg chg="mod">
          <ac:chgData name="Boban Srezovski" userId="d2c5dd452d77a740" providerId="LiveId" clId="{C03E1E6C-3207-40A3-A8BD-A49F174B5349}" dt="2022-04-06T19:39:58.223" v="2313" actId="14100"/>
          <ac:spMkLst>
            <pc:docMk/>
            <pc:sldMk cId="2975376214" sldId="784"/>
            <ac:spMk id="3" creationId="{3A746977-C0C9-422D-A870-3763633BD0A4}"/>
          </ac:spMkLst>
        </pc:spChg>
        <pc:picChg chg="add mod">
          <ac:chgData name="Boban Srezovski" userId="d2c5dd452d77a740" providerId="LiveId" clId="{C03E1E6C-3207-40A3-A8BD-A49F174B5349}" dt="2022-04-06T19:39:53.048" v="2312" actId="1076"/>
          <ac:picMkLst>
            <pc:docMk/>
            <pc:sldMk cId="2975376214" sldId="784"/>
            <ac:picMk id="5" creationId="{2A5818CD-E5E1-44A1-AFF4-51D39B462D53}"/>
          </ac:picMkLst>
        </pc:picChg>
        <pc:picChg chg="add mod">
          <ac:chgData name="Boban Srezovski" userId="d2c5dd452d77a740" providerId="LiveId" clId="{C03E1E6C-3207-40A3-A8BD-A49F174B5349}" dt="2022-04-06T19:40:08.797" v="2317" actId="14100"/>
          <ac:picMkLst>
            <pc:docMk/>
            <pc:sldMk cId="2975376214" sldId="784"/>
            <ac:picMk id="7" creationId="{8037286F-B41A-439D-BC46-8B31D7743F47}"/>
          </ac:picMkLst>
        </pc:picChg>
      </pc:sldChg>
      <pc:sldChg chg="addSp delSp modSp add mod">
        <pc:chgData name="Boban Srezovski" userId="d2c5dd452d77a740" providerId="LiveId" clId="{C03E1E6C-3207-40A3-A8BD-A49F174B5349}" dt="2022-04-06T19:41:09.013" v="2343" actId="1076"/>
        <pc:sldMkLst>
          <pc:docMk/>
          <pc:sldMk cId="4204656881" sldId="785"/>
        </pc:sldMkLst>
        <pc:spChg chg="mod">
          <ac:chgData name="Boban Srezovski" userId="d2c5dd452d77a740" providerId="LiveId" clId="{C03E1E6C-3207-40A3-A8BD-A49F174B5349}" dt="2022-04-06T19:41:02.774" v="2341" actId="14100"/>
          <ac:spMkLst>
            <pc:docMk/>
            <pc:sldMk cId="4204656881" sldId="785"/>
            <ac:spMk id="3" creationId="{3A746977-C0C9-422D-A870-3763633BD0A4}"/>
          </ac:spMkLst>
        </pc:spChg>
        <pc:picChg chg="del">
          <ac:chgData name="Boban Srezovski" userId="d2c5dd452d77a740" providerId="LiveId" clId="{C03E1E6C-3207-40A3-A8BD-A49F174B5349}" dt="2022-04-06T19:40:50.167" v="2335" actId="478"/>
          <ac:picMkLst>
            <pc:docMk/>
            <pc:sldMk cId="4204656881" sldId="785"/>
            <ac:picMk id="5" creationId="{2A5818CD-E5E1-44A1-AFF4-51D39B462D53}"/>
          </ac:picMkLst>
        </pc:picChg>
        <pc:picChg chg="add mod">
          <ac:chgData name="Boban Srezovski" userId="d2c5dd452d77a740" providerId="LiveId" clId="{C03E1E6C-3207-40A3-A8BD-A49F174B5349}" dt="2022-04-06T19:41:00.613" v="2340" actId="1076"/>
          <ac:picMkLst>
            <pc:docMk/>
            <pc:sldMk cId="4204656881" sldId="785"/>
            <ac:picMk id="6" creationId="{E0B35CB5-0E68-48F4-AEA1-E2A706DC20F0}"/>
          </ac:picMkLst>
        </pc:picChg>
        <pc:picChg chg="del">
          <ac:chgData name="Boban Srezovski" userId="d2c5dd452d77a740" providerId="LiveId" clId="{C03E1E6C-3207-40A3-A8BD-A49F174B5349}" dt="2022-04-06T19:40:54.054" v="2337" actId="478"/>
          <ac:picMkLst>
            <pc:docMk/>
            <pc:sldMk cId="4204656881" sldId="785"/>
            <ac:picMk id="7" creationId="{8037286F-B41A-439D-BC46-8B31D7743F47}"/>
          </ac:picMkLst>
        </pc:picChg>
        <pc:picChg chg="add mod">
          <ac:chgData name="Boban Srezovski" userId="d2c5dd452d77a740" providerId="LiveId" clId="{C03E1E6C-3207-40A3-A8BD-A49F174B5349}" dt="2022-04-06T19:41:09.013" v="2343" actId="1076"/>
          <ac:picMkLst>
            <pc:docMk/>
            <pc:sldMk cId="4204656881" sldId="785"/>
            <ac:picMk id="9" creationId="{EA8D20E5-5476-40EB-B948-F16FA7DCD468}"/>
          </ac:picMkLst>
        </pc:picChg>
      </pc:sldChg>
      <pc:sldChg chg="addSp delSp modSp add mod">
        <pc:chgData name="Boban Srezovski" userId="d2c5dd452d77a740" providerId="LiveId" clId="{C03E1E6C-3207-40A3-A8BD-A49F174B5349}" dt="2022-04-06T19:42:40.786" v="2366" actId="22"/>
        <pc:sldMkLst>
          <pc:docMk/>
          <pc:sldMk cId="96363481" sldId="786"/>
        </pc:sldMkLst>
        <pc:spChg chg="mod">
          <ac:chgData name="Boban Srezovski" userId="d2c5dd452d77a740" providerId="LiveId" clId="{C03E1E6C-3207-40A3-A8BD-A49F174B5349}" dt="2022-04-06T19:42:05.654" v="2362" actId="242"/>
          <ac:spMkLst>
            <pc:docMk/>
            <pc:sldMk cId="96363481" sldId="786"/>
            <ac:spMk id="3" creationId="{3A746977-C0C9-422D-A870-3763633BD0A4}"/>
          </ac:spMkLst>
        </pc:spChg>
        <pc:spChg chg="add del">
          <ac:chgData name="Boban Srezovski" userId="d2c5dd452d77a740" providerId="LiveId" clId="{C03E1E6C-3207-40A3-A8BD-A49F174B5349}" dt="2022-04-06T19:42:40.786" v="2366" actId="22"/>
          <ac:spMkLst>
            <pc:docMk/>
            <pc:sldMk cId="96363481" sldId="786"/>
            <ac:spMk id="10" creationId="{44A854CA-0795-497B-9F51-3270170CA245}"/>
          </ac:spMkLst>
        </pc:spChg>
        <pc:picChg chg="add mod">
          <ac:chgData name="Boban Srezovski" userId="d2c5dd452d77a740" providerId="LiveId" clId="{C03E1E6C-3207-40A3-A8BD-A49F174B5349}" dt="2022-04-06T19:41:56.686" v="2358" actId="1076"/>
          <ac:picMkLst>
            <pc:docMk/>
            <pc:sldMk cId="96363481" sldId="786"/>
            <ac:picMk id="5" creationId="{64B714B7-D63E-4CDB-8F2C-A14891045CF4}"/>
          </ac:picMkLst>
        </pc:picChg>
        <pc:picChg chg="del">
          <ac:chgData name="Boban Srezovski" userId="d2c5dd452d77a740" providerId="LiveId" clId="{C03E1E6C-3207-40A3-A8BD-A49F174B5349}" dt="2022-04-06T19:41:29.904" v="2355" actId="478"/>
          <ac:picMkLst>
            <pc:docMk/>
            <pc:sldMk cId="96363481" sldId="786"/>
            <ac:picMk id="6" creationId="{E0B35CB5-0E68-48F4-AEA1-E2A706DC20F0}"/>
          </ac:picMkLst>
        </pc:picChg>
        <pc:picChg chg="del mod">
          <ac:chgData name="Boban Srezovski" userId="d2c5dd452d77a740" providerId="LiveId" clId="{C03E1E6C-3207-40A3-A8BD-A49F174B5349}" dt="2022-04-06T19:42:19.422" v="2364" actId="478"/>
          <ac:picMkLst>
            <pc:docMk/>
            <pc:sldMk cId="96363481" sldId="786"/>
            <ac:picMk id="9" creationId="{EA8D20E5-5476-40EB-B948-F16FA7DCD468}"/>
          </ac:picMkLst>
        </pc:picChg>
      </pc:sldChg>
      <pc:sldChg chg="addSp delSp modSp add mod">
        <pc:chgData name="Boban Srezovski" userId="d2c5dd452d77a740" providerId="LiveId" clId="{C03E1E6C-3207-40A3-A8BD-A49F174B5349}" dt="2022-04-06T19:43:35.574" v="2376" actId="1076"/>
        <pc:sldMkLst>
          <pc:docMk/>
          <pc:sldMk cId="930305014" sldId="787"/>
        </pc:sldMkLst>
        <pc:spChg chg="mod">
          <ac:chgData name="Boban Srezovski" userId="d2c5dd452d77a740" providerId="LiveId" clId="{C03E1E6C-3207-40A3-A8BD-A49F174B5349}" dt="2022-04-06T19:43:07.837" v="2373" actId="14100"/>
          <ac:spMkLst>
            <pc:docMk/>
            <pc:sldMk cId="930305014" sldId="787"/>
            <ac:spMk id="3" creationId="{3A746977-C0C9-422D-A870-3763633BD0A4}"/>
          </ac:spMkLst>
        </pc:spChg>
        <pc:picChg chg="del">
          <ac:chgData name="Boban Srezovski" userId="d2c5dd452d77a740" providerId="LiveId" clId="{C03E1E6C-3207-40A3-A8BD-A49F174B5349}" dt="2022-04-06T19:42:56.528" v="2370" actId="478"/>
          <ac:picMkLst>
            <pc:docMk/>
            <pc:sldMk cId="930305014" sldId="787"/>
            <ac:picMk id="5" creationId="{64B714B7-D63E-4CDB-8F2C-A14891045CF4}"/>
          </ac:picMkLst>
        </pc:picChg>
        <pc:picChg chg="add mod">
          <ac:chgData name="Boban Srezovski" userId="d2c5dd452d77a740" providerId="LiveId" clId="{C03E1E6C-3207-40A3-A8BD-A49F174B5349}" dt="2022-04-06T19:43:22.950" v="2374" actId="1076"/>
          <ac:picMkLst>
            <pc:docMk/>
            <pc:sldMk cId="930305014" sldId="787"/>
            <ac:picMk id="6" creationId="{B281CA23-DEF9-475B-8ADB-58D6DC91E3C0}"/>
          </ac:picMkLst>
        </pc:picChg>
        <pc:picChg chg="add mod">
          <ac:chgData name="Boban Srezovski" userId="d2c5dd452d77a740" providerId="LiveId" clId="{C03E1E6C-3207-40A3-A8BD-A49F174B5349}" dt="2022-04-06T19:43:35.574" v="2376" actId="1076"/>
          <ac:picMkLst>
            <pc:docMk/>
            <pc:sldMk cId="930305014" sldId="787"/>
            <ac:picMk id="8" creationId="{6A13FBA3-7575-48B5-89F4-A55D02DBC8E4}"/>
          </ac:picMkLst>
        </pc:picChg>
      </pc:sldChg>
      <pc:sldChg chg="addSp delSp modSp add mod">
        <pc:chgData name="Boban Srezovski" userId="d2c5dd452d77a740" providerId="LiveId" clId="{C03E1E6C-3207-40A3-A8BD-A49F174B5349}" dt="2022-04-06T19:46:36.166" v="2450" actId="14100"/>
        <pc:sldMkLst>
          <pc:docMk/>
          <pc:sldMk cId="2194150424" sldId="788"/>
        </pc:sldMkLst>
        <pc:spChg chg="mod">
          <ac:chgData name="Boban Srezovski" userId="d2c5dd452d77a740" providerId="LiveId" clId="{C03E1E6C-3207-40A3-A8BD-A49F174B5349}" dt="2022-04-06T19:46:36.166" v="2450" actId="14100"/>
          <ac:spMkLst>
            <pc:docMk/>
            <pc:sldMk cId="2194150424" sldId="788"/>
            <ac:spMk id="3" creationId="{C8DD4252-EF71-478F-843F-D8BCB3AAECFF}"/>
          </ac:spMkLst>
        </pc:spChg>
        <pc:picChg chg="del">
          <ac:chgData name="Boban Srezovski" userId="d2c5dd452d77a740" providerId="LiveId" clId="{C03E1E6C-3207-40A3-A8BD-A49F174B5349}" dt="2022-04-06T19:46:22.616" v="2446" actId="478"/>
          <ac:picMkLst>
            <pc:docMk/>
            <pc:sldMk cId="2194150424" sldId="788"/>
            <ac:picMk id="5" creationId="{03FF0C4F-049E-4E4A-A4B6-020E099BB31C}"/>
          </ac:picMkLst>
        </pc:picChg>
        <pc:picChg chg="add mod">
          <ac:chgData name="Boban Srezovski" userId="d2c5dd452d77a740" providerId="LiveId" clId="{C03E1E6C-3207-40A3-A8BD-A49F174B5349}" dt="2022-04-06T19:46:32.862" v="2449" actId="1076"/>
          <ac:picMkLst>
            <pc:docMk/>
            <pc:sldMk cId="2194150424" sldId="788"/>
            <ac:picMk id="6" creationId="{8F304E06-BC92-46EF-A7C4-1C7FA35470DA}"/>
          </ac:picMkLst>
        </pc:picChg>
      </pc:sldChg>
      <pc:sldChg chg="addSp delSp modSp add mod">
        <pc:chgData name="Boban Srezovski" userId="d2c5dd452d77a740" providerId="LiveId" clId="{C03E1E6C-3207-40A3-A8BD-A49F174B5349}" dt="2022-04-06T19:47:39.190" v="2463" actId="1076"/>
        <pc:sldMkLst>
          <pc:docMk/>
          <pc:sldMk cId="2853616236" sldId="789"/>
        </pc:sldMkLst>
        <pc:spChg chg="mod">
          <ac:chgData name="Boban Srezovski" userId="d2c5dd452d77a740" providerId="LiveId" clId="{C03E1E6C-3207-40A3-A8BD-A49F174B5349}" dt="2022-04-06T19:47:16.847" v="2460" actId="6549"/>
          <ac:spMkLst>
            <pc:docMk/>
            <pc:sldMk cId="2853616236" sldId="789"/>
            <ac:spMk id="3" creationId="{C8DD4252-EF71-478F-843F-D8BCB3AAECFF}"/>
          </ac:spMkLst>
        </pc:spChg>
        <pc:picChg chg="add mod">
          <ac:chgData name="Boban Srezovski" userId="d2c5dd452d77a740" providerId="LiveId" clId="{C03E1E6C-3207-40A3-A8BD-A49F174B5349}" dt="2022-04-06T19:47:39.190" v="2463" actId="1076"/>
          <ac:picMkLst>
            <pc:docMk/>
            <pc:sldMk cId="2853616236" sldId="789"/>
            <ac:picMk id="5" creationId="{3816EC3C-0025-4C93-95A0-CF22C75D4C84}"/>
          </ac:picMkLst>
        </pc:picChg>
        <pc:picChg chg="del">
          <ac:chgData name="Boban Srezovski" userId="d2c5dd452d77a740" providerId="LiveId" clId="{C03E1E6C-3207-40A3-A8BD-A49F174B5349}" dt="2022-04-06T19:47:22.571" v="2461" actId="478"/>
          <ac:picMkLst>
            <pc:docMk/>
            <pc:sldMk cId="2853616236" sldId="789"/>
            <ac:picMk id="6" creationId="{8F304E06-BC92-46EF-A7C4-1C7FA35470DA}"/>
          </ac:picMkLst>
        </pc:picChg>
      </pc:sldChg>
      <pc:sldChg chg="addSp modSp add mod">
        <pc:chgData name="Boban Srezovski" userId="d2c5dd452d77a740" providerId="LiveId" clId="{C03E1E6C-3207-40A3-A8BD-A49F174B5349}" dt="2022-04-06T19:50:07.366" v="2503" actId="1076"/>
        <pc:sldMkLst>
          <pc:docMk/>
          <pc:sldMk cId="2702034742" sldId="790"/>
        </pc:sldMkLst>
        <pc:spChg chg="mod">
          <ac:chgData name="Boban Srezovski" userId="d2c5dd452d77a740" providerId="LiveId" clId="{C03E1E6C-3207-40A3-A8BD-A49F174B5349}" dt="2022-04-06T19:49:16.696" v="2492" actId="20577"/>
          <ac:spMkLst>
            <pc:docMk/>
            <pc:sldMk cId="2702034742" sldId="790"/>
            <ac:spMk id="3" creationId="{552E5C53-782F-4C3A-9CF6-2C21BA863637}"/>
          </ac:spMkLst>
        </pc:spChg>
        <pc:picChg chg="add mod">
          <ac:chgData name="Boban Srezovski" userId="d2c5dd452d77a740" providerId="LiveId" clId="{C03E1E6C-3207-40A3-A8BD-A49F174B5349}" dt="2022-04-06T19:49:30.974" v="2495" actId="14100"/>
          <ac:picMkLst>
            <pc:docMk/>
            <pc:sldMk cId="2702034742" sldId="790"/>
            <ac:picMk id="5" creationId="{6C286415-5DA2-429F-8327-CBA29C5748FD}"/>
          </ac:picMkLst>
        </pc:picChg>
        <pc:picChg chg="add mod">
          <ac:chgData name="Boban Srezovski" userId="d2c5dd452d77a740" providerId="LiveId" clId="{C03E1E6C-3207-40A3-A8BD-A49F174B5349}" dt="2022-04-06T19:50:07.366" v="2503" actId="1076"/>
          <ac:picMkLst>
            <pc:docMk/>
            <pc:sldMk cId="2702034742" sldId="790"/>
            <ac:picMk id="7" creationId="{25016B08-CD70-4AD5-AA12-4CF7BC77C681}"/>
          </ac:picMkLst>
        </pc:picChg>
      </pc:sldChg>
      <pc:sldChg chg="modSp add mod ord">
        <pc:chgData name="Boban Srezovski" userId="d2c5dd452d77a740" providerId="LiveId" clId="{C03E1E6C-3207-40A3-A8BD-A49F174B5349}" dt="2022-04-06T19:53:43.524" v="2605"/>
        <pc:sldMkLst>
          <pc:docMk/>
          <pc:sldMk cId="4031061265" sldId="791"/>
        </pc:sldMkLst>
        <pc:spChg chg="mod">
          <ac:chgData name="Boban Srezovski" userId="d2c5dd452d77a740" providerId="LiveId" clId="{C03E1E6C-3207-40A3-A8BD-A49F174B5349}" dt="2022-04-06T19:53:38.102" v="2601" actId="11"/>
          <ac:spMkLst>
            <pc:docMk/>
            <pc:sldMk cId="4031061265" sldId="791"/>
            <ac:spMk id="3" creationId="{552E5C53-782F-4C3A-9CF6-2C21BA863637}"/>
          </ac:spMkLst>
        </pc:spChg>
      </pc:sldChg>
      <pc:sldChg chg="modSp add mod ord">
        <pc:chgData name="Boban Srezovski" userId="d2c5dd452d77a740" providerId="LiveId" clId="{C03E1E6C-3207-40A3-A8BD-A49F174B5349}" dt="2022-04-06T19:56:43.983" v="2682" actId="242"/>
        <pc:sldMkLst>
          <pc:docMk/>
          <pc:sldMk cId="1319673259" sldId="792"/>
        </pc:sldMkLst>
        <pc:spChg chg="mod">
          <ac:chgData name="Boban Srezovski" userId="d2c5dd452d77a740" providerId="LiveId" clId="{C03E1E6C-3207-40A3-A8BD-A49F174B5349}" dt="2022-04-06T19:56:43.983" v="2682" actId="242"/>
          <ac:spMkLst>
            <pc:docMk/>
            <pc:sldMk cId="1319673259" sldId="792"/>
            <ac:spMk id="3" creationId="{552E5C53-782F-4C3A-9CF6-2C21BA863637}"/>
          </ac:spMkLst>
        </pc:spChg>
        <pc:picChg chg="mod">
          <ac:chgData name="Boban Srezovski" userId="d2c5dd452d77a740" providerId="LiveId" clId="{C03E1E6C-3207-40A3-A8BD-A49F174B5349}" dt="2022-04-06T19:56:05.286" v="2663" actId="1076"/>
          <ac:picMkLst>
            <pc:docMk/>
            <pc:sldMk cId="1319673259" sldId="792"/>
            <ac:picMk id="6" creationId="{D3D3CD67-6CB0-4573-B39D-F0504733B486}"/>
          </ac:picMkLst>
        </pc:picChg>
      </pc:sldChg>
      <pc:sldChg chg="modSp add mod">
        <pc:chgData name="Boban Srezovski" userId="d2c5dd452d77a740" providerId="LiveId" clId="{C03E1E6C-3207-40A3-A8BD-A49F174B5349}" dt="2022-04-06T19:57:14.546" v="2691" actId="242"/>
        <pc:sldMkLst>
          <pc:docMk/>
          <pc:sldMk cId="444915550" sldId="793"/>
        </pc:sldMkLst>
        <pc:spChg chg="mod">
          <ac:chgData name="Boban Srezovski" userId="d2c5dd452d77a740" providerId="LiveId" clId="{C03E1E6C-3207-40A3-A8BD-A49F174B5349}" dt="2022-04-06T19:57:14.546" v="2691" actId="242"/>
          <ac:spMkLst>
            <pc:docMk/>
            <pc:sldMk cId="444915550" sldId="793"/>
            <ac:spMk id="3" creationId="{552E5C53-782F-4C3A-9CF6-2C21BA863637}"/>
          </ac:spMkLst>
        </pc:spChg>
      </pc:sldChg>
      <pc:sldChg chg="modSp add mod">
        <pc:chgData name="Boban Srezovski" userId="d2c5dd452d77a740" providerId="LiveId" clId="{C03E1E6C-3207-40A3-A8BD-A49F174B5349}" dt="2022-04-06T19:57:19.304" v="2694" actId="242"/>
        <pc:sldMkLst>
          <pc:docMk/>
          <pc:sldMk cId="1966382020" sldId="794"/>
        </pc:sldMkLst>
        <pc:spChg chg="mod">
          <ac:chgData name="Boban Srezovski" userId="d2c5dd452d77a740" providerId="LiveId" clId="{C03E1E6C-3207-40A3-A8BD-A49F174B5349}" dt="2022-04-06T19:57:19.304" v="2694" actId="242"/>
          <ac:spMkLst>
            <pc:docMk/>
            <pc:sldMk cId="1966382020" sldId="794"/>
            <ac:spMk id="3" creationId="{552E5C53-782F-4C3A-9CF6-2C21BA863637}"/>
          </ac:spMkLst>
        </pc:spChg>
      </pc:sldChg>
      <pc:sldChg chg="modSp add mod">
        <pc:chgData name="Boban Srezovski" userId="d2c5dd452d77a740" providerId="LiveId" clId="{C03E1E6C-3207-40A3-A8BD-A49F174B5349}" dt="2022-04-06T20:14:25.031" v="2771" actId="14100"/>
        <pc:sldMkLst>
          <pc:docMk/>
          <pc:sldMk cId="3752136570" sldId="795"/>
        </pc:sldMkLst>
        <pc:spChg chg="mod">
          <ac:chgData name="Boban Srezovski" userId="d2c5dd452d77a740" providerId="LiveId" clId="{C03E1E6C-3207-40A3-A8BD-A49F174B5349}" dt="2022-04-06T20:14:12.041" v="2768" actId="242"/>
          <ac:spMkLst>
            <pc:docMk/>
            <pc:sldMk cId="3752136570" sldId="795"/>
            <ac:spMk id="3" creationId="{552E5C53-782F-4C3A-9CF6-2C21BA863637}"/>
          </ac:spMkLst>
        </pc:spChg>
        <pc:picChg chg="mod">
          <ac:chgData name="Boban Srezovski" userId="d2c5dd452d77a740" providerId="LiveId" clId="{C03E1E6C-3207-40A3-A8BD-A49F174B5349}" dt="2022-04-06T20:14:25.031" v="2771" actId="14100"/>
          <ac:picMkLst>
            <pc:docMk/>
            <pc:sldMk cId="3752136570" sldId="795"/>
            <ac:picMk id="5" creationId="{FF06A376-5BC6-4841-A7AC-82E6AFBD88E7}"/>
          </ac:picMkLst>
        </pc:picChg>
      </pc:sldChg>
      <pc:sldChg chg="addSp delSp modSp add mod">
        <pc:chgData name="Boban Srezovski" userId="d2c5dd452d77a740" providerId="LiveId" clId="{C03E1E6C-3207-40A3-A8BD-A49F174B5349}" dt="2022-04-06T20:16:24.463" v="2827" actId="14100"/>
        <pc:sldMkLst>
          <pc:docMk/>
          <pc:sldMk cId="2304176186" sldId="796"/>
        </pc:sldMkLst>
        <pc:spChg chg="mod">
          <ac:chgData name="Boban Srezovski" userId="d2c5dd452d77a740" providerId="LiveId" clId="{C03E1E6C-3207-40A3-A8BD-A49F174B5349}" dt="2022-04-06T20:16:24.463" v="2827" actId="14100"/>
          <ac:spMkLst>
            <pc:docMk/>
            <pc:sldMk cId="2304176186" sldId="796"/>
            <ac:spMk id="3" creationId="{552E5C53-782F-4C3A-9CF6-2C21BA863637}"/>
          </ac:spMkLst>
        </pc:spChg>
        <pc:picChg chg="del">
          <ac:chgData name="Boban Srezovski" userId="d2c5dd452d77a740" providerId="LiveId" clId="{C03E1E6C-3207-40A3-A8BD-A49F174B5349}" dt="2022-04-06T20:15:29.118" v="2811" actId="478"/>
          <ac:picMkLst>
            <pc:docMk/>
            <pc:sldMk cId="2304176186" sldId="796"/>
            <ac:picMk id="5" creationId="{FF06A376-5BC6-4841-A7AC-82E6AFBD88E7}"/>
          </ac:picMkLst>
        </pc:picChg>
        <pc:picChg chg="add mod">
          <ac:chgData name="Boban Srezovski" userId="d2c5dd452d77a740" providerId="LiveId" clId="{C03E1E6C-3207-40A3-A8BD-A49F174B5349}" dt="2022-04-06T20:15:48.086" v="2815" actId="1076"/>
          <ac:picMkLst>
            <pc:docMk/>
            <pc:sldMk cId="2304176186" sldId="796"/>
            <ac:picMk id="6" creationId="{8BE6664C-0A63-4E52-B45F-7593F4161913}"/>
          </ac:picMkLst>
        </pc:picChg>
      </pc:sldChg>
      <pc:sldChg chg="modSp add del mod">
        <pc:chgData name="Boban Srezovski" userId="d2c5dd452d77a740" providerId="LiveId" clId="{C03E1E6C-3207-40A3-A8BD-A49F174B5349}" dt="2022-04-06T20:16:38.922" v="2829" actId="27636"/>
        <pc:sldMkLst>
          <pc:docMk/>
          <pc:sldMk cId="3943679151" sldId="797"/>
        </pc:sldMkLst>
        <pc:spChg chg="mod">
          <ac:chgData name="Boban Srezovski" userId="d2c5dd452d77a740" providerId="LiveId" clId="{C03E1E6C-3207-40A3-A8BD-A49F174B5349}" dt="2022-04-06T20:16:38.922" v="2829" actId="27636"/>
          <ac:spMkLst>
            <pc:docMk/>
            <pc:sldMk cId="3943679151" sldId="797"/>
            <ac:spMk id="3" creationId="{552E5C53-782F-4C3A-9CF6-2C21BA863637}"/>
          </ac:spMkLst>
        </pc:spChg>
      </pc:sldChg>
      <pc:sldChg chg="addSp delSp modSp add mod">
        <pc:chgData name="Boban Srezovski" userId="d2c5dd452d77a740" providerId="LiveId" clId="{C03E1E6C-3207-40A3-A8BD-A49F174B5349}" dt="2022-04-06T20:18:44.137" v="2867" actId="20577"/>
        <pc:sldMkLst>
          <pc:docMk/>
          <pc:sldMk cId="969627100" sldId="798"/>
        </pc:sldMkLst>
        <pc:spChg chg="mod">
          <ac:chgData name="Boban Srezovski" userId="d2c5dd452d77a740" providerId="LiveId" clId="{C03E1E6C-3207-40A3-A8BD-A49F174B5349}" dt="2022-04-06T20:18:44.137" v="2867" actId="20577"/>
          <ac:spMkLst>
            <pc:docMk/>
            <pc:sldMk cId="969627100" sldId="798"/>
            <ac:spMk id="3" creationId="{552E5C53-782F-4C3A-9CF6-2C21BA863637}"/>
          </ac:spMkLst>
        </pc:spChg>
        <pc:picChg chg="add mod">
          <ac:chgData name="Boban Srezovski" userId="d2c5dd452d77a740" providerId="LiveId" clId="{C03E1E6C-3207-40A3-A8BD-A49F174B5349}" dt="2022-04-06T20:18:27.606" v="2862" actId="1076"/>
          <ac:picMkLst>
            <pc:docMk/>
            <pc:sldMk cId="969627100" sldId="798"/>
            <ac:picMk id="5" creationId="{2889E22A-B32F-4641-A0D5-248C896B268A}"/>
          </ac:picMkLst>
        </pc:picChg>
        <pc:picChg chg="del">
          <ac:chgData name="Boban Srezovski" userId="d2c5dd452d77a740" providerId="LiveId" clId="{C03E1E6C-3207-40A3-A8BD-A49F174B5349}" dt="2022-04-06T20:18:15.048" v="2860" actId="478"/>
          <ac:picMkLst>
            <pc:docMk/>
            <pc:sldMk cId="969627100" sldId="798"/>
            <ac:picMk id="6" creationId="{8BE6664C-0A63-4E52-B45F-7593F4161913}"/>
          </ac:picMkLst>
        </pc:picChg>
      </pc:sldChg>
      <pc:sldChg chg="modSp add mod">
        <pc:chgData name="Boban Srezovski" userId="d2c5dd452d77a740" providerId="LiveId" clId="{C03E1E6C-3207-40A3-A8BD-A49F174B5349}" dt="2022-04-06T20:19:07.679" v="2874" actId="1076"/>
        <pc:sldMkLst>
          <pc:docMk/>
          <pc:sldMk cId="333360628" sldId="799"/>
        </pc:sldMkLst>
        <pc:spChg chg="mod">
          <ac:chgData name="Boban Srezovski" userId="d2c5dd452d77a740" providerId="LiveId" clId="{C03E1E6C-3207-40A3-A8BD-A49F174B5349}" dt="2022-04-06T20:19:05.127" v="2873" actId="20577"/>
          <ac:spMkLst>
            <pc:docMk/>
            <pc:sldMk cId="333360628" sldId="799"/>
            <ac:spMk id="3" creationId="{552E5C53-782F-4C3A-9CF6-2C21BA863637}"/>
          </ac:spMkLst>
        </pc:spChg>
        <pc:picChg chg="mod">
          <ac:chgData name="Boban Srezovski" userId="d2c5dd452d77a740" providerId="LiveId" clId="{C03E1E6C-3207-40A3-A8BD-A49F174B5349}" dt="2022-04-06T20:19:07.679" v="2874" actId="1076"/>
          <ac:picMkLst>
            <pc:docMk/>
            <pc:sldMk cId="333360628" sldId="799"/>
            <ac:picMk id="5" creationId="{2889E22A-B32F-4641-A0D5-248C896B268A}"/>
          </ac:picMkLst>
        </pc:picChg>
      </pc:sldChg>
      <pc:sldChg chg="addSp delSp modSp add mod">
        <pc:chgData name="Boban Srezovski" userId="d2c5dd452d77a740" providerId="LiveId" clId="{C03E1E6C-3207-40A3-A8BD-A49F174B5349}" dt="2022-04-06T20:21:46.781" v="2890" actId="14100"/>
        <pc:sldMkLst>
          <pc:docMk/>
          <pc:sldMk cId="2621469008" sldId="800"/>
        </pc:sldMkLst>
        <pc:spChg chg="mod">
          <ac:chgData name="Boban Srezovski" userId="d2c5dd452d77a740" providerId="LiveId" clId="{C03E1E6C-3207-40A3-A8BD-A49F174B5349}" dt="2022-04-06T20:21:35.534" v="2887" actId="242"/>
          <ac:spMkLst>
            <pc:docMk/>
            <pc:sldMk cId="2621469008" sldId="800"/>
            <ac:spMk id="3" creationId="{552E5C53-782F-4C3A-9CF6-2C21BA863637}"/>
          </ac:spMkLst>
        </pc:spChg>
        <pc:picChg chg="del">
          <ac:chgData name="Boban Srezovski" userId="d2c5dd452d77a740" providerId="LiveId" clId="{C03E1E6C-3207-40A3-A8BD-A49F174B5349}" dt="2022-04-06T20:20:44.807" v="2880" actId="478"/>
          <ac:picMkLst>
            <pc:docMk/>
            <pc:sldMk cId="2621469008" sldId="800"/>
            <ac:picMk id="5" creationId="{2889E22A-B32F-4641-A0D5-248C896B268A}"/>
          </ac:picMkLst>
        </pc:picChg>
        <pc:picChg chg="add mod">
          <ac:chgData name="Boban Srezovski" userId="d2c5dd452d77a740" providerId="LiveId" clId="{C03E1E6C-3207-40A3-A8BD-A49F174B5349}" dt="2022-04-06T20:21:24.933" v="2884" actId="1076"/>
          <ac:picMkLst>
            <pc:docMk/>
            <pc:sldMk cId="2621469008" sldId="800"/>
            <ac:picMk id="6" creationId="{B5C02ADC-AE7D-4A17-B839-AA6A6E15F985}"/>
          </ac:picMkLst>
        </pc:picChg>
        <pc:picChg chg="add mod">
          <ac:chgData name="Boban Srezovski" userId="d2c5dd452d77a740" providerId="LiveId" clId="{C03E1E6C-3207-40A3-A8BD-A49F174B5349}" dt="2022-04-06T20:21:46.781" v="2890" actId="14100"/>
          <ac:picMkLst>
            <pc:docMk/>
            <pc:sldMk cId="2621469008" sldId="800"/>
            <ac:picMk id="8" creationId="{FEA1EF48-7DD6-4FB1-81C3-87C8BB5F83FE}"/>
          </ac:picMkLst>
        </pc:picChg>
      </pc:sldChg>
      <pc:sldChg chg="addSp delSp modSp add mod">
        <pc:chgData name="Boban Srezovski" userId="d2c5dd452d77a740" providerId="LiveId" clId="{C03E1E6C-3207-40A3-A8BD-A49F174B5349}" dt="2022-04-06T20:23:19.790" v="2904" actId="14100"/>
        <pc:sldMkLst>
          <pc:docMk/>
          <pc:sldMk cId="2902656204" sldId="801"/>
        </pc:sldMkLst>
        <pc:spChg chg="mod">
          <ac:chgData name="Boban Srezovski" userId="d2c5dd452d77a740" providerId="LiveId" clId="{C03E1E6C-3207-40A3-A8BD-A49F174B5349}" dt="2022-04-06T20:22:47.473" v="2892"/>
          <ac:spMkLst>
            <pc:docMk/>
            <pc:sldMk cId="2902656204" sldId="801"/>
            <ac:spMk id="3" creationId="{552E5C53-782F-4C3A-9CF6-2C21BA863637}"/>
          </ac:spMkLst>
        </pc:spChg>
        <pc:picChg chg="add mod">
          <ac:chgData name="Boban Srezovski" userId="d2c5dd452d77a740" providerId="LiveId" clId="{C03E1E6C-3207-40A3-A8BD-A49F174B5349}" dt="2022-04-06T20:23:03.773" v="2897" actId="1076"/>
          <ac:picMkLst>
            <pc:docMk/>
            <pc:sldMk cId="2902656204" sldId="801"/>
            <ac:picMk id="5" creationId="{FD219838-A84F-47A2-9765-149281289C51}"/>
          </ac:picMkLst>
        </pc:picChg>
        <pc:picChg chg="del">
          <ac:chgData name="Boban Srezovski" userId="d2c5dd452d77a740" providerId="LiveId" clId="{C03E1E6C-3207-40A3-A8BD-A49F174B5349}" dt="2022-04-06T20:22:56.963" v="2893" actId="478"/>
          <ac:picMkLst>
            <pc:docMk/>
            <pc:sldMk cId="2902656204" sldId="801"/>
            <ac:picMk id="6" creationId="{B5C02ADC-AE7D-4A17-B839-AA6A6E15F985}"/>
          </ac:picMkLst>
        </pc:picChg>
        <pc:picChg chg="del mod">
          <ac:chgData name="Boban Srezovski" userId="d2c5dd452d77a740" providerId="LiveId" clId="{C03E1E6C-3207-40A3-A8BD-A49F174B5349}" dt="2022-04-06T20:23:11.066" v="2900" actId="478"/>
          <ac:picMkLst>
            <pc:docMk/>
            <pc:sldMk cId="2902656204" sldId="801"/>
            <ac:picMk id="8" creationId="{FEA1EF48-7DD6-4FB1-81C3-87C8BB5F83FE}"/>
          </ac:picMkLst>
        </pc:picChg>
        <pc:picChg chg="add mod">
          <ac:chgData name="Boban Srezovski" userId="d2c5dd452d77a740" providerId="LiveId" clId="{C03E1E6C-3207-40A3-A8BD-A49F174B5349}" dt="2022-04-06T20:23:19.790" v="2904" actId="14100"/>
          <ac:picMkLst>
            <pc:docMk/>
            <pc:sldMk cId="2902656204" sldId="801"/>
            <ac:picMk id="9" creationId="{72788518-DED3-4D2B-B362-84162D8C4BD8}"/>
          </ac:picMkLst>
        </pc:picChg>
      </pc:sldChg>
      <pc:sldChg chg="modSp add mod">
        <pc:chgData name="Boban Srezovski" userId="d2c5dd452d77a740" providerId="LiveId" clId="{C03E1E6C-3207-40A3-A8BD-A49F174B5349}" dt="2022-04-06T20:26:10.943" v="2983" actId="14100"/>
        <pc:sldMkLst>
          <pc:docMk/>
          <pc:sldMk cId="3766071064" sldId="802"/>
        </pc:sldMkLst>
        <pc:spChg chg="mod">
          <ac:chgData name="Boban Srezovski" userId="d2c5dd452d77a740" providerId="LiveId" clId="{C03E1E6C-3207-40A3-A8BD-A49F174B5349}" dt="2022-04-06T20:26:10.943" v="2983" actId="14100"/>
          <ac:spMkLst>
            <pc:docMk/>
            <pc:sldMk cId="3766071064" sldId="802"/>
            <ac:spMk id="3" creationId="{052A4E05-499D-46CB-96F6-F0F50D1C4420}"/>
          </ac:spMkLst>
        </pc:spChg>
      </pc:sldChg>
      <pc:sldChg chg="addSp delSp modSp add mod">
        <pc:chgData name="Boban Srezovski" userId="d2c5dd452d77a740" providerId="LiveId" clId="{C03E1E6C-3207-40A3-A8BD-A49F174B5349}" dt="2022-04-06T20:29:09.711" v="3066" actId="1076"/>
        <pc:sldMkLst>
          <pc:docMk/>
          <pc:sldMk cId="2198698872" sldId="803"/>
        </pc:sldMkLst>
        <pc:spChg chg="mod">
          <ac:chgData name="Boban Srezovski" userId="d2c5dd452d77a740" providerId="LiveId" clId="{C03E1E6C-3207-40A3-A8BD-A49F174B5349}" dt="2022-04-06T20:29:00.327" v="3062" actId="6549"/>
          <ac:spMkLst>
            <pc:docMk/>
            <pc:sldMk cId="2198698872" sldId="803"/>
            <ac:spMk id="3" creationId="{052A4E05-499D-46CB-96F6-F0F50D1C4420}"/>
          </ac:spMkLst>
        </pc:spChg>
        <pc:picChg chg="del">
          <ac:chgData name="Boban Srezovski" userId="d2c5dd452d77a740" providerId="LiveId" clId="{C03E1E6C-3207-40A3-A8BD-A49F174B5349}" dt="2022-04-06T20:28:26.534" v="3028" actId="478"/>
          <ac:picMkLst>
            <pc:docMk/>
            <pc:sldMk cId="2198698872" sldId="803"/>
            <ac:picMk id="5" creationId="{D30AED5A-A31F-4C7C-A44F-7F12D9AB1013}"/>
          </ac:picMkLst>
        </pc:picChg>
        <pc:picChg chg="add mod">
          <ac:chgData name="Boban Srezovski" userId="d2c5dd452d77a740" providerId="LiveId" clId="{C03E1E6C-3207-40A3-A8BD-A49F174B5349}" dt="2022-04-06T20:28:40.150" v="3032" actId="1076"/>
          <ac:picMkLst>
            <pc:docMk/>
            <pc:sldMk cId="2198698872" sldId="803"/>
            <ac:picMk id="6" creationId="{14CE4745-45A6-4482-8E74-D8BB4430B60D}"/>
          </ac:picMkLst>
        </pc:picChg>
        <pc:picChg chg="del">
          <ac:chgData name="Boban Srezovski" userId="d2c5dd452d77a740" providerId="LiveId" clId="{C03E1E6C-3207-40A3-A8BD-A49F174B5349}" dt="2022-04-06T20:28:27.553" v="3029" actId="478"/>
          <ac:picMkLst>
            <pc:docMk/>
            <pc:sldMk cId="2198698872" sldId="803"/>
            <ac:picMk id="8" creationId="{6A86368A-B7FA-44EF-8539-63995715F98D}"/>
          </ac:picMkLst>
        </pc:picChg>
        <pc:picChg chg="add mod">
          <ac:chgData name="Boban Srezovski" userId="d2c5dd452d77a740" providerId="LiveId" clId="{C03E1E6C-3207-40A3-A8BD-A49F174B5349}" dt="2022-04-06T20:29:07.382" v="3064" actId="1076"/>
          <ac:picMkLst>
            <pc:docMk/>
            <pc:sldMk cId="2198698872" sldId="803"/>
            <ac:picMk id="9" creationId="{E76D0CDB-73B4-4A53-96DB-E52127FF6F12}"/>
          </ac:picMkLst>
        </pc:picChg>
        <pc:picChg chg="del">
          <ac:chgData name="Boban Srezovski" userId="d2c5dd452d77a740" providerId="LiveId" clId="{C03E1E6C-3207-40A3-A8BD-A49F174B5349}" dt="2022-04-06T20:28:28.184" v="3030" actId="478"/>
          <ac:picMkLst>
            <pc:docMk/>
            <pc:sldMk cId="2198698872" sldId="803"/>
            <ac:picMk id="10" creationId="{B4448F3A-2F74-4CDC-9595-CB1F9E10ED1F}"/>
          </ac:picMkLst>
        </pc:picChg>
        <pc:picChg chg="add mod">
          <ac:chgData name="Boban Srezovski" userId="d2c5dd452d77a740" providerId="LiveId" clId="{C03E1E6C-3207-40A3-A8BD-A49F174B5349}" dt="2022-04-06T20:29:09.711" v="3066" actId="1076"/>
          <ac:picMkLst>
            <pc:docMk/>
            <pc:sldMk cId="2198698872" sldId="803"/>
            <ac:picMk id="12" creationId="{221158FA-5B75-456E-AA5C-907FF3D6C66D}"/>
          </ac:picMkLst>
        </pc:picChg>
      </pc:sldChg>
      <pc:sldChg chg="addSp delSp modSp add mod">
        <pc:chgData name="Boban Srezovski" userId="d2c5dd452d77a740" providerId="LiveId" clId="{C03E1E6C-3207-40A3-A8BD-A49F174B5349}" dt="2022-04-06T20:31:08.191" v="3098" actId="20577"/>
        <pc:sldMkLst>
          <pc:docMk/>
          <pc:sldMk cId="906867031" sldId="804"/>
        </pc:sldMkLst>
        <pc:spChg chg="mod">
          <ac:chgData name="Boban Srezovski" userId="d2c5dd452d77a740" providerId="LiveId" clId="{C03E1E6C-3207-40A3-A8BD-A49F174B5349}" dt="2022-04-06T20:31:08.191" v="3098" actId="20577"/>
          <ac:spMkLst>
            <pc:docMk/>
            <pc:sldMk cId="906867031" sldId="804"/>
            <ac:spMk id="3" creationId="{052A4E05-499D-46CB-96F6-F0F50D1C4420}"/>
          </ac:spMkLst>
        </pc:spChg>
        <pc:picChg chg="add mod">
          <ac:chgData name="Boban Srezovski" userId="d2c5dd452d77a740" providerId="LiveId" clId="{C03E1E6C-3207-40A3-A8BD-A49F174B5349}" dt="2022-04-06T20:30:13.607" v="3070" actId="1076"/>
          <ac:picMkLst>
            <pc:docMk/>
            <pc:sldMk cId="906867031" sldId="804"/>
            <ac:picMk id="5" creationId="{5BAA296A-1D0D-446B-A9DD-7A7B61AD0BC9}"/>
          </ac:picMkLst>
        </pc:picChg>
        <pc:picChg chg="del">
          <ac:chgData name="Boban Srezovski" userId="d2c5dd452d77a740" providerId="LiveId" clId="{C03E1E6C-3207-40A3-A8BD-A49F174B5349}" dt="2022-04-06T20:30:00.879" v="3068" actId="478"/>
          <ac:picMkLst>
            <pc:docMk/>
            <pc:sldMk cId="906867031" sldId="804"/>
            <ac:picMk id="6" creationId="{14CE4745-45A6-4482-8E74-D8BB4430B60D}"/>
          </ac:picMkLst>
        </pc:picChg>
        <pc:picChg chg="add mod">
          <ac:chgData name="Boban Srezovski" userId="d2c5dd452d77a740" providerId="LiveId" clId="{C03E1E6C-3207-40A3-A8BD-A49F174B5349}" dt="2022-04-06T20:30:48.958" v="3094" actId="1076"/>
          <ac:picMkLst>
            <pc:docMk/>
            <pc:sldMk cId="906867031" sldId="804"/>
            <ac:picMk id="8" creationId="{02AFE85A-89C8-4D7E-B8EA-B5F78393A5CF}"/>
          </ac:picMkLst>
        </pc:picChg>
        <pc:picChg chg="del">
          <ac:chgData name="Boban Srezovski" userId="d2c5dd452d77a740" providerId="LiveId" clId="{C03E1E6C-3207-40A3-A8BD-A49F174B5349}" dt="2022-04-06T20:30:00.879" v="3068" actId="478"/>
          <ac:picMkLst>
            <pc:docMk/>
            <pc:sldMk cId="906867031" sldId="804"/>
            <ac:picMk id="9" creationId="{E76D0CDB-73B4-4A53-96DB-E52127FF6F12}"/>
          </ac:picMkLst>
        </pc:picChg>
        <pc:picChg chg="add mod">
          <ac:chgData name="Boban Srezovski" userId="d2c5dd452d77a740" providerId="LiveId" clId="{C03E1E6C-3207-40A3-A8BD-A49F174B5349}" dt="2022-04-06T20:30:54.509" v="3097" actId="14100"/>
          <ac:picMkLst>
            <pc:docMk/>
            <pc:sldMk cId="906867031" sldId="804"/>
            <ac:picMk id="11" creationId="{E4D55F1E-C7D9-4653-9D53-F01D8F6657CB}"/>
          </ac:picMkLst>
        </pc:picChg>
        <pc:picChg chg="del">
          <ac:chgData name="Boban Srezovski" userId="d2c5dd452d77a740" providerId="LiveId" clId="{C03E1E6C-3207-40A3-A8BD-A49F174B5349}" dt="2022-04-06T20:30:00.879" v="3068" actId="478"/>
          <ac:picMkLst>
            <pc:docMk/>
            <pc:sldMk cId="906867031" sldId="804"/>
            <ac:picMk id="12" creationId="{221158FA-5B75-456E-AA5C-907FF3D6C66D}"/>
          </ac:picMkLst>
        </pc:picChg>
      </pc:sldChg>
      <pc:sldChg chg="addSp delSp modSp add mod">
        <pc:chgData name="Boban Srezovski" userId="d2c5dd452d77a740" providerId="LiveId" clId="{C03E1E6C-3207-40A3-A8BD-A49F174B5349}" dt="2022-04-06T20:32:03.837" v="3135" actId="14100"/>
        <pc:sldMkLst>
          <pc:docMk/>
          <pc:sldMk cId="1624254473" sldId="805"/>
        </pc:sldMkLst>
        <pc:spChg chg="mod">
          <ac:chgData name="Boban Srezovski" userId="d2c5dd452d77a740" providerId="LiveId" clId="{C03E1E6C-3207-40A3-A8BD-A49F174B5349}" dt="2022-04-06T20:31:38.270" v="3126" actId="20577"/>
          <ac:spMkLst>
            <pc:docMk/>
            <pc:sldMk cId="1624254473" sldId="805"/>
            <ac:spMk id="3" creationId="{052A4E05-499D-46CB-96F6-F0F50D1C4420}"/>
          </ac:spMkLst>
        </pc:spChg>
        <pc:picChg chg="del">
          <ac:chgData name="Boban Srezovski" userId="d2c5dd452d77a740" providerId="LiveId" clId="{C03E1E6C-3207-40A3-A8BD-A49F174B5349}" dt="2022-04-06T20:31:47.863" v="3127" actId="478"/>
          <ac:picMkLst>
            <pc:docMk/>
            <pc:sldMk cId="1624254473" sldId="805"/>
            <ac:picMk id="5" creationId="{5BAA296A-1D0D-446B-A9DD-7A7B61AD0BC9}"/>
          </ac:picMkLst>
        </pc:picChg>
        <pc:picChg chg="add mod">
          <ac:chgData name="Boban Srezovski" userId="d2c5dd452d77a740" providerId="LiveId" clId="{C03E1E6C-3207-40A3-A8BD-A49F174B5349}" dt="2022-04-06T20:31:52.774" v="3130" actId="1076"/>
          <ac:picMkLst>
            <pc:docMk/>
            <pc:sldMk cId="1624254473" sldId="805"/>
            <ac:picMk id="6" creationId="{BFE37B9A-4DB7-4C79-A8EA-7567B9345998}"/>
          </ac:picMkLst>
        </pc:picChg>
        <pc:picChg chg="del">
          <ac:chgData name="Boban Srezovski" userId="d2c5dd452d77a740" providerId="LiveId" clId="{C03E1E6C-3207-40A3-A8BD-A49F174B5349}" dt="2022-04-06T20:31:50.728" v="3129" actId="478"/>
          <ac:picMkLst>
            <pc:docMk/>
            <pc:sldMk cId="1624254473" sldId="805"/>
            <ac:picMk id="8" creationId="{02AFE85A-89C8-4D7E-B8EA-B5F78393A5CF}"/>
          </ac:picMkLst>
        </pc:picChg>
        <pc:picChg chg="add mod">
          <ac:chgData name="Boban Srezovski" userId="d2c5dd452d77a740" providerId="LiveId" clId="{C03E1E6C-3207-40A3-A8BD-A49F174B5349}" dt="2022-04-06T20:31:58.734" v="3132" actId="1076"/>
          <ac:picMkLst>
            <pc:docMk/>
            <pc:sldMk cId="1624254473" sldId="805"/>
            <ac:picMk id="9" creationId="{14D9BD10-0D98-40C6-A84C-B03F3F6459EB}"/>
          </ac:picMkLst>
        </pc:picChg>
        <pc:picChg chg="del">
          <ac:chgData name="Boban Srezovski" userId="d2c5dd452d77a740" providerId="LiveId" clId="{C03E1E6C-3207-40A3-A8BD-A49F174B5349}" dt="2022-04-06T20:31:50.728" v="3129" actId="478"/>
          <ac:picMkLst>
            <pc:docMk/>
            <pc:sldMk cId="1624254473" sldId="805"/>
            <ac:picMk id="11" creationId="{E4D55F1E-C7D9-4653-9D53-F01D8F6657CB}"/>
          </ac:picMkLst>
        </pc:picChg>
        <pc:picChg chg="add mod">
          <ac:chgData name="Boban Srezovski" userId="d2c5dd452d77a740" providerId="LiveId" clId="{C03E1E6C-3207-40A3-A8BD-A49F174B5349}" dt="2022-04-06T20:32:03.837" v="3135" actId="14100"/>
          <ac:picMkLst>
            <pc:docMk/>
            <pc:sldMk cId="1624254473" sldId="805"/>
            <ac:picMk id="12" creationId="{E3628D11-337F-4E5B-B321-2D8966DD0EFA}"/>
          </ac:picMkLst>
        </pc:picChg>
      </pc:sldChg>
      <pc:sldChg chg="addSp delSp modSp add mod">
        <pc:chgData name="Boban Srezovski" userId="d2c5dd452d77a740" providerId="LiveId" clId="{C03E1E6C-3207-40A3-A8BD-A49F174B5349}" dt="2022-04-06T20:34:48.374" v="3171" actId="1076"/>
        <pc:sldMkLst>
          <pc:docMk/>
          <pc:sldMk cId="120080220" sldId="806"/>
        </pc:sldMkLst>
        <pc:spChg chg="mod">
          <ac:chgData name="Boban Srezovski" userId="d2c5dd452d77a740" providerId="LiveId" clId="{C03E1E6C-3207-40A3-A8BD-A49F174B5349}" dt="2022-04-06T20:34:19.751" v="3163" actId="20577"/>
          <ac:spMkLst>
            <pc:docMk/>
            <pc:sldMk cId="120080220" sldId="806"/>
            <ac:spMk id="3" creationId="{052A4E05-499D-46CB-96F6-F0F50D1C4420}"/>
          </ac:spMkLst>
        </pc:spChg>
        <pc:picChg chg="add mod">
          <ac:chgData name="Boban Srezovski" userId="d2c5dd452d77a740" providerId="LiveId" clId="{C03E1E6C-3207-40A3-A8BD-A49F174B5349}" dt="2022-04-06T20:34:38.734" v="3167" actId="1076"/>
          <ac:picMkLst>
            <pc:docMk/>
            <pc:sldMk cId="120080220" sldId="806"/>
            <ac:picMk id="5" creationId="{0A500EFC-A6C6-4C83-A3F2-E26F04FF62C5}"/>
          </ac:picMkLst>
        </pc:picChg>
        <pc:picChg chg="del">
          <ac:chgData name="Boban Srezovski" userId="d2c5dd452d77a740" providerId="LiveId" clId="{C03E1E6C-3207-40A3-A8BD-A49F174B5349}" dt="2022-04-06T20:34:24.471" v="3165" actId="478"/>
          <ac:picMkLst>
            <pc:docMk/>
            <pc:sldMk cId="120080220" sldId="806"/>
            <ac:picMk id="6" creationId="{BFE37B9A-4DB7-4C79-A8EA-7567B9345998}"/>
          </ac:picMkLst>
        </pc:picChg>
        <pc:picChg chg="add mod">
          <ac:chgData name="Boban Srezovski" userId="d2c5dd452d77a740" providerId="LiveId" clId="{C03E1E6C-3207-40A3-A8BD-A49F174B5349}" dt="2022-04-06T20:34:45.886" v="3169" actId="1076"/>
          <ac:picMkLst>
            <pc:docMk/>
            <pc:sldMk cId="120080220" sldId="806"/>
            <ac:picMk id="8" creationId="{1D19B3D8-9F9F-46CB-95DB-435046BA7500}"/>
          </ac:picMkLst>
        </pc:picChg>
        <pc:picChg chg="del">
          <ac:chgData name="Boban Srezovski" userId="d2c5dd452d77a740" providerId="LiveId" clId="{C03E1E6C-3207-40A3-A8BD-A49F174B5349}" dt="2022-04-06T20:34:23.447" v="3164" actId="478"/>
          <ac:picMkLst>
            <pc:docMk/>
            <pc:sldMk cId="120080220" sldId="806"/>
            <ac:picMk id="9" creationId="{14D9BD10-0D98-40C6-A84C-B03F3F6459EB}"/>
          </ac:picMkLst>
        </pc:picChg>
        <pc:picChg chg="add mod">
          <ac:chgData name="Boban Srezovski" userId="d2c5dd452d77a740" providerId="LiveId" clId="{C03E1E6C-3207-40A3-A8BD-A49F174B5349}" dt="2022-04-06T20:34:48.374" v="3171" actId="1076"/>
          <ac:picMkLst>
            <pc:docMk/>
            <pc:sldMk cId="120080220" sldId="806"/>
            <ac:picMk id="11" creationId="{C541E96F-7A61-4A12-95DA-8D990D8CF40D}"/>
          </ac:picMkLst>
        </pc:picChg>
      </pc:sldChg>
      <pc:sldChg chg="addSp delSp modSp add mod">
        <pc:chgData name="Boban Srezovski" userId="d2c5dd452d77a740" providerId="LiveId" clId="{C03E1E6C-3207-40A3-A8BD-A49F174B5349}" dt="2022-04-06T20:35:42.574" v="3192" actId="1076"/>
        <pc:sldMkLst>
          <pc:docMk/>
          <pc:sldMk cId="3524680880" sldId="807"/>
        </pc:sldMkLst>
        <pc:spChg chg="mod">
          <ac:chgData name="Boban Srezovski" userId="d2c5dd452d77a740" providerId="LiveId" clId="{C03E1E6C-3207-40A3-A8BD-A49F174B5349}" dt="2022-04-06T20:35:32.759" v="3187" actId="20577"/>
          <ac:spMkLst>
            <pc:docMk/>
            <pc:sldMk cId="3524680880" sldId="807"/>
            <ac:spMk id="3" creationId="{052A4E05-499D-46CB-96F6-F0F50D1C4420}"/>
          </ac:spMkLst>
        </pc:spChg>
        <pc:picChg chg="del">
          <ac:chgData name="Boban Srezovski" userId="d2c5dd452d77a740" providerId="LiveId" clId="{C03E1E6C-3207-40A3-A8BD-A49F174B5349}" dt="2022-04-06T20:35:34.536" v="3188" actId="478"/>
          <ac:picMkLst>
            <pc:docMk/>
            <pc:sldMk cId="3524680880" sldId="807"/>
            <ac:picMk id="5" creationId="{0A500EFC-A6C6-4C83-A3F2-E26F04FF62C5}"/>
          </ac:picMkLst>
        </pc:picChg>
        <pc:picChg chg="add mod">
          <ac:chgData name="Boban Srezovski" userId="d2c5dd452d77a740" providerId="LiveId" clId="{C03E1E6C-3207-40A3-A8BD-A49F174B5349}" dt="2022-04-06T20:35:42.574" v="3192" actId="1076"/>
          <ac:picMkLst>
            <pc:docMk/>
            <pc:sldMk cId="3524680880" sldId="807"/>
            <ac:picMk id="6" creationId="{E58C319C-7297-494E-AB5B-4A334FC3CEE2}"/>
          </ac:picMkLst>
        </pc:picChg>
        <pc:picChg chg="del">
          <ac:chgData name="Boban Srezovski" userId="d2c5dd452d77a740" providerId="LiveId" clId="{C03E1E6C-3207-40A3-A8BD-A49F174B5349}" dt="2022-04-06T20:35:34.927" v="3189" actId="478"/>
          <ac:picMkLst>
            <pc:docMk/>
            <pc:sldMk cId="3524680880" sldId="807"/>
            <ac:picMk id="8" creationId="{1D19B3D8-9F9F-46CB-95DB-435046BA7500}"/>
          </ac:picMkLst>
        </pc:picChg>
        <pc:picChg chg="del">
          <ac:chgData name="Boban Srezovski" userId="d2c5dd452d77a740" providerId="LiveId" clId="{C03E1E6C-3207-40A3-A8BD-A49F174B5349}" dt="2022-04-06T20:35:35.631" v="3190" actId="478"/>
          <ac:picMkLst>
            <pc:docMk/>
            <pc:sldMk cId="3524680880" sldId="807"/>
            <ac:picMk id="11" creationId="{C541E96F-7A61-4A12-95DA-8D990D8CF40D}"/>
          </ac:picMkLst>
        </pc:picChg>
      </pc:sldChg>
      <pc:sldChg chg="addSp delSp modSp add mod">
        <pc:chgData name="Boban Srezovski" userId="d2c5dd452d77a740" providerId="LiveId" clId="{C03E1E6C-3207-40A3-A8BD-A49F174B5349}" dt="2022-04-06T20:37:40.873" v="3205"/>
        <pc:sldMkLst>
          <pc:docMk/>
          <pc:sldMk cId="3988172560" sldId="808"/>
        </pc:sldMkLst>
        <pc:spChg chg="mod">
          <ac:chgData name="Boban Srezovski" userId="d2c5dd452d77a740" providerId="LiveId" clId="{C03E1E6C-3207-40A3-A8BD-A49F174B5349}" dt="2022-04-06T20:37:40.873" v="3205"/>
          <ac:spMkLst>
            <pc:docMk/>
            <pc:sldMk cId="3988172560" sldId="808"/>
            <ac:spMk id="3" creationId="{052A4E05-499D-46CB-96F6-F0F50D1C4420}"/>
          </ac:spMkLst>
        </pc:spChg>
        <pc:picChg chg="add mod">
          <ac:chgData name="Boban Srezovski" userId="d2c5dd452d77a740" providerId="LiveId" clId="{C03E1E6C-3207-40A3-A8BD-A49F174B5349}" dt="2022-04-06T20:36:17.342" v="3200" actId="1076"/>
          <ac:picMkLst>
            <pc:docMk/>
            <pc:sldMk cId="3988172560" sldId="808"/>
            <ac:picMk id="5" creationId="{B3052482-B99D-45D8-8D2B-90E2F964C68F}"/>
          </ac:picMkLst>
        </pc:picChg>
        <pc:picChg chg="del">
          <ac:chgData name="Boban Srezovski" userId="d2c5dd452d77a740" providerId="LiveId" clId="{C03E1E6C-3207-40A3-A8BD-A49F174B5349}" dt="2022-04-06T20:36:13.903" v="3199" actId="478"/>
          <ac:picMkLst>
            <pc:docMk/>
            <pc:sldMk cId="3988172560" sldId="808"/>
            <ac:picMk id="6" creationId="{E58C319C-7297-494E-AB5B-4A334FC3CEE2}"/>
          </ac:picMkLst>
        </pc:picChg>
      </pc:sldChg>
      <pc:sldChg chg="addSp delSp modSp add mod">
        <pc:chgData name="Boban Srezovski" userId="d2c5dd452d77a740" providerId="LiveId" clId="{C03E1E6C-3207-40A3-A8BD-A49F174B5349}" dt="2022-04-06T20:38:13.062" v="3214" actId="1076"/>
        <pc:sldMkLst>
          <pc:docMk/>
          <pc:sldMk cId="2948287640" sldId="809"/>
        </pc:sldMkLst>
        <pc:spChg chg="mod">
          <ac:chgData name="Boban Srezovski" userId="d2c5dd452d77a740" providerId="LiveId" clId="{C03E1E6C-3207-40A3-A8BD-A49F174B5349}" dt="2022-04-06T20:37:53.743" v="3211" actId="20577"/>
          <ac:spMkLst>
            <pc:docMk/>
            <pc:sldMk cId="2948287640" sldId="809"/>
            <ac:spMk id="3" creationId="{052A4E05-499D-46CB-96F6-F0F50D1C4420}"/>
          </ac:spMkLst>
        </pc:spChg>
        <pc:picChg chg="del">
          <ac:chgData name="Boban Srezovski" userId="d2c5dd452d77a740" providerId="LiveId" clId="{C03E1E6C-3207-40A3-A8BD-A49F174B5349}" dt="2022-04-06T20:38:09.214" v="3212" actId="478"/>
          <ac:picMkLst>
            <pc:docMk/>
            <pc:sldMk cId="2948287640" sldId="809"/>
            <ac:picMk id="5" creationId="{B3052482-B99D-45D8-8D2B-90E2F964C68F}"/>
          </ac:picMkLst>
        </pc:picChg>
        <pc:picChg chg="add mod">
          <ac:chgData name="Boban Srezovski" userId="d2c5dd452d77a740" providerId="LiveId" clId="{C03E1E6C-3207-40A3-A8BD-A49F174B5349}" dt="2022-04-06T20:38:13.062" v="3214" actId="1076"/>
          <ac:picMkLst>
            <pc:docMk/>
            <pc:sldMk cId="2948287640" sldId="809"/>
            <ac:picMk id="6" creationId="{03001868-7E73-4170-9B90-22776E54BD49}"/>
          </ac:picMkLst>
        </pc:picChg>
      </pc:sldChg>
      <pc:sldChg chg="modSp add mod">
        <pc:chgData name="Boban Srezovski" userId="d2c5dd452d77a740" providerId="LiveId" clId="{C03E1E6C-3207-40A3-A8BD-A49F174B5349}" dt="2022-04-06T20:41:28.503" v="3311" actId="27636"/>
        <pc:sldMkLst>
          <pc:docMk/>
          <pc:sldMk cId="1664792353" sldId="810"/>
        </pc:sldMkLst>
        <pc:spChg chg="mod">
          <ac:chgData name="Boban Srezovski" userId="d2c5dd452d77a740" providerId="LiveId" clId="{C03E1E6C-3207-40A3-A8BD-A49F174B5349}" dt="2022-04-06T20:41:28.503" v="3311" actId="27636"/>
          <ac:spMkLst>
            <pc:docMk/>
            <pc:sldMk cId="1664792353" sldId="810"/>
            <ac:spMk id="3" creationId="{052A4E05-499D-46CB-96F6-F0F50D1C4420}"/>
          </ac:spMkLst>
        </pc:spChg>
      </pc:sldChg>
      <pc:sldChg chg="add del">
        <pc:chgData name="Boban Srezovski" userId="d2c5dd452d77a740" providerId="LiveId" clId="{C03E1E6C-3207-40A3-A8BD-A49F174B5349}" dt="2022-04-06T20:37:46.779" v="3208"/>
        <pc:sldMkLst>
          <pc:docMk/>
          <pc:sldMk cId="1682750824" sldId="810"/>
        </pc:sldMkLst>
      </pc:sldChg>
      <pc:sldChg chg="modSp add mod">
        <pc:chgData name="Boban Srezovski" userId="d2c5dd452d77a740" providerId="LiveId" clId="{C03E1E6C-3207-40A3-A8BD-A49F174B5349}" dt="2022-04-06T20:41:31.423" v="3313" actId="27636"/>
        <pc:sldMkLst>
          <pc:docMk/>
          <pc:sldMk cId="3005614299" sldId="811"/>
        </pc:sldMkLst>
        <pc:spChg chg="mod">
          <ac:chgData name="Boban Srezovski" userId="d2c5dd452d77a740" providerId="LiveId" clId="{C03E1E6C-3207-40A3-A8BD-A49F174B5349}" dt="2022-04-06T20:41:31.423" v="3313" actId="27636"/>
          <ac:spMkLst>
            <pc:docMk/>
            <pc:sldMk cId="3005614299" sldId="811"/>
            <ac:spMk id="3" creationId="{052A4E05-499D-46CB-96F6-F0F50D1C4420}"/>
          </ac:spMkLst>
        </pc:spChg>
      </pc:sldChg>
      <pc:sldChg chg="addSp delSp modSp add mod">
        <pc:chgData name="Boban Srezovski" userId="d2c5dd452d77a740" providerId="LiveId" clId="{C03E1E6C-3207-40A3-A8BD-A49F174B5349}" dt="2022-04-06T20:45:03.271" v="3335" actId="20577"/>
        <pc:sldMkLst>
          <pc:docMk/>
          <pc:sldMk cId="3530813746" sldId="812"/>
        </pc:sldMkLst>
        <pc:spChg chg="mod">
          <ac:chgData name="Boban Srezovski" userId="d2c5dd452d77a740" providerId="LiveId" clId="{C03E1E6C-3207-40A3-A8BD-A49F174B5349}" dt="2022-04-06T20:45:03.271" v="3335" actId="20577"/>
          <ac:spMkLst>
            <pc:docMk/>
            <pc:sldMk cId="3530813746" sldId="812"/>
            <ac:spMk id="3" creationId="{052A4E05-499D-46CB-96F6-F0F50D1C4420}"/>
          </ac:spMkLst>
        </pc:spChg>
        <pc:picChg chg="add mod">
          <ac:chgData name="Boban Srezovski" userId="d2c5dd452d77a740" providerId="LiveId" clId="{C03E1E6C-3207-40A3-A8BD-A49F174B5349}" dt="2022-04-06T20:44:37.662" v="3331" actId="1076"/>
          <ac:picMkLst>
            <pc:docMk/>
            <pc:sldMk cId="3530813746" sldId="812"/>
            <ac:picMk id="5" creationId="{6EA7A2BD-14B9-4AE3-A122-D85BEAE0CCE7}"/>
          </ac:picMkLst>
        </pc:picChg>
        <pc:picChg chg="del">
          <ac:chgData name="Boban Srezovski" userId="d2c5dd452d77a740" providerId="LiveId" clId="{C03E1E6C-3207-40A3-A8BD-A49F174B5349}" dt="2022-04-06T20:44:35.170" v="3329" actId="478"/>
          <ac:picMkLst>
            <pc:docMk/>
            <pc:sldMk cId="3530813746" sldId="812"/>
            <ac:picMk id="6" creationId="{05214A2C-EC6E-4AE8-9EF4-8BC2BE5B0415}"/>
          </ac:picMkLst>
        </pc:picChg>
      </pc:sldChg>
      <pc:sldChg chg="addSp delSp modSp add mod">
        <pc:chgData name="Boban Srezovski" userId="d2c5dd452d77a740" providerId="LiveId" clId="{C03E1E6C-3207-40A3-A8BD-A49F174B5349}" dt="2022-04-06T20:46:24.526" v="3354" actId="20577"/>
        <pc:sldMkLst>
          <pc:docMk/>
          <pc:sldMk cId="2802134823" sldId="813"/>
        </pc:sldMkLst>
        <pc:spChg chg="mod">
          <ac:chgData name="Boban Srezovski" userId="d2c5dd452d77a740" providerId="LiveId" clId="{C03E1E6C-3207-40A3-A8BD-A49F174B5349}" dt="2022-04-06T20:46:24.526" v="3354" actId="20577"/>
          <ac:spMkLst>
            <pc:docMk/>
            <pc:sldMk cId="2802134823" sldId="813"/>
            <ac:spMk id="3" creationId="{7C9953F0-DE34-46C2-974F-1DFF835D9766}"/>
          </ac:spMkLst>
        </pc:spChg>
        <pc:picChg chg="add mod">
          <ac:chgData name="Boban Srezovski" userId="d2c5dd452d77a740" providerId="LiveId" clId="{C03E1E6C-3207-40A3-A8BD-A49F174B5349}" dt="2022-04-06T20:46:20.197" v="3353" actId="1076"/>
          <ac:picMkLst>
            <pc:docMk/>
            <pc:sldMk cId="2802134823" sldId="813"/>
            <ac:picMk id="5" creationId="{CD2AB09F-F042-4AC4-B844-597ED9B5BEF4}"/>
          </ac:picMkLst>
        </pc:picChg>
        <pc:picChg chg="del">
          <ac:chgData name="Boban Srezovski" userId="d2c5dd452d77a740" providerId="LiveId" clId="{C03E1E6C-3207-40A3-A8BD-A49F174B5349}" dt="2022-04-06T20:46:17.830" v="3352" actId="478"/>
          <ac:picMkLst>
            <pc:docMk/>
            <pc:sldMk cId="2802134823" sldId="813"/>
            <ac:picMk id="6" creationId="{01A2BE99-A122-44F2-AFDB-865FF8E17D2B}"/>
          </ac:picMkLst>
        </pc:picChg>
      </pc:sldChg>
      <pc:sldChg chg="modSp add mod">
        <pc:chgData name="Boban Srezovski" userId="d2c5dd452d77a740" providerId="LiveId" clId="{C03E1E6C-3207-40A3-A8BD-A49F174B5349}" dt="2022-04-06T20:53:41.297" v="3517" actId="122"/>
        <pc:sldMkLst>
          <pc:docMk/>
          <pc:sldMk cId="2584301236" sldId="814"/>
        </pc:sldMkLst>
        <pc:spChg chg="mod">
          <ac:chgData name="Boban Srezovski" userId="d2c5dd452d77a740" providerId="LiveId" clId="{C03E1E6C-3207-40A3-A8BD-A49F174B5349}" dt="2022-04-06T20:53:41.297" v="3517" actId="122"/>
          <ac:spMkLst>
            <pc:docMk/>
            <pc:sldMk cId="2584301236" sldId="814"/>
            <ac:spMk id="3" creationId="{0E0CE5A0-7664-4670-A12A-6FD22D3D02F9}"/>
          </ac:spMkLst>
        </pc:spChg>
      </pc:sldChg>
      <pc:sldChg chg="modSp add mod">
        <pc:chgData name="Boban Srezovski" userId="d2c5dd452d77a740" providerId="LiveId" clId="{C03E1E6C-3207-40A3-A8BD-A49F174B5349}" dt="2022-04-06T20:54:01.112" v="3533" actId="6549"/>
        <pc:sldMkLst>
          <pc:docMk/>
          <pc:sldMk cId="2660552502" sldId="815"/>
        </pc:sldMkLst>
        <pc:spChg chg="mod">
          <ac:chgData name="Boban Srezovski" userId="d2c5dd452d77a740" providerId="LiveId" clId="{C03E1E6C-3207-40A3-A8BD-A49F174B5349}" dt="2022-04-06T20:54:01.112" v="3533" actId="6549"/>
          <ac:spMkLst>
            <pc:docMk/>
            <pc:sldMk cId="2660552502" sldId="815"/>
            <ac:spMk id="3" creationId="{0E0CE5A0-7664-4670-A12A-6FD22D3D02F9}"/>
          </ac:spMkLst>
        </pc:spChg>
      </pc:sldChg>
      <pc:sldChg chg="modSp add mod">
        <pc:chgData name="Boban Srezovski" userId="d2c5dd452d77a740" providerId="LiveId" clId="{C03E1E6C-3207-40A3-A8BD-A49F174B5349}" dt="2022-04-06T20:56:38.737" v="3601"/>
        <pc:sldMkLst>
          <pc:docMk/>
          <pc:sldMk cId="188759747" sldId="816"/>
        </pc:sldMkLst>
        <pc:spChg chg="mod">
          <ac:chgData name="Boban Srezovski" userId="d2c5dd452d77a740" providerId="LiveId" clId="{C03E1E6C-3207-40A3-A8BD-A49F174B5349}" dt="2022-04-06T20:56:38.737" v="3601"/>
          <ac:spMkLst>
            <pc:docMk/>
            <pc:sldMk cId="188759747" sldId="816"/>
            <ac:spMk id="2" creationId="{F470E02C-2118-4B1E-857E-E9CDD4D4EFF1}"/>
          </ac:spMkLst>
        </pc:spChg>
        <pc:spChg chg="mod">
          <ac:chgData name="Boban Srezovski" userId="d2c5dd452d77a740" providerId="LiveId" clId="{C03E1E6C-3207-40A3-A8BD-A49F174B5349}" dt="2022-04-06T20:56:06.720" v="3591" actId="242"/>
          <ac:spMkLst>
            <pc:docMk/>
            <pc:sldMk cId="188759747" sldId="816"/>
            <ac:spMk id="3" creationId="{DF5F7F24-6266-4D85-9A18-EF9A395783D5}"/>
          </ac:spMkLst>
        </pc:spChg>
        <pc:picChg chg="mod">
          <ac:chgData name="Boban Srezovski" userId="d2c5dd452d77a740" providerId="LiveId" clId="{C03E1E6C-3207-40A3-A8BD-A49F174B5349}" dt="2022-04-06T20:56:09.366" v="3592" actId="1076"/>
          <ac:picMkLst>
            <pc:docMk/>
            <pc:sldMk cId="188759747" sldId="816"/>
            <ac:picMk id="6" creationId="{A7E01F2E-EADC-4898-9BC8-12641896C109}"/>
          </ac:picMkLst>
        </pc:picChg>
      </pc:sldChg>
      <pc:sldChg chg="addSp delSp modSp add mod ord">
        <pc:chgData name="Boban Srezovski" userId="d2c5dd452d77a740" providerId="LiveId" clId="{C03E1E6C-3207-40A3-A8BD-A49F174B5349}" dt="2022-04-06T20:59:04.695" v="3640" actId="1076"/>
        <pc:sldMkLst>
          <pc:docMk/>
          <pc:sldMk cId="1785016074" sldId="817"/>
        </pc:sldMkLst>
        <pc:spChg chg="mod">
          <ac:chgData name="Boban Srezovski" userId="d2c5dd452d77a740" providerId="LiveId" clId="{C03E1E6C-3207-40A3-A8BD-A49F174B5349}" dt="2022-04-06T20:58:53.621" v="3636" actId="14100"/>
          <ac:spMkLst>
            <pc:docMk/>
            <pc:sldMk cId="1785016074" sldId="817"/>
            <ac:spMk id="3" creationId="{DF5F7F24-6266-4D85-9A18-EF9A395783D5}"/>
          </ac:spMkLst>
        </pc:spChg>
        <pc:picChg chg="add mod">
          <ac:chgData name="Boban Srezovski" userId="d2c5dd452d77a740" providerId="LiveId" clId="{C03E1E6C-3207-40A3-A8BD-A49F174B5349}" dt="2022-04-06T20:58:58.887" v="3638" actId="1076"/>
          <ac:picMkLst>
            <pc:docMk/>
            <pc:sldMk cId="1785016074" sldId="817"/>
            <ac:picMk id="5" creationId="{777F5356-8DC2-4D8D-B83A-F91901448245}"/>
          </ac:picMkLst>
        </pc:picChg>
        <pc:picChg chg="del">
          <ac:chgData name="Boban Srezovski" userId="d2c5dd452d77a740" providerId="LiveId" clId="{C03E1E6C-3207-40A3-A8BD-A49F174B5349}" dt="2022-04-06T20:58:23.455" v="3624" actId="478"/>
          <ac:picMkLst>
            <pc:docMk/>
            <pc:sldMk cId="1785016074" sldId="817"/>
            <ac:picMk id="6" creationId="{A7E01F2E-EADC-4898-9BC8-12641896C109}"/>
          </ac:picMkLst>
        </pc:picChg>
        <pc:picChg chg="add mod">
          <ac:chgData name="Boban Srezovski" userId="d2c5dd452d77a740" providerId="LiveId" clId="{C03E1E6C-3207-40A3-A8BD-A49F174B5349}" dt="2022-04-06T20:59:04.695" v="3640" actId="1076"/>
          <ac:picMkLst>
            <pc:docMk/>
            <pc:sldMk cId="1785016074" sldId="817"/>
            <ac:picMk id="8" creationId="{0D0490FF-2772-4C72-818E-F11211DA39C3}"/>
          </ac:picMkLst>
        </pc:picChg>
      </pc:sldChg>
      <pc:sldChg chg="addSp delSp modSp add mod">
        <pc:chgData name="Boban Srezovski" userId="d2c5dd452d77a740" providerId="LiveId" clId="{C03E1E6C-3207-40A3-A8BD-A49F174B5349}" dt="2022-04-06T21:00:34.959" v="3674" actId="1076"/>
        <pc:sldMkLst>
          <pc:docMk/>
          <pc:sldMk cId="4276653679" sldId="818"/>
        </pc:sldMkLst>
        <pc:spChg chg="mod">
          <ac:chgData name="Boban Srezovski" userId="d2c5dd452d77a740" providerId="LiveId" clId="{C03E1E6C-3207-40A3-A8BD-A49F174B5349}" dt="2022-04-06T21:00:26.623" v="3672" actId="6549"/>
          <ac:spMkLst>
            <pc:docMk/>
            <pc:sldMk cId="4276653679" sldId="818"/>
            <ac:spMk id="3" creationId="{DF5F7F24-6266-4D85-9A18-EF9A395783D5}"/>
          </ac:spMkLst>
        </pc:spChg>
        <pc:picChg chg="del">
          <ac:chgData name="Boban Srezovski" userId="d2c5dd452d77a740" providerId="LiveId" clId="{C03E1E6C-3207-40A3-A8BD-A49F174B5349}" dt="2022-04-06T20:59:51.840" v="3644" actId="478"/>
          <ac:picMkLst>
            <pc:docMk/>
            <pc:sldMk cId="4276653679" sldId="818"/>
            <ac:picMk id="5" creationId="{777F5356-8DC2-4D8D-B83A-F91901448245}"/>
          </ac:picMkLst>
        </pc:picChg>
        <pc:picChg chg="add mod">
          <ac:chgData name="Boban Srezovski" userId="d2c5dd452d77a740" providerId="LiveId" clId="{C03E1E6C-3207-40A3-A8BD-A49F174B5349}" dt="2022-04-06T21:00:34.959" v="3674" actId="1076"/>
          <ac:picMkLst>
            <pc:docMk/>
            <pc:sldMk cId="4276653679" sldId="818"/>
            <ac:picMk id="6" creationId="{64FC4DCF-58D2-4257-A540-CC916C341015}"/>
          </ac:picMkLst>
        </pc:picChg>
        <pc:picChg chg="del">
          <ac:chgData name="Boban Srezovski" userId="d2c5dd452d77a740" providerId="LiveId" clId="{C03E1E6C-3207-40A3-A8BD-A49F174B5349}" dt="2022-04-06T20:59:52.262" v="3645" actId="478"/>
          <ac:picMkLst>
            <pc:docMk/>
            <pc:sldMk cId="4276653679" sldId="818"/>
            <ac:picMk id="8" creationId="{0D0490FF-2772-4C72-818E-F11211DA39C3}"/>
          </ac:picMkLst>
        </pc:picChg>
      </pc:sldChg>
      <pc:sldChg chg="addSp delSp modSp add mod">
        <pc:chgData name="Boban Srezovski" userId="d2c5dd452d77a740" providerId="LiveId" clId="{C03E1E6C-3207-40A3-A8BD-A49F174B5349}" dt="2022-04-06T21:01:19.662" v="3705" actId="1076"/>
        <pc:sldMkLst>
          <pc:docMk/>
          <pc:sldMk cId="4249379031" sldId="819"/>
        </pc:sldMkLst>
        <pc:spChg chg="mod">
          <ac:chgData name="Boban Srezovski" userId="d2c5dd452d77a740" providerId="LiveId" clId="{C03E1E6C-3207-40A3-A8BD-A49F174B5349}" dt="2022-04-06T21:01:02.832" v="3701" actId="6549"/>
          <ac:spMkLst>
            <pc:docMk/>
            <pc:sldMk cId="4249379031" sldId="819"/>
            <ac:spMk id="3" creationId="{DF5F7F24-6266-4D85-9A18-EF9A395783D5}"/>
          </ac:spMkLst>
        </pc:spChg>
        <pc:picChg chg="add mod">
          <ac:chgData name="Boban Srezovski" userId="d2c5dd452d77a740" providerId="LiveId" clId="{C03E1E6C-3207-40A3-A8BD-A49F174B5349}" dt="2022-04-06T21:01:19.662" v="3705" actId="1076"/>
          <ac:picMkLst>
            <pc:docMk/>
            <pc:sldMk cId="4249379031" sldId="819"/>
            <ac:picMk id="5" creationId="{53902025-11E4-4C8A-90A4-DB9B84B40E37}"/>
          </ac:picMkLst>
        </pc:picChg>
        <pc:picChg chg="del">
          <ac:chgData name="Boban Srezovski" userId="d2c5dd452d77a740" providerId="LiveId" clId="{C03E1E6C-3207-40A3-A8BD-A49F174B5349}" dt="2022-04-06T21:01:05.344" v="3702" actId="478"/>
          <ac:picMkLst>
            <pc:docMk/>
            <pc:sldMk cId="4249379031" sldId="819"/>
            <ac:picMk id="6" creationId="{64FC4DCF-58D2-4257-A540-CC916C341015}"/>
          </ac:picMkLst>
        </pc:picChg>
      </pc:sldChg>
      <pc:sldChg chg="addSp delSp modSp add mod">
        <pc:chgData name="Boban Srezovski" userId="d2c5dd452d77a740" providerId="LiveId" clId="{C03E1E6C-3207-40A3-A8BD-A49F174B5349}" dt="2022-04-06T21:02:02.845" v="3737" actId="1076"/>
        <pc:sldMkLst>
          <pc:docMk/>
          <pc:sldMk cId="3197173666" sldId="820"/>
        </pc:sldMkLst>
        <pc:spChg chg="mod">
          <ac:chgData name="Boban Srezovski" userId="d2c5dd452d77a740" providerId="LiveId" clId="{C03E1E6C-3207-40A3-A8BD-A49F174B5349}" dt="2022-04-06T21:01:46.134" v="3732" actId="6549"/>
          <ac:spMkLst>
            <pc:docMk/>
            <pc:sldMk cId="3197173666" sldId="820"/>
            <ac:spMk id="3" creationId="{DF5F7F24-6266-4D85-9A18-EF9A395783D5}"/>
          </ac:spMkLst>
        </pc:spChg>
        <pc:picChg chg="del mod">
          <ac:chgData name="Boban Srezovski" userId="d2c5dd452d77a740" providerId="LiveId" clId="{C03E1E6C-3207-40A3-A8BD-A49F174B5349}" dt="2022-04-06T21:01:47.439" v="3734" actId="478"/>
          <ac:picMkLst>
            <pc:docMk/>
            <pc:sldMk cId="3197173666" sldId="820"/>
            <ac:picMk id="5" creationId="{53902025-11E4-4C8A-90A4-DB9B84B40E37}"/>
          </ac:picMkLst>
        </pc:picChg>
        <pc:picChg chg="add mod">
          <ac:chgData name="Boban Srezovski" userId="d2c5dd452d77a740" providerId="LiveId" clId="{C03E1E6C-3207-40A3-A8BD-A49F174B5349}" dt="2022-04-06T21:02:02.845" v="3737" actId="1076"/>
          <ac:picMkLst>
            <pc:docMk/>
            <pc:sldMk cId="3197173666" sldId="820"/>
            <ac:picMk id="6" creationId="{3AABEBA4-8DDE-4206-9E83-14DED18F0115}"/>
          </ac:picMkLst>
        </pc:picChg>
      </pc:sldChg>
    </pc:docChg>
  </pc:docChgLst>
  <pc:docChgLst>
    <pc:chgData name="Boban Srezovski" userId="d2c5dd452d77a740" providerId="LiveId" clId="{2394173E-F0EE-4C1C-A7F7-DC92C596D8C2}"/>
    <pc:docChg chg="undo redo custSel addSld delSld modSld sldOrd addSection delSection modSection">
      <pc:chgData name="Boban Srezovski" userId="d2c5dd452d77a740" providerId="LiveId" clId="{2394173E-F0EE-4C1C-A7F7-DC92C596D8C2}" dt="2022-03-26T11:28:44.178" v="4765" actId="242"/>
      <pc:docMkLst>
        <pc:docMk/>
      </pc:docMkLst>
      <pc:sldChg chg="modSp mod">
        <pc:chgData name="Boban Srezovski" userId="d2c5dd452d77a740" providerId="LiveId" clId="{2394173E-F0EE-4C1C-A7F7-DC92C596D8C2}" dt="2022-03-22T23:29:28.819" v="46" actId="20577"/>
        <pc:sldMkLst>
          <pc:docMk/>
          <pc:sldMk cId="4120532793" sldId="269"/>
        </pc:sldMkLst>
        <pc:spChg chg="mod">
          <ac:chgData name="Boban Srezovski" userId="d2c5dd452d77a740" providerId="LiveId" clId="{2394173E-F0EE-4C1C-A7F7-DC92C596D8C2}" dt="2022-03-22T23:20:11.829" v="8" actId="20577"/>
          <ac:spMkLst>
            <pc:docMk/>
            <pc:sldMk cId="4120532793" sldId="269"/>
            <ac:spMk id="2" creationId="{D6A451ED-E201-46BE-B207-BB09860B7F38}"/>
          </ac:spMkLst>
        </pc:spChg>
        <pc:spChg chg="mod">
          <ac:chgData name="Boban Srezovski" userId="d2c5dd452d77a740" providerId="LiveId" clId="{2394173E-F0EE-4C1C-A7F7-DC92C596D8C2}" dt="2022-03-22T23:29:28.819" v="46" actId="20577"/>
          <ac:spMkLst>
            <pc:docMk/>
            <pc:sldMk cId="4120532793" sldId="269"/>
            <ac:spMk id="3" creationId="{BF08F604-1036-4A25-AF00-D2712D8AFE4D}"/>
          </ac:spMkLst>
        </pc:spChg>
      </pc:sldChg>
      <pc:sldChg chg="modSp mod">
        <pc:chgData name="Boban Srezovski" userId="d2c5dd452d77a740" providerId="LiveId" clId="{2394173E-F0EE-4C1C-A7F7-DC92C596D8C2}" dt="2022-03-22T23:30:37.854" v="80" actId="6549"/>
        <pc:sldMkLst>
          <pc:docMk/>
          <pc:sldMk cId="337182121" sldId="375"/>
        </pc:sldMkLst>
        <pc:spChg chg="mod">
          <ac:chgData name="Boban Srezovski" userId="d2c5dd452d77a740" providerId="LiveId" clId="{2394173E-F0EE-4C1C-A7F7-DC92C596D8C2}" dt="2022-03-22T23:30:37.854" v="80" actId="6549"/>
          <ac:spMkLst>
            <pc:docMk/>
            <pc:sldMk cId="337182121" sldId="375"/>
            <ac:spMk id="3" creationId="{BC210D0D-C5CF-4691-A432-C0C9D3ADAB4B}"/>
          </ac:spMkLst>
        </pc:spChg>
      </pc:sldChg>
      <pc:sldChg chg="modSp mod">
        <pc:chgData name="Boban Srezovski" userId="d2c5dd452d77a740" providerId="LiveId" clId="{2394173E-F0EE-4C1C-A7F7-DC92C596D8C2}" dt="2022-03-22T23:32:29.519" v="140" actId="20577"/>
        <pc:sldMkLst>
          <pc:docMk/>
          <pc:sldMk cId="694927411" sldId="381"/>
        </pc:sldMkLst>
        <pc:spChg chg="mod">
          <ac:chgData name="Boban Srezovski" userId="d2c5dd452d77a740" providerId="LiveId" clId="{2394173E-F0EE-4C1C-A7F7-DC92C596D8C2}" dt="2022-03-22T23:30:52.377" v="84"/>
          <ac:spMkLst>
            <pc:docMk/>
            <pc:sldMk cId="694927411" sldId="381"/>
            <ac:spMk id="2" creationId="{B9D304D0-DEEC-45D5-9724-796AA4982A38}"/>
          </ac:spMkLst>
        </pc:spChg>
        <pc:spChg chg="mod">
          <ac:chgData name="Boban Srezovski" userId="d2c5dd452d77a740" providerId="LiveId" clId="{2394173E-F0EE-4C1C-A7F7-DC92C596D8C2}" dt="2022-03-22T23:32:29.519" v="140" actId="20577"/>
          <ac:spMkLst>
            <pc:docMk/>
            <pc:sldMk cId="694927411" sldId="381"/>
            <ac:spMk id="3" creationId="{7106CDAC-8D05-41FE-BA32-A7D942AF277E}"/>
          </ac:spMkLst>
        </pc:spChg>
      </pc:sldChg>
      <pc:sldChg chg="modSp mod">
        <pc:chgData name="Boban Srezovski" userId="d2c5dd452d77a740" providerId="LiveId" clId="{2394173E-F0EE-4C1C-A7F7-DC92C596D8C2}" dt="2022-03-22T23:39:15.526" v="230" actId="242"/>
        <pc:sldMkLst>
          <pc:docMk/>
          <pc:sldMk cId="33089202" sldId="400"/>
        </pc:sldMkLst>
        <pc:spChg chg="mod">
          <ac:chgData name="Boban Srezovski" userId="d2c5dd452d77a740" providerId="LiveId" clId="{2394173E-F0EE-4C1C-A7F7-DC92C596D8C2}" dt="2022-03-22T23:39:15.526" v="230" actId="242"/>
          <ac:spMkLst>
            <pc:docMk/>
            <pc:sldMk cId="33089202" sldId="400"/>
            <ac:spMk id="3" creationId="{F748F006-25BC-4ED4-9484-0D62D1D00B06}"/>
          </ac:spMkLst>
        </pc:spChg>
      </pc:sldChg>
      <pc:sldChg chg="addSp delSp modSp mod">
        <pc:chgData name="Boban Srezovski" userId="d2c5dd452d77a740" providerId="LiveId" clId="{2394173E-F0EE-4C1C-A7F7-DC92C596D8C2}" dt="2022-03-22T23:35:07.584" v="154"/>
        <pc:sldMkLst>
          <pc:docMk/>
          <pc:sldMk cId="3570635793" sldId="402"/>
        </pc:sldMkLst>
        <pc:spChg chg="mod">
          <ac:chgData name="Boban Srezovski" userId="d2c5dd452d77a740" providerId="LiveId" clId="{2394173E-F0EE-4C1C-A7F7-DC92C596D8C2}" dt="2022-03-22T23:35:07.584" v="154"/>
          <ac:spMkLst>
            <pc:docMk/>
            <pc:sldMk cId="3570635793" sldId="402"/>
            <ac:spMk id="3" creationId="{7191CFFF-53FD-4C64-9590-01216DEF2680}"/>
          </ac:spMkLst>
        </pc:spChg>
        <pc:picChg chg="del">
          <ac:chgData name="Boban Srezovski" userId="d2c5dd452d77a740" providerId="LiveId" clId="{2394173E-F0EE-4C1C-A7F7-DC92C596D8C2}" dt="2022-03-22T23:34:49.167" v="148" actId="478"/>
          <ac:picMkLst>
            <pc:docMk/>
            <pc:sldMk cId="3570635793" sldId="402"/>
            <ac:picMk id="5" creationId="{55C120A8-9B64-481C-B030-F8F408ECDEEE}"/>
          </ac:picMkLst>
        </pc:picChg>
        <pc:picChg chg="add mod">
          <ac:chgData name="Boban Srezovski" userId="d2c5dd452d77a740" providerId="LiveId" clId="{2394173E-F0EE-4C1C-A7F7-DC92C596D8C2}" dt="2022-03-22T23:34:59.572" v="153" actId="1076"/>
          <ac:picMkLst>
            <pc:docMk/>
            <pc:sldMk cId="3570635793" sldId="402"/>
            <ac:picMk id="6" creationId="{952EA9F0-596A-4F26-B78B-41D421880F55}"/>
          </ac:picMkLst>
        </pc:picChg>
      </pc:sldChg>
      <pc:sldChg chg="addSp modSp mod">
        <pc:chgData name="Boban Srezovski" userId="d2c5dd452d77a740" providerId="LiveId" clId="{2394173E-F0EE-4C1C-A7F7-DC92C596D8C2}" dt="2022-03-23T00:40:54.876" v="731"/>
        <pc:sldMkLst>
          <pc:docMk/>
          <pc:sldMk cId="1011314282" sldId="403"/>
        </pc:sldMkLst>
        <pc:spChg chg="mod">
          <ac:chgData name="Boban Srezovski" userId="d2c5dd452d77a740" providerId="LiveId" clId="{2394173E-F0EE-4C1C-A7F7-DC92C596D8C2}" dt="2022-03-23T00:40:54.876" v="731"/>
          <ac:spMkLst>
            <pc:docMk/>
            <pc:sldMk cId="1011314282" sldId="403"/>
            <ac:spMk id="2" creationId="{7C6D2843-BF9F-4FE7-9A2E-C8A64C8FFA90}"/>
          </ac:spMkLst>
        </pc:spChg>
        <pc:spChg chg="mod">
          <ac:chgData name="Boban Srezovski" userId="d2c5dd452d77a740" providerId="LiveId" clId="{2394173E-F0EE-4C1C-A7F7-DC92C596D8C2}" dt="2022-03-23T00:40:24.449" v="728" actId="20577"/>
          <ac:spMkLst>
            <pc:docMk/>
            <pc:sldMk cId="1011314282" sldId="403"/>
            <ac:spMk id="3" creationId="{7191CFFF-53FD-4C64-9590-01216DEF2680}"/>
          </ac:spMkLst>
        </pc:spChg>
        <pc:picChg chg="add mod">
          <ac:chgData name="Boban Srezovski" userId="d2c5dd452d77a740" providerId="LiveId" clId="{2394173E-F0EE-4C1C-A7F7-DC92C596D8C2}" dt="2022-03-23T00:40:22.999" v="727" actId="1076"/>
          <ac:picMkLst>
            <pc:docMk/>
            <pc:sldMk cId="1011314282" sldId="403"/>
            <ac:picMk id="5" creationId="{4990AC31-0509-4AF2-B58E-00ADD7AA64B5}"/>
          </ac:picMkLst>
        </pc:picChg>
      </pc:sldChg>
      <pc:sldChg chg="modSp mod">
        <pc:chgData name="Boban Srezovski" userId="d2c5dd452d77a740" providerId="LiveId" clId="{2394173E-F0EE-4C1C-A7F7-DC92C596D8C2}" dt="2022-03-23T00:48:14.222" v="880" actId="20577"/>
        <pc:sldMkLst>
          <pc:docMk/>
          <pc:sldMk cId="2447118592" sldId="404"/>
        </pc:sldMkLst>
        <pc:spChg chg="mod">
          <ac:chgData name="Boban Srezovski" userId="d2c5dd452d77a740" providerId="LiveId" clId="{2394173E-F0EE-4C1C-A7F7-DC92C596D8C2}" dt="2022-03-23T00:45:48.079" v="836" actId="6549"/>
          <ac:spMkLst>
            <pc:docMk/>
            <pc:sldMk cId="2447118592" sldId="404"/>
            <ac:spMk id="2" creationId="{7C6D2843-BF9F-4FE7-9A2E-C8A64C8FFA90}"/>
          </ac:spMkLst>
        </pc:spChg>
        <pc:spChg chg="mod">
          <ac:chgData name="Boban Srezovski" userId="d2c5dd452d77a740" providerId="LiveId" clId="{2394173E-F0EE-4C1C-A7F7-DC92C596D8C2}" dt="2022-03-23T00:48:14.222" v="880" actId="20577"/>
          <ac:spMkLst>
            <pc:docMk/>
            <pc:sldMk cId="2447118592" sldId="404"/>
            <ac:spMk id="3" creationId="{7191CFFF-53FD-4C64-9590-01216DEF2680}"/>
          </ac:spMkLst>
        </pc:spChg>
      </pc:sldChg>
      <pc:sldChg chg="addSp delSp modSp mod">
        <pc:chgData name="Boban Srezovski" userId="d2c5dd452d77a740" providerId="LiveId" clId="{2394173E-F0EE-4C1C-A7F7-DC92C596D8C2}" dt="2022-03-23T00:50:12.382" v="935" actId="1076"/>
        <pc:sldMkLst>
          <pc:docMk/>
          <pc:sldMk cId="1470157071" sldId="406"/>
        </pc:sldMkLst>
        <pc:spChg chg="mod">
          <ac:chgData name="Boban Srezovski" userId="d2c5dd452d77a740" providerId="LiveId" clId="{2394173E-F0EE-4C1C-A7F7-DC92C596D8C2}" dt="2022-03-23T00:49:42.219" v="919"/>
          <ac:spMkLst>
            <pc:docMk/>
            <pc:sldMk cId="1470157071" sldId="406"/>
            <ac:spMk id="2" creationId="{5CEA75BC-051B-4517-B0C2-52748A9025EB}"/>
          </ac:spMkLst>
        </pc:spChg>
        <pc:spChg chg="mod">
          <ac:chgData name="Boban Srezovski" userId="d2c5dd452d77a740" providerId="LiveId" clId="{2394173E-F0EE-4C1C-A7F7-DC92C596D8C2}" dt="2022-03-23T00:50:03.081" v="930" actId="6549"/>
          <ac:spMkLst>
            <pc:docMk/>
            <pc:sldMk cId="1470157071" sldId="406"/>
            <ac:spMk id="3" creationId="{3A746977-C0C9-422D-A870-3763633BD0A4}"/>
          </ac:spMkLst>
        </pc:spChg>
        <pc:picChg chg="add mod">
          <ac:chgData name="Boban Srezovski" userId="d2c5dd452d77a740" providerId="LiveId" clId="{2394173E-F0EE-4C1C-A7F7-DC92C596D8C2}" dt="2022-03-23T00:50:12.382" v="935" actId="1076"/>
          <ac:picMkLst>
            <pc:docMk/>
            <pc:sldMk cId="1470157071" sldId="406"/>
            <ac:picMk id="5" creationId="{802C7FA4-036B-421B-986D-5CA91DA06F5E}"/>
          </ac:picMkLst>
        </pc:picChg>
        <pc:picChg chg="del">
          <ac:chgData name="Boban Srezovski" userId="d2c5dd452d77a740" providerId="LiveId" clId="{2394173E-F0EE-4C1C-A7F7-DC92C596D8C2}" dt="2022-03-23T00:49:47.799" v="921" actId="478"/>
          <ac:picMkLst>
            <pc:docMk/>
            <pc:sldMk cId="1470157071" sldId="406"/>
            <ac:picMk id="6" creationId="{236225F1-5A19-40A1-AA05-44E93CF6F388}"/>
          </ac:picMkLst>
        </pc:picChg>
      </pc:sldChg>
      <pc:sldChg chg="delSp modSp mod">
        <pc:chgData name="Boban Srezovski" userId="d2c5dd452d77a740" providerId="LiveId" clId="{2394173E-F0EE-4C1C-A7F7-DC92C596D8C2}" dt="2022-03-23T01:22:44.955" v="1329" actId="242"/>
        <pc:sldMkLst>
          <pc:docMk/>
          <pc:sldMk cId="1075651231" sldId="407"/>
        </pc:sldMkLst>
        <pc:spChg chg="mod">
          <ac:chgData name="Boban Srezovski" userId="d2c5dd452d77a740" providerId="LiveId" clId="{2394173E-F0EE-4C1C-A7F7-DC92C596D8C2}" dt="2022-03-23T01:22:26.228" v="1313" actId="6549"/>
          <ac:spMkLst>
            <pc:docMk/>
            <pc:sldMk cId="1075651231" sldId="407"/>
            <ac:spMk id="2" creationId="{6C12F824-9B84-4547-8076-0DEB9F46F7E4}"/>
          </ac:spMkLst>
        </pc:spChg>
        <pc:spChg chg="mod">
          <ac:chgData name="Boban Srezovski" userId="d2c5dd452d77a740" providerId="LiveId" clId="{2394173E-F0EE-4C1C-A7F7-DC92C596D8C2}" dt="2022-03-23T01:22:44.955" v="1329" actId="242"/>
          <ac:spMkLst>
            <pc:docMk/>
            <pc:sldMk cId="1075651231" sldId="407"/>
            <ac:spMk id="3" creationId="{C8DD4252-EF71-478F-843F-D8BCB3AAECFF}"/>
          </ac:spMkLst>
        </pc:spChg>
        <pc:picChg chg="del">
          <ac:chgData name="Boban Srezovski" userId="d2c5dd452d77a740" providerId="LiveId" clId="{2394173E-F0EE-4C1C-A7F7-DC92C596D8C2}" dt="2022-03-23T01:22:33.168" v="1315" actId="478"/>
          <ac:picMkLst>
            <pc:docMk/>
            <pc:sldMk cId="1075651231" sldId="407"/>
            <ac:picMk id="6" creationId="{39B5C64A-991B-421D-85B8-18FADD411297}"/>
          </ac:picMkLst>
        </pc:picChg>
      </pc:sldChg>
      <pc:sldChg chg="modSp mod">
        <pc:chgData name="Boban Srezovski" userId="d2c5dd452d77a740" providerId="LiveId" clId="{2394173E-F0EE-4C1C-A7F7-DC92C596D8C2}" dt="2022-03-23T01:27:56.693" v="1462" actId="20577"/>
        <pc:sldMkLst>
          <pc:docMk/>
          <pc:sldMk cId="1384360492" sldId="409"/>
        </pc:sldMkLst>
        <pc:spChg chg="mod">
          <ac:chgData name="Boban Srezovski" userId="d2c5dd452d77a740" providerId="LiveId" clId="{2394173E-F0EE-4C1C-A7F7-DC92C596D8C2}" dt="2022-03-23T01:27:02.050" v="1422"/>
          <ac:spMkLst>
            <pc:docMk/>
            <pc:sldMk cId="1384360492" sldId="409"/>
            <ac:spMk id="2" creationId="{C9F86248-3367-41D1-8CBE-99F625F5DE90}"/>
          </ac:spMkLst>
        </pc:spChg>
        <pc:spChg chg="mod">
          <ac:chgData name="Boban Srezovski" userId="d2c5dd452d77a740" providerId="LiveId" clId="{2394173E-F0EE-4C1C-A7F7-DC92C596D8C2}" dt="2022-03-23T01:27:56.693" v="1462" actId="20577"/>
          <ac:spMkLst>
            <pc:docMk/>
            <pc:sldMk cId="1384360492" sldId="409"/>
            <ac:spMk id="3" creationId="{552E5C53-782F-4C3A-9CF6-2C21BA863637}"/>
          </ac:spMkLst>
        </pc:spChg>
      </pc:sldChg>
      <pc:sldChg chg="modSp mod">
        <pc:chgData name="Boban Srezovski" userId="d2c5dd452d77a740" providerId="LiveId" clId="{2394173E-F0EE-4C1C-A7F7-DC92C596D8C2}" dt="2022-03-23T02:05:40.170" v="2142" actId="6549"/>
        <pc:sldMkLst>
          <pc:docMk/>
          <pc:sldMk cId="2248868909" sldId="410"/>
        </pc:sldMkLst>
        <pc:spChg chg="mod">
          <ac:chgData name="Boban Srezovski" userId="d2c5dd452d77a740" providerId="LiveId" clId="{2394173E-F0EE-4C1C-A7F7-DC92C596D8C2}" dt="2022-03-23T02:05:19.727" v="2105"/>
          <ac:spMkLst>
            <pc:docMk/>
            <pc:sldMk cId="2248868909" sldId="410"/>
            <ac:spMk id="2" creationId="{C9F86248-3367-41D1-8CBE-99F625F5DE90}"/>
          </ac:spMkLst>
        </pc:spChg>
        <pc:spChg chg="mod">
          <ac:chgData name="Boban Srezovski" userId="d2c5dd452d77a740" providerId="LiveId" clId="{2394173E-F0EE-4C1C-A7F7-DC92C596D8C2}" dt="2022-03-23T02:05:40.170" v="2142" actId="6549"/>
          <ac:spMkLst>
            <pc:docMk/>
            <pc:sldMk cId="2248868909" sldId="410"/>
            <ac:spMk id="3" creationId="{552E5C53-782F-4C3A-9CF6-2C21BA863637}"/>
          </ac:spMkLst>
        </pc:spChg>
      </pc:sldChg>
      <pc:sldChg chg="modSp mod">
        <pc:chgData name="Boban Srezovski" userId="d2c5dd452d77a740" providerId="LiveId" clId="{2394173E-F0EE-4C1C-A7F7-DC92C596D8C2}" dt="2022-03-23T02:15:30.401" v="2346" actId="15"/>
        <pc:sldMkLst>
          <pc:docMk/>
          <pc:sldMk cId="1440591897" sldId="412"/>
        </pc:sldMkLst>
        <pc:spChg chg="mod">
          <ac:chgData name="Boban Srezovski" userId="d2c5dd452d77a740" providerId="LiveId" clId="{2394173E-F0EE-4C1C-A7F7-DC92C596D8C2}" dt="2022-03-23T02:14:49.759" v="2305"/>
          <ac:spMkLst>
            <pc:docMk/>
            <pc:sldMk cId="1440591897" sldId="412"/>
            <ac:spMk id="2" creationId="{9919E29B-1C8F-4C74-ABFE-0ABC24C3EDC2}"/>
          </ac:spMkLst>
        </pc:spChg>
        <pc:spChg chg="mod">
          <ac:chgData name="Boban Srezovski" userId="d2c5dd452d77a740" providerId="LiveId" clId="{2394173E-F0EE-4C1C-A7F7-DC92C596D8C2}" dt="2022-03-23T02:15:30.401" v="2346" actId="15"/>
          <ac:spMkLst>
            <pc:docMk/>
            <pc:sldMk cId="1440591897" sldId="412"/>
            <ac:spMk id="3" creationId="{D12D863C-4280-4130-AB66-83408E1CAD2C}"/>
          </ac:spMkLst>
        </pc:spChg>
      </pc:sldChg>
      <pc:sldChg chg="modSp mod">
        <pc:chgData name="Boban Srezovski" userId="d2c5dd452d77a740" providerId="LiveId" clId="{2394173E-F0EE-4C1C-A7F7-DC92C596D8C2}" dt="2022-03-25T16:04:00.107" v="2455" actId="6549"/>
        <pc:sldMkLst>
          <pc:docMk/>
          <pc:sldMk cId="1045791783" sldId="415"/>
        </pc:sldMkLst>
        <pc:spChg chg="mod">
          <ac:chgData name="Boban Srezovski" userId="d2c5dd452d77a740" providerId="LiveId" clId="{2394173E-F0EE-4C1C-A7F7-DC92C596D8C2}" dt="2022-03-25T16:03:41.093" v="2427"/>
          <ac:spMkLst>
            <pc:docMk/>
            <pc:sldMk cId="1045791783" sldId="415"/>
            <ac:spMk id="2" creationId="{FB694F89-0A19-407F-B872-95A582762C20}"/>
          </ac:spMkLst>
        </pc:spChg>
        <pc:spChg chg="mod">
          <ac:chgData name="Boban Srezovski" userId="d2c5dd452d77a740" providerId="LiveId" clId="{2394173E-F0EE-4C1C-A7F7-DC92C596D8C2}" dt="2022-03-25T16:04:00.107" v="2455" actId="6549"/>
          <ac:spMkLst>
            <pc:docMk/>
            <pc:sldMk cId="1045791783" sldId="415"/>
            <ac:spMk id="3" creationId="{C2F0F815-22CC-4D71-AA71-74332432CFD7}"/>
          </ac:spMkLst>
        </pc:spChg>
      </pc:sldChg>
      <pc:sldChg chg="modSp mod">
        <pc:chgData name="Boban Srezovski" userId="d2c5dd452d77a740" providerId="LiveId" clId="{2394173E-F0EE-4C1C-A7F7-DC92C596D8C2}" dt="2022-03-25T16:08:19.443" v="2608" actId="20577"/>
        <pc:sldMkLst>
          <pc:docMk/>
          <pc:sldMk cId="2247424491" sldId="416"/>
        </pc:sldMkLst>
        <pc:spChg chg="mod">
          <ac:chgData name="Boban Srezovski" userId="d2c5dd452d77a740" providerId="LiveId" clId="{2394173E-F0EE-4C1C-A7F7-DC92C596D8C2}" dt="2022-03-25T16:07:26.177" v="2570"/>
          <ac:spMkLst>
            <pc:docMk/>
            <pc:sldMk cId="2247424491" sldId="416"/>
            <ac:spMk id="2" creationId="{FB694F89-0A19-407F-B872-95A582762C20}"/>
          </ac:spMkLst>
        </pc:spChg>
        <pc:spChg chg="mod">
          <ac:chgData name="Boban Srezovski" userId="d2c5dd452d77a740" providerId="LiveId" clId="{2394173E-F0EE-4C1C-A7F7-DC92C596D8C2}" dt="2022-03-25T16:08:19.443" v="2608" actId="20577"/>
          <ac:spMkLst>
            <pc:docMk/>
            <pc:sldMk cId="2247424491" sldId="416"/>
            <ac:spMk id="3" creationId="{C2F0F815-22CC-4D71-AA71-74332432CFD7}"/>
          </ac:spMkLst>
        </pc:spChg>
      </pc:sldChg>
      <pc:sldChg chg="addSp delSp modSp mod">
        <pc:chgData name="Boban Srezovski" userId="d2c5dd452d77a740" providerId="LiveId" clId="{2394173E-F0EE-4C1C-A7F7-DC92C596D8C2}" dt="2022-03-25T16:17:53.005" v="2825" actId="404"/>
        <pc:sldMkLst>
          <pc:docMk/>
          <pc:sldMk cId="1651756962" sldId="424"/>
        </pc:sldMkLst>
        <pc:spChg chg="mod">
          <ac:chgData name="Boban Srezovski" userId="d2c5dd452d77a740" providerId="LiveId" clId="{2394173E-F0EE-4C1C-A7F7-DC92C596D8C2}" dt="2022-03-25T16:17:53.005" v="2825" actId="404"/>
          <ac:spMkLst>
            <pc:docMk/>
            <pc:sldMk cId="1651756962" sldId="424"/>
            <ac:spMk id="2" creationId="{77FDE43E-1B52-472E-94C7-B4802721EEDF}"/>
          </ac:spMkLst>
        </pc:spChg>
        <pc:spChg chg="mod">
          <ac:chgData name="Boban Srezovski" userId="d2c5dd452d77a740" providerId="LiveId" clId="{2394173E-F0EE-4C1C-A7F7-DC92C596D8C2}" dt="2022-03-25T16:17:24.448" v="2821" actId="12"/>
          <ac:spMkLst>
            <pc:docMk/>
            <pc:sldMk cId="1651756962" sldId="424"/>
            <ac:spMk id="3" creationId="{96F7E3D5-7EDB-43E2-884B-A6B36FBD71DA}"/>
          </ac:spMkLst>
        </pc:spChg>
        <pc:picChg chg="del mod">
          <ac:chgData name="Boban Srezovski" userId="d2c5dd452d77a740" providerId="LiveId" clId="{2394173E-F0EE-4C1C-A7F7-DC92C596D8C2}" dt="2022-03-25T16:16:32.238" v="2792" actId="478"/>
          <ac:picMkLst>
            <pc:docMk/>
            <pc:sldMk cId="1651756962" sldId="424"/>
            <ac:picMk id="5" creationId="{3F6AA6AB-E22E-4726-9675-53BFEE7D577F}"/>
          </ac:picMkLst>
        </pc:picChg>
        <pc:picChg chg="add mod">
          <ac:chgData name="Boban Srezovski" userId="d2c5dd452d77a740" providerId="LiveId" clId="{2394173E-F0EE-4C1C-A7F7-DC92C596D8C2}" dt="2022-03-25T16:17:34.915" v="2823" actId="1076"/>
          <ac:picMkLst>
            <pc:docMk/>
            <pc:sldMk cId="1651756962" sldId="424"/>
            <ac:picMk id="6" creationId="{BAF33B4B-A872-49AD-887B-969FBE426A6F}"/>
          </ac:picMkLst>
        </pc:picChg>
      </pc:sldChg>
      <pc:sldChg chg="delSp modSp mod">
        <pc:chgData name="Boban Srezovski" userId="d2c5dd452d77a740" providerId="LiveId" clId="{2394173E-F0EE-4C1C-A7F7-DC92C596D8C2}" dt="2022-03-25T16:19:27.150" v="2874" actId="12"/>
        <pc:sldMkLst>
          <pc:docMk/>
          <pc:sldMk cId="1000529401" sldId="428"/>
        </pc:sldMkLst>
        <pc:spChg chg="mod">
          <ac:chgData name="Boban Srezovski" userId="d2c5dd452d77a740" providerId="LiveId" clId="{2394173E-F0EE-4C1C-A7F7-DC92C596D8C2}" dt="2022-03-25T16:19:05.944" v="2861"/>
          <ac:spMkLst>
            <pc:docMk/>
            <pc:sldMk cId="1000529401" sldId="428"/>
            <ac:spMk id="2" creationId="{A9BE1B5B-12BE-42A9-83CF-DED06B560576}"/>
          </ac:spMkLst>
        </pc:spChg>
        <pc:spChg chg="mod">
          <ac:chgData name="Boban Srezovski" userId="d2c5dd452d77a740" providerId="LiveId" clId="{2394173E-F0EE-4C1C-A7F7-DC92C596D8C2}" dt="2022-03-25T16:19:27.150" v="2874" actId="12"/>
          <ac:spMkLst>
            <pc:docMk/>
            <pc:sldMk cId="1000529401" sldId="428"/>
            <ac:spMk id="3" creationId="{43DC0B65-7E38-4B15-97C7-8B0B630C8DBD}"/>
          </ac:spMkLst>
        </pc:spChg>
        <pc:picChg chg="del">
          <ac:chgData name="Boban Srezovski" userId="d2c5dd452d77a740" providerId="LiveId" clId="{2394173E-F0EE-4C1C-A7F7-DC92C596D8C2}" dt="2022-03-25T16:19:15.151" v="2864" actId="478"/>
          <ac:picMkLst>
            <pc:docMk/>
            <pc:sldMk cId="1000529401" sldId="428"/>
            <ac:picMk id="5" creationId="{79C8CC1D-9741-4459-8B88-E092A3582FD3}"/>
          </ac:picMkLst>
        </pc:picChg>
      </pc:sldChg>
      <pc:sldChg chg="delSp modSp mod">
        <pc:chgData name="Boban Srezovski" userId="d2c5dd452d77a740" providerId="LiveId" clId="{2394173E-F0EE-4C1C-A7F7-DC92C596D8C2}" dt="2022-03-26T10:02:23.754" v="2952" actId="6549"/>
        <pc:sldMkLst>
          <pc:docMk/>
          <pc:sldMk cId="2303601437" sldId="433"/>
        </pc:sldMkLst>
        <pc:spChg chg="mod">
          <ac:chgData name="Boban Srezovski" userId="d2c5dd452d77a740" providerId="LiveId" clId="{2394173E-F0EE-4C1C-A7F7-DC92C596D8C2}" dt="2022-03-26T10:01:58.795" v="2936"/>
          <ac:spMkLst>
            <pc:docMk/>
            <pc:sldMk cId="2303601437" sldId="433"/>
            <ac:spMk id="2" creationId="{0EA78ED8-8612-4764-BE35-F00851278351}"/>
          </ac:spMkLst>
        </pc:spChg>
        <pc:spChg chg="mod">
          <ac:chgData name="Boban Srezovski" userId="d2c5dd452d77a740" providerId="LiveId" clId="{2394173E-F0EE-4C1C-A7F7-DC92C596D8C2}" dt="2022-03-26T10:02:23.754" v="2952" actId="6549"/>
          <ac:spMkLst>
            <pc:docMk/>
            <pc:sldMk cId="2303601437" sldId="433"/>
            <ac:spMk id="3" creationId="{DD3ABBE7-9D21-4775-9CA0-5730E3461D89}"/>
          </ac:spMkLst>
        </pc:spChg>
        <pc:picChg chg="del">
          <ac:chgData name="Boban Srezovski" userId="d2c5dd452d77a740" providerId="LiveId" clId="{2394173E-F0EE-4C1C-A7F7-DC92C596D8C2}" dt="2022-03-26T10:02:08.042" v="2939" actId="478"/>
          <ac:picMkLst>
            <pc:docMk/>
            <pc:sldMk cId="2303601437" sldId="433"/>
            <ac:picMk id="5" creationId="{763F6607-4362-489E-A5E8-376550B1678C}"/>
          </ac:picMkLst>
        </pc:picChg>
        <pc:picChg chg="del">
          <ac:chgData name="Boban Srezovski" userId="d2c5dd452d77a740" providerId="LiveId" clId="{2394173E-F0EE-4C1C-A7F7-DC92C596D8C2}" dt="2022-03-26T10:02:10.834" v="2940" actId="478"/>
          <ac:picMkLst>
            <pc:docMk/>
            <pc:sldMk cId="2303601437" sldId="433"/>
            <ac:picMk id="8" creationId="{BCDC2524-7E49-4072-9A42-3BC1AEB6F3D5}"/>
          </ac:picMkLst>
        </pc:picChg>
      </pc:sldChg>
      <pc:sldChg chg="modSp mod">
        <pc:chgData name="Boban Srezovski" userId="d2c5dd452d77a740" providerId="LiveId" clId="{2394173E-F0EE-4C1C-A7F7-DC92C596D8C2}" dt="2022-03-26T10:12:47.585" v="3158" actId="12"/>
        <pc:sldMkLst>
          <pc:docMk/>
          <pc:sldMk cId="3956223254" sldId="434"/>
        </pc:sldMkLst>
        <pc:spChg chg="mod">
          <ac:chgData name="Boban Srezovski" userId="d2c5dd452d77a740" providerId="LiveId" clId="{2394173E-F0EE-4C1C-A7F7-DC92C596D8C2}" dt="2022-03-26T10:09:59.889" v="3110"/>
          <ac:spMkLst>
            <pc:docMk/>
            <pc:sldMk cId="3956223254" sldId="434"/>
            <ac:spMk id="2" creationId="{0EA78ED8-8612-4764-BE35-F00851278351}"/>
          </ac:spMkLst>
        </pc:spChg>
        <pc:spChg chg="mod">
          <ac:chgData name="Boban Srezovski" userId="d2c5dd452d77a740" providerId="LiveId" clId="{2394173E-F0EE-4C1C-A7F7-DC92C596D8C2}" dt="2022-03-26T10:12:47.585" v="3158" actId="12"/>
          <ac:spMkLst>
            <pc:docMk/>
            <pc:sldMk cId="3956223254" sldId="434"/>
            <ac:spMk id="3" creationId="{DD3ABBE7-9D21-4775-9CA0-5730E3461D89}"/>
          </ac:spMkLst>
        </pc:spChg>
      </pc:sldChg>
      <pc:sldChg chg="addSp delSp modSp mod">
        <pc:chgData name="Boban Srezovski" userId="d2c5dd452d77a740" providerId="LiveId" clId="{2394173E-F0EE-4C1C-A7F7-DC92C596D8C2}" dt="2022-03-26T11:27:26.282" v="4745" actId="478"/>
        <pc:sldMkLst>
          <pc:docMk/>
          <pc:sldMk cId="31396738" sldId="435"/>
        </pc:sldMkLst>
        <pc:spChg chg="mod">
          <ac:chgData name="Boban Srezovski" userId="d2c5dd452d77a740" providerId="LiveId" clId="{2394173E-F0EE-4C1C-A7F7-DC92C596D8C2}" dt="2022-03-26T11:27:22.430" v="4743" actId="6549"/>
          <ac:spMkLst>
            <pc:docMk/>
            <pc:sldMk cId="31396738" sldId="435"/>
            <ac:spMk id="3" creationId="{C54D1EC5-AB79-4E7C-A1F0-91B329B0B026}"/>
          </ac:spMkLst>
        </pc:spChg>
        <pc:spChg chg="add del mod">
          <ac:chgData name="Boban Srezovski" userId="d2c5dd452d77a740" providerId="LiveId" clId="{2394173E-F0EE-4C1C-A7F7-DC92C596D8C2}" dt="2022-03-26T11:27:26.282" v="4745" actId="478"/>
          <ac:spMkLst>
            <pc:docMk/>
            <pc:sldMk cId="31396738" sldId="435"/>
            <ac:spMk id="5" creationId="{7A831272-0D9E-413E-BEE7-F4722C41BEE0}"/>
          </ac:spMkLst>
        </pc:spChg>
      </pc:sldChg>
      <pc:sldChg chg="addSp delSp modSp mod">
        <pc:chgData name="Boban Srezovski" userId="d2c5dd452d77a740" providerId="LiveId" clId="{2394173E-F0EE-4C1C-A7F7-DC92C596D8C2}" dt="2022-03-23T01:19:45.190" v="1223"/>
        <pc:sldMkLst>
          <pc:docMk/>
          <pc:sldMk cId="73288427" sldId="450"/>
        </pc:sldMkLst>
        <pc:spChg chg="mod">
          <ac:chgData name="Boban Srezovski" userId="d2c5dd452d77a740" providerId="LiveId" clId="{2394173E-F0EE-4C1C-A7F7-DC92C596D8C2}" dt="2022-03-23T01:19:45.190" v="1223"/>
          <ac:spMkLst>
            <pc:docMk/>
            <pc:sldMk cId="73288427" sldId="450"/>
            <ac:spMk id="2" creationId="{5CEA75BC-051B-4517-B0C2-52748A9025EB}"/>
          </ac:spMkLst>
        </pc:spChg>
        <pc:spChg chg="mod">
          <ac:chgData name="Boban Srezovski" userId="d2c5dd452d77a740" providerId="LiveId" clId="{2394173E-F0EE-4C1C-A7F7-DC92C596D8C2}" dt="2022-03-23T01:16:46.188" v="1144" actId="14100"/>
          <ac:spMkLst>
            <pc:docMk/>
            <pc:sldMk cId="73288427" sldId="450"/>
            <ac:spMk id="3" creationId="{3A746977-C0C9-422D-A870-3763633BD0A4}"/>
          </ac:spMkLst>
        </pc:spChg>
        <pc:picChg chg="add mod">
          <ac:chgData name="Boban Srezovski" userId="d2c5dd452d77a740" providerId="LiveId" clId="{2394173E-F0EE-4C1C-A7F7-DC92C596D8C2}" dt="2022-03-23T01:17:43.515" v="1146" actId="1076"/>
          <ac:picMkLst>
            <pc:docMk/>
            <pc:sldMk cId="73288427" sldId="450"/>
            <ac:picMk id="5" creationId="{B2E8283D-2027-41DE-94D6-F589EC4FAE87}"/>
          </ac:picMkLst>
        </pc:picChg>
        <pc:picChg chg="del">
          <ac:chgData name="Boban Srezovski" userId="d2c5dd452d77a740" providerId="LiveId" clId="{2394173E-F0EE-4C1C-A7F7-DC92C596D8C2}" dt="2022-03-23T01:15:52.748" v="1128" actId="478"/>
          <ac:picMkLst>
            <pc:docMk/>
            <pc:sldMk cId="73288427" sldId="450"/>
            <ac:picMk id="6" creationId="{099A2E36-5125-4FC7-AFE6-B2BA25629182}"/>
          </ac:picMkLst>
        </pc:picChg>
      </pc:sldChg>
      <pc:sldChg chg="delSp modSp mod">
        <pc:chgData name="Boban Srezovski" userId="d2c5dd452d77a740" providerId="LiveId" clId="{2394173E-F0EE-4C1C-A7F7-DC92C596D8C2}" dt="2022-03-26T10:13:34.911" v="3186" actId="242"/>
        <pc:sldMkLst>
          <pc:docMk/>
          <pc:sldMk cId="2334614360" sldId="460"/>
        </pc:sldMkLst>
        <pc:spChg chg="mod">
          <ac:chgData name="Boban Srezovski" userId="d2c5dd452d77a740" providerId="LiveId" clId="{2394173E-F0EE-4C1C-A7F7-DC92C596D8C2}" dt="2022-03-26T10:13:12.496" v="3166"/>
          <ac:spMkLst>
            <pc:docMk/>
            <pc:sldMk cId="2334614360" sldId="460"/>
            <ac:spMk id="2" creationId="{0EA78ED8-8612-4764-BE35-F00851278351}"/>
          </ac:spMkLst>
        </pc:spChg>
        <pc:spChg chg="mod">
          <ac:chgData name="Boban Srezovski" userId="d2c5dd452d77a740" providerId="LiveId" clId="{2394173E-F0EE-4C1C-A7F7-DC92C596D8C2}" dt="2022-03-26T10:13:34.911" v="3186" actId="242"/>
          <ac:spMkLst>
            <pc:docMk/>
            <pc:sldMk cId="2334614360" sldId="460"/>
            <ac:spMk id="3" creationId="{DD3ABBE7-9D21-4775-9CA0-5730E3461D89}"/>
          </ac:spMkLst>
        </pc:spChg>
        <pc:picChg chg="del">
          <ac:chgData name="Boban Srezovski" userId="d2c5dd452d77a740" providerId="LiveId" clId="{2394173E-F0EE-4C1C-A7F7-DC92C596D8C2}" dt="2022-03-26T10:13:19.049" v="3168" actId="478"/>
          <ac:picMkLst>
            <pc:docMk/>
            <pc:sldMk cId="2334614360" sldId="460"/>
            <ac:picMk id="5" creationId="{7D825F8D-01A2-4501-8C16-39531DC7B947}"/>
          </ac:picMkLst>
        </pc:picChg>
      </pc:sldChg>
      <pc:sldChg chg="addSp modSp mod">
        <pc:chgData name="Boban Srezovski" userId="d2c5dd452d77a740" providerId="LiveId" clId="{2394173E-F0EE-4C1C-A7F7-DC92C596D8C2}" dt="2022-03-26T10:32:58.752" v="3596" actId="20577"/>
        <pc:sldMkLst>
          <pc:docMk/>
          <pc:sldMk cId="1047280448" sldId="461"/>
        </pc:sldMkLst>
        <pc:spChg chg="mod">
          <ac:chgData name="Boban Srezovski" userId="d2c5dd452d77a740" providerId="LiveId" clId="{2394173E-F0EE-4C1C-A7F7-DC92C596D8C2}" dt="2022-03-26T10:31:47.030" v="3561"/>
          <ac:spMkLst>
            <pc:docMk/>
            <pc:sldMk cId="1047280448" sldId="461"/>
            <ac:spMk id="2" creationId="{0EA78ED8-8612-4764-BE35-F00851278351}"/>
          </ac:spMkLst>
        </pc:spChg>
        <pc:spChg chg="mod">
          <ac:chgData name="Boban Srezovski" userId="d2c5dd452d77a740" providerId="LiveId" clId="{2394173E-F0EE-4C1C-A7F7-DC92C596D8C2}" dt="2022-03-26T10:32:58.752" v="3596" actId="20577"/>
          <ac:spMkLst>
            <pc:docMk/>
            <pc:sldMk cId="1047280448" sldId="461"/>
            <ac:spMk id="3" creationId="{DD3ABBE7-9D21-4775-9CA0-5730E3461D89}"/>
          </ac:spMkLst>
        </pc:spChg>
        <pc:picChg chg="add mod">
          <ac:chgData name="Boban Srezovski" userId="d2c5dd452d77a740" providerId="LiveId" clId="{2394173E-F0EE-4C1C-A7F7-DC92C596D8C2}" dt="2022-03-26T10:32:37.175" v="3588" actId="1076"/>
          <ac:picMkLst>
            <pc:docMk/>
            <pc:sldMk cId="1047280448" sldId="461"/>
            <ac:picMk id="5" creationId="{CEB71882-8CE4-4168-935A-82F269EA1DAD}"/>
          </ac:picMkLst>
        </pc:picChg>
      </pc:sldChg>
      <pc:sldChg chg="delSp modSp mod">
        <pc:chgData name="Boban Srezovski" userId="d2c5dd452d77a740" providerId="LiveId" clId="{2394173E-F0EE-4C1C-A7F7-DC92C596D8C2}" dt="2022-03-26T10:36:24.570" v="3680" actId="242"/>
        <pc:sldMkLst>
          <pc:docMk/>
          <pc:sldMk cId="1651172099" sldId="462"/>
        </pc:sldMkLst>
        <pc:spChg chg="mod">
          <ac:chgData name="Boban Srezovski" userId="d2c5dd452d77a740" providerId="LiveId" clId="{2394173E-F0EE-4C1C-A7F7-DC92C596D8C2}" dt="2022-03-26T10:36:03.933" v="3664"/>
          <ac:spMkLst>
            <pc:docMk/>
            <pc:sldMk cId="1651172099" sldId="462"/>
            <ac:spMk id="2" creationId="{0EA78ED8-8612-4764-BE35-F00851278351}"/>
          </ac:spMkLst>
        </pc:spChg>
        <pc:spChg chg="mod">
          <ac:chgData name="Boban Srezovski" userId="d2c5dd452d77a740" providerId="LiveId" clId="{2394173E-F0EE-4C1C-A7F7-DC92C596D8C2}" dt="2022-03-26T10:36:24.570" v="3680" actId="242"/>
          <ac:spMkLst>
            <pc:docMk/>
            <pc:sldMk cId="1651172099" sldId="462"/>
            <ac:spMk id="3" creationId="{DD3ABBE7-9D21-4775-9CA0-5730E3461D89}"/>
          </ac:spMkLst>
        </pc:spChg>
        <pc:picChg chg="del">
          <ac:chgData name="Boban Srezovski" userId="d2c5dd452d77a740" providerId="LiveId" clId="{2394173E-F0EE-4C1C-A7F7-DC92C596D8C2}" dt="2022-03-26T10:36:17.888" v="3679" actId="478"/>
          <ac:picMkLst>
            <pc:docMk/>
            <pc:sldMk cId="1651172099" sldId="462"/>
            <ac:picMk id="6" creationId="{C13F1D4D-AB5E-4691-A529-555A83270182}"/>
          </ac:picMkLst>
        </pc:picChg>
      </pc:sldChg>
      <pc:sldChg chg="addSp delSp modSp mod">
        <pc:chgData name="Boban Srezovski" userId="d2c5dd452d77a740" providerId="LiveId" clId="{2394173E-F0EE-4C1C-A7F7-DC92C596D8C2}" dt="2022-03-26T10:44:22.922" v="3877"/>
        <pc:sldMkLst>
          <pc:docMk/>
          <pc:sldMk cId="3249936103" sldId="463"/>
        </pc:sldMkLst>
        <pc:spChg chg="mod">
          <ac:chgData name="Boban Srezovski" userId="d2c5dd452d77a740" providerId="LiveId" clId="{2394173E-F0EE-4C1C-A7F7-DC92C596D8C2}" dt="2022-03-26T10:44:22.922" v="3877"/>
          <ac:spMkLst>
            <pc:docMk/>
            <pc:sldMk cId="3249936103" sldId="463"/>
            <ac:spMk id="2" creationId="{0EA78ED8-8612-4764-BE35-F00851278351}"/>
          </ac:spMkLst>
        </pc:spChg>
        <pc:spChg chg="mod">
          <ac:chgData name="Boban Srezovski" userId="d2c5dd452d77a740" providerId="LiveId" clId="{2394173E-F0EE-4C1C-A7F7-DC92C596D8C2}" dt="2022-03-26T10:41:45.838" v="3820" actId="14100"/>
          <ac:spMkLst>
            <pc:docMk/>
            <pc:sldMk cId="3249936103" sldId="463"/>
            <ac:spMk id="3" creationId="{DD3ABBE7-9D21-4775-9CA0-5730E3461D89}"/>
          </ac:spMkLst>
        </pc:spChg>
        <pc:picChg chg="del">
          <ac:chgData name="Boban Srezovski" userId="d2c5dd452d77a740" providerId="LiveId" clId="{2394173E-F0EE-4C1C-A7F7-DC92C596D8C2}" dt="2022-03-26T10:40:49.824" v="3800" actId="478"/>
          <ac:picMkLst>
            <pc:docMk/>
            <pc:sldMk cId="3249936103" sldId="463"/>
            <ac:picMk id="5" creationId="{F68E4D33-7E06-45EA-8A4A-1B924BD185AA}"/>
          </ac:picMkLst>
        </pc:picChg>
        <pc:picChg chg="add mod modCrop">
          <ac:chgData name="Boban Srezovski" userId="d2c5dd452d77a740" providerId="LiveId" clId="{2394173E-F0EE-4C1C-A7F7-DC92C596D8C2}" dt="2022-03-26T10:42:00.117" v="3824" actId="1076"/>
          <ac:picMkLst>
            <pc:docMk/>
            <pc:sldMk cId="3249936103" sldId="463"/>
            <ac:picMk id="6" creationId="{DBCFD1B9-A27B-44B3-9EEF-09E8A230A831}"/>
          </ac:picMkLst>
        </pc:picChg>
      </pc:sldChg>
      <pc:sldChg chg="delSp modSp mod">
        <pc:chgData name="Boban Srezovski" userId="d2c5dd452d77a740" providerId="LiveId" clId="{2394173E-F0EE-4C1C-A7F7-DC92C596D8C2}" dt="2022-03-26T10:56:00.223" v="3948" actId="20577"/>
        <pc:sldMkLst>
          <pc:docMk/>
          <pc:sldMk cId="1751608367" sldId="464"/>
        </pc:sldMkLst>
        <pc:spChg chg="mod">
          <ac:chgData name="Boban Srezovski" userId="d2c5dd452d77a740" providerId="LiveId" clId="{2394173E-F0EE-4C1C-A7F7-DC92C596D8C2}" dt="2022-03-26T10:53:19.299" v="3889"/>
          <ac:spMkLst>
            <pc:docMk/>
            <pc:sldMk cId="1751608367" sldId="464"/>
            <ac:spMk id="2" creationId="{0EA78ED8-8612-4764-BE35-F00851278351}"/>
          </ac:spMkLst>
        </pc:spChg>
        <pc:spChg chg="mod">
          <ac:chgData name="Boban Srezovski" userId="d2c5dd452d77a740" providerId="LiveId" clId="{2394173E-F0EE-4C1C-A7F7-DC92C596D8C2}" dt="2022-03-26T10:56:00.223" v="3948" actId="20577"/>
          <ac:spMkLst>
            <pc:docMk/>
            <pc:sldMk cId="1751608367" sldId="464"/>
            <ac:spMk id="3" creationId="{DD3ABBE7-9D21-4775-9CA0-5730E3461D89}"/>
          </ac:spMkLst>
        </pc:spChg>
        <pc:picChg chg="del mod">
          <ac:chgData name="Boban Srezovski" userId="d2c5dd452d77a740" providerId="LiveId" clId="{2394173E-F0EE-4C1C-A7F7-DC92C596D8C2}" dt="2022-03-26T10:53:31.361" v="3894" actId="478"/>
          <ac:picMkLst>
            <pc:docMk/>
            <pc:sldMk cId="1751608367" sldId="464"/>
            <ac:picMk id="5" creationId="{6264815C-BBD5-465D-81FF-12949C4CE29A}"/>
          </ac:picMkLst>
        </pc:picChg>
      </pc:sldChg>
      <pc:sldChg chg="delSp modSp mod">
        <pc:chgData name="Boban Srezovski" userId="d2c5dd452d77a740" providerId="LiveId" clId="{2394173E-F0EE-4C1C-A7F7-DC92C596D8C2}" dt="2022-03-26T11:01:25.717" v="4080" actId="12"/>
        <pc:sldMkLst>
          <pc:docMk/>
          <pc:sldMk cId="3008496771" sldId="465"/>
        </pc:sldMkLst>
        <pc:spChg chg="mod">
          <ac:chgData name="Boban Srezovski" userId="d2c5dd452d77a740" providerId="LiveId" clId="{2394173E-F0EE-4C1C-A7F7-DC92C596D8C2}" dt="2022-03-26T11:00:43.929" v="4067" actId="6549"/>
          <ac:spMkLst>
            <pc:docMk/>
            <pc:sldMk cId="3008496771" sldId="465"/>
            <ac:spMk id="2" creationId="{0EA78ED8-8612-4764-BE35-F00851278351}"/>
          </ac:spMkLst>
        </pc:spChg>
        <pc:spChg chg="mod">
          <ac:chgData name="Boban Srezovski" userId="d2c5dd452d77a740" providerId="LiveId" clId="{2394173E-F0EE-4C1C-A7F7-DC92C596D8C2}" dt="2022-03-26T11:01:25.717" v="4080" actId="12"/>
          <ac:spMkLst>
            <pc:docMk/>
            <pc:sldMk cId="3008496771" sldId="465"/>
            <ac:spMk id="3" creationId="{DD3ABBE7-9D21-4775-9CA0-5730E3461D89}"/>
          </ac:spMkLst>
        </pc:spChg>
        <pc:picChg chg="del">
          <ac:chgData name="Boban Srezovski" userId="d2c5dd452d77a740" providerId="LiveId" clId="{2394173E-F0EE-4C1C-A7F7-DC92C596D8C2}" dt="2022-03-26T11:00:51.345" v="4070" actId="478"/>
          <ac:picMkLst>
            <pc:docMk/>
            <pc:sldMk cId="3008496771" sldId="465"/>
            <ac:picMk id="12" creationId="{221A457E-B388-4137-9913-59BB8F2CBE25}"/>
          </ac:picMkLst>
        </pc:picChg>
      </pc:sldChg>
      <pc:sldChg chg="addSp delSp modSp mod">
        <pc:chgData name="Boban Srezovski" userId="d2c5dd452d77a740" providerId="LiveId" clId="{2394173E-F0EE-4C1C-A7F7-DC92C596D8C2}" dt="2022-03-26T11:17:35.020" v="4568" actId="20577"/>
        <pc:sldMkLst>
          <pc:docMk/>
          <pc:sldMk cId="2718224307" sldId="466"/>
        </pc:sldMkLst>
        <pc:spChg chg="mod">
          <ac:chgData name="Boban Srezovski" userId="d2c5dd452d77a740" providerId="LiveId" clId="{2394173E-F0EE-4C1C-A7F7-DC92C596D8C2}" dt="2022-03-26T11:16:29.282" v="4521"/>
          <ac:spMkLst>
            <pc:docMk/>
            <pc:sldMk cId="2718224307" sldId="466"/>
            <ac:spMk id="2" creationId="{0EA78ED8-8612-4764-BE35-F00851278351}"/>
          </ac:spMkLst>
        </pc:spChg>
        <pc:spChg chg="mod">
          <ac:chgData name="Boban Srezovski" userId="d2c5dd452d77a740" providerId="LiveId" clId="{2394173E-F0EE-4C1C-A7F7-DC92C596D8C2}" dt="2022-03-26T11:17:35.020" v="4568" actId="20577"/>
          <ac:spMkLst>
            <pc:docMk/>
            <pc:sldMk cId="2718224307" sldId="466"/>
            <ac:spMk id="3" creationId="{DD3ABBE7-9D21-4775-9CA0-5730E3461D89}"/>
          </ac:spMkLst>
        </pc:spChg>
        <pc:picChg chg="del">
          <ac:chgData name="Boban Srezovski" userId="d2c5dd452d77a740" providerId="LiveId" clId="{2394173E-F0EE-4C1C-A7F7-DC92C596D8C2}" dt="2022-03-26T11:16:34.062" v="4523" actId="478"/>
          <ac:picMkLst>
            <pc:docMk/>
            <pc:sldMk cId="2718224307" sldId="466"/>
            <ac:picMk id="5" creationId="{1E7D45B1-D7F4-4AC2-9E93-5D60DBF91070}"/>
          </ac:picMkLst>
        </pc:picChg>
        <pc:picChg chg="add del mod">
          <ac:chgData name="Boban Srezovski" userId="d2c5dd452d77a740" providerId="LiveId" clId="{2394173E-F0EE-4C1C-A7F7-DC92C596D8C2}" dt="2022-03-26T11:17:24.188" v="4545" actId="478"/>
          <ac:picMkLst>
            <pc:docMk/>
            <pc:sldMk cId="2718224307" sldId="466"/>
            <ac:picMk id="6" creationId="{784550D4-2AAE-4D7A-A35E-3CA4F19EED97}"/>
          </ac:picMkLst>
        </pc:picChg>
      </pc:sldChg>
      <pc:sldChg chg="delSp modSp mod">
        <pc:chgData name="Boban Srezovski" userId="d2c5dd452d77a740" providerId="LiveId" clId="{2394173E-F0EE-4C1C-A7F7-DC92C596D8C2}" dt="2022-03-26T11:24:27.061" v="4687" actId="20577"/>
        <pc:sldMkLst>
          <pc:docMk/>
          <pc:sldMk cId="1135679340" sldId="467"/>
        </pc:sldMkLst>
        <pc:spChg chg="mod">
          <ac:chgData name="Boban Srezovski" userId="d2c5dd452d77a740" providerId="LiveId" clId="{2394173E-F0EE-4C1C-A7F7-DC92C596D8C2}" dt="2022-03-26T11:19:23.171" v="4623"/>
          <ac:spMkLst>
            <pc:docMk/>
            <pc:sldMk cId="1135679340" sldId="467"/>
            <ac:spMk id="2" creationId="{0EA78ED8-8612-4764-BE35-F00851278351}"/>
          </ac:spMkLst>
        </pc:spChg>
        <pc:spChg chg="mod">
          <ac:chgData name="Boban Srezovski" userId="d2c5dd452d77a740" providerId="LiveId" clId="{2394173E-F0EE-4C1C-A7F7-DC92C596D8C2}" dt="2022-03-26T11:24:27.061" v="4687" actId="20577"/>
          <ac:spMkLst>
            <pc:docMk/>
            <pc:sldMk cId="1135679340" sldId="467"/>
            <ac:spMk id="3" creationId="{DD3ABBE7-9D21-4775-9CA0-5730E3461D89}"/>
          </ac:spMkLst>
        </pc:spChg>
        <pc:picChg chg="del">
          <ac:chgData name="Boban Srezovski" userId="d2c5dd452d77a740" providerId="LiveId" clId="{2394173E-F0EE-4C1C-A7F7-DC92C596D8C2}" dt="2022-03-26T11:19:30.101" v="4626" actId="478"/>
          <ac:picMkLst>
            <pc:docMk/>
            <pc:sldMk cId="1135679340" sldId="467"/>
            <ac:picMk id="6" creationId="{E835C609-C6A3-4497-B58F-2F090080252A}"/>
          </ac:picMkLst>
        </pc:picChg>
      </pc:sldChg>
      <pc:sldChg chg="del">
        <pc:chgData name="Boban Srezovski" userId="d2c5dd452d77a740" providerId="LiveId" clId="{2394173E-F0EE-4C1C-A7F7-DC92C596D8C2}" dt="2022-03-26T11:25:44.918" v="4703" actId="47"/>
        <pc:sldMkLst>
          <pc:docMk/>
          <pc:sldMk cId="3432138450" sldId="468"/>
        </pc:sldMkLst>
      </pc:sldChg>
      <pc:sldChg chg="del">
        <pc:chgData name="Boban Srezovski" userId="d2c5dd452d77a740" providerId="LiveId" clId="{2394173E-F0EE-4C1C-A7F7-DC92C596D8C2}" dt="2022-03-26T11:25:44.918" v="4703" actId="47"/>
        <pc:sldMkLst>
          <pc:docMk/>
          <pc:sldMk cId="843962366" sldId="469"/>
        </pc:sldMkLst>
      </pc:sldChg>
      <pc:sldChg chg="del">
        <pc:chgData name="Boban Srezovski" userId="d2c5dd452d77a740" providerId="LiveId" clId="{2394173E-F0EE-4C1C-A7F7-DC92C596D8C2}" dt="2022-03-26T11:25:44.918" v="4703" actId="47"/>
        <pc:sldMkLst>
          <pc:docMk/>
          <pc:sldMk cId="4040812639" sldId="470"/>
        </pc:sldMkLst>
      </pc:sldChg>
      <pc:sldChg chg="del">
        <pc:chgData name="Boban Srezovski" userId="d2c5dd452d77a740" providerId="LiveId" clId="{2394173E-F0EE-4C1C-A7F7-DC92C596D8C2}" dt="2022-03-26T11:25:44.918" v="4703" actId="47"/>
        <pc:sldMkLst>
          <pc:docMk/>
          <pc:sldMk cId="553259554" sldId="471"/>
        </pc:sldMkLst>
      </pc:sldChg>
      <pc:sldChg chg="del">
        <pc:chgData name="Boban Srezovski" userId="d2c5dd452d77a740" providerId="LiveId" clId="{2394173E-F0EE-4C1C-A7F7-DC92C596D8C2}" dt="2022-03-26T11:25:44.918" v="4703" actId="47"/>
        <pc:sldMkLst>
          <pc:docMk/>
          <pc:sldMk cId="1050270238" sldId="472"/>
        </pc:sldMkLst>
      </pc:sldChg>
      <pc:sldChg chg="del">
        <pc:chgData name="Boban Srezovski" userId="d2c5dd452d77a740" providerId="LiveId" clId="{2394173E-F0EE-4C1C-A7F7-DC92C596D8C2}" dt="2022-03-26T11:25:44.918" v="4703" actId="47"/>
        <pc:sldMkLst>
          <pc:docMk/>
          <pc:sldMk cId="3929936233" sldId="473"/>
        </pc:sldMkLst>
      </pc:sldChg>
      <pc:sldChg chg="del">
        <pc:chgData name="Boban Srezovski" userId="d2c5dd452d77a740" providerId="LiveId" clId="{2394173E-F0EE-4C1C-A7F7-DC92C596D8C2}" dt="2022-03-26T11:25:44.918" v="4703" actId="47"/>
        <pc:sldMkLst>
          <pc:docMk/>
          <pc:sldMk cId="2128864206" sldId="474"/>
        </pc:sldMkLst>
      </pc:sldChg>
      <pc:sldChg chg="del">
        <pc:chgData name="Boban Srezovski" userId="d2c5dd452d77a740" providerId="LiveId" clId="{2394173E-F0EE-4C1C-A7F7-DC92C596D8C2}" dt="2022-03-26T11:25:44.918" v="4703" actId="47"/>
        <pc:sldMkLst>
          <pc:docMk/>
          <pc:sldMk cId="820507832" sldId="480"/>
        </pc:sldMkLst>
      </pc:sldChg>
      <pc:sldChg chg="addSp modSp mod">
        <pc:chgData name="Boban Srezovski" userId="d2c5dd452d77a740" providerId="LiveId" clId="{2394173E-F0EE-4C1C-A7F7-DC92C596D8C2}" dt="2022-03-22T23:50:42.899" v="375" actId="1076"/>
        <pc:sldMkLst>
          <pc:docMk/>
          <pc:sldMk cId="3857400375" sldId="499"/>
        </pc:sldMkLst>
        <pc:spChg chg="mod">
          <ac:chgData name="Boban Srezovski" userId="d2c5dd452d77a740" providerId="LiveId" clId="{2394173E-F0EE-4C1C-A7F7-DC92C596D8C2}" dt="2022-03-22T23:50:01.632" v="343"/>
          <ac:spMkLst>
            <pc:docMk/>
            <pc:sldMk cId="3857400375" sldId="499"/>
            <ac:spMk id="2" creationId="{7C6D2843-BF9F-4FE7-9A2E-C8A64C8FFA90}"/>
          </ac:spMkLst>
        </pc:spChg>
        <pc:spChg chg="mod">
          <ac:chgData name="Boban Srezovski" userId="d2c5dd452d77a740" providerId="LiveId" clId="{2394173E-F0EE-4C1C-A7F7-DC92C596D8C2}" dt="2022-03-22T23:50:28.726" v="372" actId="242"/>
          <ac:spMkLst>
            <pc:docMk/>
            <pc:sldMk cId="3857400375" sldId="499"/>
            <ac:spMk id="3" creationId="{7191CFFF-53FD-4C64-9590-01216DEF2680}"/>
          </ac:spMkLst>
        </pc:spChg>
        <pc:picChg chg="add mod">
          <ac:chgData name="Boban Srezovski" userId="d2c5dd452d77a740" providerId="LiveId" clId="{2394173E-F0EE-4C1C-A7F7-DC92C596D8C2}" dt="2022-03-22T23:50:42.899" v="375" actId="1076"/>
          <ac:picMkLst>
            <pc:docMk/>
            <pc:sldMk cId="3857400375" sldId="499"/>
            <ac:picMk id="5" creationId="{219BD799-1453-44B7-B457-6343874F0612}"/>
          </ac:picMkLst>
        </pc:picChg>
      </pc:sldChg>
      <pc:sldChg chg="modSp mod">
        <pc:chgData name="Boban Srezovski" userId="d2c5dd452d77a740" providerId="LiveId" clId="{2394173E-F0EE-4C1C-A7F7-DC92C596D8C2}" dt="2022-03-22T23:39:55.254" v="247" actId="6549"/>
        <pc:sldMkLst>
          <pc:docMk/>
          <pc:sldMk cId="3728514635" sldId="501"/>
        </pc:sldMkLst>
        <pc:spChg chg="mod">
          <ac:chgData name="Boban Srezovski" userId="d2c5dd452d77a740" providerId="LiveId" clId="{2394173E-F0EE-4C1C-A7F7-DC92C596D8C2}" dt="2022-03-22T23:39:32.321" v="234"/>
          <ac:spMkLst>
            <pc:docMk/>
            <pc:sldMk cId="3728514635" sldId="501"/>
            <ac:spMk id="2" creationId="{7C6D2843-BF9F-4FE7-9A2E-C8A64C8FFA90}"/>
          </ac:spMkLst>
        </pc:spChg>
        <pc:spChg chg="mod">
          <ac:chgData name="Boban Srezovski" userId="d2c5dd452d77a740" providerId="LiveId" clId="{2394173E-F0EE-4C1C-A7F7-DC92C596D8C2}" dt="2022-03-22T23:39:55.254" v="247" actId="6549"/>
          <ac:spMkLst>
            <pc:docMk/>
            <pc:sldMk cId="3728514635" sldId="501"/>
            <ac:spMk id="3" creationId="{7191CFFF-53FD-4C64-9590-01216DEF2680}"/>
          </ac:spMkLst>
        </pc:spChg>
      </pc:sldChg>
      <pc:sldChg chg="addSp modSp mod">
        <pc:chgData name="Boban Srezovski" userId="d2c5dd452d77a740" providerId="LiveId" clId="{2394173E-F0EE-4C1C-A7F7-DC92C596D8C2}" dt="2022-03-23T00:38:50.534" v="688" actId="1076"/>
        <pc:sldMkLst>
          <pc:docMk/>
          <pc:sldMk cId="2891870908" sldId="502"/>
        </pc:sldMkLst>
        <pc:spChg chg="mod">
          <ac:chgData name="Boban Srezovski" userId="d2c5dd452d77a740" providerId="LiveId" clId="{2394173E-F0EE-4C1C-A7F7-DC92C596D8C2}" dt="2022-03-23T00:38:20.443" v="676"/>
          <ac:spMkLst>
            <pc:docMk/>
            <pc:sldMk cId="2891870908" sldId="502"/>
            <ac:spMk id="2" creationId="{7C6D2843-BF9F-4FE7-9A2E-C8A64C8FFA90}"/>
          </ac:spMkLst>
        </pc:spChg>
        <pc:spChg chg="mod">
          <ac:chgData name="Boban Srezovski" userId="d2c5dd452d77a740" providerId="LiveId" clId="{2394173E-F0EE-4C1C-A7F7-DC92C596D8C2}" dt="2022-03-23T00:38:48.576" v="686" actId="12"/>
          <ac:spMkLst>
            <pc:docMk/>
            <pc:sldMk cId="2891870908" sldId="502"/>
            <ac:spMk id="3" creationId="{7191CFFF-53FD-4C64-9590-01216DEF2680}"/>
          </ac:spMkLst>
        </pc:spChg>
        <pc:picChg chg="add mod">
          <ac:chgData name="Boban Srezovski" userId="d2c5dd452d77a740" providerId="LiveId" clId="{2394173E-F0EE-4C1C-A7F7-DC92C596D8C2}" dt="2022-03-23T00:38:50.534" v="688" actId="1076"/>
          <ac:picMkLst>
            <pc:docMk/>
            <pc:sldMk cId="2891870908" sldId="502"/>
            <ac:picMk id="5" creationId="{88B8813E-B6CA-4C76-BE25-6F464707F43B}"/>
          </ac:picMkLst>
        </pc:picChg>
      </pc:sldChg>
      <pc:sldChg chg="addSp delSp modSp mod">
        <pc:chgData name="Boban Srezovski" userId="d2c5dd452d77a740" providerId="LiveId" clId="{2394173E-F0EE-4C1C-A7F7-DC92C596D8C2}" dt="2022-03-23T00:35:43.353" v="621" actId="12"/>
        <pc:sldMkLst>
          <pc:docMk/>
          <pc:sldMk cId="2916998316" sldId="503"/>
        </pc:sldMkLst>
        <pc:spChg chg="mod">
          <ac:chgData name="Boban Srezovski" userId="d2c5dd452d77a740" providerId="LiveId" clId="{2394173E-F0EE-4C1C-A7F7-DC92C596D8C2}" dt="2022-03-23T00:34:52.570" v="605"/>
          <ac:spMkLst>
            <pc:docMk/>
            <pc:sldMk cId="2916998316" sldId="503"/>
            <ac:spMk id="2" creationId="{7C6D2843-BF9F-4FE7-9A2E-C8A64C8FFA90}"/>
          </ac:spMkLst>
        </pc:spChg>
        <pc:spChg chg="mod">
          <ac:chgData name="Boban Srezovski" userId="d2c5dd452d77a740" providerId="LiveId" clId="{2394173E-F0EE-4C1C-A7F7-DC92C596D8C2}" dt="2022-03-23T00:35:43.353" v="621" actId="12"/>
          <ac:spMkLst>
            <pc:docMk/>
            <pc:sldMk cId="2916998316" sldId="503"/>
            <ac:spMk id="6" creationId="{E4F9CF5B-8DF4-4E68-ACB9-A5CD03BA29FA}"/>
          </ac:spMkLst>
        </pc:spChg>
        <pc:picChg chg="add mod">
          <ac:chgData name="Boban Srezovski" userId="d2c5dd452d77a740" providerId="LiveId" clId="{2394173E-F0EE-4C1C-A7F7-DC92C596D8C2}" dt="2022-03-23T00:35:18.599" v="617" actId="1076"/>
          <ac:picMkLst>
            <pc:docMk/>
            <pc:sldMk cId="2916998316" sldId="503"/>
            <ac:picMk id="4" creationId="{EE733A69-3A0A-4BAD-B46A-B7E9D5C8955F}"/>
          </ac:picMkLst>
        </pc:picChg>
        <pc:picChg chg="add mod">
          <ac:chgData name="Boban Srezovski" userId="d2c5dd452d77a740" providerId="LiveId" clId="{2394173E-F0EE-4C1C-A7F7-DC92C596D8C2}" dt="2022-03-23T00:35:30.991" v="619" actId="1076"/>
          <ac:picMkLst>
            <pc:docMk/>
            <pc:sldMk cId="2916998316" sldId="503"/>
            <ac:picMk id="7" creationId="{15CBBCF9-124D-4C32-95B7-082F41A41DF4}"/>
          </ac:picMkLst>
        </pc:picChg>
        <pc:picChg chg="del">
          <ac:chgData name="Boban Srezovski" userId="d2c5dd452d77a740" providerId="LiveId" clId="{2394173E-F0EE-4C1C-A7F7-DC92C596D8C2}" dt="2022-03-23T00:34:42.600" v="602" actId="478"/>
          <ac:picMkLst>
            <pc:docMk/>
            <pc:sldMk cId="2916998316" sldId="503"/>
            <ac:picMk id="9" creationId="{8CBD7BDC-431F-42D7-BA3D-AA5A42575F65}"/>
          </ac:picMkLst>
        </pc:picChg>
      </pc:sldChg>
      <pc:sldChg chg="delSp modSp mod">
        <pc:chgData name="Boban Srezovski" userId="d2c5dd452d77a740" providerId="LiveId" clId="{2394173E-F0EE-4C1C-A7F7-DC92C596D8C2}" dt="2022-03-23T01:37:30.286" v="1554"/>
        <pc:sldMkLst>
          <pc:docMk/>
          <pc:sldMk cId="2492666964" sldId="505"/>
        </pc:sldMkLst>
        <pc:spChg chg="mod">
          <ac:chgData name="Boban Srezovski" userId="d2c5dd452d77a740" providerId="LiveId" clId="{2394173E-F0EE-4C1C-A7F7-DC92C596D8C2}" dt="2022-03-23T01:37:30.286" v="1554"/>
          <ac:spMkLst>
            <pc:docMk/>
            <pc:sldMk cId="2492666964" sldId="505"/>
            <ac:spMk id="2" creationId="{C9F86248-3367-41D1-8CBE-99F625F5DE90}"/>
          </ac:spMkLst>
        </pc:spChg>
        <pc:spChg chg="mod">
          <ac:chgData name="Boban Srezovski" userId="d2c5dd452d77a740" providerId="LiveId" clId="{2394173E-F0EE-4C1C-A7F7-DC92C596D8C2}" dt="2022-03-23T01:28:48.007" v="1478" actId="242"/>
          <ac:spMkLst>
            <pc:docMk/>
            <pc:sldMk cId="2492666964" sldId="505"/>
            <ac:spMk id="3" creationId="{552E5C53-782F-4C3A-9CF6-2C21BA863637}"/>
          </ac:spMkLst>
        </pc:spChg>
        <pc:picChg chg="del">
          <ac:chgData name="Boban Srezovski" userId="d2c5dd452d77a740" providerId="LiveId" clId="{2394173E-F0EE-4C1C-A7F7-DC92C596D8C2}" dt="2022-03-23T01:28:41.708" v="1477" actId="478"/>
          <ac:picMkLst>
            <pc:docMk/>
            <pc:sldMk cId="2492666964" sldId="505"/>
            <ac:picMk id="6" creationId="{F135B9A7-49D3-4094-A405-0616DF574B19}"/>
          </ac:picMkLst>
        </pc:picChg>
      </pc:sldChg>
      <pc:sldChg chg="delSp modSp mod">
        <pc:chgData name="Boban Srezovski" userId="d2c5dd452d77a740" providerId="LiveId" clId="{2394173E-F0EE-4C1C-A7F7-DC92C596D8C2}" dt="2022-03-23T01:51:42.699" v="1726" actId="20577"/>
        <pc:sldMkLst>
          <pc:docMk/>
          <pc:sldMk cId="1301841648" sldId="506"/>
        </pc:sldMkLst>
        <pc:spChg chg="mod">
          <ac:chgData name="Boban Srezovski" userId="d2c5dd452d77a740" providerId="LiveId" clId="{2394173E-F0EE-4C1C-A7F7-DC92C596D8C2}" dt="2022-03-23T01:50:15.517" v="1680"/>
          <ac:spMkLst>
            <pc:docMk/>
            <pc:sldMk cId="1301841648" sldId="506"/>
            <ac:spMk id="2" creationId="{C9F86248-3367-41D1-8CBE-99F625F5DE90}"/>
          </ac:spMkLst>
        </pc:spChg>
        <pc:spChg chg="mod">
          <ac:chgData name="Boban Srezovski" userId="d2c5dd452d77a740" providerId="LiveId" clId="{2394173E-F0EE-4C1C-A7F7-DC92C596D8C2}" dt="2022-03-23T01:51:42.699" v="1726" actId="20577"/>
          <ac:spMkLst>
            <pc:docMk/>
            <pc:sldMk cId="1301841648" sldId="506"/>
            <ac:spMk id="3" creationId="{552E5C53-782F-4C3A-9CF6-2C21BA863637}"/>
          </ac:spMkLst>
        </pc:spChg>
        <pc:picChg chg="del">
          <ac:chgData name="Boban Srezovski" userId="d2c5dd452d77a740" providerId="LiveId" clId="{2394173E-F0EE-4C1C-A7F7-DC92C596D8C2}" dt="2022-03-23T01:50:24.370" v="1683" actId="478"/>
          <ac:picMkLst>
            <pc:docMk/>
            <pc:sldMk cId="1301841648" sldId="506"/>
            <ac:picMk id="8" creationId="{0782BE30-5146-434A-B306-6ED85B2E024D}"/>
          </ac:picMkLst>
        </pc:picChg>
      </pc:sldChg>
      <pc:sldChg chg="modSp mod">
        <pc:chgData name="Boban Srezovski" userId="d2c5dd452d77a740" providerId="LiveId" clId="{2394173E-F0EE-4C1C-A7F7-DC92C596D8C2}" dt="2022-03-23T01:54:53.987" v="1854" actId="15"/>
        <pc:sldMkLst>
          <pc:docMk/>
          <pc:sldMk cId="4246388712" sldId="507"/>
        </pc:sldMkLst>
        <pc:spChg chg="mod">
          <ac:chgData name="Boban Srezovski" userId="d2c5dd452d77a740" providerId="LiveId" clId="{2394173E-F0EE-4C1C-A7F7-DC92C596D8C2}" dt="2022-03-23T01:54:23.575" v="1829"/>
          <ac:spMkLst>
            <pc:docMk/>
            <pc:sldMk cId="4246388712" sldId="507"/>
            <ac:spMk id="2" creationId="{C9F86248-3367-41D1-8CBE-99F625F5DE90}"/>
          </ac:spMkLst>
        </pc:spChg>
        <pc:spChg chg="mod">
          <ac:chgData name="Boban Srezovski" userId="d2c5dd452d77a740" providerId="LiveId" clId="{2394173E-F0EE-4C1C-A7F7-DC92C596D8C2}" dt="2022-03-23T01:54:53.987" v="1854" actId="15"/>
          <ac:spMkLst>
            <pc:docMk/>
            <pc:sldMk cId="4246388712" sldId="507"/>
            <ac:spMk id="3" creationId="{552E5C53-782F-4C3A-9CF6-2C21BA863637}"/>
          </ac:spMkLst>
        </pc:spChg>
      </pc:sldChg>
      <pc:sldChg chg="addSp modSp mod">
        <pc:chgData name="Boban Srezovski" userId="d2c5dd452d77a740" providerId="LiveId" clId="{2394173E-F0EE-4C1C-A7F7-DC92C596D8C2}" dt="2022-03-23T01:57:32.831" v="1942"/>
        <pc:sldMkLst>
          <pc:docMk/>
          <pc:sldMk cId="3129246703" sldId="508"/>
        </pc:sldMkLst>
        <pc:spChg chg="mod">
          <ac:chgData name="Boban Srezovski" userId="d2c5dd452d77a740" providerId="LiveId" clId="{2394173E-F0EE-4C1C-A7F7-DC92C596D8C2}" dt="2022-03-23T01:57:32.831" v="1942"/>
          <ac:spMkLst>
            <pc:docMk/>
            <pc:sldMk cId="3129246703" sldId="508"/>
            <ac:spMk id="2" creationId="{C9F86248-3367-41D1-8CBE-99F625F5DE90}"/>
          </ac:spMkLst>
        </pc:spChg>
        <pc:spChg chg="mod">
          <ac:chgData name="Boban Srezovski" userId="d2c5dd452d77a740" providerId="LiveId" clId="{2394173E-F0EE-4C1C-A7F7-DC92C596D8C2}" dt="2022-03-23T01:57:15.854" v="1939" actId="20577"/>
          <ac:spMkLst>
            <pc:docMk/>
            <pc:sldMk cId="3129246703" sldId="508"/>
            <ac:spMk id="3" creationId="{552E5C53-782F-4C3A-9CF6-2C21BA863637}"/>
          </ac:spMkLst>
        </pc:spChg>
        <pc:picChg chg="add mod">
          <ac:chgData name="Boban Srezovski" userId="d2c5dd452d77a740" providerId="LiveId" clId="{2394173E-F0EE-4C1C-A7F7-DC92C596D8C2}" dt="2022-03-23T01:56:36.697" v="1924" actId="1076"/>
          <ac:picMkLst>
            <pc:docMk/>
            <pc:sldMk cId="3129246703" sldId="508"/>
            <ac:picMk id="5" creationId="{528639BF-8921-44C1-8B03-E2670C20C041}"/>
          </ac:picMkLst>
        </pc:picChg>
      </pc:sldChg>
      <pc:sldChg chg="addSp delSp modSp mod">
        <pc:chgData name="Boban Srezovski" userId="d2c5dd452d77a740" providerId="LiveId" clId="{2394173E-F0EE-4C1C-A7F7-DC92C596D8C2}" dt="2022-03-23T01:58:16.969" v="1975" actId="14100"/>
        <pc:sldMkLst>
          <pc:docMk/>
          <pc:sldMk cId="2854285467" sldId="509"/>
        </pc:sldMkLst>
        <pc:spChg chg="mod">
          <ac:chgData name="Boban Srezovski" userId="d2c5dd452d77a740" providerId="LiveId" clId="{2394173E-F0EE-4C1C-A7F7-DC92C596D8C2}" dt="2022-03-23T01:57:36.480" v="1945"/>
          <ac:spMkLst>
            <pc:docMk/>
            <pc:sldMk cId="2854285467" sldId="509"/>
            <ac:spMk id="2" creationId="{C9F86248-3367-41D1-8CBE-99F625F5DE90}"/>
          </ac:spMkLst>
        </pc:spChg>
        <pc:spChg chg="mod">
          <ac:chgData name="Boban Srezovski" userId="d2c5dd452d77a740" providerId="LiveId" clId="{2394173E-F0EE-4C1C-A7F7-DC92C596D8C2}" dt="2022-03-23T01:58:16.969" v="1975" actId="14100"/>
          <ac:spMkLst>
            <pc:docMk/>
            <pc:sldMk cId="2854285467" sldId="509"/>
            <ac:spMk id="3" creationId="{552E5C53-782F-4C3A-9CF6-2C21BA863637}"/>
          </ac:spMkLst>
        </pc:spChg>
        <pc:picChg chg="add mod">
          <ac:chgData name="Boban Srezovski" userId="d2c5dd452d77a740" providerId="LiveId" clId="{2394173E-F0EE-4C1C-A7F7-DC92C596D8C2}" dt="2022-03-23T01:57:55.457" v="1951" actId="1076"/>
          <ac:picMkLst>
            <pc:docMk/>
            <pc:sldMk cId="2854285467" sldId="509"/>
            <ac:picMk id="5" creationId="{4943CFDC-70EE-45B1-A49C-77429D3328CB}"/>
          </ac:picMkLst>
        </pc:picChg>
        <pc:picChg chg="del">
          <ac:chgData name="Boban Srezovski" userId="d2c5dd452d77a740" providerId="LiveId" clId="{2394173E-F0EE-4C1C-A7F7-DC92C596D8C2}" dt="2022-03-23T01:57:42.874" v="1947" actId="478"/>
          <ac:picMkLst>
            <pc:docMk/>
            <pc:sldMk cId="2854285467" sldId="509"/>
            <ac:picMk id="13" creationId="{9C8BF9CE-053F-4058-9DA1-259DC7050390}"/>
          </ac:picMkLst>
        </pc:picChg>
      </pc:sldChg>
      <pc:sldChg chg="addSp delSp modSp mod">
        <pc:chgData name="Boban Srezovski" userId="d2c5dd452d77a740" providerId="LiveId" clId="{2394173E-F0EE-4C1C-A7F7-DC92C596D8C2}" dt="2022-03-25T16:18:25.315" v="2838" actId="14100"/>
        <pc:sldMkLst>
          <pc:docMk/>
          <pc:sldMk cId="43585419" sldId="511"/>
        </pc:sldMkLst>
        <pc:spChg chg="mod">
          <ac:chgData name="Boban Srezovski" userId="d2c5dd452d77a740" providerId="LiveId" clId="{2394173E-F0EE-4C1C-A7F7-DC92C596D8C2}" dt="2022-03-25T16:17:58.069" v="2827" actId="404"/>
          <ac:spMkLst>
            <pc:docMk/>
            <pc:sldMk cId="43585419" sldId="511"/>
            <ac:spMk id="2" creationId="{77FDE43E-1B52-472E-94C7-B4802721EEDF}"/>
          </ac:spMkLst>
        </pc:spChg>
        <pc:spChg chg="mod">
          <ac:chgData name="Boban Srezovski" userId="d2c5dd452d77a740" providerId="LiveId" clId="{2394173E-F0EE-4C1C-A7F7-DC92C596D8C2}" dt="2022-03-25T16:18:25.315" v="2838" actId="14100"/>
          <ac:spMkLst>
            <pc:docMk/>
            <pc:sldMk cId="43585419" sldId="511"/>
            <ac:spMk id="3" creationId="{96F7E3D5-7EDB-43E2-884B-A6B36FBD71DA}"/>
          </ac:spMkLst>
        </pc:spChg>
        <pc:picChg chg="add mod">
          <ac:chgData name="Boban Srezovski" userId="d2c5dd452d77a740" providerId="LiveId" clId="{2394173E-F0EE-4C1C-A7F7-DC92C596D8C2}" dt="2022-03-25T16:18:20.595" v="2837" actId="1076"/>
          <ac:picMkLst>
            <pc:docMk/>
            <pc:sldMk cId="43585419" sldId="511"/>
            <ac:picMk id="5" creationId="{A724F185-60AD-413A-83E7-239D156997B2}"/>
          </ac:picMkLst>
        </pc:picChg>
        <pc:picChg chg="del">
          <ac:chgData name="Boban Srezovski" userId="d2c5dd452d77a740" providerId="LiveId" clId="{2394173E-F0EE-4C1C-A7F7-DC92C596D8C2}" dt="2022-03-25T16:18:07.796" v="2828" actId="478"/>
          <ac:picMkLst>
            <pc:docMk/>
            <pc:sldMk cId="43585419" sldId="511"/>
            <ac:picMk id="6" creationId="{CE0E863C-20F1-4D2E-B694-02533994F48C}"/>
          </ac:picMkLst>
        </pc:picChg>
      </pc:sldChg>
      <pc:sldChg chg="addSp delSp modSp mod">
        <pc:chgData name="Boban Srezovski" userId="d2c5dd452d77a740" providerId="LiveId" clId="{2394173E-F0EE-4C1C-A7F7-DC92C596D8C2}" dt="2022-03-26T11:05:16.150" v="4156" actId="20577"/>
        <pc:sldMkLst>
          <pc:docMk/>
          <pc:sldMk cId="116073946" sldId="512"/>
        </pc:sldMkLst>
        <pc:spChg chg="mod">
          <ac:chgData name="Boban Srezovski" userId="d2c5dd452d77a740" providerId="LiveId" clId="{2394173E-F0EE-4C1C-A7F7-DC92C596D8C2}" dt="2022-03-26T11:03:41.974" v="4126"/>
          <ac:spMkLst>
            <pc:docMk/>
            <pc:sldMk cId="116073946" sldId="512"/>
            <ac:spMk id="2" creationId="{0EA78ED8-8612-4764-BE35-F00851278351}"/>
          </ac:spMkLst>
        </pc:spChg>
        <pc:spChg chg="mod">
          <ac:chgData name="Boban Srezovski" userId="d2c5dd452d77a740" providerId="LiveId" clId="{2394173E-F0EE-4C1C-A7F7-DC92C596D8C2}" dt="2022-03-26T11:05:16.150" v="4156" actId="20577"/>
          <ac:spMkLst>
            <pc:docMk/>
            <pc:sldMk cId="116073946" sldId="512"/>
            <ac:spMk id="3" creationId="{DD3ABBE7-9D21-4775-9CA0-5730E3461D89}"/>
          </ac:spMkLst>
        </pc:spChg>
        <pc:picChg chg="add mod">
          <ac:chgData name="Boban Srezovski" userId="d2c5dd452d77a740" providerId="LiveId" clId="{2394173E-F0EE-4C1C-A7F7-DC92C596D8C2}" dt="2022-03-26T11:05:12.293" v="4154" actId="1076"/>
          <ac:picMkLst>
            <pc:docMk/>
            <pc:sldMk cId="116073946" sldId="512"/>
            <ac:picMk id="5" creationId="{91899E19-B2EE-4144-88B5-F73670F6CC92}"/>
          </ac:picMkLst>
        </pc:picChg>
        <pc:picChg chg="del">
          <ac:chgData name="Boban Srezovski" userId="d2c5dd452d77a740" providerId="LiveId" clId="{2394173E-F0EE-4C1C-A7F7-DC92C596D8C2}" dt="2022-03-26T11:04:44.510" v="4129" actId="478"/>
          <ac:picMkLst>
            <pc:docMk/>
            <pc:sldMk cId="116073946" sldId="512"/>
            <ac:picMk id="11" creationId="{A45E5AE7-DBE1-4DBE-AE8E-883987C773C5}"/>
          </ac:picMkLst>
        </pc:picChg>
      </pc:sldChg>
      <pc:sldChg chg="del">
        <pc:chgData name="Boban Srezovski" userId="d2c5dd452d77a740" providerId="LiveId" clId="{2394173E-F0EE-4C1C-A7F7-DC92C596D8C2}" dt="2022-03-26T11:25:44.918" v="4703" actId="47"/>
        <pc:sldMkLst>
          <pc:docMk/>
          <pc:sldMk cId="4161630059" sldId="513"/>
        </pc:sldMkLst>
      </pc:sldChg>
      <pc:sldChg chg="del">
        <pc:chgData name="Boban Srezovski" userId="d2c5dd452d77a740" providerId="LiveId" clId="{2394173E-F0EE-4C1C-A7F7-DC92C596D8C2}" dt="2022-03-26T11:25:44.918" v="4703" actId="47"/>
        <pc:sldMkLst>
          <pc:docMk/>
          <pc:sldMk cId="3872434755" sldId="514"/>
        </pc:sldMkLst>
      </pc:sldChg>
      <pc:sldChg chg="del">
        <pc:chgData name="Boban Srezovski" userId="d2c5dd452d77a740" providerId="LiveId" clId="{2394173E-F0EE-4C1C-A7F7-DC92C596D8C2}" dt="2022-03-26T11:25:44.918" v="4703" actId="47"/>
        <pc:sldMkLst>
          <pc:docMk/>
          <pc:sldMk cId="1946452405" sldId="515"/>
        </pc:sldMkLst>
      </pc:sldChg>
      <pc:sldChg chg="del">
        <pc:chgData name="Boban Srezovski" userId="d2c5dd452d77a740" providerId="LiveId" clId="{2394173E-F0EE-4C1C-A7F7-DC92C596D8C2}" dt="2022-03-26T11:25:44.918" v="4703" actId="47"/>
        <pc:sldMkLst>
          <pc:docMk/>
          <pc:sldMk cId="2339008674" sldId="516"/>
        </pc:sldMkLst>
      </pc:sldChg>
      <pc:sldChg chg="del">
        <pc:chgData name="Boban Srezovski" userId="d2c5dd452d77a740" providerId="LiveId" clId="{2394173E-F0EE-4C1C-A7F7-DC92C596D8C2}" dt="2022-03-26T11:25:44.918" v="4703" actId="47"/>
        <pc:sldMkLst>
          <pc:docMk/>
          <pc:sldMk cId="4087560424" sldId="517"/>
        </pc:sldMkLst>
      </pc:sldChg>
      <pc:sldChg chg="del">
        <pc:chgData name="Boban Srezovski" userId="d2c5dd452d77a740" providerId="LiveId" clId="{2394173E-F0EE-4C1C-A7F7-DC92C596D8C2}" dt="2022-03-26T11:25:44.918" v="4703" actId="47"/>
        <pc:sldMkLst>
          <pc:docMk/>
          <pc:sldMk cId="2750339034" sldId="518"/>
        </pc:sldMkLst>
      </pc:sldChg>
      <pc:sldChg chg="del">
        <pc:chgData name="Boban Srezovski" userId="d2c5dd452d77a740" providerId="LiveId" clId="{2394173E-F0EE-4C1C-A7F7-DC92C596D8C2}" dt="2022-03-26T11:25:44.918" v="4703" actId="47"/>
        <pc:sldMkLst>
          <pc:docMk/>
          <pc:sldMk cId="3931725337" sldId="519"/>
        </pc:sldMkLst>
      </pc:sldChg>
      <pc:sldChg chg="del">
        <pc:chgData name="Boban Srezovski" userId="d2c5dd452d77a740" providerId="LiveId" clId="{2394173E-F0EE-4C1C-A7F7-DC92C596D8C2}" dt="2022-03-26T11:25:44.918" v="4703" actId="47"/>
        <pc:sldMkLst>
          <pc:docMk/>
          <pc:sldMk cId="3731765550" sldId="520"/>
        </pc:sldMkLst>
      </pc:sldChg>
      <pc:sldChg chg="del">
        <pc:chgData name="Boban Srezovski" userId="d2c5dd452d77a740" providerId="LiveId" clId="{2394173E-F0EE-4C1C-A7F7-DC92C596D8C2}" dt="2022-03-26T11:25:44.918" v="4703" actId="47"/>
        <pc:sldMkLst>
          <pc:docMk/>
          <pc:sldMk cId="1444304909" sldId="521"/>
        </pc:sldMkLst>
      </pc:sldChg>
      <pc:sldChg chg="del">
        <pc:chgData name="Boban Srezovski" userId="d2c5dd452d77a740" providerId="LiveId" clId="{2394173E-F0EE-4C1C-A7F7-DC92C596D8C2}" dt="2022-03-26T11:25:44.918" v="4703" actId="47"/>
        <pc:sldMkLst>
          <pc:docMk/>
          <pc:sldMk cId="3231179653" sldId="522"/>
        </pc:sldMkLst>
      </pc:sldChg>
      <pc:sldChg chg="del">
        <pc:chgData name="Boban Srezovski" userId="d2c5dd452d77a740" providerId="LiveId" clId="{2394173E-F0EE-4C1C-A7F7-DC92C596D8C2}" dt="2022-03-26T11:25:44.918" v="4703" actId="47"/>
        <pc:sldMkLst>
          <pc:docMk/>
          <pc:sldMk cId="100236845" sldId="523"/>
        </pc:sldMkLst>
      </pc:sldChg>
      <pc:sldChg chg="del">
        <pc:chgData name="Boban Srezovski" userId="d2c5dd452d77a740" providerId="LiveId" clId="{2394173E-F0EE-4C1C-A7F7-DC92C596D8C2}" dt="2022-03-26T11:25:44.918" v="4703" actId="47"/>
        <pc:sldMkLst>
          <pc:docMk/>
          <pc:sldMk cId="3908206068" sldId="524"/>
        </pc:sldMkLst>
      </pc:sldChg>
      <pc:sldChg chg="del">
        <pc:chgData name="Boban Srezovski" userId="d2c5dd452d77a740" providerId="LiveId" clId="{2394173E-F0EE-4C1C-A7F7-DC92C596D8C2}" dt="2022-03-26T11:25:44.918" v="4703" actId="47"/>
        <pc:sldMkLst>
          <pc:docMk/>
          <pc:sldMk cId="2494142927" sldId="525"/>
        </pc:sldMkLst>
      </pc:sldChg>
      <pc:sldChg chg="del">
        <pc:chgData name="Boban Srezovski" userId="d2c5dd452d77a740" providerId="LiveId" clId="{2394173E-F0EE-4C1C-A7F7-DC92C596D8C2}" dt="2022-03-26T11:25:44.918" v="4703" actId="47"/>
        <pc:sldMkLst>
          <pc:docMk/>
          <pc:sldMk cId="3374326372" sldId="526"/>
        </pc:sldMkLst>
      </pc:sldChg>
      <pc:sldChg chg="del">
        <pc:chgData name="Boban Srezovski" userId="d2c5dd452d77a740" providerId="LiveId" clId="{2394173E-F0EE-4C1C-A7F7-DC92C596D8C2}" dt="2022-03-26T11:25:44.918" v="4703" actId="47"/>
        <pc:sldMkLst>
          <pc:docMk/>
          <pc:sldMk cId="2261989240" sldId="527"/>
        </pc:sldMkLst>
      </pc:sldChg>
      <pc:sldChg chg="del">
        <pc:chgData name="Boban Srezovski" userId="d2c5dd452d77a740" providerId="LiveId" clId="{2394173E-F0EE-4C1C-A7F7-DC92C596D8C2}" dt="2022-03-26T11:25:44.918" v="4703" actId="47"/>
        <pc:sldMkLst>
          <pc:docMk/>
          <pc:sldMk cId="446623672" sldId="528"/>
        </pc:sldMkLst>
      </pc:sldChg>
      <pc:sldChg chg="modSp mod">
        <pc:chgData name="Boban Srezovski" userId="d2c5dd452d77a740" providerId="LiveId" clId="{2394173E-F0EE-4C1C-A7F7-DC92C596D8C2}" dt="2022-03-26T10:22:20.529" v="3333" actId="6549"/>
        <pc:sldMkLst>
          <pc:docMk/>
          <pc:sldMk cId="1277143999" sldId="531"/>
        </pc:sldMkLst>
        <pc:spChg chg="mod">
          <ac:chgData name="Boban Srezovski" userId="d2c5dd452d77a740" providerId="LiveId" clId="{2394173E-F0EE-4C1C-A7F7-DC92C596D8C2}" dt="2022-03-26T10:22:03.428" v="3321"/>
          <ac:spMkLst>
            <pc:docMk/>
            <pc:sldMk cId="1277143999" sldId="531"/>
            <ac:spMk id="2" creationId="{0EA78ED8-8612-4764-BE35-F00851278351}"/>
          </ac:spMkLst>
        </pc:spChg>
        <pc:spChg chg="mod">
          <ac:chgData name="Boban Srezovski" userId="d2c5dd452d77a740" providerId="LiveId" clId="{2394173E-F0EE-4C1C-A7F7-DC92C596D8C2}" dt="2022-03-26T10:22:20.529" v="3333" actId="6549"/>
          <ac:spMkLst>
            <pc:docMk/>
            <pc:sldMk cId="1277143999" sldId="531"/>
            <ac:spMk id="3" creationId="{DD3ABBE7-9D21-4775-9CA0-5730E3461D89}"/>
          </ac:spMkLst>
        </pc:spChg>
      </pc:sldChg>
      <pc:sldChg chg="delSp modSp mod">
        <pc:chgData name="Boban Srezovski" userId="d2c5dd452d77a740" providerId="LiveId" clId="{2394173E-F0EE-4C1C-A7F7-DC92C596D8C2}" dt="2022-03-26T10:29:56.518" v="3515" actId="20577"/>
        <pc:sldMkLst>
          <pc:docMk/>
          <pc:sldMk cId="3536080042" sldId="532"/>
        </pc:sldMkLst>
        <pc:spChg chg="mod">
          <ac:chgData name="Boban Srezovski" userId="d2c5dd452d77a740" providerId="LiveId" clId="{2394173E-F0EE-4C1C-A7F7-DC92C596D8C2}" dt="2022-03-26T10:28:57.669" v="3466"/>
          <ac:spMkLst>
            <pc:docMk/>
            <pc:sldMk cId="3536080042" sldId="532"/>
            <ac:spMk id="2" creationId="{0EA78ED8-8612-4764-BE35-F00851278351}"/>
          </ac:spMkLst>
        </pc:spChg>
        <pc:spChg chg="mod">
          <ac:chgData name="Boban Srezovski" userId="d2c5dd452d77a740" providerId="LiveId" clId="{2394173E-F0EE-4C1C-A7F7-DC92C596D8C2}" dt="2022-03-26T10:29:56.518" v="3515" actId="20577"/>
          <ac:spMkLst>
            <pc:docMk/>
            <pc:sldMk cId="3536080042" sldId="532"/>
            <ac:spMk id="3" creationId="{DD3ABBE7-9D21-4775-9CA0-5730E3461D89}"/>
          </ac:spMkLst>
        </pc:spChg>
        <pc:picChg chg="del">
          <ac:chgData name="Boban Srezovski" userId="d2c5dd452d77a740" providerId="LiveId" clId="{2394173E-F0EE-4C1C-A7F7-DC92C596D8C2}" dt="2022-03-26T10:29:07.459" v="3467" actId="478"/>
          <ac:picMkLst>
            <pc:docMk/>
            <pc:sldMk cId="3536080042" sldId="532"/>
            <ac:picMk id="5" creationId="{4D652C2F-D59A-43D1-AED7-0E6C61103639}"/>
          </ac:picMkLst>
        </pc:picChg>
      </pc:sldChg>
      <pc:sldChg chg="addSp delSp modSp mod">
        <pc:chgData name="Boban Srezovski" userId="d2c5dd452d77a740" providerId="LiveId" clId="{2394173E-F0EE-4C1C-A7F7-DC92C596D8C2}" dt="2022-03-22T23:40:52.020" v="278" actId="27636"/>
        <pc:sldMkLst>
          <pc:docMk/>
          <pc:sldMk cId="3469566560" sldId="533"/>
        </pc:sldMkLst>
        <pc:spChg chg="mod">
          <ac:chgData name="Boban Srezovski" userId="d2c5dd452d77a740" providerId="LiveId" clId="{2394173E-F0EE-4C1C-A7F7-DC92C596D8C2}" dt="2022-03-22T23:40:52.020" v="278" actId="27636"/>
          <ac:spMkLst>
            <pc:docMk/>
            <pc:sldMk cId="3469566560" sldId="533"/>
            <ac:spMk id="3" creationId="{7191CFFF-53FD-4C64-9590-01216DEF2680}"/>
          </ac:spMkLst>
        </pc:spChg>
        <pc:picChg chg="del">
          <ac:chgData name="Boban Srezovski" userId="d2c5dd452d77a740" providerId="LiveId" clId="{2394173E-F0EE-4C1C-A7F7-DC92C596D8C2}" dt="2022-03-22T23:40:36.469" v="269" actId="478"/>
          <ac:picMkLst>
            <pc:docMk/>
            <pc:sldMk cId="3469566560" sldId="533"/>
            <ac:picMk id="5" creationId="{DC34E8EC-3DE3-4485-9F7E-479C75FA516C}"/>
          </ac:picMkLst>
        </pc:picChg>
        <pc:picChg chg="add mod">
          <ac:chgData name="Boban Srezovski" userId="d2c5dd452d77a740" providerId="LiveId" clId="{2394173E-F0EE-4C1C-A7F7-DC92C596D8C2}" dt="2022-03-22T23:40:45.844" v="276" actId="1076"/>
          <ac:picMkLst>
            <pc:docMk/>
            <pc:sldMk cId="3469566560" sldId="533"/>
            <ac:picMk id="6" creationId="{ADF7CF7E-A832-4C54-AEEF-ECF25BFA0B69}"/>
          </ac:picMkLst>
        </pc:picChg>
      </pc:sldChg>
      <pc:sldChg chg="addSp delSp modSp mod">
        <pc:chgData name="Boban Srezovski" userId="d2c5dd452d77a740" providerId="LiveId" clId="{2394173E-F0EE-4C1C-A7F7-DC92C596D8C2}" dt="2022-03-22T23:52:35.684" v="410" actId="20577"/>
        <pc:sldMkLst>
          <pc:docMk/>
          <pc:sldMk cId="3630972582" sldId="534"/>
        </pc:sldMkLst>
        <pc:spChg chg="mod">
          <ac:chgData name="Boban Srezovski" userId="d2c5dd452d77a740" providerId="LiveId" clId="{2394173E-F0EE-4C1C-A7F7-DC92C596D8C2}" dt="2022-03-22T23:51:00.895" v="380"/>
          <ac:spMkLst>
            <pc:docMk/>
            <pc:sldMk cId="3630972582" sldId="534"/>
            <ac:spMk id="2" creationId="{7C6D2843-BF9F-4FE7-9A2E-C8A64C8FFA90}"/>
          </ac:spMkLst>
        </pc:spChg>
        <pc:spChg chg="mod">
          <ac:chgData name="Boban Srezovski" userId="d2c5dd452d77a740" providerId="LiveId" clId="{2394173E-F0EE-4C1C-A7F7-DC92C596D8C2}" dt="2022-03-22T23:52:35.684" v="410" actId="20577"/>
          <ac:spMkLst>
            <pc:docMk/>
            <pc:sldMk cId="3630972582" sldId="534"/>
            <ac:spMk id="3" creationId="{7191CFFF-53FD-4C64-9590-01216DEF2680}"/>
          </ac:spMkLst>
        </pc:spChg>
        <pc:picChg chg="del">
          <ac:chgData name="Boban Srezovski" userId="d2c5dd452d77a740" providerId="LiveId" clId="{2394173E-F0EE-4C1C-A7F7-DC92C596D8C2}" dt="2022-03-22T23:51:02.180" v="381" actId="478"/>
          <ac:picMkLst>
            <pc:docMk/>
            <pc:sldMk cId="3630972582" sldId="534"/>
            <ac:picMk id="5" creationId="{8AD39CE1-5138-4F9D-95EB-839B8A1E3AED}"/>
          </ac:picMkLst>
        </pc:picChg>
        <pc:picChg chg="add mod">
          <ac:chgData name="Boban Srezovski" userId="d2c5dd452d77a740" providerId="LiveId" clId="{2394173E-F0EE-4C1C-A7F7-DC92C596D8C2}" dt="2022-03-22T23:52:17.618" v="404" actId="1076"/>
          <ac:picMkLst>
            <pc:docMk/>
            <pc:sldMk cId="3630972582" sldId="534"/>
            <ac:picMk id="6" creationId="{1F5BC5B3-1898-41CC-BF55-045299C2D3E0}"/>
          </ac:picMkLst>
        </pc:picChg>
      </pc:sldChg>
      <pc:sldChg chg="addSp delSp modSp mod">
        <pc:chgData name="Boban Srezovski" userId="d2c5dd452d77a740" providerId="LiveId" clId="{2394173E-F0EE-4C1C-A7F7-DC92C596D8C2}" dt="2022-03-22T23:54:01.618" v="452" actId="1076"/>
        <pc:sldMkLst>
          <pc:docMk/>
          <pc:sldMk cId="3170914976" sldId="535"/>
        </pc:sldMkLst>
        <pc:spChg chg="mod">
          <ac:chgData name="Boban Srezovski" userId="d2c5dd452d77a740" providerId="LiveId" clId="{2394173E-F0EE-4C1C-A7F7-DC92C596D8C2}" dt="2022-03-22T23:53:13.575" v="415"/>
          <ac:spMkLst>
            <pc:docMk/>
            <pc:sldMk cId="3170914976" sldId="535"/>
            <ac:spMk id="2" creationId="{7C6D2843-BF9F-4FE7-9A2E-C8A64C8FFA90}"/>
          </ac:spMkLst>
        </pc:spChg>
        <pc:spChg chg="mod">
          <ac:chgData name="Boban Srezovski" userId="d2c5dd452d77a740" providerId="LiveId" clId="{2394173E-F0EE-4C1C-A7F7-DC92C596D8C2}" dt="2022-03-22T23:53:44.206" v="449" actId="6549"/>
          <ac:spMkLst>
            <pc:docMk/>
            <pc:sldMk cId="3170914976" sldId="535"/>
            <ac:spMk id="3" creationId="{7191CFFF-53FD-4C64-9590-01216DEF2680}"/>
          </ac:spMkLst>
        </pc:spChg>
        <pc:picChg chg="add mod">
          <ac:chgData name="Boban Srezovski" userId="d2c5dd452d77a740" providerId="LiveId" clId="{2394173E-F0EE-4C1C-A7F7-DC92C596D8C2}" dt="2022-03-22T23:54:01.618" v="452" actId="1076"/>
          <ac:picMkLst>
            <pc:docMk/>
            <pc:sldMk cId="3170914976" sldId="535"/>
            <ac:picMk id="5" creationId="{482683C0-9241-413E-B201-88646012742B}"/>
          </ac:picMkLst>
        </pc:picChg>
        <pc:picChg chg="del">
          <ac:chgData name="Boban Srezovski" userId="d2c5dd452d77a740" providerId="LiveId" clId="{2394173E-F0EE-4C1C-A7F7-DC92C596D8C2}" dt="2022-03-22T23:53:16.248" v="416" actId="478"/>
          <ac:picMkLst>
            <pc:docMk/>
            <pc:sldMk cId="3170914976" sldId="535"/>
            <ac:picMk id="6" creationId="{58212913-8EFB-4CD3-83B3-D9FD811F6075}"/>
          </ac:picMkLst>
        </pc:picChg>
      </pc:sldChg>
      <pc:sldChg chg="delSp modSp mod">
        <pc:chgData name="Boban Srezovski" userId="d2c5dd452d77a740" providerId="LiveId" clId="{2394173E-F0EE-4C1C-A7F7-DC92C596D8C2}" dt="2022-03-22T23:55:08.715" v="500" actId="14100"/>
        <pc:sldMkLst>
          <pc:docMk/>
          <pc:sldMk cId="2411794144" sldId="536"/>
        </pc:sldMkLst>
        <pc:spChg chg="mod">
          <ac:chgData name="Boban Srezovski" userId="d2c5dd452d77a740" providerId="LiveId" clId="{2394173E-F0EE-4C1C-A7F7-DC92C596D8C2}" dt="2022-03-22T23:54:28.655" v="457"/>
          <ac:spMkLst>
            <pc:docMk/>
            <pc:sldMk cId="2411794144" sldId="536"/>
            <ac:spMk id="2" creationId="{7C6D2843-BF9F-4FE7-9A2E-C8A64C8FFA90}"/>
          </ac:spMkLst>
        </pc:spChg>
        <pc:spChg chg="mod">
          <ac:chgData name="Boban Srezovski" userId="d2c5dd452d77a740" providerId="LiveId" clId="{2394173E-F0EE-4C1C-A7F7-DC92C596D8C2}" dt="2022-03-22T23:55:08.715" v="500" actId="14100"/>
          <ac:spMkLst>
            <pc:docMk/>
            <pc:sldMk cId="2411794144" sldId="536"/>
            <ac:spMk id="3" creationId="{7191CFFF-53FD-4C64-9590-01216DEF2680}"/>
          </ac:spMkLst>
        </pc:spChg>
        <pc:picChg chg="del">
          <ac:chgData name="Boban Srezovski" userId="d2c5dd452d77a740" providerId="LiveId" clId="{2394173E-F0EE-4C1C-A7F7-DC92C596D8C2}" dt="2022-03-22T23:54:33.261" v="458" actId="478"/>
          <ac:picMkLst>
            <pc:docMk/>
            <pc:sldMk cId="2411794144" sldId="536"/>
            <ac:picMk id="5" creationId="{AF3A6D4A-FD24-4B7D-A433-23A5EB1DA683}"/>
          </ac:picMkLst>
        </pc:picChg>
      </pc:sldChg>
      <pc:sldChg chg="delSp modSp mod">
        <pc:chgData name="Boban Srezovski" userId="d2c5dd452d77a740" providerId="LiveId" clId="{2394173E-F0EE-4C1C-A7F7-DC92C596D8C2}" dt="2022-03-22T23:56:05.227" v="529" actId="14100"/>
        <pc:sldMkLst>
          <pc:docMk/>
          <pc:sldMk cId="1238763231" sldId="537"/>
        </pc:sldMkLst>
        <pc:spChg chg="mod">
          <ac:chgData name="Boban Srezovski" userId="d2c5dd452d77a740" providerId="LiveId" clId="{2394173E-F0EE-4C1C-A7F7-DC92C596D8C2}" dt="2022-03-22T23:55:36.968" v="501"/>
          <ac:spMkLst>
            <pc:docMk/>
            <pc:sldMk cId="1238763231" sldId="537"/>
            <ac:spMk id="2" creationId="{7C6D2843-BF9F-4FE7-9A2E-C8A64C8FFA90}"/>
          </ac:spMkLst>
        </pc:spChg>
        <pc:spChg chg="mod">
          <ac:chgData name="Boban Srezovski" userId="d2c5dd452d77a740" providerId="LiveId" clId="{2394173E-F0EE-4C1C-A7F7-DC92C596D8C2}" dt="2022-03-22T23:56:05.227" v="529" actId="14100"/>
          <ac:spMkLst>
            <pc:docMk/>
            <pc:sldMk cId="1238763231" sldId="537"/>
            <ac:spMk id="3" creationId="{7191CFFF-53FD-4C64-9590-01216DEF2680}"/>
          </ac:spMkLst>
        </pc:spChg>
        <pc:picChg chg="del">
          <ac:chgData name="Boban Srezovski" userId="d2c5dd452d77a740" providerId="LiveId" clId="{2394173E-F0EE-4C1C-A7F7-DC92C596D8C2}" dt="2022-03-22T23:55:38.410" v="502" actId="478"/>
          <ac:picMkLst>
            <pc:docMk/>
            <pc:sldMk cId="1238763231" sldId="537"/>
            <ac:picMk id="6" creationId="{EDE30C18-26F7-412B-8BEC-A15B140C442A}"/>
          </ac:picMkLst>
        </pc:picChg>
      </pc:sldChg>
      <pc:sldChg chg="addSp modSp mod">
        <pc:chgData name="Boban Srezovski" userId="d2c5dd452d77a740" providerId="LiveId" clId="{2394173E-F0EE-4C1C-A7F7-DC92C596D8C2}" dt="2022-03-23T00:00:52.219" v="572" actId="20577"/>
        <pc:sldMkLst>
          <pc:docMk/>
          <pc:sldMk cId="1573436300" sldId="538"/>
        </pc:sldMkLst>
        <pc:spChg chg="mod">
          <ac:chgData name="Boban Srezovski" userId="d2c5dd452d77a740" providerId="LiveId" clId="{2394173E-F0EE-4C1C-A7F7-DC92C596D8C2}" dt="2022-03-23T00:00:01.904" v="534"/>
          <ac:spMkLst>
            <pc:docMk/>
            <pc:sldMk cId="1573436300" sldId="538"/>
            <ac:spMk id="2" creationId="{7C6D2843-BF9F-4FE7-9A2E-C8A64C8FFA90}"/>
          </ac:spMkLst>
        </pc:spChg>
        <pc:spChg chg="mod">
          <ac:chgData name="Boban Srezovski" userId="d2c5dd452d77a740" providerId="LiveId" clId="{2394173E-F0EE-4C1C-A7F7-DC92C596D8C2}" dt="2022-03-23T00:00:52.219" v="572" actId="20577"/>
          <ac:spMkLst>
            <pc:docMk/>
            <pc:sldMk cId="1573436300" sldId="538"/>
            <ac:spMk id="3" creationId="{7191CFFF-53FD-4C64-9590-01216DEF2680}"/>
          </ac:spMkLst>
        </pc:spChg>
        <pc:picChg chg="add mod">
          <ac:chgData name="Boban Srezovski" userId="d2c5dd452d77a740" providerId="LiveId" clId="{2394173E-F0EE-4C1C-A7F7-DC92C596D8C2}" dt="2022-03-23T00:00:25.858" v="547" actId="1076"/>
          <ac:picMkLst>
            <pc:docMk/>
            <pc:sldMk cId="1573436300" sldId="538"/>
            <ac:picMk id="5" creationId="{1191860D-3E67-49E1-90A6-D901979C2BE7}"/>
          </ac:picMkLst>
        </pc:picChg>
      </pc:sldChg>
      <pc:sldChg chg="delSp modSp del mod">
        <pc:chgData name="Boban Srezovski" userId="d2c5dd452d77a740" providerId="LiveId" clId="{2394173E-F0EE-4C1C-A7F7-DC92C596D8C2}" dt="2022-03-23T00:34:02.530" v="575" actId="47"/>
        <pc:sldMkLst>
          <pc:docMk/>
          <pc:sldMk cId="1194001363" sldId="539"/>
        </pc:sldMkLst>
        <pc:spChg chg="mod">
          <ac:chgData name="Boban Srezovski" userId="d2c5dd452d77a740" providerId="LiveId" clId="{2394173E-F0EE-4C1C-A7F7-DC92C596D8C2}" dt="2022-03-23T00:33:51.156" v="573"/>
          <ac:spMkLst>
            <pc:docMk/>
            <pc:sldMk cId="1194001363" sldId="539"/>
            <ac:spMk id="2" creationId="{7C6D2843-BF9F-4FE7-9A2E-C8A64C8FFA90}"/>
          </ac:spMkLst>
        </pc:spChg>
        <pc:picChg chg="del">
          <ac:chgData name="Boban Srezovski" userId="d2c5dd452d77a740" providerId="LiveId" clId="{2394173E-F0EE-4C1C-A7F7-DC92C596D8C2}" dt="2022-03-23T00:33:57.890" v="574" actId="478"/>
          <ac:picMkLst>
            <pc:docMk/>
            <pc:sldMk cId="1194001363" sldId="539"/>
            <ac:picMk id="5" creationId="{A3B3C4C2-748F-4FA8-BD01-27F86C22A82E}"/>
          </ac:picMkLst>
        </pc:picChg>
      </pc:sldChg>
      <pc:sldChg chg="del">
        <pc:chgData name="Boban Srezovski" userId="d2c5dd452d77a740" providerId="LiveId" clId="{2394173E-F0EE-4C1C-A7F7-DC92C596D8C2}" dt="2022-03-23T00:34:05.072" v="577" actId="47"/>
        <pc:sldMkLst>
          <pc:docMk/>
          <pc:sldMk cId="895117049" sldId="540"/>
        </pc:sldMkLst>
      </pc:sldChg>
      <pc:sldChg chg="addSp delSp modSp mod">
        <pc:chgData name="Boban Srezovski" userId="d2c5dd452d77a740" providerId="LiveId" clId="{2394173E-F0EE-4C1C-A7F7-DC92C596D8C2}" dt="2022-03-23T00:36:50.502" v="639" actId="14100"/>
        <pc:sldMkLst>
          <pc:docMk/>
          <pc:sldMk cId="4211995243" sldId="541"/>
        </pc:sldMkLst>
        <pc:spChg chg="mod">
          <ac:chgData name="Boban Srezovski" userId="d2c5dd452d77a740" providerId="LiveId" clId="{2394173E-F0EE-4C1C-A7F7-DC92C596D8C2}" dt="2022-03-23T00:36:16.540" v="626"/>
          <ac:spMkLst>
            <pc:docMk/>
            <pc:sldMk cId="4211995243" sldId="541"/>
            <ac:spMk id="2" creationId="{7C6D2843-BF9F-4FE7-9A2E-C8A64C8FFA90}"/>
          </ac:spMkLst>
        </pc:spChg>
        <pc:spChg chg="mod">
          <ac:chgData name="Boban Srezovski" userId="d2c5dd452d77a740" providerId="LiveId" clId="{2394173E-F0EE-4C1C-A7F7-DC92C596D8C2}" dt="2022-03-23T00:36:50.502" v="639" actId="14100"/>
          <ac:spMkLst>
            <pc:docMk/>
            <pc:sldMk cId="4211995243" sldId="541"/>
            <ac:spMk id="6" creationId="{E4F9CF5B-8DF4-4E68-ACB9-A5CD03BA29FA}"/>
          </ac:spMkLst>
        </pc:spChg>
        <pc:picChg chg="add mod">
          <ac:chgData name="Boban Srezovski" userId="d2c5dd452d77a740" providerId="LiveId" clId="{2394173E-F0EE-4C1C-A7F7-DC92C596D8C2}" dt="2022-03-23T00:36:34.544" v="630" actId="1076"/>
          <ac:picMkLst>
            <pc:docMk/>
            <pc:sldMk cId="4211995243" sldId="541"/>
            <ac:picMk id="4" creationId="{B873B279-172C-4A44-B539-B11F315F830D}"/>
          </ac:picMkLst>
        </pc:picChg>
        <pc:picChg chg="del">
          <ac:chgData name="Boban Srezovski" userId="d2c5dd452d77a740" providerId="LiveId" clId="{2394173E-F0EE-4C1C-A7F7-DC92C596D8C2}" dt="2022-03-23T00:36:21.610" v="627" actId="478"/>
          <ac:picMkLst>
            <pc:docMk/>
            <pc:sldMk cId="4211995243" sldId="541"/>
            <ac:picMk id="7" creationId="{77CD62A9-7C37-440B-8975-9D33E268AEA0}"/>
          </ac:picMkLst>
        </pc:picChg>
      </pc:sldChg>
      <pc:sldChg chg="delSp modSp mod">
        <pc:chgData name="Boban Srezovski" userId="d2c5dd452d77a740" providerId="LiveId" clId="{2394173E-F0EE-4C1C-A7F7-DC92C596D8C2}" dt="2022-03-23T00:37:45.067" v="674" actId="242"/>
        <pc:sldMkLst>
          <pc:docMk/>
          <pc:sldMk cId="4121062934" sldId="542"/>
        </pc:sldMkLst>
        <pc:spChg chg="mod">
          <ac:chgData name="Boban Srezovski" userId="d2c5dd452d77a740" providerId="LiveId" clId="{2394173E-F0EE-4C1C-A7F7-DC92C596D8C2}" dt="2022-03-23T00:37:14.539" v="640"/>
          <ac:spMkLst>
            <pc:docMk/>
            <pc:sldMk cId="4121062934" sldId="542"/>
            <ac:spMk id="2" creationId="{7C6D2843-BF9F-4FE7-9A2E-C8A64C8FFA90}"/>
          </ac:spMkLst>
        </pc:spChg>
        <pc:spChg chg="mod">
          <ac:chgData name="Boban Srezovski" userId="d2c5dd452d77a740" providerId="LiveId" clId="{2394173E-F0EE-4C1C-A7F7-DC92C596D8C2}" dt="2022-03-23T00:37:45.067" v="674" actId="242"/>
          <ac:spMkLst>
            <pc:docMk/>
            <pc:sldMk cId="4121062934" sldId="542"/>
            <ac:spMk id="6" creationId="{E4F9CF5B-8DF4-4E68-ACB9-A5CD03BA29FA}"/>
          </ac:spMkLst>
        </pc:spChg>
        <pc:picChg chg="del">
          <ac:chgData name="Boban Srezovski" userId="d2c5dd452d77a740" providerId="LiveId" clId="{2394173E-F0EE-4C1C-A7F7-DC92C596D8C2}" dt="2022-03-23T00:37:15.705" v="641" actId="478"/>
          <ac:picMkLst>
            <pc:docMk/>
            <pc:sldMk cId="4121062934" sldId="542"/>
            <ac:picMk id="7" creationId="{77CD62A9-7C37-440B-8975-9D33E268AEA0}"/>
          </ac:picMkLst>
        </pc:picChg>
      </pc:sldChg>
      <pc:sldChg chg="delSp modSp mod">
        <pc:chgData name="Boban Srezovski" userId="d2c5dd452d77a740" providerId="LiveId" clId="{2394173E-F0EE-4C1C-A7F7-DC92C596D8C2}" dt="2022-03-23T00:39:17.137" v="712" actId="14"/>
        <pc:sldMkLst>
          <pc:docMk/>
          <pc:sldMk cId="3432914426" sldId="543"/>
        </pc:sldMkLst>
        <pc:spChg chg="mod">
          <ac:chgData name="Boban Srezovski" userId="d2c5dd452d77a740" providerId="LiveId" clId="{2394173E-F0EE-4C1C-A7F7-DC92C596D8C2}" dt="2022-03-23T00:38:55.756" v="689"/>
          <ac:spMkLst>
            <pc:docMk/>
            <pc:sldMk cId="3432914426" sldId="543"/>
            <ac:spMk id="2" creationId="{7C6D2843-BF9F-4FE7-9A2E-C8A64C8FFA90}"/>
          </ac:spMkLst>
        </pc:spChg>
        <pc:spChg chg="mod">
          <ac:chgData name="Boban Srezovski" userId="d2c5dd452d77a740" providerId="LiveId" clId="{2394173E-F0EE-4C1C-A7F7-DC92C596D8C2}" dt="2022-03-23T00:39:17.137" v="712" actId="14"/>
          <ac:spMkLst>
            <pc:docMk/>
            <pc:sldMk cId="3432914426" sldId="543"/>
            <ac:spMk id="3" creationId="{7191CFFF-53FD-4C64-9590-01216DEF2680}"/>
          </ac:spMkLst>
        </pc:spChg>
        <pc:picChg chg="del">
          <ac:chgData name="Boban Srezovski" userId="d2c5dd452d77a740" providerId="LiveId" clId="{2394173E-F0EE-4C1C-A7F7-DC92C596D8C2}" dt="2022-03-23T00:38:56.600" v="690" actId="478"/>
          <ac:picMkLst>
            <pc:docMk/>
            <pc:sldMk cId="3432914426" sldId="543"/>
            <ac:picMk id="5" creationId="{DB165473-E629-46F6-8D10-D70A70E64CC6}"/>
          </ac:picMkLst>
        </pc:picChg>
      </pc:sldChg>
      <pc:sldChg chg="delSp modSp mod">
        <pc:chgData name="Boban Srezovski" userId="d2c5dd452d77a740" providerId="LiveId" clId="{2394173E-F0EE-4C1C-A7F7-DC92C596D8C2}" dt="2022-03-23T00:41:56.210" v="786" actId="242"/>
        <pc:sldMkLst>
          <pc:docMk/>
          <pc:sldMk cId="3097176294" sldId="544"/>
        </pc:sldMkLst>
        <pc:spChg chg="mod">
          <ac:chgData name="Boban Srezovski" userId="d2c5dd452d77a740" providerId="LiveId" clId="{2394173E-F0EE-4C1C-A7F7-DC92C596D8C2}" dt="2022-03-23T00:41:02.820" v="735"/>
          <ac:spMkLst>
            <pc:docMk/>
            <pc:sldMk cId="3097176294" sldId="544"/>
            <ac:spMk id="2" creationId="{7C6D2843-BF9F-4FE7-9A2E-C8A64C8FFA90}"/>
          </ac:spMkLst>
        </pc:spChg>
        <pc:spChg chg="mod">
          <ac:chgData name="Boban Srezovski" userId="d2c5dd452d77a740" providerId="LiveId" clId="{2394173E-F0EE-4C1C-A7F7-DC92C596D8C2}" dt="2022-03-23T00:41:56.210" v="786" actId="242"/>
          <ac:spMkLst>
            <pc:docMk/>
            <pc:sldMk cId="3097176294" sldId="544"/>
            <ac:spMk id="3" creationId="{7191CFFF-53FD-4C64-9590-01216DEF2680}"/>
          </ac:spMkLst>
        </pc:spChg>
        <pc:picChg chg="del">
          <ac:chgData name="Boban Srezovski" userId="d2c5dd452d77a740" providerId="LiveId" clId="{2394173E-F0EE-4C1C-A7F7-DC92C596D8C2}" dt="2022-03-23T00:41:19.359" v="736" actId="478"/>
          <ac:picMkLst>
            <pc:docMk/>
            <pc:sldMk cId="3097176294" sldId="544"/>
            <ac:picMk id="7" creationId="{C63A136B-7E3B-467B-ACA1-25F3AD71EE88}"/>
          </ac:picMkLst>
        </pc:picChg>
      </pc:sldChg>
      <pc:sldChg chg="del">
        <pc:chgData name="Boban Srezovski" userId="d2c5dd452d77a740" providerId="LiveId" clId="{2394173E-F0EE-4C1C-A7F7-DC92C596D8C2}" dt="2022-03-23T00:40:59.443" v="732" actId="47"/>
        <pc:sldMkLst>
          <pc:docMk/>
          <pc:sldMk cId="2353010646" sldId="545"/>
        </pc:sldMkLst>
      </pc:sldChg>
      <pc:sldChg chg="addSp delSp modSp mod">
        <pc:chgData name="Boban Srezovski" userId="d2c5dd452d77a740" providerId="LiveId" clId="{2394173E-F0EE-4C1C-A7F7-DC92C596D8C2}" dt="2022-03-23T00:42:43.667" v="806"/>
        <pc:sldMkLst>
          <pc:docMk/>
          <pc:sldMk cId="1138861877" sldId="546"/>
        </pc:sldMkLst>
        <pc:spChg chg="mod">
          <ac:chgData name="Boban Srezovski" userId="d2c5dd452d77a740" providerId="LiveId" clId="{2394173E-F0EE-4C1C-A7F7-DC92C596D8C2}" dt="2022-03-23T00:42:43.667" v="806"/>
          <ac:spMkLst>
            <pc:docMk/>
            <pc:sldMk cId="1138861877" sldId="546"/>
            <ac:spMk id="2" creationId="{7C6D2843-BF9F-4FE7-9A2E-C8A64C8FFA90}"/>
          </ac:spMkLst>
        </pc:spChg>
        <pc:spChg chg="mod">
          <ac:chgData name="Boban Srezovski" userId="d2c5dd452d77a740" providerId="LiveId" clId="{2394173E-F0EE-4C1C-A7F7-DC92C596D8C2}" dt="2022-03-23T00:42:32.261" v="805" actId="14100"/>
          <ac:spMkLst>
            <pc:docMk/>
            <pc:sldMk cId="1138861877" sldId="546"/>
            <ac:spMk id="3" creationId="{7191CFFF-53FD-4C64-9590-01216DEF2680}"/>
          </ac:spMkLst>
        </pc:spChg>
        <pc:picChg chg="del">
          <ac:chgData name="Boban Srezovski" userId="d2c5dd452d77a740" providerId="LiveId" clId="{2394173E-F0EE-4C1C-A7F7-DC92C596D8C2}" dt="2022-03-23T00:42:02.655" v="787" actId="478"/>
          <ac:picMkLst>
            <pc:docMk/>
            <pc:sldMk cId="1138861877" sldId="546"/>
            <ac:picMk id="5" creationId="{8253C521-FF81-4710-A6D6-1B04B5F556F7}"/>
          </ac:picMkLst>
        </pc:picChg>
        <pc:picChg chg="add mod">
          <ac:chgData name="Boban Srezovski" userId="d2c5dd452d77a740" providerId="LiveId" clId="{2394173E-F0EE-4C1C-A7F7-DC92C596D8C2}" dt="2022-03-23T00:42:29.862" v="804" actId="1076"/>
          <ac:picMkLst>
            <pc:docMk/>
            <pc:sldMk cId="1138861877" sldId="546"/>
            <ac:picMk id="6" creationId="{B641D1A7-3D97-4424-893E-CBFA08A9CCBB}"/>
          </ac:picMkLst>
        </pc:picChg>
      </pc:sldChg>
      <pc:sldChg chg="delSp modSp mod">
        <pc:chgData name="Boban Srezovski" userId="d2c5dd452d77a740" providerId="LiveId" clId="{2394173E-F0EE-4C1C-A7F7-DC92C596D8C2}" dt="2022-03-23T00:43:27.217" v="829" actId="20577"/>
        <pc:sldMkLst>
          <pc:docMk/>
          <pc:sldMk cId="1952305343" sldId="547"/>
        </pc:sldMkLst>
        <pc:spChg chg="mod">
          <ac:chgData name="Boban Srezovski" userId="d2c5dd452d77a740" providerId="LiveId" clId="{2394173E-F0EE-4C1C-A7F7-DC92C596D8C2}" dt="2022-03-23T00:43:27.217" v="829" actId="20577"/>
          <ac:spMkLst>
            <pc:docMk/>
            <pc:sldMk cId="1952305343" sldId="547"/>
            <ac:spMk id="3" creationId="{7191CFFF-53FD-4C64-9590-01216DEF2680}"/>
          </ac:spMkLst>
        </pc:spChg>
        <pc:picChg chg="del">
          <ac:chgData name="Boban Srezovski" userId="d2c5dd452d77a740" providerId="LiveId" clId="{2394173E-F0EE-4C1C-A7F7-DC92C596D8C2}" dt="2022-03-23T00:42:48.286" v="807" actId="478"/>
          <ac:picMkLst>
            <pc:docMk/>
            <pc:sldMk cId="1952305343" sldId="547"/>
            <ac:picMk id="6" creationId="{78CB54E9-BEC4-426D-AB24-1D22414B1EB9}"/>
          </ac:picMkLst>
        </pc:picChg>
      </pc:sldChg>
      <pc:sldChg chg="addSp delSp modSp mod">
        <pc:chgData name="Boban Srezovski" userId="d2c5dd452d77a740" providerId="LiveId" clId="{2394173E-F0EE-4C1C-A7F7-DC92C596D8C2}" dt="2022-03-23T00:48:48.966" v="890" actId="1076"/>
        <pc:sldMkLst>
          <pc:docMk/>
          <pc:sldMk cId="2345513876" sldId="548"/>
        </pc:sldMkLst>
        <pc:spChg chg="mod">
          <ac:chgData name="Boban Srezovski" userId="d2c5dd452d77a740" providerId="LiveId" clId="{2394173E-F0EE-4C1C-A7F7-DC92C596D8C2}" dt="2022-03-23T00:48:25.219" v="881"/>
          <ac:spMkLst>
            <pc:docMk/>
            <pc:sldMk cId="2345513876" sldId="548"/>
            <ac:spMk id="2" creationId="{7C6D2843-BF9F-4FE7-9A2E-C8A64C8FFA90}"/>
          </ac:spMkLst>
        </pc:spChg>
        <pc:spChg chg="mod">
          <ac:chgData name="Boban Srezovski" userId="d2c5dd452d77a740" providerId="LiveId" clId="{2394173E-F0EE-4C1C-A7F7-DC92C596D8C2}" dt="2022-03-23T00:48:38" v="888" actId="6549"/>
          <ac:spMkLst>
            <pc:docMk/>
            <pc:sldMk cId="2345513876" sldId="548"/>
            <ac:spMk id="3" creationId="{7191CFFF-53FD-4C64-9590-01216DEF2680}"/>
          </ac:spMkLst>
        </pc:spChg>
        <pc:picChg chg="add mod">
          <ac:chgData name="Boban Srezovski" userId="d2c5dd452d77a740" providerId="LiveId" clId="{2394173E-F0EE-4C1C-A7F7-DC92C596D8C2}" dt="2022-03-23T00:48:48.966" v="890" actId="1076"/>
          <ac:picMkLst>
            <pc:docMk/>
            <pc:sldMk cId="2345513876" sldId="548"/>
            <ac:picMk id="5" creationId="{46F39955-7925-4922-BFC9-3F6228A0D80A}"/>
          </ac:picMkLst>
        </pc:picChg>
        <pc:picChg chg="del">
          <ac:chgData name="Boban Srezovski" userId="d2c5dd452d77a740" providerId="LiveId" clId="{2394173E-F0EE-4C1C-A7F7-DC92C596D8C2}" dt="2022-03-23T00:48:33.247" v="883" actId="478"/>
          <ac:picMkLst>
            <pc:docMk/>
            <pc:sldMk cId="2345513876" sldId="548"/>
            <ac:picMk id="7" creationId="{73A376FC-B3D4-46F4-84FE-3C1E1C164FC0}"/>
          </ac:picMkLst>
        </pc:picChg>
      </pc:sldChg>
      <pc:sldChg chg="delSp modSp mod">
        <pc:chgData name="Boban Srezovski" userId="d2c5dd452d77a740" providerId="LiveId" clId="{2394173E-F0EE-4C1C-A7F7-DC92C596D8C2}" dt="2022-03-23T00:49:28.437" v="914" actId="14100"/>
        <pc:sldMkLst>
          <pc:docMk/>
          <pc:sldMk cId="3189532388" sldId="549"/>
        </pc:sldMkLst>
        <pc:spChg chg="mod">
          <ac:chgData name="Boban Srezovski" userId="d2c5dd452d77a740" providerId="LiveId" clId="{2394173E-F0EE-4C1C-A7F7-DC92C596D8C2}" dt="2022-03-23T00:48:59.090" v="893"/>
          <ac:spMkLst>
            <pc:docMk/>
            <pc:sldMk cId="3189532388" sldId="549"/>
            <ac:spMk id="2" creationId="{7C6D2843-BF9F-4FE7-9A2E-C8A64C8FFA90}"/>
          </ac:spMkLst>
        </pc:spChg>
        <pc:spChg chg="mod">
          <ac:chgData name="Boban Srezovski" userId="d2c5dd452d77a740" providerId="LiveId" clId="{2394173E-F0EE-4C1C-A7F7-DC92C596D8C2}" dt="2022-03-23T00:49:28.437" v="914" actId="14100"/>
          <ac:spMkLst>
            <pc:docMk/>
            <pc:sldMk cId="3189532388" sldId="549"/>
            <ac:spMk id="3" creationId="{7191CFFF-53FD-4C64-9590-01216DEF2680}"/>
          </ac:spMkLst>
        </pc:spChg>
        <pc:picChg chg="del">
          <ac:chgData name="Boban Srezovski" userId="d2c5dd452d77a740" providerId="LiveId" clId="{2394173E-F0EE-4C1C-A7F7-DC92C596D8C2}" dt="2022-03-23T00:49:07.807" v="894" actId="478"/>
          <ac:picMkLst>
            <pc:docMk/>
            <pc:sldMk cId="3189532388" sldId="549"/>
            <ac:picMk id="8" creationId="{9602F645-CB18-49E1-B64F-4A656FA7EFA3}"/>
          </ac:picMkLst>
        </pc:picChg>
        <pc:picChg chg="del">
          <ac:chgData name="Boban Srezovski" userId="d2c5dd452d77a740" providerId="LiveId" clId="{2394173E-F0EE-4C1C-A7F7-DC92C596D8C2}" dt="2022-03-23T00:49:11.303" v="897" actId="478"/>
          <ac:picMkLst>
            <pc:docMk/>
            <pc:sldMk cId="3189532388" sldId="549"/>
            <ac:picMk id="10" creationId="{3C99522B-FE43-4608-B93A-2679B3050787}"/>
          </ac:picMkLst>
        </pc:picChg>
      </pc:sldChg>
      <pc:sldChg chg="modSp mod">
        <pc:chgData name="Boban Srezovski" userId="d2c5dd452d77a740" providerId="LiveId" clId="{2394173E-F0EE-4C1C-A7F7-DC92C596D8C2}" dt="2022-03-23T01:15:02.014" v="1125" actId="6549"/>
        <pc:sldMkLst>
          <pc:docMk/>
          <pc:sldMk cId="2055545672" sldId="550"/>
        </pc:sldMkLst>
        <pc:spChg chg="mod">
          <ac:chgData name="Boban Srezovski" userId="d2c5dd452d77a740" providerId="LiveId" clId="{2394173E-F0EE-4C1C-A7F7-DC92C596D8C2}" dt="2022-03-23T01:14:22.625" v="1106"/>
          <ac:spMkLst>
            <pc:docMk/>
            <pc:sldMk cId="2055545672" sldId="550"/>
            <ac:spMk id="2" creationId="{D78F90F5-FAD9-4BB6-A484-9924570FB7C3}"/>
          </ac:spMkLst>
        </pc:spChg>
        <pc:spChg chg="mod">
          <ac:chgData name="Boban Srezovski" userId="d2c5dd452d77a740" providerId="LiveId" clId="{2394173E-F0EE-4C1C-A7F7-DC92C596D8C2}" dt="2022-03-23T01:15:02.014" v="1125" actId="6549"/>
          <ac:spMkLst>
            <pc:docMk/>
            <pc:sldMk cId="2055545672" sldId="550"/>
            <ac:spMk id="3" creationId="{99F681F9-0402-4D06-9BEF-D93BDD88C9FF}"/>
          </ac:spMkLst>
        </pc:spChg>
      </pc:sldChg>
      <pc:sldChg chg="delSp modSp mod">
        <pc:chgData name="Boban Srezovski" userId="d2c5dd452d77a740" providerId="LiveId" clId="{2394173E-F0EE-4C1C-A7F7-DC92C596D8C2}" dt="2022-03-23T01:19:46.782" v="1224"/>
        <pc:sldMkLst>
          <pc:docMk/>
          <pc:sldMk cId="2671087842" sldId="551"/>
        </pc:sldMkLst>
        <pc:spChg chg="mod">
          <ac:chgData name="Boban Srezovski" userId="d2c5dd452d77a740" providerId="LiveId" clId="{2394173E-F0EE-4C1C-A7F7-DC92C596D8C2}" dt="2022-03-23T01:19:46.782" v="1224"/>
          <ac:spMkLst>
            <pc:docMk/>
            <pc:sldMk cId="2671087842" sldId="551"/>
            <ac:spMk id="2" creationId="{5CEA75BC-051B-4517-B0C2-52748A9025EB}"/>
          </ac:spMkLst>
        </pc:spChg>
        <pc:spChg chg="mod">
          <ac:chgData name="Boban Srezovski" userId="d2c5dd452d77a740" providerId="LiveId" clId="{2394173E-F0EE-4C1C-A7F7-DC92C596D8C2}" dt="2022-03-23T01:19:29.405" v="1222" actId="255"/>
          <ac:spMkLst>
            <pc:docMk/>
            <pc:sldMk cId="2671087842" sldId="551"/>
            <ac:spMk id="3" creationId="{3A746977-C0C9-422D-A870-3763633BD0A4}"/>
          </ac:spMkLst>
        </pc:spChg>
        <pc:picChg chg="del">
          <ac:chgData name="Boban Srezovski" userId="d2c5dd452d77a740" providerId="LiveId" clId="{2394173E-F0EE-4C1C-A7F7-DC92C596D8C2}" dt="2022-03-23T01:18:01.644" v="1153" actId="478"/>
          <ac:picMkLst>
            <pc:docMk/>
            <pc:sldMk cId="2671087842" sldId="551"/>
            <ac:picMk id="14" creationId="{2B16D1EB-8B88-4484-8F89-5D6BF4091FCB}"/>
          </ac:picMkLst>
        </pc:picChg>
      </pc:sldChg>
      <pc:sldChg chg="addSp delSp modSp mod">
        <pc:chgData name="Boban Srezovski" userId="d2c5dd452d77a740" providerId="LiveId" clId="{2394173E-F0EE-4C1C-A7F7-DC92C596D8C2}" dt="2022-03-23T01:20:43.020" v="1267" actId="14100"/>
        <pc:sldMkLst>
          <pc:docMk/>
          <pc:sldMk cId="600017399" sldId="552"/>
        </pc:sldMkLst>
        <pc:spChg chg="mod">
          <ac:chgData name="Boban Srezovski" userId="d2c5dd452d77a740" providerId="LiveId" clId="{2394173E-F0EE-4C1C-A7F7-DC92C596D8C2}" dt="2022-03-23T01:19:48.727" v="1225"/>
          <ac:spMkLst>
            <pc:docMk/>
            <pc:sldMk cId="600017399" sldId="552"/>
            <ac:spMk id="2" creationId="{5CEA75BC-051B-4517-B0C2-52748A9025EB}"/>
          </ac:spMkLst>
        </pc:spChg>
        <pc:spChg chg="mod">
          <ac:chgData name="Boban Srezovski" userId="d2c5dd452d77a740" providerId="LiveId" clId="{2394173E-F0EE-4C1C-A7F7-DC92C596D8C2}" dt="2022-03-23T01:20:43.020" v="1267" actId="14100"/>
          <ac:spMkLst>
            <pc:docMk/>
            <pc:sldMk cId="600017399" sldId="552"/>
            <ac:spMk id="3" creationId="{3A746977-C0C9-422D-A870-3763633BD0A4}"/>
          </ac:spMkLst>
        </pc:spChg>
        <pc:spChg chg="add del">
          <ac:chgData name="Boban Srezovski" userId="d2c5dd452d77a740" providerId="LiveId" clId="{2394173E-F0EE-4C1C-A7F7-DC92C596D8C2}" dt="2022-03-23T01:19:58.785" v="1228" actId="22"/>
          <ac:spMkLst>
            <pc:docMk/>
            <pc:sldMk cId="600017399" sldId="552"/>
            <ac:spMk id="6" creationId="{1B323FBF-A20D-4AF4-8924-6B8433DA053A}"/>
          </ac:spMkLst>
        </pc:spChg>
        <pc:picChg chg="del">
          <ac:chgData name="Boban Srezovski" userId="d2c5dd452d77a740" providerId="LiveId" clId="{2394173E-F0EE-4C1C-A7F7-DC92C596D8C2}" dt="2022-03-23T01:19:51.142" v="1226" actId="478"/>
          <ac:picMkLst>
            <pc:docMk/>
            <pc:sldMk cId="600017399" sldId="552"/>
            <ac:picMk id="10" creationId="{54B20B3C-BF5A-45C5-8680-6F756D142E40}"/>
          </ac:picMkLst>
        </pc:picChg>
      </pc:sldChg>
      <pc:sldChg chg="del">
        <pc:chgData name="Boban Srezovski" userId="d2c5dd452d77a740" providerId="LiveId" clId="{2394173E-F0EE-4C1C-A7F7-DC92C596D8C2}" dt="2022-03-23T01:21:21.686" v="1268" actId="47"/>
        <pc:sldMkLst>
          <pc:docMk/>
          <pc:sldMk cId="1367093950" sldId="553"/>
        </pc:sldMkLst>
      </pc:sldChg>
      <pc:sldChg chg="del">
        <pc:chgData name="Boban Srezovski" userId="d2c5dd452d77a740" providerId="LiveId" clId="{2394173E-F0EE-4C1C-A7F7-DC92C596D8C2}" dt="2022-03-23T01:28:21.631" v="1463" actId="47"/>
        <pc:sldMkLst>
          <pc:docMk/>
          <pc:sldMk cId="3651434456" sldId="554"/>
        </pc:sldMkLst>
      </pc:sldChg>
      <pc:sldChg chg="del">
        <pc:chgData name="Boban Srezovski" userId="d2c5dd452d77a740" providerId="LiveId" clId="{2394173E-F0EE-4C1C-A7F7-DC92C596D8C2}" dt="2022-03-23T01:28:21.631" v="1463" actId="47"/>
        <pc:sldMkLst>
          <pc:docMk/>
          <pc:sldMk cId="1861801944" sldId="555"/>
        </pc:sldMkLst>
      </pc:sldChg>
      <pc:sldChg chg="del">
        <pc:chgData name="Boban Srezovski" userId="d2c5dd452d77a740" providerId="LiveId" clId="{2394173E-F0EE-4C1C-A7F7-DC92C596D8C2}" dt="2022-03-23T01:28:21.631" v="1463" actId="47"/>
        <pc:sldMkLst>
          <pc:docMk/>
          <pc:sldMk cId="3698629577" sldId="556"/>
        </pc:sldMkLst>
      </pc:sldChg>
      <pc:sldChg chg="del">
        <pc:chgData name="Boban Srezovski" userId="d2c5dd452d77a740" providerId="LiveId" clId="{2394173E-F0EE-4C1C-A7F7-DC92C596D8C2}" dt="2022-03-23T01:28:21.631" v="1463" actId="47"/>
        <pc:sldMkLst>
          <pc:docMk/>
          <pc:sldMk cId="1649025928" sldId="557"/>
        </pc:sldMkLst>
      </pc:sldChg>
      <pc:sldChg chg="addSp delSp modSp mod">
        <pc:chgData name="Boban Srezovski" userId="d2c5dd452d77a740" providerId="LiveId" clId="{2394173E-F0EE-4C1C-A7F7-DC92C596D8C2}" dt="2022-03-23T01:42:24.945" v="1630" actId="27636"/>
        <pc:sldMkLst>
          <pc:docMk/>
          <pc:sldMk cId="4175813189" sldId="558"/>
        </pc:sldMkLst>
        <pc:spChg chg="mod">
          <ac:chgData name="Boban Srezovski" userId="d2c5dd452d77a740" providerId="LiveId" clId="{2394173E-F0EE-4C1C-A7F7-DC92C596D8C2}" dt="2022-03-23T01:37:32.365" v="1555"/>
          <ac:spMkLst>
            <pc:docMk/>
            <pc:sldMk cId="4175813189" sldId="558"/>
            <ac:spMk id="2" creationId="{C9F86248-3367-41D1-8CBE-99F625F5DE90}"/>
          </ac:spMkLst>
        </pc:spChg>
        <pc:spChg chg="mod">
          <ac:chgData name="Boban Srezovski" userId="d2c5dd452d77a740" providerId="LiveId" clId="{2394173E-F0EE-4C1C-A7F7-DC92C596D8C2}" dt="2022-03-23T01:42:24.945" v="1630" actId="27636"/>
          <ac:spMkLst>
            <pc:docMk/>
            <pc:sldMk cId="4175813189" sldId="558"/>
            <ac:spMk id="3" creationId="{552E5C53-782F-4C3A-9CF6-2C21BA863637}"/>
          </ac:spMkLst>
        </pc:spChg>
        <pc:picChg chg="del">
          <ac:chgData name="Boban Srezovski" userId="d2c5dd452d77a740" providerId="LiveId" clId="{2394173E-F0EE-4C1C-A7F7-DC92C596D8C2}" dt="2022-03-23T01:34:59.716" v="1479" actId="478"/>
          <ac:picMkLst>
            <pc:docMk/>
            <pc:sldMk cId="4175813189" sldId="558"/>
            <ac:picMk id="5" creationId="{7137C831-54EC-4A00-8358-9517583D258A}"/>
          </ac:picMkLst>
        </pc:picChg>
        <pc:picChg chg="add mod">
          <ac:chgData name="Boban Srezovski" userId="d2c5dd452d77a740" providerId="LiveId" clId="{2394173E-F0EE-4C1C-A7F7-DC92C596D8C2}" dt="2022-03-23T01:41:58.595" v="1625" actId="1076"/>
          <ac:picMkLst>
            <pc:docMk/>
            <pc:sldMk cId="4175813189" sldId="558"/>
            <ac:picMk id="6" creationId="{86E93248-A14B-4827-B590-72A16D44896B}"/>
          </ac:picMkLst>
        </pc:picChg>
      </pc:sldChg>
      <pc:sldChg chg="delSp modSp mod">
        <pc:chgData name="Boban Srezovski" userId="d2c5dd452d77a740" providerId="LiveId" clId="{2394173E-F0EE-4C1C-A7F7-DC92C596D8C2}" dt="2022-03-23T01:42:37.373" v="1631" actId="242"/>
        <pc:sldMkLst>
          <pc:docMk/>
          <pc:sldMk cId="3719451911" sldId="559"/>
        </pc:sldMkLst>
        <pc:spChg chg="mod">
          <ac:chgData name="Boban Srezovski" userId="d2c5dd452d77a740" providerId="LiveId" clId="{2394173E-F0EE-4C1C-A7F7-DC92C596D8C2}" dt="2022-03-23T01:37:34.495" v="1556"/>
          <ac:spMkLst>
            <pc:docMk/>
            <pc:sldMk cId="3719451911" sldId="559"/>
            <ac:spMk id="2" creationId="{C9F86248-3367-41D1-8CBE-99F625F5DE90}"/>
          </ac:spMkLst>
        </pc:spChg>
        <pc:spChg chg="mod">
          <ac:chgData name="Boban Srezovski" userId="d2c5dd452d77a740" providerId="LiveId" clId="{2394173E-F0EE-4C1C-A7F7-DC92C596D8C2}" dt="2022-03-23T01:42:37.373" v="1631" actId="242"/>
          <ac:spMkLst>
            <pc:docMk/>
            <pc:sldMk cId="3719451911" sldId="559"/>
            <ac:spMk id="3" creationId="{552E5C53-782F-4C3A-9CF6-2C21BA863637}"/>
          </ac:spMkLst>
        </pc:spChg>
        <pc:picChg chg="del">
          <ac:chgData name="Boban Srezovski" userId="d2c5dd452d77a740" providerId="LiveId" clId="{2394173E-F0EE-4C1C-A7F7-DC92C596D8C2}" dt="2022-03-23T01:37:47.690" v="1559" actId="478"/>
          <ac:picMkLst>
            <pc:docMk/>
            <pc:sldMk cId="3719451911" sldId="559"/>
            <ac:picMk id="6" creationId="{85AC6490-FB50-426F-BCBC-D6B5A93F8664}"/>
          </ac:picMkLst>
        </pc:picChg>
      </pc:sldChg>
      <pc:sldChg chg="addSp delSp modSp mod">
        <pc:chgData name="Boban Srezovski" userId="d2c5dd452d77a740" providerId="LiveId" clId="{2394173E-F0EE-4C1C-A7F7-DC92C596D8C2}" dt="2022-03-23T01:49:59.603" v="1676" actId="12"/>
        <pc:sldMkLst>
          <pc:docMk/>
          <pc:sldMk cId="4049927956" sldId="560"/>
        </pc:sldMkLst>
        <pc:spChg chg="mod">
          <ac:chgData name="Boban Srezovski" userId="d2c5dd452d77a740" providerId="LiveId" clId="{2394173E-F0EE-4C1C-A7F7-DC92C596D8C2}" dt="2022-03-23T01:49:01.016" v="1650"/>
          <ac:spMkLst>
            <pc:docMk/>
            <pc:sldMk cId="4049927956" sldId="560"/>
            <ac:spMk id="2" creationId="{C9F86248-3367-41D1-8CBE-99F625F5DE90}"/>
          </ac:spMkLst>
        </pc:spChg>
        <pc:spChg chg="mod">
          <ac:chgData name="Boban Srezovski" userId="d2c5dd452d77a740" providerId="LiveId" clId="{2394173E-F0EE-4C1C-A7F7-DC92C596D8C2}" dt="2022-03-23T01:49:59.603" v="1676" actId="12"/>
          <ac:spMkLst>
            <pc:docMk/>
            <pc:sldMk cId="4049927956" sldId="560"/>
            <ac:spMk id="3" creationId="{552E5C53-782F-4C3A-9CF6-2C21BA863637}"/>
          </ac:spMkLst>
        </pc:spChg>
        <pc:picChg chg="add mod modCrop">
          <ac:chgData name="Boban Srezovski" userId="d2c5dd452d77a740" providerId="LiveId" clId="{2394173E-F0EE-4C1C-A7F7-DC92C596D8C2}" dt="2022-03-23T01:49:28.777" v="1657" actId="732"/>
          <ac:picMkLst>
            <pc:docMk/>
            <pc:sldMk cId="4049927956" sldId="560"/>
            <ac:picMk id="5" creationId="{773846D0-607D-46F3-A3E7-506CEF5231A3}"/>
          </ac:picMkLst>
        </pc:picChg>
        <pc:picChg chg="del">
          <ac:chgData name="Boban Srezovski" userId="d2c5dd452d77a740" providerId="LiveId" clId="{2394173E-F0EE-4C1C-A7F7-DC92C596D8C2}" dt="2022-03-23T01:49:17.354" v="1652" actId="478"/>
          <ac:picMkLst>
            <pc:docMk/>
            <pc:sldMk cId="4049927956" sldId="560"/>
            <ac:picMk id="6" creationId="{43DF5796-DCD8-4FCB-B9CB-54418BEBA183}"/>
          </ac:picMkLst>
        </pc:picChg>
      </pc:sldChg>
      <pc:sldChg chg="del">
        <pc:chgData name="Boban Srezovski" userId="d2c5dd452d77a740" providerId="LiveId" clId="{2394173E-F0EE-4C1C-A7F7-DC92C596D8C2}" dt="2022-03-23T01:55:08.083" v="1855" actId="47"/>
        <pc:sldMkLst>
          <pc:docMk/>
          <pc:sldMk cId="3849273553" sldId="561"/>
        </pc:sldMkLst>
      </pc:sldChg>
      <pc:sldChg chg="del">
        <pc:chgData name="Boban Srezovski" userId="d2c5dd452d77a740" providerId="LiveId" clId="{2394173E-F0EE-4C1C-A7F7-DC92C596D8C2}" dt="2022-03-23T01:58:30.459" v="1977" actId="47"/>
        <pc:sldMkLst>
          <pc:docMk/>
          <pc:sldMk cId="1863175035" sldId="562"/>
        </pc:sldMkLst>
      </pc:sldChg>
      <pc:sldChg chg="delSp modSp mod">
        <pc:chgData name="Boban Srezovski" userId="d2c5dd452d77a740" providerId="LiveId" clId="{2394173E-F0EE-4C1C-A7F7-DC92C596D8C2}" dt="2022-03-23T02:06:57.642" v="2181" actId="6549"/>
        <pc:sldMkLst>
          <pc:docMk/>
          <pc:sldMk cId="596836900" sldId="563"/>
        </pc:sldMkLst>
        <pc:spChg chg="mod">
          <ac:chgData name="Boban Srezovski" userId="d2c5dd452d77a740" providerId="LiveId" clId="{2394173E-F0EE-4C1C-A7F7-DC92C596D8C2}" dt="2022-03-23T02:06:57.642" v="2181" actId="6549"/>
          <ac:spMkLst>
            <pc:docMk/>
            <pc:sldMk cId="596836900" sldId="563"/>
            <ac:spMk id="3" creationId="{552E5C53-782F-4C3A-9CF6-2C21BA863637}"/>
          </ac:spMkLst>
        </pc:spChg>
        <pc:picChg chg="del">
          <ac:chgData name="Boban Srezovski" userId="d2c5dd452d77a740" providerId="LiveId" clId="{2394173E-F0EE-4C1C-A7F7-DC92C596D8C2}" dt="2022-03-23T02:06:22.033" v="2145" actId="478"/>
          <ac:picMkLst>
            <pc:docMk/>
            <pc:sldMk cId="596836900" sldId="563"/>
            <ac:picMk id="7" creationId="{9FA59EBC-4CA6-476C-9B0B-51ABF7650350}"/>
          </ac:picMkLst>
        </pc:picChg>
      </pc:sldChg>
      <pc:sldChg chg="delSp modSp mod">
        <pc:chgData name="Boban Srezovski" userId="d2c5dd452d77a740" providerId="LiveId" clId="{2394173E-F0EE-4C1C-A7F7-DC92C596D8C2}" dt="2022-03-23T02:08:06.388" v="2198" actId="242"/>
        <pc:sldMkLst>
          <pc:docMk/>
          <pc:sldMk cId="217868071" sldId="564"/>
        </pc:sldMkLst>
        <pc:spChg chg="mod">
          <ac:chgData name="Boban Srezovski" userId="d2c5dd452d77a740" providerId="LiveId" clId="{2394173E-F0EE-4C1C-A7F7-DC92C596D8C2}" dt="2022-03-23T02:07:43.918" v="2186"/>
          <ac:spMkLst>
            <pc:docMk/>
            <pc:sldMk cId="217868071" sldId="564"/>
            <ac:spMk id="2" creationId="{C9F86248-3367-41D1-8CBE-99F625F5DE90}"/>
          </ac:spMkLst>
        </pc:spChg>
        <pc:spChg chg="mod">
          <ac:chgData name="Boban Srezovski" userId="d2c5dd452d77a740" providerId="LiveId" clId="{2394173E-F0EE-4C1C-A7F7-DC92C596D8C2}" dt="2022-03-23T02:08:06.388" v="2198" actId="242"/>
          <ac:spMkLst>
            <pc:docMk/>
            <pc:sldMk cId="217868071" sldId="564"/>
            <ac:spMk id="3" creationId="{552E5C53-782F-4C3A-9CF6-2C21BA863637}"/>
          </ac:spMkLst>
        </pc:spChg>
        <pc:picChg chg="del">
          <ac:chgData name="Boban Srezovski" userId="d2c5dd452d77a740" providerId="LiveId" clId="{2394173E-F0EE-4C1C-A7F7-DC92C596D8C2}" dt="2022-03-23T02:07:52.161" v="2188" actId="478"/>
          <ac:picMkLst>
            <pc:docMk/>
            <pc:sldMk cId="217868071" sldId="564"/>
            <ac:picMk id="5" creationId="{E948F197-1809-46B6-A129-C03425F8666F}"/>
          </ac:picMkLst>
        </pc:picChg>
      </pc:sldChg>
      <pc:sldChg chg="addSp delSp modSp mod">
        <pc:chgData name="Boban Srezovski" userId="d2c5dd452d77a740" providerId="LiveId" clId="{2394173E-F0EE-4C1C-A7F7-DC92C596D8C2}" dt="2022-03-23T02:09:52.709" v="2227" actId="22"/>
        <pc:sldMkLst>
          <pc:docMk/>
          <pc:sldMk cId="2934930543" sldId="565"/>
        </pc:sldMkLst>
        <pc:spChg chg="mod">
          <ac:chgData name="Boban Srezovski" userId="d2c5dd452d77a740" providerId="LiveId" clId="{2394173E-F0EE-4C1C-A7F7-DC92C596D8C2}" dt="2022-03-23T02:08:11.675" v="2199"/>
          <ac:spMkLst>
            <pc:docMk/>
            <pc:sldMk cId="2934930543" sldId="565"/>
            <ac:spMk id="2" creationId="{C9F86248-3367-41D1-8CBE-99F625F5DE90}"/>
          </ac:spMkLst>
        </pc:spChg>
        <pc:spChg chg="mod">
          <ac:chgData name="Boban Srezovski" userId="d2c5dd452d77a740" providerId="LiveId" clId="{2394173E-F0EE-4C1C-A7F7-DC92C596D8C2}" dt="2022-03-23T02:09:01.242" v="2224" actId="20577"/>
          <ac:spMkLst>
            <pc:docMk/>
            <pc:sldMk cId="2934930543" sldId="565"/>
            <ac:spMk id="3" creationId="{552E5C53-782F-4C3A-9CF6-2C21BA863637}"/>
          </ac:spMkLst>
        </pc:spChg>
        <pc:spChg chg="add del">
          <ac:chgData name="Boban Srezovski" userId="d2c5dd452d77a740" providerId="LiveId" clId="{2394173E-F0EE-4C1C-A7F7-DC92C596D8C2}" dt="2022-03-23T02:09:52.709" v="2227" actId="22"/>
          <ac:spMkLst>
            <pc:docMk/>
            <pc:sldMk cId="2934930543" sldId="565"/>
            <ac:spMk id="8" creationId="{410979C4-C62C-401D-9919-567960BF3574}"/>
          </ac:spMkLst>
        </pc:spChg>
        <pc:picChg chg="add mod">
          <ac:chgData name="Boban Srezovski" userId="d2c5dd452d77a740" providerId="LiveId" clId="{2394173E-F0EE-4C1C-A7F7-DC92C596D8C2}" dt="2022-03-23T02:09:05.823" v="2225" actId="1076"/>
          <ac:picMkLst>
            <pc:docMk/>
            <pc:sldMk cId="2934930543" sldId="565"/>
            <ac:picMk id="5" creationId="{84BA2E26-ABA4-4A24-95E1-8ACB5DC81C36}"/>
          </ac:picMkLst>
        </pc:picChg>
        <pc:picChg chg="del">
          <ac:chgData name="Boban Srezovski" userId="d2c5dd452d77a740" providerId="LiveId" clId="{2394173E-F0EE-4C1C-A7F7-DC92C596D8C2}" dt="2022-03-23T02:08:17.673" v="2201" actId="478"/>
          <ac:picMkLst>
            <pc:docMk/>
            <pc:sldMk cId="2934930543" sldId="565"/>
            <ac:picMk id="6" creationId="{669F63EF-63A7-406F-9927-C4BA409C963A}"/>
          </ac:picMkLst>
        </pc:picChg>
      </pc:sldChg>
      <pc:sldChg chg="del">
        <pc:chgData name="Boban Srezovski" userId="d2c5dd452d77a740" providerId="LiveId" clId="{2394173E-F0EE-4C1C-A7F7-DC92C596D8C2}" dt="2022-03-23T02:15:39.247" v="2347" actId="47"/>
        <pc:sldMkLst>
          <pc:docMk/>
          <pc:sldMk cId="3667011101" sldId="566"/>
        </pc:sldMkLst>
      </pc:sldChg>
      <pc:sldChg chg="del">
        <pc:chgData name="Boban Srezovski" userId="d2c5dd452d77a740" providerId="LiveId" clId="{2394173E-F0EE-4C1C-A7F7-DC92C596D8C2}" dt="2022-03-23T02:18:43.865" v="2423" actId="47"/>
        <pc:sldMkLst>
          <pc:docMk/>
          <pc:sldMk cId="3287871887" sldId="567"/>
        </pc:sldMkLst>
      </pc:sldChg>
      <pc:sldChg chg="delSp modSp mod">
        <pc:chgData name="Boban Srezovski" userId="d2c5dd452d77a740" providerId="LiveId" clId="{2394173E-F0EE-4C1C-A7F7-DC92C596D8C2}" dt="2022-03-25T16:11:50.104" v="2692" actId="20577"/>
        <pc:sldMkLst>
          <pc:docMk/>
          <pc:sldMk cId="970220477" sldId="568"/>
        </pc:sldMkLst>
        <pc:spChg chg="mod">
          <ac:chgData name="Boban Srezovski" userId="d2c5dd452d77a740" providerId="LiveId" clId="{2394173E-F0EE-4C1C-A7F7-DC92C596D8C2}" dt="2022-03-25T16:10:07.034" v="2652"/>
          <ac:spMkLst>
            <pc:docMk/>
            <pc:sldMk cId="970220477" sldId="568"/>
            <ac:spMk id="2" creationId="{FB694F89-0A19-407F-B872-95A582762C20}"/>
          </ac:spMkLst>
        </pc:spChg>
        <pc:spChg chg="mod">
          <ac:chgData name="Boban Srezovski" userId="d2c5dd452d77a740" providerId="LiveId" clId="{2394173E-F0EE-4C1C-A7F7-DC92C596D8C2}" dt="2022-03-25T16:11:50.104" v="2692" actId="20577"/>
          <ac:spMkLst>
            <pc:docMk/>
            <pc:sldMk cId="970220477" sldId="568"/>
            <ac:spMk id="3" creationId="{C2F0F815-22CC-4D71-AA71-74332432CFD7}"/>
          </ac:spMkLst>
        </pc:spChg>
        <pc:picChg chg="del">
          <ac:chgData name="Boban Srezovski" userId="d2c5dd452d77a740" providerId="LiveId" clId="{2394173E-F0EE-4C1C-A7F7-DC92C596D8C2}" dt="2022-03-25T16:10:08.081" v="2653" actId="478"/>
          <ac:picMkLst>
            <pc:docMk/>
            <pc:sldMk cId="970220477" sldId="568"/>
            <ac:picMk id="5" creationId="{DC6B4543-6905-4995-B1F6-164A751C8B3C}"/>
          </ac:picMkLst>
        </pc:picChg>
      </pc:sldChg>
      <pc:sldChg chg="addSp delSp modSp mod">
        <pc:chgData name="Boban Srezovski" userId="d2c5dd452d77a740" providerId="LiveId" clId="{2394173E-F0EE-4C1C-A7F7-DC92C596D8C2}" dt="2022-03-25T16:20:18.416" v="2914" actId="20577"/>
        <pc:sldMkLst>
          <pc:docMk/>
          <pc:sldMk cId="3201858735" sldId="569"/>
        </pc:sldMkLst>
        <pc:spChg chg="mod">
          <ac:chgData name="Boban Srezovski" userId="d2c5dd452d77a740" providerId="LiveId" clId="{2394173E-F0EE-4C1C-A7F7-DC92C596D8C2}" dt="2022-03-25T16:19:32.671" v="2875"/>
          <ac:spMkLst>
            <pc:docMk/>
            <pc:sldMk cId="3201858735" sldId="569"/>
            <ac:spMk id="2" creationId="{A9BE1B5B-12BE-42A9-83CF-DED06B560576}"/>
          </ac:spMkLst>
        </pc:spChg>
        <pc:spChg chg="mod">
          <ac:chgData name="Boban Srezovski" userId="d2c5dd452d77a740" providerId="LiveId" clId="{2394173E-F0EE-4C1C-A7F7-DC92C596D8C2}" dt="2022-03-25T16:20:18.416" v="2914" actId="20577"/>
          <ac:spMkLst>
            <pc:docMk/>
            <pc:sldMk cId="3201858735" sldId="569"/>
            <ac:spMk id="3" creationId="{43DC0B65-7E38-4B15-97C7-8B0B630C8DBD}"/>
          </ac:spMkLst>
        </pc:spChg>
        <pc:picChg chg="add mod modCrop">
          <ac:chgData name="Boban Srezovski" userId="d2c5dd452d77a740" providerId="LiveId" clId="{2394173E-F0EE-4C1C-A7F7-DC92C596D8C2}" dt="2022-03-25T16:19:55.747" v="2883" actId="732"/>
          <ac:picMkLst>
            <pc:docMk/>
            <pc:sldMk cId="3201858735" sldId="569"/>
            <ac:picMk id="5" creationId="{594269C7-5D83-4695-A254-C5AFBD4C0056}"/>
          </ac:picMkLst>
        </pc:picChg>
        <pc:picChg chg="del">
          <ac:chgData name="Boban Srezovski" userId="d2c5dd452d77a740" providerId="LiveId" clId="{2394173E-F0EE-4C1C-A7F7-DC92C596D8C2}" dt="2022-03-25T16:19:38.710" v="2879" actId="478"/>
          <ac:picMkLst>
            <pc:docMk/>
            <pc:sldMk cId="3201858735" sldId="569"/>
            <ac:picMk id="6" creationId="{E838553F-89BB-4162-8C76-3E4F201EF18D}"/>
          </ac:picMkLst>
        </pc:picChg>
      </pc:sldChg>
      <pc:sldChg chg="addSp delSp modSp mod">
        <pc:chgData name="Boban Srezovski" userId="d2c5dd452d77a740" providerId="LiveId" clId="{2394173E-F0EE-4C1C-A7F7-DC92C596D8C2}" dt="2022-03-25T16:21:04.787" v="2929" actId="1076"/>
        <pc:sldMkLst>
          <pc:docMk/>
          <pc:sldMk cId="594213496" sldId="570"/>
        </pc:sldMkLst>
        <pc:spChg chg="mod">
          <ac:chgData name="Boban Srezovski" userId="d2c5dd452d77a740" providerId="LiveId" clId="{2394173E-F0EE-4C1C-A7F7-DC92C596D8C2}" dt="2022-03-25T16:20:32.335" v="2915"/>
          <ac:spMkLst>
            <pc:docMk/>
            <pc:sldMk cId="594213496" sldId="570"/>
            <ac:spMk id="2" creationId="{A9BE1B5B-12BE-42A9-83CF-DED06B560576}"/>
          </ac:spMkLst>
        </pc:spChg>
        <pc:spChg chg="mod">
          <ac:chgData name="Boban Srezovski" userId="d2c5dd452d77a740" providerId="LiveId" clId="{2394173E-F0EE-4C1C-A7F7-DC92C596D8C2}" dt="2022-03-25T16:20:48.700" v="2925" actId="242"/>
          <ac:spMkLst>
            <pc:docMk/>
            <pc:sldMk cId="594213496" sldId="570"/>
            <ac:spMk id="3" creationId="{43DC0B65-7E38-4B15-97C7-8B0B630C8DBD}"/>
          </ac:spMkLst>
        </pc:spChg>
        <pc:picChg chg="add mod">
          <ac:chgData name="Boban Srezovski" userId="d2c5dd452d77a740" providerId="LiveId" clId="{2394173E-F0EE-4C1C-A7F7-DC92C596D8C2}" dt="2022-03-25T16:21:04.787" v="2929" actId="1076"/>
          <ac:picMkLst>
            <pc:docMk/>
            <pc:sldMk cId="594213496" sldId="570"/>
            <ac:picMk id="5" creationId="{C16AEC62-83FD-4CC4-8F84-14807E530A96}"/>
          </ac:picMkLst>
        </pc:picChg>
        <pc:picChg chg="del">
          <ac:chgData name="Boban Srezovski" userId="d2c5dd452d77a740" providerId="LiveId" clId="{2394173E-F0EE-4C1C-A7F7-DC92C596D8C2}" dt="2022-03-25T16:20:38.095" v="2917" actId="478"/>
          <ac:picMkLst>
            <pc:docMk/>
            <pc:sldMk cId="594213496" sldId="570"/>
            <ac:picMk id="12" creationId="{B9F15CD3-41B8-46E2-80B5-28F777B935E3}"/>
          </ac:picMkLst>
        </pc:picChg>
      </pc:sldChg>
      <pc:sldChg chg="addSp delSp modSp mod">
        <pc:chgData name="Boban Srezovski" userId="d2c5dd452d77a740" providerId="LiveId" clId="{2394173E-F0EE-4C1C-A7F7-DC92C596D8C2}" dt="2022-03-26T10:05:42.654" v="3026"/>
        <pc:sldMkLst>
          <pc:docMk/>
          <pc:sldMk cId="1325396329" sldId="571"/>
        </pc:sldMkLst>
        <pc:spChg chg="mod">
          <ac:chgData name="Boban Srezovski" userId="d2c5dd452d77a740" providerId="LiveId" clId="{2394173E-F0EE-4C1C-A7F7-DC92C596D8C2}" dt="2022-03-26T10:05:42.654" v="3026"/>
          <ac:spMkLst>
            <pc:docMk/>
            <pc:sldMk cId="1325396329" sldId="571"/>
            <ac:spMk id="2" creationId="{0EA78ED8-8612-4764-BE35-F00851278351}"/>
          </ac:spMkLst>
        </pc:spChg>
        <pc:spChg chg="mod">
          <ac:chgData name="Boban Srezovski" userId="d2c5dd452d77a740" providerId="LiveId" clId="{2394173E-F0EE-4C1C-A7F7-DC92C596D8C2}" dt="2022-03-26T10:04:49.593" v="3019" actId="27636"/>
          <ac:spMkLst>
            <pc:docMk/>
            <pc:sldMk cId="1325396329" sldId="571"/>
            <ac:spMk id="3" creationId="{DD3ABBE7-9D21-4775-9CA0-5730E3461D89}"/>
          </ac:spMkLst>
        </pc:spChg>
        <pc:picChg chg="add mod">
          <ac:chgData name="Boban Srezovski" userId="d2c5dd452d77a740" providerId="LiveId" clId="{2394173E-F0EE-4C1C-A7F7-DC92C596D8C2}" dt="2022-03-26T10:04:55.264" v="3021" actId="14100"/>
          <ac:picMkLst>
            <pc:docMk/>
            <pc:sldMk cId="1325396329" sldId="571"/>
            <ac:picMk id="5" creationId="{BA0EEE4A-F7DA-46F6-B238-0ED49CE671DF}"/>
          </ac:picMkLst>
        </pc:picChg>
        <pc:picChg chg="del">
          <ac:chgData name="Boban Srezovski" userId="d2c5dd452d77a740" providerId="LiveId" clId="{2394173E-F0EE-4C1C-A7F7-DC92C596D8C2}" dt="2022-03-26T10:02:43.842" v="2953" actId="478"/>
          <ac:picMkLst>
            <pc:docMk/>
            <pc:sldMk cId="1325396329" sldId="571"/>
            <ac:picMk id="13" creationId="{00B2E315-F1A6-40F7-B043-720C53423D74}"/>
          </ac:picMkLst>
        </pc:picChg>
      </pc:sldChg>
      <pc:sldChg chg="delSp del mod">
        <pc:chgData name="Boban Srezovski" userId="d2c5dd452d77a740" providerId="LiveId" clId="{2394173E-F0EE-4C1C-A7F7-DC92C596D8C2}" dt="2022-03-26T10:05:32.765" v="3023" actId="47"/>
        <pc:sldMkLst>
          <pc:docMk/>
          <pc:sldMk cId="3302016369" sldId="572"/>
        </pc:sldMkLst>
        <pc:picChg chg="del">
          <ac:chgData name="Boban Srezovski" userId="d2c5dd452d77a740" providerId="LiveId" clId="{2394173E-F0EE-4C1C-A7F7-DC92C596D8C2}" dt="2022-03-26T10:05:09.865" v="3022" actId="478"/>
          <ac:picMkLst>
            <pc:docMk/>
            <pc:sldMk cId="3302016369" sldId="572"/>
            <ac:picMk id="16" creationId="{75C84256-7678-422F-9099-A01EBDE5B9B2}"/>
          </ac:picMkLst>
        </pc:picChg>
      </pc:sldChg>
      <pc:sldChg chg="addSp modSp mod">
        <pc:chgData name="Boban Srezovski" userId="d2c5dd452d77a740" providerId="LiveId" clId="{2394173E-F0EE-4C1C-A7F7-DC92C596D8C2}" dt="2022-03-26T10:08:03.288" v="3086" actId="14100"/>
        <pc:sldMkLst>
          <pc:docMk/>
          <pc:sldMk cId="3981767460" sldId="573"/>
        </pc:sldMkLst>
        <pc:spChg chg="mod">
          <ac:chgData name="Boban Srezovski" userId="d2c5dd452d77a740" providerId="LiveId" clId="{2394173E-F0EE-4C1C-A7F7-DC92C596D8C2}" dt="2022-03-26T10:05:44.318" v="3027"/>
          <ac:spMkLst>
            <pc:docMk/>
            <pc:sldMk cId="3981767460" sldId="573"/>
            <ac:spMk id="2" creationId="{0EA78ED8-8612-4764-BE35-F00851278351}"/>
          </ac:spMkLst>
        </pc:spChg>
        <pc:spChg chg="mod">
          <ac:chgData name="Boban Srezovski" userId="d2c5dd452d77a740" providerId="LiveId" clId="{2394173E-F0EE-4C1C-A7F7-DC92C596D8C2}" dt="2022-03-26T10:07:31.217" v="3075" actId="20577"/>
          <ac:spMkLst>
            <pc:docMk/>
            <pc:sldMk cId="3981767460" sldId="573"/>
            <ac:spMk id="3" creationId="{DD3ABBE7-9D21-4775-9CA0-5730E3461D89}"/>
          </ac:spMkLst>
        </pc:spChg>
        <pc:picChg chg="add mod">
          <ac:chgData name="Boban Srezovski" userId="d2c5dd452d77a740" providerId="LiveId" clId="{2394173E-F0EE-4C1C-A7F7-DC92C596D8C2}" dt="2022-03-26T10:07:03.617" v="3070" actId="1076"/>
          <ac:picMkLst>
            <pc:docMk/>
            <pc:sldMk cId="3981767460" sldId="573"/>
            <ac:picMk id="5" creationId="{5E534B7C-61E6-4F0F-9B05-351DD2A7D4EA}"/>
          </ac:picMkLst>
        </pc:picChg>
        <pc:picChg chg="add mod">
          <ac:chgData name="Boban Srezovski" userId="d2c5dd452d77a740" providerId="LiveId" clId="{2394173E-F0EE-4C1C-A7F7-DC92C596D8C2}" dt="2022-03-26T10:08:03.288" v="3086" actId="14100"/>
          <ac:picMkLst>
            <pc:docMk/>
            <pc:sldMk cId="3981767460" sldId="573"/>
            <ac:picMk id="7" creationId="{512246C0-168A-4C39-B14E-8990414C59D5}"/>
          </ac:picMkLst>
        </pc:picChg>
        <pc:picChg chg="add mod">
          <ac:chgData name="Boban Srezovski" userId="d2c5dd452d77a740" providerId="LiveId" clId="{2394173E-F0EE-4C1C-A7F7-DC92C596D8C2}" dt="2022-03-26T10:08:00.497" v="3085" actId="14100"/>
          <ac:picMkLst>
            <pc:docMk/>
            <pc:sldMk cId="3981767460" sldId="573"/>
            <ac:picMk id="8" creationId="{07373CF6-3059-4E58-A416-5960B7AD1B8B}"/>
          </ac:picMkLst>
        </pc:picChg>
      </pc:sldChg>
      <pc:sldChg chg="addSp delSp modSp mod">
        <pc:chgData name="Boban Srezovski" userId="d2c5dd452d77a740" providerId="LiveId" clId="{2394173E-F0EE-4C1C-A7F7-DC92C596D8C2}" dt="2022-03-26T10:44:53.838" v="3885" actId="1076"/>
        <pc:sldMkLst>
          <pc:docMk/>
          <pc:sldMk cId="1488736432" sldId="574"/>
        </pc:sldMkLst>
        <pc:spChg chg="mod">
          <ac:chgData name="Boban Srezovski" userId="d2c5dd452d77a740" providerId="LiveId" clId="{2394173E-F0EE-4C1C-A7F7-DC92C596D8C2}" dt="2022-03-26T10:44:24.916" v="3878"/>
          <ac:spMkLst>
            <pc:docMk/>
            <pc:sldMk cId="1488736432" sldId="574"/>
            <ac:spMk id="2" creationId="{0EA78ED8-8612-4764-BE35-F00851278351}"/>
          </ac:spMkLst>
        </pc:spChg>
        <pc:spChg chg="mod">
          <ac:chgData name="Boban Srezovski" userId="d2c5dd452d77a740" providerId="LiveId" clId="{2394173E-F0EE-4C1C-A7F7-DC92C596D8C2}" dt="2022-03-26T10:44:40.056" v="3880" actId="12"/>
          <ac:spMkLst>
            <pc:docMk/>
            <pc:sldMk cId="1488736432" sldId="574"/>
            <ac:spMk id="3" creationId="{DD3ABBE7-9D21-4775-9CA0-5730E3461D89}"/>
          </ac:spMkLst>
        </pc:spChg>
        <pc:picChg chg="del">
          <ac:chgData name="Boban Srezovski" userId="d2c5dd452d77a740" providerId="LiveId" clId="{2394173E-F0EE-4C1C-A7F7-DC92C596D8C2}" dt="2022-03-26T10:44:41.911" v="3881" actId="478"/>
          <ac:picMkLst>
            <pc:docMk/>
            <pc:sldMk cId="1488736432" sldId="574"/>
            <ac:picMk id="5" creationId="{0A00EF43-891B-4EC3-9B4C-A76D3CCDC213}"/>
          </ac:picMkLst>
        </pc:picChg>
        <pc:picChg chg="add mod">
          <ac:chgData name="Boban Srezovski" userId="d2c5dd452d77a740" providerId="LiveId" clId="{2394173E-F0EE-4C1C-A7F7-DC92C596D8C2}" dt="2022-03-26T10:44:53.838" v="3885" actId="1076"/>
          <ac:picMkLst>
            <pc:docMk/>
            <pc:sldMk cId="1488736432" sldId="574"/>
            <ac:picMk id="6" creationId="{800B474A-9C34-44F0-BCDF-5BC8477BF4C5}"/>
          </ac:picMkLst>
        </pc:picChg>
      </pc:sldChg>
      <pc:sldChg chg="addSp delSp modSp mod">
        <pc:chgData name="Boban Srezovski" userId="d2c5dd452d77a740" providerId="LiveId" clId="{2394173E-F0EE-4C1C-A7F7-DC92C596D8C2}" dt="2022-03-26T11:02:42.932" v="4115" actId="1076"/>
        <pc:sldMkLst>
          <pc:docMk/>
          <pc:sldMk cId="1487107090" sldId="575"/>
        </pc:sldMkLst>
        <pc:spChg chg="mod">
          <ac:chgData name="Boban Srezovski" userId="d2c5dd452d77a740" providerId="LiveId" clId="{2394173E-F0EE-4C1C-A7F7-DC92C596D8C2}" dt="2022-03-26T11:01:42.221" v="4083"/>
          <ac:spMkLst>
            <pc:docMk/>
            <pc:sldMk cId="1487107090" sldId="575"/>
            <ac:spMk id="2" creationId="{0EA78ED8-8612-4764-BE35-F00851278351}"/>
          </ac:spMkLst>
        </pc:spChg>
        <pc:spChg chg="mod">
          <ac:chgData name="Boban Srezovski" userId="d2c5dd452d77a740" providerId="LiveId" clId="{2394173E-F0EE-4C1C-A7F7-DC92C596D8C2}" dt="2022-03-26T11:02:29.167" v="4112" actId="255"/>
          <ac:spMkLst>
            <pc:docMk/>
            <pc:sldMk cId="1487107090" sldId="575"/>
            <ac:spMk id="3" creationId="{DD3ABBE7-9D21-4775-9CA0-5730E3461D89}"/>
          </ac:spMkLst>
        </pc:spChg>
        <pc:picChg chg="del">
          <ac:chgData name="Boban Srezovski" userId="d2c5dd452d77a740" providerId="LiveId" clId="{2394173E-F0EE-4C1C-A7F7-DC92C596D8C2}" dt="2022-03-26T11:01:58.023" v="4092" actId="478"/>
          <ac:picMkLst>
            <pc:docMk/>
            <pc:sldMk cId="1487107090" sldId="575"/>
            <ac:picMk id="5" creationId="{0051F76E-9C64-4CBC-BBF3-A4E0418847D0}"/>
          </ac:picMkLst>
        </pc:picChg>
        <pc:picChg chg="add mod">
          <ac:chgData name="Boban Srezovski" userId="d2c5dd452d77a740" providerId="LiveId" clId="{2394173E-F0EE-4C1C-A7F7-DC92C596D8C2}" dt="2022-03-26T11:02:42.932" v="4115" actId="1076"/>
          <ac:picMkLst>
            <pc:docMk/>
            <pc:sldMk cId="1487107090" sldId="575"/>
            <ac:picMk id="6" creationId="{EF751566-F93C-4B1F-B363-E11BF501820A}"/>
          </ac:picMkLst>
        </pc:picChg>
      </pc:sldChg>
      <pc:sldChg chg="addSp delSp modSp mod">
        <pc:chgData name="Boban Srezovski" userId="d2c5dd452d77a740" providerId="LiveId" clId="{2394173E-F0EE-4C1C-A7F7-DC92C596D8C2}" dt="2022-03-26T11:06:01.877" v="4185" actId="20577"/>
        <pc:sldMkLst>
          <pc:docMk/>
          <pc:sldMk cId="3590903580" sldId="576"/>
        </pc:sldMkLst>
        <pc:spChg chg="mod">
          <ac:chgData name="Boban Srezovski" userId="d2c5dd452d77a740" providerId="LiveId" clId="{2394173E-F0EE-4C1C-A7F7-DC92C596D8C2}" dt="2022-03-26T11:05:24.459" v="4157"/>
          <ac:spMkLst>
            <pc:docMk/>
            <pc:sldMk cId="3590903580" sldId="576"/>
            <ac:spMk id="2" creationId="{0EA78ED8-8612-4764-BE35-F00851278351}"/>
          </ac:spMkLst>
        </pc:spChg>
        <pc:spChg chg="mod">
          <ac:chgData name="Boban Srezovski" userId="d2c5dd452d77a740" providerId="LiveId" clId="{2394173E-F0EE-4C1C-A7F7-DC92C596D8C2}" dt="2022-03-26T11:06:01.877" v="4185" actId="20577"/>
          <ac:spMkLst>
            <pc:docMk/>
            <pc:sldMk cId="3590903580" sldId="576"/>
            <ac:spMk id="3" creationId="{DD3ABBE7-9D21-4775-9CA0-5730E3461D89}"/>
          </ac:spMkLst>
        </pc:spChg>
        <pc:picChg chg="add mod">
          <ac:chgData name="Boban Srezovski" userId="d2c5dd452d77a740" providerId="LiveId" clId="{2394173E-F0EE-4C1C-A7F7-DC92C596D8C2}" dt="2022-03-26T11:06:00.348" v="4184" actId="1076"/>
          <ac:picMkLst>
            <pc:docMk/>
            <pc:sldMk cId="3590903580" sldId="576"/>
            <ac:picMk id="5" creationId="{00EC5A2A-13AE-421C-9C2B-E2442D390915}"/>
          </ac:picMkLst>
        </pc:picChg>
        <pc:picChg chg="del">
          <ac:chgData name="Boban Srezovski" userId="d2c5dd452d77a740" providerId="LiveId" clId="{2394173E-F0EE-4C1C-A7F7-DC92C596D8C2}" dt="2022-03-26T11:05:30.685" v="4159" actId="478"/>
          <ac:picMkLst>
            <pc:docMk/>
            <pc:sldMk cId="3590903580" sldId="576"/>
            <ac:picMk id="9" creationId="{673DF73C-E2C1-4AA5-A0E4-701106125B0F}"/>
          </ac:picMkLst>
        </pc:picChg>
      </pc:sldChg>
      <pc:sldChg chg="delSp modSp mod">
        <pc:chgData name="Boban Srezovski" userId="d2c5dd452d77a740" providerId="LiveId" clId="{2394173E-F0EE-4C1C-A7F7-DC92C596D8C2}" dt="2022-03-26T11:07:20.142" v="4223" actId="403"/>
        <pc:sldMkLst>
          <pc:docMk/>
          <pc:sldMk cId="738662986" sldId="577"/>
        </pc:sldMkLst>
        <pc:spChg chg="mod">
          <ac:chgData name="Boban Srezovski" userId="d2c5dd452d77a740" providerId="LiveId" clId="{2394173E-F0EE-4C1C-A7F7-DC92C596D8C2}" dt="2022-03-26T11:06:53.724" v="4196"/>
          <ac:spMkLst>
            <pc:docMk/>
            <pc:sldMk cId="738662986" sldId="577"/>
            <ac:spMk id="2" creationId="{0EA78ED8-8612-4764-BE35-F00851278351}"/>
          </ac:spMkLst>
        </pc:spChg>
        <pc:spChg chg="mod">
          <ac:chgData name="Boban Srezovski" userId="d2c5dd452d77a740" providerId="LiveId" clId="{2394173E-F0EE-4C1C-A7F7-DC92C596D8C2}" dt="2022-03-26T11:07:20.142" v="4223" actId="403"/>
          <ac:spMkLst>
            <pc:docMk/>
            <pc:sldMk cId="738662986" sldId="577"/>
            <ac:spMk id="3" creationId="{DD3ABBE7-9D21-4775-9CA0-5730E3461D89}"/>
          </ac:spMkLst>
        </pc:spChg>
        <pc:picChg chg="del">
          <ac:chgData name="Boban Srezovski" userId="d2c5dd452d77a740" providerId="LiveId" clId="{2394173E-F0EE-4C1C-A7F7-DC92C596D8C2}" dt="2022-03-26T11:07:03.538" v="4200" actId="478"/>
          <ac:picMkLst>
            <pc:docMk/>
            <pc:sldMk cId="738662986" sldId="577"/>
            <ac:picMk id="11" creationId="{A5049DD8-6CFD-49FD-9787-72319D142AAC}"/>
          </ac:picMkLst>
        </pc:picChg>
      </pc:sldChg>
      <pc:sldChg chg="delSp modSp mod">
        <pc:chgData name="Boban Srezovski" userId="d2c5dd452d77a740" providerId="LiveId" clId="{2394173E-F0EE-4C1C-A7F7-DC92C596D8C2}" dt="2022-03-26T11:09:13" v="4298" actId="27636"/>
        <pc:sldMkLst>
          <pc:docMk/>
          <pc:sldMk cId="2882212746" sldId="578"/>
        </pc:sldMkLst>
        <pc:spChg chg="mod">
          <ac:chgData name="Boban Srezovski" userId="d2c5dd452d77a740" providerId="LiveId" clId="{2394173E-F0EE-4C1C-A7F7-DC92C596D8C2}" dt="2022-03-26T11:07:38.595" v="4228"/>
          <ac:spMkLst>
            <pc:docMk/>
            <pc:sldMk cId="2882212746" sldId="578"/>
            <ac:spMk id="2" creationId="{0EA78ED8-8612-4764-BE35-F00851278351}"/>
          </ac:spMkLst>
        </pc:spChg>
        <pc:spChg chg="mod">
          <ac:chgData name="Boban Srezovski" userId="d2c5dd452d77a740" providerId="LiveId" clId="{2394173E-F0EE-4C1C-A7F7-DC92C596D8C2}" dt="2022-03-26T11:09:13" v="4298" actId="27636"/>
          <ac:spMkLst>
            <pc:docMk/>
            <pc:sldMk cId="2882212746" sldId="578"/>
            <ac:spMk id="3" creationId="{DD3ABBE7-9D21-4775-9CA0-5730E3461D89}"/>
          </ac:spMkLst>
        </pc:spChg>
        <pc:picChg chg="del">
          <ac:chgData name="Boban Srezovski" userId="d2c5dd452d77a740" providerId="LiveId" clId="{2394173E-F0EE-4C1C-A7F7-DC92C596D8C2}" dt="2022-03-26T11:07:47.726" v="4229" actId="478"/>
          <ac:picMkLst>
            <pc:docMk/>
            <pc:sldMk cId="2882212746" sldId="578"/>
            <ac:picMk id="9" creationId="{69EF3F84-0674-4FCF-8C7B-1F5433EB20BC}"/>
          </ac:picMkLst>
        </pc:picChg>
      </pc:sldChg>
      <pc:sldChg chg="addSp delSp modSp mod">
        <pc:chgData name="Boban Srezovski" userId="d2c5dd452d77a740" providerId="LiveId" clId="{2394173E-F0EE-4C1C-A7F7-DC92C596D8C2}" dt="2022-03-26T11:18:37.023" v="4611" actId="242"/>
        <pc:sldMkLst>
          <pc:docMk/>
          <pc:sldMk cId="1145836531" sldId="579"/>
        </pc:sldMkLst>
        <pc:spChg chg="mod">
          <ac:chgData name="Boban Srezovski" userId="d2c5dd452d77a740" providerId="LiveId" clId="{2394173E-F0EE-4C1C-A7F7-DC92C596D8C2}" dt="2022-03-26T11:18:08.944" v="4583"/>
          <ac:spMkLst>
            <pc:docMk/>
            <pc:sldMk cId="1145836531" sldId="579"/>
            <ac:spMk id="2" creationId="{0EA78ED8-8612-4764-BE35-F00851278351}"/>
          </ac:spMkLst>
        </pc:spChg>
        <pc:spChg chg="mod">
          <ac:chgData name="Boban Srezovski" userId="d2c5dd452d77a740" providerId="LiveId" clId="{2394173E-F0EE-4C1C-A7F7-DC92C596D8C2}" dt="2022-03-26T11:18:37.023" v="4611" actId="242"/>
          <ac:spMkLst>
            <pc:docMk/>
            <pc:sldMk cId="1145836531" sldId="579"/>
            <ac:spMk id="3" creationId="{DD3ABBE7-9D21-4775-9CA0-5730E3461D89}"/>
          </ac:spMkLst>
        </pc:spChg>
        <pc:picChg chg="add del mod">
          <ac:chgData name="Boban Srezovski" userId="d2c5dd452d77a740" providerId="LiveId" clId="{2394173E-F0EE-4C1C-A7F7-DC92C596D8C2}" dt="2022-03-26T11:18:29.590" v="4592" actId="478"/>
          <ac:picMkLst>
            <pc:docMk/>
            <pc:sldMk cId="1145836531" sldId="579"/>
            <ac:picMk id="5" creationId="{A4E21520-6862-46E6-BF5A-1838B89AC3C9}"/>
          </ac:picMkLst>
        </pc:picChg>
        <pc:picChg chg="add del mod">
          <ac:chgData name="Boban Srezovski" userId="d2c5dd452d77a740" providerId="LiveId" clId="{2394173E-F0EE-4C1C-A7F7-DC92C596D8C2}" dt="2022-03-26T11:18:24.237" v="4590"/>
          <ac:picMkLst>
            <pc:docMk/>
            <pc:sldMk cId="1145836531" sldId="579"/>
            <ac:picMk id="7" creationId="{9E6B19BA-ABA6-4543-A2CF-F47681539E25}"/>
          </ac:picMkLst>
        </pc:picChg>
        <pc:picChg chg="del">
          <ac:chgData name="Boban Srezovski" userId="d2c5dd452d77a740" providerId="LiveId" clId="{2394173E-F0EE-4C1C-A7F7-DC92C596D8C2}" dt="2022-03-26T11:18:05.148" v="4582" actId="478"/>
          <ac:picMkLst>
            <pc:docMk/>
            <pc:sldMk cId="1145836531" sldId="579"/>
            <ac:picMk id="12" creationId="{A8318579-4DB6-4BDA-B927-F98D9AFDBDE0}"/>
          </ac:picMkLst>
        </pc:picChg>
      </pc:sldChg>
      <pc:sldChg chg="addSp delSp modSp mod">
        <pc:chgData name="Boban Srezovski" userId="d2c5dd452d77a740" providerId="LiveId" clId="{2394173E-F0EE-4C1C-A7F7-DC92C596D8C2}" dt="2022-03-26T11:24:48.033" v="4693"/>
        <pc:sldMkLst>
          <pc:docMk/>
          <pc:sldMk cId="1924277034" sldId="580"/>
        </pc:sldMkLst>
        <pc:spChg chg="mod">
          <ac:chgData name="Boban Srezovski" userId="d2c5dd452d77a740" providerId="LiveId" clId="{2394173E-F0EE-4C1C-A7F7-DC92C596D8C2}" dt="2022-03-26T11:24:48.033" v="4693"/>
          <ac:spMkLst>
            <pc:docMk/>
            <pc:sldMk cId="1924277034" sldId="580"/>
            <ac:spMk id="2" creationId="{0EA78ED8-8612-4764-BE35-F00851278351}"/>
          </ac:spMkLst>
        </pc:spChg>
        <pc:spChg chg="del">
          <ac:chgData name="Boban Srezovski" userId="d2c5dd452d77a740" providerId="LiveId" clId="{2394173E-F0EE-4C1C-A7F7-DC92C596D8C2}" dt="2022-03-26T11:24:39.069" v="4688" actId="478"/>
          <ac:spMkLst>
            <pc:docMk/>
            <pc:sldMk cId="1924277034" sldId="580"/>
            <ac:spMk id="3" creationId="{DD3ABBE7-9D21-4775-9CA0-5730E3461D89}"/>
          </ac:spMkLst>
        </pc:spChg>
        <pc:spChg chg="add del mod">
          <ac:chgData name="Boban Srezovski" userId="d2c5dd452d77a740" providerId="LiveId" clId="{2394173E-F0EE-4C1C-A7F7-DC92C596D8C2}" dt="2022-03-26T11:24:40.932" v="4689" actId="478"/>
          <ac:spMkLst>
            <pc:docMk/>
            <pc:sldMk cId="1924277034" sldId="580"/>
            <ac:spMk id="6" creationId="{71E52EDA-CEB5-4A0D-96E0-EDC243956E38}"/>
          </ac:spMkLst>
        </pc:spChg>
        <pc:picChg chg="del">
          <ac:chgData name="Boban Srezovski" userId="d2c5dd452d77a740" providerId="LiveId" clId="{2394173E-F0EE-4C1C-A7F7-DC92C596D8C2}" dt="2022-03-26T11:24:41.213" v="4690" actId="478"/>
          <ac:picMkLst>
            <pc:docMk/>
            <pc:sldMk cId="1924277034" sldId="580"/>
            <ac:picMk id="5" creationId="{900B280C-910C-40A4-970F-B75BCBCBD177}"/>
          </ac:picMkLst>
        </pc:picChg>
        <pc:picChg chg="add mod">
          <ac:chgData name="Boban Srezovski" userId="d2c5dd452d77a740" providerId="LiveId" clId="{2394173E-F0EE-4C1C-A7F7-DC92C596D8C2}" dt="2022-03-26T11:24:44.499" v="4692" actId="1076"/>
          <ac:picMkLst>
            <pc:docMk/>
            <pc:sldMk cId="1924277034" sldId="580"/>
            <ac:picMk id="8" creationId="{A8185875-FDF2-4E2A-8237-3BDAEFDF2C15}"/>
          </ac:picMkLst>
        </pc:picChg>
      </pc:sldChg>
      <pc:sldChg chg="delSp modSp mod">
        <pc:chgData name="Boban Srezovski" userId="d2c5dd452d77a740" providerId="LiveId" clId="{2394173E-F0EE-4C1C-A7F7-DC92C596D8C2}" dt="2022-03-26T11:28:44.178" v="4765" actId="242"/>
        <pc:sldMkLst>
          <pc:docMk/>
          <pc:sldMk cId="3801578591" sldId="581"/>
        </pc:sldMkLst>
        <pc:spChg chg="mod">
          <ac:chgData name="Boban Srezovski" userId="d2c5dd452d77a740" providerId="LiveId" clId="{2394173E-F0EE-4C1C-A7F7-DC92C596D8C2}" dt="2022-03-26T11:24:51.904" v="4694"/>
          <ac:spMkLst>
            <pc:docMk/>
            <pc:sldMk cId="3801578591" sldId="581"/>
            <ac:spMk id="2" creationId="{0EA78ED8-8612-4764-BE35-F00851278351}"/>
          </ac:spMkLst>
        </pc:spChg>
        <pc:spChg chg="mod">
          <ac:chgData name="Boban Srezovski" userId="d2c5dd452d77a740" providerId="LiveId" clId="{2394173E-F0EE-4C1C-A7F7-DC92C596D8C2}" dt="2022-03-26T11:28:44.178" v="4765" actId="242"/>
          <ac:spMkLst>
            <pc:docMk/>
            <pc:sldMk cId="3801578591" sldId="581"/>
            <ac:spMk id="3" creationId="{DD3ABBE7-9D21-4775-9CA0-5730E3461D89}"/>
          </ac:spMkLst>
        </pc:spChg>
        <pc:picChg chg="del">
          <ac:chgData name="Boban Srezovski" userId="d2c5dd452d77a740" providerId="LiveId" clId="{2394173E-F0EE-4C1C-A7F7-DC92C596D8C2}" dt="2022-03-26T11:25:04.843" v="4702" actId="478"/>
          <ac:picMkLst>
            <pc:docMk/>
            <pc:sldMk cId="3801578591" sldId="581"/>
            <ac:picMk id="10" creationId="{EBB47ED3-B840-4068-A7C3-D2718ADDD222}"/>
          </ac:picMkLst>
        </pc:picChg>
      </pc:sldChg>
      <pc:sldChg chg="del">
        <pc:chgData name="Boban Srezovski" userId="d2c5dd452d77a740" providerId="LiveId" clId="{2394173E-F0EE-4C1C-A7F7-DC92C596D8C2}" dt="2022-03-26T11:25:44.918" v="4703" actId="47"/>
        <pc:sldMkLst>
          <pc:docMk/>
          <pc:sldMk cId="3865484995" sldId="582"/>
        </pc:sldMkLst>
      </pc:sldChg>
      <pc:sldChg chg="del">
        <pc:chgData name="Boban Srezovski" userId="d2c5dd452d77a740" providerId="LiveId" clId="{2394173E-F0EE-4C1C-A7F7-DC92C596D8C2}" dt="2022-03-26T11:25:44.918" v="4703" actId="47"/>
        <pc:sldMkLst>
          <pc:docMk/>
          <pc:sldMk cId="2922408057" sldId="583"/>
        </pc:sldMkLst>
      </pc:sldChg>
      <pc:sldChg chg="del">
        <pc:chgData name="Boban Srezovski" userId="d2c5dd452d77a740" providerId="LiveId" clId="{2394173E-F0EE-4C1C-A7F7-DC92C596D8C2}" dt="2022-03-26T11:25:44.918" v="4703" actId="47"/>
        <pc:sldMkLst>
          <pc:docMk/>
          <pc:sldMk cId="1289357447" sldId="584"/>
        </pc:sldMkLst>
      </pc:sldChg>
      <pc:sldChg chg="del">
        <pc:chgData name="Boban Srezovski" userId="d2c5dd452d77a740" providerId="LiveId" clId="{2394173E-F0EE-4C1C-A7F7-DC92C596D8C2}" dt="2022-03-26T11:25:44.918" v="4703" actId="47"/>
        <pc:sldMkLst>
          <pc:docMk/>
          <pc:sldMk cId="3363573787" sldId="585"/>
        </pc:sldMkLst>
      </pc:sldChg>
      <pc:sldChg chg="del">
        <pc:chgData name="Boban Srezovski" userId="d2c5dd452d77a740" providerId="LiveId" clId="{2394173E-F0EE-4C1C-A7F7-DC92C596D8C2}" dt="2022-03-26T11:25:44.918" v="4703" actId="47"/>
        <pc:sldMkLst>
          <pc:docMk/>
          <pc:sldMk cId="1828149210" sldId="586"/>
        </pc:sldMkLst>
      </pc:sldChg>
      <pc:sldChg chg="del">
        <pc:chgData name="Boban Srezovski" userId="d2c5dd452d77a740" providerId="LiveId" clId="{2394173E-F0EE-4C1C-A7F7-DC92C596D8C2}" dt="2022-03-26T11:25:44.918" v="4703" actId="47"/>
        <pc:sldMkLst>
          <pc:docMk/>
          <pc:sldMk cId="3454737679" sldId="587"/>
        </pc:sldMkLst>
      </pc:sldChg>
      <pc:sldChg chg="del">
        <pc:chgData name="Boban Srezovski" userId="d2c5dd452d77a740" providerId="LiveId" clId="{2394173E-F0EE-4C1C-A7F7-DC92C596D8C2}" dt="2022-03-26T11:25:44.918" v="4703" actId="47"/>
        <pc:sldMkLst>
          <pc:docMk/>
          <pc:sldMk cId="2966148737" sldId="588"/>
        </pc:sldMkLst>
      </pc:sldChg>
      <pc:sldChg chg="del">
        <pc:chgData name="Boban Srezovski" userId="d2c5dd452d77a740" providerId="LiveId" clId="{2394173E-F0EE-4C1C-A7F7-DC92C596D8C2}" dt="2022-03-26T11:25:44.918" v="4703" actId="47"/>
        <pc:sldMkLst>
          <pc:docMk/>
          <pc:sldMk cId="2723079315" sldId="589"/>
        </pc:sldMkLst>
      </pc:sldChg>
      <pc:sldChg chg="del">
        <pc:chgData name="Boban Srezovski" userId="d2c5dd452d77a740" providerId="LiveId" clId="{2394173E-F0EE-4C1C-A7F7-DC92C596D8C2}" dt="2022-03-26T11:25:44.918" v="4703" actId="47"/>
        <pc:sldMkLst>
          <pc:docMk/>
          <pc:sldMk cId="3991984368" sldId="590"/>
        </pc:sldMkLst>
      </pc:sldChg>
      <pc:sldChg chg="del">
        <pc:chgData name="Boban Srezovski" userId="d2c5dd452d77a740" providerId="LiveId" clId="{2394173E-F0EE-4C1C-A7F7-DC92C596D8C2}" dt="2022-03-26T11:25:44.918" v="4703" actId="47"/>
        <pc:sldMkLst>
          <pc:docMk/>
          <pc:sldMk cId="3413555139" sldId="591"/>
        </pc:sldMkLst>
      </pc:sldChg>
      <pc:sldChg chg="del">
        <pc:chgData name="Boban Srezovski" userId="d2c5dd452d77a740" providerId="LiveId" clId="{2394173E-F0EE-4C1C-A7F7-DC92C596D8C2}" dt="2022-03-26T11:25:44.918" v="4703" actId="47"/>
        <pc:sldMkLst>
          <pc:docMk/>
          <pc:sldMk cId="4199623273" sldId="592"/>
        </pc:sldMkLst>
      </pc:sldChg>
      <pc:sldChg chg="del">
        <pc:chgData name="Boban Srezovski" userId="d2c5dd452d77a740" providerId="LiveId" clId="{2394173E-F0EE-4C1C-A7F7-DC92C596D8C2}" dt="2022-03-26T11:25:44.918" v="4703" actId="47"/>
        <pc:sldMkLst>
          <pc:docMk/>
          <pc:sldMk cId="4049981227" sldId="593"/>
        </pc:sldMkLst>
      </pc:sldChg>
      <pc:sldChg chg="del">
        <pc:chgData name="Boban Srezovski" userId="d2c5dd452d77a740" providerId="LiveId" clId="{2394173E-F0EE-4C1C-A7F7-DC92C596D8C2}" dt="2022-03-26T11:25:44.918" v="4703" actId="47"/>
        <pc:sldMkLst>
          <pc:docMk/>
          <pc:sldMk cId="1735916799" sldId="594"/>
        </pc:sldMkLst>
      </pc:sldChg>
      <pc:sldChg chg="addSp delSp modSp add mod">
        <pc:chgData name="Boban Srezovski" userId="d2c5dd452d77a740" providerId="LiveId" clId="{2394173E-F0EE-4C1C-A7F7-DC92C596D8C2}" dt="2022-03-22T23:34:12.517" v="145" actId="1076"/>
        <pc:sldMkLst>
          <pc:docMk/>
          <pc:sldMk cId="4195559453" sldId="595"/>
        </pc:sldMkLst>
        <pc:spChg chg="del">
          <ac:chgData name="Boban Srezovski" userId="d2c5dd452d77a740" providerId="LiveId" clId="{2394173E-F0EE-4C1C-A7F7-DC92C596D8C2}" dt="2022-03-22T23:34:07.444" v="142" actId="478"/>
          <ac:spMkLst>
            <pc:docMk/>
            <pc:sldMk cId="4195559453" sldId="595"/>
            <ac:spMk id="3" creationId="{7106CDAC-8D05-41FE-BA32-A7D942AF277E}"/>
          </ac:spMkLst>
        </pc:spChg>
        <pc:spChg chg="add del mod">
          <ac:chgData name="Boban Srezovski" userId="d2c5dd452d77a740" providerId="LiveId" clId="{2394173E-F0EE-4C1C-A7F7-DC92C596D8C2}" dt="2022-03-22T23:34:09.694" v="143" actId="478"/>
          <ac:spMkLst>
            <pc:docMk/>
            <pc:sldMk cId="4195559453" sldId="595"/>
            <ac:spMk id="5" creationId="{22A078BC-D571-4E48-9A16-175BF0767930}"/>
          </ac:spMkLst>
        </pc:spChg>
        <pc:picChg chg="add mod">
          <ac:chgData name="Boban Srezovski" userId="d2c5dd452d77a740" providerId="LiveId" clId="{2394173E-F0EE-4C1C-A7F7-DC92C596D8C2}" dt="2022-03-22T23:34:12.517" v="145" actId="1076"/>
          <ac:picMkLst>
            <pc:docMk/>
            <pc:sldMk cId="4195559453" sldId="595"/>
            <ac:picMk id="7" creationId="{812CC451-96CA-4979-8832-436E1246885E}"/>
          </ac:picMkLst>
        </pc:picChg>
      </pc:sldChg>
      <pc:sldChg chg="modSp add mod ord">
        <pc:chgData name="Boban Srezovski" userId="d2c5dd452d77a740" providerId="LiveId" clId="{2394173E-F0EE-4C1C-A7F7-DC92C596D8C2}" dt="2022-03-22T23:41:36.001" v="315" actId="6549"/>
        <pc:sldMkLst>
          <pc:docMk/>
          <pc:sldMk cId="736008494" sldId="596"/>
        </pc:sldMkLst>
        <pc:spChg chg="mod">
          <ac:chgData name="Boban Srezovski" userId="d2c5dd452d77a740" providerId="LiveId" clId="{2394173E-F0EE-4C1C-A7F7-DC92C596D8C2}" dt="2022-03-22T23:41:36.001" v="315" actId="6549"/>
          <ac:spMkLst>
            <pc:docMk/>
            <pc:sldMk cId="736008494" sldId="596"/>
            <ac:spMk id="3" creationId="{7191CFFF-53FD-4C64-9590-01216DEF2680}"/>
          </ac:spMkLst>
        </pc:spChg>
      </pc:sldChg>
      <pc:sldChg chg="add del">
        <pc:chgData name="Boban Srezovski" userId="d2c5dd452d77a740" providerId="LiveId" clId="{2394173E-F0EE-4C1C-A7F7-DC92C596D8C2}" dt="2022-03-22T23:37:27.510" v="197" actId="47"/>
        <pc:sldMkLst>
          <pc:docMk/>
          <pc:sldMk cId="2677577887" sldId="596"/>
        </pc:sldMkLst>
      </pc:sldChg>
      <pc:sldChg chg="add del">
        <pc:chgData name="Boban Srezovski" userId="d2c5dd452d77a740" providerId="LiveId" clId="{2394173E-F0EE-4C1C-A7F7-DC92C596D8C2}" dt="2022-03-22T23:34:45.447" v="147" actId="2696"/>
        <pc:sldMkLst>
          <pc:docMk/>
          <pc:sldMk cId="4104978824" sldId="596"/>
        </pc:sldMkLst>
      </pc:sldChg>
      <pc:sldChg chg="modSp add mod">
        <pc:chgData name="Boban Srezovski" userId="d2c5dd452d77a740" providerId="LiveId" clId="{2394173E-F0EE-4C1C-A7F7-DC92C596D8C2}" dt="2022-03-22T23:49:37.275" v="339" actId="6549"/>
        <pc:sldMkLst>
          <pc:docMk/>
          <pc:sldMk cId="2673086609" sldId="597"/>
        </pc:sldMkLst>
        <pc:spChg chg="mod">
          <ac:chgData name="Boban Srezovski" userId="d2c5dd452d77a740" providerId="LiveId" clId="{2394173E-F0EE-4C1C-A7F7-DC92C596D8C2}" dt="2022-03-22T23:49:37.275" v="339" actId="6549"/>
          <ac:spMkLst>
            <pc:docMk/>
            <pc:sldMk cId="2673086609" sldId="597"/>
            <ac:spMk id="3" creationId="{7191CFFF-53FD-4C64-9590-01216DEF2680}"/>
          </ac:spMkLst>
        </pc:spChg>
      </pc:sldChg>
      <pc:sldChg chg="delSp modSp add mod">
        <pc:chgData name="Boban Srezovski" userId="d2c5dd452d77a740" providerId="LiveId" clId="{2394173E-F0EE-4C1C-A7F7-DC92C596D8C2}" dt="2022-03-23T00:34:40.545" v="601" actId="242"/>
        <pc:sldMkLst>
          <pc:docMk/>
          <pc:sldMk cId="2175650427" sldId="598"/>
        </pc:sldMkLst>
        <pc:spChg chg="mod">
          <ac:chgData name="Boban Srezovski" userId="d2c5dd452d77a740" providerId="LiveId" clId="{2394173E-F0EE-4C1C-A7F7-DC92C596D8C2}" dt="2022-03-23T00:34:40.545" v="601" actId="242"/>
          <ac:spMkLst>
            <pc:docMk/>
            <pc:sldMk cId="2175650427" sldId="598"/>
            <ac:spMk id="3" creationId="{7191CFFF-53FD-4C64-9590-01216DEF2680}"/>
          </ac:spMkLst>
        </pc:spChg>
        <pc:picChg chg="del">
          <ac:chgData name="Boban Srezovski" userId="d2c5dd452d77a740" providerId="LiveId" clId="{2394173E-F0EE-4C1C-A7F7-DC92C596D8C2}" dt="2022-03-23T00:34:06.864" v="578" actId="478"/>
          <ac:picMkLst>
            <pc:docMk/>
            <pc:sldMk cId="2175650427" sldId="598"/>
            <ac:picMk id="5" creationId="{1191860D-3E67-49E1-90A6-D901979C2BE7}"/>
          </ac:picMkLst>
        </pc:picChg>
      </pc:sldChg>
      <pc:sldChg chg="add del">
        <pc:chgData name="Boban Srezovski" userId="d2c5dd452d77a740" providerId="LiveId" clId="{2394173E-F0EE-4C1C-A7F7-DC92C596D8C2}" dt="2022-03-23T00:50:20.289" v="937"/>
        <pc:sldMkLst>
          <pc:docMk/>
          <pc:sldMk cId="679644344" sldId="599"/>
        </pc:sldMkLst>
      </pc:sldChg>
      <pc:sldChg chg="modSp new mod">
        <pc:chgData name="Boban Srezovski" userId="d2c5dd452d77a740" providerId="LiveId" clId="{2394173E-F0EE-4C1C-A7F7-DC92C596D8C2}" dt="2022-03-23T00:51:01.671" v="974" actId="6549"/>
        <pc:sldMkLst>
          <pc:docMk/>
          <pc:sldMk cId="1109513229" sldId="599"/>
        </pc:sldMkLst>
        <pc:spChg chg="mod">
          <ac:chgData name="Boban Srezovski" userId="d2c5dd452d77a740" providerId="LiveId" clId="{2394173E-F0EE-4C1C-A7F7-DC92C596D8C2}" dt="2022-03-23T00:50:33.855" v="941"/>
          <ac:spMkLst>
            <pc:docMk/>
            <pc:sldMk cId="1109513229" sldId="599"/>
            <ac:spMk id="2" creationId="{5E9489E9-3911-4B60-9EA1-979A83168BA3}"/>
          </ac:spMkLst>
        </pc:spChg>
        <pc:spChg chg="mod">
          <ac:chgData name="Boban Srezovski" userId="d2c5dd452d77a740" providerId="LiveId" clId="{2394173E-F0EE-4C1C-A7F7-DC92C596D8C2}" dt="2022-03-23T00:51:01.671" v="974" actId="6549"/>
          <ac:spMkLst>
            <pc:docMk/>
            <pc:sldMk cId="1109513229" sldId="599"/>
            <ac:spMk id="3" creationId="{D6C2840E-70A6-428D-B17E-8AF9DB64C1A2}"/>
          </ac:spMkLst>
        </pc:spChg>
      </pc:sldChg>
      <pc:sldChg chg="add del">
        <pc:chgData name="Boban Srezovski" userId="d2c5dd452d77a740" providerId="LiveId" clId="{2394173E-F0EE-4C1C-A7F7-DC92C596D8C2}" dt="2022-03-23T00:50:25.246" v="939"/>
        <pc:sldMkLst>
          <pc:docMk/>
          <pc:sldMk cId="3614903171" sldId="599"/>
        </pc:sldMkLst>
      </pc:sldChg>
      <pc:sldChg chg="modSp add mod">
        <pc:chgData name="Boban Srezovski" userId="d2c5dd452d77a740" providerId="LiveId" clId="{2394173E-F0EE-4C1C-A7F7-DC92C596D8C2}" dt="2022-03-23T00:51:43.727" v="1005" actId="403"/>
        <pc:sldMkLst>
          <pc:docMk/>
          <pc:sldMk cId="3606409430" sldId="600"/>
        </pc:sldMkLst>
        <pc:spChg chg="mod">
          <ac:chgData name="Boban Srezovski" userId="d2c5dd452d77a740" providerId="LiveId" clId="{2394173E-F0EE-4C1C-A7F7-DC92C596D8C2}" dt="2022-03-23T00:51:43.727" v="1005" actId="403"/>
          <ac:spMkLst>
            <pc:docMk/>
            <pc:sldMk cId="3606409430" sldId="600"/>
            <ac:spMk id="3" creationId="{D6C2840E-70A6-428D-B17E-8AF9DB64C1A2}"/>
          </ac:spMkLst>
        </pc:spChg>
      </pc:sldChg>
      <pc:sldChg chg="modSp add mod">
        <pc:chgData name="Boban Srezovski" userId="d2c5dd452d77a740" providerId="LiveId" clId="{2394173E-F0EE-4C1C-A7F7-DC92C596D8C2}" dt="2022-03-23T00:52:42.687" v="1054" actId="403"/>
        <pc:sldMkLst>
          <pc:docMk/>
          <pc:sldMk cId="2540915482" sldId="601"/>
        </pc:sldMkLst>
        <pc:spChg chg="mod">
          <ac:chgData name="Boban Srezovski" userId="d2c5dd452d77a740" providerId="LiveId" clId="{2394173E-F0EE-4C1C-A7F7-DC92C596D8C2}" dt="2022-03-23T00:52:42.687" v="1054" actId="403"/>
          <ac:spMkLst>
            <pc:docMk/>
            <pc:sldMk cId="2540915482" sldId="601"/>
            <ac:spMk id="3" creationId="{D6C2840E-70A6-428D-B17E-8AF9DB64C1A2}"/>
          </ac:spMkLst>
        </pc:spChg>
      </pc:sldChg>
      <pc:sldChg chg="modSp add mod">
        <pc:chgData name="Boban Srezovski" userId="d2c5dd452d77a740" providerId="LiveId" clId="{2394173E-F0EE-4C1C-A7F7-DC92C596D8C2}" dt="2022-03-23T00:53:29.303" v="1079" actId="403"/>
        <pc:sldMkLst>
          <pc:docMk/>
          <pc:sldMk cId="643257830" sldId="602"/>
        </pc:sldMkLst>
        <pc:spChg chg="mod">
          <ac:chgData name="Boban Srezovski" userId="d2c5dd452d77a740" providerId="LiveId" clId="{2394173E-F0EE-4C1C-A7F7-DC92C596D8C2}" dt="2022-03-23T00:53:29.303" v="1079" actId="403"/>
          <ac:spMkLst>
            <pc:docMk/>
            <pc:sldMk cId="643257830" sldId="602"/>
            <ac:spMk id="3" creationId="{D6C2840E-70A6-428D-B17E-8AF9DB64C1A2}"/>
          </ac:spMkLst>
        </pc:spChg>
      </pc:sldChg>
      <pc:sldChg chg="addSp modSp add mod">
        <pc:chgData name="Boban Srezovski" userId="d2c5dd452d77a740" providerId="LiveId" clId="{2394173E-F0EE-4C1C-A7F7-DC92C596D8C2}" dt="2022-03-23T00:54:02.269" v="1085" actId="1076"/>
        <pc:sldMkLst>
          <pc:docMk/>
          <pc:sldMk cId="1462178668" sldId="603"/>
        </pc:sldMkLst>
        <pc:spChg chg="mod">
          <ac:chgData name="Boban Srezovski" userId="d2c5dd452d77a740" providerId="LiveId" clId="{2394173E-F0EE-4C1C-A7F7-DC92C596D8C2}" dt="2022-03-23T00:53:59.359" v="1084" actId="242"/>
          <ac:spMkLst>
            <pc:docMk/>
            <pc:sldMk cId="1462178668" sldId="603"/>
            <ac:spMk id="3" creationId="{D6C2840E-70A6-428D-B17E-8AF9DB64C1A2}"/>
          </ac:spMkLst>
        </pc:spChg>
        <pc:picChg chg="add mod">
          <ac:chgData name="Boban Srezovski" userId="d2c5dd452d77a740" providerId="LiveId" clId="{2394173E-F0EE-4C1C-A7F7-DC92C596D8C2}" dt="2022-03-23T00:54:02.269" v="1085" actId="1076"/>
          <ac:picMkLst>
            <pc:docMk/>
            <pc:sldMk cId="1462178668" sldId="603"/>
            <ac:picMk id="5" creationId="{5C21DD37-7553-4377-91E4-45273329F48B}"/>
          </ac:picMkLst>
        </pc:picChg>
      </pc:sldChg>
      <pc:sldChg chg="modSp add mod ord">
        <pc:chgData name="Boban Srezovski" userId="d2c5dd452d77a740" providerId="LiveId" clId="{2394173E-F0EE-4C1C-A7F7-DC92C596D8C2}" dt="2022-03-23T01:14:07.901" v="1102" actId="6549"/>
        <pc:sldMkLst>
          <pc:docMk/>
          <pc:sldMk cId="1555562364" sldId="604"/>
        </pc:sldMkLst>
        <pc:spChg chg="mod">
          <ac:chgData name="Boban Srezovski" userId="d2c5dd452d77a740" providerId="LiveId" clId="{2394173E-F0EE-4C1C-A7F7-DC92C596D8C2}" dt="2022-03-23T01:14:07.901" v="1102" actId="6549"/>
          <ac:spMkLst>
            <pc:docMk/>
            <pc:sldMk cId="1555562364" sldId="604"/>
            <ac:spMk id="3" creationId="{D6C2840E-70A6-428D-B17E-8AF9DB64C1A2}"/>
          </ac:spMkLst>
        </pc:spChg>
      </pc:sldChg>
      <pc:sldChg chg="modSp add mod">
        <pc:chgData name="Boban Srezovski" userId="d2c5dd452d77a740" providerId="LiveId" clId="{2394173E-F0EE-4C1C-A7F7-DC92C596D8C2}" dt="2022-03-23T01:22:04.180" v="1303" actId="255"/>
        <pc:sldMkLst>
          <pc:docMk/>
          <pc:sldMk cId="3209932292" sldId="605"/>
        </pc:sldMkLst>
        <pc:spChg chg="mod">
          <ac:chgData name="Boban Srezovski" userId="d2c5dd452d77a740" providerId="LiveId" clId="{2394173E-F0EE-4C1C-A7F7-DC92C596D8C2}" dt="2022-03-23T01:22:04.180" v="1303" actId="255"/>
          <ac:spMkLst>
            <pc:docMk/>
            <pc:sldMk cId="3209932292" sldId="605"/>
            <ac:spMk id="3" creationId="{3A746977-C0C9-422D-A870-3763633BD0A4}"/>
          </ac:spMkLst>
        </pc:spChg>
      </pc:sldChg>
      <pc:sldChg chg="addSp modSp add mod">
        <pc:chgData name="Boban Srezovski" userId="d2c5dd452d77a740" providerId="LiveId" clId="{2394173E-F0EE-4C1C-A7F7-DC92C596D8C2}" dt="2022-03-23T01:24:59.914" v="1381" actId="1076"/>
        <pc:sldMkLst>
          <pc:docMk/>
          <pc:sldMk cId="1716742540" sldId="606"/>
        </pc:sldMkLst>
        <pc:spChg chg="mod">
          <ac:chgData name="Boban Srezovski" userId="d2c5dd452d77a740" providerId="LiveId" clId="{2394173E-F0EE-4C1C-A7F7-DC92C596D8C2}" dt="2022-03-23T01:24:01.899" v="1365" actId="14100"/>
          <ac:spMkLst>
            <pc:docMk/>
            <pc:sldMk cId="1716742540" sldId="606"/>
            <ac:spMk id="3" creationId="{C8DD4252-EF71-478F-843F-D8BCB3AAECFF}"/>
          </ac:spMkLst>
        </pc:spChg>
        <pc:spChg chg="add mod">
          <ac:chgData name="Boban Srezovski" userId="d2c5dd452d77a740" providerId="LiveId" clId="{2394173E-F0EE-4C1C-A7F7-DC92C596D8C2}" dt="2022-03-23T01:24:27.791" v="1380" actId="20577"/>
          <ac:spMkLst>
            <pc:docMk/>
            <pc:sldMk cId="1716742540" sldId="606"/>
            <ac:spMk id="6" creationId="{79A690C6-9A70-4123-916C-8F0803DDBA0B}"/>
          </ac:spMkLst>
        </pc:spChg>
        <pc:picChg chg="add mod">
          <ac:chgData name="Boban Srezovski" userId="d2c5dd452d77a740" providerId="LiveId" clId="{2394173E-F0EE-4C1C-A7F7-DC92C596D8C2}" dt="2022-03-23T01:24:59.914" v="1381" actId="1076"/>
          <ac:picMkLst>
            <pc:docMk/>
            <pc:sldMk cId="1716742540" sldId="606"/>
            <ac:picMk id="5" creationId="{E61ECB95-88CF-4107-96B0-2AC4656C485D}"/>
          </ac:picMkLst>
        </pc:picChg>
      </pc:sldChg>
      <pc:sldChg chg="addSp delSp modSp add mod">
        <pc:chgData name="Boban Srezovski" userId="d2c5dd452d77a740" providerId="LiveId" clId="{2394173E-F0EE-4C1C-A7F7-DC92C596D8C2}" dt="2022-03-23T01:26:48.837" v="1418" actId="20577"/>
        <pc:sldMkLst>
          <pc:docMk/>
          <pc:sldMk cId="3660937284" sldId="607"/>
        </pc:sldMkLst>
        <pc:spChg chg="mod">
          <ac:chgData name="Boban Srezovski" userId="d2c5dd452d77a740" providerId="LiveId" clId="{2394173E-F0EE-4C1C-A7F7-DC92C596D8C2}" dt="2022-03-23T01:26:48.837" v="1418" actId="20577"/>
          <ac:spMkLst>
            <pc:docMk/>
            <pc:sldMk cId="3660937284" sldId="607"/>
            <ac:spMk id="3" creationId="{C8DD4252-EF71-478F-843F-D8BCB3AAECFF}"/>
          </ac:spMkLst>
        </pc:spChg>
        <pc:spChg chg="del">
          <ac:chgData name="Boban Srezovski" userId="d2c5dd452d77a740" providerId="LiveId" clId="{2394173E-F0EE-4C1C-A7F7-DC92C596D8C2}" dt="2022-03-23T01:25:20.357" v="1385" actId="478"/>
          <ac:spMkLst>
            <pc:docMk/>
            <pc:sldMk cId="3660937284" sldId="607"/>
            <ac:spMk id="6" creationId="{79A690C6-9A70-4123-916C-8F0803DDBA0B}"/>
          </ac:spMkLst>
        </pc:spChg>
        <pc:picChg chg="del">
          <ac:chgData name="Boban Srezovski" userId="d2c5dd452d77a740" providerId="LiveId" clId="{2394173E-F0EE-4C1C-A7F7-DC92C596D8C2}" dt="2022-03-23T01:25:21.151" v="1386" actId="478"/>
          <ac:picMkLst>
            <pc:docMk/>
            <pc:sldMk cId="3660937284" sldId="607"/>
            <ac:picMk id="5" creationId="{E61ECB95-88CF-4107-96B0-2AC4656C485D}"/>
          </ac:picMkLst>
        </pc:picChg>
        <pc:picChg chg="add mod">
          <ac:chgData name="Boban Srezovski" userId="d2c5dd452d77a740" providerId="LiveId" clId="{2394173E-F0EE-4C1C-A7F7-DC92C596D8C2}" dt="2022-03-23T01:25:37.875" v="1388" actId="1076"/>
          <ac:picMkLst>
            <pc:docMk/>
            <pc:sldMk cId="3660937284" sldId="607"/>
            <ac:picMk id="7" creationId="{7F561F90-CD82-4E2D-B128-5216A2C2EC61}"/>
          </ac:picMkLst>
        </pc:picChg>
      </pc:sldChg>
      <pc:sldChg chg="modSp add mod">
        <pc:chgData name="Boban Srezovski" userId="d2c5dd452d77a740" providerId="LiveId" clId="{2394173E-F0EE-4C1C-A7F7-DC92C596D8C2}" dt="2022-03-23T01:40:54.516" v="1608" actId="242"/>
        <pc:sldMkLst>
          <pc:docMk/>
          <pc:sldMk cId="2701732141" sldId="608"/>
        </pc:sldMkLst>
        <pc:spChg chg="mod">
          <ac:chgData name="Boban Srezovski" userId="d2c5dd452d77a740" providerId="LiveId" clId="{2394173E-F0EE-4C1C-A7F7-DC92C596D8C2}" dt="2022-03-23T01:40:54.516" v="1608" actId="242"/>
          <ac:spMkLst>
            <pc:docMk/>
            <pc:sldMk cId="2701732141" sldId="608"/>
            <ac:spMk id="3" creationId="{552E5C53-782F-4C3A-9CF6-2C21BA863637}"/>
          </ac:spMkLst>
        </pc:spChg>
      </pc:sldChg>
      <pc:sldChg chg="addSp delSp modSp add mod">
        <pc:chgData name="Boban Srezovski" userId="d2c5dd452d77a740" providerId="LiveId" clId="{2394173E-F0EE-4C1C-A7F7-DC92C596D8C2}" dt="2022-03-23T01:43:36.513" v="1646" actId="1076"/>
        <pc:sldMkLst>
          <pc:docMk/>
          <pc:sldMk cId="2504230419" sldId="609"/>
        </pc:sldMkLst>
        <pc:spChg chg="mod">
          <ac:chgData name="Boban Srezovski" userId="d2c5dd452d77a740" providerId="LiveId" clId="{2394173E-F0EE-4C1C-A7F7-DC92C596D8C2}" dt="2022-03-23T01:42:57.053" v="1634"/>
          <ac:spMkLst>
            <pc:docMk/>
            <pc:sldMk cId="2504230419" sldId="609"/>
            <ac:spMk id="3" creationId="{552E5C53-782F-4C3A-9CF6-2C21BA863637}"/>
          </ac:spMkLst>
        </pc:spChg>
        <pc:picChg chg="add del mod">
          <ac:chgData name="Boban Srezovski" userId="d2c5dd452d77a740" providerId="LiveId" clId="{2394173E-F0EE-4C1C-A7F7-DC92C596D8C2}" dt="2022-03-23T01:43:31.748" v="1642" actId="478"/>
          <ac:picMkLst>
            <pc:docMk/>
            <pc:sldMk cId="2504230419" sldId="609"/>
            <ac:picMk id="5" creationId="{C20E2ADC-19BB-4088-B60F-2E840867CAAB}"/>
          </ac:picMkLst>
        </pc:picChg>
        <pc:picChg chg="add del mod">
          <ac:chgData name="Boban Srezovski" userId="d2c5dd452d77a740" providerId="LiveId" clId="{2394173E-F0EE-4C1C-A7F7-DC92C596D8C2}" dt="2022-03-23T01:43:32.394" v="1643" actId="478"/>
          <ac:picMkLst>
            <pc:docMk/>
            <pc:sldMk cId="2504230419" sldId="609"/>
            <ac:picMk id="7" creationId="{D339BD2B-0345-419F-9026-6CDB2F2CED6B}"/>
          </ac:picMkLst>
        </pc:picChg>
        <pc:picChg chg="add mod">
          <ac:chgData name="Boban Srezovski" userId="d2c5dd452d77a740" providerId="LiveId" clId="{2394173E-F0EE-4C1C-A7F7-DC92C596D8C2}" dt="2022-03-23T01:43:36.513" v="1646" actId="1076"/>
          <ac:picMkLst>
            <pc:docMk/>
            <pc:sldMk cId="2504230419" sldId="609"/>
            <ac:picMk id="9" creationId="{8383A0E5-21FF-4F36-8A0C-B4BCC52407C1}"/>
          </ac:picMkLst>
        </pc:picChg>
      </pc:sldChg>
      <pc:sldChg chg="modSp add mod ord">
        <pc:chgData name="Boban Srezovski" userId="d2c5dd452d77a740" providerId="LiveId" clId="{2394173E-F0EE-4C1C-A7F7-DC92C596D8C2}" dt="2022-03-23T01:52:43.758" v="1758"/>
        <pc:sldMkLst>
          <pc:docMk/>
          <pc:sldMk cId="2035257271" sldId="610"/>
        </pc:sldMkLst>
        <pc:spChg chg="mod">
          <ac:chgData name="Boban Srezovski" userId="d2c5dd452d77a740" providerId="LiveId" clId="{2394173E-F0EE-4C1C-A7F7-DC92C596D8C2}" dt="2022-03-23T01:52:38.163" v="1753" actId="242"/>
          <ac:spMkLst>
            <pc:docMk/>
            <pc:sldMk cId="2035257271" sldId="610"/>
            <ac:spMk id="3" creationId="{552E5C53-782F-4C3A-9CF6-2C21BA863637}"/>
          </ac:spMkLst>
        </pc:spChg>
      </pc:sldChg>
      <pc:sldChg chg="modSp add mod ord">
        <pc:chgData name="Boban Srezovski" userId="d2c5dd452d77a740" providerId="LiveId" clId="{2394173E-F0EE-4C1C-A7F7-DC92C596D8C2}" dt="2022-03-23T01:54:05.582" v="1824" actId="20577"/>
        <pc:sldMkLst>
          <pc:docMk/>
          <pc:sldMk cId="537868684" sldId="611"/>
        </pc:sldMkLst>
        <pc:spChg chg="mod">
          <ac:chgData name="Boban Srezovski" userId="d2c5dd452d77a740" providerId="LiveId" clId="{2394173E-F0EE-4C1C-A7F7-DC92C596D8C2}" dt="2022-03-23T01:54:05.582" v="1824" actId="20577"/>
          <ac:spMkLst>
            <pc:docMk/>
            <pc:sldMk cId="537868684" sldId="611"/>
            <ac:spMk id="3" creationId="{552E5C53-782F-4C3A-9CF6-2C21BA863637}"/>
          </ac:spMkLst>
        </pc:spChg>
      </pc:sldChg>
      <pc:sldChg chg="modSp add mod">
        <pc:chgData name="Boban Srezovski" userId="d2c5dd452d77a740" providerId="LiveId" clId="{2394173E-F0EE-4C1C-A7F7-DC92C596D8C2}" dt="2022-03-23T01:55:37.011" v="1889" actId="15"/>
        <pc:sldMkLst>
          <pc:docMk/>
          <pc:sldMk cId="2905958524" sldId="612"/>
        </pc:sldMkLst>
        <pc:spChg chg="mod">
          <ac:chgData name="Boban Srezovski" userId="d2c5dd452d77a740" providerId="LiveId" clId="{2394173E-F0EE-4C1C-A7F7-DC92C596D8C2}" dt="2022-03-23T01:55:37.011" v="1889" actId="15"/>
          <ac:spMkLst>
            <pc:docMk/>
            <pc:sldMk cId="2905958524" sldId="612"/>
            <ac:spMk id="3" creationId="{552E5C53-782F-4C3A-9CF6-2C21BA863637}"/>
          </ac:spMkLst>
        </pc:spChg>
      </pc:sldChg>
      <pc:sldChg chg="modSp add del mod">
        <pc:chgData name="Boban Srezovski" userId="d2c5dd452d77a740" providerId="LiveId" clId="{2394173E-F0EE-4C1C-A7F7-DC92C596D8C2}" dt="2022-03-23T01:54:13.983" v="1825" actId="47"/>
        <pc:sldMkLst>
          <pc:docMk/>
          <pc:sldMk cId="3498738933" sldId="612"/>
        </pc:sldMkLst>
        <pc:spChg chg="mod">
          <ac:chgData name="Boban Srezovski" userId="d2c5dd452d77a740" providerId="LiveId" clId="{2394173E-F0EE-4C1C-A7F7-DC92C596D8C2}" dt="2022-03-23T01:53:41.179" v="1808" actId="6549"/>
          <ac:spMkLst>
            <pc:docMk/>
            <pc:sldMk cId="3498738933" sldId="612"/>
            <ac:spMk id="3" creationId="{552E5C53-782F-4C3A-9CF6-2C21BA863637}"/>
          </ac:spMkLst>
        </pc:spChg>
      </pc:sldChg>
      <pc:sldChg chg="addSp delSp modSp add mod">
        <pc:chgData name="Boban Srezovski" userId="d2c5dd452d77a740" providerId="LiveId" clId="{2394173E-F0EE-4C1C-A7F7-DC92C596D8C2}" dt="2022-03-23T02:00:41.033" v="2050" actId="1076"/>
        <pc:sldMkLst>
          <pc:docMk/>
          <pc:sldMk cId="2809037392" sldId="613"/>
        </pc:sldMkLst>
        <pc:spChg chg="mod">
          <ac:chgData name="Boban Srezovski" userId="d2c5dd452d77a740" providerId="LiveId" clId="{2394173E-F0EE-4C1C-A7F7-DC92C596D8C2}" dt="2022-03-23T02:00:26.906" v="2049" actId="20577"/>
          <ac:spMkLst>
            <pc:docMk/>
            <pc:sldMk cId="2809037392" sldId="613"/>
            <ac:spMk id="3" creationId="{552E5C53-782F-4C3A-9CF6-2C21BA863637}"/>
          </ac:spMkLst>
        </pc:spChg>
        <pc:picChg chg="del">
          <ac:chgData name="Boban Srezovski" userId="d2c5dd452d77a740" providerId="LiveId" clId="{2394173E-F0EE-4C1C-A7F7-DC92C596D8C2}" dt="2022-03-23T01:58:35.842" v="1980" actId="478"/>
          <ac:picMkLst>
            <pc:docMk/>
            <pc:sldMk cId="2809037392" sldId="613"/>
            <ac:picMk id="5" creationId="{4943CFDC-70EE-45B1-A49C-77429D3328CB}"/>
          </ac:picMkLst>
        </pc:picChg>
        <pc:picChg chg="add del mod">
          <ac:chgData name="Boban Srezovski" userId="d2c5dd452d77a740" providerId="LiveId" clId="{2394173E-F0EE-4C1C-A7F7-DC92C596D8C2}" dt="2022-03-23T01:59:12.858" v="1992" actId="478"/>
          <ac:picMkLst>
            <pc:docMk/>
            <pc:sldMk cId="2809037392" sldId="613"/>
            <ac:picMk id="6" creationId="{F2024385-206B-46B4-A051-9A369EEA27BD}"/>
          </ac:picMkLst>
        </pc:picChg>
        <pc:picChg chg="add del mod">
          <ac:chgData name="Boban Srezovski" userId="d2c5dd452d77a740" providerId="LiveId" clId="{2394173E-F0EE-4C1C-A7F7-DC92C596D8C2}" dt="2022-03-23T01:59:13.217" v="1993" actId="478"/>
          <ac:picMkLst>
            <pc:docMk/>
            <pc:sldMk cId="2809037392" sldId="613"/>
            <ac:picMk id="8" creationId="{F5C456AF-0DF3-4C70-8DC3-94862D7918AE}"/>
          </ac:picMkLst>
        </pc:picChg>
        <pc:picChg chg="add del mod">
          <ac:chgData name="Boban Srezovski" userId="d2c5dd452d77a740" providerId="LiveId" clId="{2394173E-F0EE-4C1C-A7F7-DC92C596D8C2}" dt="2022-03-23T01:59:15.130" v="1995" actId="478"/>
          <ac:picMkLst>
            <pc:docMk/>
            <pc:sldMk cId="2809037392" sldId="613"/>
            <ac:picMk id="9" creationId="{BFD03E0A-0DA5-4B46-8FF7-DDE9ED79794B}"/>
          </ac:picMkLst>
        </pc:picChg>
        <pc:picChg chg="add mod">
          <ac:chgData name="Boban Srezovski" userId="d2c5dd452d77a740" providerId="LiveId" clId="{2394173E-F0EE-4C1C-A7F7-DC92C596D8C2}" dt="2022-03-23T02:00:41.033" v="2050" actId="1076"/>
          <ac:picMkLst>
            <pc:docMk/>
            <pc:sldMk cId="2809037392" sldId="613"/>
            <ac:picMk id="11" creationId="{F9CDC697-E796-4BAE-A7FE-88D07E6A08B1}"/>
          </ac:picMkLst>
        </pc:picChg>
      </pc:sldChg>
      <pc:sldChg chg="addSp delSp modSp add mod">
        <pc:chgData name="Boban Srezovski" userId="d2c5dd452d77a740" providerId="LiveId" clId="{2394173E-F0EE-4C1C-A7F7-DC92C596D8C2}" dt="2022-03-23T02:03:42.578" v="2099" actId="20577"/>
        <pc:sldMkLst>
          <pc:docMk/>
          <pc:sldMk cId="2689596140" sldId="614"/>
        </pc:sldMkLst>
        <pc:spChg chg="mod">
          <ac:chgData name="Boban Srezovski" userId="d2c5dd452d77a740" providerId="LiveId" clId="{2394173E-F0EE-4C1C-A7F7-DC92C596D8C2}" dt="2022-03-23T02:03:42.578" v="2099" actId="20577"/>
          <ac:spMkLst>
            <pc:docMk/>
            <pc:sldMk cId="2689596140" sldId="614"/>
            <ac:spMk id="3" creationId="{552E5C53-782F-4C3A-9CF6-2C21BA863637}"/>
          </ac:spMkLst>
        </pc:spChg>
        <pc:picChg chg="add mod">
          <ac:chgData name="Boban Srezovski" userId="d2c5dd452d77a740" providerId="LiveId" clId="{2394173E-F0EE-4C1C-A7F7-DC92C596D8C2}" dt="2022-03-23T02:01:39.993" v="2082" actId="1076"/>
          <ac:picMkLst>
            <pc:docMk/>
            <pc:sldMk cId="2689596140" sldId="614"/>
            <ac:picMk id="5" creationId="{D866906D-A0E0-4AB1-A622-F002279D2CF0}"/>
          </ac:picMkLst>
        </pc:picChg>
        <pc:picChg chg="del">
          <ac:chgData name="Boban Srezovski" userId="d2c5dd452d77a740" providerId="LiveId" clId="{2394173E-F0EE-4C1C-A7F7-DC92C596D8C2}" dt="2022-03-23T02:00:57.674" v="2054" actId="478"/>
          <ac:picMkLst>
            <pc:docMk/>
            <pc:sldMk cId="2689596140" sldId="614"/>
            <ac:picMk id="11" creationId="{F9CDC697-E796-4BAE-A7FE-88D07E6A08B1}"/>
          </ac:picMkLst>
        </pc:picChg>
      </pc:sldChg>
      <pc:sldChg chg="addSp delSp modSp add mod">
        <pc:chgData name="Boban Srezovski" userId="d2c5dd452d77a740" providerId="LiveId" clId="{2394173E-F0EE-4C1C-A7F7-DC92C596D8C2}" dt="2022-03-23T02:03:48.968" v="2101" actId="1076"/>
        <pc:sldMkLst>
          <pc:docMk/>
          <pc:sldMk cId="381018131" sldId="615"/>
        </pc:sldMkLst>
        <pc:spChg chg="mod">
          <ac:chgData name="Boban Srezovski" userId="d2c5dd452d77a740" providerId="LiveId" clId="{2394173E-F0EE-4C1C-A7F7-DC92C596D8C2}" dt="2022-03-23T02:03:36.868" v="2095" actId="21"/>
          <ac:spMkLst>
            <pc:docMk/>
            <pc:sldMk cId="381018131" sldId="615"/>
            <ac:spMk id="3" creationId="{552E5C53-782F-4C3A-9CF6-2C21BA863637}"/>
          </ac:spMkLst>
        </pc:spChg>
        <pc:picChg chg="del">
          <ac:chgData name="Boban Srezovski" userId="d2c5dd452d77a740" providerId="LiveId" clId="{2394173E-F0EE-4C1C-A7F7-DC92C596D8C2}" dt="2022-03-23T02:03:08.081" v="2085" actId="478"/>
          <ac:picMkLst>
            <pc:docMk/>
            <pc:sldMk cId="381018131" sldId="615"/>
            <ac:picMk id="5" creationId="{D866906D-A0E0-4AB1-A622-F002279D2CF0}"/>
          </ac:picMkLst>
        </pc:picChg>
        <pc:picChg chg="add mod">
          <ac:chgData name="Boban Srezovski" userId="d2c5dd452d77a740" providerId="LiveId" clId="{2394173E-F0EE-4C1C-A7F7-DC92C596D8C2}" dt="2022-03-23T02:03:48.968" v="2101" actId="1076"/>
          <ac:picMkLst>
            <pc:docMk/>
            <pc:sldMk cId="381018131" sldId="615"/>
            <ac:picMk id="6" creationId="{6AB8A9AB-8279-4504-A656-0CA40D0AD77F}"/>
          </ac:picMkLst>
        </pc:picChg>
      </pc:sldChg>
      <pc:sldChg chg="addSp delSp modSp add mod">
        <pc:chgData name="Boban Srezovski" userId="d2c5dd452d77a740" providerId="LiveId" clId="{2394173E-F0EE-4C1C-A7F7-DC92C596D8C2}" dt="2022-03-23T02:10:28.423" v="2244" actId="1076"/>
        <pc:sldMkLst>
          <pc:docMk/>
          <pc:sldMk cId="3806453163" sldId="616"/>
        </pc:sldMkLst>
        <pc:spChg chg="mod">
          <ac:chgData name="Boban Srezovski" userId="d2c5dd452d77a740" providerId="LiveId" clId="{2394173E-F0EE-4C1C-A7F7-DC92C596D8C2}" dt="2022-03-23T02:10:07.113" v="2239" actId="20577"/>
          <ac:spMkLst>
            <pc:docMk/>
            <pc:sldMk cId="3806453163" sldId="616"/>
            <ac:spMk id="3" creationId="{552E5C53-782F-4C3A-9CF6-2C21BA863637}"/>
          </ac:spMkLst>
        </pc:spChg>
        <pc:picChg chg="del">
          <ac:chgData name="Boban Srezovski" userId="d2c5dd452d77a740" providerId="LiveId" clId="{2394173E-F0EE-4C1C-A7F7-DC92C596D8C2}" dt="2022-03-23T02:10:07.586" v="2240" actId="478"/>
          <ac:picMkLst>
            <pc:docMk/>
            <pc:sldMk cId="3806453163" sldId="616"/>
            <ac:picMk id="5" creationId="{84BA2E26-ABA4-4A24-95E1-8ACB5DC81C36}"/>
          </ac:picMkLst>
        </pc:picChg>
        <pc:picChg chg="add mod">
          <ac:chgData name="Boban Srezovski" userId="d2c5dd452d77a740" providerId="LiveId" clId="{2394173E-F0EE-4C1C-A7F7-DC92C596D8C2}" dt="2022-03-23T02:10:28.423" v="2244" actId="1076"/>
          <ac:picMkLst>
            <pc:docMk/>
            <pc:sldMk cId="3806453163" sldId="616"/>
            <ac:picMk id="6" creationId="{83150BD8-330F-4DD0-B3D1-A642CC8A2649}"/>
          </ac:picMkLst>
        </pc:picChg>
      </pc:sldChg>
      <pc:sldChg chg="addSp delSp modSp add mod">
        <pc:chgData name="Boban Srezovski" userId="d2c5dd452d77a740" providerId="LiveId" clId="{2394173E-F0EE-4C1C-A7F7-DC92C596D8C2}" dt="2022-03-23T02:11:26.424" v="2264" actId="14100"/>
        <pc:sldMkLst>
          <pc:docMk/>
          <pc:sldMk cId="1091983925" sldId="617"/>
        </pc:sldMkLst>
        <pc:spChg chg="mod">
          <ac:chgData name="Boban Srezovski" userId="d2c5dd452d77a740" providerId="LiveId" clId="{2394173E-F0EE-4C1C-A7F7-DC92C596D8C2}" dt="2022-03-23T02:11:26.424" v="2264" actId="14100"/>
          <ac:spMkLst>
            <pc:docMk/>
            <pc:sldMk cId="1091983925" sldId="617"/>
            <ac:spMk id="3" creationId="{552E5C53-782F-4C3A-9CF6-2C21BA863637}"/>
          </ac:spMkLst>
        </pc:spChg>
        <pc:picChg chg="add mod">
          <ac:chgData name="Boban Srezovski" userId="d2c5dd452d77a740" providerId="LiveId" clId="{2394173E-F0EE-4C1C-A7F7-DC92C596D8C2}" dt="2022-03-23T02:11:22.487" v="2263" actId="1076"/>
          <ac:picMkLst>
            <pc:docMk/>
            <pc:sldMk cId="1091983925" sldId="617"/>
            <ac:picMk id="5" creationId="{3AB01751-5FA5-4655-99A8-DC9A562C79FC}"/>
          </ac:picMkLst>
        </pc:picChg>
        <pc:picChg chg="del">
          <ac:chgData name="Boban Srezovski" userId="d2c5dd452d77a740" providerId="LiveId" clId="{2394173E-F0EE-4C1C-A7F7-DC92C596D8C2}" dt="2022-03-23T02:10:48.809" v="2247" actId="478"/>
          <ac:picMkLst>
            <pc:docMk/>
            <pc:sldMk cId="1091983925" sldId="617"/>
            <ac:picMk id="6" creationId="{83150BD8-330F-4DD0-B3D1-A642CC8A2649}"/>
          </ac:picMkLst>
        </pc:picChg>
      </pc:sldChg>
      <pc:sldChg chg="addSp delSp modSp add mod">
        <pc:chgData name="Boban Srezovski" userId="d2c5dd452d77a740" providerId="LiveId" clId="{2394173E-F0EE-4C1C-A7F7-DC92C596D8C2}" dt="2022-03-23T02:13:22.712" v="2276" actId="1076"/>
        <pc:sldMkLst>
          <pc:docMk/>
          <pc:sldMk cId="132496256" sldId="618"/>
        </pc:sldMkLst>
        <pc:spChg chg="mod">
          <ac:chgData name="Boban Srezovski" userId="d2c5dd452d77a740" providerId="LiveId" clId="{2394173E-F0EE-4C1C-A7F7-DC92C596D8C2}" dt="2022-03-23T02:13:13.058" v="2272" actId="20577"/>
          <ac:spMkLst>
            <pc:docMk/>
            <pc:sldMk cId="132496256" sldId="618"/>
            <ac:spMk id="3" creationId="{552E5C53-782F-4C3A-9CF6-2C21BA863637}"/>
          </ac:spMkLst>
        </pc:spChg>
        <pc:picChg chg="del mod">
          <ac:chgData name="Boban Srezovski" userId="d2c5dd452d77a740" providerId="LiveId" clId="{2394173E-F0EE-4C1C-A7F7-DC92C596D8C2}" dt="2022-03-23T02:13:15.201" v="2274" actId="478"/>
          <ac:picMkLst>
            <pc:docMk/>
            <pc:sldMk cId="132496256" sldId="618"/>
            <ac:picMk id="5" creationId="{3AB01751-5FA5-4655-99A8-DC9A562C79FC}"/>
          </ac:picMkLst>
        </pc:picChg>
        <pc:picChg chg="add mod">
          <ac:chgData name="Boban Srezovski" userId="d2c5dd452d77a740" providerId="LiveId" clId="{2394173E-F0EE-4C1C-A7F7-DC92C596D8C2}" dt="2022-03-23T02:13:22.712" v="2276" actId="1076"/>
          <ac:picMkLst>
            <pc:docMk/>
            <pc:sldMk cId="132496256" sldId="618"/>
            <ac:picMk id="6" creationId="{8B5D876C-CCE8-4164-8264-41E3EB9549FE}"/>
          </ac:picMkLst>
        </pc:picChg>
      </pc:sldChg>
      <pc:sldChg chg="addSp delSp modSp add mod">
        <pc:chgData name="Boban Srezovski" userId="d2c5dd452d77a740" providerId="LiveId" clId="{2394173E-F0EE-4C1C-A7F7-DC92C596D8C2}" dt="2022-03-23T02:14:00.039" v="2287" actId="1076"/>
        <pc:sldMkLst>
          <pc:docMk/>
          <pc:sldMk cId="1610878091" sldId="619"/>
        </pc:sldMkLst>
        <pc:spChg chg="mod">
          <ac:chgData name="Boban Srezovski" userId="d2c5dd452d77a740" providerId="LiveId" clId="{2394173E-F0EE-4C1C-A7F7-DC92C596D8C2}" dt="2022-03-23T02:13:40.968" v="2284" actId="6549"/>
          <ac:spMkLst>
            <pc:docMk/>
            <pc:sldMk cId="1610878091" sldId="619"/>
            <ac:spMk id="3" creationId="{552E5C53-782F-4C3A-9CF6-2C21BA863637}"/>
          </ac:spMkLst>
        </pc:spChg>
        <pc:picChg chg="add mod">
          <ac:chgData name="Boban Srezovski" userId="d2c5dd452d77a740" providerId="LiveId" clId="{2394173E-F0EE-4C1C-A7F7-DC92C596D8C2}" dt="2022-03-23T02:14:00.039" v="2287" actId="1076"/>
          <ac:picMkLst>
            <pc:docMk/>
            <pc:sldMk cId="1610878091" sldId="619"/>
            <ac:picMk id="5" creationId="{483B1E97-9E5F-4641-A9A9-0222B85070B1}"/>
          </ac:picMkLst>
        </pc:picChg>
        <pc:picChg chg="del">
          <ac:chgData name="Boban Srezovski" userId="d2c5dd452d77a740" providerId="LiveId" clId="{2394173E-F0EE-4C1C-A7F7-DC92C596D8C2}" dt="2022-03-23T02:13:42.568" v="2285" actId="478"/>
          <ac:picMkLst>
            <pc:docMk/>
            <pc:sldMk cId="1610878091" sldId="619"/>
            <ac:picMk id="6" creationId="{8B5D876C-CCE8-4164-8264-41E3EB9549FE}"/>
          </ac:picMkLst>
        </pc:picChg>
      </pc:sldChg>
      <pc:sldChg chg="addSp delSp modSp add mod">
        <pc:chgData name="Boban Srezovski" userId="d2c5dd452d77a740" providerId="LiveId" clId="{2394173E-F0EE-4C1C-A7F7-DC92C596D8C2}" dt="2022-03-23T02:14:31.958" v="2301" actId="1076"/>
        <pc:sldMkLst>
          <pc:docMk/>
          <pc:sldMk cId="1159053467" sldId="620"/>
        </pc:sldMkLst>
        <pc:spChg chg="mod">
          <ac:chgData name="Boban Srezovski" userId="d2c5dd452d77a740" providerId="LiveId" clId="{2394173E-F0EE-4C1C-A7F7-DC92C596D8C2}" dt="2022-03-23T02:14:16.888" v="2295" actId="6549"/>
          <ac:spMkLst>
            <pc:docMk/>
            <pc:sldMk cId="1159053467" sldId="620"/>
            <ac:spMk id="3" creationId="{552E5C53-782F-4C3A-9CF6-2C21BA863637}"/>
          </ac:spMkLst>
        </pc:spChg>
        <pc:picChg chg="del">
          <ac:chgData name="Boban Srezovski" userId="d2c5dd452d77a740" providerId="LiveId" clId="{2394173E-F0EE-4C1C-A7F7-DC92C596D8C2}" dt="2022-03-23T02:14:18.353" v="2296" actId="478"/>
          <ac:picMkLst>
            <pc:docMk/>
            <pc:sldMk cId="1159053467" sldId="620"/>
            <ac:picMk id="5" creationId="{483B1E97-9E5F-4641-A9A9-0222B85070B1}"/>
          </ac:picMkLst>
        </pc:picChg>
        <pc:picChg chg="add mod">
          <ac:chgData name="Boban Srezovski" userId="d2c5dd452d77a740" providerId="LiveId" clId="{2394173E-F0EE-4C1C-A7F7-DC92C596D8C2}" dt="2022-03-23T02:14:31.958" v="2301" actId="1076"/>
          <ac:picMkLst>
            <pc:docMk/>
            <pc:sldMk cId="1159053467" sldId="620"/>
            <ac:picMk id="6" creationId="{9C6AB5A2-F583-4971-85E8-4BDF12280E76}"/>
          </ac:picMkLst>
        </pc:picChg>
      </pc:sldChg>
      <pc:sldChg chg="modSp add mod">
        <pc:chgData name="Boban Srezovski" userId="d2c5dd452d77a740" providerId="LiveId" clId="{2394173E-F0EE-4C1C-A7F7-DC92C596D8C2}" dt="2022-03-23T02:17:07.945" v="2387" actId="15"/>
        <pc:sldMkLst>
          <pc:docMk/>
          <pc:sldMk cId="1179292007" sldId="621"/>
        </pc:sldMkLst>
        <pc:spChg chg="mod">
          <ac:chgData name="Boban Srezovski" userId="d2c5dd452d77a740" providerId="LiveId" clId="{2394173E-F0EE-4C1C-A7F7-DC92C596D8C2}" dt="2022-03-23T02:17:07.945" v="2387" actId="15"/>
          <ac:spMkLst>
            <pc:docMk/>
            <pc:sldMk cId="1179292007" sldId="621"/>
            <ac:spMk id="3" creationId="{D12D863C-4280-4130-AB66-83408E1CAD2C}"/>
          </ac:spMkLst>
        </pc:spChg>
      </pc:sldChg>
      <pc:sldChg chg="modSp add mod">
        <pc:chgData name="Boban Srezovski" userId="d2c5dd452d77a740" providerId="LiveId" clId="{2394173E-F0EE-4C1C-A7F7-DC92C596D8C2}" dt="2022-03-23T02:18:21.939" v="2422" actId="27636"/>
        <pc:sldMkLst>
          <pc:docMk/>
          <pc:sldMk cId="1210296620" sldId="622"/>
        </pc:sldMkLst>
        <pc:spChg chg="mod">
          <ac:chgData name="Boban Srezovski" userId="d2c5dd452d77a740" providerId="LiveId" clId="{2394173E-F0EE-4C1C-A7F7-DC92C596D8C2}" dt="2022-03-23T02:18:21.939" v="2422" actId="27636"/>
          <ac:spMkLst>
            <pc:docMk/>
            <pc:sldMk cId="1210296620" sldId="622"/>
            <ac:spMk id="3" creationId="{D12D863C-4280-4130-AB66-83408E1CAD2C}"/>
          </ac:spMkLst>
        </pc:spChg>
      </pc:sldChg>
      <pc:sldChg chg="addSp modSp add mod">
        <pc:chgData name="Boban Srezovski" userId="d2c5dd452d77a740" providerId="LiveId" clId="{2394173E-F0EE-4C1C-A7F7-DC92C596D8C2}" dt="2022-03-25T16:05:13.614" v="2518" actId="27636"/>
        <pc:sldMkLst>
          <pc:docMk/>
          <pc:sldMk cId="942589745" sldId="623"/>
        </pc:sldMkLst>
        <pc:spChg chg="mod">
          <ac:chgData name="Boban Srezovski" userId="d2c5dd452d77a740" providerId="LiveId" clId="{2394173E-F0EE-4C1C-A7F7-DC92C596D8C2}" dt="2022-03-25T16:05:13.614" v="2518" actId="27636"/>
          <ac:spMkLst>
            <pc:docMk/>
            <pc:sldMk cId="942589745" sldId="623"/>
            <ac:spMk id="3" creationId="{C2F0F815-22CC-4D71-AA71-74332432CFD7}"/>
          </ac:spMkLst>
        </pc:spChg>
        <pc:picChg chg="add mod">
          <ac:chgData name="Boban Srezovski" userId="d2c5dd452d77a740" providerId="LiveId" clId="{2394173E-F0EE-4C1C-A7F7-DC92C596D8C2}" dt="2022-03-25T16:04:24.877" v="2461" actId="1076"/>
          <ac:picMkLst>
            <pc:docMk/>
            <pc:sldMk cId="942589745" sldId="623"/>
            <ac:picMk id="5" creationId="{3E6B16EE-3209-4CFC-AD30-1798A67D610F}"/>
          </ac:picMkLst>
        </pc:picChg>
      </pc:sldChg>
      <pc:sldChg chg="addSp delSp modSp add mod">
        <pc:chgData name="Boban Srezovski" userId="d2c5dd452d77a740" providerId="LiveId" clId="{2394173E-F0EE-4C1C-A7F7-DC92C596D8C2}" dt="2022-03-25T16:05:44.620" v="2535" actId="14100"/>
        <pc:sldMkLst>
          <pc:docMk/>
          <pc:sldMk cId="1590726868" sldId="624"/>
        </pc:sldMkLst>
        <pc:spChg chg="mod">
          <ac:chgData name="Boban Srezovski" userId="d2c5dd452d77a740" providerId="LiveId" clId="{2394173E-F0EE-4C1C-A7F7-DC92C596D8C2}" dt="2022-03-25T16:05:44.620" v="2535" actId="14100"/>
          <ac:spMkLst>
            <pc:docMk/>
            <pc:sldMk cId="1590726868" sldId="624"/>
            <ac:spMk id="3" creationId="{C2F0F815-22CC-4D71-AA71-74332432CFD7}"/>
          </ac:spMkLst>
        </pc:spChg>
        <pc:picChg chg="del">
          <ac:chgData name="Boban Srezovski" userId="d2c5dd452d77a740" providerId="LiveId" clId="{2394173E-F0EE-4C1C-A7F7-DC92C596D8C2}" dt="2022-03-25T16:05:38.765" v="2532" actId="478"/>
          <ac:picMkLst>
            <pc:docMk/>
            <pc:sldMk cId="1590726868" sldId="624"/>
            <ac:picMk id="5" creationId="{3E6B16EE-3209-4CFC-AD30-1798A67D610F}"/>
          </ac:picMkLst>
        </pc:picChg>
        <pc:picChg chg="add mod">
          <ac:chgData name="Boban Srezovski" userId="d2c5dd452d77a740" providerId="LiveId" clId="{2394173E-F0EE-4C1C-A7F7-DC92C596D8C2}" dt="2022-03-25T16:05:42.340" v="2534" actId="1076"/>
          <ac:picMkLst>
            <pc:docMk/>
            <pc:sldMk cId="1590726868" sldId="624"/>
            <ac:picMk id="6" creationId="{7348892D-4717-41BE-817C-D86158677BE2}"/>
          </ac:picMkLst>
        </pc:picChg>
      </pc:sldChg>
      <pc:sldChg chg="addSp delSp modSp add mod">
        <pc:chgData name="Boban Srezovski" userId="d2c5dd452d77a740" providerId="LiveId" clId="{2394173E-F0EE-4C1C-A7F7-DC92C596D8C2}" dt="2022-03-25T16:06:27.708" v="2553" actId="1076"/>
        <pc:sldMkLst>
          <pc:docMk/>
          <pc:sldMk cId="2065560527" sldId="625"/>
        </pc:sldMkLst>
        <pc:spChg chg="mod">
          <ac:chgData name="Boban Srezovski" userId="d2c5dd452d77a740" providerId="LiveId" clId="{2394173E-F0EE-4C1C-A7F7-DC92C596D8C2}" dt="2022-03-25T16:06:03.904" v="2549" actId="20577"/>
          <ac:spMkLst>
            <pc:docMk/>
            <pc:sldMk cId="2065560527" sldId="625"/>
            <ac:spMk id="3" creationId="{C2F0F815-22CC-4D71-AA71-74332432CFD7}"/>
          </ac:spMkLst>
        </pc:spChg>
        <pc:picChg chg="add mod">
          <ac:chgData name="Boban Srezovski" userId="d2c5dd452d77a740" providerId="LiveId" clId="{2394173E-F0EE-4C1C-A7F7-DC92C596D8C2}" dt="2022-03-25T16:06:27.708" v="2553" actId="1076"/>
          <ac:picMkLst>
            <pc:docMk/>
            <pc:sldMk cId="2065560527" sldId="625"/>
            <ac:picMk id="5" creationId="{3B1B7D71-A129-41E4-8B85-CF26F82AB4C9}"/>
          </ac:picMkLst>
        </pc:picChg>
        <pc:picChg chg="del">
          <ac:chgData name="Boban Srezovski" userId="d2c5dd452d77a740" providerId="LiveId" clId="{2394173E-F0EE-4C1C-A7F7-DC92C596D8C2}" dt="2022-03-25T16:06:22.321" v="2550" actId="478"/>
          <ac:picMkLst>
            <pc:docMk/>
            <pc:sldMk cId="2065560527" sldId="625"/>
            <ac:picMk id="6" creationId="{7348892D-4717-41BE-817C-D86158677BE2}"/>
          </ac:picMkLst>
        </pc:picChg>
      </pc:sldChg>
      <pc:sldChg chg="addSp delSp modSp add mod">
        <pc:chgData name="Boban Srezovski" userId="d2c5dd452d77a740" providerId="LiveId" clId="{2394173E-F0EE-4C1C-A7F7-DC92C596D8C2}" dt="2022-03-25T16:07:10.881" v="2566" actId="6549"/>
        <pc:sldMkLst>
          <pc:docMk/>
          <pc:sldMk cId="4239085203" sldId="626"/>
        </pc:sldMkLst>
        <pc:spChg chg="mod">
          <ac:chgData name="Boban Srezovski" userId="d2c5dd452d77a740" providerId="LiveId" clId="{2394173E-F0EE-4C1C-A7F7-DC92C596D8C2}" dt="2022-03-25T16:07:10.881" v="2566" actId="6549"/>
          <ac:spMkLst>
            <pc:docMk/>
            <pc:sldMk cId="4239085203" sldId="626"/>
            <ac:spMk id="3" creationId="{C2F0F815-22CC-4D71-AA71-74332432CFD7}"/>
          </ac:spMkLst>
        </pc:spChg>
        <pc:picChg chg="del">
          <ac:chgData name="Boban Srezovski" userId="d2c5dd452d77a740" providerId="LiveId" clId="{2394173E-F0EE-4C1C-A7F7-DC92C596D8C2}" dt="2022-03-25T16:06:39.200" v="2558" actId="478"/>
          <ac:picMkLst>
            <pc:docMk/>
            <pc:sldMk cId="4239085203" sldId="626"/>
            <ac:picMk id="5" creationId="{3B1B7D71-A129-41E4-8B85-CF26F82AB4C9}"/>
          </ac:picMkLst>
        </pc:picChg>
        <pc:picChg chg="add mod modCrop">
          <ac:chgData name="Boban Srezovski" userId="d2c5dd452d77a740" providerId="LiveId" clId="{2394173E-F0EE-4C1C-A7F7-DC92C596D8C2}" dt="2022-03-25T16:07:07.396" v="2564" actId="1076"/>
          <ac:picMkLst>
            <pc:docMk/>
            <pc:sldMk cId="4239085203" sldId="626"/>
            <ac:picMk id="6" creationId="{1BD9E775-0AEA-4D1E-8A6E-71D16647F224}"/>
          </ac:picMkLst>
        </pc:picChg>
      </pc:sldChg>
      <pc:sldChg chg="addSp modSp add mod">
        <pc:chgData name="Boban Srezovski" userId="d2c5dd452d77a740" providerId="LiveId" clId="{2394173E-F0EE-4C1C-A7F7-DC92C596D8C2}" dt="2022-03-25T16:09:03.188" v="2625" actId="732"/>
        <pc:sldMkLst>
          <pc:docMk/>
          <pc:sldMk cId="3337833638" sldId="627"/>
        </pc:sldMkLst>
        <pc:spChg chg="mod">
          <ac:chgData name="Boban Srezovski" userId="d2c5dd452d77a740" providerId="LiveId" clId="{2394173E-F0EE-4C1C-A7F7-DC92C596D8C2}" dt="2022-03-25T16:08:45.640" v="2620" actId="6549"/>
          <ac:spMkLst>
            <pc:docMk/>
            <pc:sldMk cId="3337833638" sldId="627"/>
            <ac:spMk id="3" creationId="{C2F0F815-22CC-4D71-AA71-74332432CFD7}"/>
          </ac:spMkLst>
        </pc:spChg>
        <pc:picChg chg="add mod modCrop">
          <ac:chgData name="Boban Srezovski" userId="d2c5dd452d77a740" providerId="LiveId" clId="{2394173E-F0EE-4C1C-A7F7-DC92C596D8C2}" dt="2022-03-25T16:09:03.188" v="2625" actId="732"/>
          <ac:picMkLst>
            <pc:docMk/>
            <pc:sldMk cId="3337833638" sldId="627"/>
            <ac:picMk id="5" creationId="{1CA993DF-B9DA-4D12-A080-764603712577}"/>
          </ac:picMkLst>
        </pc:picChg>
      </pc:sldChg>
      <pc:sldChg chg="delSp modSp add mod">
        <pc:chgData name="Boban Srezovski" userId="d2c5dd452d77a740" providerId="LiveId" clId="{2394173E-F0EE-4C1C-A7F7-DC92C596D8C2}" dt="2022-03-25T16:09:56.134" v="2648" actId="242"/>
        <pc:sldMkLst>
          <pc:docMk/>
          <pc:sldMk cId="377469608" sldId="628"/>
        </pc:sldMkLst>
        <pc:spChg chg="mod">
          <ac:chgData name="Boban Srezovski" userId="d2c5dd452d77a740" providerId="LiveId" clId="{2394173E-F0EE-4C1C-A7F7-DC92C596D8C2}" dt="2022-03-25T16:09:56.134" v="2648" actId="242"/>
          <ac:spMkLst>
            <pc:docMk/>
            <pc:sldMk cId="377469608" sldId="628"/>
            <ac:spMk id="3" creationId="{C2F0F815-22CC-4D71-AA71-74332432CFD7}"/>
          </ac:spMkLst>
        </pc:spChg>
        <pc:picChg chg="del">
          <ac:chgData name="Boban Srezovski" userId="d2c5dd452d77a740" providerId="LiveId" clId="{2394173E-F0EE-4C1C-A7F7-DC92C596D8C2}" dt="2022-03-25T16:09:32.848" v="2627" actId="478"/>
          <ac:picMkLst>
            <pc:docMk/>
            <pc:sldMk cId="377469608" sldId="628"/>
            <ac:picMk id="5" creationId="{1CA993DF-B9DA-4D12-A080-764603712577}"/>
          </ac:picMkLst>
        </pc:picChg>
      </pc:sldChg>
      <pc:sldChg chg="addSp modSp add mod">
        <pc:chgData name="Boban Srezovski" userId="d2c5dd452d77a740" providerId="LiveId" clId="{2394173E-F0EE-4C1C-A7F7-DC92C596D8C2}" dt="2022-03-25T16:12:59.355" v="2722" actId="1076"/>
        <pc:sldMkLst>
          <pc:docMk/>
          <pc:sldMk cId="154837424" sldId="629"/>
        </pc:sldMkLst>
        <pc:spChg chg="mod">
          <ac:chgData name="Boban Srezovski" userId="d2c5dd452d77a740" providerId="LiveId" clId="{2394173E-F0EE-4C1C-A7F7-DC92C596D8C2}" dt="2022-03-25T16:12:44.728" v="2719" actId="27636"/>
          <ac:spMkLst>
            <pc:docMk/>
            <pc:sldMk cId="154837424" sldId="629"/>
            <ac:spMk id="3" creationId="{C2F0F815-22CC-4D71-AA71-74332432CFD7}"/>
          </ac:spMkLst>
        </pc:spChg>
        <pc:picChg chg="add mod modCrop">
          <ac:chgData name="Boban Srezovski" userId="d2c5dd452d77a740" providerId="LiveId" clId="{2394173E-F0EE-4C1C-A7F7-DC92C596D8C2}" dt="2022-03-25T16:12:59.355" v="2722" actId="1076"/>
          <ac:picMkLst>
            <pc:docMk/>
            <pc:sldMk cId="154837424" sldId="629"/>
            <ac:picMk id="5" creationId="{3A900F47-9A92-4E11-8380-F5902BB54DFE}"/>
          </ac:picMkLst>
        </pc:picChg>
      </pc:sldChg>
      <pc:sldChg chg="addSp delSp modSp add mod">
        <pc:chgData name="Boban Srezovski" userId="d2c5dd452d77a740" providerId="LiveId" clId="{2394173E-F0EE-4C1C-A7F7-DC92C596D8C2}" dt="2022-03-25T16:13:52.339" v="2735" actId="1076"/>
        <pc:sldMkLst>
          <pc:docMk/>
          <pc:sldMk cId="904338150" sldId="630"/>
        </pc:sldMkLst>
        <pc:spChg chg="mod">
          <ac:chgData name="Boban Srezovski" userId="d2c5dd452d77a740" providerId="LiveId" clId="{2394173E-F0EE-4C1C-A7F7-DC92C596D8C2}" dt="2022-03-25T16:13:49.046" v="2734" actId="20577"/>
          <ac:spMkLst>
            <pc:docMk/>
            <pc:sldMk cId="904338150" sldId="630"/>
            <ac:spMk id="3" creationId="{C2F0F815-22CC-4D71-AA71-74332432CFD7}"/>
          </ac:spMkLst>
        </pc:spChg>
        <pc:picChg chg="del">
          <ac:chgData name="Boban Srezovski" userId="d2c5dd452d77a740" providerId="LiveId" clId="{2394173E-F0EE-4C1C-A7F7-DC92C596D8C2}" dt="2022-03-25T16:13:27.286" v="2724" actId="478"/>
          <ac:picMkLst>
            <pc:docMk/>
            <pc:sldMk cId="904338150" sldId="630"/>
            <ac:picMk id="5" creationId="{3A900F47-9A92-4E11-8380-F5902BB54DFE}"/>
          </ac:picMkLst>
        </pc:picChg>
        <pc:picChg chg="add mod">
          <ac:chgData name="Boban Srezovski" userId="d2c5dd452d77a740" providerId="LiveId" clId="{2394173E-F0EE-4C1C-A7F7-DC92C596D8C2}" dt="2022-03-25T16:13:52.339" v="2735" actId="1076"/>
          <ac:picMkLst>
            <pc:docMk/>
            <pc:sldMk cId="904338150" sldId="630"/>
            <ac:picMk id="6" creationId="{51203263-9B03-4FAF-80A5-9A39F69E44E7}"/>
          </ac:picMkLst>
        </pc:picChg>
      </pc:sldChg>
      <pc:sldChg chg="addSp delSp modSp add mod">
        <pc:chgData name="Boban Srezovski" userId="d2c5dd452d77a740" providerId="LiveId" clId="{2394173E-F0EE-4C1C-A7F7-DC92C596D8C2}" dt="2022-03-25T16:14:32.892" v="2757" actId="242"/>
        <pc:sldMkLst>
          <pc:docMk/>
          <pc:sldMk cId="2773870935" sldId="631"/>
        </pc:sldMkLst>
        <pc:spChg chg="mod">
          <ac:chgData name="Boban Srezovski" userId="d2c5dd452d77a740" providerId="LiveId" clId="{2394173E-F0EE-4C1C-A7F7-DC92C596D8C2}" dt="2022-03-25T16:14:32.892" v="2757" actId="242"/>
          <ac:spMkLst>
            <pc:docMk/>
            <pc:sldMk cId="2773870935" sldId="631"/>
            <ac:spMk id="3" creationId="{C2F0F815-22CC-4D71-AA71-74332432CFD7}"/>
          </ac:spMkLst>
        </pc:spChg>
        <pc:picChg chg="add mod">
          <ac:chgData name="Boban Srezovski" userId="d2c5dd452d77a740" providerId="LiveId" clId="{2394173E-F0EE-4C1C-A7F7-DC92C596D8C2}" dt="2022-03-25T16:14:28.879" v="2755" actId="1076"/>
          <ac:picMkLst>
            <pc:docMk/>
            <pc:sldMk cId="2773870935" sldId="631"/>
            <ac:picMk id="5" creationId="{E4C5FB44-077F-4C22-9582-0FC690953DD8}"/>
          </ac:picMkLst>
        </pc:picChg>
        <pc:picChg chg="del">
          <ac:chgData name="Boban Srezovski" userId="d2c5dd452d77a740" providerId="LiveId" clId="{2394173E-F0EE-4C1C-A7F7-DC92C596D8C2}" dt="2022-03-25T16:14:04.685" v="2738" actId="478"/>
          <ac:picMkLst>
            <pc:docMk/>
            <pc:sldMk cId="2773870935" sldId="631"/>
            <ac:picMk id="6" creationId="{51203263-9B03-4FAF-80A5-9A39F69E44E7}"/>
          </ac:picMkLst>
        </pc:picChg>
      </pc:sldChg>
      <pc:sldChg chg="addSp delSp modSp add mod">
        <pc:chgData name="Boban Srezovski" userId="d2c5dd452d77a740" providerId="LiveId" clId="{2394173E-F0EE-4C1C-A7F7-DC92C596D8C2}" dt="2022-03-25T16:15:05.755" v="2767" actId="1076"/>
        <pc:sldMkLst>
          <pc:docMk/>
          <pc:sldMk cId="2230012689" sldId="632"/>
        </pc:sldMkLst>
        <pc:spChg chg="mod">
          <ac:chgData name="Boban Srezovski" userId="d2c5dd452d77a740" providerId="LiveId" clId="{2394173E-F0EE-4C1C-A7F7-DC92C596D8C2}" dt="2022-03-25T16:15:02.240" v="2766" actId="20577"/>
          <ac:spMkLst>
            <pc:docMk/>
            <pc:sldMk cId="2230012689" sldId="632"/>
            <ac:spMk id="3" creationId="{C2F0F815-22CC-4D71-AA71-74332432CFD7}"/>
          </ac:spMkLst>
        </pc:spChg>
        <pc:picChg chg="del">
          <ac:chgData name="Boban Srezovski" userId="d2c5dd452d77a740" providerId="LiveId" clId="{2394173E-F0EE-4C1C-A7F7-DC92C596D8C2}" dt="2022-03-25T16:14:47.004" v="2761" actId="478"/>
          <ac:picMkLst>
            <pc:docMk/>
            <pc:sldMk cId="2230012689" sldId="632"/>
            <ac:picMk id="5" creationId="{E4C5FB44-077F-4C22-9582-0FC690953DD8}"/>
          </ac:picMkLst>
        </pc:picChg>
        <pc:picChg chg="add mod">
          <ac:chgData name="Boban Srezovski" userId="d2c5dd452d77a740" providerId="LiveId" clId="{2394173E-F0EE-4C1C-A7F7-DC92C596D8C2}" dt="2022-03-25T16:15:05.755" v="2767" actId="1076"/>
          <ac:picMkLst>
            <pc:docMk/>
            <pc:sldMk cId="2230012689" sldId="632"/>
            <ac:picMk id="6" creationId="{0BC400C0-51BF-45B0-8BCE-0686C9F7E4C6}"/>
          </ac:picMkLst>
        </pc:picChg>
      </pc:sldChg>
      <pc:sldChg chg="addSp delSp modSp add mod">
        <pc:chgData name="Boban Srezovski" userId="d2c5dd452d77a740" providerId="LiveId" clId="{2394173E-F0EE-4C1C-A7F7-DC92C596D8C2}" dt="2022-03-25T16:16:09.843" v="2784" actId="242"/>
        <pc:sldMkLst>
          <pc:docMk/>
          <pc:sldMk cId="3726394612" sldId="633"/>
        </pc:sldMkLst>
        <pc:spChg chg="mod">
          <ac:chgData name="Boban Srezovski" userId="d2c5dd452d77a740" providerId="LiveId" clId="{2394173E-F0EE-4C1C-A7F7-DC92C596D8C2}" dt="2022-03-25T16:16:09.843" v="2784" actId="242"/>
          <ac:spMkLst>
            <pc:docMk/>
            <pc:sldMk cId="3726394612" sldId="633"/>
            <ac:spMk id="3" creationId="{C2F0F815-22CC-4D71-AA71-74332432CFD7}"/>
          </ac:spMkLst>
        </pc:spChg>
        <pc:picChg chg="add mod">
          <ac:chgData name="Boban Srezovski" userId="d2c5dd452d77a740" providerId="LiveId" clId="{2394173E-F0EE-4C1C-A7F7-DC92C596D8C2}" dt="2022-03-25T16:15:52.395" v="2779" actId="14100"/>
          <ac:picMkLst>
            <pc:docMk/>
            <pc:sldMk cId="3726394612" sldId="633"/>
            <ac:picMk id="5" creationId="{C211F289-E8FA-4CAE-81CC-5A8C041F57AF}"/>
          </ac:picMkLst>
        </pc:picChg>
        <pc:picChg chg="del">
          <ac:chgData name="Boban Srezovski" userId="d2c5dd452d77a740" providerId="LiveId" clId="{2394173E-F0EE-4C1C-A7F7-DC92C596D8C2}" dt="2022-03-25T16:15:48.936" v="2776" actId="478"/>
          <ac:picMkLst>
            <pc:docMk/>
            <pc:sldMk cId="3726394612" sldId="633"/>
            <ac:picMk id="6" creationId="{0BC400C0-51BF-45B0-8BCE-0686C9F7E4C6}"/>
          </ac:picMkLst>
        </pc:picChg>
        <pc:picChg chg="add mod">
          <ac:chgData name="Boban Srezovski" userId="d2c5dd452d77a740" providerId="LiveId" clId="{2394173E-F0EE-4C1C-A7F7-DC92C596D8C2}" dt="2022-03-25T16:16:03.370" v="2782" actId="1076"/>
          <ac:picMkLst>
            <pc:docMk/>
            <pc:sldMk cId="3726394612" sldId="633"/>
            <ac:picMk id="8" creationId="{C2376CE7-8EB9-4A66-810A-80C2D9A1D0D3}"/>
          </ac:picMkLst>
        </pc:picChg>
      </pc:sldChg>
      <pc:sldChg chg="addSp delSp modSp add mod">
        <pc:chgData name="Boban Srezovski" userId="d2c5dd452d77a740" providerId="LiveId" clId="{2394173E-F0EE-4C1C-A7F7-DC92C596D8C2}" dt="2022-03-25T16:18:52.843" v="2855" actId="1076"/>
        <pc:sldMkLst>
          <pc:docMk/>
          <pc:sldMk cId="1853519907" sldId="634"/>
        </pc:sldMkLst>
        <pc:spChg chg="mod">
          <ac:chgData name="Boban Srezovski" userId="d2c5dd452d77a740" providerId="LiveId" clId="{2394173E-F0EE-4C1C-A7F7-DC92C596D8C2}" dt="2022-03-25T16:18:41.553" v="2852" actId="20577"/>
          <ac:spMkLst>
            <pc:docMk/>
            <pc:sldMk cId="1853519907" sldId="634"/>
            <ac:spMk id="3" creationId="{96F7E3D5-7EDB-43E2-884B-A6B36FBD71DA}"/>
          </ac:spMkLst>
        </pc:spChg>
        <pc:picChg chg="del">
          <ac:chgData name="Boban Srezovski" userId="d2c5dd452d77a740" providerId="LiveId" clId="{2394173E-F0EE-4C1C-A7F7-DC92C596D8C2}" dt="2022-03-25T16:18:50.286" v="2853" actId="478"/>
          <ac:picMkLst>
            <pc:docMk/>
            <pc:sldMk cId="1853519907" sldId="634"/>
            <ac:picMk id="5" creationId="{A724F185-60AD-413A-83E7-239D156997B2}"/>
          </ac:picMkLst>
        </pc:picChg>
        <pc:picChg chg="add mod">
          <ac:chgData name="Boban Srezovski" userId="d2c5dd452d77a740" providerId="LiveId" clId="{2394173E-F0EE-4C1C-A7F7-DC92C596D8C2}" dt="2022-03-25T16:18:52.843" v="2855" actId="1076"/>
          <ac:picMkLst>
            <pc:docMk/>
            <pc:sldMk cId="1853519907" sldId="634"/>
            <ac:picMk id="6" creationId="{5506B837-F576-44AD-AF7D-340591EF471B}"/>
          </ac:picMkLst>
        </pc:picChg>
      </pc:sldChg>
      <pc:sldChg chg="addSp delSp modSp add mod">
        <pc:chgData name="Boban Srezovski" userId="d2c5dd452d77a740" providerId="LiveId" clId="{2394173E-F0EE-4C1C-A7F7-DC92C596D8C2}" dt="2022-03-26T10:09:20.824" v="3104" actId="1076"/>
        <pc:sldMkLst>
          <pc:docMk/>
          <pc:sldMk cId="477582647" sldId="635"/>
        </pc:sldMkLst>
        <pc:spChg chg="mod">
          <ac:chgData name="Boban Srezovski" userId="d2c5dd452d77a740" providerId="LiveId" clId="{2394173E-F0EE-4C1C-A7F7-DC92C596D8C2}" dt="2022-03-26T10:09:19.161" v="3103" actId="14100"/>
          <ac:spMkLst>
            <pc:docMk/>
            <pc:sldMk cId="477582647" sldId="635"/>
            <ac:spMk id="3" creationId="{DD3ABBE7-9D21-4775-9CA0-5730E3461D89}"/>
          </ac:spMkLst>
        </pc:spChg>
        <pc:picChg chg="del">
          <ac:chgData name="Boban Srezovski" userId="d2c5dd452d77a740" providerId="LiveId" clId="{2394173E-F0EE-4C1C-A7F7-DC92C596D8C2}" dt="2022-03-26T10:08:46.985" v="3091" actId="478"/>
          <ac:picMkLst>
            <pc:docMk/>
            <pc:sldMk cId="477582647" sldId="635"/>
            <ac:picMk id="5" creationId="{5E534B7C-61E6-4F0F-9B05-351DD2A7D4EA}"/>
          </ac:picMkLst>
        </pc:picChg>
        <pc:picChg chg="add mod">
          <ac:chgData name="Boban Srezovski" userId="d2c5dd452d77a740" providerId="LiveId" clId="{2394173E-F0EE-4C1C-A7F7-DC92C596D8C2}" dt="2022-03-26T10:09:20.824" v="3104" actId="1076"/>
          <ac:picMkLst>
            <pc:docMk/>
            <pc:sldMk cId="477582647" sldId="635"/>
            <ac:picMk id="6" creationId="{15FF0A5F-C4F6-4994-9C28-A179F54BC924}"/>
          </ac:picMkLst>
        </pc:picChg>
        <pc:picChg chg="del">
          <ac:chgData name="Boban Srezovski" userId="d2c5dd452d77a740" providerId="LiveId" clId="{2394173E-F0EE-4C1C-A7F7-DC92C596D8C2}" dt="2022-03-26T10:08:50.961" v="3093" actId="478"/>
          <ac:picMkLst>
            <pc:docMk/>
            <pc:sldMk cId="477582647" sldId="635"/>
            <ac:picMk id="7" creationId="{512246C0-168A-4C39-B14E-8990414C59D5}"/>
          </ac:picMkLst>
        </pc:picChg>
        <pc:picChg chg="del">
          <ac:chgData name="Boban Srezovski" userId="d2c5dd452d77a740" providerId="LiveId" clId="{2394173E-F0EE-4C1C-A7F7-DC92C596D8C2}" dt="2022-03-26T10:08:50.498" v="3092" actId="478"/>
          <ac:picMkLst>
            <pc:docMk/>
            <pc:sldMk cId="477582647" sldId="635"/>
            <ac:picMk id="8" creationId="{07373CF6-3059-4E58-A416-5960B7AD1B8B}"/>
          </ac:picMkLst>
        </pc:picChg>
      </pc:sldChg>
      <pc:sldChg chg="add del">
        <pc:chgData name="Boban Srezovski" userId="d2c5dd452d77a740" providerId="LiveId" clId="{2394173E-F0EE-4C1C-A7F7-DC92C596D8C2}" dt="2022-03-26T10:08:40.830" v="3089"/>
        <pc:sldMkLst>
          <pc:docMk/>
          <pc:sldMk cId="326635661" sldId="636"/>
        </pc:sldMkLst>
      </pc:sldChg>
      <pc:sldChg chg="add del">
        <pc:chgData name="Boban Srezovski" userId="d2c5dd452d77a740" providerId="LiveId" clId="{2394173E-F0EE-4C1C-A7F7-DC92C596D8C2}" dt="2022-03-26T10:13:02.071" v="3162"/>
        <pc:sldMkLst>
          <pc:docMk/>
          <pc:sldMk cId="458387267" sldId="636"/>
        </pc:sldMkLst>
      </pc:sldChg>
      <pc:sldChg chg="add del">
        <pc:chgData name="Boban Srezovski" userId="d2c5dd452d77a740" providerId="LiveId" clId="{2394173E-F0EE-4C1C-A7F7-DC92C596D8C2}" dt="2022-03-26T10:12:55.122" v="3160"/>
        <pc:sldMkLst>
          <pc:docMk/>
          <pc:sldMk cId="1816345472" sldId="636"/>
        </pc:sldMkLst>
      </pc:sldChg>
      <pc:sldChg chg="addSp modSp add mod">
        <pc:chgData name="Boban Srezovski" userId="d2c5dd452d77a740" providerId="LiveId" clId="{2394173E-F0EE-4C1C-A7F7-DC92C596D8C2}" dt="2022-03-26T10:16:17.296" v="3252" actId="1076"/>
        <pc:sldMkLst>
          <pc:docMk/>
          <pc:sldMk cId="3807408485" sldId="636"/>
        </pc:sldMkLst>
        <pc:spChg chg="mod">
          <ac:chgData name="Boban Srezovski" userId="d2c5dd452d77a740" providerId="LiveId" clId="{2394173E-F0EE-4C1C-A7F7-DC92C596D8C2}" dt="2022-03-26T10:16:08.482" v="3250" actId="20577"/>
          <ac:spMkLst>
            <pc:docMk/>
            <pc:sldMk cId="3807408485" sldId="636"/>
            <ac:spMk id="3" creationId="{DD3ABBE7-9D21-4775-9CA0-5730E3461D89}"/>
          </ac:spMkLst>
        </pc:spChg>
        <pc:picChg chg="add mod modCrop">
          <ac:chgData name="Boban Srezovski" userId="d2c5dd452d77a740" providerId="LiveId" clId="{2394173E-F0EE-4C1C-A7F7-DC92C596D8C2}" dt="2022-03-26T10:15:47.800" v="3244" actId="14100"/>
          <ac:picMkLst>
            <pc:docMk/>
            <pc:sldMk cId="3807408485" sldId="636"/>
            <ac:picMk id="5" creationId="{55D68339-6F56-43D5-9FF3-3F718C5D0AD8}"/>
          </ac:picMkLst>
        </pc:picChg>
        <pc:picChg chg="add mod">
          <ac:chgData name="Boban Srezovski" userId="d2c5dd452d77a740" providerId="LiveId" clId="{2394173E-F0EE-4C1C-A7F7-DC92C596D8C2}" dt="2022-03-26T10:16:17.296" v="3252" actId="1076"/>
          <ac:picMkLst>
            <pc:docMk/>
            <pc:sldMk cId="3807408485" sldId="636"/>
            <ac:picMk id="7" creationId="{00F667FF-510A-42B7-86BC-2E1B9895BD84}"/>
          </ac:picMkLst>
        </pc:picChg>
      </pc:sldChg>
      <pc:sldChg chg="addSp delSp modSp add mod">
        <pc:chgData name="Boban Srezovski" userId="d2c5dd452d77a740" providerId="LiveId" clId="{2394173E-F0EE-4C1C-A7F7-DC92C596D8C2}" dt="2022-03-26T10:18:17.329" v="3271" actId="20577"/>
        <pc:sldMkLst>
          <pc:docMk/>
          <pc:sldMk cId="4140303663" sldId="637"/>
        </pc:sldMkLst>
        <pc:spChg chg="mod">
          <ac:chgData name="Boban Srezovski" userId="d2c5dd452d77a740" providerId="LiveId" clId="{2394173E-F0EE-4C1C-A7F7-DC92C596D8C2}" dt="2022-03-26T10:18:17.329" v="3271" actId="20577"/>
          <ac:spMkLst>
            <pc:docMk/>
            <pc:sldMk cId="4140303663" sldId="637"/>
            <ac:spMk id="3" creationId="{DD3ABBE7-9D21-4775-9CA0-5730E3461D89}"/>
          </ac:spMkLst>
        </pc:spChg>
        <pc:picChg chg="del">
          <ac:chgData name="Boban Srezovski" userId="d2c5dd452d77a740" providerId="LiveId" clId="{2394173E-F0EE-4C1C-A7F7-DC92C596D8C2}" dt="2022-03-26T10:17:47.850" v="3255" actId="478"/>
          <ac:picMkLst>
            <pc:docMk/>
            <pc:sldMk cId="4140303663" sldId="637"/>
            <ac:picMk id="5" creationId="{55D68339-6F56-43D5-9FF3-3F718C5D0AD8}"/>
          </ac:picMkLst>
        </pc:picChg>
        <pc:picChg chg="add mod">
          <ac:chgData name="Boban Srezovski" userId="d2c5dd452d77a740" providerId="LiveId" clId="{2394173E-F0EE-4C1C-A7F7-DC92C596D8C2}" dt="2022-03-26T10:17:58.040" v="3257" actId="1076"/>
          <ac:picMkLst>
            <pc:docMk/>
            <pc:sldMk cId="4140303663" sldId="637"/>
            <ac:picMk id="6" creationId="{D2EB142D-892C-4B1D-87AE-2BF3853B5A93}"/>
          </ac:picMkLst>
        </pc:picChg>
        <pc:picChg chg="add mod">
          <ac:chgData name="Boban Srezovski" userId="d2c5dd452d77a740" providerId="LiveId" clId="{2394173E-F0EE-4C1C-A7F7-DC92C596D8C2}" dt="2022-03-26T10:18:04.312" v="3260" actId="14100"/>
          <ac:picMkLst>
            <pc:docMk/>
            <pc:sldMk cId="4140303663" sldId="637"/>
            <ac:picMk id="9" creationId="{69503ECD-A6B6-4FBD-85C1-F2A0BE3021A9}"/>
          </ac:picMkLst>
        </pc:picChg>
      </pc:sldChg>
      <pc:sldChg chg="addSp delSp modSp add mod">
        <pc:chgData name="Boban Srezovski" userId="d2c5dd452d77a740" providerId="LiveId" clId="{2394173E-F0EE-4C1C-A7F7-DC92C596D8C2}" dt="2022-03-26T10:19:45.681" v="3296" actId="20577"/>
        <pc:sldMkLst>
          <pc:docMk/>
          <pc:sldMk cId="580939667" sldId="638"/>
        </pc:sldMkLst>
        <pc:spChg chg="mod">
          <ac:chgData name="Boban Srezovski" userId="d2c5dd452d77a740" providerId="LiveId" clId="{2394173E-F0EE-4C1C-A7F7-DC92C596D8C2}" dt="2022-03-26T10:19:45.681" v="3296" actId="20577"/>
          <ac:spMkLst>
            <pc:docMk/>
            <pc:sldMk cId="580939667" sldId="638"/>
            <ac:spMk id="3" creationId="{DD3ABBE7-9D21-4775-9CA0-5730E3461D89}"/>
          </ac:spMkLst>
        </pc:spChg>
        <pc:picChg chg="add mod">
          <ac:chgData name="Boban Srezovski" userId="d2c5dd452d77a740" providerId="LiveId" clId="{2394173E-F0EE-4C1C-A7F7-DC92C596D8C2}" dt="2022-03-26T10:19:26.040" v="3276" actId="1076"/>
          <ac:picMkLst>
            <pc:docMk/>
            <pc:sldMk cId="580939667" sldId="638"/>
            <ac:picMk id="5" creationId="{F70147FC-3A40-4BE3-865F-7FE268299395}"/>
          </ac:picMkLst>
        </pc:picChg>
        <pc:picChg chg="del">
          <ac:chgData name="Boban Srezovski" userId="d2c5dd452d77a740" providerId="LiveId" clId="{2394173E-F0EE-4C1C-A7F7-DC92C596D8C2}" dt="2022-03-26T10:19:23.513" v="3274" actId="478"/>
          <ac:picMkLst>
            <pc:docMk/>
            <pc:sldMk cId="580939667" sldId="638"/>
            <ac:picMk id="6" creationId="{D2EB142D-892C-4B1D-87AE-2BF3853B5A93}"/>
          </ac:picMkLst>
        </pc:picChg>
        <pc:picChg chg="add mod">
          <ac:chgData name="Boban Srezovski" userId="d2c5dd452d77a740" providerId="LiveId" clId="{2394173E-F0EE-4C1C-A7F7-DC92C596D8C2}" dt="2022-03-26T10:19:32.440" v="3279" actId="14100"/>
          <ac:picMkLst>
            <pc:docMk/>
            <pc:sldMk cId="580939667" sldId="638"/>
            <ac:picMk id="10" creationId="{91B0B9AB-B9F4-477F-9820-1924F13E39E1}"/>
          </ac:picMkLst>
        </pc:picChg>
      </pc:sldChg>
      <pc:sldChg chg="addSp delSp modSp add mod">
        <pc:chgData name="Boban Srezovski" userId="d2c5dd452d77a740" providerId="LiveId" clId="{2394173E-F0EE-4C1C-A7F7-DC92C596D8C2}" dt="2022-03-26T10:20:24.824" v="3307" actId="1076"/>
        <pc:sldMkLst>
          <pc:docMk/>
          <pc:sldMk cId="2141454772" sldId="639"/>
        </pc:sldMkLst>
        <pc:spChg chg="mod">
          <ac:chgData name="Boban Srezovski" userId="d2c5dd452d77a740" providerId="LiveId" clId="{2394173E-F0EE-4C1C-A7F7-DC92C596D8C2}" dt="2022-03-26T10:20:04.795" v="3301" actId="242"/>
          <ac:spMkLst>
            <pc:docMk/>
            <pc:sldMk cId="2141454772" sldId="639"/>
            <ac:spMk id="3" creationId="{DD3ABBE7-9D21-4775-9CA0-5730E3461D89}"/>
          </ac:spMkLst>
        </pc:spChg>
        <pc:picChg chg="del">
          <ac:chgData name="Boban Srezovski" userId="d2c5dd452d77a740" providerId="LiveId" clId="{2394173E-F0EE-4C1C-A7F7-DC92C596D8C2}" dt="2022-03-26T10:19:59.857" v="3299" actId="478"/>
          <ac:picMkLst>
            <pc:docMk/>
            <pc:sldMk cId="2141454772" sldId="639"/>
            <ac:picMk id="5" creationId="{F70147FC-3A40-4BE3-865F-7FE268299395}"/>
          </ac:picMkLst>
        </pc:picChg>
        <pc:picChg chg="add mod">
          <ac:chgData name="Boban Srezovski" userId="d2c5dd452d77a740" providerId="LiveId" clId="{2394173E-F0EE-4C1C-A7F7-DC92C596D8C2}" dt="2022-03-26T10:20:24.824" v="3307" actId="1076"/>
          <ac:picMkLst>
            <pc:docMk/>
            <pc:sldMk cId="2141454772" sldId="639"/>
            <ac:picMk id="6" creationId="{CF1A1072-6FF4-4B57-B15E-53AA51F90AFB}"/>
          </ac:picMkLst>
        </pc:picChg>
        <pc:picChg chg="del">
          <ac:chgData name="Boban Srezovski" userId="d2c5dd452d77a740" providerId="LiveId" clId="{2394173E-F0EE-4C1C-A7F7-DC92C596D8C2}" dt="2022-03-26T10:20:20.691" v="3306" actId="478"/>
          <ac:picMkLst>
            <pc:docMk/>
            <pc:sldMk cId="2141454772" sldId="639"/>
            <ac:picMk id="10" creationId="{91B0B9AB-B9F4-477F-9820-1924F13E39E1}"/>
          </ac:picMkLst>
        </pc:picChg>
      </pc:sldChg>
      <pc:sldChg chg="addSp delSp modSp add mod">
        <pc:chgData name="Boban Srezovski" userId="d2c5dd452d77a740" providerId="LiveId" clId="{2394173E-F0EE-4C1C-A7F7-DC92C596D8C2}" dt="2022-03-26T10:21:28.904" v="3317" actId="1076"/>
        <pc:sldMkLst>
          <pc:docMk/>
          <pc:sldMk cId="2266578679" sldId="640"/>
        </pc:sldMkLst>
        <pc:spChg chg="mod">
          <ac:chgData name="Boban Srezovski" userId="d2c5dd452d77a740" providerId="LiveId" clId="{2394173E-F0EE-4C1C-A7F7-DC92C596D8C2}" dt="2022-03-26T10:21:05.026" v="3311" actId="6549"/>
          <ac:spMkLst>
            <pc:docMk/>
            <pc:sldMk cId="2266578679" sldId="640"/>
            <ac:spMk id="3" creationId="{DD3ABBE7-9D21-4775-9CA0-5730E3461D89}"/>
          </ac:spMkLst>
        </pc:spChg>
        <pc:picChg chg="add mod">
          <ac:chgData name="Boban Srezovski" userId="d2c5dd452d77a740" providerId="LiveId" clId="{2394173E-F0EE-4C1C-A7F7-DC92C596D8C2}" dt="2022-03-26T10:21:28.904" v="3317" actId="1076"/>
          <ac:picMkLst>
            <pc:docMk/>
            <pc:sldMk cId="2266578679" sldId="640"/>
            <ac:picMk id="5" creationId="{C20A55A5-6B08-4808-9E6E-A73118FB7C99}"/>
          </ac:picMkLst>
        </pc:picChg>
        <pc:picChg chg="del">
          <ac:chgData name="Boban Srezovski" userId="d2c5dd452d77a740" providerId="LiveId" clId="{2394173E-F0EE-4C1C-A7F7-DC92C596D8C2}" dt="2022-03-26T10:21:21.556" v="3312" actId="478"/>
          <ac:picMkLst>
            <pc:docMk/>
            <pc:sldMk cId="2266578679" sldId="640"/>
            <ac:picMk id="6" creationId="{CF1A1072-6FF4-4B57-B15E-53AA51F90AFB}"/>
          </ac:picMkLst>
        </pc:picChg>
      </pc:sldChg>
      <pc:sldChg chg="addSp delSp modSp add mod">
        <pc:chgData name="Boban Srezovski" userId="d2c5dd452d77a740" providerId="LiveId" clId="{2394173E-F0EE-4C1C-A7F7-DC92C596D8C2}" dt="2022-03-26T10:24:24.130" v="3393" actId="22"/>
        <pc:sldMkLst>
          <pc:docMk/>
          <pc:sldMk cId="1619769890" sldId="641"/>
        </pc:sldMkLst>
        <pc:spChg chg="mod">
          <ac:chgData name="Boban Srezovski" userId="d2c5dd452d77a740" providerId="LiveId" clId="{2394173E-F0EE-4C1C-A7F7-DC92C596D8C2}" dt="2022-03-26T10:23:35.273" v="3388" actId="20577"/>
          <ac:spMkLst>
            <pc:docMk/>
            <pc:sldMk cId="1619769890" sldId="641"/>
            <ac:spMk id="3" creationId="{DD3ABBE7-9D21-4775-9CA0-5730E3461D89}"/>
          </ac:spMkLst>
        </pc:spChg>
        <pc:picChg chg="add mod">
          <ac:chgData name="Boban Srezovski" userId="d2c5dd452d77a740" providerId="LiveId" clId="{2394173E-F0EE-4C1C-A7F7-DC92C596D8C2}" dt="2022-03-26T10:22:49.680" v="3339" actId="14100"/>
          <ac:picMkLst>
            <pc:docMk/>
            <pc:sldMk cId="1619769890" sldId="641"/>
            <ac:picMk id="5" creationId="{D2936293-E4FE-4B60-9058-B64B9DE26160}"/>
          </ac:picMkLst>
        </pc:picChg>
        <pc:picChg chg="add mod">
          <ac:chgData name="Boban Srezovski" userId="d2c5dd452d77a740" providerId="LiveId" clId="{2394173E-F0EE-4C1C-A7F7-DC92C596D8C2}" dt="2022-03-26T10:23:44.504" v="3391" actId="1076"/>
          <ac:picMkLst>
            <pc:docMk/>
            <pc:sldMk cId="1619769890" sldId="641"/>
            <ac:picMk id="7" creationId="{A270807D-4EDA-4571-A050-0403D1A2B177}"/>
          </ac:picMkLst>
        </pc:picChg>
        <pc:picChg chg="add del">
          <ac:chgData name="Boban Srezovski" userId="d2c5dd452d77a740" providerId="LiveId" clId="{2394173E-F0EE-4C1C-A7F7-DC92C596D8C2}" dt="2022-03-26T10:24:24.130" v="3393" actId="22"/>
          <ac:picMkLst>
            <pc:docMk/>
            <pc:sldMk cId="1619769890" sldId="641"/>
            <ac:picMk id="9" creationId="{FF854FFD-4749-4156-BA05-148CED84DDDE}"/>
          </ac:picMkLst>
        </pc:picChg>
      </pc:sldChg>
      <pc:sldChg chg="addSp delSp modSp add mod">
        <pc:chgData name="Boban Srezovski" userId="d2c5dd452d77a740" providerId="LiveId" clId="{2394173E-F0EE-4C1C-A7F7-DC92C596D8C2}" dt="2022-03-26T10:26:02.466" v="3454" actId="20577"/>
        <pc:sldMkLst>
          <pc:docMk/>
          <pc:sldMk cId="3523645340" sldId="642"/>
        </pc:sldMkLst>
        <pc:spChg chg="mod">
          <ac:chgData name="Boban Srezovski" userId="d2c5dd452d77a740" providerId="LiveId" clId="{2394173E-F0EE-4C1C-A7F7-DC92C596D8C2}" dt="2022-03-26T10:26:02.466" v="3454" actId="20577"/>
          <ac:spMkLst>
            <pc:docMk/>
            <pc:sldMk cId="3523645340" sldId="642"/>
            <ac:spMk id="3" creationId="{DD3ABBE7-9D21-4775-9CA0-5730E3461D89}"/>
          </ac:spMkLst>
        </pc:spChg>
        <pc:picChg chg="del">
          <ac:chgData name="Boban Srezovski" userId="d2c5dd452d77a740" providerId="LiveId" clId="{2394173E-F0EE-4C1C-A7F7-DC92C596D8C2}" dt="2022-03-26T10:24:54.312" v="3395" actId="478"/>
          <ac:picMkLst>
            <pc:docMk/>
            <pc:sldMk cId="3523645340" sldId="642"/>
            <ac:picMk id="5" creationId="{D2936293-E4FE-4B60-9058-B64B9DE26160}"/>
          </ac:picMkLst>
        </pc:picChg>
        <pc:picChg chg="add mod">
          <ac:chgData name="Boban Srezovski" userId="d2c5dd452d77a740" providerId="LiveId" clId="{2394173E-F0EE-4C1C-A7F7-DC92C596D8C2}" dt="2022-03-26T10:24:58.263" v="3397" actId="1076"/>
          <ac:picMkLst>
            <pc:docMk/>
            <pc:sldMk cId="3523645340" sldId="642"/>
            <ac:picMk id="6" creationId="{A40CE965-C0BB-4D09-A33C-AA8928520A54}"/>
          </ac:picMkLst>
        </pc:picChg>
        <pc:picChg chg="add mod">
          <ac:chgData name="Boban Srezovski" userId="d2c5dd452d77a740" providerId="LiveId" clId="{2394173E-F0EE-4C1C-A7F7-DC92C596D8C2}" dt="2022-03-26T10:25:06.456" v="3401" actId="1076"/>
          <ac:picMkLst>
            <pc:docMk/>
            <pc:sldMk cId="3523645340" sldId="642"/>
            <ac:picMk id="9" creationId="{BF7F545B-B054-4437-93B5-C309A4B0A67C}"/>
          </ac:picMkLst>
        </pc:picChg>
        <pc:picChg chg="add mod">
          <ac:chgData name="Boban Srezovski" userId="d2c5dd452d77a740" providerId="LiveId" clId="{2394173E-F0EE-4C1C-A7F7-DC92C596D8C2}" dt="2022-03-26T10:25:13.431" v="3405" actId="14100"/>
          <ac:picMkLst>
            <pc:docMk/>
            <pc:sldMk cId="3523645340" sldId="642"/>
            <ac:picMk id="11" creationId="{A9DCAA7D-B161-48EB-B588-840110350DD7}"/>
          </ac:picMkLst>
        </pc:picChg>
        <pc:picChg chg="add mod">
          <ac:chgData name="Boban Srezovski" userId="d2c5dd452d77a740" providerId="LiveId" clId="{2394173E-F0EE-4C1C-A7F7-DC92C596D8C2}" dt="2022-03-26T10:25:19.983" v="3408" actId="1076"/>
          <ac:picMkLst>
            <pc:docMk/>
            <pc:sldMk cId="3523645340" sldId="642"/>
            <ac:picMk id="13" creationId="{CD81E87A-F306-4079-91FA-103CF6398440}"/>
          </ac:picMkLst>
        </pc:picChg>
      </pc:sldChg>
      <pc:sldChg chg="addSp delSp modSp add mod">
        <pc:chgData name="Boban Srezovski" userId="d2c5dd452d77a740" providerId="LiveId" clId="{2394173E-F0EE-4C1C-A7F7-DC92C596D8C2}" dt="2022-03-26T10:28:36.463" v="3462" actId="14100"/>
        <pc:sldMkLst>
          <pc:docMk/>
          <pc:sldMk cId="1055724649" sldId="643"/>
        </pc:sldMkLst>
        <pc:spChg chg="mod">
          <ac:chgData name="Boban Srezovski" userId="d2c5dd452d77a740" providerId="LiveId" clId="{2394173E-F0EE-4C1C-A7F7-DC92C596D8C2}" dt="2022-03-26T10:28:36.463" v="3462" actId="14100"/>
          <ac:spMkLst>
            <pc:docMk/>
            <pc:sldMk cId="1055724649" sldId="643"/>
            <ac:spMk id="3" creationId="{DD3ABBE7-9D21-4775-9CA0-5730E3461D89}"/>
          </ac:spMkLst>
        </pc:spChg>
        <pc:picChg chg="add mod">
          <ac:chgData name="Boban Srezovski" userId="d2c5dd452d77a740" providerId="LiveId" clId="{2394173E-F0EE-4C1C-A7F7-DC92C596D8C2}" dt="2022-03-26T10:28:31.711" v="3460" actId="1076"/>
          <ac:picMkLst>
            <pc:docMk/>
            <pc:sldMk cId="1055724649" sldId="643"/>
            <ac:picMk id="5" creationId="{903AB5C0-46F7-48DC-83A0-6A2314E5DF2E}"/>
          </ac:picMkLst>
        </pc:picChg>
        <pc:picChg chg="del">
          <ac:chgData name="Boban Srezovski" userId="d2c5dd452d77a740" providerId="LiveId" clId="{2394173E-F0EE-4C1C-A7F7-DC92C596D8C2}" dt="2022-03-26T10:28:11.305" v="3457" actId="478"/>
          <ac:picMkLst>
            <pc:docMk/>
            <pc:sldMk cId="1055724649" sldId="643"/>
            <ac:picMk id="6" creationId="{A40CE965-C0BB-4D09-A33C-AA8928520A54}"/>
          </ac:picMkLst>
        </pc:picChg>
      </pc:sldChg>
      <pc:sldChg chg="modSp add mod ord">
        <pc:chgData name="Boban Srezovski" userId="d2c5dd452d77a740" providerId="LiveId" clId="{2394173E-F0EE-4C1C-A7F7-DC92C596D8C2}" dt="2022-03-26T10:31:29.782" v="3556"/>
        <pc:sldMkLst>
          <pc:docMk/>
          <pc:sldMk cId="295324918" sldId="644"/>
        </pc:sldMkLst>
        <pc:spChg chg="mod">
          <ac:chgData name="Boban Srezovski" userId="d2c5dd452d77a740" providerId="LiveId" clId="{2394173E-F0EE-4C1C-A7F7-DC92C596D8C2}" dt="2022-03-26T10:30:59.963" v="3554" actId="15"/>
          <ac:spMkLst>
            <pc:docMk/>
            <pc:sldMk cId="295324918" sldId="644"/>
            <ac:spMk id="3" creationId="{DD3ABBE7-9D21-4775-9CA0-5730E3461D89}"/>
          </ac:spMkLst>
        </pc:spChg>
      </pc:sldChg>
      <pc:sldChg chg="addSp delSp modSp add mod ord">
        <pc:chgData name="Boban Srezovski" userId="d2c5dd452d77a740" providerId="LiveId" clId="{2394173E-F0EE-4C1C-A7F7-DC92C596D8C2}" dt="2022-03-26T10:34:29.375" v="3644"/>
        <pc:sldMkLst>
          <pc:docMk/>
          <pc:sldMk cId="1258699377" sldId="645"/>
        </pc:sldMkLst>
        <pc:spChg chg="mod">
          <ac:chgData name="Boban Srezovski" userId="d2c5dd452d77a740" providerId="LiveId" clId="{2394173E-F0EE-4C1C-A7F7-DC92C596D8C2}" dt="2022-03-26T10:34:16.832" v="3642" actId="20577"/>
          <ac:spMkLst>
            <pc:docMk/>
            <pc:sldMk cId="1258699377" sldId="645"/>
            <ac:spMk id="3" creationId="{DD3ABBE7-9D21-4775-9CA0-5730E3461D89}"/>
          </ac:spMkLst>
        </pc:spChg>
        <pc:picChg chg="del">
          <ac:chgData name="Boban Srezovski" userId="d2c5dd452d77a740" providerId="LiveId" clId="{2394173E-F0EE-4C1C-A7F7-DC92C596D8C2}" dt="2022-03-26T10:33:29.384" v="3602" actId="478"/>
          <ac:picMkLst>
            <pc:docMk/>
            <pc:sldMk cId="1258699377" sldId="645"/>
            <ac:picMk id="5" creationId="{CEB71882-8CE4-4168-935A-82F269EA1DAD}"/>
          </ac:picMkLst>
        </pc:picChg>
        <pc:picChg chg="add mod">
          <ac:chgData name="Boban Srezovski" userId="d2c5dd452d77a740" providerId="LiveId" clId="{2394173E-F0EE-4C1C-A7F7-DC92C596D8C2}" dt="2022-03-26T10:33:45.023" v="3605" actId="1076"/>
          <ac:picMkLst>
            <pc:docMk/>
            <pc:sldMk cId="1258699377" sldId="645"/>
            <ac:picMk id="6" creationId="{51DDE176-5535-4CC7-9A9C-F233D93C122D}"/>
          </ac:picMkLst>
        </pc:picChg>
      </pc:sldChg>
      <pc:sldChg chg="addSp delSp modSp add mod">
        <pc:chgData name="Boban Srezovski" userId="d2c5dd452d77a740" providerId="LiveId" clId="{2394173E-F0EE-4C1C-A7F7-DC92C596D8C2}" dt="2022-03-26T10:35:53.079" v="3660" actId="14100"/>
        <pc:sldMkLst>
          <pc:docMk/>
          <pc:sldMk cId="47885436" sldId="646"/>
        </pc:sldMkLst>
        <pc:spChg chg="mod">
          <ac:chgData name="Boban Srezovski" userId="d2c5dd452d77a740" providerId="LiveId" clId="{2394173E-F0EE-4C1C-A7F7-DC92C596D8C2}" dt="2022-03-26T10:35:53.079" v="3660" actId="14100"/>
          <ac:spMkLst>
            <pc:docMk/>
            <pc:sldMk cId="47885436" sldId="646"/>
            <ac:spMk id="3" creationId="{DD3ABBE7-9D21-4775-9CA0-5730E3461D89}"/>
          </ac:spMkLst>
        </pc:spChg>
        <pc:picChg chg="add mod">
          <ac:chgData name="Boban Srezovski" userId="d2c5dd452d77a740" providerId="LiveId" clId="{2394173E-F0EE-4C1C-A7F7-DC92C596D8C2}" dt="2022-03-26T10:35:18.423" v="3659" actId="1076"/>
          <ac:picMkLst>
            <pc:docMk/>
            <pc:sldMk cId="47885436" sldId="646"/>
            <ac:picMk id="5" creationId="{50D5F1DA-6DFF-43D3-928A-CDE42AA9042A}"/>
          </ac:picMkLst>
        </pc:picChg>
        <pc:picChg chg="del">
          <ac:chgData name="Boban Srezovski" userId="d2c5dd452d77a740" providerId="LiveId" clId="{2394173E-F0EE-4C1C-A7F7-DC92C596D8C2}" dt="2022-03-26T10:34:44.796" v="3651" actId="478"/>
          <ac:picMkLst>
            <pc:docMk/>
            <pc:sldMk cId="47885436" sldId="646"/>
            <ac:picMk id="6" creationId="{51DDE176-5535-4CC7-9A9C-F233D93C122D}"/>
          </ac:picMkLst>
        </pc:picChg>
      </pc:sldChg>
      <pc:sldChg chg="addSp modSp add mod ord">
        <pc:chgData name="Boban Srezovski" userId="d2c5dd452d77a740" providerId="LiveId" clId="{2394173E-F0EE-4C1C-A7F7-DC92C596D8C2}" dt="2022-03-26T10:37:37.591" v="3694" actId="1076"/>
        <pc:sldMkLst>
          <pc:docMk/>
          <pc:sldMk cId="2234854064" sldId="647"/>
        </pc:sldMkLst>
        <pc:spChg chg="mod">
          <ac:chgData name="Boban Srezovski" userId="d2c5dd452d77a740" providerId="LiveId" clId="{2394173E-F0EE-4C1C-A7F7-DC92C596D8C2}" dt="2022-03-26T10:37:27.307" v="3692" actId="20577"/>
          <ac:spMkLst>
            <pc:docMk/>
            <pc:sldMk cId="2234854064" sldId="647"/>
            <ac:spMk id="3" creationId="{DD3ABBE7-9D21-4775-9CA0-5730E3461D89}"/>
          </ac:spMkLst>
        </pc:spChg>
        <pc:picChg chg="add mod">
          <ac:chgData name="Boban Srezovski" userId="d2c5dd452d77a740" providerId="LiveId" clId="{2394173E-F0EE-4C1C-A7F7-DC92C596D8C2}" dt="2022-03-26T10:37:37.591" v="3694" actId="1076"/>
          <ac:picMkLst>
            <pc:docMk/>
            <pc:sldMk cId="2234854064" sldId="647"/>
            <ac:picMk id="5" creationId="{37A3D5F6-6DE5-49CD-A4CD-575116449A0A}"/>
          </ac:picMkLst>
        </pc:picChg>
      </pc:sldChg>
      <pc:sldChg chg="addSp delSp modSp add mod">
        <pc:chgData name="Boban Srezovski" userId="d2c5dd452d77a740" providerId="LiveId" clId="{2394173E-F0EE-4C1C-A7F7-DC92C596D8C2}" dt="2022-03-26T10:39:45.671" v="3772" actId="20577"/>
        <pc:sldMkLst>
          <pc:docMk/>
          <pc:sldMk cId="3802459166" sldId="648"/>
        </pc:sldMkLst>
        <pc:spChg chg="mod">
          <ac:chgData name="Boban Srezovski" userId="d2c5dd452d77a740" providerId="LiveId" clId="{2394173E-F0EE-4C1C-A7F7-DC92C596D8C2}" dt="2022-03-26T10:39:45.671" v="3772" actId="20577"/>
          <ac:spMkLst>
            <pc:docMk/>
            <pc:sldMk cId="3802459166" sldId="648"/>
            <ac:spMk id="3" creationId="{DD3ABBE7-9D21-4775-9CA0-5730E3461D89}"/>
          </ac:spMkLst>
        </pc:spChg>
        <pc:picChg chg="del">
          <ac:chgData name="Boban Srezovski" userId="d2c5dd452d77a740" providerId="LiveId" clId="{2394173E-F0EE-4C1C-A7F7-DC92C596D8C2}" dt="2022-03-26T10:37:51.713" v="3698" actId="478"/>
          <ac:picMkLst>
            <pc:docMk/>
            <pc:sldMk cId="3802459166" sldId="648"/>
            <ac:picMk id="5" creationId="{37A3D5F6-6DE5-49CD-A4CD-575116449A0A}"/>
          </ac:picMkLst>
        </pc:picChg>
        <pc:picChg chg="add mod">
          <ac:chgData name="Boban Srezovski" userId="d2c5dd452d77a740" providerId="LiveId" clId="{2394173E-F0EE-4C1C-A7F7-DC92C596D8C2}" dt="2022-03-26T10:38:05.382" v="3703" actId="14100"/>
          <ac:picMkLst>
            <pc:docMk/>
            <pc:sldMk cId="3802459166" sldId="648"/>
            <ac:picMk id="6" creationId="{7235587A-B721-4C3A-91EC-1CC5EB332AC0}"/>
          </ac:picMkLst>
        </pc:picChg>
        <pc:picChg chg="add mod modCrop">
          <ac:chgData name="Boban Srezovski" userId="d2c5dd452d77a740" providerId="LiveId" clId="{2394173E-F0EE-4C1C-A7F7-DC92C596D8C2}" dt="2022-03-26T10:38:58.511" v="3719" actId="1076"/>
          <ac:picMkLst>
            <pc:docMk/>
            <pc:sldMk cId="3802459166" sldId="648"/>
            <ac:picMk id="8" creationId="{7238A512-950D-4184-A909-DC39B4A31486}"/>
          </ac:picMkLst>
        </pc:picChg>
      </pc:sldChg>
      <pc:sldChg chg="addSp delSp modSp add mod">
        <pc:chgData name="Boban Srezovski" userId="d2c5dd452d77a740" providerId="LiveId" clId="{2394173E-F0EE-4C1C-A7F7-DC92C596D8C2}" dt="2022-03-26T10:42:29.793" v="3826" actId="20577"/>
        <pc:sldMkLst>
          <pc:docMk/>
          <pc:sldMk cId="1433190133" sldId="649"/>
        </pc:sldMkLst>
        <pc:spChg chg="mod">
          <ac:chgData name="Boban Srezovski" userId="d2c5dd452d77a740" providerId="LiveId" clId="{2394173E-F0EE-4C1C-A7F7-DC92C596D8C2}" dt="2022-03-26T10:42:29.793" v="3826" actId="20577"/>
          <ac:spMkLst>
            <pc:docMk/>
            <pc:sldMk cId="1433190133" sldId="649"/>
            <ac:spMk id="3" creationId="{DD3ABBE7-9D21-4775-9CA0-5730E3461D89}"/>
          </ac:spMkLst>
        </pc:spChg>
        <pc:picChg chg="add mod">
          <ac:chgData name="Boban Srezovski" userId="d2c5dd452d77a740" providerId="LiveId" clId="{2394173E-F0EE-4C1C-A7F7-DC92C596D8C2}" dt="2022-03-26T10:40:28.286" v="3789" actId="1076"/>
          <ac:picMkLst>
            <pc:docMk/>
            <pc:sldMk cId="1433190133" sldId="649"/>
            <ac:picMk id="5" creationId="{B78DF410-E42E-43F2-AFE2-C02ED9D9834F}"/>
          </ac:picMkLst>
        </pc:picChg>
        <pc:picChg chg="del mod">
          <ac:chgData name="Boban Srezovski" userId="d2c5dd452d77a740" providerId="LiveId" clId="{2394173E-F0EE-4C1C-A7F7-DC92C596D8C2}" dt="2022-03-26T10:40:15.529" v="3780" actId="478"/>
          <ac:picMkLst>
            <pc:docMk/>
            <pc:sldMk cId="1433190133" sldId="649"/>
            <ac:picMk id="6" creationId="{7235587A-B721-4C3A-91EC-1CC5EB332AC0}"/>
          </ac:picMkLst>
        </pc:picChg>
        <pc:picChg chg="del">
          <ac:chgData name="Boban Srezovski" userId="d2c5dd452d77a740" providerId="LiveId" clId="{2394173E-F0EE-4C1C-A7F7-DC92C596D8C2}" dt="2022-03-26T10:40:17.321" v="3782" actId="478"/>
          <ac:picMkLst>
            <pc:docMk/>
            <pc:sldMk cId="1433190133" sldId="649"/>
            <ac:picMk id="8" creationId="{7238A512-950D-4184-A909-DC39B4A31486}"/>
          </ac:picMkLst>
        </pc:picChg>
      </pc:sldChg>
      <pc:sldChg chg="addSp delSp modSp add mod">
        <pc:chgData name="Boban Srezovski" userId="d2c5dd452d77a740" providerId="LiveId" clId="{2394173E-F0EE-4C1C-A7F7-DC92C596D8C2}" dt="2022-03-26T10:44:20.261" v="3876"/>
        <pc:sldMkLst>
          <pc:docMk/>
          <pc:sldMk cId="909696132" sldId="650"/>
        </pc:sldMkLst>
        <pc:spChg chg="mod">
          <ac:chgData name="Boban Srezovski" userId="d2c5dd452d77a740" providerId="LiveId" clId="{2394173E-F0EE-4C1C-A7F7-DC92C596D8C2}" dt="2022-03-26T10:44:20.261" v="3876"/>
          <ac:spMkLst>
            <pc:docMk/>
            <pc:sldMk cId="909696132" sldId="650"/>
            <ac:spMk id="2" creationId="{0EA78ED8-8612-4764-BE35-F00851278351}"/>
          </ac:spMkLst>
        </pc:spChg>
        <pc:spChg chg="mod">
          <ac:chgData name="Boban Srezovski" userId="d2c5dd452d77a740" providerId="LiveId" clId="{2394173E-F0EE-4C1C-A7F7-DC92C596D8C2}" dt="2022-03-26T10:44:04.407" v="3873" actId="242"/>
          <ac:spMkLst>
            <pc:docMk/>
            <pc:sldMk cId="909696132" sldId="650"/>
            <ac:spMk id="3" creationId="{DD3ABBE7-9D21-4775-9CA0-5730E3461D89}"/>
          </ac:spMkLst>
        </pc:spChg>
        <pc:picChg chg="add mod modCrop">
          <ac:chgData name="Boban Srezovski" userId="d2c5dd452d77a740" providerId="LiveId" clId="{2394173E-F0EE-4C1C-A7F7-DC92C596D8C2}" dt="2022-03-26T10:43:30.829" v="3841" actId="1076"/>
          <ac:picMkLst>
            <pc:docMk/>
            <pc:sldMk cId="909696132" sldId="650"/>
            <ac:picMk id="5" creationId="{4A323887-2947-4CEA-A1CF-0943F508ABCA}"/>
          </ac:picMkLst>
        </pc:picChg>
        <pc:picChg chg="del">
          <ac:chgData name="Boban Srezovski" userId="d2c5dd452d77a740" providerId="LiveId" clId="{2394173E-F0EE-4C1C-A7F7-DC92C596D8C2}" dt="2022-03-26T10:42:48.384" v="3830" actId="478"/>
          <ac:picMkLst>
            <pc:docMk/>
            <pc:sldMk cId="909696132" sldId="650"/>
            <ac:picMk id="6" creationId="{DBCFD1B9-A27B-44B3-9EEF-09E8A230A831}"/>
          </ac:picMkLst>
        </pc:picChg>
      </pc:sldChg>
      <pc:sldChg chg="addSp modSp add mod ord">
        <pc:chgData name="Boban Srezovski" userId="d2c5dd452d77a740" providerId="LiveId" clId="{2394173E-F0EE-4C1C-A7F7-DC92C596D8C2}" dt="2022-03-26T10:57:35.334" v="3965"/>
        <pc:sldMkLst>
          <pc:docMk/>
          <pc:sldMk cId="2751407204" sldId="651"/>
        </pc:sldMkLst>
        <pc:spChg chg="mod">
          <ac:chgData name="Boban Srezovski" userId="d2c5dd452d77a740" providerId="LiveId" clId="{2394173E-F0EE-4C1C-A7F7-DC92C596D8C2}" dt="2022-03-26T10:56:04.349" v="3950" actId="27636"/>
          <ac:spMkLst>
            <pc:docMk/>
            <pc:sldMk cId="2751407204" sldId="651"/>
            <ac:spMk id="3" creationId="{DD3ABBE7-9D21-4775-9CA0-5730E3461D89}"/>
          </ac:spMkLst>
        </pc:spChg>
        <pc:picChg chg="add mod">
          <ac:chgData name="Boban Srezovski" userId="d2c5dd452d77a740" providerId="LiveId" clId="{2394173E-F0EE-4C1C-A7F7-DC92C596D8C2}" dt="2022-03-26T10:56:35.125" v="3956" actId="14100"/>
          <ac:picMkLst>
            <pc:docMk/>
            <pc:sldMk cId="2751407204" sldId="651"/>
            <ac:picMk id="5" creationId="{7FEB7D3A-CBD0-459C-A8CE-A4B92F2AEB09}"/>
          </ac:picMkLst>
        </pc:picChg>
        <pc:picChg chg="add mod">
          <ac:chgData name="Boban Srezovski" userId="d2c5dd452d77a740" providerId="LiveId" clId="{2394173E-F0EE-4C1C-A7F7-DC92C596D8C2}" dt="2022-03-26T10:57:07.885" v="3963" actId="1076"/>
          <ac:picMkLst>
            <pc:docMk/>
            <pc:sldMk cId="2751407204" sldId="651"/>
            <ac:picMk id="7" creationId="{A2C6D766-07C1-4D65-B979-B83F97D02A9B}"/>
          </ac:picMkLst>
        </pc:picChg>
      </pc:sldChg>
      <pc:sldChg chg="addSp modSp new mod">
        <pc:chgData name="Boban Srezovski" userId="d2c5dd452d77a740" providerId="LiveId" clId="{2394173E-F0EE-4C1C-A7F7-DC92C596D8C2}" dt="2022-03-26T10:59:09.526" v="4016" actId="1076"/>
        <pc:sldMkLst>
          <pc:docMk/>
          <pc:sldMk cId="1200152250" sldId="652"/>
        </pc:sldMkLst>
        <pc:spChg chg="mod">
          <ac:chgData name="Boban Srezovski" userId="d2c5dd452d77a740" providerId="LiveId" clId="{2394173E-F0EE-4C1C-A7F7-DC92C596D8C2}" dt="2022-03-26T10:57:45.083" v="3970"/>
          <ac:spMkLst>
            <pc:docMk/>
            <pc:sldMk cId="1200152250" sldId="652"/>
            <ac:spMk id="2" creationId="{E7C7CAA7-D754-47C7-B878-7D6735E95418}"/>
          </ac:spMkLst>
        </pc:spChg>
        <pc:spChg chg="mod">
          <ac:chgData name="Boban Srezovski" userId="d2c5dd452d77a740" providerId="LiveId" clId="{2394173E-F0EE-4C1C-A7F7-DC92C596D8C2}" dt="2022-03-26T10:59:07.613" v="4015" actId="14100"/>
          <ac:spMkLst>
            <pc:docMk/>
            <pc:sldMk cId="1200152250" sldId="652"/>
            <ac:spMk id="3" creationId="{D8A4989F-8497-46D7-AE11-3AC40D30F85C}"/>
          </ac:spMkLst>
        </pc:spChg>
        <pc:picChg chg="add mod">
          <ac:chgData name="Boban Srezovski" userId="d2c5dd452d77a740" providerId="LiveId" clId="{2394173E-F0EE-4C1C-A7F7-DC92C596D8C2}" dt="2022-03-26T10:59:09.526" v="4016" actId="1076"/>
          <ac:picMkLst>
            <pc:docMk/>
            <pc:sldMk cId="1200152250" sldId="652"/>
            <ac:picMk id="5" creationId="{4BCBAB3F-56B1-4C11-AE6B-705AF66435CB}"/>
          </ac:picMkLst>
        </pc:picChg>
      </pc:sldChg>
      <pc:sldChg chg="modSp add mod">
        <pc:chgData name="Boban Srezovski" userId="d2c5dd452d77a740" providerId="LiveId" clId="{2394173E-F0EE-4C1C-A7F7-DC92C596D8C2}" dt="2022-03-26T10:59:50.638" v="4050" actId="1076"/>
        <pc:sldMkLst>
          <pc:docMk/>
          <pc:sldMk cId="1046082851" sldId="653"/>
        </pc:sldMkLst>
        <pc:spChg chg="mod">
          <ac:chgData name="Boban Srezovski" userId="d2c5dd452d77a740" providerId="LiveId" clId="{2394173E-F0EE-4C1C-A7F7-DC92C596D8C2}" dt="2022-03-26T10:59:47.501" v="4048" actId="14100"/>
          <ac:spMkLst>
            <pc:docMk/>
            <pc:sldMk cId="1046082851" sldId="653"/>
            <ac:spMk id="3" creationId="{D8A4989F-8497-46D7-AE11-3AC40D30F85C}"/>
          </ac:spMkLst>
        </pc:spChg>
        <pc:picChg chg="mod">
          <ac:chgData name="Boban Srezovski" userId="d2c5dd452d77a740" providerId="LiveId" clId="{2394173E-F0EE-4C1C-A7F7-DC92C596D8C2}" dt="2022-03-26T10:59:50.638" v="4050" actId="1076"/>
          <ac:picMkLst>
            <pc:docMk/>
            <pc:sldMk cId="1046082851" sldId="653"/>
            <ac:picMk id="5" creationId="{4BCBAB3F-56B1-4C11-AE6B-705AF66435CB}"/>
          </ac:picMkLst>
        </pc:picChg>
      </pc:sldChg>
      <pc:sldChg chg="addSp delSp modSp add mod">
        <pc:chgData name="Boban Srezovski" userId="d2c5dd452d77a740" providerId="LiveId" clId="{2394173E-F0EE-4C1C-A7F7-DC92C596D8C2}" dt="2022-03-26T11:00:21.276" v="4060" actId="1076"/>
        <pc:sldMkLst>
          <pc:docMk/>
          <pc:sldMk cId="277464168" sldId="654"/>
        </pc:sldMkLst>
        <pc:spChg chg="mod">
          <ac:chgData name="Boban Srezovski" userId="d2c5dd452d77a740" providerId="LiveId" clId="{2394173E-F0EE-4C1C-A7F7-DC92C596D8C2}" dt="2022-03-26T11:00:05.381" v="4056" actId="14100"/>
          <ac:spMkLst>
            <pc:docMk/>
            <pc:sldMk cId="277464168" sldId="654"/>
            <ac:spMk id="3" creationId="{D8A4989F-8497-46D7-AE11-3AC40D30F85C}"/>
          </ac:spMkLst>
        </pc:spChg>
        <pc:picChg chg="del mod">
          <ac:chgData name="Boban Srezovski" userId="d2c5dd452d77a740" providerId="LiveId" clId="{2394173E-F0EE-4C1C-A7F7-DC92C596D8C2}" dt="2022-03-26T11:00:08.328" v="4058" actId="478"/>
          <ac:picMkLst>
            <pc:docMk/>
            <pc:sldMk cId="277464168" sldId="654"/>
            <ac:picMk id="5" creationId="{4BCBAB3F-56B1-4C11-AE6B-705AF66435CB}"/>
          </ac:picMkLst>
        </pc:picChg>
        <pc:picChg chg="add mod">
          <ac:chgData name="Boban Srezovski" userId="d2c5dd452d77a740" providerId="LiveId" clId="{2394173E-F0EE-4C1C-A7F7-DC92C596D8C2}" dt="2022-03-26T11:00:21.276" v="4060" actId="1076"/>
          <ac:picMkLst>
            <pc:docMk/>
            <pc:sldMk cId="277464168" sldId="654"/>
            <ac:picMk id="6" creationId="{5EDB015B-17C6-4D5B-B718-F3E883E75D59}"/>
          </ac:picMkLst>
        </pc:picChg>
      </pc:sldChg>
      <pc:sldChg chg="addSp delSp modSp add mod">
        <pc:chgData name="Boban Srezovski" userId="d2c5dd452d77a740" providerId="LiveId" clId="{2394173E-F0EE-4C1C-A7F7-DC92C596D8C2}" dt="2022-03-26T11:03:21.445" v="4121" actId="1076"/>
        <pc:sldMkLst>
          <pc:docMk/>
          <pc:sldMk cId="942208233" sldId="655"/>
        </pc:sldMkLst>
        <pc:spChg chg="mod">
          <ac:chgData name="Boban Srezovski" userId="d2c5dd452d77a740" providerId="LiveId" clId="{2394173E-F0EE-4C1C-A7F7-DC92C596D8C2}" dt="2022-03-26T11:03:13.822" v="4118" actId="12"/>
          <ac:spMkLst>
            <pc:docMk/>
            <pc:sldMk cId="942208233" sldId="655"/>
            <ac:spMk id="3" creationId="{DD3ABBE7-9D21-4775-9CA0-5730E3461D89}"/>
          </ac:spMkLst>
        </pc:spChg>
        <pc:picChg chg="add mod">
          <ac:chgData name="Boban Srezovski" userId="d2c5dd452d77a740" providerId="LiveId" clId="{2394173E-F0EE-4C1C-A7F7-DC92C596D8C2}" dt="2022-03-26T11:03:21.445" v="4121" actId="1076"/>
          <ac:picMkLst>
            <pc:docMk/>
            <pc:sldMk cId="942208233" sldId="655"/>
            <ac:picMk id="5" creationId="{827C86CD-5CC9-489B-8EF4-B740B7E9B153}"/>
          </ac:picMkLst>
        </pc:picChg>
        <pc:picChg chg="del">
          <ac:chgData name="Boban Srezovski" userId="d2c5dd452d77a740" providerId="LiveId" clId="{2394173E-F0EE-4C1C-A7F7-DC92C596D8C2}" dt="2022-03-26T11:03:14.840" v="4119" actId="478"/>
          <ac:picMkLst>
            <pc:docMk/>
            <pc:sldMk cId="942208233" sldId="655"/>
            <ac:picMk id="6" creationId="{EF751566-F93C-4B1F-B363-E11BF501820A}"/>
          </ac:picMkLst>
        </pc:picChg>
      </pc:sldChg>
      <pc:sldChg chg="addSp delSp modSp add mod">
        <pc:chgData name="Boban Srezovski" userId="d2c5dd452d77a740" providerId="LiveId" clId="{2394173E-F0EE-4C1C-A7F7-DC92C596D8C2}" dt="2022-03-26T11:06:33.413" v="4191" actId="1076"/>
        <pc:sldMkLst>
          <pc:docMk/>
          <pc:sldMk cId="2497774899" sldId="656"/>
        </pc:sldMkLst>
        <pc:spChg chg="mod">
          <ac:chgData name="Boban Srezovski" userId="d2c5dd452d77a740" providerId="LiveId" clId="{2394173E-F0EE-4C1C-A7F7-DC92C596D8C2}" dt="2022-03-26T11:06:14.424" v="4187"/>
          <ac:spMkLst>
            <pc:docMk/>
            <pc:sldMk cId="2497774899" sldId="656"/>
            <ac:spMk id="3" creationId="{DD3ABBE7-9D21-4775-9CA0-5730E3461D89}"/>
          </ac:spMkLst>
        </pc:spChg>
        <pc:picChg chg="del">
          <ac:chgData name="Boban Srezovski" userId="d2c5dd452d77a740" providerId="LiveId" clId="{2394173E-F0EE-4C1C-A7F7-DC92C596D8C2}" dt="2022-03-26T11:06:15.904" v="4188" actId="478"/>
          <ac:picMkLst>
            <pc:docMk/>
            <pc:sldMk cId="2497774899" sldId="656"/>
            <ac:picMk id="5" creationId="{00EC5A2A-13AE-421C-9C2B-E2442D390915}"/>
          </ac:picMkLst>
        </pc:picChg>
        <pc:picChg chg="add mod">
          <ac:chgData name="Boban Srezovski" userId="d2c5dd452d77a740" providerId="LiveId" clId="{2394173E-F0EE-4C1C-A7F7-DC92C596D8C2}" dt="2022-03-26T11:06:33.413" v="4191" actId="1076"/>
          <ac:picMkLst>
            <pc:docMk/>
            <pc:sldMk cId="2497774899" sldId="656"/>
            <ac:picMk id="6" creationId="{27BE4688-E7B7-4447-97BE-0DAE87491B9C}"/>
          </ac:picMkLst>
        </pc:picChg>
      </pc:sldChg>
      <pc:sldChg chg="addSp modSp add mod ord">
        <pc:chgData name="Boban Srezovski" userId="d2c5dd452d77a740" providerId="LiveId" clId="{2394173E-F0EE-4C1C-A7F7-DC92C596D8C2}" dt="2022-03-26T11:10:03.117" v="4312" actId="14100"/>
        <pc:sldMkLst>
          <pc:docMk/>
          <pc:sldMk cId="3202665096" sldId="657"/>
        </pc:sldMkLst>
        <pc:spChg chg="mod">
          <ac:chgData name="Boban Srezovski" userId="d2c5dd452d77a740" providerId="LiveId" clId="{2394173E-F0EE-4C1C-A7F7-DC92C596D8C2}" dt="2022-03-26T11:10:03.117" v="4312" actId="14100"/>
          <ac:spMkLst>
            <pc:docMk/>
            <pc:sldMk cId="3202665096" sldId="657"/>
            <ac:spMk id="3" creationId="{DD3ABBE7-9D21-4775-9CA0-5730E3461D89}"/>
          </ac:spMkLst>
        </pc:spChg>
        <pc:picChg chg="add mod">
          <ac:chgData name="Boban Srezovski" userId="d2c5dd452d77a740" providerId="LiveId" clId="{2394173E-F0EE-4C1C-A7F7-DC92C596D8C2}" dt="2022-03-26T11:09:56.222" v="4311" actId="1076"/>
          <ac:picMkLst>
            <pc:docMk/>
            <pc:sldMk cId="3202665096" sldId="657"/>
            <ac:picMk id="5" creationId="{8069AA23-C542-423D-8F31-B0C800FB9D73}"/>
          </ac:picMkLst>
        </pc:picChg>
        <pc:picChg chg="add mod">
          <ac:chgData name="Boban Srezovski" userId="d2c5dd452d77a740" providerId="LiveId" clId="{2394173E-F0EE-4C1C-A7F7-DC92C596D8C2}" dt="2022-03-26T11:09:52.876" v="4310" actId="14100"/>
          <ac:picMkLst>
            <pc:docMk/>
            <pc:sldMk cId="3202665096" sldId="657"/>
            <ac:picMk id="7" creationId="{48F37460-18D0-48E7-B1C7-A995CB6A90A0}"/>
          </ac:picMkLst>
        </pc:picChg>
      </pc:sldChg>
      <pc:sldChg chg="addSp delSp modSp add mod">
        <pc:chgData name="Boban Srezovski" userId="d2c5dd452d77a740" providerId="LiveId" clId="{2394173E-F0EE-4C1C-A7F7-DC92C596D8C2}" dt="2022-03-26T11:11:04.509" v="4342" actId="20577"/>
        <pc:sldMkLst>
          <pc:docMk/>
          <pc:sldMk cId="1259329800" sldId="658"/>
        </pc:sldMkLst>
        <pc:spChg chg="mod">
          <ac:chgData name="Boban Srezovski" userId="d2c5dd452d77a740" providerId="LiveId" clId="{2394173E-F0EE-4C1C-A7F7-DC92C596D8C2}" dt="2022-03-26T11:11:04.509" v="4342" actId="20577"/>
          <ac:spMkLst>
            <pc:docMk/>
            <pc:sldMk cId="1259329800" sldId="658"/>
            <ac:spMk id="3" creationId="{DD3ABBE7-9D21-4775-9CA0-5730E3461D89}"/>
          </ac:spMkLst>
        </pc:spChg>
        <pc:picChg chg="del">
          <ac:chgData name="Boban Srezovski" userId="d2c5dd452d77a740" providerId="LiveId" clId="{2394173E-F0EE-4C1C-A7F7-DC92C596D8C2}" dt="2022-03-26T11:10:17.045" v="4316" actId="478"/>
          <ac:picMkLst>
            <pc:docMk/>
            <pc:sldMk cId="1259329800" sldId="658"/>
            <ac:picMk id="5" creationId="{8069AA23-C542-423D-8F31-B0C800FB9D73}"/>
          </ac:picMkLst>
        </pc:picChg>
        <pc:picChg chg="add mod">
          <ac:chgData name="Boban Srezovski" userId="d2c5dd452d77a740" providerId="LiveId" clId="{2394173E-F0EE-4C1C-A7F7-DC92C596D8C2}" dt="2022-03-26T11:10:31.172" v="4318" actId="1076"/>
          <ac:picMkLst>
            <pc:docMk/>
            <pc:sldMk cId="1259329800" sldId="658"/>
            <ac:picMk id="6" creationId="{B5CDD93E-8417-4E23-8C0A-959847BFBCD6}"/>
          </ac:picMkLst>
        </pc:picChg>
        <pc:picChg chg="del">
          <ac:chgData name="Boban Srezovski" userId="d2c5dd452d77a740" providerId="LiveId" clId="{2394173E-F0EE-4C1C-A7F7-DC92C596D8C2}" dt="2022-03-26T11:10:16.750" v="4315" actId="478"/>
          <ac:picMkLst>
            <pc:docMk/>
            <pc:sldMk cId="1259329800" sldId="658"/>
            <ac:picMk id="7" creationId="{48F37460-18D0-48E7-B1C7-A995CB6A90A0}"/>
          </ac:picMkLst>
        </pc:picChg>
        <pc:picChg chg="add mod">
          <ac:chgData name="Boban Srezovski" userId="d2c5dd452d77a740" providerId="LiveId" clId="{2394173E-F0EE-4C1C-A7F7-DC92C596D8C2}" dt="2022-03-26T11:10:40.509" v="4320" actId="1076"/>
          <ac:picMkLst>
            <pc:docMk/>
            <pc:sldMk cId="1259329800" sldId="658"/>
            <ac:picMk id="9" creationId="{81A49E43-57CC-4586-B6A2-55D133F39524}"/>
          </ac:picMkLst>
        </pc:picChg>
      </pc:sldChg>
      <pc:sldChg chg="addSp delSp modSp add mod">
        <pc:chgData name="Boban Srezovski" userId="d2c5dd452d77a740" providerId="LiveId" clId="{2394173E-F0EE-4C1C-A7F7-DC92C596D8C2}" dt="2022-03-26T11:13:33.654" v="4448" actId="20577"/>
        <pc:sldMkLst>
          <pc:docMk/>
          <pc:sldMk cId="2862842604" sldId="659"/>
        </pc:sldMkLst>
        <pc:spChg chg="mod">
          <ac:chgData name="Boban Srezovski" userId="d2c5dd452d77a740" providerId="LiveId" clId="{2394173E-F0EE-4C1C-A7F7-DC92C596D8C2}" dt="2022-03-26T11:13:33.654" v="4448" actId="20577"/>
          <ac:spMkLst>
            <pc:docMk/>
            <pc:sldMk cId="2862842604" sldId="659"/>
            <ac:spMk id="3" creationId="{DD3ABBE7-9D21-4775-9CA0-5730E3461D89}"/>
          </ac:spMkLst>
        </pc:spChg>
        <pc:picChg chg="add mod">
          <ac:chgData name="Boban Srezovski" userId="d2c5dd452d77a740" providerId="LiveId" clId="{2394173E-F0EE-4C1C-A7F7-DC92C596D8C2}" dt="2022-03-26T11:12:25.779" v="4416" actId="14100"/>
          <ac:picMkLst>
            <pc:docMk/>
            <pc:sldMk cId="2862842604" sldId="659"/>
            <ac:picMk id="5" creationId="{91BB0D08-D295-4FEC-AD01-C7C94B2B0A1C}"/>
          </ac:picMkLst>
        </pc:picChg>
        <pc:picChg chg="del">
          <ac:chgData name="Boban Srezovski" userId="d2c5dd452d77a740" providerId="LiveId" clId="{2394173E-F0EE-4C1C-A7F7-DC92C596D8C2}" dt="2022-03-26T11:11:19.461" v="4346" actId="478"/>
          <ac:picMkLst>
            <pc:docMk/>
            <pc:sldMk cId="2862842604" sldId="659"/>
            <ac:picMk id="6" creationId="{B5CDD93E-8417-4E23-8C0A-959847BFBCD6}"/>
          </ac:picMkLst>
        </pc:picChg>
        <pc:picChg chg="del">
          <ac:chgData name="Boban Srezovski" userId="d2c5dd452d77a740" providerId="LiveId" clId="{2394173E-F0EE-4C1C-A7F7-DC92C596D8C2}" dt="2022-03-26T11:13:19.609" v="4437" actId="478"/>
          <ac:picMkLst>
            <pc:docMk/>
            <pc:sldMk cId="2862842604" sldId="659"/>
            <ac:picMk id="9" creationId="{81A49E43-57CC-4586-B6A2-55D133F39524}"/>
          </ac:picMkLst>
        </pc:picChg>
      </pc:sldChg>
      <pc:sldChg chg="addSp delSp modSp add mod">
        <pc:chgData name="Boban Srezovski" userId="d2c5dd452d77a740" providerId="LiveId" clId="{2394173E-F0EE-4C1C-A7F7-DC92C596D8C2}" dt="2022-03-26T11:15:37.274" v="4481" actId="27636"/>
        <pc:sldMkLst>
          <pc:docMk/>
          <pc:sldMk cId="3149064678" sldId="660"/>
        </pc:sldMkLst>
        <pc:spChg chg="mod">
          <ac:chgData name="Boban Srezovski" userId="d2c5dd452d77a740" providerId="LiveId" clId="{2394173E-F0EE-4C1C-A7F7-DC92C596D8C2}" dt="2022-03-26T11:15:37.274" v="4481" actId="27636"/>
          <ac:spMkLst>
            <pc:docMk/>
            <pc:sldMk cId="3149064678" sldId="660"/>
            <ac:spMk id="3" creationId="{DD3ABBE7-9D21-4775-9CA0-5730E3461D89}"/>
          </ac:spMkLst>
        </pc:spChg>
        <pc:picChg chg="del">
          <ac:chgData name="Boban Srezovski" userId="d2c5dd452d77a740" providerId="LiveId" clId="{2394173E-F0EE-4C1C-A7F7-DC92C596D8C2}" dt="2022-03-26T11:13:44.688" v="4452" actId="478"/>
          <ac:picMkLst>
            <pc:docMk/>
            <pc:sldMk cId="3149064678" sldId="660"/>
            <ac:picMk id="5" creationId="{91BB0D08-D295-4FEC-AD01-C7C94B2B0A1C}"/>
          </ac:picMkLst>
        </pc:picChg>
        <pc:picChg chg="add mod">
          <ac:chgData name="Boban Srezovski" userId="d2c5dd452d77a740" providerId="LiveId" clId="{2394173E-F0EE-4C1C-A7F7-DC92C596D8C2}" dt="2022-03-26T11:15:22.700" v="4477" actId="1076"/>
          <ac:picMkLst>
            <pc:docMk/>
            <pc:sldMk cId="3149064678" sldId="660"/>
            <ac:picMk id="6" creationId="{8E80D39B-FDFA-412D-95AD-0ABE23376108}"/>
          </ac:picMkLst>
        </pc:picChg>
      </pc:sldChg>
      <pc:sldChg chg="modSp new mod">
        <pc:chgData name="Boban Srezovski" userId="d2c5dd452d77a740" providerId="LiveId" clId="{2394173E-F0EE-4C1C-A7F7-DC92C596D8C2}" dt="2022-03-26T11:16:12.631" v="4517" actId="6549"/>
        <pc:sldMkLst>
          <pc:docMk/>
          <pc:sldMk cId="1826833035" sldId="661"/>
        </pc:sldMkLst>
        <pc:spChg chg="mod">
          <ac:chgData name="Boban Srezovski" userId="d2c5dd452d77a740" providerId="LiveId" clId="{2394173E-F0EE-4C1C-A7F7-DC92C596D8C2}" dt="2022-03-26T11:15:53.918" v="4486"/>
          <ac:spMkLst>
            <pc:docMk/>
            <pc:sldMk cId="1826833035" sldId="661"/>
            <ac:spMk id="2" creationId="{940D1E58-DA8C-4344-A8D7-3ECD80960B7D}"/>
          </ac:spMkLst>
        </pc:spChg>
        <pc:spChg chg="mod">
          <ac:chgData name="Boban Srezovski" userId="d2c5dd452d77a740" providerId="LiveId" clId="{2394173E-F0EE-4C1C-A7F7-DC92C596D8C2}" dt="2022-03-26T11:16:12.631" v="4517" actId="6549"/>
          <ac:spMkLst>
            <pc:docMk/>
            <pc:sldMk cId="1826833035" sldId="661"/>
            <ac:spMk id="3" creationId="{918B4CC9-09F4-436D-957E-EA6790C31FB7}"/>
          </ac:spMkLst>
        </pc:spChg>
      </pc:sldChg>
      <pc:sldChg chg="addSp delSp modSp add mod">
        <pc:chgData name="Boban Srezovski" userId="d2c5dd452d77a740" providerId="LiveId" clId="{2394173E-F0EE-4C1C-A7F7-DC92C596D8C2}" dt="2022-03-26T11:17:48.531" v="4572" actId="1076"/>
        <pc:sldMkLst>
          <pc:docMk/>
          <pc:sldMk cId="1298670999" sldId="662"/>
        </pc:sldMkLst>
        <pc:spChg chg="del">
          <ac:chgData name="Boban Srezovski" userId="d2c5dd452d77a740" providerId="LiveId" clId="{2394173E-F0EE-4C1C-A7F7-DC92C596D8C2}" dt="2022-03-26T11:17:43.745" v="4570" actId="478"/>
          <ac:spMkLst>
            <pc:docMk/>
            <pc:sldMk cId="1298670999" sldId="662"/>
            <ac:spMk id="3" creationId="{DD3ABBE7-9D21-4775-9CA0-5730E3461D89}"/>
          </ac:spMkLst>
        </pc:spChg>
        <pc:spChg chg="add del mod">
          <ac:chgData name="Boban Srezovski" userId="d2c5dd452d77a740" providerId="LiveId" clId="{2394173E-F0EE-4C1C-A7F7-DC92C596D8C2}" dt="2022-03-26T11:17:47.588" v="4571" actId="478"/>
          <ac:spMkLst>
            <pc:docMk/>
            <pc:sldMk cId="1298670999" sldId="662"/>
            <ac:spMk id="5" creationId="{58EA1636-7D0E-4CA6-87AD-CFFE752C45FF}"/>
          </ac:spMkLst>
        </pc:spChg>
        <pc:picChg chg="mod">
          <ac:chgData name="Boban Srezovski" userId="d2c5dd452d77a740" providerId="LiveId" clId="{2394173E-F0EE-4C1C-A7F7-DC92C596D8C2}" dt="2022-03-26T11:17:48.531" v="4572" actId="1076"/>
          <ac:picMkLst>
            <pc:docMk/>
            <pc:sldMk cId="1298670999" sldId="662"/>
            <ac:picMk id="6" creationId="{784550D4-2AAE-4D7A-A35E-3CA4F19EED97}"/>
          </ac:picMkLst>
        </pc:picChg>
      </pc:sldChg>
      <pc:sldChg chg="add">
        <pc:chgData name="Boban Srezovski" userId="d2c5dd452d77a740" providerId="LiveId" clId="{2394173E-F0EE-4C1C-A7F7-DC92C596D8C2}" dt="2022-03-26T11:17:41.554" v="4569"/>
        <pc:sldMkLst>
          <pc:docMk/>
          <pc:sldMk cId="3759068703" sldId="663"/>
        </pc:sldMkLst>
      </pc:sldChg>
      <pc:sldChg chg="addSp delSp modSp add mod">
        <pc:chgData name="Boban Srezovski" userId="d2c5dd452d77a740" providerId="LiveId" clId="{2394173E-F0EE-4C1C-A7F7-DC92C596D8C2}" dt="2022-03-26T11:18:51.380" v="4618" actId="1076"/>
        <pc:sldMkLst>
          <pc:docMk/>
          <pc:sldMk cId="3250223880" sldId="664"/>
        </pc:sldMkLst>
        <pc:spChg chg="del">
          <ac:chgData name="Boban Srezovski" userId="d2c5dd452d77a740" providerId="LiveId" clId="{2394173E-F0EE-4C1C-A7F7-DC92C596D8C2}" dt="2022-03-26T11:18:45.015" v="4613" actId="478"/>
          <ac:spMkLst>
            <pc:docMk/>
            <pc:sldMk cId="3250223880" sldId="664"/>
            <ac:spMk id="3" creationId="{DD3ABBE7-9D21-4775-9CA0-5730E3461D89}"/>
          </ac:spMkLst>
        </pc:spChg>
        <pc:spChg chg="add del mod">
          <ac:chgData name="Boban Srezovski" userId="d2c5dd452d77a740" providerId="LiveId" clId="{2394173E-F0EE-4C1C-A7F7-DC92C596D8C2}" dt="2022-03-26T11:18:46.518" v="4614" actId="478"/>
          <ac:spMkLst>
            <pc:docMk/>
            <pc:sldMk cId="3250223880" sldId="664"/>
            <ac:spMk id="6" creationId="{B78E1699-2BEE-4913-BAD3-1B54A5CB5259}"/>
          </ac:spMkLst>
        </pc:spChg>
        <pc:picChg chg="mod">
          <ac:chgData name="Boban Srezovski" userId="d2c5dd452d77a740" providerId="LiveId" clId="{2394173E-F0EE-4C1C-A7F7-DC92C596D8C2}" dt="2022-03-26T11:18:51.380" v="4618" actId="1076"/>
          <ac:picMkLst>
            <pc:docMk/>
            <pc:sldMk cId="3250223880" sldId="664"/>
            <ac:picMk id="5" creationId="{A4E21520-6862-46E6-BF5A-1838B89AC3C9}"/>
          </ac:picMkLst>
        </pc:picChg>
      </pc:sldChg>
      <pc:sldChg chg="add del">
        <pc:chgData name="Boban Srezovski" userId="d2c5dd452d77a740" providerId="LiveId" clId="{2394173E-F0EE-4C1C-A7F7-DC92C596D8C2}" dt="2022-03-26T11:18:56.403" v="4619" actId="47"/>
        <pc:sldMkLst>
          <pc:docMk/>
          <pc:sldMk cId="2411212553" sldId="665"/>
        </pc:sldMkLst>
      </pc:sldChg>
      <pc:sldChg chg="delSp modSp add mod">
        <pc:chgData name="Boban Srezovski" userId="d2c5dd452d77a740" providerId="LiveId" clId="{2394173E-F0EE-4C1C-A7F7-DC92C596D8C2}" dt="2022-03-26T11:28:27.880" v="4764" actId="20577"/>
        <pc:sldMkLst>
          <pc:docMk/>
          <pc:sldMk cId="3297389912" sldId="665"/>
        </pc:sldMkLst>
        <pc:spChg chg="mod">
          <ac:chgData name="Boban Srezovski" userId="d2c5dd452d77a740" providerId="LiveId" clId="{2394173E-F0EE-4C1C-A7F7-DC92C596D8C2}" dt="2022-03-26T11:28:27.880" v="4764" actId="20577"/>
          <ac:spMkLst>
            <pc:docMk/>
            <pc:sldMk cId="3297389912" sldId="665"/>
            <ac:spMk id="3" creationId="{C54D1EC5-AB79-4E7C-A1F0-91B329B0B026}"/>
          </ac:spMkLst>
        </pc:spChg>
        <pc:spChg chg="del">
          <ac:chgData name="Boban Srezovski" userId="d2c5dd452d77a740" providerId="LiveId" clId="{2394173E-F0EE-4C1C-A7F7-DC92C596D8C2}" dt="2022-03-26T11:27:28.981" v="4746" actId="478"/>
          <ac:spMkLst>
            <pc:docMk/>
            <pc:sldMk cId="3297389912" sldId="665"/>
            <ac:spMk id="5" creationId="{7A831272-0D9E-413E-BEE7-F4722C41BEE0}"/>
          </ac:spMkLst>
        </pc:spChg>
      </pc:sldChg>
    </pc:docChg>
  </pc:docChgLst>
  <pc:docChgLst>
    <pc:chgData name="Boban Srezovski" userId="d2c5dd452d77a740" providerId="LiveId" clId="{B5A00112-48AE-47B7-919D-992D408A4A0A}"/>
    <pc:docChg chg="modSld">
      <pc:chgData name="Boban Srezovski" userId="d2c5dd452d77a740" providerId="LiveId" clId="{B5A00112-48AE-47B7-919D-992D408A4A0A}" dt="2023-03-02T14:20:08.655" v="0" actId="255"/>
      <pc:docMkLst>
        <pc:docMk/>
      </pc:docMkLst>
      <pc:sldChg chg="modSp mod">
        <pc:chgData name="Boban Srezovski" userId="d2c5dd452d77a740" providerId="LiveId" clId="{B5A00112-48AE-47B7-919D-992D408A4A0A}" dt="2023-03-02T14:20:08.655" v="0" actId="255"/>
        <pc:sldMkLst>
          <pc:docMk/>
          <pc:sldMk cId="4120532793" sldId="269"/>
        </pc:sldMkLst>
        <pc:spChg chg="mod">
          <ac:chgData name="Boban Srezovski" userId="d2c5dd452d77a740" providerId="LiveId" clId="{B5A00112-48AE-47B7-919D-992D408A4A0A}" dt="2023-03-02T14:20:08.655" v="0" actId="255"/>
          <ac:spMkLst>
            <pc:docMk/>
            <pc:sldMk cId="4120532793" sldId="269"/>
            <ac:spMk id="2" creationId="{D6A451ED-E201-46BE-B207-BB09860B7F38}"/>
          </ac:spMkLst>
        </pc:spChg>
      </pc:sldChg>
    </pc:docChg>
  </pc:docChgLst>
  <pc:docChgLst>
    <pc:chgData name="Boban Srezovski" userId="d2c5dd452d77a740" providerId="LiveId" clId="{F21B6093-2992-4642-9BAB-730F0B005C10}"/>
    <pc:docChg chg="undo redo custSel addSld delSld modSld sldOrd addSection delSection modSection">
      <pc:chgData name="Boban Srezovski" userId="d2c5dd452d77a740" providerId="LiveId" clId="{F21B6093-2992-4642-9BAB-730F0B005C10}" dt="2022-04-06T09:17:00.942" v="4075" actId="14100"/>
      <pc:docMkLst>
        <pc:docMk/>
      </pc:docMkLst>
      <pc:sldChg chg="modSp mod">
        <pc:chgData name="Boban Srezovski" userId="d2c5dd452d77a740" providerId="LiveId" clId="{F21B6093-2992-4642-9BAB-730F0B005C10}" dt="2022-03-31T23:24:32.751" v="1" actId="20577"/>
        <pc:sldMkLst>
          <pc:docMk/>
          <pc:sldMk cId="4120532793" sldId="269"/>
        </pc:sldMkLst>
        <pc:spChg chg="mod">
          <ac:chgData name="Boban Srezovski" userId="d2c5dd452d77a740" providerId="LiveId" clId="{F21B6093-2992-4642-9BAB-730F0B005C10}" dt="2022-03-31T23:24:32.751" v="1" actId="20577"/>
          <ac:spMkLst>
            <pc:docMk/>
            <pc:sldMk cId="4120532793" sldId="269"/>
            <ac:spMk id="2" creationId="{D6A451ED-E201-46BE-B207-BB09860B7F38}"/>
          </ac:spMkLst>
        </pc:spChg>
      </pc:sldChg>
      <pc:sldChg chg="modSp mod">
        <pc:chgData name="Boban Srezovski" userId="d2c5dd452d77a740" providerId="LiveId" clId="{F21B6093-2992-4642-9BAB-730F0B005C10}" dt="2022-03-31T23:25:11.944" v="34" actId="6549"/>
        <pc:sldMkLst>
          <pc:docMk/>
          <pc:sldMk cId="337182121" sldId="375"/>
        </pc:sldMkLst>
        <pc:spChg chg="mod">
          <ac:chgData name="Boban Srezovski" userId="d2c5dd452d77a740" providerId="LiveId" clId="{F21B6093-2992-4642-9BAB-730F0B005C10}" dt="2022-03-31T23:25:11.944" v="34" actId="6549"/>
          <ac:spMkLst>
            <pc:docMk/>
            <pc:sldMk cId="337182121" sldId="375"/>
            <ac:spMk id="3" creationId="{BC210D0D-C5CF-4691-A432-C0C9D3ADAB4B}"/>
          </ac:spMkLst>
        </pc:spChg>
      </pc:sldChg>
      <pc:sldChg chg="modSp mod">
        <pc:chgData name="Boban Srezovski" userId="d2c5dd452d77a740" providerId="LiveId" clId="{F21B6093-2992-4642-9BAB-730F0B005C10}" dt="2022-03-31T23:26:16.377" v="90" actId="6549"/>
        <pc:sldMkLst>
          <pc:docMk/>
          <pc:sldMk cId="694927411" sldId="381"/>
        </pc:sldMkLst>
        <pc:spChg chg="mod">
          <ac:chgData name="Boban Srezovski" userId="d2c5dd452d77a740" providerId="LiveId" clId="{F21B6093-2992-4642-9BAB-730F0B005C10}" dt="2022-03-31T23:25:39.672" v="45" actId="255"/>
          <ac:spMkLst>
            <pc:docMk/>
            <pc:sldMk cId="694927411" sldId="381"/>
            <ac:spMk id="2" creationId="{B9D304D0-DEEC-45D5-9724-796AA4982A38}"/>
          </ac:spMkLst>
        </pc:spChg>
        <pc:spChg chg="mod">
          <ac:chgData name="Boban Srezovski" userId="d2c5dd452d77a740" providerId="LiveId" clId="{F21B6093-2992-4642-9BAB-730F0B005C10}" dt="2022-03-31T23:26:16.377" v="90" actId="6549"/>
          <ac:spMkLst>
            <pc:docMk/>
            <pc:sldMk cId="694927411" sldId="381"/>
            <ac:spMk id="3" creationId="{7106CDAC-8D05-41FE-BA32-A7D942AF277E}"/>
          </ac:spMkLst>
        </pc:spChg>
      </pc:sldChg>
      <pc:sldChg chg="modSp mod">
        <pc:chgData name="Boban Srezovski" userId="d2c5dd452d77a740" providerId="LiveId" clId="{F21B6093-2992-4642-9BAB-730F0B005C10}" dt="2022-03-31T23:28:56.081" v="166" actId="12"/>
        <pc:sldMkLst>
          <pc:docMk/>
          <pc:sldMk cId="33089202" sldId="400"/>
        </pc:sldMkLst>
        <pc:spChg chg="mod">
          <ac:chgData name="Boban Srezovski" userId="d2c5dd452d77a740" providerId="LiveId" clId="{F21B6093-2992-4642-9BAB-730F0B005C10}" dt="2022-03-31T23:28:56.081" v="166" actId="12"/>
          <ac:spMkLst>
            <pc:docMk/>
            <pc:sldMk cId="33089202" sldId="400"/>
            <ac:spMk id="3" creationId="{F748F006-25BC-4ED4-9484-0D62D1D00B06}"/>
          </ac:spMkLst>
        </pc:spChg>
      </pc:sldChg>
      <pc:sldChg chg="delSp modSp mod">
        <pc:chgData name="Boban Srezovski" userId="d2c5dd452d77a740" providerId="LiveId" clId="{F21B6093-2992-4642-9BAB-730F0B005C10}" dt="2022-04-01T00:07:07.121" v="1043" actId="242"/>
        <pc:sldMkLst>
          <pc:docMk/>
          <pc:sldMk cId="1011314282" sldId="403"/>
        </pc:sldMkLst>
        <pc:spChg chg="mod">
          <ac:chgData name="Boban Srezovski" userId="d2c5dd452d77a740" providerId="LiveId" clId="{F21B6093-2992-4642-9BAB-730F0B005C10}" dt="2022-04-01T00:05:59.618" v="1007" actId="6549"/>
          <ac:spMkLst>
            <pc:docMk/>
            <pc:sldMk cId="1011314282" sldId="403"/>
            <ac:spMk id="2" creationId="{7C6D2843-BF9F-4FE7-9A2E-C8A64C8FFA90}"/>
          </ac:spMkLst>
        </pc:spChg>
        <pc:spChg chg="mod">
          <ac:chgData name="Boban Srezovski" userId="d2c5dd452d77a740" providerId="LiveId" clId="{F21B6093-2992-4642-9BAB-730F0B005C10}" dt="2022-04-01T00:07:07.121" v="1043" actId="242"/>
          <ac:spMkLst>
            <pc:docMk/>
            <pc:sldMk cId="1011314282" sldId="403"/>
            <ac:spMk id="3" creationId="{7191CFFF-53FD-4C64-9590-01216DEF2680}"/>
          </ac:spMkLst>
        </pc:spChg>
        <pc:picChg chg="del">
          <ac:chgData name="Boban Srezovski" userId="d2c5dd452d77a740" providerId="LiveId" clId="{F21B6093-2992-4642-9BAB-730F0B005C10}" dt="2022-04-01T00:06:28.514" v="1011" actId="478"/>
          <ac:picMkLst>
            <pc:docMk/>
            <pc:sldMk cId="1011314282" sldId="403"/>
            <ac:picMk id="6" creationId="{0CB2B878-B4D4-4998-952A-4C1561D60D6D}"/>
          </ac:picMkLst>
        </pc:picChg>
      </pc:sldChg>
      <pc:sldChg chg="addSp modSp mod">
        <pc:chgData name="Boban Srezovski" userId="d2c5dd452d77a740" providerId="LiveId" clId="{F21B6093-2992-4642-9BAB-730F0B005C10}" dt="2022-04-01T00:14:29.633" v="1165" actId="14100"/>
        <pc:sldMkLst>
          <pc:docMk/>
          <pc:sldMk cId="2447118592" sldId="404"/>
        </pc:sldMkLst>
        <pc:spChg chg="mod">
          <ac:chgData name="Boban Srezovski" userId="d2c5dd452d77a740" providerId="LiveId" clId="{F21B6093-2992-4642-9BAB-730F0B005C10}" dt="2022-04-01T00:13:57.983" v="1155"/>
          <ac:spMkLst>
            <pc:docMk/>
            <pc:sldMk cId="2447118592" sldId="404"/>
            <ac:spMk id="2" creationId="{7C6D2843-BF9F-4FE7-9A2E-C8A64C8FFA90}"/>
          </ac:spMkLst>
        </pc:spChg>
        <pc:spChg chg="mod">
          <ac:chgData name="Boban Srezovski" userId="d2c5dd452d77a740" providerId="LiveId" clId="{F21B6093-2992-4642-9BAB-730F0B005C10}" dt="2022-04-01T00:14:29.633" v="1165" actId="14100"/>
          <ac:spMkLst>
            <pc:docMk/>
            <pc:sldMk cId="2447118592" sldId="404"/>
            <ac:spMk id="3" creationId="{7191CFFF-53FD-4C64-9590-01216DEF2680}"/>
          </ac:spMkLst>
        </pc:spChg>
        <pc:picChg chg="add mod">
          <ac:chgData name="Boban Srezovski" userId="d2c5dd452d77a740" providerId="LiveId" clId="{F21B6093-2992-4642-9BAB-730F0B005C10}" dt="2022-04-01T00:14:27.600" v="1164" actId="1076"/>
          <ac:picMkLst>
            <pc:docMk/>
            <pc:sldMk cId="2447118592" sldId="404"/>
            <ac:picMk id="5" creationId="{AEC5A497-C819-4092-88BE-48ED621262D1}"/>
          </ac:picMkLst>
        </pc:picChg>
      </pc:sldChg>
      <pc:sldChg chg="del">
        <pc:chgData name="Boban Srezovski" userId="d2c5dd452d77a740" providerId="LiveId" clId="{F21B6093-2992-4642-9BAB-730F0B005C10}" dt="2022-04-01T00:19:07.950" v="1266" actId="47"/>
        <pc:sldMkLst>
          <pc:docMk/>
          <pc:sldMk cId="1470157071" sldId="406"/>
        </pc:sldMkLst>
      </pc:sldChg>
      <pc:sldChg chg="addSp delSp modSp mod">
        <pc:chgData name="Boban Srezovski" userId="d2c5dd452d77a740" providerId="LiveId" clId="{F21B6093-2992-4642-9BAB-730F0B005C10}" dt="2022-04-01T00:32:53.890" v="1714" actId="1076"/>
        <pc:sldMkLst>
          <pc:docMk/>
          <pc:sldMk cId="1384360492" sldId="409"/>
        </pc:sldMkLst>
        <pc:spChg chg="mod">
          <ac:chgData name="Boban Srezovski" userId="d2c5dd452d77a740" providerId="LiveId" clId="{F21B6093-2992-4642-9BAB-730F0B005C10}" dt="2022-04-01T00:31:13.327" v="1648"/>
          <ac:spMkLst>
            <pc:docMk/>
            <pc:sldMk cId="1384360492" sldId="409"/>
            <ac:spMk id="2" creationId="{C9F86248-3367-41D1-8CBE-99F625F5DE90}"/>
          </ac:spMkLst>
        </pc:spChg>
        <pc:spChg chg="mod">
          <ac:chgData name="Boban Srezovski" userId="d2c5dd452d77a740" providerId="LiveId" clId="{F21B6093-2992-4642-9BAB-730F0B005C10}" dt="2022-04-01T00:32:48.019" v="1713" actId="20577"/>
          <ac:spMkLst>
            <pc:docMk/>
            <pc:sldMk cId="1384360492" sldId="409"/>
            <ac:spMk id="3" creationId="{552E5C53-782F-4C3A-9CF6-2C21BA863637}"/>
          </ac:spMkLst>
        </pc:spChg>
        <pc:picChg chg="del">
          <ac:chgData name="Boban Srezovski" userId="d2c5dd452d77a740" providerId="LiveId" clId="{F21B6093-2992-4642-9BAB-730F0B005C10}" dt="2022-04-01T00:31:25.051" v="1652" actId="478"/>
          <ac:picMkLst>
            <pc:docMk/>
            <pc:sldMk cId="1384360492" sldId="409"/>
            <ac:picMk id="5" creationId="{6BFF0797-4F20-481B-BED9-3DCCA171BEED}"/>
          </ac:picMkLst>
        </pc:picChg>
        <pc:picChg chg="add mod">
          <ac:chgData name="Boban Srezovski" userId="d2c5dd452d77a740" providerId="LiveId" clId="{F21B6093-2992-4642-9BAB-730F0B005C10}" dt="2022-04-01T00:32:53.890" v="1714" actId="1076"/>
          <ac:picMkLst>
            <pc:docMk/>
            <pc:sldMk cId="1384360492" sldId="409"/>
            <ac:picMk id="6" creationId="{75F84627-87E5-4426-97B6-E87DA5696F99}"/>
          </ac:picMkLst>
        </pc:picChg>
      </pc:sldChg>
      <pc:sldChg chg="addSp delSp modSp mod">
        <pc:chgData name="Boban Srezovski" userId="d2c5dd452d77a740" providerId="LiveId" clId="{F21B6093-2992-4642-9BAB-730F0B005C10}" dt="2022-04-01T01:44:37.152" v="3033" actId="20577"/>
        <pc:sldMkLst>
          <pc:docMk/>
          <pc:sldMk cId="2248868909" sldId="410"/>
        </pc:sldMkLst>
        <pc:spChg chg="mod">
          <ac:chgData name="Boban Srezovski" userId="d2c5dd452d77a740" providerId="LiveId" clId="{F21B6093-2992-4642-9BAB-730F0B005C10}" dt="2022-04-01T01:43:28.564" v="2989"/>
          <ac:spMkLst>
            <pc:docMk/>
            <pc:sldMk cId="2248868909" sldId="410"/>
            <ac:spMk id="2" creationId="{C9F86248-3367-41D1-8CBE-99F625F5DE90}"/>
          </ac:spMkLst>
        </pc:spChg>
        <pc:spChg chg="mod">
          <ac:chgData name="Boban Srezovski" userId="d2c5dd452d77a740" providerId="LiveId" clId="{F21B6093-2992-4642-9BAB-730F0B005C10}" dt="2022-04-01T01:44:37.152" v="3033" actId="20577"/>
          <ac:spMkLst>
            <pc:docMk/>
            <pc:sldMk cId="2248868909" sldId="410"/>
            <ac:spMk id="3" creationId="{552E5C53-782F-4C3A-9CF6-2C21BA863637}"/>
          </ac:spMkLst>
        </pc:spChg>
        <pc:spChg chg="add del">
          <ac:chgData name="Boban Srezovski" userId="d2c5dd452d77a740" providerId="LiveId" clId="{F21B6093-2992-4642-9BAB-730F0B005C10}" dt="2022-04-01T01:03:49.471" v="2341" actId="22"/>
          <ac:spMkLst>
            <pc:docMk/>
            <pc:sldMk cId="2248868909" sldId="410"/>
            <ac:spMk id="7" creationId="{6B2A7375-C150-450B-83D3-F3AF9344B9B7}"/>
          </ac:spMkLst>
        </pc:spChg>
        <pc:picChg chg="add del mod">
          <ac:chgData name="Boban Srezovski" userId="d2c5dd452d77a740" providerId="LiveId" clId="{F21B6093-2992-4642-9BAB-730F0B005C10}" dt="2022-04-01T01:01:36.758" v="2283" actId="478"/>
          <ac:picMkLst>
            <pc:docMk/>
            <pc:sldMk cId="2248868909" sldId="410"/>
            <ac:picMk id="5" creationId="{C0D184E6-9E94-43E5-9417-065DE7F4B243}"/>
          </ac:picMkLst>
        </pc:picChg>
        <pc:picChg chg="add mod">
          <ac:chgData name="Boban Srezovski" userId="d2c5dd452d77a740" providerId="LiveId" clId="{F21B6093-2992-4642-9BAB-730F0B005C10}" dt="2022-04-01T01:44:28.973" v="3031" actId="1076"/>
          <ac:picMkLst>
            <pc:docMk/>
            <pc:sldMk cId="2248868909" sldId="410"/>
            <ac:picMk id="9" creationId="{61390D0A-B8CA-4653-A0FC-E2D3AAD545B2}"/>
          </ac:picMkLst>
        </pc:picChg>
      </pc:sldChg>
      <pc:sldChg chg="modSp mod">
        <pc:chgData name="Boban Srezovski" userId="d2c5dd452d77a740" providerId="LiveId" clId="{F21B6093-2992-4642-9BAB-730F0B005C10}" dt="2022-04-01T02:02:08.076" v="3492" actId="27636"/>
        <pc:sldMkLst>
          <pc:docMk/>
          <pc:sldMk cId="1440591897" sldId="412"/>
        </pc:sldMkLst>
        <pc:spChg chg="mod">
          <ac:chgData name="Boban Srezovski" userId="d2c5dd452d77a740" providerId="LiveId" clId="{F21B6093-2992-4642-9BAB-730F0B005C10}" dt="2022-04-01T02:01:25.066" v="3454"/>
          <ac:spMkLst>
            <pc:docMk/>
            <pc:sldMk cId="1440591897" sldId="412"/>
            <ac:spMk id="2" creationId="{9919E29B-1C8F-4C74-ABFE-0ABC24C3EDC2}"/>
          </ac:spMkLst>
        </pc:spChg>
        <pc:spChg chg="mod">
          <ac:chgData name="Boban Srezovski" userId="d2c5dd452d77a740" providerId="LiveId" clId="{F21B6093-2992-4642-9BAB-730F0B005C10}" dt="2022-04-01T02:02:08.076" v="3492" actId="27636"/>
          <ac:spMkLst>
            <pc:docMk/>
            <pc:sldMk cId="1440591897" sldId="412"/>
            <ac:spMk id="3" creationId="{D12D863C-4280-4130-AB66-83408E1CAD2C}"/>
          </ac:spMkLst>
        </pc:spChg>
      </pc:sldChg>
      <pc:sldChg chg="add del">
        <pc:chgData name="Boban Srezovski" userId="d2c5dd452d77a740" providerId="LiveId" clId="{F21B6093-2992-4642-9BAB-730F0B005C10}" dt="2022-04-01T02:05:49.643" v="3594" actId="47"/>
        <pc:sldMkLst>
          <pc:docMk/>
          <pc:sldMk cId="1045791783" sldId="415"/>
        </pc:sldMkLst>
      </pc:sldChg>
      <pc:sldChg chg="add del">
        <pc:chgData name="Boban Srezovski" userId="d2c5dd452d77a740" providerId="LiveId" clId="{F21B6093-2992-4642-9BAB-730F0B005C10}" dt="2022-04-01T02:06:06.928" v="3595" actId="47"/>
        <pc:sldMkLst>
          <pc:docMk/>
          <pc:sldMk cId="2247424491" sldId="416"/>
        </pc:sldMkLst>
      </pc:sldChg>
      <pc:sldChg chg="add del">
        <pc:chgData name="Boban Srezovski" userId="d2c5dd452d77a740" providerId="LiveId" clId="{F21B6093-2992-4642-9BAB-730F0B005C10}" dt="2022-04-01T02:06:14.635" v="3596" actId="47"/>
        <pc:sldMkLst>
          <pc:docMk/>
          <pc:sldMk cId="1651756962" sldId="424"/>
        </pc:sldMkLst>
      </pc:sldChg>
      <pc:sldChg chg="add del">
        <pc:chgData name="Boban Srezovski" userId="d2c5dd452d77a740" providerId="LiveId" clId="{F21B6093-2992-4642-9BAB-730F0B005C10}" dt="2022-04-01T02:06:14.635" v="3596" actId="47"/>
        <pc:sldMkLst>
          <pc:docMk/>
          <pc:sldMk cId="1000529401" sldId="428"/>
        </pc:sldMkLst>
      </pc:sldChg>
      <pc:sldChg chg="add del">
        <pc:chgData name="Boban Srezovski" userId="d2c5dd452d77a740" providerId="LiveId" clId="{F21B6093-2992-4642-9BAB-730F0B005C10}" dt="2022-04-01T02:06:14.635" v="3596" actId="47"/>
        <pc:sldMkLst>
          <pc:docMk/>
          <pc:sldMk cId="2303601437" sldId="433"/>
        </pc:sldMkLst>
      </pc:sldChg>
      <pc:sldChg chg="add del">
        <pc:chgData name="Boban Srezovski" userId="d2c5dd452d77a740" providerId="LiveId" clId="{F21B6093-2992-4642-9BAB-730F0B005C10}" dt="2022-04-01T02:06:14.635" v="3596" actId="47"/>
        <pc:sldMkLst>
          <pc:docMk/>
          <pc:sldMk cId="3956223254" sldId="434"/>
        </pc:sldMkLst>
      </pc:sldChg>
      <pc:sldChg chg="modSp mod">
        <pc:chgData name="Boban Srezovski" userId="d2c5dd452d77a740" providerId="LiveId" clId="{F21B6093-2992-4642-9BAB-730F0B005C10}" dt="2022-04-01T02:07:12.404" v="3620" actId="15"/>
        <pc:sldMkLst>
          <pc:docMk/>
          <pc:sldMk cId="31396738" sldId="435"/>
        </pc:sldMkLst>
        <pc:spChg chg="mod">
          <ac:chgData name="Boban Srezovski" userId="d2c5dd452d77a740" providerId="LiveId" clId="{F21B6093-2992-4642-9BAB-730F0B005C10}" dt="2022-04-01T02:07:12.404" v="3620" actId="15"/>
          <ac:spMkLst>
            <pc:docMk/>
            <pc:sldMk cId="31396738" sldId="435"/>
            <ac:spMk id="3" creationId="{C54D1EC5-AB79-4E7C-A1F0-91B329B0B026}"/>
          </ac:spMkLst>
        </pc:spChg>
        <pc:spChg chg="mod">
          <ac:chgData name="Boban Srezovski" userId="d2c5dd452d77a740" providerId="LiveId" clId="{F21B6093-2992-4642-9BAB-730F0B005C10}" dt="2022-04-01T02:06:45.765" v="3611"/>
          <ac:spMkLst>
            <pc:docMk/>
            <pc:sldMk cId="31396738" sldId="435"/>
            <ac:spMk id="5" creationId="{7A831272-0D9E-413E-BEE7-F4722C41BEE0}"/>
          </ac:spMkLst>
        </pc:spChg>
      </pc:sldChg>
      <pc:sldChg chg="addSp modSp mod">
        <pc:chgData name="Boban Srezovski" userId="d2c5dd452d77a740" providerId="LiveId" clId="{F21B6093-2992-4642-9BAB-730F0B005C10}" dt="2022-04-01T00:26:01.921" v="1435" actId="1076"/>
        <pc:sldMkLst>
          <pc:docMk/>
          <pc:sldMk cId="73288427" sldId="450"/>
        </pc:sldMkLst>
        <pc:spChg chg="mod">
          <ac:chgData name="Boban Srezovski" userId="d2c5dd452d77a740" providerId="LiveId" clId="{F21B6093-2992-4642-9BAB-730F0B005C10}" dt="2022-04-01T00:24:57.766" v="1402"/>
          <ac:spMkLst>
            <pc:docMk/>
            <pc:sldMk cId="73288427" sldId="450"/>
            <ac:spMk id="2" creationId="{5CEA75BC-051B-4517-B0C2-52748A9025EB}"/>
          </ac:spMkLst>
        </pc:spChg>
        <pc:spChg chg="mod">
          <ac:chgData name="Boban Srezovski" userId="d2c5dd452d77a740" providerId="LiveId" clId="{F21B6093-2992-4642-9BAB-730F0B005C10}" dt="2022-04-01T00:25:52.159" v="1433" actId="27636"/>
          <ac:spMkLst>
            <pc:docMk/>
            <pc:sldMk cId="73288427" sldId="450"/>
            <ac:spMk id="3" creationId="{3A746977-C0C9-422D-A870-3763633BD0A4}"/>
          </ac:spMkLst>
        </pc:spChg>
        <pc:picChg chg="add mod">
          <ac:chgData name="Boban Srezovski" userId="d2c5dd452d77a740" providerId="LiveId" clId="{F21B6093-2992-4642-9BAB-730F0B005C10}" dt="2022-04-01T00:26:01.921" v="1435" actId="1076"/>
          <ac:picMkLst>
            <pc:docMk/>
            <pc:sldMk cId="73288427" sldId="450"/>
            <ac:picMk id="5" creationId="{B8B4D9FC-A963-40BD-BE33-D1B5EFF8D17C}"/>
          </ac:picMkLst>
        </pc:picChg>
      </pc:sldChg>
      <pc:sldChg chg="add del">
        <pc:chgData name="Boban Srezovski" userId="d2c5dd452d77a740" providerId="LiveId" clId="{F21B6093-2992-4642-9BAB-730F0B005C10}" dt="2022-04-01T02:06:20.120" v="3597" actId="47"/>
        <pc:sldMkLst>
          <pc:docMk/>
          <pc:sldMk cId="2334614360" sldId="460"/>
        </pc:sldMkLst>
      </pc:sldChg>
      <pc:sldChg chg="addSp delSp modSp mod">
        <pc:chgData name="Boban Srezovski" userId="d2c5dd452d77a740" providerId="LiveId" clId="{F21B6093-2992-4642-9BAB-730F0B005C10}" dt="2022-03-31T23:34:49.238" v="320" actId="242"/>
        <pc:sldMkLst>
          <pc:docMk/>
          <pc:sldMk cId="3857400375" sldId="499"/>
        </pc:sldMkLst>
        <pc:spChg chg="mod">
          <ac:chgData name="Boban Srezovski" userId="d2c5dd452d77a740" providerId="LiveId" clId="{F21B6093-2992-4642-9BAB-730F0B005C10}" dt="2022-03-31T23:33:01.851" v="279"/>
          <ac:spMkLst>
            <pc:docMk/>
            <pc:sldMk cId="3857400375" sldId="499"/>
            <ac:spMk id="2" creationId="{7C6D2843-BF9F-4FE7-9A2E-C8A64C8FFA90}"/>
          </ac:spMkLst>
        </pc:spChg>
        <pc:spChg chg="mod">
          <ac:chgData name="Boban Srezovski" userId="d2c5dd452d77a740" providerId="LiveId" clId="{F21B6093-2992-4642-9BAB-730F0B005C10}" dt="2022-03-31T23:34:49.238" v="320" actId="242"/>
          <ac:spMkLst>
            <pc:docMk/>
            <pc:sldMk cId="3857400375" sldId="499"/>
            <ac:spMk id="3" creationId="{7191CFFF-53FD-4C64-9590-01216DEF2680}"/>
          </ac:spMkLst>
        </pc:spChg>
        <pc:picChg chg="add del mod">
          <ac:chgData name="Boban Srezovski" userId="d2c5dd452d77a740" providerId="LiveId" clId="{F21B6093-2992-4642-9BAB-730F0B005C10}" dt="2022-03-31T23:34:32.775" v="315" actId="478"/>
          <ac:picMkLst>
            <pc:docMk/>
            <pc:sldMk cId="3857400375" sldId="499"/>
            <ac:picMk id="5" creationId="{3FF30132-E476-403B-9AAA-B8CD742852B1}"/>
          </ac:picMkLst>
        </pc:picChg>
        <pc:picChg chg="add mod">
          <ac:chgData name="Boban Srezovski" userId="d2c5dd452d77a740" providerId="LiveId" clId="{F21B6093-2992-4642-9BAB-730F0B005C10}" dt="2022-03-31T23:34:43.846" v="318" actId="14100"/>
          <ac:picMkLst>
            <pc:docMk/>
            <pc:sldMk cId="3857400375" sldId="499"/>
            <ac:picMk id="7" creationId="{8E109174-5EF7-4BD8-8C64-9C784A8D74FA}"/>
          </ac:picMkLst>
        </pc:picChg>
      </pc:sldChg>
      <pc:sldChg chg="delSp modSp mod">
        <pc:chgData name="Boban Srezovski" userId="d2c5dd452d77a740" providerId="LiveId" clId="{F21B6093-2992-4642-9BAB-730F0B005C10}" dt="2022-03-31T23:31:01.541" v="236"/>
        <pc:sldMkLst>
          <pc:docMk/>
          <pc:sldMk cId="3728514635" sldId="501"/>
        </pc:sldMkLst>
        <pc:spChg chg="mod">
          <ac:chgData name="Boban Srezovski" userId="d2c5dd452d77a740" providerId="LiveId" clId="{F21B6093-2992-4642-9BAB-730F0B005C10}" dt="2022-03-31T23:29:25.841" v="170"/>
          <ac:spMkLst>
            <pc:docMk/>
            <pc:sldMk cId="3728514635" sldId="501"/>
            <ac:spMk id="2" creationId="{7C6D2843-BF9F-4FE7-9A2E-C8A64C8FFA90}"/>
          </ac:spMkLst>
        </pc:spChg>
        <pc:spChg chg="mod">
          <ac:chgData name="Boban Srezovski" userId="d2c5dd452d77a740" providerId="LiveId" clId="{F21B6093-2992-4642-9BAB-730F0B005C10}" dt="2022-03-31T23:31:01.541" v="236"/>
          <ac:spMkLst>
            <pc:docMk/>
            <pc:sldMk cId="3728514635" sldId="501"/>
            <ac:spMk id="3" creationId="{7191CFFF-53FD-4C64-9590-01216DEF2680}"/>
          </ac:spMkLst>
        </pc:spChg>
        <pc:picChg chg="del mod">
          <ac:chgData name="Boban Srezovski" userId="d2c5dd452d77a740" providerId="LiveId" clId="{F21B6093-2992-4642-9BAB-730F0B005C10}" dt="2022-03-31T23:29:50.424" v="185" actId="478"/>
          <ac:picMkLst>
            <pc:docMk/>
            <pc:sldMk cId="3728514635" sldId="501"/>
            <ac:picMk id="5" creationId="{CE774CCC-8B85-4C68-83CE-CB5B8B7C0265}"/>
          </ac:picMkLst>
        </pc:picChg>
      </pc:sldChg>
      <pc:sldChg chg="delSp modSp mod">
        <pc:chgData name="Boban Srezovski" userId="d2c5dd452d77a740" providerId="LiveId" clId="{F21B6093-2992-4642-9BAB-730F0B005C10}" dt="2022-04-01T00:34:39.331" v="1761" actId="20577"/>
        <pc:sldMkLst>
          <pc:docMk/>
          <pc:sldMk cId="2492666964" sldId="505"/>
        </pc:sldMkLst>
        <pc:spChg chg="mod">
          <ac:chgData name="Boban Srezovski" userId="d2c5dd452d77a740" providerId="LiveId" clId="{F21B6093-2992-4642-9BAB-730F0B005C10}" dt="2022-04-01T00:33:58.631" v="1732"/>
          <ac:spMkLst>
            <pc:docMk/>
            <pc:sldMk cId="2492666964" sldId="505"/>
            <ac:spMk id="2" creationId="{C9F86248-3367-41D1-8CBE-99F625F5DE90}"/>
          </ac:spMkLst>
        </pc:spChg>
        <pc:spChg chg="mod">
          <ac:chgData name="Boban Srezovski" userId="d2c5dd452d77a740" providerId="LiveId" clId="{F21B6093-2992-4642-9BAB-730F0B005C10}" dt="2022-04-01T00:34:39.331" v="1761" actId="20577"/>
          <ac:spMkLst>
            <pc:docMk/>
            <pc:sldMk cId="2492666964" sldId="505"/>
            <ac:spMk id="3" creationId="{552E5C53-782F-4C3A-9CF6-2C21BA863637}"/>
          </ac:spMkLst>
        </pc:spChg>
        <pc:picChg chg="del">
          <ac:chgData name="Boban Srezovski" userId="d2c5dd452d77a740" providerId="LiveId" clId="{F21B6093-2992-4642-9BAB-730F0B005C10}" dt="2022-04-01T00:34:22.131" v="1756" actId="478"/>
          <ac:picMkLst>
            <pc:docMk/>
            <pc:sldMk cId="2492666964" sldId="505"/>
            <ac:picMk id="5" creationId="{D481AADC-E765-4656-9A4E-331F4F995367}"/>
          </ac:picMkLst>
        </pc:picChg>
      </pc:sldChg>
      <pc:sldChg chg="delSp modSp mod">
        <pc:chgData name="Boban Srezovski" userId="d2c5dd452d77a740" providerId="LiveId" clId="{F21B6093-2992-4642-9BAB-730F0B005C10}" dt="2022-04-01T00:41:16.971" v="1909" actId="242"/>
        <pc:sldMkLst>
          <pc:docMk/>
          <pc:sldMk cId="1301841648" sldId="506"/>
        </pc:sldMkLst>
        <pc:spChg chg="mod">
          <ac:chgData name="Boban Srezovski" userId="d2c5dd452d77a740" providerId="LiveId" clId="{F21B6093-2992-4642-9BAB-730F0B005C10}" dt="2022-04-01T00:40:17.605" v="1862" actId="27636"/>
          <ac:spMkLst>
            <pc:docMk/>
            <pc:sldMk cId="1301841648" sldId="506"/>
            <ac:spMk id="2" creationId="{C9F86248-3367-41D1-8CBE-99F625F5DE90}"/>
          </ac:spMkLst>
        </pc:spChg>
        <pc:spChg chg="mod">
          <ac:chgData name="Boban Srezovski" userId="d2c5dd452d77a740" providerId="LiveId" clId="{F21B6093-2992-4642-9BAB-730F0B005C10}" dt="2022-04-01T00:41:16.971" v="1909" actId="242"/>
          <ac:spMkLst>
            <pc:docMk/>
            <pc:sldMk cId="1301841648" sldId="506"/>
            <ac:spMk id="3" creationId="{552E5C53-782F-4C3A-9CF6-2C21BA863637}"/>
          </ac:spMkLst>
        </pc:spChg>
        <pc:picChg chg="del">
          <ac:chgData name="Boban Srezovski" userId="d2c5dd452d77a740" providerId="LiveId" clId="{F21B6093-2992-4642-9BAB-730F0B005C10}" dt="2022-04-01T00:40:31.847" v="1867" actId="478"/>
          <ac:picMkLst>
            <pc:docMk/>
            <pc:sldMk cId="1301841648" sldId="506"/>
            <ac:picMk id="5" creationId="{0B117DB5-1A7C-4950-822B-5919D9BAD2A4}"/>
          </ac:picMkLst>
        </pc:picChg>
      </pc:sldChg>
      <pc:sldChg chg="addSp modSp mod">
        <pc:chgData name="Boban Srezovski" userId="d2c5dd452d77a740" providerId="LiveId" clId="{F21B6093-2992-4642-9BAB-730F0B005C10}" dt="2022-04-01T01:11:20.612" v="2408" actId="14100"/>
        <pc:sldMkLst>
          <pc:docMk/>
          <pc:sldMk cId="4246388712" sldId="507"/>
        </pc:sldMkLst>
        <pc:spChg chg="mod">
          <ac:chgData name="Boban Srezovski" userId="d2c5dd452d77a740" providerId="LiveId" clId="{F21B6093-2992-4642-9BAB-730F0B005C10}" dt="2022-04-01T01:10:36.889" v="2391"/>
          <ac:spMkLst>
            <pc:docMk/>
            <pc:sldMk cId="4246388712" sldId="507"/>
            <ac:spMk id="2" creationId="{C9F86248-3367-41D1-8CBE-99F625F5DE90}"/>
          </ac:spMkLst>
        </pc:spChg>
        <pc:spChg chg="mod">
          <ac:chgData name="Boban Srezovski" userId="d2c5dd452d77a740" providerId="LiveId" clId="{F21B6093-2992-4642-9BAB-730F0B005C10}" dt="2022-04-01T01:11:20.612" v="2408" actId="14100"/>
          <ac:spMkLst>
            <pc:docMk/>
            <pc:sldMk cId="4246388712" sldId="507"/>
            <ac:spMk id="3" creationId="{552E5C53-782F-4C3A-9CF6-2C21BA863637}"/>
          </ac:spMkLst>
        </pc:spChg>
        <pc:picChg chg="add mod">
          <ac:chgData name="Boban Srezovski" userId="d2c5dd452d77a740" providerId="LiveId" clId="{F21B6093-2992-4642-9BAB-730F0B005C10}" dt="2022-04-01T01:11:08.611" v="2404" actId="1076"/>
          <ac:picMkLst>
            <pc:docMk/>
            <pc:sldMk cId="4246388712" sldId="507"/>
            <ac:picMk id="5" creationId="{130E3D57-D5B2-4783-8158-8699678B29BB}"/>
          </ac:picMkLst>
        </pc:picChg>
      </pc:sldChg>
      <pc:sldChg chg="delSp modSp mod">
        <pc:chgData name="Boban Srezovski" userId="d2c5dd452d77a740" providerId="LiveId" clId="{F21B6093-2992-4642-9BAB-730F0B005C10}" dt="2022-04-01T01:14:42.966" v="2501" actId="12"/>
        <pc:sldMkLst>
          <pc:docMk/>
          <pc:sldMk cId="3129246703" sldId="508"/>
        </pc:sldMkLst>
        <pc:spChg chg="mod">
          <ac:chgData name="Boban Srezovski" userId="d2c5dd452d77a740" providerId="LiveId" clId="{F21B6093-2992-4642-9BAB-730F0B005C10}" dt="2022-04-01T01:13:29.901" v="2443" actId="6549"/>
          <ac:spMkLst>
            <pc:docMk/>
            <pc:sldMk cId="3129246703" sldId="508"/>
            <ac:spMk id="2" creationId="{C9F86248-3367-41D1-8CBE-99F625F5DE90}"/>
          </ac:spMkLst>
        </pc:spChg>
        <pc:spChg chg="mod">
          <ac:chgData name="Boban Srezovski" userId="d2c5dd452d77a740" providerId="LiveId" clId="{F21B6093-2992-4642-9BAB-730F0B005C10}" dt="2022-04-01T01:14:42.966" v="2501" actId="12"/>
          <ac:spMkLst>
            <pc:docMk/>
            <pc:sldMk cId="3129246703" sldId="508"/>
            <ac:spMk id="3" creationId="{552E5C53-782F-4C3A-9CF6-2C21BA863637}"/>
          </ac:spMkLst>
        </pc:spChg>
        <pc:picChg chg="del">
          <ac:chgData name="Boban Srezovski" userId="d2c5dd452d77a740" providerId="LiveId" clId="{F21B6093-2992-4642-9BAB-730F0B005C10}" dt="2022-04-01T00:46:12.723" v="2008" actId="478"/>
          <ac:picMkLst>
            <pc:docMk/>
            <pc:sldMk cId="3129246703" sldId="508"/>
            <ac:picMk id="5" creationId="{528639BF-8921-44C1-8B03-E2670C20C041}"/>
          </ac:picMkLst>
        </pc:picChg>
      </pc:sldChg>
      <pc:sldChg chg="addSp delSp modSp mod">
        <pc:chgData name="Boban Srezovski" userId="d2c5dd452d77a740" providerId="LiveId" clId="{F21B6093-2992-4642-9BAB-730F0B005C10}" dt="2022-04-01T01:16:55.115" v="2553" actId="242"/>
        <pc:sldMkLst>
          <pc:docMk/>
          <pc:sldMk cId="2854285467" sldId="509"/>
        </pc:sldMkLst>
        <pc:spChg chg="mod">
          <ac:chgData name="Boban Srezovski" userId="d2c5dd452d77a740" providerId="LiveId" clId="{F21B6093-2992-4642-9BAB-730F0B005C10}" dt="2022-04-01T01:16:22.370" v="2544"/>
          <ac:spMkLst>
            <pc:docMk/>
            <pc:sldMk cId="2854285467" sldId="509"/>
            <ac:spMk id="2" creationId="{C9F86248-3367-41D1-8CBE-99F625F5DE90}"/>
          </ac:spMkLst>
        </pc:spChg>
        <pc:spChg chg="mod">
          <ac:chgData name="Boban Srezovski" userId="d2c5dd452d77a740" providerId="LiveId" clId="{F21B6093-2992-4642-9BAB-730F0B005C10}" dt="2022-04-01T01:16:55.115" v="2553" actId="242"/>
          <ac:spMkLst>
            <pc:docMk/>
            <pc:sldMk cId="2854285467" sldId="509"/>
            <ac:spMk id="3" creationId="{552E5C53-782F-4C3A-9CF6-2C21BA863637}"/>
          </ac:spMkLst>
        </pc:spChg>
        <pc:picChg chg="add del mod">
          <ac:chgData name="Boban Srezovski" userId="d2c5dd452d77a740" providerId="LiveId" clId="{F21B6093-2992-4642-9BAB-730F0B005C10}" dt="2022-04-01T01:16:28.135" v="2546" actId="478"/>
          <ac:picMkLst>
            <pc:docMk/>
            <pc:sldMk cId="2854285467" sldId="509"/>
            <ac:picMk id="5" creationId="{DC401B42-D277-4010-92DA-C42CA1528E26}"/>
          </ac:picMkLst>
        </pc:picChg>
        <pc:picChg chg="del">
          <ac:chgData name="Boban Srezovski" userId="d2c5dd452d77a740" providerId="LiveId" clId="{F21B6093-2992-4642-9BAB-730F0B005C10}" dt="2022-04-01T00:47:32.526" v="2041" actId="478"/>
          <ac:picMkLst>
            <pc:docMk/>
            <pc:sldMk cId="2854285467" sldId="509"/>
            <ac:picMk id="6" creationId="{31B7FBD1-F40B-4E13-879A-0FCE025DB813}"/>
          </ac:picMkLst>
        </pc:picChg>
        <pc:picChg chg="add mod">
          <ac:chgData name="Boban Srezovski" userId="d2c5dd452d77a740" providerId="LiveId" clId="{F21B6093-2992-4642-9BAB-730F0B005C10}" dt="2022-04-01T01:16:48.436" v="2551" actId="1076"/>
          <ac:picMkLst>
            <pc:docMk/>
            <pc:sldMk cId="2854285467" sldId="509"/>
            <ac:picMk id="8" creationId="{C5D2A55C-35D8-479E-BCB8-5AE20535AEE0}"/>
          </ac:picMkLst>
        </pc:picChg>
      </pc:sldChg>
      <pc:sldChg chg="add del">
        <pc:chgData name="Boban Srezovski" userId="d2c5dd452d77a740" providerId="LiveId" clId="{F21B6093-2992-4642-9BAB-730F0B005C10}" dt="2022-04-01T02:06:14.635" v="3596" actId="47"/>
        <pc:sldMkLst>
          <pc:docMk/>
          <pc:sldMk cId="43585419" sldId="511"/>
        </pc:sldMkLst>
      </pc:sldChg>
      <pc:sldChg chg="modSp mod">
        <pc:chgData name="Boban Srezovski" userId="d2c5dd452d77a740" providerId="LiveId" clId="{F21B6093-2992-4642-9BAB-730F0B005C10}" dt="2022-03-31T23:31:51.449" v="274" actId="20577"/>
        <pc:sldMkLst>
          <pc:docMk/>
          <pc:sldMk cId="3469566560" sldId="533"/>
        </pc:sldMkLst>
        <pc:spChg chg="mod">
          <ac:chgData name="Boban Srezovski" userId="d2c5dd452d77a740" providerId="LiveId" clId="{F21B6093-2992-4642-9BAB-730F0B005C10}" dt="2022-03-31T23:31:15.547" v="237"/>
          <ac:spMkLst>
            <pc:docMk/>
            <pc:sldMk cId="3469566560" sldId="533"/>
            <ac:spMk id="2" creationId="{7C6D2843-BF9F-4FE7-9A2E-C8A64C8FFA90}"/>
          </ac:spMkLst>
        </pc:spChg>
        <pc:spChg chg="mod">
          <ac:chgData name="Boban Srezovski" userId="d2c5dd452d77a740" providerId="LiveId" clId="{F21B6093-2992-4642-9BAB-730F0B005C10}" dt="2022-03-31T23:31:51.449" v="274" actId="20577"/>
          <ac:spMkLst>
            <pc:docMk/>
            <pc:sldMk cId="3469566560" sldId="533"/>
            <ac:spMk id="3" creationId="{7191CFFF-53FD-4C64-9590-01216DEF2680}"/>
          </ac:spMkLst>
        </pc:spChg>
      </pc:sldChg>
      <pc:sldChg chg="delSp modSp mod">
        <pc:chgData name="Boban Srezovski" userId="d2c5dd452d77a740" providerId="LiveId" clId="{F21B6093-2992-4642-9BAB-730F0B005C10}" dt="2022-03-31T23:44:15.268" v="563" actId="27636"/>
        <pc:sldMkLst>
          <pc:docMk/>
          <pc:sldMk cId="3630972582" sldId="534"/>
        </pc:sldMkLst>
        <pc:spChg chg="mod">
          <ac:chgData name="Boban Srezovski" userId="d2c5dd452d77a740" providerId="LiveId" clId="{F21B6093-2992-4642-9BAB-730F0B005C10}" dt="2022-03-31T23:43:26.236" v="521"/>
          <ac:spMkLst>
            <pc:docMk/>
            <pc:sldMk cId="3630972582" sldId="534"/>
            <ac:spMk id="2" creationId="{7C6D2843-BF9F-4FE7-9A2E-C8A64C8FFA90}"/>
          </ac:spMkLst>
        </pc:spChg>
        <pc:spChg chg="mod">
          <ac:chgData name="Boban Srezovski" userId="d2c5dd452d77a740" providerId="LiveId" clId="{F21B6093-2992-4642-9BAB-730F0B005C10}" dt="2022-03-31T23:44:15.268" v="563" actId="27636"/>
          <ac:spMkLst>
            <pc:docMk/>
            <pc:sldMk cId="3630972582" sldId="534"/>
            <ac:spMk id="3" creationId="{7191CFFF-53FD-4C64-9590-01216DEF2680}"/>
          </ac:spMkLst>
        </pc:spChg>
        <pc:picChg chg="del">
          <ac:chgData name="Boban Srezovski" userId="d2c5dd452d77a740" providerId="LiveId" clId="{F21B6093-2992-4642-9BAB-730F0B005C10}" dt="2022-03-31T23:43:27.168" v="522" actId="478"/>
          <ac:picMkLst>
            <pc:docMk/>
            <pc:sldMk cId="3630972582" sldId="534"/>
            <ac:picMk id="5" creationId="{C61543E9-E5D4-4C29-88ED-9D75297D9314}"/>
          </ac:picMkLst>
        </pc:picChg>
      </pc:sldChg>
      <pc:sldChg chg="delSp modSp mod">
        <pc:chgData name="Boban Srezovski" userId="d2c5dd452d77a740" providerId="LiveId" clId="{F21B6093-2992-4642-9BAB-730F0B005C10}" dt="2022-03-31T23:45:23.816" v="605" actId="6549"/>
        <pc:sldMkLst>
          <pc:docMk/>
          <pc:sldMk cId="3170914976" sldId="535"/>
        </pc:sldMkLst>
        <pc:spChg chg="mod">
          <ac:chgData name="Boban Srezovski" userId="d2c5dd452d77a740" providerId="LiveId" clId="{F21B6093-2992-4642-9BAB-730F0B005C10}" dt="2022-03-31T23:45:07.116" v="585"/>
          <ac:spMkLst>
            <pc:docMk/>
            <pc:sldMk cId="3170914976" sldId="535"/>
            <ac:spMk id="2" creationId="{7C6D2843-BF9F-4FE7-9A2E-C8A64C8FFA90}"/>
          </ac:spMkLst>
        </pc:spChg>
        <pc:spChg chg="mod">
          <ac:chgData name="Boban Srezovski" userId="d2c5dd452d77a740" providerId="LiveId" clId="{F21B6093-2992-4642-9BAB-730F0B005C10}" dt="2022-03-31T23:45:23.816" v="605" actId="6549"/>
          <ac:spMkLst>
            <pc:docMk/>
            <pc:sldMk cId="3170914976" sldId="535"/>
            <ac:spMk id="3" creationId="{7191CFFF-53FD-4C64-9590-01216DEF2680}"/>
          </ac:spMkLst>
        </pc:spChg>
        <pc:picChg chg="del">
          <ac:chgData name="Boban Srezovski" userId="d2c5dd452d77a740" providerId="LiveId" clId="{F21B6093-2992-4642-9BAB-730F0B005C10}" dt="2022-03-31T23:45:12.146" v="588" actId="478"/>
          <ac:picMkLst>
            <pc:docMk/>
            <pc:sldMk cId="3170914976" sldId="535"/>
            <ac:picMk id="6" creationId="{D69D7C6A-5ED5-4D93-AE94-EB5F5A83077B}"/>
          </ac:picMkLst>
        </pc:picChg>
      </pc:sldChg>
      <pc:sldChg chg="modSp mod">
        <pc:chgData name="Boban Srezovski" userId="d2c5dd452d77a740" providerId="LiveId" clId="{F21B6093-2992-4642-9BAB-730F0B005C10}" dt="2022-03-31T23:59:11.674" v="791" actId="6549"/>
        <pc:sldMkLst>
          <pc:docMk/>
          <pc:sldMk cId="2411794144" sldId="536"/>
        </pc:sldMkLst>
        <pc:spChg chg="mod">
          <ac:chgData name="Boban Srezovski" userId="d2c5dd452d77a740" providerId="LiveId" clId="{F21B6093-2992-4642-9BAB-730F0B005C10}" dt="2022-03-31T23:58:47.513" v="770" actId="6549"/>
          <ac:spMkLst>
            <pc:docMk/>
            <pc:sldMk cId="2411794144" sldId="536"/>
            <ac:spMk id="2" creationId="{7C6D2843-BF9F-4FE7-9A2E-C8A64C8FFA90}"/>
          </ac:spMkLst>
        </pc:spChg>
        <pc:spChg chg="mod">
          <ac:chgData name="Boban Srezovski" userId="d2c5dd452d77a740" providerId="LiveId" clId="{F21B6093-2992-4642-9BAB-730F0B005C10}" dt="2022-03-31T23:59:11.674" v="791" actId="6549"/>
          <ac:spMkLst>
            <pc:docMk/>
            <pc:sldMk cId="2411794144" sldId="536"/>
            <ac:spMk id="3" creationId="{7191CFFF-53FD-4C64-9590-01216DEF2680}"/>
          </ac:spMkLst>
        </pc:spChg>
      </pc:sldChg>
      <pc:sldChg chg="modSp mod">
        <pc:chgData name="Boban Srezovski" userId="d2c5dd452d77a740" providerId="LiveId" clId="{F21B6093-2992-4642-9BAB-730F0B005C10}" dt="2022-04-01T00:03:21.199" v="921"/>
        <pc:sldMkLst>
          <pc:docMk/>
          <pc:sldMk cId="1573436300" sldId="538"/>
        </pc:sldMkLst>
        <pc:spChg chg="mod">
          <ac:chgData name="Boban Srezovski" userId="d2c5dd452d77a740" providerId="LiveId" clId="{F21B6093-2992-4642-9BAB-730F0B005C10}" dt="2022-04-01T00:02:36.154" v="894" actId="404"/>
          <ac:spMkLst>
            <pc:docMk/>
            <pc:sldMk cId="1573436300" sldId="538"/>
            <ac:spMk id="2" creationId="{7C6D2843-BF9F-4FE7-9A2E-C8A64C8FFA90}"/>
          </ac:spMkLst>
        </pc:spChg>
        <pc:spChg chg="mod">
          <ac:chgData name="Boban Srezovski" userId="d2c5dd452d77a740" providerId="LiveId" clId="{F21B6093-2992-4642-9BAB-730F0B005C10}" dt="2022-04-01T00:03:21.199" v="921"/>
          <ac:spMkLst>
            <pc:docMk/>
            <pc:sldMk cId="1573436300" sldId="538"/>
            <ac:spMk id="3" creationId="{7191CFFF-53FD-4C64-9590-01216DEF2680}"/>
          </ac:spMkLst>
        </pc:spChg>
      </pc:sldChg>
      <pc:sldChg chg="modSp mod">
        <pc:chgData name="Boban Srezovski" userId="d2c5dd452d77a740" providerId="LiveId" clId="{F21B6093-2992-4642-9BAB-730F0B005C10}" dt="2022-04-01T00:05:44.514" v="1001" actId="6549"/>
        <pc:sldMkLst>
          <pc:docMk/>
          <pc:sldMk cId="4211995243" sldId="541"/>
        </pc:sldMkLst>
        <pc:spChg chg="mod">
          <ac:chgData name="Boban Srezovski" userId="d2c5dd452d77a740" providerId="LiveId" clId="{F21B6093-2992-4642-9BAB-730F0B005C10}" dt="2022-04-01T00:05:27.775" v="975"/>
          <ac:spMkLst>
            <pc:docMk/>
            <pc:sldMk cId="4211995243" sldId="541"/>
            <ac:spMk id="2" creationId="{7C6D2843-BF9F-4FE7-9A2E-C8A64C8FFA90}"/>
          </ac:spMkLst>
        </pc:spChg>
        <pc:spChg chg="mod">
          <ac:chgData name="Boban Srezovski" userId="d2c5dd452d77a740" providerId="LiveId" clId="{F21B6093-2992-4642-9BAB-730F0B005C10}" dt="2022-04-01T00:05:44.514" v="1001" actId="6549"/>
          <ac:spMkLst>
            <pc:docMk/>
            <pc:sldMk cId="4211995243" sldId="541"/>
            <ac:spMk id="6" creationId="{E4F9CF5B-8DF4-4E68-ACB9-A5CD03BA29FA}"/>
          </ac:spMkLst>
        </pc:spChg>
      </pc:sldChg>
      <pc:sldChg chg="del">
        <pc:chgData name="Boban Srezovski" userId="d2c5dd452d77a740" providerId="LiveId" clId="{F21B6093-2992-4642-9BAB-730F0B005C10}" dt="2022-04-01T00:05:51.810" v="1002" actId="47"/>
        <pc:sldMkLst>
          <pc:docMk/>
          <pc:sldMk cId="4121062934" sldId="542"/>
        </pc:sldMkLst>
      </pc:sldChg>
      <pc:sldChg chg="delSp modSp mod">
        <pc:chgData name="Boban Srezovski" userId="d2c5dd452d77a740" providerId="LiveId" clId="{F21B6093-2992-4642-9BAB-730F0B005C10}" dt="2022-04-01T00:16:11.063" v="1184"/>
        <pc:sldMkLst>
          <pc:docMk/>
          <pc:sldMk cId="2345513876" sldId="548"/>
        </pc:sldMkLst>
        <pc:spChg chg="mod">
          <ac:chgData name="Boban Srezovski" userId="d2c5dd452d77a740" providerId="LiveId" clId="{F21B6093-2992-4642-9BAB-730F0B005C10}" dt="2022-04-01T00:16:11.063" v="1184"/>
          <ac:spMkLst>
            <pc:docMk/>
            <pc:sldMk cId="2345513876" sldId="548"/>
            <ac:spMk id="2" creationId="{7C6D2843-BF9F-4FE7-9A2E-C8A64C8FFA90}"/>
          </ac:spMkLst>
        </pc:spChg>
        <pc:spChg chg="mod">
          <ac:chgData name="Boban Srezovski" userId="d2c5dd452d77a740" providerId="LiveId" clId="{F21B6093-2992-4642-9BAB-730F0B005C10}" dt="2022-04-01T00:16:04.418" v="1183" actId="242"/>
          <ac:spMkLst>
            <pc:docMk/>
            <pc:sldMk cId="2345513876" sldId="548"/>
            <ac:spMk id="3" creationId="{7191CFFF-53FD-4C64-9590-01216DEF2680}"/>
          </ac:spMkLst>
        </pc:spChg>
        <pc:picChg chg="del">
          <ac:chgData name="Boban Srezovski" userId="d2c5dd452d77a740" providerId="LiveId" clId="{F21B6093-2992-4642-9BAB-730F0B005C10}" dt="2022-04-01T00:15:51.444" v="1166" actId="478"/>
          <ac:picMkLst>
            <pc:docMk/>
            <pc:sldMk cId="2345513876" sldId="548"/>
            <ac:picMk id="6" creationId="{10E65C21-722C-4EF8-9E5C-0A1E440612CB}"/>
          </ac:picMkLst>
        </pc:picChg>
      </pc:sldChg>
      <pc:sldChg chg="addSp delSp modSp mod">
        <pc:chgData name="Boban Srezovski" userId="d2c5dd452d77a740" providerId="LiveId" clId="{F21B6093-2992-4642-9BAB-730F0B005C10}" dt="2022-04-01T00:17:12.050" v="1221" actId="20577"/>
        <pc:sldMkLst>
          <pc:docMk/>
          <pc:sldMk cId="3189532388" sldId="549"/>
        </pc:sldMkLst>
        <pc:spChg chg="mod">
          <ac:chgData name="Boban Srezovski" userId="d2c5dd452d77a740" providerId="LiveId" clId="{F21B6093-2992-4642-9BAB-730F0B005C10}" dt="2022-04-01T00:16:23.813" v="1195" actId="27636"/>
          <ac:spMkLst>
            <pc:docMk/>
            <pc:sldMk cId="3189532388" sldId="549"/>
            <ac:spMk id="2" creationId="{7C6D2843-BF9F-4FE7-9A2E-C8A64C8FFA90}"/>
          </ac:spMkLst>
        </pc:spChg>
        <pc:spChg chg="add mod">
          <ac:chgData name="Boban Srezovski" userId="d2c5dd452d77a740" providerId="LiveId" clId="{F21B6093-2992-4642-9BAB-730F0B005C10}" dt="2022-04-01T00:17:12.050" v="1221" actId="20577"/>
          <ac:spMkLst>
            <pc:docMk/>
            <pc:sldMk cId="3189532388" sldId="549"/>
            <ac:spMk id="4" creationId="{38C582EF-96E4-4B7B-B385-B401DA8C0820}"/>
          </ac:spMkLst>
        </pc:spChg>
        <pc:picChg chg="del">
          <ac:chgData name="Boban Srezovski" userId="d2c5dd452d77a740" providerId="LiveId" clId="{F21B6093-2992-4642-9BAB-730F0B005C10}" dt="2022-04-01T00:16:35.130" v="1198" actId="478"/>
          <ac:picMkLst>
            <pc:docMk/>
            <pc:sldMk cId="3189532388" sldId="549"/>
            <ac:picMk id="5" creationId="{DBCC13A9-AE14-414B-9578-23136316E6C9}"/>
          </ac:picMkLst>
        </pc:picChg>
      </pc:sldChg>
      <pc:sldChg chg="delSp modSp mod">
        <pc:chgData name="Boban Srezovski" userId="d2c5dd452d77a740" providerId="LiveId" clId="{F21B6093-2992-4642-9BAB-730F0B005C10}" dt="2022-04-01T00:20:12.057" v="1309" actId="242"/>
        <pc:sldMkLst>
          <pc:docMk/>
          <pc:sldMk cId="2055545672" sldId="550"/>
        </pc:sldMkLst>
        <pc:spChg chg="mod">
          <ac:chgData name="Boban Srezovski" userId="d2c5dd452d77a740" providerId="LiveId" clId="{F21B6093-2992-4642-9BAB-730F0B005C10}" dt="2022-04-01T00:19:19.171" v="1275" actId="27636"/>
          <ac:spMkLst>
            <pc:docMk/>
            <pc:sldMk cId="2055545672" sldId="550"/>
            <ac:spMk id="2" creationId="{D78F90F5-FAD9-4BB6-A484-9924570FB7C3}"/>
          </ac:spMkLst>
        </pc:spChg>
        <pc:spChg chg="mod">
          <ac:chgData name="Boban Srezovski" userId="d2c5dd452d77a740" providerId="LiveId" clId="{F21B6093-2992-4642-9BAB-730F0B005C10}" dt="2022-04-01T00:20:12.057" v="1309" actId="242"/>
          <ac:spMkLst>
            <pc:docMk/>
            <pc:sldMk cId="2055545672" sldId="550"/>
            <ac:spMk id="3" creationId="{99F681F9-0402-4D06-9BEF-D93BDD88C9FF}"/>
          </ac:spMkLst>
        </pc:spChg>
        <pc:picChg chg="del">
          <ac:chgData name="Boban Srezovski" userId="d2c5dd452d77a740" providerId="LiveId" clId="{F21B6093-2992-4642-9BAB-730F0B005C10}" dt="2022-04-01T00:20:03.914" v="1307" actId="478"/>
          <ac:picMkLst>
            <pc:docMk/>
            <pc:sldMk cId="2055545672" sldId="550"/>
            <ac:picMk id="5" creationId="{7A0CF94C-D926-462A-9A13-6DF23361C9DF}"/>
          </ac:picMkLst>
        </pc:picChg>
      </pc:sldChg>
      <pc:sldChg chg="addSp delSp modSp mod">
        <pc:chgData name="Boban Srezovski" userId="d2c5dd452d77a740" providerId="LiveId" clId="{F21B6093-2992-4642-9BAB-730F0B005C10}" dt="2022-04-01T00:38:08.411" v="1855" actId="20577"/>
        <pc:sldMkLst>
          <pc:docMk/>
          <pc:sldMk cId="4049927956" sldId="560"/>
        </pc:sldMkLst>
        <pc:spChg chg="mod">
          <ac:chgData name="Boban Srezovski" userId="d2c5dd452d77a740" providerId="LiveId" clId="{F21B6093-2992-4642-9BAB-730F0B005C10}" dt="2022-04-01T00:35:34.995" v="1774" actId="6549"/>
          <ac:spMkLst>
            <pc:docMk/>
            <pc:sldMk cId="4049927956" sldId="560"/>
            <ac:spMk id="2" creationId="{C9F86248-3367-41D1-8CBE-99F625F5DE90}"/>
          </ac:spMkLst>
        </pc:spChg>
        <pc:spChg chg="mod">
          <ac:chgData name="Boban Srezovski" userId="d2c5dd452d77a740" providerId="LiveId" clId="{F21B6093-2992-4642-9BAB-730F0B005C10}" dt="2022-04-01T00:37:27.545" v="1835" actId="27636"/>
          <ac:spMkLst>
            <pc:docMk/>
            <pc:sldMk cId="4049927956" sldId="560"/>
            <ac:spMk id="3" creationId="{552E5C53-782F-4C3A-9CF6-2C21BA863637}"/>
          </ac:spMkLst>
        </pc:spChg>
        <pc:spChg chg="add mod">
          <ac:chgData name="Boban Srezovski" userId="d2c5dd452d77a740" providerId="LiveId" clId="{F21B6093-2992-4642-9BAB-730F0B005C10}" dt="2022-04-01T00:38:08.411" v="1855" actId="20577"/>
          <ac:spMkLst>
            <pc:docMk/>
            <pc:sldMk cId="4049927956" sldId="560"/>
            <ac:spMk id="6" creationId="{E18BD81E-2F12-40BD-837E-733A9C8E3DCD}"/>
          </ac:spMkLst>
        </pc:spChg>
        <pc:picChg chg="del">
          <ac:chgData name="Boban Srezovski" userId="d2c5dd452d77a740" providerId="LiveId" clId="{F21B6093-2992-4642-9BAB-730F0B005C10}" dt="2022-04-01T00:36:07.117" v="1809" actId="478"/>
          <ac:picMkLst>
            <pc:docMk/>
            <pc:sldMk cId="4049927956" sldId="560"/>
            <ac:picMk id="5" creationId="{773846D0-607D-46F3-A3E7-506CEF5231A3}"/>
          </ac:picMkLst>
        </pc:picChg>
        <pc:picChg chg="add mod">
          <ac:chgData name="Boban Srezovski" userId="d2c5dd452d77a740" providerId="LiveId" clId="{F21B6093-2992-4642-9BAB-730F0B005C10}" dt="2022-04-01T00:36:50.290" v="1824" actId="1076"/>
          <ac:picMkLst>
            <pc:docMk/>
            <pc:sldMk cId="4049927956" sldId="560"/>
            <ac:picMk id="7" creationId="{5F12DAC4-AA3D-4B30-8879-9EF223CB9B85}"/>
          </ac:picMkLst>
        </pc:picChg>
      </pc:sldChg>
      <pc:sldChg chg="modSp mod">
        <pc:chgData name="Boban Srezovski" userId="d2c5dd452d77a740" providerId="LiveId" clId="{F21B6093-2992-4642-9BAB-730F0B005C10}" dt="2022-04-01T01:48:53.288" v="3173" actId="403"/>
        <pc:sldMkLst>
          <pc:docMk/>
          <pc:sldMk cId="596836900" sldId="563"/>
        </pc:sldMkLst>
        <pc:spChg chg="mod">
          <ac:chgData name="Boban Srezovski" userId="d2c5dd452d77a740" providerId="LiveId" clId="{F21B6093-2992-4642-9BAB-730F0B005C10}" dt="2022-04-01T01:47:59.102" v="3129" actId="6549"/>
          <ac:spMkLst>
            <pc:docMk/>
            <pc:sldMk cId="596836900" sldId="563"/>
            <ac:spMk id="2" creationId="{C9F86248-3367-41D1-8CBE-99F625F5DE90}"/>
          </ac:spMkLst>
        </pc:spChg>
        <pc:spChg chg="mod">
          <ac:chgData name="Boban Srezovski" userId="d2c5dd452d77a740" providerId="LiveId" clId="{F21B6093-2992-4642-9BAB-730F0B005C10}" dt="2022-04-01T01:48:53.288" v="3173" actId="403"/>
          <ac:spMkLst>
            <pc:docMk/>
            <pc:sldMk cId="596836900" sldId="563"/>
            <ac:spMk id="3" creationId="{552E5C53-782F-4C3A-9CF6-2C21BA863637}"/>
          </ac:spMkLst>
        </pc:spChg>
      </pc:sldChg>
      <pc:sldChg chg="delSp modSp mod">
        <pc:chgData name="Boban Srezovski" userId="d2c5dd452d77a740" providerId="LiveId" clId="{F21B6093-2992-4642-9BAB-730F0B005C10}" dt="2022-04-01T01:51:25.655" v="3260" actId="20577"/>
        <pc:sldMkLst>
          <pc:docMk/>
          <pc:sldMk cId="217868071" sldId="564"/>
        </pc:sldMkLst>
        <pc:spChg chg="mod">
          <ac:chgData name="Boban Srezovski" userId="d2c5dd452d77a740" providerId="LiveId" clId="{F21B6093-2992-4642-9BAB-730F0B005C10}" dt="2022-04-01T01:50:34.972" v="3221"/>
          <ac:spMkLst>
            <pc:docMk/>
            <pc:sldMk cId="217868071" sldId="564"/>
            <ac:spMk id="2" creationId="{C9F86248-3367-41D1-8CBE-99F625F5DE90}"/>
          </ac:spMkLst>
        </pc:spChg>
        <pc:spChg chg="mod">
          <ac:chgData name="Boban Srezovski" userId="d2c5dd452d77a740" providerId="LiveId" clId="{F21B6093-2992-4642-9BAB-730F0B005C10}" dt="2022-04-01T01:51:25.655" v="3260" actId="20577"/>
          <ac:spMkLst>
            <pc:docMk/>
            <pc:sldMk cId="217868071" sldId="564"/>
            <ac:spMk id="3" creationId="{552E5C53-782F-4C3A-9CF6-2C21BA863637}"/>
          </ac:spMkLst>
        </pc:spChg>
        <pc:picChg chg="del">
          <ac:chgData name="Boban Srezovski" userId="d2c5dd452d77a740" providerId="LiveId" clId="{F21B6093-2992-4642-9BAB-730F0B005C10}" dt="2022-04-01T01:50:42.591" v="3222" actId="478"/>
          <ac:picMkLst>
            <pc:docMk/>
            <pc:sldMk cId="217868071" sldId="564"/>
            <ac:picMk id="5" creationId="{28E7F929-06C0-487D-AA87-B40F4C62DA5D}"/>
          </ac:picMkLst>
        </pc:picChg>
      </pc:sldChg>
      <pc:sldChg chg="addSp modSp mod">
        <pc:chgData name="Boban Srezovski" userId="d2c5dd452d77a740" providerId="LiveId" clId="{F21B6093-2992-4642-9BAB-730F0B005C10}" dt="2022-04-01T01:54:43.856" v="3344" actId="20577"/>
        <pc:sldMkLst>
          <pc:docMk/>
          <pc:sldMk cId="2934930543" sldId="565"/>
        </pc:sldMkLst>
        <pc:spChg chg="mod">
          <ac:chgData name="Boban Srezovski" userId="d2c5dd452d77a740" providerId="LiveId" clId="{F21B6093-2992-4642-9BAB-730F0B005C10}" dt="2022-04-01T01:53:35.774" v="3301"/>
          <ac:spMkLst>
            <pc:docMk/>
            <pc:sldMk cId="2934930543" sldId="565"/>
            <ac:spMk id="2" creationId="{C9F86248-3367-41D1-8CBE-99F625F5DE90}"/>
          </ac:spMkLst>
        </pc:spChg>
        <pc:spChg chg="mod">
          <ac:chgData name="Boban Srezovski" userId="d2c5dd452d77a740" providerId="LiveId" clId="{F21B6093-2992-4642-9BAB-730F0B005C10}" dt="2022-04-01T01:54:43.856" v="3344" actId="20577"/>
          <ac:spMkLst>
            <pc:docMk/>
            <pc:sldMk cId="2934930543" sldId="565"/>
            <ac:spMk id="3" creationId="{552E5C53-782F-4C3A-9CF6-2C21BA863637}"/>
          </ac:spMkLst>
        </pc:spChg>
        <pc:picChg chg="add mod">
          <ac:chgData name="Boban Srezovski" userId="d2c5dd452d77a740" providerId="LiveId" clId="{F21B6093-2992-4642-9BAB-730F0B005C10}" dt="2022-04-01T01:54:34.270" v="3340" actId="1076"/>
          <ac:picMkLst>
            <pc:docMk/>
            <pc:sldMk cId="2934930543" sldId="565"/>
            <ac:picMk id="5" creationId="{4144CB67-CB2E-417B-AE95-E262F3222A23}"/>
          </ac:picMkLst>
        </pc:picChg>
      </pc:sldChg>
      <pc:sldChg chg="add del">
        <pc:chgData name="Boban Srezovski" userId="d2c5dd452d77a740" providerId="LiveId" clId="{F21B6093-2992-4642-9BAB-730F0B005C10}" dt="2022-04-01T02:06:06.928" v="3595" actId="47"/>
        <pc:sldMkLst>
          <pc:docMk/>
          <pc:sldMk cId="970220477" sldId="568"/>
        </pc:sldMkLst>
      </pc:sldChg>
      <pc:sldChg chg="add del">
        <pc:chgData name="Boban Srezovski" userId="d2c5dd452d77a740" providerId="LiveId" clId="{F21B6093-2992-4642-9BAB-730F0B005C10}" dt="2022-04-01T02:06:14.635" v="3596" actId="47"/>
        <pc:sldMkLst>
          <pc:docMk/>
          <pc:sldMk cId="3201858735" sldId="569"/>
        </pc:sldMkLst>
      </pc:sldChg>
      <pc:sldChg chg="add del">
        <pc:chgData name="Boban Srezovski" userId="d2c5dd452d77a740" providerId="LiveId" clId="{F21B6093-2992-4642-9BAB-730F0B005C10}" dt="2022-04-01T02:06:14.635" v="3596" actId="47"/>
        <pc:sldMkLst>
          <pc:docMk/>
          <pc:sldMk cId="594213496" sldId="570"/>
        </pc:sldMkLst>
      </pc:sldChg>
      <pc:sldChg chg="add del">
        <pc:chgData name="Boban Srezovski" userId="d2c5dd452d77a740" providerId="LiveId" clId="{F21B6093-2992-4642-9BAB-730F0B005C10}" dt="2022-04-01T02:06:14.635" v="3596" actId="47"/>
        <pc:sldMkLst>
          <pc:docMk/>
          <pc:sldMk cId="1325396329" sldId="571"/>
        </pc:sldMkLst>
      </pc:sldChg>
      <pc:sldChg chg="add del">
        <pc:chgData name="Boban Srezovski" userId="d2c5dd452d77a740" providerId="LiveId" clId="{F21B6093-2992-4642-9BAB-730F0B005C10}" dt="2022-04-01T02:06:14.635" v="3596" actId="47"/>
        <pc:sldMkLst>
          <pc:docMk/>
          <pc:sldMk cId="3981767460" sldId="573"/>
        </pc:sldMkLst>
      </pc:sldChg>
      <pc:sldChg chg="del">
        <pc:chgData name="Boban Srezovski" userId="d2c5dd452d77a740" providerId="LiveId" clId="{F21B6093-2992-4642-9BAB-730F0B005C10}" dt="2022-03-31T23:32:55.924" v="275" actId="47"/>
        <pc:sldMkLst>
          <pc:docMk/>
          <pc:sldMk cId="736008494" sldId="596"/>
        </pc:sldMkLst>
      </pc:sldChg>
      <pc:sldChg chg="addSp delSp modSp mod">
        <pc:chgData name="Boban Srezovski" userId="d2c5dd452d77a740" providerId="LiveId" clId="{F21B6093-2992-4642-9BAB-730F0B005C10}" dt="2022-04-01T00:04:24.960" v="951" actId="1076"/>
        <pc:sldMkLst>
          <pc:docMk/>
          <pc:sldMk cId="2175650427" sldId="598"/>
        </pc:sldMkLst>
        <pc:spChg chg="mod">
          <ac:chgData name="Boban Srezovski" userId="d2c5dd452d77a740" providerId="LiveId" clId="{F21B6093-2992-4642-9BAB-730F0B005C10}" dt="2022-04-01T00:03:34.994" v="923" actId="404"/>
          <ac:spMkLst>
            <pc:docMk/>
            <pc:sldMk cId="2175650427" sldId="598"/>
            <ac:spMk id="2" creationId="{7C6D2843-BF9F-4FE7-9A2E-C8A64C8FFA90}"/>
          </ac:spMkLst>
        </pc:spChg>
        <pc:spChg chg="mod">
          <ac:chgData name="Boban Srezovski" userId="d2c5dd452d77a740" providerId="LiveId" clId="{F21B6093-2992-4642-9BAB-730F0B005C10}" dt="2022-04-01T00:04:17.559" v="947" actId="242"/>
          <ac:spMkLst>
            <pc:docMk/>
            <pc:sldMk cId="2175650427" sldId="598"/>
            <ac:spMk id="3" creationId="{7191CFFF-53FD-4C64-9590-01216DEF2680}"/>
          </ac:spMkLst>
        </pc:spChg>
        <pc:picChg chg="del">
          <ac:chgData name="Boban Srezovski" userId="d2c5dd452d77a740" providerId="LiveId" clId="{F21B6093-2992-4642-9BAB-730F0B005C10}" dt="2022-04-01T00:03:37.540" v="924" actId="478"/>
          <ac:picMkLst>
            <pc:docMk/>
            <pc:sldMk cId="2175650427" sldId="598"/>
            <ac:picMk id="5" creationId="{799EF68D-825F-4F5D-B01B-4F70E8E309ED}"/>
          </ac:picMkLst>
        </pc:picChg>
        <pc:picChg chg="add mod">
          <ac:chgData name="Boban Srezovski" userId="d2c5dd452d77a740" providerId="LiveId" clId="{F21B6093-2992-4642-9BAB-730F0B005C10}" dt="2022-04-01T00:04:24.960" v="951" actId="1076"/>
          <ac:picMkLst>
            <pc:docMk/>
            <pc:sldMk cId="2175650427" sldId="598"/>
            <ac:picMk id="6" creationId="{2355E610-D10E-44DE-8D03-FD14ACAE9116}"/>
          </ac:picMkLst>
        </pc:picChg>
      </pc:sldChg>
      <pc:sldChg chg="addSp delSp modSp mod">
        <pc:chgData name="Boban Srezovski" userId="d2c5dd452d77a740" providerId="LiveId" clId="{F21B6093-2992-4642-9BAB-730F0B005C10}" dt="2022-04-01T00:28:41.570" v="1588" actId="1076"/>
        <pc:sldMkLst>
          <pc:docMk/>
          <pc:sldMk cId="1716742540" sldId="606"/>
        </pc:sldMkLst>
        <pc:spChg chg="mod">
          <ac:chgData name="Boban Srezovski" userId="d2c5dd452d77a740" providerId="LiveId" clId="{F21B6093-2992-4642-9BAB-730F0B005C10}" dt="2022-04-01T00:26:54.197" v="1440"/>
          <ac:spMkLst>
            <pc:docMk/>
            <pc:sldMk cId="1716742540" sldId="606"/>
            <ac:spMk id="2" creationId="{6C12F824-9B84-4547-8076-0DEB9F46F7E4}"/>
          </ac:spMkLst>
        </pc:spChg>
        <pc:spChg chg="mod">
          <ac:chgData name="Boban Srezovski" userId="d2c5dd452d77a740" providerId="LiveId" clId="{F21B6093-2992-4642-9BAB-730F0B005C10}" dt="2022-04-01T00:28:01.755" v="1569" actId="6549"/>
          <ac:spMkLst>
            <pc:docMk/>
            <pc:sldMk cId="1716742540" sldId="606"/>
            <ac:spMk id="3" creationId="{C8DD4252-EF71-478F-843F-D8BCB3AAECFF}"/>
          </ac:spMkLst>
        </pc:spChg>
        <pc:spChg chg="add mod">
          <ac:chgData name="Boban Srezovski" userId="d2c5dd452d77a740" providerId="LiveId" clId="{F21B6093-2992-4642-9BAB-730F0B005C10}" dt="2022-04-01T00:28:36.082" v="1586" actId="27636"/>
          <ac:spMkLst>
            <pc:docMk/>
            <pc:sldMk cId="1716742540" sldId="606"/>
            <ac:spMk id="8" creationId="{2F5903DC-F125-4D1A-8928-2D81D6B2773D}"/>
          </ac:spMkLst>
        </pc:spChg>
        <pc:picChg chg="add mod">
          <ac:chgData name="Boban Srezovski" userId="d2c5dd452d77a740" providerId="LiveId" clId="{F21B6093-2992-4642-9BAB-730F0B005C10}" dt="2022-04-01T00:28:41.570" v="1588" actId="1076"/>
          <ac:picMkLst>
            <pc:docMk/>
            <pc:sldMk cId="1716742540" sldId="606"/>
            <ac:picMk id="5" creationId="{EA50C791-864A-4EEA-8636-B25810E41254}"/>
          </ac:picMkLst>
        </pc:picChg>
        <pc:picChg chg="del">
          <ac:chgData name="Boban Srezovski" userId="d2c5dd452d77a740" providerId="LiveId" clId="{F21B6093-2992-4642-9BAB-730F0B005C10}" dt="2022-04-01T00:27:26.235" v="1486" actId="478"/>
          <ac:picMkLst>
            <pc:docMk/>
            <pc:sldMk cId="1716742540" sldId="606"/>
            <ac:picMk id="7" creationId="{F163BF4A-F309-4FDA-A3FF-FBF63DA35F5E}"/>
          </ac:picMkLst>
        </pc:picChg>
      </pc:sldChg>
      <pc:sldChg chg="del">
        <pc:chgData name="Boban Srezovski" userId="d2c5dd452d77a740" providerId="LiveId" clId="{F21B6093-2992-4642-9BAB-730F0B005C10}" dt="2022-04-01T00:45:51.642" v="1999" actId="47"/>
        <pc:sldMkLst>
          <pc:docMk/>
          <pc:sldMk cId="2905958524" sldId="612"/>
        </pc:sldMkLst>
      </pc:sldChg>
      <pc:sldChg chg="delSp modSp mod">
        <pc:chgData name="Boban Srezovski" userId="d2c5dd452d77a740" providerId="LiveId" clId="{F21B6093-2992-4642-9BAB-730F0B005C10}" dt="2022-04-01T01:17:22.031" v="2579" actId="6549"/>
        <pc:sldMkLst>
          <pc:docMk/>
          <pc:sldMk cId="2809037392" sldId="613"/>
        </pc:sldMkLst>
        <pc:spChg chg="mod">
          <ac:chgData name="Boban Srezovski" userId="d2c5dd452d77a740" providerId="LiveId" clId="{F21B6093-2992-4642-9BAB-730F0B005C10}" dt="2022-04-01T01:17:07.488" v="2557"/>
          <ac:spMkLst>
            <pc:docMk/>
            <pc:sldMk cId="2809037392" sldId="613"/>
            <ac:spMk id="2" creationId="{C9F86248-3367-41D1-8CBE-99F625F5DE90}"/>
          </ac:spMkLst>
        </pc:spChg>
        <pc:spChg chg="mod">
          <ac:chgData name="Boban Srezovski" userId="d2c5dd452d77a740" providerId="LiveId" clId="{F21B6093-2992-4642-9BAB-730F0B005C10}" dt="2022-04-01T01:17:22.031" v="2579" actId="6549"/>
          <ac:spMkLst>
            <pc:docMk/>
            <pc:sldMk cId="2809037392" sldId="613"/>
            <ac:spMk id="3" creationId="{552E5C53-782F-4C3A-9CF6-2C21BA863637}"/>
          </ac:spMkLst>
        </pc:spChg>
        <pc:picChg chg="del">
          <ac:chgData name="Boban Srezovski" userId="d2c5dd452d77a740" providerId="LiveId" clId="{F21B6093-2992-4642-9BAB-730F0B005C10}" dt="2022-04-01T00:49:08.715" v="2062" actId="478"/>
          <ac:picMkLst>
            <pc:docMk/>
            <pc:sldMk cId="2809037392" sldId="613"/>
            <ac:picMk id="5" creationId="{1FF28697-99DA-47B4-95B7-D286BAE48FC7}"/>
          </ac:picMkLst>
        </pc:picChg>
      </pc:sldChg>
      <pc:sldChg chg="addSp delSp modSp mod">
        <pc:chgData name="Boban Srezovski" userId="d2c5dd452d77a740" providerId="LiveId" clId="{F21B6093-2992-4642-9BAB-730F0B005C10}" dt="2022-04-01T01:19:07.230" v="2654" actId="20577"/>
        <pc:sldMkLst>
          <pc:docMk/>
          <pc:sldMk cId="2689596140" sldId="614"/>
        </pc:sldMkLst>
        <pc:spChg chg="mod">
          <ac:chgData name="Boban Srezovski" userId="d2c5dd452d77a740" providerId="LiveId" clId="{F21B6093-2992-4642-9BAB-730F0B005C10}" dt="2022-04-01T01:17:37.468" v="2585" actId="6549"/>
          <ac:spMkLst>
            <pc:docMk/>
            <pc:sldMk cId="2689596140" sldId="614"/>
            <ac:spMk id="2" creationId="{C9F86248-3367-41D1-8CBE-99F625F5DE90}"/>
          </ac:spMkLst>
        </pc:spChg>
        <pc:spChg chg="mod">
          <ac:chgData name="Boban Srezovski" userId="d2c5dd452d77a740" providerId="LiveId" clId="{F21B6093-2992-4642-9BAB-730F0B005C10}" dt="2022-04-01T01:19:07.230" v="2654" actId="20577"/>
          <ac:spMkLst>
            <pc:docMk/>
            <pc:sldMk cId="2689596140" sldId="614"/>
            <ac:spMk id="3" creationId="{552E5C53-782F-4C3A-9CF6-2C21BA863637}"/>
          </ac:spMkLst>
        </pc:spChg>
        <pc:picChg chg="add del mod">
          <ac:chgData name="Boban Srezovski" userId="d2c5dd452d77a740" providerId="LiveId" clId="{F21B6093-2992-4642-9BAB-730F0B005C10}" dt="2022-04-01T01:17:57.308" v="2590" actId="478"/>
          <ac:picMkLst>
            <pc:docMk/>
            <pc:sldMk cId="2689596140" sldId="614"/>
            <ac:picMk id="5" creationId="{B2F5FB27-2056-46C0-9B18-CF96EB360726}"/>
          </ac:picMkLst>
        </pc:picChg>
        <pc:picChg chg="del">
          <ac:chgData name="Boban Srezovski" userId="d2c5dd452d77a740" providerId="LiveId" clId="{F21B6093-2992-4642-9BAB-730F0B005C10}" dt="2022-04-01T00:50:40.595" v="2108" actId="478"/>
          <ac:picMkLst>
            <pc:docMk/>
            <pc:sldMk cId="2689596140" sldId="614"/>
            <ac:picMk id="6" creationId="{C168233D-D22F-49C6-8519-96D252F23F7E}"/>
          </ac:picMkLst>
        </pc:picChg>
      </pc:sldChg>
      <pc:sldChg chg="addSp delSp modSp mod">
        <pc:chgData name="Boban Srezovski" userId="d2c5dd452d77a740" providerId="LiveId" clId="{F21B6093-2992-4642-9BAB-730F0B005C10}" dt="2022-04-01T01:20:30.470" v="2677" actId="20577"/>
        <pc:sldMkLst>
          <pc:docMk/>
          <pc:sldMk cId="381018131" sldId="615"/>
        </pc:sldMkLst>
        <pc:spChg chg="mod">
          <ac:chgData name="Boban Srezovski" userId="d2c5dd452d77a740" providerId="LiveId" clId="{F21B6093-2992-4642-9BAB-730F0B005C10}" dt="2022-04-01T01:19:27.160" v="2656"/>
          <ac:spMkLst>
            <pc:docMk/>
            <pc:sldMk cId="381018131" sldId="615"/>
            <ac:spMk id="2" creationId="{C9F86248-3367-41D1-8CBE-99F625F5DE90}"/>
          </ac:spMkLst>
        </pc:spChg>
        <pc:spChg chg="mod">
          <ac:chgData name="Boban Srezovski" userId="d2c5dd452d77a740" providerId="LiveId" clId="{F21B6093-2992-4642-9BAB-730F0B005C10}" dt="2022-04-01T01:20:30.470" v="2677" actId="20577"/>
          <ac:spMkLst>
            <pc:docMk/>
            <pc:sldMk cId="381018131" sldId="615"/>
            <ac:spMk id="3" creationId="{552E5C53-782F-4C3A-9CF6-2C21BA863637}"/>
          </ac:spMkLst>
        </pc:spChg>
        <pc:picChg chg="del">
          <ac:chgData name="Boban Srezovski" userId="d2c5dd452d77a740" providerId="LiveId" clId="{F21B6093-2992-4642-9BAB-730F0B005C10}" dt="2022-04-01T00:52:12.350" v="2130" actId="478"/>
          <ac:picMkLst>
            <pc:docMk/>
            <pc:sldMk cId="381018131" sldId="615"/>
            <ac:picMk id="5" creationId="{86E0D402-D4DA-46CC-BB93-21A69549AD1E}"/>
          </ac:picMkLst>
        </pc:picChg>
        <pc:picChg chg="add del mod">
          <ac:chgData name="Boban Srezovski" userId="d2c5dd452d77a740" providerId="LiveId" clId="{F21B6093-2992-4642-9BAB-730F0B005C10}" dt="2022-04-01T01:19:32.438" v="2657" actId="478"/>
          <ac:picMkLst>
            <pc:docMk/>
            <pc:sldMk cId="381018131" sldId="615"/>
            <ac:picMk id="6" creationId="{CBE8A833-58EE-4754-BE37-E2F596E8CF11}"/>
          </ac:picMkLst>
        </pc:picChg>
        <pc:picChg chg="add mod">
          <ac:chgData name="Boban Srezovski" userId="d2c5dd452d77a740" providerId="LiveId" clId="{F21B6093-2992-4642-9BAB-730F0B005C10}" dt="2022-04-01T01:20:14.836" v="2659" actId="1076"/>
          <ac:picMkLst>
            <pc:docMk/>
            <pc:sldMk cId="381018131" sldId="615"/>
            <ac:picMk id="8" creationId="{BD14F26D-B8C1-4F25-A5A4-BEEE6AE7DDE0}"/>
          </ac:picMkLst>
        </pc:picChg>
      </pc:sldChg>
      <pc:sldChg chg="modSp mod">
        <pc:chgData name="Boban Srezovski" userId="d2c5dd452d77a740" providerId="LiveId" clId="{F21B6093-2992-4642-9BAB-730F0B005C10}" dt="2022-04-01T01:57:38.375" v="3400" actId="20577"/>
        <pc:sldMkLst>
          <pc:docMk/>
          <pc:sldMk cId="3806453163" sldId="616"/>
        </pc:sldMkLst>
        <pc:spChg chg="mod">
          <ac:chgData name="Boban Srezovski" userId="d2c5dd452d77a740" providerId="LiveId" clId="{F21B6093-2992-4642-9BAB-730F0B005C10}" dt="2022-04-01T01:57:01.091" v="3376"/>
          <ac:spMkLst>
            <pc:docMk/>
            <pc:sldMk cId="3806453163" sldId="616"/>
            <ac:spMk id="2" creationId="{C9F86248-3367-41D1-8CBE-99F625F5DE90}"/>
          </ac:spMkLst>
        </pc:spChg>
        <pc:spChg chg="mod">
          <ac:chgData name="Boban Srezovski" userId="d2c5dd452d77a740" providerId="LiveId" clId="{F21B6093-2992-4642-9BAB-730F0B005C10}" dt="2022-04-01T01:57:38.375" v="3400" actId="20577"/>
          <ac:spMkLst>
            <pc:docMk/>
            <pc:sldMk cId="3806453163" sldId="616"/>
            <ac:spMk id="3" creationId="{552E5C53-782F-4C3A-9CF6-2C21BA863637}"/>
          </ac:spMkLst>
        </pc:spChg>
      </pc:sldChg>
      <pc:sldChg chg="addSp delSp modSp mod">
        <pc:chgData name="Boban Srezovski" userId="d2c5dd452d77a740" providerId="LiveId" clId="{F21B6093-2992-4642-9BAB-730F0B005C10}" dt="2022-04-01T01:58:21.335" v="3409" actId="1076"/>
        <pc:sldMkLst>
          <pc:docMk/>
          <pc:sldMk cId="1091983925" sldId="617"/>
        </pc:sldMkLst>
        <pc:spChg chg="mod">
          <ac:chgData name="Boban Srezovski" userId="d2c5dd452d77a740" providerId="LiveId" clId="{F21B6093-2992-4642-9BAB-730F0B005C10}" dt="2022-04-01T01:57:47.709" v="3401"/>
          <ac:spMkLst>
            <pc:docMk/>
            <pc:sldMk cId="1091983925" sldId="617"/>
            <ac:spMk id="2" creationId="{C9F86248-3367-41D1-8CBE-99F625F5DE90}"/>
          </ac:spMkLst>
        </pc:spChg>
        <pc:spChg chg="mod">
          <ac:chgData name="Boban Srezovski" userId="d2c5dd452d77a740" providerId="LiveId" clId="{F21B6093-2992-4642-9BAB-730F0B005C10}" dt="2022-04-01T01:57:59.647" v="3404" actId="11"/>
          <ac:spMkLst>
            <pc:docMk/>
            <pc:sldMk cId="1091983925" sldId="617"/>
            <ac:spMk id="3" creationId="{552E5C53-782F-4C3A-9CF6-2C21BA863637}"/>
          </ac:spMkLst>
        </pc:spChg>
        <pc:picChg chg="add mod">
          <ac:chgData name="Boban Srezovski" userId="d2c5dd452d77a740" providerId="LiveId" clId="{F21B6093-2992-4642-9BAB-730F0B005C10}" dt="2022-04-01T01:58:21.335" v="3409" actId="1076"/>
          <ac:picMkLst>
            <pc:docMk/>
            <pc:sldMk cId="1091983925" sldId="617"/>
            <ac:picMk id="5" creationId="{BDAA391B-E90E-4A0C-BCA3-214A6467FC51}"/>
          </ac:picMkLst>
        </pc:picChg>
        <pc:picChg chg="del">
          <ac:chgData name="Boban Srezovski" userId="d2c5dd452d77a740" providerId="LiveId" clId="{F21B6093-2992-4642-9BAB-730F0B005C10}" dt="2022-04-01T01:58:01.457" v="3405" actId="478"/>
          <ac:picMkLst>
            <pc:docMk/>
            <pc:sldMk cId="1091983925" sldId="617"/>
            <ac:picMk id="6" creationId="{54FA353E-C6B7-45E1-B2E6-764C4D4277A3}"/>
          </ac:picMkLst>
        </pc:picChg>
      </pc:sldChg>
      <pc:sldChg chg="addSp modSp mod">
        <pc:chgData name="Boban Srezovski" userId="d2c5dd452d77a740" providerId="LiveId" clId="{F21B6093-2992-4642-9BAB-730F0B005C10}" dt="2022-04-01T02:01:06.423" v="3450" actId="14100"/>
        <pc:sldMkLst>
          <pc:docMk/>
          <pc:sldMk cId="132496256" sldId="618"/>
        </pc:sldMkLst>
        <pc:spChg chg="mod">
          <ac:chgData name="Boban Srezovski" userId="d2c5dd452d77a740" providerId="LiveId" clId="{F21B6093-2992-4642-9BAB-730F0B005C10}" dt="2022-04-01T01:58:49.011" v="3411"/>
          <ac:spMkLst>
            <pc:docMk/>
            <pc:sldMk cId="132496256" sldId="618"/>
            <ac:spMk id="2" creationId="{C9F86248-3367-41D1-8CBE-99F625F5DE90}"/>
          </ac:spMkLst>
        </pc:spChg>
        <pc:spChg chg="mod">
          <ac:chgData name="Boban Srezovski" userId="d2c5dd452d77a740" providerId="LiveId" clId="{F21B6093-2992-4642-9BAB-730F0B005C10}" dt="2022-04-01T02:00:48.110" v="3446" actId="242"/>
          <ac:spMkLst>
            <pc:docMk/>
            <pc:sldMk cId="132496256" sldId="618"/>
            <ac:spMk id="3" creationId="{552E5C53-782F-4C3A-9CF6-2C21BA863637}"/>
          </ac:spMkLst>
        </pc:spChg>
        <pc:picChg chg="add mod">
          <ac:chgData name="Boban Srezovski" userId="d2c5dd452d77a740" providerId="LiveId" clId="{F21B6093-2992-4642-9BAB-730F0B005C10}" dt="2022-04-01T02:01:06.423" v="3450" actId="14100"/>
          <ac:picMkLst>
            <pc:docMk/>
            <pc:sldMk cId="132496256" sldId="618"/>
            <ac:picMk id="5" creationId="{FF971B7F-855D-4F9F-BC41-95FAD8E33345}"/>
          </ac:picMkLst>
        </pc:picChg>
      </pc:sldChg>
      <pc:sldChg chg="del">
        <pc:chgData name="Boban Srezovski" userId="d2c5dd452d77a740" providerId="LiveId" clId="{F21B6093-2992-4642-9BAB-730F0B005C10}" dt="2022-04-01T02:00:00.007" v="3432" actId="47"/>
        <pc:sldMkLst>
          <pc:docMk/>
          <pc:sldMk cId="1610878091" sldId="619"/>
        </pc:sldMkLst>
      </pc:sldChg>
      <pc:sldChg chg="del">
        <pc:chgData name="Boban Srezovski" userId="d2c5dd452d77a740" providerId="LiveId" clId="{F21B6093-2992-4642-9BAB-730F0B005C10}" dt="2022-04-01T02:01:16.146" v="3451" actId="47"/>
        <pc:sldMkLst>
          <pc:docMk/>
          <pc:sldMk cId="1159053467" sldId="620"/>
        </pc:sldMkLst>
      </pc:sldChg>
      <pc:sldChg chg="del">
        <pc:chgData name="Boban Srezovski" userId="d2c5dd452d77a740" providerId="LiveId" clId="{F21B6093-2992-4642-9BAB-730F0B005C10}" dt="2022-04-01T02:02:20.068" v="3493" actId="47"/>
        <pc:sldMkLst>
          <pc:docMk/>
          <pc:sldMk cId="1179292007" sldId="621"/>
        </pc:sldMkLst>
      </pc:sldChg>
      <pc:sldChg chg="del">
        <pc:chgData name="Boban Srezovski" userId="d2c5dd452d77a740" providerId="LiveId" clId="{F21B6093-2992-4642-9BAB-730F0B005C10}" dt="2022-04-01T02:02:20.068" v="3493" actId="47"/>
        <pc:sldMkLst>
          <pc:docMk/>
          <pc:sldMk cId="1210296620" sldId="622"/>
        </pc:sldMkLst>
      </pc:sldChg>
      <pc:sldChg chg="modSp add del mod">
        <pc:chgData name="Boban Srezovski" userId="d2c5dd452d77a740" providerId="LiveId" clId="{F21B6093-2992-4642-9BAB-730F0B005C10}" dt="2022-04-01T02:05:38.028" v="3593" actId="14100"/>
        <pc:sldMkLst>
          <pc:docMk/>
          <pc:sldMk cId="942589745" sldId="623"/>
        </pc:sldMkLst>
        <pc:spChg chg="mod">
          <ac:chgData name="Boban Srezovski" userId="d2c5dd452d77a740" providerId="LiveId" clId="{F21B6093-2992-4642-9BAB-730F0B005C10}" dt="2022-04-01T02:02:30.060" v="3499"/>
          <ac:spMkLst>
            <pc:docMk/>
            <pc:sldMk cId="942589745" sldId="623"/>
            <ac:spMk id="2" creationId="{FB694F89-0A19-407F-B872-95A582762C20}"/>
          </ac:spMkLst>
        </pc:spChg>
        <pc:spChg chg="mod">
          <ac:chgData name="Boban Srezovski" userId="d2c5dd452d77a740" providerId="LiveId" clId="{F21B6093-2992-4642-9BAB-730F0B005C10}" dt="2022-04-01T02:05:38.028" v="3593" actId="14100"/>
          <ac:spMkLst>
            <pc:docMk/>
            <pc:sldMk cId="942589745" sldId="623"/>
            <ac:spMk id="3" creationId="{C2F0F815-22CC-4D71-AA71-74332432CFD7}"/>
          </ac:spMkLst>
        </pc:spChg>
      </pc:sldChg>
      <pc:sldChg chg="add del">
        <pc:chgData name="Boban Srezovski" userId="d2c5dd452d77a740" providerId="LiveId" clId="{F21B6093-2992-4642-9BAB-730F0B005C10}" dt="2022-04-01T02:06:06.928" v="3595" actId="47"/>
        <pc:sldMkLst>
          <pc:docMk/>
          <pc:sldMk cId="1590726868" sldId="624"/>
        </pc:sldMkLst>
      </pc:sldChg>
      <pc:sldChg chg="add del">
        <pc:chgData name="Boban Srezovski" userId="d2c5dd452d77a740" providerId="LiveId" clId="{F21B6093-2992-4642-9BAB-730F0B005C10}" dt="2022-04-01T02:06:06.928" v="3595" actId="47"/>
        <pc:sldMkLst>
          <pc:docMk/>
          <pc:sldMk cId="2065560527" sldId="625"/>
        </pc:sldMkLst>
      </pc:sldChg>
      <pc:sldChg chg="add del">
        <pc:chgData name="Boban Srezovski" userId="d2c5dd452d77a740" providerId="LiveId" clId="{F21B6093-2992-4642-9BAB-730F0B005C10}" dt="2022-04-01T02:06:06.928" v="3595" actId="47"/>
        <pc:sldMkLst>
          <pc:docMk/>
          <pc:sldMk cId="4239085203" sldId="626"/>
        </pc:sldMkLst>
      </pc:sldChg>
      <pc:sldChg chg="add del">
        <pc:chgData name="Boban Srezovski" userId="d2c5dd452d77a740" providerId="LiveId" clId="{F21B6093-2992-4642-9BAB-730F0B005C10}" dt="2022-04-01T02:06:06.928" v="3595" actId="47"/>
        <pc:sldMkLst>
          <pc:docMk/>
          <pc:sldMk cId="3337833638" sldId="627"/>
        </pc:sldMkLst>
      </pc:sldChg>
      <pc:sldChg chg="add del">
        <pc:chgData name="Boban Srezovski" userId="d2c5dd452d77a740" providerId="LiveId" clId="{F21B6093-2992-4642-9BAB-730F0B005C10}" dt="2022-04-01T02:06:06.928" v="3595" actId="47"/>
        <pc:sldMkLst>
          <pc:docMk/>
          <pc:sldMk cId="377469608" sldId="628"/>
        </pc:sldMkLst>
      </pc:sldChg>
      <pc:sldChg chg="add del">
        <pc:chgData name="Boban Srezovski" userId="d2c5dd452d77a740" providerId="LiveId" clId="{F21B6093-2992-4642-9BAB-730F0B005C10}" dt="2022-04-01T02:06:06.928" v="3595" actId="47"/>
        <pc:sldMkLst>
          <pc:docMk/>
          <pc:sldMk cId="154837424" sldId="629"/>
        </pc:sldMkLst>
      </pc:sldChg>
      <pc:sldChg chg="add del">
        <pc:chgData name="Boban Srezovski" userId="d2c5dd452d77a740" providerId="LiveId" clId="{F21B6093-2992-4642-9BAB-730F0B005C10}" dt="2022-04-01T02:06:06.928" v="3595" actId="47"/>
        <pc:sldMkLst>
          <pc:docMk/>
          <pc:sldMk cId="904338150" sldId="630"/>
        </pc:sldMkLst>
      </pc:sldChg>
      <pc:sldChg chg="add del">
        <pc:chgData name="Boban Srezovski" userId="d2c5dd452d77a740" providerId="LiveId" clId="{F21B6093-2992-4642-9BAB-730F0B005C10}" dt="2022-04-01T02:06:06.928" v="3595" actId="47"/>
        <pc:sldMkLst>
          <pc:docMk/>
          <pc:sldMk cId="2773870935" sldId="631"/>
        </pc:sldMkLst>
      </pc:sldChg>
      <pc:sldChg chg="add del">
        <pc:chgData name="Boban Srezovski" userId="d2c5dd452d77a740" providerId="LiveId" clId="{F21B6093-2992-4642-9BAB-730F0B005C10}" dt="2022-04-01T02:06:06.928" v="3595" actId="47"/>
        <pc:sldMkLst>
          <pc:docMk/>
          <pc:sldMk cId="2230012689" sldId="632"/>
        </pc:sldMkLst>
      </pc:sldChg>
      <pc:sldChg chg="add del">
        <pc:chgData name="Boban Srezovski" userId="d2c5dd452d77a740" providerId="LiveId" clId="{F21B6093-2992-4642-9BAB-730F0B005C10}" dt="2022-04-01T02:06:06.928" v="3595" actId="47"/>
        <pc:sldMkLst>
          <pc:docMk/>
          <pc:sldMk cId="3726394612" sldId="633"/>
        </pc:sldMkLst>
      </pc:sldChg>
      <pc:sldChg chg="add del">
        <pc:chgData name="Boban Srezovski" userId="d2c5dd452d77a740" providerId="LiveId" clId="{F21B6093-2992-4642-9BAB-730F0B005C10}" dt="2022-04-01T02:06:14.635" v="3596" actId="47"/>
        <pc:sldMkLst>
          <pc:docMk/>
          <pc:sldMk cId="1853519907" sldId="634"/>
        </pc:sldMkLst>
      </pc:sldChg>
      <pc:sldChg chg="add del">
        <pc:chgData name="Boban Srezovski" userId="d2c5dd452d77a740" providerId="LiveId" clId="{F21B6093-2992-4642-9BAB-730F0B005C10}" dt="2022-04-01T02:06:14.635" v="3596" actId="47"/>
        <pc:sldMkLst>
          <pc:docMk/>
          <pc:sldMk cId="477582647" sldId="635"/>
        </pc:sldMkLst>
      </pc:sldChg>
      <pc:sldChg chg="add del">
        <pc:chgData name="Boban Srezovski" userId="d2c5dd452d77a740" providerId="LiveId" clId="{F21B6093-2992-4642-9BAB-730F0B005C10}" dt="2022-04-01T02:06:20.120" v="3597" actId="47"/>
        <pc:sldMkLst>
          <pc:docMk/>
          <pc:sldMk cId="3807408485" sldId="636"/>
        </pc:sldMkLst>
      </pc:sldChg>
      <pc:sldChg chg="modSp mod">
        <pc:chgData name="Boban Srezovski" userId="d2c5dd452d77a740" providerId="LiveId" clId="{F21B6093-2992-4642-9BAB-730F0B005C10}" dt="2022-04-01T02:07:51.746" v="3636" actId="15"/>
        <pc:sldMkLst>
          <pc:docMk/>
          <pc:sldMk cId="3297389912" sldId="665"/>
        </pc:sldMkLst>
        <pc:spChg chg="mod">
          <ac:chgData name="Boban Srezovski" userId="d2c5dd452d77a740" providerId="LiveId" clId="{F21B6093-2992-4642-9BAB-730F0B005C10}" dt="2022-04-01T02:07:51.746" v="3636" actId="15"/>
          <ac:spMkLst>
            <pc:docMk/>
            <pc:sldMk cId="3297389912" sldId="665"/>
            <ac:spMk id="3" creationId="{C54D1EC5-AB79-4E7C-A1F0-91B329B0B026}"/>
          </ac:spMkLst>
        </pc:spChg>
      </pc:sldChg>
      <pc:sldChg chg="del">
        <pc:chgData name="Boban Srezovski" userId="d2c5dd452d77a740" providerId="LiveId" clId="{F21B6093-2992-4642-9BAB-730F0B005C10}" dt="2022-03-31T23:27:23.051" v="102" actId="47"/>
        <pc:sldMkLst>
          <pc:docMk/>
          <pc:sldMk cId="1999827837" sldId="666"/>
        </pc:sldMkLst>
      </pc:sldChg>
      <pc:sldChg chg="modSp mod">
        <pc:chgData name="Boban Srezovski" userId="d2c5dd452d77a740" providerId="LiveId" clId="{F21B6093-2992-4642-9BAB-730F0B005C10}" dt="2022-03-31T23:36:05.930" v="371" actId="14"/>
        <pc:sldMkLst>
          <pc:docMk/>
          <pc:sldMk cId="1714465959" sldId="667"/>
        </pc:sldMkLst>
        <pc:spChg chg="mod">
          <ac:chgData name="Boban Srezovski" userId="d2c5dd452d77a740" providerId="LiveId" clId="{F21B6093-2992-4642-9BAB-730F0B005C10}" dt="2022-03-31T23:35:06.079" v="325"/>
          <ac:spMkLst>
            <pc:docMk/>
            <pc:sldMk cId="1714465959" sldId="667"/>
            <ac:spMk id="2" creationId="{7C6D2843-BF9F-4FE7-9A2E-C8A64C8FFA90}"/>
          </ac:spMkLst>
        </pc:spChg>
        <pc:spChg chg="mod">
          <ac:chgData name="Boban Srezovski" userId="d2c5dd452d77a740" providerId="LiveId" clId="{F21B6093-2992-4642-9BAB-730F0B005C10}" dt="2022-03-31T23:36:05.930" v="371" actId="14"/>
          <ac:spMkLst>
            <pc:docMk/>
            <pc:sldMk cId="1714465959" sldId="667"/>
            <ac:spMk id="3" creationId="{7191CFFF-53FD-4C64-9590-01216DEF2680}"/>
          </ac:spMkLst>
        </pc:spChg>
      </pc:sldChg>
      <pc:sldChg chg="addSp delSp modSp mod">
        <pc:chgData name="Boban Srezovski" userId="d2c5dd452d77a740" providerId="LiveId" clId="{F21B6093-2992-4642-9BAB-730F0B005C10}" dt="2022-03-31T23:37:11.841" v="407" actId="6549"/>
        <pc:sldMkLst>
          <pc:docMk/>
          <pc:sldMk cId="1097087302" sldId="668"/>
        </pc:sldMkLst>
        <pc:spChg chg="mod">
          <ac:chgData name="Boban Srezovski" userId="d2c5dd452d77a740" providerId="LiveId" clId="{F21B6093-2992-4642-9BAB-730F0B005C10}" dt="2022-03-31T23:36:43.987" v="372"/>
          <ac:spMkLst>
            <pc:docMk/>
            <pc:sldMk cId="1097087302" sldId="668"/>
            <ac:spMk id="2" creationId="{7C6D2843-BF9F-4FE7-9A2E-C8A64C8FFA90}"/>
          </ac:spMkLst>
        </pc:spChg>
        <pc:spChg chg="add mod">
          <ac:chgData name="Boban Srezovski" userId="d2c5dd452d77a740" providerId="LiveId" clId="{F21B6093-2992-4642-9BAB-730F0B005C10}" dt="2022-03-31T23:37:11.841" v="407" actId="6549"/>
          <ac:spMkLst>
            <pc:docMk/>
            <pc:sldMk cId="1097087302" sldId="668"/>
            <ac:spMk id="4" creationId="{AF5DD195-0441-4925-A109-FE976CF42F48}"/>
          </ac:spMkLst>
        </pc:spChg>
        <pc:picChg chg="del">
          <ac:chgData name="Boban Srezovski" userId="d2c5dd452d77a740" providerId="LiveId" clId="{F21B6093-2992-4642-9BAB-730F0B005C10}" dt="2022-03-31T23:36:44.872" v="373" actId="478"/>
          <ac:picMkLst>
            <pc:docMk/>
            <pc:sldMk cId="1097087302" sldId="668"/>
            <ac:picMk id="5" creationId="{BE40483C-2893-4D7B-AA7A-A8CE08158951}"/>
          </ac:picMkLst>
        </pc:picChg>
      </pc:sldChg>
      <pc:sldChg chg="modSp mod">
        <pc:chgData name="Boban Srezovski" userId="d2c5dd452d77a740" providerId="LiveId" clId="{F21B6093-2992-4642-9BAB-730F0B005C10}" dt="2022-03-31T23:38:22.408" v="445" actId="255"/>
        <pc:sldMkLst>
          <pc:docMk/>
          <pc:sldMk cId="2185091437" sldId="669"/>
        </pc:sldMkLst>
        <pc:spChg chg="mod">
          <ac:chgData name="Boban Srezovski" userId="d2c5dd452d77a740" providerId="LiveId" clId="{F21B6093-2992-4642-9BAB-730F0B005C10}" dt="2022-03-31T23:37:19.402" v="408"/>
          <ac:spMkLst>
            <pc:docMk/>
            <pc:sldMk cId="2185091437" sldId="669"/>
            <ac:spMk id="2" creationId="{7C6D2843-BF9F-4FE7-9A2E-C8A64C8FFA90}"/>
          </ac:spMkLst>
        </pc:spChg>
        <pc:spChg chg="mod">
          <ac:chgData name="Boban Srezovski" userId="d2c5dd452d77a740" providerId="LiveId" clId="{F21B6093-2992-4642-9BAB-730F0B005C10}" dt="2022-03-31T23:38:22.408" v="445" actId="255"/>
          <ac:spMkLst>
            <pc:docMk/>
            <pc:sldMk cId="2185091437" sldId="669"/>
            <ac:spMk id="3" creationId="{7191CFFF-53FD-4C64-9590-01216DEF2680}"/>
          </ac:spMkLst>
        </pc:spChg>
      </pc:sldChg>
      <pc:sldChg chg="delSp modSp mod">
        <pc:chgData name="Boban Srezovski" userId="d2c5dd452d77a740" providerId="LiveId" clId="{F21B6093-2992-4642-9BAB-730F0B005C10}" dt="2022-03-31T23:41:02.282" v="496" actId="27636"/>
        <pc:sldMkLst>
          <pc:docMk/>
          <pc:sldMk cId="3198094645" sldId="670"/>
        </pc:sldMkLst>
        <pc:spChg chg="mod">
          <ac:chgData name="Boban Srezovski" userId="d2c5dd452d77a740" providerId="LiveId" clId="{F21B6093-2992-4642-9BAB-730F0B005C10}" dt="2022-03-31T23:39:30.005" v="446"/>
          <ac:spMkLst>
            <pc:docMk/>
            <pc:sldMk cId="3198094645" sldId="670"/>
            <ac:spMk id="2" creationId="{7C6D2843-BF9F-4FE7-9A2E-C8A64C8FFA90}"/>
          </ac:spMkLst>
        </pc:spChg>
        <pc:spChg chg="mod">
          <ac:chgData name="Boban Srezovski" userId="d2c5dd452d77a740" providerId="LiveId" clId="{F21B6093-2992-4642-9BAB-730F0B005C10}" dt="2022-03-31T23:41:02.282" v="496" actId="27636"/>
          <ac:spMkLst>
            <pc:docMk/>
            <pc:sldMk cId="3198094645" sldId="670"/>
            <ac:spMk id="3" creationId="{7191CFFF-53FD-4C64-9590-01216DEF2680}"/>
          </ac:spMkLst>
        </pc:spChg>
        <pc:picChg chg="del">
          <ac:chgData name="Boban Srezovski" userId="d2c5dd452d77a740" providerId="LiveId" clId="{F21B6093-2992-4642-9BAB-730F0B005C10}" dt="2022-03-31T23:39:30.736" v="447" actId="478"/>
          <ac:picMkLst>
            <pc:docMk/>
            <pc:sldMk cId="3198094645" sldId="670"/>
            <ac:picMk id="5" creationId="{C7E044A3-BB56-4F7D-B488-3170CD5509DA}"/>
          </ac:picMkLst>
        </pc:picChg>
      </pc:sldChg>
      <pc:sldChg chg="modSp mod">
        <pc:chgData name="Boban Srezovski" userId="d2c5dd452d77a740" providerId="LiveId" clId="{F21B6093-2992-4642-9BAB-730F0B005C10}" dt="2022-03-31T23:44:49.096" v="580" actId="6549"/>
        <pc:sldMkLst>
          <pc:docMk/>
          <pc:sldMk cId="2299376761" sldId="671"/>
        </pc:sldMkLst>
        <pc:spChg chg="mod">
          <ac:chgData name="Boban Srezovski" userId="d2c5dd452d77a740" providerId="LiveId" clId="{F21B6093-2992-4642-9BAB-730F0B005C10}" dt="2022-03-31T23:44:33.988" v="564"/>
          <ac:spMkLst>
            <pc:docMk/>
            <pc:sldMk cId="2299376761" sldId="671"/>
            <ac:spMk id="2" creationId="{7C6D2843-BF9F-4FE7-9A2E-C8A64C8FFA90}"/>
          </ac:spMkLst>
        </pc:spChg>
        <pc:spChg chg="mod">
          <ac:chgData name="Boban Srezovski" userId="d2c5dd452d77a740" providerId="LiveId" clId="{F21B6093-2992-4642-9BAB-730F0B005C10}" dt="2022-03-31T23:44:49.096" v="580" actId="6549"/>
          <ac:spMkLst>
            <pc:docMk/>
            <pc:sldMk cId="2299376761" sldId="671"/>
            <ac:spMk id="3" creationId="{7191CFFF-53FD-4C64-9590-01216DEF2680}"/>
          </ac:spMkLst>
        </pc:spChg>
      </pc:sldChg>
      <pc:sldChg chg="del">
        <pc:chgData name="Boban Srezovski" userId="d2c5dd452d77a740" providerId="LiveId" clId="{F21B6093-2992-4642-9BAB-730F0B005C10}" dt="2022-03-31T23:44:55.692" v="581" actId="47"/>
        <pc:sldMkLst>
          <pc:docMk/>
          <pc:sldMk cId="817177722" sldId="672"/>
        </pc:sldMkLst>
      </pc:sldChg>
      <pc:sldChg chg="addSp delSp modSp mod addCm delCm">
        <pc:chgData name="Boban Srezovski" userId="d2c5dd452d77a740" providerId="LiveId" clId="{F21B6093-2992-4642-9BAB-730F0B005C10}" dt="2022-03-31T23:56:03" v="704" actId="1076"/>
        <pc:sldMkLst>
          <pc:docMk/>
          <pc:sldMk cId="3311153737" sldId="673"/>
        </pc:sldMkLst>
        <pc:spChg chg="mod">
          <ac:chgData name="Boban Srezovski" userId="d2c5dd452d77a740" providerId="LiveId" clId="{F21B6093-2992-4642-9BAB-730F0B005C10}" dt="2022-03-31T23:49:12.536" v="614" actId="6549"/>
          <ac:spMkLst>
            <pc:docMk/>
            <pc:sldMk cId="3311153737" sldId="673"/>
            <ac:spMk id="2" creationId="{7C6D2843-BF9F-4FE7-9A2E-C8A64C8FFA90}"/>
          </ac:spMkLst>
        </pc:spChg>
        <pc:spChg chg="mod">
          <ac:chgData name="Boban Srezovski" userId="d2c5dd452d77a740" providerId="LiveId" clId="{F21B6093-2992-4642-9BAB-730F0B005C10}" dt="2022-03-31T23:53:37.249" v="702" actId="20577"/>
          <ac:spMkLst>
            <pc:docMk/>
            <pc:sldMk cId="3311153737" sldId="673"/>
            <ac:spMk id="3" creationId="{7191CFFF-53FD-4C64-9590-01216DEF2680}"/>
          </ac:spMkLst>
        </pc:spChg>
        <pc:picChg chg="del">
          <ac:chgData name="Boban Srezovski" userId="d2c5dd452d77a740" providerId="LiveId" clId="{F21B6093-2992-4642-9BAB-730F0B005C10}" dt="2022-03-31T23:49:25.345" v="618" actId="478"/>
          <ac:picMkLst>
            <pc:docMk/>
            <pc:sldMk cId="3311153737" sldId="673"/>
            <ac:picMk id="5" creationId="{2A72A02C-44E3-41D6-BA63-94E74AD5C309}"/>
          </ac:picMkLst>
        </pc:picChg>
        <pc:picChg chg="add mod modCrop">
          <ac:chgData name="Boban Srezovski" userId="d2c5dd452d77a740" providerId="LiveId" clId="{F21B6093-2992-4642-9BAB-730F0B005C10}" dt="2022-03-31T23:56:03" v="704" actId="1076"/>
          <ac:picMkLst>
            <pc:docMk/>
            <pc:sldMk cId="3311153737" sldId="673"/>
            <ac:picMk id="6" creationId="{1234BC2E-94F8-4AAC-9DD0-2C5D339F89EF}"/>
          </ac:picMkLst>
        </pc:picChg>
      </pc:sldChg>
      <pc:sldChg chg="addSp delSp modSp mod">
        <pc:chgData name="Boban Srezovski" userId="d2c5dd452d77a740" providerId="LiveId" clId="{F21B6093-2992-4642-9BAB-730F0B005C10}" dt="2022-03-31T23:58:35.846" v="764"/>
        <pc:sldMkLst>
          <pc:docMk/>
          <pc:sldMk cId="571206227" sldId="674"/>
        </pc:sldMkLst>
        <pc:spChg chg="mod">
          <ac:chgData name="Boban Srezovski" userId="d2c5dd452d77a740" providerId="LiveId" clId="{F21B6093-2992-4642-9BAB-730F0B005C10}" dt="2022-03-31T23:58:35.846" v="764"/>
          <ac:spMkLst>
            <pc:docMk/>
            <pc:sldMk cId="571206227" sldId="674"/>
            <ac:spMk id="2" creationId="{7C6D2843-BF9F-4FE7-9A2E-C8A64C8FFA90}"/>
          </ac:spMkLst>
        </pc:spChg>
        <pc:spChg chg="mod">
          <ac:chgData name="Boban Srezovski" userId="d2c5dd452d77a740" providerId="LiveId" clId="{F21B6093-2992-4642-9BAB-730F0B005C10}" dt="2022-03-31T23:57:40.144" v="754" actId="14100"/>
          <ac:spMkLst>
            <pc:docMk/>
            <pc:sldMk cId="571206227" sldId="674"/>
            <ac:spMk id="3" creationId="{7191CFFF-53FD-4C64-9590-01216DEF2680}"/>
          </ac:spMkLst>
        </pc:spChg>
        <pc:spChg chg="add mod">
          <ac:chgData name="Boban Srezovski" userId="d2c5dd452d77a740" providerId="LiveId" clId="{F21B6093-2992-4642-9BAB-730F0B005C10}" dt="2022-03-31T23:58:08.985" v="763" actId="14100"/>
          <ac:spMkLst>
            <pc:docMk/>
            <pc:sldMk cId="571206227" sldId="674"/>
            <ac:spMk id="7" creationId="{85AC35B4-F08A-4661-BD66-2E82C79DFFC6}"/>
          </ac:spMkLst>
        </pc:spChg>
        <pc:picChg chg="del">
          <ac:chgData name="Boban Srezovski" userId="d2c5dd452d77a740" providerId="LiveId" clId="{F21B6093-2992-4642-9BAB-730F0B005C10}" dt="2022-03-31T23:56:21.466" v="710" actId="478"/>
          <ac:picMkLst>
            <pc:docMk/>
            <pc:sldMk cId="571206227" sldId="674"/>
            <ac:picMk id="5" creationId="{2A72A02C-44E3-41D6-BA63-94E74AD5C309}"/>
          </ac:picMkLst>
        </pc:picChg>
        <pc:picChg chg="add mod">
          <ac:chgData name="Boban Srezovski" userId="d2c5dd452d77a740" providerId="LiveId" clId="{F21B6093-2992-4642-9BAB-730F0B005C10}" dt="2022-03-31T23:58:01.321" v="761" actId="14100"/>
          <ac:picMkLst>
            <pc:docMk/>
            <pc:sldMk cId="571206227" sldId="674"/>
            <ac:picMk id="6" creationId="{1C34FD08-8CC7-4A81-8881-7EB7A00A0113}"/>
          </ac:picMkLst>
        </pc:picChg>
      </pc:sldChg>
      <pc:sldChg chg="addSp delSp modSp mod">
        <pc:chgData name="Boban Srezovski" userId="d2c5dd452d77a740" providerId="LiveId" clId="{F21B6093-2992-4642-9BAB-730F0B005C10}" dt="2022-04-01T00:05:12.577" v="971" actId="242"/>
        <pc:sldMkLst>
          <pc:docMk/>
          <pc:sldMk cId="1786421244" sldId="675"/>
        </pc:sldMkLst>
        <pc:spChg chg="mod">
          <ac:chgData name="Boban Srezovski" userId="d2c5dd452d77a740" providerId="LiveId" clId="{F21B6093-2992-4642-9BAB-730F0B005C10}" dt="2022-04-01T00:04:35.466" v="953" actId="404"/>
          <ac:spMkLst>
            <pc:docMk/>
            <pc:sldMk cId="1786421244" sldId="675"/>
            <ac:spMk id="2" creationId="{7C6D2843-BF9F-4FE7-9A2E-C8A64C8FFA90}"/>
          </ac:spMkLst>
        </pc:spChg>
        <pc:spChg chg="mod">
          <ac:chgData name="Boban Srezovski" userId="d2c5dd452d77a740" providerId="LiveId" clId="{F21B6093-2992-4642-9BAB-730F0B005C10}" dt="2022-04-01T00:05:12.577" v="971" actId="242"/>
          <ac:spMkLst>
            <pc:docMk/>
            <pc:sldMk cId="1786421244" sldId="675"/>
            <ac:spMk id="3" creationId="{7191CFFF-53FD-4C64-9590-01216DEF2680}"/>
          </ac:spMkLst>
        </pc:spChg>
        <pc:picChg chg="add mod">
          <ac:chgData name="Boban Srezovski" userId="d2c5dd452d77a740" providerId="LiveId" clId="{F21B6093-2992-4642-9BAB-730F0B005C10}" dt="2022-04-01T00:05:07.976" v="969" actId="14100"/>
          <ac:picMkLst>
            <pc:docMk/>
            <pc:sldMk cId="1786421244" sldId="675"/>
            <ac:picMk id="5" creationId="{07361D49-88A1-4A64-AB5F-7FE933B6F131}"/>
          </ac:picMkLst>
        </pc:picChg>
        <pc:picChg chg="del mod">
          <ac:chgData name="Boban Srezovski" userId="d2c5dd452d77a740" providerId="LiveId" clId="{F21B6093-2992-4642-9BAB-730F0B005C10}" dt="2022-04-01T00:04:36.849" v="955" actId="478"/>
          <ac:picMkLst>
            <pc:docMk/>
            <pc:sldMk cId="1786421244" sldId="675"/>
            <ac:picMk id="6" creationId="{88703757-FFDD-4E2C-AC3C-E65A1F953203}"/>
          </ac:picMkLst>
        </pc:picChg>
      </pc:sldChg>
      <pc:sldChg chg="addSp modSp mod">
        <pc:chgData name="Boban Srezovski" userId="d2c5dd452d77a740" providerId="LiveId" clId="{F21B6093-2992-4642-9BAB-730F0B005C10}" dt="2022-04-01T00:08:25.920" v="1079" actId="1076"/>
        <pc:sldMkLst>
          <pc:docMk/>
          <pc:sldMk cId="3653597941" sldId="676"/>
        </pc:sldMkLst>
        <pc:spChg chg="mod">
          <ac:chgData name="Boban Srezovski" userId="d2c5dd452d77a740" providerId="LiveId" clId="{F21B6093-2992-4642-9BAB-730F0B005C10}" dt="2022-04-01T00:06:09.332" v="1009"/>
          <ac:spMkLst>
            <pc:docMk/>
            <pc:sldMk cId="3653597941" sldId="676"/>
            <ac:spMk id="2" creationId="{7C6D2843-BF9F-4FE7-9A2E-C8A64C8FFA90}"/>
          </ac:spMkLst>
        </pc:spChg>
        <pc:spChg chg="mod">
          <ac:chgData name="Boban Srezovski" userId="d2c5dd452d77a740" providerId="LiveId" clId="{F21B6093-2992-4642-9BAB-730F0B005C10}" dt="2022-04-01T00:08:10.873" v="1077" actId="14100"/>
          <ac:spMkLst>
            <pc:docMk/>
            <pc:sldMk cId="3653597941" sldId="676"/>
            <ac:spMk id="3" creationId="{7191CFFF-53FD-4C64-9590-01216DEF2680}"/>
          </ac:spMkLst>
        </pc:spChg>
        <pc:picChg chg="add mod">
          <ac:chgData name="Boban Srezovski" userId="d2c5dd452d77a740" providerId="LiveId" clId="{F21B6093-2992-4642-9BAB-730F0B005C10}" dt="2022-04-01T00:08:25.920" v="1079" actId="1076"/>
          <ac:picMkLst>
            <pc:docMk/>
            <pc:sldMk cId="3653597941" sldId="676"/>
            <ac:picMk id="5" creationId="{81A704A0-D343-4599-9BF5-EC42C3204B7B}"/>
          </ac:picMkLst>
        </pc:picChg>
      </pc:sldChg>
      <pc:sldChg chg="addSp delSp modSp mod">
        <pc:chgData name="Boban Srezovski" userId="d2c5dd452d77a740" providerId="LiveId" clId="{F21B6093-2992-4642-9BAB-730F0B005C10}" dt="2022-04-01T00:18:05.425" v="1254" actId="14100"/>
        <pc:sldMkLst>
          <pc:docMk/>
          <pc:sldMk cId="2183628423" sldId="677"/>
        </pc:sldMkLst>
        <pc:spChg chg="mod">
          <ac:chgData name="Boban Srezovski" userId="d2c5dd452d77a740" providerId="LiveId" clId="{F21B6093-2992-4642-9BAB-730F0B005C10}" dt="2022-04-01T00:17:17.517" v="1222"/>
          <ac:spMkLst>
            <pc:docMk/>
            <pc:sldMk cId="2183628423" sldId="677"/>
            <ac:spMk id="2" creationId="{7C6D2843-BF9F-4FE7-9A2E-C8A64C8FFA90}"/>
          </ac:spMkLst>
        </pc:spChg>
        <pc:spChg chg="mod">
          <ac:chgData name="Boban Srezovski" userId="d2c5dd452d77a740" providerId="LiveId" clId="{F21B6093-2992-4642-9BAB-730F0B005C10}" dt="2022-04-01T00:18:05.425" v="1254" actId="14100"/>
          <ac:spMkLst>
            <pc:docMk/>
            <pc:sldMk cId="2183628423" sldId="677"/>
            <ac:spMk id="3" creationId="{7191CFFF-53FD-4C64-9590-01216DEF2680}"/>
          </ac:spMkLst>
        </pc:spChg>
        <pc:picChg chg="add mod">
          <ac:chgData name="Boban Srezovski" userId="d2c5dd452d77a740" providerId="LiveId" clId="{F21B6093-2992-4642-9BAB-730F0B005C10}" dt="2022-04-01T00:17:41.352" v="1226" actId="1076"/>
          <ac:picMkLst>
            <pc:docMk/>
            <pc:sldMk cId="2183628423" sldId="677"/>
            <ac:picMk id="5" creationId="{7CED9963-3891-4681-9BE1-DE99DCA0877C}"/>
          </ac:picMkLst>
        </pc:picChg>
        <pc:picChg chg="del">
          <ac:chgData name="Boban Srezovski" userId="d2c5dd452d77a740" providerId="LiveId" clId="{F21B6093-2992-4642-9BAB-730F0B005C10}" dt="2022-04-01T00:17:18.794" v="1223" actId="478"/>
          <ac:picMkLst>
            <pc:docMk/>
            <pc:sldMk cId="2183628423" sldId="677"/>
            <ac:picMk id="6" creationId="{FAC67F81-313D-4660-A475-DCA09315E373}"/>
          </ac:picMkLst>
        </pc:picChg>
      </pc:sldChg>
      <pc:sldChg chg="addSp delSp modSp mod">
        <pc:chgData name="Boban Srezovski" userId="d2c5dd452d77a740" providerId="LiveId" clId="{F21B6093-2992-4642-9BAB-730F0B005C10}" dt="2022-04-01T00:18:54.327" v="1264" actId="242"/>
        <pc:sldMkLst>
          <pc:docMk/>
          <pc:sldMk cId="4185859092" sldId="678"/>
        </pc:sldMkLst>
        <pc:spChg chg="mod">
          <ac:chgData name="Boban Srezovski" userId="d2c5dd452d77a740" providerId="LiveId" clId="{F21B6093-2992-4642-9BAB-730F0B005C10}" dt="2022-04-01T00:18:36.656" v="1258"/>
          <ac:spMkLst>
            <pc:docMk/>
            <pc:sldMk cId="4185859092" sldId="678"/>
            <ac:spMk id="2" creationId="{7C6D2843-BF9F-4FE7-9A2E-C8A64C8FFA90}"/>
          </ac:spMkLst>
        </pc:spChg>
        <pc:spChg chg="mod">
          <ac:chgData name="Boban Srezovski" userId="d2c5dd452d77a740" providerId="LiveId" clId="{F21B6093-2992-4642-9BAB-730F0B005C10}" dt="2022-04-01T00:18:54.327" v="1264" actId="242"/>
          <ac:spMkLst>
            <pc:docMk/>
            <pc:sldMk cId="4185859092" sldId="678"/>
            <ac:spMk id="3" creationId="{7191CFFF-53FD-4C64-9590-01216DEF2680}"/>
          </ac:spMkLst>
        </pc:spChg>
        <pc:picChg chg="del">
          <ac:chgData name="Boban Srezovski" userId="d2c5dd452d77a740" providerId="LiveId" clId="{F21B6093-2992-4642-9BAB-730F0B005C10}" dt="2022-04-01T00:18:40.306" v="1259" actId="478"/>
          <ac:picMkLst>
            <pc:docMk/>
            <pc:sldMk cId="4185859092" sldId="678"/>
            <ac:picMk id="5" creationId="{E00EC487-EB3C-46CE-A2B1-FC4783440D79}"/>
          </ac:picMkLst>
        </pc:picChg>
        <pc:picChg chg="add mod">
          <ac:chgData name="Boban Srezovski" userId="d2c5dd452d77a740" providerId="LiveId" clId="{F21B6093-2992-4642-9BAB-730F0B005C10}" dt="2022-04-01T00:18:49.025" v="1262" actId="14100"/>
          <ac:picMkLst>
            <pc:docMk/>
            <pc:sldMk cId="4185859092" sldId="678"/>
            <ac:picMk id="6" creationId="{6A2BA234-6EBC-43BF-B40B-2A4781AE4FCF}"/>
          </ac:picMkLst>
        </pc:picChg>
      </pc:sldChg>
      <pc:sldChg chg="del">
        <pc:chgData name="Boban Srezovski" userId="d2c5dd452d77a740" providerId="LiveId" clId="{F21B6093-2992-4642-9BAB-730F0B005C10}" dt="2022-04-01T00:19:04.820" v="1265" actId="47"/>
        <pc:sldMkLst>
          <pc:docMk/>
          <pc:sldMk cId="703855461" sldId="679"/>
        </pc:sldMkLst>
      </pc:sldChg>
      <pc:sldChg chg="del">
        <pc:chgData name="Boban Srezovski" userId="d2c5dd452d77a740" providerId="LiveId" clId="{F21B6093-2992-4642-9BAB-730F0B005C10}" dt="2022-04-01T00:26:14.221" v="1436" actId="47"/>
        <pc:sldMkLst>
          <pc:docMk/>
          <pc:sldMk cId="1730228585" sldId="680"/>
        </pc:sldMkLst>
      </pc:sldChg>
      <pc:sldChg chg="del">
        <pc:chgData name="Boban Srezovski" userId="d2c5dd452d77a740" providerId="LiveId" clId="{F21B6093-2992-4642-9BAB-730F0B005C10}" dt="2022-04-01T00:26:14.221" v="1436" actId="47"/>
        <pc:sldMkLst>
          <pc:docMk/>
          <pc:sldMk cId="3967502950" sldId="681"/>
        </pc:sldMkLst>
      </pc:sldChg>
      <pc:sldChg chg="del">
        <pc:chgData name="Boban Srezovski" userId="d2c5dd452d77a740" providerId="LiveId" clId="{F21B6093-2992-4642-9BAB-730F0B005C10}" dt="2022-04-01T00:26:14.221" v="1436" actId="47"/>
        <pc:sldMkLst>
          <pc:docMk/>
          <pc:sldMk cId="3474403578" sldId="682"/>
        </pc:sldMkLst>
      </pc:sldChg>
      <pc:sldChg chg="del">
        <pc:chgData name="Boban Srezovski" userId="d2c5dd452d77a740" providerId="LiveId" clId="{F21B6093-2992-4642-9BAB-730F0B005C10}" dt="2022-04-01T00:26:14.221" v="1436" actId="47"/>
        <pc:sldMkLst>
          <pc:docMk/>
          <pc:sldMk cId="3758196656" sldId="683"/>
        </pc:sldMkLst>
      </pc:sldChg>
      <pc:sldChg chg="del">
        <pc:chgData name="Boban Srezovski" userId="d2c5dd452d77a740" providerId="LiveId" clId="{F21B6093-2992-4642-9BAB-730F0B005C10}" dt="2022-04-01T00:26:14.221" v="1436" actId="47"/>
        <pc:sldMkLst>
          <pc:docMk/>
          <pc:sldMk cId="1472653230" sldId="684"/>
        </pc:sldMkLst>
      </pc:sldChg>
      <pc:sldChg chg="addSp modSp mod">
        <pc:chgData name="Boban Srezovski" userId="d2c5dd452d77a740" providerId="LiveId" clId="{F21B6093-2992-4642-9BAB-730F0B005C10}" dt="2022-04-01T00:29:50.138" v="1629" actId="1076"/>
        <pc:sldMkLst>
          <pc:docMk/>
          <pc:sldMk cId="1184741443" sldId="685"/>
        </pc:sldMkLst>
        <pc:spChg chg="mod">
          <ac:chgData name="Boban Srezovski" userId="d2c5dd452d77a740" providerId="LiveId" clId="{F21B6093-2992-4642-9BAB-730F0B005C10}" dt="2022-04-01T00:28:58.230" v="1589"/>
          <ac:spMkLst>
            <pc:docMk/>
            <pc:sldMk cId="1184741443" sldId="685"/>
            <ac:spMk id="2" creationId="{6C12F824-9B84-4547-8076-0DEB9F46F7E4}"/>
          </ac:spMkLst>
        </pc:spChg>
        <pc:spChg chg="mod">
          <ac:chgData name="Boban Srezovski" userId="d2c5dd452d77a740" providerId="LiveId" clId="{F21B6093-2992-4642-9BAB-730F0B005C10}" dt="2022-04-01T00:29:43.155" v="1627" actId="20577"/>
          <ac:spMkLst>
            <pc:docMk/>
            <pc:sldMk cId="1184741443" sldId="685"/>
            <ac:spMk id="3" creationId="{C8DD4252-EF71-478F-843F-D8BCB3AAECFF}"/>
          </ac:spMkLst>
        </pc:spChg>
        <pc:picChg chg="add mod">
          <ac:chgData name="Boban Srezovski" userId="d2c5dd452d77a740" providerId="LiveId" clId="{F21B6093-2992-4642-9BAB-730F0B005C10}" dt="2022-04-01T00:29:50.138" v="1629" actId="1076"/>
          <ac:picMkLst>
            <pc:docMk/>
            <pc:sldMk cId="1184741443" sldId="685"/>
            <ac:picMk id="5" creationId="{F80556D0-BF81-4A0B-BCD6-8982A0FD58FF}"/>
          </ac:picMkLst>
        </pc:picChg>
      </pc:sldChg>
      <pc:sldChg chg="addSp delSp modSp mod">
        <pc:chgData name="Boban Srezovski" userId="d2c5dd452d77a740" providerId="LiveId" clId="{F21B6093-2992-4642-9BAB-730F0B005C10}" dt="2022-04-01T00:42:20.547" v="1931" actId="14100"/>
        <pc:sldMkLst>
          <pc:docMk/>
          <pc:sldMk cId="961729846" sldId="686"/>
        </pc:sldMkLst>
        <pc:spChg chg="mod">
          <ac:chgData name="Boban Srezovski" userId="d2c5dd452d77a740" providerId="LiveId" clId="{F21B6093-2992-4642-9BAB-730F0B005C10}" dt="2022-04-01T00:40:24.510" v="1864"/>
          <ac:spMkLst>
            <pc:docMk/>
            <pc:sldMk cId="961729846" sldId="686"/>
            <ac:spMk id="2" creationId="{C9F86248-3367-41D1-8CBE-99F625F5DE90}"/>
          </ac:spMkLst>
        </pc:spChg>
        <pc:spChg chg="mod">
          <ac:chgData name="Boban Srezovski" userId="d2c5dd452d77a740" providerId="LiveId" clId="{F21B6093-2992-4642-9BAB-730F0B005C10}" dt="2022-04-01T00:42:20.547" v="1931" actId="14100"/>
          <ac:spMkLst>
            <pc:docMk/>
            <pc:sldMk cId="961729846" sldId="686"/>
            <ac:spMk id="3" creationId="{552E5C53-782F-4C3A-9CF6-2C21BA863637}"/>
          </ac:spMkLst>
        </pc:spChg>
        <pc:picChg chg="add mod">
          <ac:chgData name="Boban Srezovski" userId="d2c5dd452d77a740" providerId="LiveId" clId="{F21B6093-2992-4642-9BAB-730F0B005C10}" dt="2022-04-01T00:42:16.266" v="1929" actId="1076"/>
          <ac:picMkLst>
            <pc:docMk/>
            <pc:sldMk cId="961729846" sldId="686"/>
            <ac:picMk id="5" creationId="{F0075EA2-76CC-4AF5-829F-D1FF4B6C39DF}"/>
          </ac:picMkLst>
        </pc:picChg>
        <pc:picChg chg="del">
          <ac:chgData name="Boban Srezovski" userId="d2c5dd452d77a740" providerId="LiveId" clId="{F21B6093-2992-4642-9BAB-730F0B005C10}" dt="2022-04-01T00:41:55.676" v="1920" actId="478"/>
          <ac:picMkLst>
            <pc:docMk/>
            <pc:sldMk cId="961729846" sldId="686"/>
            <ac:picMk id="6" creationId="{9DAAEDA3-6244-4E46-9840-4A924245A848}"/>
          </ac:picMkLst>
        </pc:picChg>
      </pc:sldChg>
      <pc:sldChg chg="addSp delSp modSp mod">
        <pc:chgData name="Boban Srezovski" userId="d2c5dd452d77a740" providerId="LiveId" clId="{F21B6093-2992-4642-9BAB-730F0B005C10}" dt="2022-04-01T01:13:06.987" v="2438" actId="14100"/>
        <pc:sldMkLst>
          <pc:docMk/>
          <pc:sldMk cId="3123437571" sldId="687"/>
        </pc:sldMkLst>
        <pc:spChg chg="mod">
          <ac:chgData name="Boban Srezovski" userId="d2c5dd452d77a740" providerId="LiveId" clId="{F21B6093-2992-4642-9BAB-730F0B005C10}" dt="2022-04-01T01:11:51.929" v="2409"/>
          <ac:spMkLst>
            <pc:docMk/>
            <pc:sldMk cId="3123437571" sldId="687"/>
            <ac:spMk id="2" creationId="{C9F86248-3367-41D1-8CBE-99F625F5DE90}"/>
          </ac:spMkLst>
        </pc:spChg>
        <pc:spChg chg="mod">
          <ac:chgData name="Boban Srezovski" userId="d2c5dd452d77a740" providerId="LiveId" clId="{F21B6093-2992-4642-9BAB-730F0B005C10}" dt="2022-04-01T01:13:05.076" v="2437" actId="14100"/>
          <ac:spMkLst>
            <pc:docMk/>
            <pc:sldMk cId="3123437571" sldId="687"/>
            <ac:spMk id="3" creationId="{552E5C53-782F-4C3A-9CF6-2C21BA863637}"/>
          </ac:spMkLst>
        </pc:spChg>
        <pc:picChg chg="del">
          <ac:chgData name="Boban Srezovski" userId="d2c5dd452d77a740" providerId="LiveId" clId="{F21B6093-2992-4642-9BAB-730F0B005C10}" dt="2022-04-01T00:44:38.492" v="1984" actId="478"/>
          <ac:picMkLst>
            <pc:docMk/>
            <pc:sldMk cId="3123437571" sldId="687"/>
            <ac:picMk id="5" creationId="{52DF86E1-4A72-472A-B7DB-F43DEF3B8D11}"/>
          </ac:picMkLst>
        </pc:picChg>
        <pc:picChg chg="add del mod">
          <ac:chgData name="Boban Srezovski" userId="d2c5dd452d77a740" providerId="LiveId" clId="{F21B6093-2992-4642-9BAB-730F0B005C10}" dt="2022-04-01T01:11:57.685" v="2411" actId="478"/>
          <ac:picMkLst>
            <pc:docMk/>
            <pc:sldMk cId="3123437571" sldId="687"/>
            <ac:picMk id="6" creationId="{405F60EB-2019-4172-ACB0-979E0056A759}"/>
          </ac:picMkLst>
        </pc:picChg>
        <pc:picChg chg="add mod">
          <ac:chgData name="Boban Srezovski" userId="d2c5dd452d77a740" providerId="LiveId" clId="{F21B6093-2992-4642-9BAB-730F0B005C10}" dt="2022-04-01T01:13:06.987" v="2438" actId="14100"/>
          <ac:picMkLst>
            <pc:docMk/>
            <pc:sldMk cId="3123437571" sldId="687"/>
            <ac:picMk id="8" creationId="{6F92E69E-191E-4D80-9F91-5E8D3449A3FE}"/>
          </ac:picMkLst>
        </pc:picChg>
      </pc:sldChg>
      <pc:sldChg chg="addSp delSp modSp mod">
        <pc:chgData name="Boban Srezovski" userId="d2c5dd452d77a740" providerId="LiveId" clId="{F21B6093-2992-4642-9BAB-730F0B005C10}" dt="2022-04-01T01:25:25.390" v="2822" actId="242"/>
        <pc:sldMkLst>
          <pc:docMk/>
          <pc:sldMk cId="4088746767" sldId="688"/>
        </pc:sldMkLst>
        <pc:spChg chg="mod">
          <ac:chgData name="Boban Srezovski" userId="d2c5dd452d77a740" providerId="LiveId" clId="{F21B6093-2992-4642-9BAB-730F0B005C10}" dt="2022-04-01T01:24:51.712" v="2801"/>
          <ac:spMkLst>
            <pc:docMk/>
            <pc:sldMk cId="4088746767" sldId="688"/>
            <ac:spMk id="2" creationId="{C9F86248-3367-41D1-8CBE-99F625F5DE90}"/>
          </ac:spMkLst>
        </pc:spChg>
        <pc:spChg chg="mod">
          <ac:chgData name="Boban Srezovski" userId="d2c5dd452d77a740" providerId="LiveId" clId="{F21B6093-2992-4642-9BAB-730F0B005C10}" dt="2022-04-01T01:25:25.390" v="2822" actId="242"/>
          <ac:spMkLst>
            <pc:docMk/>
            <pc:sldMk cId="4088746767" sldId="688"/>
            <ac:spMk id="3" creationId="{552E5C53-782F-4C3A-9CF6-2C21BA863637}"/>
          </ac:spMkLst>
        </pc:spChg>
        <pc:picChg chg="add mod">
          <ac:chgData name="Boban Srezovski" userId="d2c5dd452d77a740" providerId="LiveId" clId="{F21B6093-2992-4642-9BAB-730F0B005C10}" dt="2022-04-01T01:25:20.775" v="2820" actId="14100"/>
          <ac:picMkLst>
            <pc:docMk/>
            <pc:sldMk cId="4088746767" sldId="688"/>
            <ac:picMk id="5" creationId="{30F2F496-7F58-4607-A6BB-2183B718419F}"/>
          </ac:picMkLst>
        </pc:picChg>
        <pc:picChg chg="del">
          <ac:chgData name="Boban Srezovski" userId="d2c5dd452d77a740" providerId="LiveId" clId="{F21B6093-2992-4642-9BAB-730F0B005C10}" dt="2022-04-01T00:54:12.182" v="2144" actId="478"/>
          <ac:picMkLst>
            <pc:docMk/>
            <pc:sldMk cId="4088746767" sldId="688"/>
            <ac:picMk id="6" creationId="{E8894701-CB2E-4E40-8BA8-11D61F5BBF6F}"/>
          </ac:picMkLst>
        </pc:picChg>
      </pc:sldChg>
      <pc:sldChg chg="addSp delSp modSp mod">
        <pc:chgData name="Boban Srezovski" userId="d2c5dd452d77a740" providerId="LiveId" clId="{F21B6093-2992-4642-9BAB-730F0B005C10}" dt="2022-04-01T01:26:20.902" v="2832" actId="6549"/>
        <pc:sldMkLst>
          <pc:docMk/>
          <pc:sldMk cId="1302050322" sldId="689"/>
        </pc:sldMkLst>
        <pc:spChg chg="mod">
          <ac:chgData name="Boban Srezovski" userId="d2c5dd452d77a740" providerId="LiveId" clId="{F21B6093-2992-4642-9BAB-730F0B005C10}" dt="2022-04-01T01:26:20.902" v="2832" actId="6549"/>
          <ac:spMkLst>
            <pc:docMk/>
            <pc:sldMk cId="1302050322" sldId="689"/>
            <ac:spMk id="2" creationId="{C9F86248-3367-41D1-8CBE-99F625F5DE90}"/>
          </ac:spMkLst>
        </pc:spChg>
        <pc:spChg chg="mod">
          <ac:chgData name="Boban Srezovski" userId="d2c5dd452d77a740" providerId="LiveId" clId="{F21B6093-2992-4642-9BAB-730F0B005C10}" dt="2022-04-01T00:55:25.020" v="2188" actId="11"/>
          <ac:spMkLst>
            <pc:docMk/>
            <pc:sldMk cId="1302050322" sldId="689"/>
            <ac:spMk id="3" creationId="{552E5C53-782F-4C3A-9CF6-2C21BA863637}"/>
          </ac:spMkLst>
        </pc:spChg>
        <pc:picChg chg="del">
          <ac:chgData name="Boban Srezovski" userId="d2c5dd452d77a740" providerId="LiveId" clId="{F21B6093-2992-4642-9BAB-730F0B005C10}" dt="2022-04-01T00:55:02.412" v="2180" actId="478"/>
          <ac:picMkLst>
            <pc:docMk/>
            <pc:sldMk cId="1302050322" sldId="689"/>
            <ac:picMk id="5" creationId="{3436B2BD-4558-4D20-9CED-BEABE6B05720}"/>
          </ac:picMkLst>
        </pc:picChg>
        <pc:picChg chg="add mod">
          <ac:chgData name="Boban Srezovski" userId="d2c5dd452d77a740" providerId="LiveId" clId="{F21B6093-2992-4642-9BAB-730F0B005C10}" dt="2022-04-01T00:55:33.219" v="2190" actId="1076"/>
          <ac:picMkLst>
            <pc:docMk/>
            <pc:sldMk cId="1302050322" sldId="689"/>
            <ac:picMk id="6" creationId="{FF26C297-DD6D-4AA4-811B-F121F6F0EE4B}"/>
          </ac:picMkLst>
        </pc:picChg>
      </pc:sldChg>
      <pc:sldChg chg="addSp delSp modSp mod">
        <pc:chgData name="Boban Srezovski" userId="d2c5dd452d77a740" providerId="LiveId" clId="{F21B6093-2992-4642-9BAB-730F0B005C10}" dt="2022-04-01T01:27:47.052" v="2882" actId="1076"/>
        <pc:sldMkLst>
          <pc:docMk/>
          <pc:sldMk cId="1243113342" sldId="690"/>
        </pc:sldMkLst>
        <pc:spChg chg="mod">
          <ac:chgData name="Boban Srezovski" userId="d2c5dd452d77a740" providerId="LiveId" clId="{F21B6093-2992-4642-9BAB-730F0B005C10}" dt="2022-04-01T01:26:28.018" v="2834"/>
          <ac:spMkLst>
            <pc:docMk/>
            <pc:sldMk cId="1243113342" sldId="690"/>
            <ac:spMk id="2" creationId="{C9F86248-3367-41D1-8CBE-99F625F5DE90}"/>
          </ac:spMkLst>
        </pc:spChg>
        <pc:spChg chg="mod">
          <ac:chgData name="Boban Srezovski" userId="d2c5dd452d77a740" providerId="LiveId" clId="{F21B6093-2992-4642-9BAB-730F0B005C10}" dt="2022-04-01T01:27:47.052" v="2882" actId="1076"/>
          <ac:spMkLst>
            <pc:docMk/>
            <pc:sldMk cId="1243113342" sldId="690"/>
            <ac:spMk id="3" creationId="{552E5C53-782F-4C3A-9CF6-2C21BA863637}"/>
          </ac:spMkLst>
        </pc:spChg>
        <pc:picChg chg="add del mod">
          <ac:chgData name="Boban Srezovski" userId="d2c5dd452d77a740" providerId="LiveId" clId="{F21B6093-2992-4642-9BAB-730F0B005C10}" dt="2022-04-01T01:26:35.086" v="2837" actId="478"/>
          <ac:picMkLst>
            <pc:docMk/>
            <pc:sldMk cId="1243113342" sldId="690"/>
            <ac:picMk id="5" creationId="{D3C9ACC9-400A-480D-BE2D-B11C6FE3E902}"/>
          </ac:picMkLst>
        </pc:picChg>
        <pc:picChg chg="add mod">
          <ac:chgData name="Boban Srezovski" userId="d2c5dd452d77a740" providerId="LiveId" clId="{F21B6093-2992-4642-9BAB-730F0B005C10}" dt="2022-04-01T01:27:32.317" v="2877" actId="1076"/>
          <ac:picMkLst>
            <pc:docMk/>
            <pc:sldMk cId="1243113342" sldId="690"/>
            <ac:picMk id="7" creationId="{FF4E18D9-3335-4513-8BE6-30EEC750C855}"/>
          </ac:picMkLst>
        </pc:picChg>
        <pc:picChg chg="del mod">
          <ac:chgData name="Boban Srezovski" userId="d2c5dd452d77a740" providerId="LiveId" clId="{F21B6093-2992-4642-9BAB-730F0B005C10}" dt="2022-04-01T00:55:56.124" v="2196" actId="478"/>
          <ac:picMkLst>
            <pc:docMk/>
            <pc:sldMk cId="1243113342" sldId="690"/>
            <ac:picMk id="8" creationId="{EA6814EC-4275-41C5-A142-7D5AB7771F75}"/>
          </ac:picMkLst>
        </pc:picChg>
      </pc:sldChg>
      <pc:sldChg chg="addSp delSp modSp mod">
        <pc:chgData name="Boban Srezovski" userId="d2c5dd452d77a740" providerId="LiveId" clId="{F21B6093-2992-4642-9BAB-730F0B005C10}" dt="2022-04-01T01:43:03.817" v="2980" actId="403"/>
        <pc:sldMkLst>
          <pc:docMk/>
          <pc:sldMk cId="2850459780" sldId="691"/>
        </pc:sldMkLst>
        <pc:spChg chg="mod">
          <ac:chgData name="Boban Srezovski" userId="d2c5dd452d77a740" providerId="LiveId" clId="{F21B6093-2992-4642-9BAB-730F0B005C10}" dt="2022-04-01T01:38:44.622" v="2893" actId="6549"/>
          <ac:spMkLst>
            <pc:docMk/>
            <pc:sldMk cId="2850459780" sldId="691"/>
            <ac:spMk id="2" creationId="{C9F86248-3367-41D1-8CBE-99F625F5DE90}"/>
          </ac:spMkLst>
        </pc:spChg>
        <pc:spChg chg="mod">
          <ac:chgData name="Boban Srezovski" userId="d2c5dd452d77a740" providerId="LiveId" clId="{F21B6093-2992-4642-9BAB-730F0B005C10}" dt="2022-04-01T01:43:03.817" v="2980" actId="403"/>
          <ac:spMkLst>
            <pc:docMk/>
            <pc:sldMk cId="2850459780" sldId="691"/>
            <ac:spMk id="3" creationId="{552E5C53-782F-4C3A-9CF6-2C21BA863637}"/>
          </ac:spMkLst>
        </pc:spChg>
        <pc:picChg chg="del">
          <ac:chgData name="Boban Srezovski" userId="d2c5dd452d77a740" providerId="LiveId" clId="{F21B6093-2992-4642-9BAB-730F0B005C10}" dt="2022-04-01T00:56:55.245" v="2210" actId="478"/>
          <ac:picMkLst>
            <pc:docMk/>
            <pc:sldMk cId="2850459780" sldId="691"/>
            <ac:picMk id="5" creationId="{D9FBB245-7B6D-4ACD-A684-89507B2DC889}"/>
          </ac:picMkLst>
        </pc:picChg>
        <pc:picChg chg="add del mod">
          <ac:chgData name="Boban Srezovski" userId="d2c5dd452d77a740" providerId="LiveId" clId="{F21B6093-2992-4642-9BAB-730F0B005C10}" dt="2022-04-01T01:42:53.857" v="2975" actId="1076"/>
          <ac:picMkLst>
            <pc:docMk/>
            <pc:sldMk cId="2850459780" sldId="691"/>
            <ac:picMk id="6" creationId="{952AEF94-B51D-49D8-9BA4-E0F9A296AA0B}"/>
          </ac:picMkLst>
        </pc:picChg>
        <pc:picChg chg="add del mod">
          <ac:chgData name="Boban Srezovski" userId="d2c5dd452d77a740" providerId="LiveId" clId="{F21B6093-2992-4642-9BAB-730F0B005C10}" dt="2022-04-01T01:42:53.490" v="2964" actId="22"/>
          <ac:picMkLst>
            <pc:docMk/>
            <pc:sldMk cId="2850459780" sldId="691"/>
            <ac:picMk id="8" creationId="{A055C96B-EE04-4DA6-901C-882C6DB8BCCB}"/>
          </ac:picMkLst>
        </pc:picChg>
      </pc:sldChg>
      <pc:sldChg chg="addSp delSp modSp del mod">
        <pc:chgData name="Boban Srezovski" userId="d2c5dd452d77a740" providerId="LiveId" clId="{F21B6093-2992-4642-9BAB-730F0B005C10}" dt="2022-04-01T01:43:07.230" v="2982" actId="47"/>
        <pc:sldMkLst>
          <pc:docMk/>
          <pc:sldMk cId="1161514163" sldId="692"/>
        </pc:sldMkLst>
        <pc:spChg chg="mod">
          <ac:chgData name="Boban Srezovski" userId="d2c5dd452d77a740" providerId="LiveId" clId="{F21B6093-2992-4642-9BAB-730F0B005C10}" dt="2022-04-01T01:38:51.177" v="2895"/>
          <ac:spMkLst>
            <pc:docMk/>
            <pc:sldMk cId="1161514163" sldId="692"/>
            <ac:spMk id="2" creationId="{C9F86248-3367-41D1-8CBE-99F625F5DE90}"/>
          </ac:spMkLst>
        </pc:spChg>
        <pc:spChg chg="mod">
          <ac:chgData name="Boban Srezovski" userId="d2c5dd452d77a740" providerId="LiveId" clId="{F21B6093-2992-4642-9BAB-730F0B005C10}" dt="2022-04-01T00:57:49.020" v="2241" actId="20577"/>
          <ac:spMkLst>
            <pc:docMk/>
            <pc:sldMk cId="1161514163" sldId="692"/>
            <ac:spMk id="3" creationId="{552E5C53-782F-4C3A-9CF6-2C21BA863637}"/>
          </ac:spMkLst>
        </pc:spChg>
        <pc:spChg chg="add del">
          <ac:chgData name="Boban Srezovski" userId="d2c5dd452d77a740" providerId="LiveId" clId="{F21B6093-2992-4642-9BAB-730F0B005C10}" dt="2022-04-01T00:58:41.951" v="2246" actId="22"/>
          <ac:spMkLst>
            <pc:docMk/>
            <pc:sldMk cId="1161514163" sldId="692"/>
            <ac:spMk id="9" creationId="{0F5CD0F1-6FD3-4040-85EE-CC47FA8103FF}"/>
          </ac:spMkLst>
        </pc:spChg>
        <pc:picChg chg="add mod">
          <ac:chgData name="Boban Srezovski" userId="d2c5dd452d77a740" providerId="LiveId" clId="{F21B6093-2992-4642-9BAB-730F0B005C10}" dt="2022-04-01T00:58:00.931" v="2244" actId="1076"/>
          <ac:picMkLst>
            <pc:docMk/>
            <pc:sldMk cId="1161514163" sldId="692"/>
            <ac:picMk id="5" creationId="{DCE08CFF-32F8-4064-B7DC-47DDD2A39A43}"/>
          </ac:picMkLst>
        </pc:picChg>
        <pc:picChg chg="del">
          <ac:chgData name="Boban Srezovski" userId="d2c5dd452d77a740" providerId="LiveId" clId="{F21B6093-2992-4642-9BAB-730F0B005C10}" dt="2022-04-01T00:57:34.899" v="2235" actId="478"/>
          <ac:picMkLst>
            <pc:docMk/>
            <pc:sldMk cId="1161514163" sldId="692"/>
            <ac:picMk id="8" creationId="{6911E19F-EF0C-49C9-B21D-BF7A8A5AF078}"/>
          </ac:picMkLst>
        </pc:picChg>
      </pc:sldChg>
      <pc:sldChg chg="del">
        <pc:chgData name="Boban Srezovski" userId="d2c5dd452d77a740" providerId="LiveId" clId="{F21B6093-2992-4642-9BAB-730F0B005C10}" dt="2022-04-01T01:01:12.898" v="2275" actId="47"/>
        <pc:sldMkLst>
          <pc:docMk/>
          <pc:sldMk cId="181568866" sldId="693"/>
        </pc:sldMkLst>
      </pc:sldChg>
      <pc:sldChg chg="addSp delSp modSp mod">
        <pc:chgData name="Boban Srezovski" userId="d2c5dd452d77a740" providerId="LiveId" clId="{F21B6093-2992-4642-9BAB-730F0B005C10}" dt="2022-04-01T01:49:35.784" v="3197" actId="14100"/>
        <pc:sldMkLst>
          <pc:docMk/>
          <pc:sldMk cId="175169914" sldId="694"/>
        </pc:sldMkLst>
        <pc:spChg chg="mod">
          <ac:chgData name="Boban Srezovski" userId="d2c5dd452d77a740" providerId="LiveId" clId="{F21B6093-2992-4642-9BAB-730F0B005C10}" dt="2022-04-01T01:49:01.452" v="3174"/>
          <ac:spMkLst>
            <pc:docMk/>
            <pc:sldMk cId="175169914" sldId="694"/>
            <ac:spMk id="2" creationId="{C9F86248-3367-41D1-8CBE-99F625F5DE90}"/>
          </ac:spMkLst>
        </pc:spChg>
        <pc:spChg chg="mod">
          <ac:chgData name="Boban Srezovski" userId="d2c5dd452d77a740" providerId="LiveId" clId="{F21B6093-2992-4642-9BAB-730F0B005C10}" dt="2022-04-01T01:49:35.784" v="3197" actId="14100"/>
          <ac:spMkLst>
            <pc:docMk/>
            <pc:sldMk cId="175169914" sldId="694"/>
            <ac:spMk id="3" creationId="{552E5C53-782F-4C3A-9CF6-2C21BA863637}"/>
          </ac:spMkLst>
        </pc:spChg>
        <pc:picChg chg="del">
          <ac:chgData name="Boban Srezovski" userId="d2c5dd452d77a740" providerId="LiveId" clId="{F21B6093-2992-4642-9BAB-730F0B005C10}" dt="2022-04-01T01:49:06.695" v="3176" actId="478"/>
          <ac:picMkLst>
            <pc:docMk/>
            <pc:sldMk cId="175169914" sldId="694"/>
            <ac:picMk id="5" creationId="{010D0795-ABDE-40FA-9D3A-B5788DB89D30}"/>
          </ac:picMkLst>
        </pc:picChg>
        <pc:picChg chg="add mod">
          <ac:chgData name="Boban Srezovski" userId="d2c5dd452d77a740" providerId="LiveId" clId="{F21B6093-2992-4642-9BAB-730F0B005C10}" dt="2022-04-01T01:49:25.342" v="3192" actId="1076"/>
          <ac:picMkLst>
            <pc:docMk/>
            <pc:sldMk cId="175169914" sldId="694"/>
            <ac:picMk id="6" creationId="{EB415A12-6F7C-4A3F-9263-B4E68ECE2B54}"/>
          </ac:picMkLst>
        </pc:picChg>
      </pc:sldChg>
      <pc:sldChg chg="addSp delSp modSp mod">
        <pc:chgData name="Boban Srezovski" userId="d2c5dd452d77a740" providerId="LiveId" clId="{F21B6093-2992-4642-9BAB-730F0B005C10}" dt="2022-04-01T01:50:19.582" v="3215" actId="1076"/>
        <pc:sldMkLst>
          <pc:docMk/>
          <pc:sldMk cId="99249447" sldId="695"/>
        </pc:sldMkLst>
        <pc:spChg chg="mod">
          <ac:chgData name="Boban Srezovski" userId="d2c5dd452d77a740" providerId="LiveId" clId="{F21B6093-2992-4642-9BAB-730F0B005C10}" dt="2022-04-01T01:49:45.835" v="3198"/>
          <ac:spMkLst>
            <pc:docMk/>
            <pc:sldMk cId="99249447" sldId="695"/>
            <ac:spMk id="2" creationId="{C9F86248-3367-41D1-8CBE-99F625F5DE90}"/>
          </ac:spMkLst>
        </pc:spChg>
        <pc:spChg chg="mod">
          <ac:chgData name="Boban Srezovski" userId="d2c5dd452d77a740" providerId="LiveId" clId="{F21B6093-2992-4642-9BAB-730F0B005C10}" dt="2022-04-01T01:50:03.014" v="3208" actId="20577"/>
          <ac:spMkLst>
            <pc:docMk/>
            <pc:sldMk cId="99249447" sldId="695"/>
            <ac:spMk id="3" creationId="{552E5C53-782F-4C3A-9CF6-2C21BA863637}"/>
          </ac:spMkLst>
        </pc:spChg>
        <pc:picChg chg="add mod">
          <ac:chgData name="Boban Srezovski" userId="d2c5dd452d77a740" providerId="LiveId" clId="{F21B6093-2992-4642-9BAB-730F0B005C10}" dt="2022-04-01T01:50:19.582" v="3215" actId="1076"/>
          <ac:picMkLst>
            <pc:docMk/>
            <pc:sldMk cId="99249447" sldId="695"/>
            <ac:picMk id="5" creationId="{2A65A742-616A-42AC-AA97-2EBBF500A2C7}"/>
          </ac:picMkLst>
        </pc:picChg>
        <pc:picChg chg="del">
          <ac:chgData name="Boban Srezovski" userId="d2c5dd452d77a740" providerId="LiveId" clId="{F21B6093-2992-4642-9BAB-730F0B005C10}" dt="2022-04-01T01:49:48.665" v="3199" actId="478"/>
          <ac:picMkLst>
            <pc:docMk/>
            <pc:sldMk cId="99249447" sldId="695"/>
            <ac:picMk id="6" creationId="{D5E9AA41-8395-4E8F-BE11-D58D93D19527}"/>
          </ac:picMkLst>
        </pc:picChg>
      </pc:sldChg>
      <pc:sldChg chg="del">
        <pc:chgData name="Boban Srezovski" userId="d2c5dd452d77a740" providerId="LiveId" clId="{F21B6093-2992-4642-9BAB-730F0B005C10}" dt="2022-04-01T02:02:20.068" v="3493" actId="47"/>
        <pc:sldMkLst>
          <pc:docMk/>
          <pc:sldMk cId="2912115819" sldId="696"/>
        </pc:sldMkLst>
      </pc:sldChg>
      <pc:sldChg chg="add del">
        <pc:chgData name="Boban Srezovski" userId="d2c5dd452d77a740" providerId="LiveId" clId="{F21B6093-2992-4642-9BAB-730F0B005C10}" dt="2022-04-01T02:06:06.928" v="3595" actId="47"/>
        <pc:sldMkLst>
          <pc:docMk/>
          <pc:sldMk cId="1908438915" sldId="697"/>
        </pc:sldMkLst>
      </pc:sldChg>
      <pc:sldChg chg="add del">
        <pc:chgData name="Boban Srezovski" userId="d2c5dd452d77a740" providerId="LiveId" clId="{F21B6093-2992-4642-9BAB-730F0B005C10}" dt="2022-04-01T02:06:14.635" v="3596" actId="47"/>
        <pc:sldMkLst>
          <pc:docMk/>
          <pc:sldMk cId="1367779777" sldId="698"/>
        </pc:sldMkLst>
      </pc:sldChg>
      <pc:sldChg chg="add del">
        <pc:chgData name="Boban Srezovski" userId="d2c5dd452d77a740" providerId="LiveId" clId="{F21B6093-2992-4642-9BAB-730F0B005C10}" dt="2022-04-01T02:06:14.635" v="3596" actId="47"/>
        <pc:sldMkLst>
          <pc:docMk/>
          <pc:sldMk cId="3965649974" sldId="699"/>
        </pc:sldMkLst>
      </pc:sldChg>
      <pc:sldChg chg="add del">
        <pc:chgData name="Boban Srezovski" userId="d2c5dd452d77a740" providerId="LiveId" clId="{F21B6093-2992-4642-9BAB-730F0B005C10}" dt="2022-04-01T02:06:14.635" v="3596" actId="47"/>
        <pc:sldMkLst>
          <pc:docMk/>
          <pc:sldMk cId="1266076349" sldId="700"/>
        </pc:sldMkLst>
      </pc:sldChg>
      <pc:sldChg chg="add del">
        <pc:chgData name="Boban Srezovski" userId="d2c5dd452d77a740" providerId="LiveId" clId="{F21B6093-2992-4642-9BAB-730F0B005C10}" dt="2022-04-01T02:06:20.120" v="3597" actId="47"/>
        <pc:sldMkLst>
          <pc:docMk/>
          <pc:sldMk cId="3850645310" sldId="701"/>
        </pc:sldMkLst>
      </pc:sldChg>
      <pc:sldChg chg="add del">
        <pc:chgData name="Boban Srezovski" userId="d2c5dd452d77a740" providerId="LiveId" clId="{F21B6093-2992-4642-9BAB-730F0B005C10}" dt="2022-04-01T02:06:20.120" v="3597" actId="47"/>
        <pc:sldMkLst>
          <pc:docMk/>
          <pc:sldMk cId="365150396" sldId="702"/>
        </pc:sldMkLst>
      </pc:sldChg>
      <pc:sldChg chg="addSp modSp add mod">
        <pc:chgData name="Boban Srezovski" userId="d2c5dd452d77a740" providerId="LiveId" clId="{F21B6093-2992-4642-9BAB-730F0B005C10}" dt="2022-03-31T23:26:51.743" v="101" actId="732"/>
        <pc:sldMkLst>
          <pc:docMk/>
          <pc:sldMk cId="1855307252" sldId="703"/>
        </pc:sldMkLst>
        <pc:spChg chg="mod">
          <ac:chgData name="Boban Srezovski" userId="d2c5dd452d77a740" providerId="LiveId" clId="{F21B6093-2992-4642-9BAB-730F0B005C10}" dt="2022-03-31T23:26:28.991" v="93" actId="242"/>
          <ac:spMkLst>
            <pc:docMk/>
            <pc:sldMk cId="1855307252" sldId="703"/>
            <ac:spMk id="3" creationId="{7106CDAC-8D05-41FE-BA32-A7D942AF277E}"/>
          </ac:spMkLst>
        </pc:spChg>
        <pc:picChg chg="add mod modCrop">
          <ac:chgData name="Boban Srezovski" userId="d2c5dd452d77a740" providerId="LiveId" clId="{F21B6093-2992-4642-9BAB-730F0B005C10}" dt="2022-03-31T23:26:51.743" v="101" actId="732"/>
          <ac:picMkLst>
            <pc:docMk/>
            <pc:sldMk cId="1855307252" sldId="703"/>
            <ac:picMk id="5" creationId="{D49F3EA8-7E38-42CB-9D8D-AEAE6F1302F0}"/>
          </ac:picMkLst>
        </pc:picChg>
      </pc:sldChg>
      <pc:sldChg chg="addSp modSp add mod">
        <pc:chgData name="Boban Srezovski" userId="d2c5dd452d77a740" providerId="LiveId" clId="{F21B6093-2992-4642-9BAB-730F0B005C10}" dt="2022-03-31T23:42:39.631" v="517" actId="1076"/>
        <pc:sldMkLst>
          <pc:docMk/>
          <pc:sldMk cId="1517503943" sldId="704"/>
        </pc:sldMkLst>
        <pc:spChg chg="mod">
          <ac:chgData name="Boban Srezovski" userId="d2c5dd452d77a740" providerId="LiveId" clId="{F21B6093-2992-4642-9BAB-730F0B005C10}" dt="2022-03-31T23:42:26.063" v="512" actId="14100"/>
          <ac:spMkLst>
            <pc:docMk/>
            <pc:sldMk cId="1517503943" sldId="704"/>
            <ac:spMk id="3" creationId="{7191CFFF-53FD-4C64-9590-01216DEF2680}"/>
          </ac:spMkLst>
        </pc:spChg>
        <pc:picChg chg="add mod">
          <ac:chgData name="Boban Srezovski" userId="d2c5dd452d77a740" providerId="LiveId" clId="{F21B6093-2992-4642-9BAB-730F0B005C10}" dt="2022-03-31T23:42:39.631" v="517" actId="1076"/>
          <ac:picMkLst>
            <pc:docMk/>
            <pc:sldMk cId="1517503943" sldId="704"/>
            <ac:picMk id="5" creationId="{3FA66515-D74B-4154-8D62-429CD2E8ECB0}"/>
          </ac:picMkLst>
        </pc:picChg>
      </pc:sldChg>
      <pc:sldChg chg="modSp add mod ord">
        <pc:chgData name="Boban Srezovski" userId="d2c5dd452d77a740" providerId="LiveId" clId="{F21B6093-2992-4642-9BAB-730F0B005C10}" dt="2022-04-01T00:01:27.997" v="872" actId="12"/>
        <pc:sldMkLst>
          <pc:docMk/>
          <pc:sldMk cId="3489877685" sldId="705"/>
        </pc:sldMkLst>
        <pc:spChg chg="mod">
          <ac:chgData name="Boban Srezovski" userId="d2c5dd452d77a740" providerId="LiveId" clId="{F21B6093-2992-4642-9BAB-730F0B005C10}" dt="2022-04-01T00:01:27.997" v="872" actId="12"/>
          <ac:spMkLst>
            <pc:docMk/>
            <pc:sldMk cId="3489877685" sldId="705"/>
            <ac:spMk id="3" creationId="{7191CFFF-53FD-4C64-9590-01216DEF2680}"/>
          </ac:spMkLst>
        </pc:spChg>
      </pc:sldChg>
      <pc:sldChg chg="addSp delSp modSp add mod">
        <pc:chgData name="Boban Srezovski" userId="d2c5dd452d77a740" providerId="LiveId" clId="{F21B6093-2992-4642-9BAB-730F0B005C10}" dt="2022-04-01T00:01:32.904" v="874" actId="14100"/>
        <pc:sldMkLst>
          <pc:docMk/>
          <pc:sldMk cId="3524019081" sldId="706"/>
        </pc:sldMkLst>
        <pc:spChg chg="mod">
          <ac:chgData name="Boban Srezovski" userId="d2c5dd452d77a740" providerId="LiveId" clId="{F21B6093-2992-4642-9BAB-730F0B005C10}" dt="2022-04-01T00:01:32.904" v="874" actId="14100"/>
          <ac:spMkLst>
            <pc:docMk/>
            <pc:sldMk cId="3524019081" sldId="706"/>
            <ac:spMk id="3" creationId="{7191CFFF-53FD-4C64-9590-01216DEF2680}"/>
          </ac:spMkLst>
        </pc:spChg>
        <pc:picChg chg="add del mod">
          <ac:chgData name="Boban Srezovski" userId="d2c5dd452d77a740" providerId="LiveId" clId="{F21B6093-2992-4642-9BAB-730F0B005C10}" dt="2022-04-01T00:00:53.811" v="851" actId="478"/>
          <ac:picMkLst>
            <pc:docMk/>
            <pc:sldMk cId="3524019081" sldId="706"/>
            <ac:picMk id="5" creationId="{1CE530F0-EE32-49FB-BE46-FD8F181E3321}"/>
          </ac:picMkLst>
        </pc:picChg>
        <pc:picChg chg="add mod">
          <ac:chgData name="Boban Srezovski" userId="d2c5dd452d77a740" providerId="LiveId" clId="{F21B6093-2992-4642-9BAB-730F0B005C10}" dt="2022-04-01T00:01:09.144" v="857" actId="1076"/>
          <ac:picMkLst>
            <pc:docMk/>
            <pc:sldMk cId="3524019081" sldId="706"/>
            <ac:picMk id="7" creationId="{384C57F3-80C8-443E-A784-8802D3E1B31D}"/>
          </ac:picMkLst>
        </pc:picChg>
      </pc:sldChg>
      <pc:sldChg chg="addSp delSp modSp add mod">
        <pc:chgData name="Boban Srezovski" userId="d2c5dd452d77a740" providerId="LiveId" clId="{F21B6093-2992-4642-9BAB-730F0B005C10}" dt="2022-04-01T00:02:09.032" v="889" actId="1076"/>
        <pc:sldMkLst>
          <pc:docMk/>
          <pc:sldMk cId="3586820411" sldId="707"/>
        </pc:sldMkLst>
        <pc:spChg chg="mod">
          <ac:chgData name="Boban Srezovski" userId="d2c5dd452d77a740" providerId="LiveId" clId="{F21B6093-2992-4642-9BAB-730F0B005C10}" dt="2022-04-01T00:02:00.712" v="883" actId="242"/>
          <ac:spMkLst>
            <pc:docMk/>
            <pc:sldMk cId="3586820411" sldId="707"/>
            <ac:spMk id="3" creationId="{7191CFFF-53FD-4C64-9590-01216DEF2680}"/>
          </ac:spMkLst>
        </pc:spChg>
        <pc:picChg chg="add mod">
          <ac:chgData name="Boban Srezovski" userId="d2c5dd452d77a740" providerId="LiveId" clId="{F21B6093-2992-4642-9BAB-730F0B005C10}" dt="2022-04-01T00:02:09.032" v="889" actId="1076"/>
          <ac:picMkLst>
            <pc:docMk/>
            <pc:sldMk cId="3586820411" sldId="707"/>
            <ac:picMk id="5" creationId="{204E171F-A8AD-4371-B01B-D9377214462B}"/>
          </ac:picMkLst>
        </pc:picChg>
        <pc:picChg chg="del">
          <ac:chgData name="Boban Srezovski" userId="d2c5dd452d77a740" providerId="LiveId" clId="{F21B6093-2992-4642-9BAB-730F0B005C10}" dt="2022-04-01T00:01:42.513" v="877" actId="478"/>
          <ac:picMkLst>
            <pc:docMk/>
            <pc:sldMk cId="3586820411" sldId="707"/>
            <ac:picMk id="7" creationId="{384C57F3-80C8-443E-A784-8802D3E1B31D}"/>
          </ac:picMkLst>
        </pc:picChg>
      </pc:sldChg>
      <pc:sldChg chg="addSp delSp modSp add mod">
        <pc:chgData name="Boban Srezovski" userId="d2c5dd452d77a740" providerId="LiveId" clId="{F21B6093-2992-4642-9BAB-730F0B005C10}" dt="2022-04-01T00:13:03.642" v="1139" actId="20577"/>
        <pc:sldMkLst>
          <pc:docMk/>
          <pc:sldMk cId="3433408196" sldId="708"/>
        </pc:sldMkLst>
        <pc:spChg chg="mod">
          <ac:chgData name="Boban Srezovski" userId="d2c5dd452d77a740" providerId="LiveId" clId="{F21B6093-2992-4642-9BAB-730F0B005C10}" dt="2022-04-01T00:13:03.642" v="1139" actId="20577"/>
          <ac:spMkLst>
            <pc:docMk/>
            <pc:sldMk cId="3433408196" sldId="708"/>
            <ac:spMk id="3" creationId="{7191CFFF-53FD-4C64-9590-01216DEF2680}"/>
          </ac:spMkLst>
        </pc:spChg>
        <pc:picChg chg="del">
          <ac:chgData name="Boban Srezovski" userId="d2c5dd452d77a740" providerId="LiveId" clId="{F21B6093-2992-4642-9BAB-730F0B005C10}" dt="2022-04-01T00:11:41.602" v="1083" actId="478"/>
          <ac:picMkLst>
            <pc:docMk/>
            <pc:sldMk cId="3433408196" sldId="708"/>
            <ac:picMk id="5" creationId="{81A704A0-D343-4599-9BF5-EC42C3204B7B}"/>
          </ac:picMkLst>
        </pc:picChg>
        <pc:picChg chg="add mod">
          <ac:chgData name="Boban Srezovski" userId="d2c5dd452d77a740" providerId="LiveId" clId="{F21B6093-2992-4642-9BAB-730F0B005C10}" dt="2022-04-01T00:12:50.169" v="1138" actId="1076"/>
          <ac:picMkLst>
            <pc:docMk/>
            <pc:sldMk cId="3433408196" sldId="708"/>
            <ac:picMk id="6" creationId="{6679B77B-A2E1-4D3D-BDE2-E47D3B01C1BA}"/>
          </ac:picMkLst>
        </pc:picChg>
      </pc:sldChg>
      <pc:sldChg chg="addSp delSp modSp add mod">
        <pc:chgData name="Boban Srezovski" userId="d2c5dd452d77a740" providerId="LiveId" clId="{F21B6093-2992-4642-9BAB-730F0B005C10}" dt="2022-04-01T00:13:43.425" v="1151" actId="14100"/>
        <pc:sldMkLst>
          <pc:docMk/>
          <pc:sldMk cId="750613833" sldId="709"/>
        </pc:sldMkLst>
        <pc:spChg chg="mod">
          <ac:chgData name="Boban Srezovski" userId="d2c5dd452d77a740" providerId="LiveId" clId="{F21B6093-2992-4642-9BAB-730F0B005C10}" dt="2022-04-01T00:13:43.425" v="1151" actId="14100"/>
          <ac:spMkLst>
            <pc:docMk/>
            <pc:sldMk cId="750613833" sldId="709"/>
            <ac:spMk id="3" creationId="{7191CFFF-53FD-4C64-9590-01216DEF2680}"/>
          </ac:spMkLst>
        </pc:spChg>
        <pc:picChg chg="add mod">
          <ac:chgData name="Boban Srezovski" userId="d2c5dd452d77a740" providerId="LiveId" clId="{F21B6093-2992-4642-9BAB-730F0B005C10}" dt="2022-04-01T00:13:39.184" v="1149" actId="14100"/>
          <ac:picMkLst>
            <pc:docMk/>
            <pc:sldMk cId="750613833" sldId="709"/>
            <ac:picMk id="5" creationId="{80BA42A5-ED47-4BDE-8D04-0CE113DB2612}"/>
          </ac:picMkLst>
        </pc:picChg>
        <pc:picChg chg="del">
          <ac:chgData name="Boban Srezovski" userId="d2c5dd452d77a740" providerId="LiveId" clId="{F21B6093-2992-4642-9BAB-730F0B005C10}" dt="2022-04-01T00:13:17.682" v="1143" actId="478"/>
          <ac:picMkLst>
            <pc:docMk/>
            <pc:sldMk cId="750613833" sldId="709"/>
            <ac:picMk id="6" creationId="{6679B77B-A2E1-4D3D-BDE2-E47D3B01C1BA}"/>
          </ac:picMkLst>
        </pc:picChg>
      </pc:sldChg>
      <pc:sldChg chg="addSp modSp add mod ord">
        <pc:chgData name="Boban Srezovski" userId="d2c5dd452d77a740" providerId="LiveId" clId="{F21B6093-2992-4642-9BAB-730F0B005C10}" dt="2022-04-01T00:21:19.281" v="1338"/>
        <pc:sldMkLst>
          <pc:docMk/>
          <pc:sldMk cId="300201019" sldId="710"/>
        </pc:sldMkLst>
        <pc:spChg chg="mod">
          <ac:chgData name="Boban Srezovski" userId="d2c5dd452d77a740" providerId="LiveId" clId="{F21B6093-2992-4642-9BAB-730F0B005C10}" dt="2022-04-01T00:21:13.611" v="1336" actId="6549"/>
          <ac:spMkLst>
            <pc:docMk/>
            <pc:sldMk cId="300201019" sldId="710"/>
            <ac:spMk id="3" creationId="{99F681F9-0402-4D06-9BEF-D93BDD88C9FF}"/>
          </ac:spMkLst>
        </pc:spChg>
        <pc:picChg chg="add mod">
          <ac:chgData name="Boban Srezovski" userId="d2c5dd452d77a740" providerId="LiveId" clId="{F21B6093-2992-4642-9BAB-730F0B005C10}" dt="2022-04-01T00:20:38.033" v="1313" actId="1076"/>
          <ac:picMkLst>
            <pc:docMk/>
            <pc:sldMk cId="300201019" sldId="710"/>
            <ac:picMk id="5" creationId="{46990DA1-4701-4663-9F10-1AC921F14D5A}"/>
          </ac:picMkLst>
        </pc:picChg>
        <pc:picChg chg="add mod">
          <ac:chgData name="Boban Srezovski" userId="d2c5dd452d77a740" providerId="LiveId" clId="{F21B6093-2992-4642-9BAB-730F0B005C10}" dt="2022-04-01T00:20:44.793" v="1316" actId="14100"/>
          <ac:picMkLst>
            <pc:docMk/>
            <pc:sldMk cId="300201019" sldId="710"/>
            <ac:picMk id="7" creationId="{E997D4C9-F920-4F9F-9245-8F52EEBE09D5}"/>
          </ac:picMkLst>
        </pc:picChg>
        <pc:picChg chg="add mod">
          <ac:chgData name="Boban Srezovski" userId="d2c5dd452d77a740" providerId="LiveId" clId="{F21B6093-2992-4642-9BAB-730F0B005C10}" dt="2022-04-01T00:20:52.825" v="1319" actId="14100"/>
          <ac:picMkLst>
            <pc:docMk/>
            <pc:sldMk cId="300201019" sldId="710"/>
            <ac:picMk id="9" creationId="{239DB9E4-687C-48E6-BC89-96E879CA81C6}"/>
          </ac:picMkLst>
        </pc:picChg>
      </pc:sldChg>
      <pc:sldChg chg="addSp delSp modSp add mod">
        <pc:chgData name="Boban Srezovski" userId="d2c5dd452d77a740" providerId="LiveId" clId="{F21B6093-2992-4642-9BAB-730F0B005C10}" dt="2022-04-01T00:22:06.682" v="1377" actId="14100"/>
        <pc:sldMkLst>
          <pc:docMk/>
          <pc:sldMk cId="80543848" sldId="711"/>
        </pc:sldMkLst>
        <pc:spChg chg="mod">
          <ac:chgData name="Boban Srezovski" userId="d2c5dd452d77a740" providerId="LiveId" clId="{F21B6093-2992-4642-9BAB-730F0B005C10}" dt="2022-04-01T00:22:06.682" v="1377" actId="14100"/>
          <ac:spMkLst>
            <pc:docMk/>
            <pc:sldMk cId="80543848" sldId="711"/>
            <ac:spMk id="3" creationId="{99F681F9-0402-4D06-9BEF-D93BDD88C9FF}"/>
          </ac:spMkLst>
        </pc:spChg>
        <pc:picChg chg="del">
          <ac:chgData name="Boban Srezovski" userId="d2c5dd452d77a740" providerId="LiveId" clId="{F21B6093-2992-4642-9BAB-730F0B005C10}" dt="2022-04-01T00:21:31.619" v="1343" actId="478"/>
          <ac:picMkLst>
            <pc:docMk/>
            <pc:sldMk cId="80543848" sldId="711"/>
            <ac:picMk id="5" creationId="{46990DA1-4701-4663-9F10-1AC921F14D5A}"/>
          </ac:picMkLst>
        </pc:picChg>
        <pc:picChg chg="add mod">
          <ac:chgData name="Boban Srezovski" userId="d2c5dd452d77a740" providerId="LiveId" clId="{F21B6093-2992-4642-9BAB-730F0B005C10}" dt="2022-04-01T00:21:41.361" v="1347" actId="1076"/>
          <ac:picMkLst>
            <pc:docMk/>
            <pc:sldMk cId="80543848" sldId="711"/>
            <ac:picMk id="6" creationId="{873A4CE8-2A2A-49D2-BE30-BC51F40A9153}"/>
          </ac:picMkLst>
        </pc:picChg>
        <pc:picChg chg="del">
          <ac:chgData name="Boban Srezovski" userId="d2c5dd452d77a740" providerId="LiveId" clId="{F21B6093-2992-4642-9BAB-730F0B005C10}" dt="2022-04-01T00:21:33.907" v="1345" actId="478"/>
          <ac:picMkLst>
            <pc:docMk/>
            <pc:sldMk cId="80543848" sldId="711"/>
            <ac:picMk id="7" creationId="{E997D4C9-F920-4F9F-9245-8F52EEBE09D5}"/>
          </ac:picMkLst>
        </pc:picChg>
        <pc:picChg chg="del">
          <ac:chgData name="Boban Srezovski" userId="d2c5dd452d77a740" providerId="LiveId" clId="{F21B6093-2992-4642-9BAB-730F0B005C10}" dt="2022-04-01T00:21:32.434" v="1344" actId="478"/>
          <ac:picMkLst>
            <pc:docMk/>
            <pc:sldMk cId="80543848" sldId="711"/>
            <ac:picMk id="9" creationId="{239DB9E4-687C-48E6-BC89-96E879CA81C6}"/>
          </ac:picMkLst>
        </pc:picChg>
      </pc:sldChg>
      <pc:sldChg chg="addSp delSp modSp add mod">
        <pc:chgData name="Boban Srezovski" userId="d2c5dd452d77a740" providerId="LiveId" clId="{F21B6093-2992-4642-9BAB-730F0B005C10}" dt="2022-04-01T00:24:39.243" v="1398" actId="14100"/>
        <pc:sldMkLst>
          <pc:docMk/>
          <pc:sldMk cId="3391889000" sldId="712"/>
        </pc:sldMkLst>
        <pc:spChg chg="mod">
          <ac:chgData name="Boban Srezovski" userId="d2c5dd452d77a740" providerId="LiveId" clId="{F21B6093-2992-4642-9BAB-730F0B005C10}" dt="2022-04-01T00:24:39.243" v="1398" actId="14100"/>
          <ac:spMkLst>
            <pc:docMk/>
            <pc:sldMk cId="3391889000" sldId="712"/>
            <ac:spMk id="3" creationId="{99F681F9-0402-4D06-9BEF-D93BDD88C9FF}"/>
          </ac:spMkLst>
        </pc:spChg>
        <pc:picChg chg="add mod">
          <ac:chgData name="Boban Srezovski" userId="d2c5dd452d77a740" providerId="LiveId" clId="{F21B6093-2992-4642-9BAB-730F0B005C10}" dt="2022-04-01T00:23:53.489" v="1390" actId="1076"/>
          <ac:picMkLst>
            <pc:docMk/>
            <pc:sldMk cId="3391889000" sldId="712"/>
            <ac:picMk id="5" creationId="{E16D44AF-13F3-44B2-84E9-81CFDB870C0B}"/>
          </ac:picMkLst>
        </pc:picChg>
        <pc:picChg chg="del">
          <ac:chgData name="Boban Srezovski" userId="d2c5dd452d77a740" providerId="LiveId" clId="{F21B6093-2992-4642-9BAB-730F0B005C10}" dt="2022-04-01T00:23:44.806" v="1388" actId="478"/>
          <ac:picMkLst>
            <pc:docMk/>
            <pc:sldMk cId="3391889000" sldId="712"/>
            <ac:picMk id="6" creationId="{873A4CE8-2A2A-49D2-BE30-BC51F40A9153}"/>
          </ac:picMkLst>
        </pc:picChg>
        <pc:picChg chg="add mod">
          <ac:chgData name="Boban Srezovski" userId="d2c5dd452d77a740" providerId="LiveId" clId="{F21B6093-2992-4642-9BAB-730F0B005C10}" dt="2022-04-01T00:24:23.425" v="1394" actId="1076"/>
          <ac:picMkLst>
            <pc:docMk/>
            <pc:sldMk cId="3391889000" sldId="712"/>
            <ac:picMk id="8" creationId="{BEB977E0-2190-48F2-81E2-3C41AEE2AF44}"/>
          </ac:picMkLst>
        </pc:picChg>
      </pc:sldChg>
      <pc:sldChg chg="addSp delSp modSp add mod">
        <pc:chgData name="Boban Srezovski" userId="d2c5dd452d77a740" providerId="LiveId" clId="{F21B6093-2992-4642-9BAB-730F0B005C10}" dt="2022-04-01T00:30:54.906" v="1644" actId="14100"/>
        <pc:sldMkLst>
          <pc:docMk/>
          <pc:sldMk cId="4183604065" sldId="713"/>
        </pc:sldMkLst>
        <pc:spChg chg="mod">
          <ac:chgData name="Boban Srezovski" userId="d2c5dd452d77a740" providerId="LiveId" clId="{F21B6093-2992-4642-9BAB-730F0B005C10}" dt="2022-04-01T00:30:54.906" v="1644" actId="14100"/>
          <ac:spMkLst>
            <pc:docMk/>
            <pc:sldMk cId="4183604065" sldId="713"/>
            <ac:spMk id="3" creationId="{C8DD4252-EF71-478F-843F-D8BCB3AAECFF}"/>
          </ac:spMkLst>
        </pc:spChg>
        <pc:picChg chg="del">
          <ac:chgData name="Boban Srezovski" userId="d2c5dd452d77a740" providerId="LiveId" clId="{F21B6093-2992-4642-9BAB-730F0B005C10}" dt="2022-04-01T00:30:34.532" v="1638" actId="478"/>
          <ac:picMkLst>
            <pc:docMk/>
            <pc:sldMk cId="4183604065" sldId="713"/>
            <ac:picMk id="5" creationId="{F80556D0-BF81-4A0B-BCD6-8982A0FD58FF}"/>
          </ac:picMkLst>
        </pc:picChg>
        <pc:picChg chg="add mod">
          <ac:chgData name="Boban Srezovski" userId="d2c5dd452d77a740" providerId="LiveId" clId="{F21B6093-2992-4642-9BAB-730F0B005C10}" dt="2022-04-01T00:30:44.418" v="1640" actId="1076"/>
          <ac:picMkLst>
            <pc:docMk/>
            <pc:sldMk cId="4183604065" sldId="713"/>
            <ac:picMk id="6" creationId="{6F811888-A5AA-4815-A1CB-A4A493529E0F}"/>
          </ac:picMkLst>
        </pc:picChg>
      </pc:sldChg>
      <pc:sldChg chg="addSp delSp modSp add mod ord">
        <pc:chgData name="Boban Srezovski" userId="d2c5dd452d77a740" providerId="LiveId" clId="{F21B6093-2992-4642-9BAB-730F0B005C10}" dt="2022-04-01T00:33:32.635" v="1728" actId="14100"/>
        <pc:sldMkLst>
          <pc:docMk/>
          <pc:sldMk cId="1517451929" sldId="714"/>
        </pc:sldMkLst>
        <pc:spChg chg="mod">
          <ac:chgData name="Boban Srezovski" userId="d2c5dd452d77a740" providerId="LiveId" clId="{F21B6093-2992-4642-9BAB-730F0B005C10}" dt="2022-04-01T00:33:32.635" v="1728" actId="14100"/>
          <ac:spMkLst>
            <pc:docMk/>
            <pc:sldMk cId="1517451929" sldId="714"/>
            <ac:spMk id="3" creationId="{552E5C53-782F-4C3A-9CF6-2C21BA863637}"/>
          </ac:spMkLst>
        </pc:spChg>
        <pc:picChg chg="add mod">
          <ac:chgData name="Boban Srezovski" userId="d2c5dd452d77a740" providerId="LiveId" clId="{F21B6093-2992-4642-9BAB-730F0B005C10}" dt="2022-04-01T00:33:27.202" v="1726" actId="1076"/>
          <ac:picMkLst>
            <pc:docMk/>
            <pc:sldMk cId="1517451929" sldId="714"/>
            <ac:picMk id="5" creationId="{6960A4C6-7C9C-483C-A573-FD658378EB35}"/>
          </ac:picMkLst>
        </pc:picChg>
        <pc:picChg chg="del">
          <ac:chgData name="Boban Srezovski" userId="d2c5dd452d77a740" providerId="LiveId" clId="{F21B6093-2992-4642-9BAB-730F0B005C10}" dt="2022-04-01T00:33:19.628" v="1724" actId="478"/>
          <ac:picMkLst>
            <pc:docMk/>
            <pc:sldMk cId="1517451929" sldId="714"/>
            <ac:picMk id="6" creationId="{75F84627-87E5-4426-97B6-E87DA5696F99}"/>
          </ac:picMkLst>
        </pc:picChg>
      </pc:sldChg>
      <pc:sldChg chg="addSp delSp modSp add mod">
        <pc:chgData name="Boban Srezovski" userId="d2c5dd452d77a740" providerId="LiveId" clId="{F21B6093-2992-4642-9BAB-730F0B005C10}" dt="2022-04-01T00:43:14.242" v="1942" actId="1076"/>
        <pc:sldMkLst>
          <pc:docMk/>
          <pc:sldMk cId="4053389441" sldId="715"/>
        </pc:sldMkLst>
        <pc:spChg chg="mod">
          <ac:chgData name="Boban Srezovski" userId="d2c5dd452d77a740" providerId="LiveId" clId="{F21B6093-2992-4642-9BAB-730F0B005C10}" dt="2022-04-01T00:42:52.379" v="1937" actId="11"/>
          <ac:spMkLst>
            <pc:docMk/>
            <pc:sldMk cId="4053389441" sldId="715"/>
            <ac:spMk id="3" creationId="{552E5C53-782F-4C3A-9CF6-2C21BA863637}"/>
          </ac:spMkLst>
        </pc:spChg>
        <pc:picChg chg="del">
          <ac:chgData name="Boban Srezovski" userId="d2c5dd452d77a740" providerId="LiveId" clId="{F21B6093-2992-4642-9BAB-730F0B005C10}" dt="2022-04-01T00:42:53.899" v="1938" actId="478"/>
          <ac:picMkLst>
            <pc:docMk/>
            <pc:sldMk cId="4053389441" sldId="715"/>
            <ac:picMk id="5" creationId="{F0075EA2-76CC-4AF5-829F-D1FF4B6C39DF}"/>
          </ac:picMkLst>
        </pc:picChg>
        <pc:picChg chg="add mod">
          <ac:chgData name="Boban Srezovski" userId="d2c5dd452d77a740" providerId="LiveId" clId="{F21B6093-2992-4642-9BAB-730F0B005C10}" dt="2022-04-01T00:43:14.242" v="1942" actId="1076"/>
          <ac:picMkLst>
            <pc:docMk/>
            <pc:sldMk cId="4053389441" sldId="715"/>
            <ac:picMk id="6" creationId="{A8119511-D068-4D3B-BBD5-51464E912C25}"/>
          </ac:picMkLst>
        </pc:picChg>
      </pc:sldChg>
      <pc:sldChg chg="addSp delSp modSp add mod">
        <pc:chgData name="Boban Srezovski" userId="d2c5dd452d77a740" providerId="LiveId" clId="{F21B6093-2992-4642-9BAB-730F0B005C10}" dt="2022-04-01T01:15:17.621" v="2510" actId="20577"/>
        <pc:sldMkLst>
          <pc:docMk/>
          <pc:sldMk cId="3380441887" sldId="716"/>
        </pc:sldMkLst>
        <pc:spChg chg="mod">
          <ac:chgData name="Boban Srezovski" userId="d2c5dd452d77a740" providerId="LiveId" clId="{F21B6093-2992-4642-9BAB-730F0B005C10}" dt="2022-04-01T01:13:38.024" v="2445"/>
          <ac:spMkLst>
            <pc:docMk/>
            <pc:sldMk cId="3380441887" sldId="716"/>
            <ac:spMk id="2" creationId="{C9F86248-3367-41D1-8CBE-99F625F5DE90}"/>
          </ac:spMkLst>
        </pc:spChg>
        <pc:spChg chg="mod">
          <ac:chgData name="Boban Srezovski" userId="d2c5dd452d77a740" providerId="LiveId" clId="{F21B6093-2992-4642-9BAB-730F0B005C10}" dt="2022-04-01T01:15:17.621" v="2510" actId="20577"/>
          <ac:spMkLst>
            <pc:docMk/>
            <pc:sldMk cId="3380441887" sldId="716"/>
            <ac:spMk id="3" creationId="{552E5C53-782F-4C3A-9CF6-2C21BA863637}"/>
          </ac:spMkLst>
        </pc:spChg>
        <pc:picChg chg="add del mod">
          <ac:chgData name="Boban Srezovski" userId="d2c5dd452d77a740" providerId="LiveId" clId="{F21B6093-2992-4642-9BAB-730F0B005C10}" dt="2022-04-01T01:14:17.516" v="2492" actId="478"/>
          <ac:picMkLst>
            <pc:docMk/>
            <pc:sldMk cId="3380441887" sldId="716"/>
            <ac:picMk id="5" creationId="{58264BF6-604F-42B4-8B89-CDAE7AA36317}"/>
          </ac:picMkLst>
        </pc:picChg>
        <pc:picChg chg="add mod">
          <ac:chgData name="Boban Srezovski" userId="d2c5dd452d77a740" providerId="LiveId" clId="{F21B6093-2992-4642-9BAB-730F0B005C10}" dt="2022-04-01T01:15:12.476" v="2509" actId="1076"/>
          <ac:picMkLst>
            <pc:docMk/>
            <pc:sldMk cId="3380441887" sldId="716"/>
            <ac:picMk id="7" creationId="{4731F1F6-7708-477C-897C-E5F2D50146CF}"/>
          </ac:picMkLst>
        </pc:picChg>
      </pc:sldChg>
      <pc:sldChg chg="addSp delSp modSp add del mod">
        <pc:chgData name="Boban Srezovski" userId="d2c5dd452d77a740" providerId="LiveId" clId="{F21B6093-2992-4642-9BAB-730F0B005C10}" dt="2022-04-01T01:43:21.840" v="2983" actId="47"/>
        <pc:sldMkLst>
          <pc:docMk/>
          <pc:sldMk cId="666718860" sldId="717"/>
        </pc:sldMkLst>
        <pc:spChg chg="mod">
          <ac:chgData name="Boban Srezovski" userId="d2c5dd452d77a740" providerId="LiveId" clId="{F21B6093-2992-4642-9BAB-730F0B005C10}" dt="2022-04-01T01:38:52.945" v="2896"/>
          <ac:spMkLst>
            <pc:docMk/>
            <pc:sldMk cId="666718860" sldId="717"/>
            <ac:spMk id="2" creationId="{C9F86248-3367-41D1-8CBE-99F625F5DE90}"/>
          </ac:spMkLst>
        </pc:spChg>
        <pc:spChg chg="mod">
          <ac:chgData name="Boban Srezovski" userId="d2c5dd452d77a740" providerId="LiveId" clId="{F21B6093-2992-4642-9BAB-730F0B005C10}" dt="2022-04-01T00:58:53.267" v="2249" actId="11"/>
          <ac:spMkLst>
            <pc:docMk/>
            <pc:sldMk cId="666718860" sldId="717"/>
            <ac:spMk id="3" creationId="{552E5C53-782F-4C3A-9CF6-2C21BA863637}"/>
          </ac:spMkLst>
        </pc:spChg>
        <pc:picChg chg="del">
          <ac:chgData name="Boban Srezovski" userId="d2c5dd452d77a740" providerId="LiveId" clId="{F21B6093-2992-4642-9BAB-730F0B005C10}" dt="2022-04-01T00:58:54.549" v="2250" actId="478"/>
          <ac:picMkLst>
            <pc:docMk/>
            <pc:sldMk cId="666718860" sldId="717"/>
            <ac:picMk id="5" creationId="{DCE08CFF-32F8-4064-B7DC-47DDD2A39A43}"/>
          </ac:picMkLst>
        </pc:picChg>
        <pc:picChg chg="add mod">
          <ac:chgData name="Boban Srezovski" userId="d2c5dd452d77a740" providerId="LiveId" clId="{F21B6093-2992-4642-9BAB-730F0B005C10}" dt="2022-04-01T00:59:06.522" v="2253" actId="1076"/>
          <ac:picMkLst>
            <pc:docMk/>
            <pc:sldMk cId="666718860" sldId="717"/>
            <ac:picMk id="6" creationId="{7E357679-A44F-4D88-AEDD-5014784105AD}"/>
          </ac:picMkLst>
        </pc:picChg>
      </pc:sldChg>
      <pc:sldChg chg="addSp delSp modSp add mod">
        <pc:chgData name="Boban Srezovski" userId="d2c5dd452d77a740" providerId="LiveId" clId="{F21B6093-2992-4642-9BAB-730F0B005C10}" dt="2022-04-01T01:46:01.016" v="3070" actId="403"/>
        <pc:sldMkLst>
          <pc:docMk/>
          <pc:sldMk cId="719304628" sldId="718"/>
        </pc:sldMkLst>
        <pc:spChg chg="mod">
          <ac:chgData name="Boban Srezovski" userId="d2c5dd452d77a740" providerId="LiveId" clId="{F21B6093-2992-4642-9BAB-730F0B005C10}" dt="2022-04-01T01:43:34.690" v="2992"/>
          <ac:spMkLst>
            <pc:docMk/>
            <pc:sldMk cId="719304628" sldId="718"/>
            <ac:spMk id="2" creationId="{C9F86248-3367-41D1-8CBE-99F625F5DE90}"/>
          </ac:spMkLst>
        </pc:spChg>
        <pc:spChg chg="mod">
          <ac:chgData name="Boban Srezovski" userId="d2c5dd452d77a740" providerId="LiveId" clId="{F21B6093-2992-4642-9BAB-730F0B005C10}" dt="2022-04-01T01:46:01.016" v="3070" actId="403"/>
          <ac:spMkLst>
            <pc:docMk/>
            <pc:sldMk cId="719304628" sldId="718"/>
            <ac:spMk id="3" creationId="{552E5C53-782F-4C3A-9CF6-2C21BA863637}"/>
          </ac:spMkLst>
        </pc:spChg>
        <pc:picChg chg="add del mod">
          <ac:chgData name="Boban Srezovski" userId="d2c5dd452d77a740" providerId="LiveId" clId="{F21B6093-2992-4642-9BAB-730F0B005C10}" dt="2022-04-01T01:45:13.560" v="3036" actId="478"/>
          <ac:picMkLst>
            <pc:docMk/>
            <pc:sldMk cId="719304628" sldId="718"/>
            <ac:picMk id="5" creationId="{5B027CB9-DAD9-4EE4-9DE6-76A56117E74A}"/>
          </ac:picMkLst>
        </pc:picChg>
      </pc:sldChg>
      <pc:sldChg chg="add del">
        <pc:chgData name="Boban Srezovski" userId="d2c5dd452d77a740" providerId="LiveId" clId="{F21B6093-2992-4642-9BAB-730F0B005C10}" dt="2022-04-01T01:03:51.293" v="2343"/>
        <pc:sldMkLst>
          <pc:docMk/>
          <pc:sldMk cId="1466606604" sldId="718"/>
        </pc:sldMkLst>
      </pc:sldChg>
      <pc:sldChg chg="addSp delSp modSp add mod">
        <pc:chgData name="Boban Srezovski" userId="d2c5dd452d77a740" providerId="LiveId" clId="{F21B6093-2992-4642-9BAB-730F0B005C10}" dt="2022-04-01T01:46:46.226" v="3103" actId="15"/>
        <pc:sldMkLst>
          <pc:docMk/>
          <pc:sldMk cId="1084184180" sldId="719"/>
        </pc:sldMkLst>
        <pc:spChg chg="mod">
          <ac:chgData name="Boban Srezovski" userId="d2c5dd452d77a740" providerId="LiveId" clId="{F21B6093-2992-4642-9BAB-730F0B005C10}" dt="2022-04-01T01:46:12.594" v="3071"/>
          <ac:spMkLst>
            <pc:docMk/>
            <pc:sldMk cId="1084184180" sldId="719"/>
            <ac:spMk id="2" creationId="{C9F86248-3367-41D1-8CBE-99F625F5DE90}"/>
          </ac:spMkLst>
        </pc:spChg>
        <pc:spChg chg="mod">
          <ac:chgData name="Boban Srezovski" userId="d2c5dd452d77a740" providerId="LiveId" clId="{F21B6093-2992-4642-9BAB-730F0B005C10}" dt="2022-04-01T01:46:46.226" v="3103" actId="15"/>
          <ac:spMkLst>
            <pc:docMk/>
            <pc:sldMk cId="1084184180" sldId="719"/>
            <ac:spMk id="3" creationId="{552E5C53-782F-4C3A-9CF6-2C21BA863637}"/>
          </ac:spMkLst>
        </pc:spChg>
        <pc:picChg chg="del">
          <ac:chgData name="Boban Srezovski" userId="d2c5dd452d77a740" providerId="LiveId" clId="{F21B6093-2992-4642-9BAB-730F0B005C10}" dt="2022-04-01T01:05:37.493" v="2381" actId="478"/>
          <ac:picMkLst>
            <pc:docMk/>
            <pc:sldMk cId="1084184180" sldId="719"/>
            <ac:picMk id="5" creationId="{5B027CB9-DAD9-4EE4-9DE6-76A56117E74A}"/>
          </ac:picMkLst>
        </pc:picChg>
        <pc:picChg chg="add del mod">
          <ac:chgData name="Boban Srezovski" userId="d2c5dd452d77a740" providerId="LiveId" clId="{F21B6093-2992-4642-9BAB-730F0B005C10}" dt="2022-04-01T01:46:18.352" v="3072" actId="478"/>
          <ac:picMkLst>
            <pc:docMk/>
            <pc:sldMk cId="1084184180" sldId="719"/>
            <ac:picMk id="6" creationId="{06566723-E3E3-4642-B105-F98083C2E3E4}"/>
          </ac:picMkLst>
        </pc:picChg>
      </pc:sldChg>
      <pc:sldChg chg="addSp delSp modSp add mod">
        <pc:chgData name="Boban Srezovski" userId="d2c5dd452d77a740" providerId="LiveId" clId="{F21B6093-2992-4642-9BAB-730F0B005C10}" dt="2022-04-01T01:16:11.368" v="2543" actId="20577"/>
        <pc:sldMkLst>
          <pc:docMk/>
          <pc:sldMk cId="141762826" sldId="720"/>
        </pc:sldMkLst>
        <pc:spChg chg="mod">
          <ac:chgData name="Boban Srezovski" userId="d2c5dd452d77a740" providerId="LiveId" clId="{F21B6093-2992-4642-9BAB-730F0B005C10}" dt="2022-04-01T01:16:11.368" v="2543" actId="20577"/>
          <ac:spMkLst>
            <pc:docMk/>
            <pc:sldMk cId="141762826" sldId="720"/>
            <ac:spMk id="3" creationId="{552E5C53-782F-4C3A-9CF6-2C21BA863637}"/>
          </ac:spMkLst>
        </pc:spChg>
        <pc:picChg chg="add mod">
          <ac:chgData name="Boban Srezovski" userId="d2c5dd452d77a740" providerId="LiveId" clId="{F21B6093-2992-4642-9BAB-730F0B005C10}" dt="2022-04-01T01:15:40.876" v="2516" actId="1076"/>
          <ac:picMkLst>
            <pc:docMk/>
            <pc:sldMk cId="141762826" sldId="720"/>
            <ac:picMk id="5" creationId="{5BAC93B8-88E9-44F3-93C6-AE956586E99B}"/>
          </ac:picMkLst>
        </pc:picChg>
        <pc:picChg chg="del">
          <ac:chgData name="Boban Srezovski" userId="d2c5dd452d77a740" providerId="LiveId" clId="{F21B6093-2992-4642-9BAB-730F0B005C10}" dt="2022-04-01T01:15:34.557" v="2514" actId="478"/>
          <ac:picMkLst>
            <pc:docMk/>
            <pc:sldMk cId="141762826" sldId="720"/>
            <ac:picMk id="7" creationId="{4731F1F6-7708-477C-897C-E5F2D50146CF}"/>
          </ac:picMkLst>
        </pc:picChg>
      </pc:sldChg>
      <pc:sldChg chg="addSp delSp modSp add mod">
        <pc:chgData name="Boban Srezovski" userId="d2c5dd452d77a740" providerId="LiveId" clId="{F21B6093-2992-4642-9BAB-730F0B005C10}" dt="2022-04-01T01:22:47.060" v="2750" actId="1076"/>
        <pc:sldMkLst>
          <pc:docMk/>
          <pc:sldMk cId="1302335403" sldId="721"/>
        </pc:sldMkLst>
        <pc:spChg chg="mod">
          <ac:chgData name="Boban Srezovski" userId="d2c5dd452d77a740" providerId="LiveId" clId="{F21B6093-2992-4642-9BAB-730F0B005C10}" dt="2022-04-01T01:22:47.060" v="2750" actId="1076"/>
          <ac:spMkLst>
            <pc:docMk/>
            <pc:sldMk cId="1302335403" sldId="721"/>
            <ac:spMk id="3" creationId="{552E5C53-782F-4C3A-9CF6-2C21BA863637}"/>
          </ac:spMkLst>
        </pc:spChg>
        <pc:spChg chg="add del mod">
          <ac:chgData name="Boban Srezovski" userId="d2c5dd452d77a740" providerId="LiveId" clId="{F21B6093-2992-4642-9BAB-730F0B005C10}" dt="2022-04-01T01:22:01.576" v="2734" actId="22"/>
          <ac:spMkLst>
            <pc:docMk/>
            <pc:sldMk cId="1302335403" sldId="721"/>
            <ac:spMk id="9" creationId="{6E4D9D8F-5998-4B74-89B2-F5ACE49D64D5}"/>
          </ac:spMkLst>
        </pc:spChg>
        <pc:spChg chg="add mod">
          <ac:chgData name="Boban Srezovski" userId="d2c5dd452d77a740" providerId="LiveId" clId="{F21B6093-2992-4642-9BAB-730F0B005C10}" dt="2022-04-01T01:22:43.188" v="2749" actId="1076"/>
          <ac:spMkLst>
            <pc:docMk/>
            <pc:sldMk cId="1302335403" sldId="721"/>
            <ac:spMk id="10" creationId="{17F39008-2361-45A0-800D-74039342CAC4}"/>
          </ac:spMkLst>
        </pc:spChg>
        <pc:picChg chg="add mod">
          <ac:chgData name="Boban Srezovski" userId="d2c5dd452d77a740" providerId="LiveId" clId="{F21B6093-2992-4642-9BAB-730F0B005C10}" dt="2022-04-01T01:22:38.173" v="2748" actId="1076"/>
          <ac:picMkLst>
            <pc:docMk/>
            <pc:sldMk cId="1302335403" sldId="721"/>
            <ac:picMk id="5" creationId="{1D2455AF-EB32-49FF-B190-0FD3587DF2A9}"/>
          </ac:picMkLst>
        </pc:picChg>
        <pc:picChg chg="del">
          <ac:chgData name="Boban Srezovski" userId="d2c5dd452d77a740" providerId="LiveId" clId="{F21B6093-2992-4642-9BAB-730F0B005C10}" dt="2022-04-01T01:20:48.109" v="2681" actId="478"/>
          <ac:picMkLst>
            <pc:docMk/>
            <pc:sldMk cId="1302335403" sldId="721"/>
            <ac:picMk id="8" creationId="{BD14F26D-B8C1-4F25-A5A4-BEEE6AE7DDE0}"/>
          </ac:picMkLst>
        </pc:picChg>
      </pc:sldChg>
      <pc:sldChg chg="addSp delSp modSp add mod">
        <pc:chgData name="Boban Srezovski" userId="d2c5dd452d77a740" providerId="LiveId" clId="{F21B6093-2992-4642-9BAB-730F0B005C10}" dt="2022-04-01T01:23:33.853" v="2781" actId="14100"/>
        <pc:sldMkLst>
          <pc:docMk/>
          <pc:sldMk cId="3067722964" sldId="722"/>
        </pc:sldMkLst>
        <pc:spChg chg="mod">
          <ac:chgData name="Boban Srezovski" userId="d2c5dd452d77a740" providerId="LiveId" clId="{F21B6093-2992-4642-9BAB-730F0B005C10}" dt="2022-04-01T01:23:33.853" v="2781" actId="14100"/>
          <ac:spMkLst>
            <pc:docMk/>
            <pc:sldMk cId="3067722964" sldId="722"/>
            <ac:spMk id="3" creationId="{552E5C53-782F-4C3A-9CF6-2C21BA863637}"/>
          </ac:spMkLst>
        </pc:spChg>
        <pc:spChg chg="del">
          <ac:chgData name="Boban Srezovski" userId="d2c5dd452d77a740" providerId="LiveId" clId="{F21B6093-2992-4642-9BAB-730F0B005C10}" dt="2022-04-01T01:23:01.231" v="2752" actId="478"/>
          <ac:spMkLst>
            <pc:docMk/>
            <pc:sldMk cId="3067722964" sldId="722"/>
            <ac:spMk id="10" creationId="{17F39008-2361-45A0-800D-74039342CAC4}"/>
          </ac:spMkLst>
        </pc:spChg>
        <pc:picChg chg="del">
          <ac:chgData name="Boban Srezovski" userId="d2c5dd452d77a740" providerId="LiveId" clId="{F21B6093-2992-4642-9BAB-730F0B005C10}" dt="2022-04-01T01:23:07.744" v="2757" actId="478"/>
          <ac:picMkLst>
            <pc:docMk/>
            <pc:sldMk cId="3067722964" sldId="722"/>
            <ac:picMk id="5" creationId="{1D2455AF-EB32-49FF-B190-0FD3587DF2A9}"/>
          </ac:picMkLst>
        </pc:picChg>
        <pc:picChg chg="add mod">
          <ac:chgData name="Boban Srezovski" userId="d2c5dd452d77a740" providerId="LiveId" clId="{F21B6093-2992-4642-9BAB-730F0B005C10}" dt="2022-04-01T01:23:14.885" v="2759" actId="1076"/>
          <ac:picMkLst>
            <pc:docMk/>
            <pc:sldMk cId="3067722964" sldId="722"/>
            <ac:picMk id="6" creationId="{FA56E73D-023E-4201-87BA-6C3923BF762A}"/>
          </ac:picMkLst>
        </pc:picChg>
      </pc:sldChg>
      <pc:sldChg chg="addSp delSp modSp add mod">
        <pc:chgData name="Boban Srezovski" userId="d2c5dd452d77a740" providerId="LiveId" clId="{F21B6093-2992-4642-9BAB-730F0B005C10}" dt="2022-04-01T01:24:27.117" v="2797" actId="14100"/>
        <pc:sldMkLst>
          <pc:docMk/>
          <pc:sldMk cId="4135148902" sldId="723"/>
        </pc:sldMkLst>
        <pc:spChg chg="mod">
          <ac:chgData name="Boban Srezovski" userId="d2c5dd452d77a740" providerId="LiveId" clId="{F21B6093-2992-4642-9BAB-730F0B005C10}" dt="2022-04-01T01:24:27.117" v="2797" actId="14100"/>
          <ac:spMkLst>
            <pc:docMk/>
            <pc:sldMk cId="4135148902" sldId="723"/>
            <ac:spMk id="3" creationId="{552E5C53-782F-4C3A-9CF6-2C21BA863637}"/>
          </ac:spMkLst>
        </pc:spChg>
        <pc:picChg chg="add mod">
          <ac:chgData name="Boban Srezovski" userId="d2c5dd452d77a740" providerId="LiveId" clId="{F21B6093-2992-4642-9BAB-730F0B005C10}" dt="2022-04-01T01:24:23.164" v="2796" actId="1076"/>
          <ac:picMkLst>
            <pc:docMk/>
            <pc:sldMk cId="4135148902" sldId="723"/>
            <ac:picMk id="5" creationId="{E86AD2CC-EB69-4111-B3B6-BDC338EA88FA}"/>
          </ac:picMkLst>
        </pc:picChg>
        <pc:picChg chg="del">
          <ac:chgData name="Boban Srezovski" userId="d2c5dd452d77a740" providerId="LiveId" clId="{F21B6093-2992-4642-9BAB-730F0B005C10}" dt="2022-04-01T01:23:56.917" v="2792" actId="478"/>
          <ac:picMkLst>
            <pc:docMk/>
            <pc:sldMk cId="4135148902" sldId="723"/>
            <ac:picMk id="6" creationId="{FA56E73D-023E-4201-87BA-6C3923BF762A}"/>
          </ac:picMkLst>
        </pc:picChg>
      </pc:sldChg>
      <pc:sldChg chg="modSp add mod">
        <pc:chgData name="Boban Srezovski" userId="d2c5dd452d77a740" providerId="LiveId" clId="{F21B6093-2992-4642-9BAB-730F0B005C10}" dt="2022-04-01T01:28:13.398" v="2888" actId="6549"/>
        <pc:sldMkLst>
          <pc:docMk/>
          <pc:sldMk cId="3009758405" sldId="724"/>
        </pc:sldMkLst>
        <pc:spChg chg="mod">
          <ac:chgData name="Boban Srezovski" userId="d2c5dd452d77a740" providerId="LiveId" clId="{F21B6093-2992-4642-9BAB-730F0B005C10}" dt="2022-04-01T01:28:13.398" v="2888" actId="6549"/>
          <ac:spMkLst>
            <pc:docMk/>
            <pc:sldMk cId="3009758405" sldId="724"/>
            <ac:spMk id="3" creationId="{552E5C53-782F-4C3A-9CF6-2C21BA863637}"/>
          </ac:spMkLst>
        </pc:spChg>
      </pc:sldChg>
      <pc:sldChg chg="add">
        <pc:chgData name="Boban Srezovski" userId="d2c5dd452d77a740" providerId="LiveId" clId="{F21B6093-2992-4642-9BAB-730F0B005C10}" dt="2022-04-01T01:43:05.727" v="2981"/>
        <pc:sldMkLst>
          <pc:docMk/>
          <pc:sldMk cId="1102019324" sldId="725"/>
        </pc:sldMkLst>
      </pc:sldChg>
      <pc:sldChg chg="modSp add mod">
        <pc:chgData name="Boban Srezovski" userId="d2c5dd452d77a740" providerId="LiveId" clId="{F21B6093-2992-4642-9BAB-730F0B005C10}" dt="2022-04-01T01:47:11.055" v="3122" actId="242"/>
        <pc:sldMkLst>
          <pc:docMk/>
          <pc:sldMk cId="1423476298" sldId="726"/>
        </pc:sldMkLst>
        <pc:spChg chg="mod">
          <ac:chgData name="Boban Srezovski" userId="d2c5dd452d77a740" providerId="LiveId" clId="{F21B6093-2992-4642-9BAB-730F0B005C10}" dt="2022-04-01T01:47:11.055" v="3122" actId="242"/>
          <ac:spMkLst>
            <pc:docMk/>
            <pc:sldMk cId="1423476298" sldId="726"/>
            <ac:spMk id="3" creationId="{552E5C53-782F-4C3A-9CF6-2C21BA863637}"/>
          </ac:spMkLst>
        </pc:spChg>
      </pc:sldChg>
      <pc:sldChg chg="addSp delSp new del mod">
        <pc:chgData name="Boban Srezovski" userId="d2c5dd452d77a740" providerId="LiveId" clId="{F21B6093-2992-4642-9BAB-730F0B005C10}" dt="2022-04-01T01:44:09.127" v="3014" actId="680"/>
        <pc:sldMkLst>
          <pc:docMk/>
          <pc:sldMk cId="4069831814" sldId="726"/>
        </pc:sldMkLst>
        <pc:spChg chg="add del">
          <ac:chgData name="Boban Srezovski" userId="d2c5dd452d77a740" providerId="LiveId" clId="{F21B6093-2992-4642-9BAB-730F0B005C10}" dt="2022-04-01T01:44:07.430" v="3013" actId="22"/>
          <ac:spMkLst>
            <pc:docMk/>
            <pc:sldMk cId="4069831814" sldId="726"/>
            <ac:spMk id="5" creationId="{043377A8-C595-4F59-B8C8-6D0464EC7C2D}"/>
          </ac:spMkLst>
        </pc:spChg>
      </pc:sldChg>
      <pc:sldChg chg="addSp modSp add mod ord">
        <pc:chgData name="Boban Srezovski" userId="d2c5dd452d77a740" providerId="LiveId" clId="{F21B6093-2992-4642-9BAB-730F0B005C10}" dt="2022-04-01T01:52:01.198" v="3273" actId="1076"/>
        <pc:sldMkLst>
          <pc:docMk/>
          <pc:sldMk cId="1001136717" sldId="727"/>
        </pc:sldMkLst>
        <pc:spChg chg="mod">
          <ac:chgData name="Boban Srezovski" userId="d2c5dd452d77a740" providerId="LiveId" clId="{F21B6093-2992-4642-9BAB-730F0B005C10}" dt="2022-04-01T01:51:49.016" v="3271" actId="12"/>
          <ac:spMkLst>
            <pc:docMk/>
            <pc:sldMk cId="1001136717" sldId="727"/>
            <ac:spMk id="3" creationId="{552E5C53-782F-4C3A-9CF6-2C21BA863637}"/>
          </ac:spMkLst>
        </pc:spChg>
        <pc:picChg chg="add mod">
          <ac:chgData name="Boban Srezovski" userId="d2c5dd452d77a740" providerId="LiveId" clId="{F21B6093-2992-4642-9BAB-730F0B005C10}" dt="2022-04-01T01:52:01.198" v="3273" actId="1076"/>
          <ac:picMkLst>
            <pc:docMk/>
            <pc:sldMk cId="1001136717" sldId="727"/>
            <ac:picMk id="5" creationId="{A51B67AE-16BA-4118-8C4C-A8C19A40C5FD}"/>
          </ac:picMkLst>
        </pc:picChg>
      </pc:sldChg>
      <pc:sldChg chg="delSp modSp add mod">
        <pc:chgData name="Boban Srezovski" userId="d2c5dd452d77a740" providerId="LiveId" clId="{F21B6093-2992-4642-9BAB-730F0B005C10}" dt="2022-04-01T01:52:49.817" v="3297" actId="403"/>
        <pc:sldMkLst>
          <pc:docMk/>
          <pc:sldMk cId="2629762544" sldId="728"/>
        </pc:sldMkLst>
        <pc:spChg chg="mod">
          <ac:chgData name="Boban Srezovski" userId="d2c5dd452d77a740" providerId="LiveId" clId="{F21B6093-2992-4642-9BAB-730F0B005C10}" dt="2022-04-01T01:52:49.817" v="3297" actId="403"/>
          <ac:spMkLst>
            <pc:docMk/>
            <pc:sldMk cId="2629762544" sldId="728"/>
            <ac:spMk id="3" creationId="{552E5C53-782F-4C3A-9CF6-2C21BA863637}"/>
          </ac:spMkLst>
        </pc:spChg>
        <pc:picChg chg="del">
          <ac:chgData name="Boban Srezovski" userId="d2c5dd452d77a740" providerId="LiveId" clId="{F21B6093-2992-4642-9BAB-730F0B005C10}" dt="2022-04-01T01:52:14.528" v="3275" actId="478"/>
          <ac:picMkLst>
            <pc:docMk/>
            <pc:sldMk cId="2629762544" sldId="728"/>
            <ac:picMk id="5" creationId="{A51B67AE-16BA-4118-8C4C-A8C19A40C5FD}"/>
          </ac:picMkLst>
        </pc:picChg>
      </pc:sldChg>
      <pc:sldChg chg="addSp delSp modSp add mod ord">
        <pc:chgData name="Boban Srezovski" userId="d2c5dd452d77a740" providerId="LiveId" clId="{F21B6093-2992-4642-9BAB-730F0B005C10}" dt="2022-04-01T01:55:55.071" v="3372" actId="14100"/>
        <pc:sldMkLst>
          <pc:docMk/>
          <pc:sldMk cId="935355195" sldId="729"/>
        </pc:sldMkLst>
        <pc:spChg chg="mod">
          <ac:chgData name="Boban Srezovski" userId="d2c5dd452d77a740" providerId="LiveId" clId="{F21B6093-2992-4642-9BAB-730F0B005C10}" dt="2022-04-01T01:55:43.903" v="3368" actId="6549"/>
          <ac:spMkLst>
            <pc:docMk/>
            <pc:sldMk cId="935355195" sldId="729"/>
            <ac:spMk id="3" creationId="{552E5C53-782F-4C3A-9CF6-2C21BA863637}"/>
          </ac:spMkLst>
        </pc:spChg>
        <pc:picChg chg="del">
          <ac:chgData name="Boban Srezovski" userId="d2c5dd452d77a740" providerId="LiveId" clId="{F21B6093-2992-4642-9BAB-730F0B005C10}" dt="2022-04-01T01:55:20.697" v="3352" actId="478"/>
          <ac:picMkLst>
            <pc:docMk/>
            <pc:sldMk cId="935355195" sldId="729"/>
            <ac:picMk id="5" creationId="{4144CB67-CB2E-417B-AE95-E262F3222A23}"/>
          </ac:picMkLst>
        </pc:picChg>
        <pc:picChg chg="add mod">
          <ac:chgData name="Boban Srezovski" userId="d2c5dd452d77a740" providerId="LiveId" clId="{F21B6093-2992-4642-9BAB-730F0B005C10}" dt="2022-04-01T01:55:55.071" v="3372" actId="14100"/>
          <ac:picMkLst>
            <pc:docMk/>
            <pc:sldMk cId="935355195" sldId="729"/>
            <ac:picMk id="6" creationId="{74096E42-4C05-4D83-91F1-4A7FA6AD798C}"/>
          </ac:picMkLst>
        </pc:picChg>
      </pc:sldChg>
      <pc:sldChg chg="addSp delSp modSp add mod">
        <pc:chgData name="Boban Srezovski" userId="d2c5dd452d77a740" providerId="LiveId" clId="{F21B6093-2992-4642-9BAB-730F0B005C10}" dt="2022-04-01T02:00:40.975" v="3444" actId="242"/>
        <pc:sldMkLst>
          <pc:docMk/>
          <pc:sldMk cId="179375409" sldId="730"/>
        </pc:sldMkLst>
        <pc:spChg chg="mod">
          <ac:chgData name="Boban Srezovski" userId="d2c5dd452d77a740" providerId="LiveId" clId="{F21B6093-2992-4642-9BAB-730F0B005C10}" dt="2022-04-01T02:00:40.975" v="3444" actId="242"/>
          <ac:spMkLst>
            <pc:docMk/>
            <pc:sldMk cId="179375409" sldId="730"/>
            <ac:spMk id="3" creationId="{552E5C53-782F-4C3A-9CF6-2C21BA863637}"/>
          </ac:spMkLst>
        </pc:spChg>
        <pc:picChg chg="del">
          <ac:chgData name="Boban Srezovski" userId="d2c5dd452d77a740" providerId="LiveId" clId="{F21B6093-2992-4642-9BAB-730F0B005C10}" dt="2022-04-01T02:00:28.720" v="3438" actId="478"/>
          <ac:picMkLst>
            <pc:docMk/>
            <pc:sldMk cId="179375409" sldId="730"/>
            <ac:picMk id="5" creationId="{FF971B7F-855D-4F9F-BC41-95FAD8E33345}"/>
          </ac:picMkLst>
        </pc:picChg>
        <pc:picChg chg="add mod">
          <ac:chgData name="Boban Srezovski" userId="d2c5dd452d77a740" providerId="LiveId" clId="{F21B6093-2992-4642-9BAB-730F0B005C10}" dt="2022-04-01T02:00:35.407" v="3442" actId="1076"/>
          <ac:picMkLst>
            <pc:docMk/>
            <pc:sldMk cId="179375409" sldId="730"/>
            <ac:picMk id="6" creationId="{17CF6DBD-4361-49A2-BF8D-510EA53181F6}"/>
          </ac:picMkLst>
        </pc:picChg>
      </pc:sldChg>
      <pc:sldChg chg="modSp new mod">
        <pc:chgData name="Boban Srezovski" userId="d2c5dd452d77a740" providerId="LiveId" clId="{F21B6093-2992-4642-9BAB-730F0B005C10}" dt="2022-04-06T08:57:46.566" v="3730" actId="14100"/>
        <pc:sldMkLst>
          <pc:docMk/>
          <pc:sldMk cId="136382118" sldId="731"/>
        </pc:sldMkLst>
        <pc:spChg chg="mod">
          <ac:chgData name="Boban Srezovski" userId="d2c5dd452d77a740" providerId="LiveId" clId="{F21B6093-2992-4642-9BAB-730F0B005C10}" dt="2022-04-06T08:53:59.372" v="3642"/>
          <ac:spMkLst>
            <pc:docMk/>
            <pc:sldMk cId="136382118" sldId="731"/>
            <ac:spMk id="2" creationId="{C31B0487-F899-4402-9834-15BCE9F48905}"/>
          </ac:spMkLst>
        </pc:spChg>
        <pc:spChg chg="mod">
          <ac:chgData name="Boban Srezovski" userId="d2c5dd452d77a740" providerId="LiveId" clId="{F21B6093-2992-4642-9BAB-730F0B005C10}" dt="2022-04-06T08:57:46.566" v="3730" actId="14100"/>
          <ac:spMkLst>
            <pc:docMk/>
            <pc:sldMk cId="136382118" sldId="731"/>
            <ac:spMk id="3" creationId="{052A4E05-499D-46CB-96F6-F0F50D1C4420}"/>
          </ac:spMkLst>
        </pc:spChg>
      </pc:sldChg>
      <pc:sldChg chg="addSp delSp modSp add mod">
        <pc:chgData name="Boban Srezovski" userId="d2c5dd452d77a740" providerId="LiveId" clId="{F21B6093-2992-4642-9BAB-730F0B005C10}" dt="2022-04-06T08:55:48.592" v="3687" actId="6549"/>
        <pc:sldMkLst>
          <pc:docMk/>
          <pc:sldMk cId="2940299607" sldId="732"/>
        </pc:sldMkLst>
        <pc:spChg chg="mod">
          <ac:chgData name="Boban Srezovski" userId="d2c5dd452d77a740" providerId="LiveId" clId="{F21B6093-2992-4642-9BAB-730F0B005C10}" dt="2022-04-06T08:55:48.592" v="3687" actId="6549"/>
          <ac:spMkLst>
            <pc:docMk/>
            <pc:sldMk cId="2940299607" sldId="732"/>
            <ac:spMk id="3" creationId="{052A4E05-499D-46CB-96F6-F0F50D1C4420}"/>
          </ac:spMkLst>
        </pc:spChg>
        <pc:picChg chg="add del">
          <ac:chgData name="Boban Srezovski" userId="d2c5dd452d77a740" providerId="LiveId" clId="{F21B6093-2992-4642-9BAB-730F0B005C10}" dt="2022-04-06T08:54:31.991" v="3657" actId="478"/>
          <ac:picMkLst>
            <pc:docMk/>
            <pc:sldMk cId="2940299607" sldId="732"/>
            <ac:picMk id="5" creationId="{89D3D93C-3A9D-4581-B2B7-881A7D8D1BF1}"/>
          </ac:picMkLst>
        </pc:picChg>
        <pc:picChg chg="add mod">
          <ac:chgData name="Boban Srezovski" userId="d2c5dd452d77a740" providerId="LiveId" clId="{F21B6093-2992-4642-9BAB-730F0B005C10}" dt="2022-04-06T08:55:12.134" v="3666" actId="1076"/>
          <ac:picMkLst>
            <pc:docMk/>
            <pc:sldMk cId="2940299607" sldId="732"/>
            <ac:picMk id="7" creationId="{B46EF1B7-2305-4E11-916A-F512742022E2}"/>
          </ac:picMkLst>
        </pc:picChg>
      </pc:sldChg>
      <pc:sldChg chg="modSp add mod">
        <pc:chgData name="Boban Srezovski" userId="d2c5dd452d77a740" providerId="LiveId" clId="{F21B6093-2992-4642-9BAB-730F0B005C10}" dt="2022-04-06T08:56:29.744" v="3703" actId="6549"/>
        <pc:sldMkLst>
          <pc:docMk/>
          <pc:sldMk cId="2420127041" sldId="733"/>
        </pc:sldMkLst>
        <pc:spChg chg="mod">
          <ac:chgData name="Boban Srezovski" userId="d2c5dd452d77a740" providerId="LiveId" clId="{F21B6093-2992-4642-9BAB-730F0B005C10}" dt="2022-04-06T08:56:29.744" v="3703" actId="6549"/>
          <ac:spMkLst>
            <pc:docMk/>
            <pc:sldMk cId="2420127041" sldId="733"/>
            <ac:spMk id="3" creationId="{052A4E05-499D-46CB-96F6-F0F50D1C4420}"/>
          </ac:spMkLst>
        </pc:spChg>
      </pc:sldChg>
      <pc:sldChg chg="modSp new mod">
        <pc:chgData name="Boban Srezovski" userId="d2c5dd452d77a740" providerId="LiveId" clId="{F21B6093-2992-4642-9BAB-730F0B005C10}" dt="2022-04-06T08:57:33.209" v="3725" actId="122"/>
        <pc:sldMkLst>
          <pc:docMk/>
          <pc:sldMk cId="1670367175" sldId="734"/>
        </pc:sldMkLst>
        <pc:spChg chg="mod">
          <ac:chgData name="Boban Srezovski" userId="d2c5dd452d77a740" providerId="LiveId" clId="{F21B6093-2992-4642-9BAB-730F0B005C10}" dt="2022-04-06T08:56:58.201" v="3714" actId="404"/>
          <ac:spMkLst>
            <pc:docMk/>
            <pc:sldMk cId="1670367175" sldId="734"/>
            <ac:spMk id="2" creationId="{8B2FB86F-C440-4D4D-8D47-85FE0EA375F4}"/>
          </ac:spMkLst>
        </pc:spChg>
        <pc:spChg chg="mod">
          <ac:chgData name="Boban Srezovski" userId="d2c5dd452d77a740" providerId="LiveId" clId="{F21B6093-2992-4642-9BAB-730F0B005C10}" dt="2022-04-06T08:57:33.209" v="3725" actId="122"/>
          <ac:spMkLst>
            <pc:docMk/>
            <pc:sldMk cId="1670367175" sldId="734"/>
            <ac:spMk id="3" creationId="{EF84B450-9B1A-4A70-B33D-E593839B887A}"/>
          </ac:spMkLst>
        </pc:spChg>
      </pc:sldChg>
      <pc:sldChg chg="addSp delSp modSp add mod ord">
        <pc:chgData name="Boban Srezovski" userId="d2c5dd452d77a740" providerId="LiveId" clId="{F21B6093-2992-4642-9BAB-730F0B005C10}" dt="2022-04-06T08:59:27.056" v="3755" actId="20577"/>
        <pc:sldMkLst>
          <pc:docMk/>
          <pc:sldMk cId="1276099061" sldId="735"/>
        </pc:sldMkLst>
        <pc:spChg chg="mod">
          <ac:chgData name="Boban Srezovski" userId="d2c5dd452d77a740" providerId="LiveId" clId="{F21B6093-2992-4642-9BAB-730F0B005C10}" dt="2022-04-06T08:58:29.502" v="3734"/>
          <ac:spMkLst>
            <pc:docMk/>
            <pc:sldMk cId="1276099061" sldId="735"/>
            <ac:spMk id="2" creationId="{C31B0487-F899-4402-9834-15BCE9F48905}"/>
          </ac:spMkLst>
        </pc:spChg>
        <pc:spChg chg="mod">
          <ac:chgData name="Boban Srezovski" userId="d2c5dd452d77a740" providerId="LiveId" clId="{F21B6093-2992-4642-9BAB-730F0B005C10}" dt="2022-04-06T08:59:27.056" v="3755" actId="20577"/>
          <ac:spMkLst>
            <pc:docMk/>
            <pc:sldMk cId="1276099061" sldId="735"/>
            <ac:spMk id="3" creationId="{052A4E05-499D-46CB-96F6-F0F50D1C4420}"/>
          </ac:spMkLst>
        </pc:spChg>
        <pc:picChg chg="add mod">
          <ac:chgData name="Boban Srezovski" userId="d2c5dd452d77a740" providerId="LiveId" clId="{F21B6093-2992-4642-9BAB-730F0B005C10}" dt="2022-04-06T08:58:48.134" v="3739" actId="1076"/>
          <ac:picMkLst>
            <pc:docMk/>
            <pc:sldMk cId="1276099061" sldId="735"/>
            <ac:picMk id="5" creationId="{85B4729A-56DE-4A86-9A5F-44B5FEB03E95}"/>
          </ac:picMkLst>
        </pc:picChg>
        <pc:picChg chg="del">
          <ac:chgData name="Boban Srezovski" userId="d2c5dd452d77a740" providerId="LiveId" clId="{F21B6093-2992-4642-9BAB-730F0B005C10}" dt="2022-04-06T08:58:43.075" v="3736" actId="478"/>
          <ac:picMkLst>
            <pc:docMk/>
            <pc:sldMk cId="1276099061" sldId="735"/>
            <ac:picMk id="7" creationId="{B46EF1B7-2305-4E11-916A-F512742022E2}"/>
          </ac:picMkLst>
        </pc:picChg>
      </pc:sldChg>
      <pc:sldChg chg="addSp modSp new mod">
        <pc:chgData name="Boban Srezovski" userId="d2c5dd452d77a740" providerId="LiveId" clId="{F21B6093-2992-4642-9BAB-730F0B005C10}" dt="2022-04-06T09:00:30.053" v="3771" actId="242"/>
        <pc:sldMkLst>
          <pc:docMk/>
          <pc:sldMk cId="3980136437" sldId="736"/>
        </pc:sldMkLst>
        <pc:spChg chg="mod">
          <ac:chgData name="Boban Srezovski" userId="d2c5dd452d77a740" providerId="LiveId" clId="{F21B6093-2992-4642-9BAB-730F0B005C10}" dt="2022-04-06T08:59:39.857" v="3757"/>
          <ac:spMkLst>
            <pc:docMk/>
            <pc:sldMk cId="3980136437" sldId="736"/>
            <ac:spMk id="2" creationId="{34339DA8-1FDD-467D-B86D-4C43A898CEE9}"/>
          </ac:spMkLst>
        </pc:spChg>
        <pc:spChg chg="mod">
          <ac:chgData name="Boban Srezovski" userId="d2c5dd452d77a740" providerId="LiveId" clId="{F21B6093-2992-4642-9BAB-730F0B005C10}" dt="2022-04-06T09:00:30.053" v="3771" actId="242"/>
          <ac:spMkLst>
            <pc:docMk/>
            <pc:sldMk cId="3980136437" sldId="736"/>
            <ac:spMk id="3" creationId="{7C9953F0-DE34-46C2-974F-1DFF835D9766}"/>
          </ac:spMkLst>
        </pc:spChg>
        <pc:picChg chg="add mod">
          <ac:chgData name="Boban Srezovski" userId="d2c5dd452d77a740" providerId="LiveId" clId="{F21B6093-2992-4642-9BAB-730F0B005C10}" dt="2022-04-06T09:00:10.558" v="3767" actId="1076"/>
          <ac:picMkLst>
            <pc:docMk/>
            <pc:sldMk cId="3980136437" sldId="736"/>
            <ac:picMk id="5" creationId="{BCD33935-336A-426B-ABFE-A1AD89FA8539}"/>
          </ac:picMkLst>
        </pc:picChg>
      </pc:sldChg>
      <pc:sldChg chg="modSp new mod">
        <pc:chgData name="Boban Srezovski" userId="d2c5dd452d77a740" providerId="LiveId" clId="{F21B6093-2992-4642-9BAB-730F0B005C10}" dt="2022-04-06T09:06:05.335" v="3871" actId="14100"/>
        <pc:sldMkLst>
          <pc:docMk/>
          <pc:sldMk cId="942264828" sldId="737"/>
        </pc:sldMkLst>
        <pc:spChg chg="mod">
          <ac:chgData name="Boban Srezovski" userId="d2c5dd452d77a740" providerId="LiveId" clId="{F21B6093-2992-4642-9BAB-730F0B005C10}" dt="2022-04-06T09:00:51.386" v="3779" actId="6549"/>
          <ac:spMkLst>
            <pc:docMk/>
            <pc:sldMk cId="942264828" sldId="737"/>
            <ac:spMk id="2" creationId="{86201D5A-8FA4-43E9-9A1B-4258D88BC92B}"/>
          </ac:spMkLst>
        </pc:spChg>
        <pc:spChg chg="mod">
          <ac:chgData name="Boban Srezovski" userId="d2c5dd452d77a740" providerId="LiveId" clId="{F21B6093-2992-4642-9BAB-730F0B005C10}" dt="2022-04-06T09:06:05.335" v="3871" actId="14100"/>
          <ac:spMkLst>
            <pc:docMk/>
            <pc:sldMk cId="942264828" sldId="737"/>
            <ac:spMk id="3" creationId="{04DEE014-7AF1-4F36-8CA3-47B1FE6D0365}"/>
          </ac:spMkLst>
        </pc:spChg>
      </pc:sldChg>
      <pc:sldChg chg="addSp modSp add mod ord">
        <pc:chgData name="Boban Srezovski" userId="d2c5dd452d77a740" providerId="LiveId" clId="{F21B6093-2992-4642-9BAB-730F0B005C10}" dt="2022-04-06T09:03:27.466" v="3831" actId="20577"/>
        <pc:sldMkLst>
          <pc:docMk/>
          <pc:sldMk cId="1063765188" sldId="738"/>
        </pc:sldMkLst>
        <pc:spChg chg="mod">
          <ac:chgData name="Boban Srezovski" userId="d2c5dd452d77a740" providerId="LiveId" clId="{F21B6093-2992-4642-9BAB-730F0B005C10}" dt="2022-04-06T09:03:27.466" v="3831" actId="20577"/>
          <ac:spMkLst>
            <pc:docMk/>
            <pc:sldMk cId="1063765188" sldId="738"/>
            <ac:spMk id="3" creationId="{04DEE014-7AF1-4F36-8CA3-47B1FE6D0365}"/>
          </ac:spMkLst>
        </pc:spChg>
        <pc:picChg chg="add mod">
          <ac:chgData name="Boban Srezovski" userId="d2c5dd452d77a740" providerId="LiveId" clId="{F21B6093-2992-4642-9BAB-730F0B005C10}" dt="2022-04-06T09:03:15.919" v="3829" actId="1076"/>
          <ac:picMkLst>
            <pc:docMk/>
            <pc:sldMk cId="1063765188" sldId="738"/>
            <ac:picMk id="5" creationId="{C95E6A3C-39A9-4649-B6B0-A2799C084974}"/>
          </ac:picMkLst>
        </pc:picChg>
      </pc:sldChg>
      <pc:sldChg chg="modSp add mod">
        <pc:chgData name="Boban Srezovski" userId="d2c5dd452d77a740" providerId="LiveId" clId="{F21B6093-2992-4642-9BAB-730F0B005C10}" dt="2022-04-06T09:04:12.314" v="3848" actId="6549"/>
        <pc:sldMkLst>
          <pc:docMk/>
          <pc:sldMk cId="1797596072" sldId="739"/>
        </pc:sldMkLst>
        <pc:spChg chg="mod">
          <ac:chgData name="Boban Srezovski" userId="d2c5dd452d77a740" providerId="LiveId" clId="{F21B6093-2992-4642-9BAB-730F0B005C10}" dt="2022-04-06T09:04:12.314" v="3848" actId="6549"/>
          <ac:spMkLst>
            <pc:docMk/>
            <pc:sldMk cId="1797596072" sldId="739"/>
            <ac:spMk id="3" creationId="{04DEE014-7AF1-4F36-8CA3-47B1FE6D0365}"/>
          </ac:spMkLst>
        </pc:spChg>
      </pc:sldChg>
      <pc:sldChg chg="new del">
        <pc:chgData name="Boban Srezovski" userId="d2c5dd452d77a740" providerId="LiveId" clId="{F21B6093-2992-4642-9BAB-730F0B005C10}" dt="2022-04-06T09:01:35.284" v="3802" actId="680"/>
        <pc:sldMkLst>
          <pc:docMk/>
          <pc:sldMk cId="1844299269" sldId="739"/>
        </pc:sldMkLst>
      </pc:sldChg>
      <pc:sldChg chg="addSp delSp modSp add mod">
        <pc:chgData name="Boban Srezovski" userId="d2c5dd452d77a740" providerId="LiveId" clId="{F21B6093-2992-4642-9BAB-730F0B005C10}" dt="2022-04-06T09:05:16.150" v="3860" actId="1076"/>
        <pc:sldMkLst>
          <pc:docMk/>
          <pc:sldMk cId="1328602298" sldId="740"/>
        </pc:sldMkLst>
        <pc:spChg chg="mod">
          <ac:chgData name="Boban Srezovski" userId="d2c5dd452d77a740" providerId="LiveId" clId="{F21B6093-2992-4642-9BAB-730F0B005C10}" dt="2022-04-06T09:05:11.616" v="3859" actId="14100"/>
          <ac:spMkLst>
            <pc:docMk/>
            <pc:sldMk cId="1328602298" sldId="740"/>
            <ac:spMk id="3" creationId="{04DEE014-7AF1-4F36-8CA3-47B1FE6D0365}"/>
          </ac:spMkLst>
        </pc:spChg>
        <pc:picChg chg="del">
          <ac:chgData name="Boban Srezovski" userId="d2c5dd452d77a740" providerId="LiveId" clId="{F21B6093-2992-4642-9BAB-730F0B005C10}" dt="2022-04-06T09:05:04.954" v="3855" actId="478"/>
          <ac:picMkLst>
            <pc:docMk/>
            <pc:sldMk cId="1328602298" sldId="740"/>
            <ac:picMk id="5" creationId="{C95E6A3C-39A9-4649-B6B0-A2799C084974}"/>
          </ac:picMkLst>
        </pc:picChg>
        <pc:picChg chg="add mod">
          <ac:chgData name="Boban Srezovski" userId="d2c5dd452d77a740" providerId="LiveId" clId="{F21B6093-2992-4642-9BAB-730F0B005C10}" dt="2022-04-06T09:05:16.150" v="3860" actId="1076"/>
          <ac:picMkLst>
            <pc:docMk/>
            <pc:sldMk cId="1328602298" sldId="740"/>
            <ac:picMk id="6" creationId="{E5301630-8D6C-4A84-9F0B-B5546F459D6A}"/>
          </ac:picMkLst>
        </pc:picChg>
      </pc:sldChg>
      <pc:sldChg chg="modSp new mod">
        <pc:chgData name="Boban Srezovski" userId="d2c5dd452d77a740" providerId="LiveId" clId="{F21B6093-2992-4642-9BAB-730F0B005C10}" dt="2022-04-06T09:06:27.518" v="3886" actId="14100"/>
        <pc:sldMkLst>
          <pc:docMk/>
          <pc:sldMk cId="2019402596" sldId="741"/>
        </pc:sldMkLst>
        <pc:spChg chg="mod">
          <ac:chgData name="Boban Srezovski" userId="d2c5dd452d77a740" providerId="LiveId" clId="{F21B6093-2992-4642-9BAB-730F0B005C10}" dt="2022-04-06T09:05:43.171" v="3866"/>
          <ac:spMkLst>
            <pc:docMk/>
            <pc:sldMk cId="2019402596" sldId="741"/>
            <ac:spMk id="2" creationId="{62EA672E-8955-444E-8AE6-7BD779ECF99A}"/>
          </ac:spMkLst>
        </pc:spChg>
        <pc:spChg chg="mod">
          <ac:chgData name="Boban Srezovski" userId="d2c5dd452d77a740" providerId="LiveId" clId="{F21B6093-2992-4642-9BAB-730F0B005C10}" dt="2022-04-06T09:06:27.518" v="3886" actId="14100"/>
          <ac:spMkLst>
            <pc:docMk/>
            <pc:sldMk cId="2019402596" sldId="741"/>
            <ac:spMk id="3" creationId="{0E0CE5A0-7664-4670-A12A-6FD22D3D02F9}"/>
          </ac:spMkLst>
        </pc:spChg>
      </pc:sldChg>
      <pc:sldChg chg="addSp modSp add mod">
        <pc:chgData name="Boban Srezovski" userId="d2c5dd452d77a740" providerId="LiveId" clId="{F21B6093-2992-4642-9BAB-730F0B005C10}" dt="2022-04-06T09:07:30.702" v="3920" actId="1076"/>
        <pc:sldMkLst>
          <pc:docMk/>
          <pc:sldMk cId="2189805555" sldId="742"/>
        </pc:sldMkLst>
        <pc:spChg chg="mod">
          <ac:chgData name="Boban Srezovski" userId="d2c5dd452d77a740" providerId="LiveId" clId="{F21B6093-2992-4642-9BAB-730F0B005C10}" dt="2022-04-06T09:07:10.801" v="3911" actId="27636"/>
          <ac:spMkLst>
            <pc:docMk/>
            <pc:sldMk cId="2189805555" sldId="742"/>
            <ac:spMk id="3" creationId="{0E0CE5A0-7664-4670-A12A-6FD22D3D02F9}"/>
          </ac:spMkLst>
        </pc:spChg>
        <pc:picChg chg="add mod">
          <ac:chgData name="Boban Srezovski" userId="d2c5dd452d77a740" providerId="LiveId" clId="{F21B6093-2992-4642-9BAB-730F0B005C10}" dt="2022-04-06T09:07:30.702" v="3920" actId="1076"/>
          <ac:picMkLst>
            <pc:docMk/>
            <pc:sldMk cId="2189805555" sldId="742"/>
            <ac:picMk id="5" creationId="{9332E799-3642-4A64-BDB8-DE5D39819FFD}"/>
          </ac:picMkLst>
        </pc:picChg>
      </pc:sldChg>
      <pc:sldChg chg="addSp delSp modSp add mod">
        <pc:chgData name="Boban Srezovski" userId="d2c5dd452d77a740" providerId="LiveId" clId="{F21B6093-2992-4642-9BAB-730F0B005C10}" dt="2022-04-06T09:09:26.654" v="3929" actId="1076"/>
        <pc:sldMkLst>
          <pc:docMk/>
          <pc:sldMk cId="713041873" sldId="743"/>
        </pc:sldMkLst>
        <pc:spChg chg="mod">
          <ac:chgData name="Boban Srezovski" userId="d2c5dd452d77a740" providerId="LiveId" clId="{F21B6093-2992-4642-9BAB-730F0B005C10}" dt="2022-04-06T09:09:23.423" v="3928" actId="14100"/>
          <ac:spMkLst>
            <pc:docMk/>
            <pc:sldMk cId="713041873" sldId="743"/>
            <ac:spMk id="3" creationId="{0E0CE5A0-7664-4670-A12A-6FD22D3D02F9}"/>
          </ac:spMkLst>
        </pc:spChg>
        <pc:picChg chg="del">
          <ac:chgData name="Boban Srezovski" userId="d2c5dd452d77a740" providerId="LiveId" clId="{F21B6093-2992-4642-9BAB-730F0B005C10}" dt="2022-04-06T09:09:09.274" v="3925" actId="478"/>
          <ac:picMkLst>
            <pc:docMk/>
            <pc:sldMk cId="713041873" sldId="743"/>
            <ac:picMk id="5" creationId="{9332E799-3642-4A64-BDB8-DE5D39819FFD}"/>
          </ac:picMkLst>
        </pc:picChg>
        <pc:picChg chg="add mod">
          <ac:chgData name="Boban Srezovski" userId="d2c5dd452d77a740" providerId="LiveId" clId="{F21B6093-2992-4642-9BAB-730F0B005C10}" dt="2022-04-06T09:09:26.654" v="3929" actId="1076"/>
          <ac:picMkLst>
            <pc:docMk/>
            <pc:sldMk cId="713041873" sldId="743"/>
            <ac:picMk id="6" creationId="{FCE28819-CFEF-40C5-A808-A8EC5BC6047E}"/>
          </ac:picMkLst>
        </pc:picChg>
      </pc:sldChg>
      <pc:sldChg chg="modSp new mod">
        <pc:chgData name="Boban Srezovski" userId="d2c5dd452d77a740" providerId="LiveId" clId="{F21B6093-2992-4642-9BAB-730F0B005C10}" dt="2022-04-06T09:09:58.808" v="3939"/>
        <pc:sldMkLst>
          <pc:docMk/>
          <pc:sldMk cId="3707644099" sldId="744"/>
        </pc:sldMkLst>
        <pc:spChg chg="mod">
          <ac:chgData name="Boban Srezovski" userId="d2c5dd452d77a740" providerId="LiveId" clId="{F21B6093-2992-4642-9BAB-730F0B005C10}" dt="2022-04-06T09:09:48.833" v="3937" actId="6549"/>
          <ac:spMkLst>
            <pc:docMk/>
            <pc:sldMk cId="3707644099" sldId="744"/>
            <ac:spMk id="2" creationId="{F470E02C-2118-4B1E-857E-E9CDD4D4EFF1}"/>
          </ac:spMkLst>
        </pc:spChg>
        <pc:spChg chg="mod">
          <ac:chgData name="Boban Srezovski" userId="d2c5dd452d77a740" providerId="LiveId" clId="{F21B6093-2992-4642-9BAB-730F0B005C10}" dt="2022-04-06T09:09:58.808" v="3939"/>
          <ac:spMkLst>
            <pc:docMk/>
            <pc:sldMk cId="3707644099" sldId="744"/>
            <ac:spMk id="3" creationId="{DF5F7F24-6266-4D85-9A18-EF9A395783D5}"/>
          </ac:spMkLst>
        </pc:spChg>
      </pc:sldChg>
      <pc:sldChg chg="addSp delSp modSp add mod">
        <pc:chgData name="Boban Srezovski" userId="d2c5dd452d77a740" providerId="LiveId" clId="{F21B6093-2992-4642-9BAB-730F0B005C10}" dt="2022-04-06T09:12:14.456" v="3980" actId="14100"/>
        <pc:sldMkLst>
          <pc:docMk/>
          <pc:sldMk cId="163534013" sldId="745"/>
        </pc:sldMkLst>
        <pc:spChg chg="mod">
          <ac:chgData name="Boban Srezovski" userId="d2c5dd452d77a740" providerId="LiveId" clId="{F21B6093-2992-4642-9BAB-730F0B005C10}" dt="2022-04-06T09:12:14.456" v="3980" actId="14100"/>
          <ac:spMkLst>
            <pc:docMk/>
            <pc:sldMk cId="163534013" sldId="745"/>
            <ac:spMk id="3" creationId="{DF5F7F24-6266-4D85-9A18-EF9A395783D5}"/>
          </ac:spMkLst>
        </pc:spChg>
        <pc:picChg chg="add del">
          <ac:chgData name="Boban Srezovski" userId="d2c5dd452d77a740" providerId="LiveId" clId="{F21B6093-2992-4642-9BAB-730F0B005C10}" dt="2022-04-06T09:10:33.008" v="3947" actId="22"/>
          <ac:picMkLst>
            <pc:docMk/>
            <pc:sldMk cId="163534013" sldId="745"/>
            <ac:picMk id="5" creationId="{68AD190F-2691-4EDD-9710-1BA34FB1CDFC}"/>
          </ac:picMkLst>
        </pc:picChg>
        <pc:picChg chg="add mod">
          <ac:chgData name="Boban Srezovski" userId="d2c5dd452d77a740" providerId="LiveId" clId="{F21B6093-2992-4642-9BAB-730F0B005C10}" dt="2022-04-06T09:12:05.278" v="3976" actId="14100"/>
          <ac:picMkLst>
            <pc:docMk/>
            <pc:sldMk cId="163534013" sldId="745"/>
            <ac:picMk id="7" creationId="{06685C25-6CE7-4660-92A4-62427C4E376F}"/>
          </ac:picMkLst>
        </pc:picChg>
      </pc:sldChg>
      <pc:sldChg chg="add del">
        <pc:chgData name="Boban Srezovski" userId="d2c5dd452d77a740" providerId="LiveId" clId="{F21B6093-2992-4642-9BAB-730F0B005C10}" dt="2022-04-06T09:10:02.094" v="3941"/>
        <pc:sldMkLst>
          <pc:docMk/>
          <pc:sldMk cId="1870994451" sldId="745"/>
        </pc:sldMkLst>
      </pc:sldChg>
      <pc:sldChg chg="addSp modSp add mod ord">
        <pc:chgData name="Boban Srezovski" userId="d2c5dd452d77a740" providerId="LiveId" clId="{F21B6093-2992-4642-9BAB-730F0B005C10}" dt="2022-04-06T09:11:13.278" v="3970" actId="12"/>
        <pc:sldMkLst>
          <pc:docMk/>
          <pc:sldMk cId="2803513687" sldId="746"/>
        </pc:sldMkLst>
        <pc:spChg chg="mod">
          <ac:chgData name="Boban Srezovski" userId="d2c5dd452d77a740" providerId="LiveId" clId="{F21B6093-2992-4642-9BAB-730F0B005C10}" dt="2022-04-06T09:11:13.278" v="3970" actId="12"/>
          <ac:spMkLst>
            <pc:docMk/>
            <pc:sldMk cId="2803513687" sldId="746"/>
            <ac:spMk id="3" creationId="{DF5F7F24-6266-4D85-9A18-EF9A395783D5}"/>
          </ac:spMkLst>
        </pc:spChg>
        <pc:picChg chg="add mod">
          <ac:chgData name="Boban Srezovski" userId="d2c5dd452d77a740" providerId="LiveId" clId="{F21B6093-2992-4642-9BAB-730F0B005C10}" dt="2022-04-06T09:10:50.654" v="3953" actId="1076"/>
          <ac:picMkLst>
            <pc:docMk/>
            <pc:sldMk cId="2803513687" sldId="746"/>
            <ac:picMk id="5" creationId="{AA550AF8-07A8-4CF0-96E7-0BF635FE60A2}"/>
          </ac:picMkLst>
        </pc:picChg>
      </pc:sldChg>
      <pc:sldChg chg="addSp modSp new mod">
        <pc:chgData name="Boban Srezovski" userId="d2c5dd452d77a740" providerId="LiveId" clId="{F21B6093-2992-4642-9BAB-730F0B005C10}" dt="2022-04-06T09:13:54.139" v="4009" actId="12"/>
        <pc:sldMkLst>
          <pc:docMk/>
          <pc:sldMk cId="2300827114" sldId="747"/>
        </pc:sldMkLst>
        <pc:spChg chg="mod">
          <ac:chgData name="Boban Srezovski" userId="d2c5dd452d77a740" providerId="LiveId" clId="{F21B6093-2992-4642-9BAB-730F0B005C10}" dt="2022-04-06T09:12:56.091" v="3986"/>
          <ac:spMkLst>
            <pc:docMk/>
            <pc:sldMk cId="2300827114" sldId="747"/>
            <ac:spMk id="2" creationId="{AEE36297-851B-49E0-9C5C-78FD0AE35780}"/>
          </ac:spMkLst>
        </pc:spChg>
        <pc:spChg chg="mod">
          <ac:chgData name="Boban Srezovski" userId="d2c5dd452d77a740" providerId="LiveId" clId="{F21B6093-2992-4642-9BAB-730F0B005C10}" dt="2022-04-06T09:13:54.139" v="4009" actId="12"/>
          <ac:spMkLst>
            <pc:docMk/>
            <pc:sldMk cId="2300827114" sldId="747"/>
            <ac:spMk id="3" creationId="{5340C19A-9C1D-4D2A-AD41-1593A6FA000D}"/>
          </ac:spMkLst>
        </pc:spChg>
        <pc:picChg chg="add mod">
          <ac:chgData name="Boban Srezovski" userId="d2c5dd452d77a740" providerId="LiveId" clId="{F21B6093-2992-4642-9BAB-730F0B005C10}" dt="2022-04-06T09:13:19.174" v="3991" actId="1076"/>
          <ac:picMkLst>
            <pc:docMk/>
            <pc:sldMk cId="2300827114" sldId="747"/>
            <ac:picMk id="5" creationId="{D20C9D00-1796-4E8A-B8C3-76742170B88A}"/>
          </ac:picMkLst>
        </pc:picChg>
      </pc:sldChg>
      <pc:sldChg chg="modSp new mod">
        <pc:chgData name="Boban Srezovski" userId="d2c5dd452d77a740" providerId="LiveId" clId="{F21B6093-2992-4642-9BAB-730F0B005C10}" dt="2022-04-06T09:14:19.664" v="4016"/>
        <pc:sldMkLst>
          <pc:docMk/>
          <pc:sldMk cId="3595206471" sldId="748"/>
        </pc:sldMkLst>
        <pc:spChg chg="mod">
          <ac:chgData name="Boban Srezovski" userId="d2c5dd452d77a740" providerId="LiveId" clId="{F21B6093-2992-4642-9BAB-730F0B005C10}" dt="2022-04-06T09:14:11.643" v="4015"/>
          <ac:spMkLst>
            <pc:docMk/>
            <pc:sldMk cId="3595206471" sldId="748"/>
            <ac:spMk id="2" creationId="{12EACCE8-1C3F-4A33-9305-B19E2746FCD6}"/>
          </ac:spMkLst>
        </pc:spChg>
        <pc:spChg chg="mod">
          <ac:chgData name="Boban Srezovski" userId="d2c5dd452d77a740" providerId="LiveId" clId="{F21B6093-2992-4642-9BAB-730F0B005C10}" dt="2022-04-06T09:14:19.664" v="4016"/>
          <ac:spMkLst>
            <pc:docMk/>
            <pc:sldMk cId="3595206471" sldId="748"/>
            <ac:spMk id="3" creationId="{0ED8144D-493B-49F0-9057-D85A13EF0550}"/>
          </ac:spMkLst>
        </pc:spChg>
      </pc:sldChg>
      <pc:sldChg chg="addSp modSp add mod">
        <pc:chgData name="Boban Srezovski" userId="d2c5dd452d77a740" providerId="LiveId" clId="{F21B6093-2992-4642-9BAB-730F0B005C10}" dt="2022-04-06T09:15:20.119" v="4043" actId="1076"/>
        <pc:sldMkLst>
          <pc:docMk/>
          <pc:sldMk cId="4208529253" sldId="749"/>
        </pc:sldMkLst>
        <pc:spChg chg="mod">
          <ac:chgData name="Boban Srezovski" userId="d2c5dd452d77a740" providerId="LiveId" clId="{F21B6093-2992-4642-9BAB-730F0B005C10}" dt="2022-04-06T09:14:52.238" v="4038" actId="27636"/>
          <ac:spMkLst>
            <pc:docMk/>
            <pc:sldMk cId="4208529253" sldId="749"/>
            <ac:spMk id="3" creationId="{0ED8144D-493B-49F0-9057-D85A13EF0550}"/>
          </ac:spMkLst>
        </pc:spChg>
        <pc:picChg chg="add mod">
          <ac:chgData name="Boban Srezovski" userId="d2c5dd452d77a740" providerId="LiveId" clId="{F21B6093-2992-4642-9BAB-730F0B005C10}" dt="2022-04-06T09:15:20.119" v="4043" actId="1076"/>
          <ac:picMkLst>
            <pc:docMk/>
            <pc:sldMk cId="4208529253" sldId="749"/>
            <ac:picMk id="5" creationId="{69A7A503-6F98-4BF5-9016-3C81EAE62C1D}"/>
          </ac:picMkLst>
        </pc:picChg>
      </pc:sldChg>
      <pc:sldChg chg="modSp add mod">
        <pc:chgData name="Boban Srezovski" userId="d2c5dd452d77a740" providerId="LiveId" clId="{F21B6093-2992-4642-9BAB-730F0B005C10}" dt="2022-04-06T09:15:56.943" v="4062" actId="6549"/>
        <pc:sldMkLst>
          <pc:docMk/>
          <pc:sldMk cId="1769057700" sldId="750"/>
        </pc:sldMkLst>
        <pc:spChg chg="mod">
          <ac:chgData name="Boban Srezovski" userId="d2c5dd452d77a740" providerId="LiveId" clId="{F21B6093-2992-4642-9BAB-730F0B005C10}" dt="2022-04-06T09:15:56.943" v="4062" actId="6549"/>
          <ac:spMkLst>
            <pc:docMk/>
            <pc:sldMk cId="1769057700" sldId="750"/>
            <ac:spMk id="3" creationId="{0ED8144D-493B-49F0-9057-D85A13EF0550}"/>
          </ac:spMkLst>
        </pc:spChg>
      </pc:sldChg>
      <pc:sldChg chg="addSp delSp modSp add mod">
        <pc:chgData name="Boban Srezovski" userId="d2c5dd452d77a740" providerId="LiveId" clId="{F21B6093-2992-4642-9BAB-730F0B005C10}" dt="2022-04-06T09:17:00.942" v="4075" actId="14100"/>
        <pc:sldMkLst>
          <pc:docMk/>
          <pc:sldMk cId="2696321715" sldId="751"/>
        </pc:sldMkLst>
        <pc:spChg chg="mod">
          <ac:chgData name="Boban Srezovski" userId="d2c5dd452d77a740" providerId="LiveId" clId="{F21B6093-2992-4642-9BAB-730F0B005C10}" dt="2022-04-06T09:17:00.942" v="4075" actId="14100"/>
          <ac:spMkLst>
            <pc:docMk/>
            <pc:sldMk cId="2696321715" sldId="751"/>
            <ac:spMk id="3" creationId="{0ED8144D-493B-49F0-9057-D85A13EF0550}"/>
          </ac:spMkLst>
        </pc:spChg>
        <pc:picChg chg="del mod">
          <ac:chgData name="Boban Srezovski" userId="d2c5dd452d77a740" providerId="LiveId" clId="{F21B6093-2992-4642-9BAB-730F0B005C10}" dt="2022-04-06T09:16:38.387" v="4066" actId="478"/>
          <ac:picMkLst>
            <pc:docMk/>
            <pc:sldMk cId="2696321715" sldId="751"/>
            <ac:picMk id="5" creationId="{69A7A503-6F98-4BF5-9016-3C81EAE62C1D}"/>
          </ac:picMkLst>
        </pc:picChg>
        <pc:picChg chg="add mod">
          <ac:chgData name="Boban Srezovski" userId="d2c5dd452d77a740" providerId="LiveId" clId="{F21B6093-2992-4642-9BAB-730F0B005C10}" dt="2022-04-06T09:16:45.646" v="4070" actId="1076"/>
          <ac:picMkLst>
            <pc:docMk/>
            <pc:sldMk cId="2696321715" sldId="751"/>
            <ac:picMk id="6" creationId="{E7325233-F066-411D-A18B-3CE054F58091}"/>
          </ac:picMkLst>
        </pc:picChg>
      </pc:sldChg>
    </pc:docChg>
  </pc:docChgLst>
  <pc:docChgLst>
    <pc:chgData name="Boban Srezovski" userId="d2c5dd452d77a740" providerId="LiveId" clId="{2E03910D-D592-4044-B1C4-9E63111E2397}"/>
    <pc:docChg chg="custSel modSld">
      <pc:chgData name="Boban Srezovski" userId="d2c5dd452d77a740" providerId="LiveId" clId="{2E03910D-D592-4044-B1C4-9E63111E2397}" dt="2023-02-13T11:57:39.631" v="162" actId="1076"/>
      <pc:docMkLst>
        <pc:docMk/>
      </pc:docMkLst>
      <pc:sldChg chg="addSp delSp modSp mod">
        <pc:chgData name="Boban Srezovski" userId="d2c5dd452d77a740" providerId="LiveId" clId="{2E03910D-D592-4044-B1C4-9E63111E2397}" dt="2023-02-13T11:57:39.631" v="162" actId="1076"/>
        <pc:sldMkLst>
          <pc:docMk/>
          <pc:sldMk cId="2505290809" sldId="907"/>
        </pc:sldMkLst>
        <pc:spChg chg="add mod">
          <ac:chgData name="Boban Srezovski" userId="d2c5dd452d77a740" providerId="LiveId" clId="{2E03910D-D592-4044-B1C4-9E63111E2397}" dt="2023-02-13T11:57:39.631" v="162" actId="1076"/>
          <ac:spMkLst>
            <pc:docMk/>
            <pc:sldMk cId="2505290809" sldId="907"/>
            <ac:spMk id="5" creationId="{A7CAC033-58A1-1013-4767-7FAE8E292EA7}"/>
          </ac:spMkLst>
        </pc:spChg>
        <pc:picChg chg="del">
          <ac:chgData name="Boban Srezovski" userId="d2c5dd452d77a740" providerId="LiveId" clId="{2E03910D-D592-4044-B1C4-9E63111E2397}" dt="2023-02-13T11:57:09.096" v="152" actId="478"/>
          <ac:picMkLst>
            <pc:docMk/>
            <pc:sldMk cId="2505290809" sldId="907"/>
            <ac:picMk id="10" creationId="{DD1BAA32-24BA-44AC-8E4C-FD96DB7ED30F}"/>
          </ac:picMkLst>
        </pc:picChg>
      </pc:sldChg>
      <pc:sldChg chg="addSp modSp mod">
        <pc:chgData name="Boban Srezovski" userId="d2c5dd452d77a740" providerId="LiveId" clId="{2E03910D-D592-4044-B1C4-9E63111E2397}" dt="2023-02-13T11:56:04.982" v="151" actId="1035"/>
        <pc:sldMkLst>
          <pc:docMk/>
          <pc:sldMk cId="3387214390" sldId="908"/>
        </pc:sldMkLst>
        <pc:spChg chg="mod">
          <ac:chgData name="Boban Srezovski" userId="d2c5dd452d77a740" providerId="LiveId" clId="{2E03910D-D592-4044-B1C4-9E63111E2397}" dt="2023-02-13T11:56:02.496" v="150" actId="1035"/>
          <ac:spMkLst>
            <pc:docMk/>
            <pc:sldMk cId="3387214390" sldId="908"/>
            <ac:spMk id="3" creationId="{052A4E05-499D-46CB-96F6-F0F50D1C4420}"/>
          </ac:spMkLst>
        </pc:spChg>
        <pc:spChg chg="add mod">
          <ac:chgData name="Boban Srezovski" userId="d2c5dd452d77a740" providerId="LiveId" clId="{2E03910D-D592-4044-B1C4-9E63111E2397}" dt="2023-02-13T11:56:04.982" v="151" actId="1035"/>
          <ac:spMkLst>
            <pc:docMk/>
            <pc:sldMk cId="3387214390" sldId="908"/>
            <ac:spMk id="5" creationId="{BD7E6EE9-299A-008C-7566-29984139466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B71AD5C-0B41-4EA6-BB84-19770D2D80D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03E2288-F011-483F-A1AB-C319A03B4332}"/>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AA2A8A-917E-43FA-8D2E-45EE0056776D}" type="datetimeFigureOut">
              <a:rPr lang="en-US" smtClean="0"/>
              <a:t>3/2/2023</a:t>
            </a:fld>
            <a:endParaRPr lang="en-US"/>
          </a:p>
        </p:txBody>
      </p:sp>
      <p:sp>
        <p:nvSpPr>
          <p:cNvPr id="4" name="Slide Image Placeholder 3">
            <a:extLst>
              <a:ext uri="{FF2B5EF4-FFF2-40B4-BE49-F238E27FC236}">
                <a16:creationId xmlns:a16="http://schemas.microsoft.com/office/drawing/2014/main" id="{0212EDD7-B42C-440A-B83A-5C191B3EA47C}"/>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a:extLst>
              <a:ext uri="{FF2B5EF4-FFF2-40B4-BE49-F238E27FC236}">
                <a16:creationId xmlns:a16="http://schemas.microsoft.com/office/drawing/2014/main" id="{A4B97DD5-3432-4510-BEB0-99075528AB1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3F27CC83-2BBD-4D9F-9876-1EB7478BA036}"/>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a:extLst>
              <a:ext uri="{FF2B5EF4-FFF2-40B4-BE49-F238E27FC236}">
                <a16:creationId xmlns:a16="http://schemas.microsoft.com/office/drawing/2014/main" id="{D6B96750-1E30-4AF4-BC79-0E53EF7B3E2F}"/>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B9D748-BBBD-4892-956A-E6137FC046B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E5ABE304-FEA4-4938-A6BC-F6F5562CB43D}" type="datetimeFigureOut">
              <a:rPr lang="en-US" smtClean="0"/>
              <a:t>3/2/2023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1319783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ABE304-FEA4-4938-A6BC-F6F5562CB43D}" type="datetimeFigureOut">
              <a:rPr lang="en-US" smtClean="0"/>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2201637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5ABE304-FEA4-4938-A6BC-F6F5562CB43D}" type="datetimeFigureOut">
              <a:rPr lang="en-US" smtClean="0"/>
              <a:t>3/2/2023</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871471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ABE304-FEA4-4938-A6BC-F6F5562CB43D}" type="datetimeFigureOut">
              <a:rPr lang="en-US" smtClean="0"/>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322786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E5ABE304-FEA4-4938-A6BC-F6F5562CB43D}" type="datetimeFigureOut">
              <a:rPr lang="en-US" smtClean="0"/>
              <a:t>3/2/2023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4037736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ABE304-FEA4-4938-A6BC-F6F5562CB43D}" type="datetimeFigureOut">
              <a:rPr lang="en-US" smtClean="0"/>
              <a:t>3/2/2023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718666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ABE304-FEA4-4938-A6BC-F6F5562CB43D}" type="datetimeFigureOut">
              <a:rPr lang="en-US" smtClean="0"/>
              <a:t>3/2/2023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544014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5ABE304-FEA4-4938-A6BC-F6F5562CB43D}" type="datetimeFigureOut">
              <a:rPr lang="en-US" smtClean="0"/>
              <a:t>3/2/2023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46B5EB-5486-4D2F-AC9F-DBA148209D31}" type="slidenum">
              <a:rPr lang="en-US" smtClean="0"/>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3877648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ABE304-FEA4-4938-A6BC-F6F5562CB43D}" type="datetimeFigureOut">
              <a:rPr lang="en-US" smtClean="0"/>
              <a:t>3/2/2023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22467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E5ABE304-FEA4-4938-A6BC-F6F5562CB43D}" type="datetimeFigureOut">
              <a:rPr lang="en-US" smtClean="0"/>
              <a:t>3/2/2023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1821652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ABE304-FEA4-4938-A6BC-F6F5562CB43D}" type="datetimeFigureOut">
              <a:rPr lang="en-US" smtClean="0"/>
              <a:t>3/2/2023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3045581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E5ABE304-FEA4-4938-A6BC-F6F5562CB43D}" type="datetimeFigureOut">
              <a:rPr lang="en-US" smtClean="0"/>
              <a:t>3/2/2023</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C546B5EB-5486-4D2F-AC9F-DBA148209D31}"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28461938"/>
      </p:ext>
    </p:extLst>
  </p:cSld>
  <p:clrMap bg1="lt1" tx1="dk1" bg2="lt2" tx2="dk2" accent1="accent1" accent2="accent2" accent3="accent3" accent4="accent4" accent5="accent5" accent6="accent6" hlink="hlink" folHlink="folHlink"/>
  <p:sldLayoutIdLst>
    <p:sldLayoutId id="2147487037" r:id="rId1"/>
    <p:sldLayoutId id="2147487038" r:id="rId2"/>
    <p:sldLayoutId id="2147487039" r:id="rId3"/>
    <p:sldLayoutId id="2147487040" r:id="rId4"/>
    <p:sldLayoutId id="2147487041" r:id="rId5"/>
    <p:sldLayoutId id="2147487042" r:id="rId6"/>
    <p:sldLayoutId id="2147487043" r:id="rId7"/>
    <p:sldLayoutId id="2147487044" r:id="rId8"/>
    <p:sldLayoutId id="2147487045" r:id="rId9"/>
    <p:sldLayoutId id="2147487046" r:id="rId10"/>
    <p:sldLayoutId id="2147487047"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451ED-E201-46BE-B207-BB09860B7F38}"/>
              </a:ext>
            </a:extLst>
          </p:cNvPr>
          <p:cNvSpPr>
            <a:spLocks noGrp="1"/>
          </p:cNvSpPr>
          <p:nvPr>
            <p:ph type="ctrTitle"/>
          </p:nvPr>
        </p:nvSpPr>
        <p:spPr>
          <a:xfrm>
            <a:off x="599224" y="1468666"/>
            <a:ext cx="10993549" cy="1475013"/>
          </a:xfrm>
        </p:spPr>
        <p:txBody>
          <a:bodyPr>
            <a:noAutofit/>
          </a:bodyPr>
          <a:lstStyle/>
          <a:p>
            <a:r>
              <a:rPr lang="en-US" sz="4000" dirty="0" err="1"/>
              <a:t>Javascript</a:t>
            </a:r>
            <a:br>
              <a:rPr lang="en-US" sz="4000" dirty="0"/>
            </a:br>
            <a:r>
              <a:rPr lang="en-US" sz="2700" dirty="0"/>
              <a:t>Chapter 10: Dynamic Element Manipulation Using the DOM</a:t>
            </a:r>
          </a:p>
        </p:txBody>
      </p:sp>
      <p:pic>
        <p:nvPicPr>
          <p:cNvPr id="5" name="Picture 4">
            <a:extLst>
              <a:ext uri="{FF2B5EF4-FFF2-40B4-BE49-F238E27FC236}">
                <a16:creationId xmlns:a16="http://schemas.microsoft.com/office/drawing/2014/main" id="{F2DEB7D7-1BC5-4624-8281-00737EBDDA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4394" y="3160774"/>
            <a:ext cx="5283208" cy="3169924"/>
          </a:xfrm>
          <a:prstGeom prst="rect">
            <a:avLst/>
          </a:prstGeom>
        </p:spPr>
      </p:pic>
    </p:spTree>
    <p:extLst>
      <p:ext uri="{BB962C8B-B14F-4D97-AF65-F5344CB8AC3E}">
        <p14:creationId xmlns:p14="http://schemas.microsoft.com/office/powerpoint/2010/main" val="4120532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56801-AF5A-4FF4-9056-20BE6BCABD5E}"/>
              </a:ext>
            </a:extLst>
          </p:cNvPr>
          <p:cNvSpPr>
            <a:spLocks noGrp="1"/>
          </p:cNvSpPr>
          <p:nvPr>
            <p:ph type="title"/>
          </p:nvPr>
        </p:nvSpPr>
        <p:spPr/>
        <p:txBody>
          <a:bodyPr/>
          <a:lstStyle/>
          <a:p>
            <a:r>
              <a:rPr lang="en-US" dirty="0"/>
              <a:t>Basic DOM traversing</a:t>
            </a:r>
          </a:p>
        </p:txBody>
      </p:sp>
      <p:sp>
        <p:nvSpPr>
          <p:cNvPr id="3" name="Content Placeholder 2">
            <a:extLst>
              <a:ext uri="{FF2B5EF4-FFF2-40B4-BE49-F238E27FC236}">
                <a16:creationId xmlns:a16="http://schemas.microsoft.com/office/drawing/2014/main" id="{79676B1B-C814-4E1B-9AC3-E3738FACB113}"/>
              </a:ext>
            </a:extLst>
          </p:cNvPr>
          <p:cNvSpPr>
            <a:spLocks noGrp="1"/>
          </p:cNvSpPr>
          <p:nvPr>
            <p:ph idx="1"/>
          </p:nvPr>
        </p:nvSpPr>
        <p:spPr>
          <a:xfrm>
            <a:off x="581192" y="2171532"/>
            <a:ext cx="11029615" cy="4381668"/>
          </a:xfrm>
        </p:spPr>
        <p:txBody>
          <a:bodyPr anchor="ctr">
            <a:normAutofit/>
          </a:bodyPr>
          <a:lstStyle/>
          <a:p>
            <a:pPr marL="0" indent="0" algn="l">
              <a:buNone/>
            </a:pPr>
            <a:r>
              <a:rPr lang="en-US" sz="1800" b="0" i="0" u="none" strike="noStrike" baseline="0" dirty="0">
                <a:solidFill>
                  <a:srgbClr val="000000"/>
                </a:solidFill>
                <a:latin typeface="BookAntiqua"/>
              </a:rPr>
              <a:t>Not only can we move up and down, we can also move sideways. For example, if we select </a:t>
            </a:r>
            <a:r>
              <a:rPr lang="en-US" sz="1800" b="0" i="0" u="none" strike="noStrike" baseline="0" dirty="0">
                <a:solidFill>
                  <a:srgbClr val="000000"/>
                </a:solidFill>
                <a:latin typeface="Consolas" panose="020B0609020204030204" pitchFamily="49" charset="0"/>
              </a:rPr>
              <a:t>tree2 </a:t>
            </a:r>
            <a:r>
              <a:rPr lang="en-US" sz="1800" b="0" i="0" u="none" strike="noStrike" baseline="0" dirty="0">
                <a:solidFill>
                  <a:srgbClr val="000000"/>
                </a:solidFill>
                <a:latin typeface="BookAntiqua"/>
              </a:rPr>
              <a:t>like this:</a:t>
            </a:r>
          </a:p>
          <a:p>
            <a:pPr marL="0" indent="0" algn="l">
              <a:buNone/>
            </a:pPr>
            <a:endParaRPr lang="en-US"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r>
              <a:rPr lang="en-US" sz="1800" b="0" i="0" u="none" strike="noStrike" baseline="0" dirty="0">
                <a:solidFill>
                  <a:srgbClr val="000000"/>
                </a:solidFill>
                <a:latin typeface="BookAntiqua"/>
              </a:rPr>
              <a:t>We can get to </a:t>
            </a:r>
            <a:r>
              <a:rPr lang="en-US" sz="1800" b="0" i="0" u="none" strike="noStrike" baseline="0" dirty="0">
                <a:solidFill>
                  <a:srgbClr val="000000"/>
                </a:solidFill>
                <a:latin typeface="Consolas" panose="020B0609020204030204" pitchFamily="49" charset="0"/>
              </a:rPr>
              <a:t>tree1 </a:t>
            </a:r>
            <a:r>
              <a:rPr lang="en-US" sz="1800" b="0" i="0" u="none" strike="noStrike" baseline="0" dirty="0">
                <a:solidFill>
                  <a:srgbClr val="000000"/>
                </a:solidFill>
                <a:latin typeface="BookAntiqua"/>
              </a:rPr>
              <a:t>using:</a:t>
            </a:r>
          </a:p>
          <a:p>
            <a:pPr marL="0" indent="0" algn="l">
              <a:buNone/>
            </a:pPr>
            <a:endParaRPr lang="en-US"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r>
              <a:rPr lang="en-US" sz="1800" b="0" i="0" u="none" strike="noStrike" baseline="0" dirty="0">
                <a:solidFill>
                  <a:srgbClr val="000000"/>
                </a:solidFill>
                <a:latin typeface="BookAntiqua"/>
              </a:rPr>
              <a:t>And from </a:t>
            </a:r>
            <a:r>
              <a:rPr lang="en-US" sz="1800" b="0" i="0" u="none" strike="noStrike" baseline="0" dirty="0">
                <a:solidFill>
                  <a:srgbClr val="000000"/>
                </a:solidFill>
                <a:latin typeface="Consolas" panose="020B0609020204030204" pitchFamily="49" charset="0"/>
              </a:rPr>
              <a:t>tree1 </a:t>
            </a:r>
            <a:r>
              <a:rPr lang="en-US" sz="1800" b="0" i="0" u="none" strike="noStrike" baseline="0" dirty="0">
                <a:solidFill>
                  <a:srgbClr val="000000"/>
                </a:solidFill>
                <a:latin typeface="BookAntiqua"/>
              </a:rPr>
              <a:t>we can get to </a:t>
            </a:r>
            <a:r>
              <a:rPr lang="en-US" sz="1800" b="0" i="0" u="none" strike="noStrike" baseline="0" dirty="0">
                <a:solidFill>
                  <a:srgbClr val="000000"/>
                </a:solidFill>
                <a:latin typeface="Consolas" panose="020B0609020204030204" pitchFamily="49" charset="0"/>
              </a:rPr>
              <a:t>tree2 </a:t>
            </a:r>
            <a:r>
              <a:rPr lang="en-US" sz="1800" b="0" i="0" u="none" strike="noStrike" baseline="0" dirty="0">
                <a:solidFill>
                  <a:srgbClr val="000000"/>
                </a:solidFill>
                <a:latin typeface="BookAntiqua"/>
              </a:rPr>
              <a:t>using:</a:t>
            </a:r>
          </a:p>
          <a:p>
            <a:pPr marL="0" indent="0" algn="l">
              <a:buNone/>
            </a:pPr>
            <a:endParaRPr lang="en-US"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r>
              <a:rPr lang="en-US" sz="1800" b="0" i="0" u="none" strike="noStrike" baseline="0" dirty="0">
                <a:solidFill>
                  <a:srgbClr val="000000"/>
                </a:solidFill>
                <a:latin typeface="BookAntiqua"/>
              </a:rPr>
              <a:t>As an alternative to </a:t>
            </a:r>
            <a:r>
              <a:rPr lang="en-US" sz="1800" b="0" i="0" u="none" strike="noStrike" baseline="0" dirty="0" err="1">
                <a:solidFill>
                  <a:srgbClr val="000000"/>
                </a:solidFill>
                <a:latin typeface="Consolas" panose="020B0609020204030204" pitchFamily="49" charset="0"/>
              </a:rPr>
              <a:t>nextElementSibling</a:t>
            </a:r>
            <a:r>
              <a:rPr lang="en-US" sz="1800" b="0" i="0" u="none" strike="noStrike" baseline="0" dirty="0">
                <a:solidFill>
                  <a:srgbClr val="000000"/>
                </a:solidFill>
                <a:latin typeface="BookAntiqua"/>
              </a:rPr>
              <a:t>, which returns the next node that is an element, you could use </a:t>
            </a:r>
            <a:r>
              <a:rPr lang="en-US" sz="1800" b="0" i="0" u="none" strike="noStrike" baseline="0" dirty="0" err="1">
                <a:solidFill>
                  <a:srgbClr val="000000"/>
                </a:solidFill>
                <a:latin typeface="Consolas" panose="020B0609020204030204" pitchFamily="49" charset="0"/>
              </a:rPr>
              <a:t>nextSibling</a:t>
            </a:r>
            <a:r>
              <a:rPr lang="en-US" sz="1800" b="0" i="0" u="none" strike="noStrike" baseline="0" dirty="0">
                <a:solidFill>
                  <a:srgbClr val="000000"/>
                </a:solidFill>
                <a:latin typeface="BookAntiqua"/>
              </a:rPr>
              <a:t>, which will return the next node of any type.</a:t>
            </a:r>
            <a:endParaRPr lang="en-US" dirty="0"/>
          </a:p>
        </p:txBody>
      </p:sp>
      <p:pic>
        <p:nvPicPr>
          <p:cNvPr id="5" name="Picture 4">
            <a:extLst>
              <a:ext uri="{FF2B5EF4-FFF2-40B4-BE49-F238E27FC236}">
                <a16:creationId xmlns:a16="http://schemas.microsoft.com/office/drawing/2014/main" id="{6EA758DC-16A2-4F15-90AF-1527DAC5DEB5}"/>
              </a:ext>
            </a:extLst>
          </p:cNvPr>
          <p:cNvPicPr>
            <a:picLocks noChangeAspect="1"/>
          </p:cNvPicPr>
          <p:nvPr/>
        </p:nvPicPr>
        <p:blipFill>
          <a:blip r:embed="rId2"/>
          <a:stretch>
            <a:fillRect/>
          </a:stretch>
        </p:blipFill>
        <p:spPr>
          <a:xfrm>
            <a:off x="1924049" y="2700897"/>
            <a:ext cx="8343900" cy="523875"/>
          </a:xfrm>
          <a:prstGeom prst="rect">
            <a:avLst/>
          </a:prstGeom>
        </p:spPr>
      </p:pic>
      <p:pic>
        <p:nvPicPr>
          <p:cNvPr id="8" name="Picture 7">
            <a:extLst>
              <a:ext uri="{FF2B5EF4-FFF2-40B4-BE49-F238E27FC236}">
                <a16:creationId xmlns:a16="http://schemas.microsoft.com/office/drawing/2014/main" id="{7AF00F3B-338D-4CB2-BD6F-D93A11310E90}"/>
              </a:ext>
            </a:extLst>
          </p:cNvPr>
          <p:cNvPicPr>
            <a:picLocks noChangeAspect="1"/>
          </p:cNvPicPr>
          <p:nvPr/>
        </p:nvPicPr>
        <p:blipFill>
          <a:blip r:embed="rId3"/>
          <a:stretch>
            <a:fillRect/>
          </a:stretch>
        </p:blipFill>
        <p:spPr>
          <a:xfrm>
            <a:off x="1924049" y="3992656"/>
            <a:ext cx="8343900" cy="495300"/>
          </a:xfrm>
          <a:prstGeom prst="rect">
            <a:avLst/>
          </a:prstGeom>
        </p:spPr>
      </p:pic>
      <p:pic>
        <p:nvPicPr>
          <p:cNvPr id="10" name="Picture 9">
            <a:extLst>
              <a:ext uri="{FF2B5EF4-FFF2-40B4-BE49-F238E27FC236}">
                <a16:creationId xmlns:a16="http://schemas.microsoft.com/office/drawing/2014/main" id="{D2C78F18-CBA0-4010-92B2-E3D12CE53CC5}"/>
              </a:ext>
            </a:extLst>
          </p:cNvPr>
          <p:cNvPicPr>
            <a:picLocks noChangeAspect="1"/>
          </p:cNvPicPr>
          <p:nvPr/>
        </p:nvPicPr>
        <p:blipFill>
          <a:blip r:embed="rId4"/>
          <a:stretch>
            <a:fillRect/>
          </a:stretch>
        </p:blipFill>
        <p:spPr>
          <a:xfrm>
            <a:off x="2016778" y="5233147"/>
            <a:ext cx="8391525" cy="552450"/>
          </a:xfrm>
          <a:prstGeom prst="rect">
            <a:avLst/>
          </a:prstGeom>
        </p:spPr>
      </p:pic>
    </p:spTree>
    <p:extLst>
      <p:ext uri="{BB962C8B-B14F-4D97-AF65-F5344CB8AC3E}">
        <p14:creationId xmlns:p14="http://schemas.microsoft.com/office/powerpoint/2010/main" val="928820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3C54E-010F-411C-904E-076E27835FC0}"/>
              </a:ext>
            </a:extLst>
          </p:cNvPr>
          <p:cNvSpPr>
            <a:spLocks noGrp="1"/>
          </p:cNvSpPr>
          <p:nvPr>
            <p:ph type="title"/>
          </p:nvPr>
        </p:nvSpPr>
        <p:spPr/>
        <p:txBody>
          <a:bodyPr/>
          <a:lstStyle/>
          <a:p>
            <a:r>
              <a:rPr lang="en-US" dirty="0"/>
              <a:t>Practice exercise 10.1</a:t>
            </a:r>
          </a:p>
        </p:txBody>
      </p:sp>
      <p:sp>
        <p:nvSpPr>
          <p:cNvPr id="3" name="Content Placeholder 2">
            <a:extLst>
              <a:ext uri="{FF2B5EF4-FFF2-40B4-BE49-F238E27FC236}">
                <a16:creationId xmlns:a16="http://schemas.microsoft.com/office/drawing/2014/main" id="{F748F006-25BC-4ED4-9484-0D62D1D00B06}"/>
              </a:ext>
            </a:extLst>
          </p:cNvPr>
          <p:cNvSpPr>
            <a:spLocks noGrp="1"/>
          </p:cNvSpPr>
          <p:nvPr>
            <p:ph idx="1"/>
          </p:nvPr>
        </p:nvSpPr>
        <p:spPr>
          <a:xfrm>
            <a:off x="581192" y="2180496"/>
            <a:ext cx="5192079" cy="4211339"/>
          </a:xfrm>
        </p:spPr>
        <p:txBody>
          <a:bodyPr anchor="ctr">
            <a:normAutofit/>
          </a:bodyPr>
          <a:lstStyle/>
          <a:p>
            <a:pPr marL="0" indent="0" algn="l">
              <a:buNone/>
            </a:pPr>
            <a:r>
              <a:rPr lang="en-US" sz="1800" b="0" i="0" u="none" strike="noStrike" baseline="0" dirty="0">
                <a:latin typeface="BookAntiqua"/>
              </a:rPr>
              <a:t>In this exercise, experiment with traversing the DOM hierarchy. You can use this sample HTML website:</a:t>
            </a:r>
            <a:endParaRPr lang="en-US" sz="1800" b="0" i="0" u="none" strike="noStrike" baseline="0" dirty="0">
              <a:solidFill>
                <a:srgbClr val="000000"/>
              </a:solidFill>
              <a:latin typeface="JansonTextLTStd-Roman"/>
            </a:endParaRPr>
          </a:p>
        </p:txBody>
      </p:sp>
      <p:pic>
        <p:nvPicPr>
          <p:cNvPr id="9" name="Picture 8">
            <a:extLst>
              <a:ext uri="{FF2B5EF4-FFF2-40B4-BE49-F238E27FC236}">
                <a16:creationId xmlns:a16="http://schemas.microsoft.com/office/drawing/2014/main" id="{DF71CC08-120F-4772-A061-52CDFBF155CE}"/>
              </a:ext>
            </a:extLst>
          </p:cNvPr>
          <p:cNvPicPr>
            <a:picLocks noChangeAspect="1"/>
          </p:cNvPicPr>
          <p:nvPr/>
        </p:nvPicPr>
        <p:blipFill>
          <a:blip r:embed="rId2"/>
          <a:stretch>
            <a:fillRect/>
          </a:stretch>
        </p:blipFill>
        <p:spPr>
          <a:xfrm>
            <a:off x="5886674" y="1974731"/>
            <a:ext cx="5724133" cy="4756922"/>
          </a:xfrm>
          <a:prstGeom prst="rect">
            <a:avLst/>
          </a:prstGeom>
        </p:spPr>
      </p:pic>
    </p:spTree>
    <p:extLst>
      <p:ext uri="{BB962C8B-B14F-4D97-AF65-F5344CB8AC3E}">
        <p14:creationId xmlns:p14="http://schemas.microsoft.com/office/powerpoint/2010/main" val="33089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3C54E-010F-411C-904E-076E27835FC0}"/>
              </a:ext>
            </a:extLst>
          </p:cNvPr>
          <p:cNvSpPr>
            <a:spLocks noGrp="1"/>
          </p:cNvSpPr>
          <p:nvPr>
            <p:ph type="title"/>
          </p:nvPr>
        </p:nvSpPr>
        <p:spPr/>
        <p:txBody>
          <a:bodyPr/>
          <a:lstStyle/>
          <a:p>
            <a:r>
              <a:rPr lang="en-US" dirty="0"/>
              <a:t>Practice exercise 10.1</a:t>
            </a:r>
          </a:p>
        </p:txBody>
      </p:sp>
      <p:sp>
        <p:nvSpPr>
          <p:cNvPr id="3" name="Content Placeholder 2">
            <a:extLst>
              <a:ext uri="{FF2B5EF4-FFF2-40B4-BE49-F238E27FC236}">
                <a16:creationId xmlns:a16="http://schemas.microsoft.com/office/drawing/2014/main" id="{F748F006-25BC-4ED4-9484-0D62D1D00B06}"/>
              </a:ext>
            </a:extLst>
          </p:cNvPr>
          <p:cNvSpPr>
            <a:spLocks noGrp="1"/>
          </p:cNvSpPr>
          <p:nvPr>
            <p:ph idx="1"/>
          </p:nvPr>
        </p:nvSpPr>
        <p:spPr>
          <a:xfrm>
            <a:off x="581192" y="2180496"/>
            <a:ext cx="11029616" cy="4211339"/>
          </a:xfrm>
        </p:spPr>
        <p:txBody>
          <a:bodyPr anchor="ctr">
            <a:normAutofit/>
          </a:bodyPr>
          <a:lstStyle/>
          <a:p>
            <a:pPr marL="0" indent="0" algn="l">
              <a:buNone/>
            </a:pPr>
            <a:r>
              <a:rPr lang="en-US" sz="1800" b="0" i="0" u="none" strike="noStrike" baseline="0" dirty="0">
                <a:latin typeface="BookAntiqua"/>
              </a:rPr>
              <a:t>Take the following steps:</a:t>
            </a:r>
          </a:p>
          <a:p>
            <a:pPr marL="666900" lvl="1" indent="-342900">
              <a:buFont typeface="+mj-lt"/>
              <a:buAutoNum type="arabicPeriod"/>
            </a:pPr>
            <a:r>
              <a:rPr lang="en-US" sz="1800" b="0" i="0" u="none" strike="noStrike" baseline="0" dirty="0">
                <a:latin typeface="BookAntiqua"/>
              </a:rPr>
              <a:t>Create and open the above sample web page, or visit your favorite website, and open the document body in the console with </a:t>
            </a:r>
            <a:r>
              <a:rPr lang="en-US" sz="1800" b="0" i="0" u="none" strike="noStrike" baseline="0" dirty="0" err="1">
                <a:latin typeface="Consolas" panose="020B0609020204030204" pitchFamily="49" charset="0"/>
              </a:rPr>
              <a:t>console.dir</a:t>
            </a:r>
            <a:r>
              <a:rPr lang="en-US" sz="1800" b="0" i="0" u="none" strike="noStrike" baseline="0" dirty="0">
                <a:latin typeface="Consolas" panose="020B0609020204030204" pitchFamily="49" charset="0"/>
              </a:rPr>
              <a:t>(document)</a:t>
            </a:r>
            <a:r>
              <a:rPr lang="en-US" sz="1800" b="0" i="0" u="none" strike="noStrike" baseline="0" dirty="0">
                <a:latin typeface="BookAntiqua"/>
              </a:rPr>
              <a:t>.</a:t>
            </a:r>
          </a:p>
          <a:p>
            <a:pPr marL="666900" lvl="1" indent="-342900">
              <a:buFont typeface="+mj-lt"/>
              <a:buAutoNum type="arabicPeriod"/>
            </a:pPr>
            <a:r>
              <a:rPr lang="en-US" sz="1800" b="0" i="0" u="none" strike="noStrike" baseline="0" dirty="0">
                <a:latin typeface="BookAntiqua"/>
              </a:rPr>
              <a:t>In the </a:t>
            </a:r>
            <a:r>
              <a:rPr lang="en-US" sz="1800" b="0" i="0" u="none" strike="noStrike" baseline="0" dirty="0" err="1">
                <a:latin typeface="Consolas" panose="020B0609020204030204" pitchFamily="49" charset="0"/>
              </a:rPr>
              <a:t>body.children</a:t>
            </a:r>
            <a:r>
              <a:rPr lang="en-US" sz="1800" b="0" i="0" u="none" strike="noStrike" baseline="0" dirty="0">
                <a:latin typeface="Consolas" panose="020B0609020204030204" pitchFamily="49" charset="0"/>
              </a:rPr>
              <a:t> </a:t>
            </a:r>
            <a:r>
              <a:rPr lang="en-US" sz="1800" b="0" i="0" u="none" strike="noStrike" baseline="0" dirty="0">
                <a:latin typeface="BookAntiqua"/>
              </a:rPr>
              <a:t>property, select some of the child elements. View how they match the page content.</a:t>
            </a:r>
          </a:p>
          <a:p>
            <a:pPr marL="666900" lvl="1" indent="-342900">
              <a:buFont typeface="+mj-lt"/>
              <a:buAutoNum type="arabicPeriod"/>
            </a:pPr>
            <a:r>
              <a:rPr lang="en-US" sz="1800" b="0" i="0" u="none" strike="noStrike" baseline="0" dirty="0">
                <a:latin typeface="BookAntiqua"/>
              </a:rPr>
              <a:t>Navigate to and output the next nodes or elements into the console.</a:t>
            </a:r>
            <a:endParaRPr lang="en-US" sz="1800" b="0" i="0" u="none" strike="noStrike" baseline="0" dirty="0">
              <a:solidFill>
                <a:srgbClr val="000000"/>
              </a:solidFill>
              <a:latin typeface="JansonTextLTStd-Roman"/>
            </a:endParaRPr>
          </a:p>
        </p:txBody>
      </p:sp>
    </p:spTree>
    <p:extLst>
      <p:ext uri="{BB962C8B-B14F-4D97-AF65-F5344CB8AC3E}">
        <p14:creationId xmlns:p14="http://schemas.microsoft.com/office/powerpoint/2010/main" val="1957466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Selecting elements as objects</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64776" y="2180495"/>
            <a:ext cx="11046032" cy="4534070"/>
          </a:xfrm>
        </p:spPr>
        <p:txBody>
          <a:bodyPr numCol="1" anchor="t">
            <a:normAutofit/>
          </a:bodyPr>
          <a:lstStyle/>
          <a:p>
            <a:pPr marL="0" indent="0" algn="l">
              <a:buNone/>
            </a:pPr>
            <a:r>
              <a:rPr lang="en-US" sz="1800" b="0" i="0" u="none" strike="noStrike" baseline="0" dirty="0">
                <a:latin typeface="BookAntiqua"/>
              </a:rPr>
              <a:t>Now we know how to traverse the DOM, we can make changes </a:t>
            </a:r>
            <a:br>
              <a:rPr lang="en-US" sz="1800" b="0" i="0" u="none" strike="noStrike" baseline="0" dirty="0">
                <a:latin typeface="BookAntiqua"/>
              </a:rPr>
            </a:br>
            <a:r>
              <a:rPr lang="en-US" sz="1800" b="0" i="0" u="none" strike="noStrike" baseline="0" dirty="0">
                <a:latin typeface="BookAntiqua"/>
              </a:rPr>
              <a:t>to the elements. Instead of using </a:t>
            </a:r>
            <a:r>
              <a:rPr lang="en-US" sz="1800" b="0" i="0" u="none" strike="noStrike" baseline="0" dirty="0" err="1">
                <a:latin typeface="Consolas" panose="020B0609020204030204" pitchFamily="49" charset="0"/>
              </a:rPr>
              <a:t>console.dir</a:t>
            </a:r>
            <a:r>
              <a:rPr lang="en-US" sz="1800" b="0" i="0" u="none" strike="noStrike" baseline="0" dirty="0">
                <a:latin typeface="Consolas" panose="020B0609020204030204" pitchFamily="49" charset="0"/>
              </a:rPr>
              <a:t>()</a:t>
            </a:r>
            <a:r>
              <a:rPr lang="en-US" sz="1800" b="0" i="0" u="none" strike="noStrike" baseline="0" dirty="0">
                <a:latin typeface="BookAntiqua"/>
              </a:rPr>
              <a:t>, we can just </a:t>
            </a:r>
            <a:br>
              <a:rPr lang="en-US" sz="1800" b="0" i="0" u="none" strike="noStrike" baseline="0" dirty="0">
                <a:latin typeface="BookAntiqua"/>
              </a:rPr>
            </a:br>
            <a:r>
              <a:rPr lang="en-US" sz="1800" b="0" i="0" u="none" strike="noStrike" baseline="0" dirty="0">
                <a:latin typeface="BookAntiqua"/>
              </a:rPr>
              <a:t>type in the path to the element we want to change. We now have </a:t>
            </a:r>
            <a:br>
              <a:rPr lang="en-US" sz="1800" b="0" i="0" u="none" strike="noStrike" baseline="0" dirty="0">
                <a:latin typeface="BookAntiqua"/>
              </a:rPr>
            </a:br>
            <a:r>
              <a:rPr lang="en-US" sz="1800" b="0" i="0" u="none" strike="noStrike" baseline="0" dirty="0">
                <a:latin typeface="BookAntiqua"/>
              </a:rPr>
              <a:t>the element as a JavaScript object, and we can make changes to all </a:t>
            </a:r>
            <a:br>
              <a:rPr lang="en-US" sz="1800" b="0" i="0" u="none" strike="noStrike" baseline="0" dirty="0">
                <a:latin typeface="BookAntiqua"/>
              </a:rPr>
            </a:br>
            <a:r>
              <a:rPr lang="en-US" sz="1800" b="0" i="0" u="none" strike="noStrike" baseline="0" dirty="0">
                <a:latin typeface="BookAntiqua"/>
              </a:rPr>
              <a:t>its properties. Let's use a simpler HTML page for this one.</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We can traverse to the </a:t>
            </a:r>
            <a:r>
              <a:rPr lang="en-US" sz="1800" b="0" i="0" u="none" strike="noStrike" baseline="0" dirty="0">
                <a:latin typeface="Consolas" panose="020B0609020204030204" pitchFamily="49" charset="0"/>
              </a:rPr>
              <a:t>p </a:t>
            </a:r>
            <a:r>
              <a:rPr lang="en-US" sz="1800" b="0" i="0" u="none" strike="noStrike" baseline="0" dirty="0">
                <a:latin typeface="BookAntiqua"/>
              </a:rPr>
              <a:t>element, for example, by using this code:</a:t>
            </a:r>
          </a:p>
          <a:p>
            <a:pPr marL="0" indent="0" algn="l">
              <a:buNone/>
            </a:pPr>
            <a:endParaRPr lang="en-US" dirty="0">
              <a:latin typeface="BookAntiqua"/>
            </a:endParaRPr>
          </a:p>
          <a:p>
            <a:pPr marL="0" indent="0" algn="l">
              <a:buNone/>
            </a:pPr>
            <a:r>
              <a:rPr lang="en-US" sz="1800" b="0" i="0" u="none" strike="noStrike" baseline="0" dirty="0">
                <a:latin typeface="BookAntiqua"/>
              </a:rPr>
              <a:t>This gives us the power to manipulate the properties of the element, and the element itself, directly! Let's execute this newly gained power in the next section.</a:t>
            </a:r>
            <a:endParaRPr lang="en-US" sz="1800" dirty="0"/>
          </a:p>
        </p:txBody>
      </p:sp>
      <p:pic>
        <p:nvPicPr>
          <p:cNvPr id="6" name="Picture 5">
            <a:extLst>
              <a:ext uri="{FF2B5EF4-FFF2-40B4-BE49-F238E27FC236}">
                <a16:creationId xmlns:a16="http://schemas.microsoft.com/office/drawing/2014/main" id="{13ADBC37-A309-4ED4-A2CF-CB35E55E5B89}"/>
              </a:ext>
            </a:extLst>
          </p:cNvPr>
          <p:cNvPicPr>
            <a:picLocks noChangeAspect="1"/>
          </p:cNvPicPr>
          <p:nvPr/>
        </p:nvPicPr>
        <p:blipFill>
          <a:blip r:embed="rId2"/>
          <a:stretch>
            <a:fillRect/>
          </a:stretch>
        </p:blipFill>
        <p:spPr>
          <a:xfrm>
            <a:off x="7200340" y="2114550"/>
            <a:ext cx="4514850" cy="2628900"/>
          </a:xfrm>
          <a:prstGeom prst="rect">
            <a:avLst/>
          </a:prstGeom>
        </p:spPr>
      </p:pic>
      <p:pic>
        <p:nvPicPr>
          <p:cNvPr id="8" name="Picture 7">
            <a:extLst>
              <a:ext uri="{FF2B5EF4-FFF2-40B4-BE49-F238E27FC236}">
                <a16:creationId xmlns:a16="http://schemas.microsoft.com/office/drawing/2014/main" id="{BA318260-E16E-4684-A584-D20895657867}"/>
              </a:ext>
            </a:extLst>
          </p:cNvPr>
          <p:cNvPicPr>
            <a:picLocks noChangeAspect="1"/>
          </p:cNvPicPr>
          <p:nvPr/>
        </p:nvPicPr>
        <p:blipFill>
          <a:blip r:embed="rId3"/>
          <a:stretch>
            <a:fillRect/>
          </a:stretch>
        </p:blipFill>
        <p:spPr>
          <a:xfrm>
            <a:off x="2070566" y="5233707"/>
            <a:ext cx="8391525" cy="495300"/>
          </a:xfrm>
          <a:prstGeom prst="rect">
            <a:avLst/>
          </a:prstGeom>
        </p:spPr>
      </p:pic>
    </p:spTree>
    <p:extLst>
      <p:ext uri="{BB962C8B-B14F-4D97-AF65-F5344CB8AC3E}">
        <p14:creationId xmlns:p14="http://schemas.microsoft.com/office/powerpoint/2010/main" val="3728514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Changing </a:t>
            </a:r>
            <a:r>
              <a:rPr lang="en-US" dirty="0" err="1"/>
              <a:t>innerText</a:t>
            </a:r>
            <a:endParaRPr lang="en-US" dirty="0"/>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64776" y="2070847"/>
            <a:ext cx="11029616" cy="4616824"/>
          </a:xfrm>
        </p:spPr>
        <p:txBody>
          <a:bodyPr numCol="1" anchor="t">
            <a:normAutofit lnSpcReduction="10000"/>
          </a:bodyPr>
          <a:lstStyle/>
          <a:p>
            <a:pPr marL="0" indent="0" algn="l">
              <a:buNone/>
            </a:pPr>
            <a:r>
              <a:rPr lang="en-US" sz="1800" b="0" i="0" u="none" strike="noStrike" baseline="0" dirty="0">
                <a:solidFill>
                  <a:srgbClr val="000000"/>
                </a:solidFill>
                <a:latin typeface="BookAntiqua"/>
              </a:rPr>
              <a:t>The </a:t>
            </a:r>
            <a:r>
              <a:rPr lang="en-US" sz="1800" b="0" i="0" u="none" strike="noStrike" baseline="0" dirty="0" err="1">
                <a:solidFill>
                  <a:srgbClr val="000000"/>
                </a:solidFill>
                <a:latin typeface="Consolas" panose="020B0609020204030204" pitchFamily="49" charset="0"/>
              </a:rPr>
              <a:t>innerText</a:t>
            </a:r>
            <a:r>
              <a:rPr lang="en-US" sz="1800" b="0" i="0" u="none" strike="noStrike" baseline="0" dirty="0">
                <a:solidFill>
                  <a:srgbClr val="000000"/>
                </a:solidFill>
                <a:latin typeface="Consolas" panose="020B0609020204030204" pitchFamily="49" charset="0"/>
              </a:rPr>
              <a:t> </a:t>
            </a:r>
            <a:r>
              <a:rPr lang="en-US" sz="1800" b="0" i="0" u="none" strike="noStrike" baseline="0" dirty="0">
                <a:solidFill>
                  <a:srgbClr val="000000"/>
                </a:solidFill>
                <a:latin typeface="BookAntiqua"/>
              </a:rPr>
              <a:t>property focuses on the text between the opening and closing of the element, like so:</a:t>
            </a:r>
            <a:br>
              <a:rPr lang="en-US" sz="1800" b="0" i="0" u="none" strike="noStrike" baseline="0" dirty="0">
                <a:solidFill>
                  <a:srgbClr val="000000"/>
                </a:solidFill>
                <a:latin typeface="BookAntiqua"/>
              </a:rPr>
            </a:br>
            <a:endParaRPr lang="en-US"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r>
              <a:rPr lang="en-US" sz="1800" b="0" i="0" u="none" strike="noStrike" baseline="0" dirty="0">
                <a:solidFill>
                  <a:srgbClr val="000000"/>
                </a:solidFill>
                <a:latin typeface="BookAntiqua"/>
              </a:rPr>
              <a:t>The retrieved value would be </a:t>
            </a:r>
            <a:r>
              <a:rPr lang="en-US" sz="1800" b="0" i="0" u="none" strike="noStrike" baseline="0" dirty="0">
                <a:solidFill>
                  <a:srgbClr val="000000"/>
                </a:solidFill>
                <a:latin typeface="Consolas" panose="020B0609020204030204" pitchFamily="49" charset="0"/>
              </a:rPr>
              <a:t>here </a:t>
            </a:r>
            <a:r>
              <a:rPr lang="en-US" sz="1800" b="0" i="0" u="none" strike="noStrike" baseline="0" dirty="0">
                <a:solidFill>
                  <a:srgbClr val="000000"/>
                </a:solidFill>
                <a:latin typeface="BookAntiqua"/>
              </a:rPr>
              <a:t>as plain text. For example, if we go to the console and we type:</a:t>
            </a:r>
          </a:p>
          <a:p>
            <a:pPr marL="0" indent="0" algn="l">
              <a:buNone/>
            </a:pPr>
            <a:br>
              <a:rPr lang="en-US" dirty="0">
                <a:solidFill>
                  <a:srgbClr val="000000"/>
                </a:solidFill>
                <a:latin typeface="BookAntiqua"/>
              </a:rPr>
            </a:br>
            <a:endParaRPr lang="en-US" dirty="0">
              <a:solidFill>
                <a:srgbClr val="000000"/>
              </a:solidFill>
              <a:latin typeface="BookAntiqua"/>
            </a:endParaRPr>
          </a:p>
          <a:p>
            <a:pPr marL="0" indent="0" algn="l">
              <a:buNone/>
            </a:pPr>
            <a:r>
              <a:rPr lang="en-US" sz="1800" b="0" i="0" u="none" strike="noStrike" baseline="0" dirty="0">
                <a:solidFill>
                  <a:srgbClr val="000000"/>
                </a:solidFill>
                <a:latin typeface="BookAntiqua"/>
              </a:rPr>
              <a:t>The message that is displayed on the page changes from </a:t>
            </a:r>
            <a:r>
              <a:rPr lang="en-US" sz="1800" b="0" i="0" u="none" strike="noStrike" baseline="0" dirty="0">
                <a:solidFill>
                  <a:srgbClr val="000000"/>
                </a:solidFill>
                <a:latin typeface="Consolas" panose="020B0609020204030204" pitchFamily="49" charset="0"/>
              </a:rPr>
              <a:t>Hi! </a:t>
            </a:r>
            <a:r>
              <a:rPr lang="en-US" sz="1800" b="0" i="0" u="none" strike="noStrike" baseline="0" dirty="0">
                <a:solidFill>
                  <a:srgbClr val="000000"/>
                </a:solidFill>
                <a:latin typeface="BookAntiqua"/>
              </a:rPr>
              <a:t>to </a:t>
            </a:r>
            <a:r>
              <a:rPr lang="en-US" sz="1800" b="0" i="0" u="none" strike="noStrike" baseline="0" dirty="0">
                <a:solidFill>
                  <a:srgbClr val="000000"/>
                </a:solidFill>
                <a:latin typeface="Consolas" panose="020B0609020204030204" pitchFamily="49" charset="0"/>
              </a:rPr>
              <a:t>Bye! </a:t>
            </a:r>
            <a:r>
              <a:rPr lang="en-US" sz="1800" b="0" i="0" u="none" strike="noStrike" baseline="0" dirty="0">
                <a:solidFill>
                  <a:srgbClr val="000000"/>
                </a:solidFill>
                <a:latin typeface="BookAntiqua"/>
              </a:rPr>
              <a:t>immediately. </a:t>
            </a:r>
            <a:r>
              <a:rPr lang="en-US" sz="1800" b="0" i="0" u="none" strike="noStrike" baseline="0" dirty="0" err="1">
                <a:solidFill>
                  <a:srgbClr val="000000"/>
                </a:solidFill>
                <a:latin typeface="Consolas" panose="020B0609020204030204" pitchFamily="49" charset="0"/>
              </a:rPr>
              <a:t>innerText</a:t>
            </a:r>
            <a:r>
              <a:rPr lang="en-US" sz="1800" b="0" i="0" u="none" strike="noStrike" baseline="0" dirty="0">
                <a:solidFill>
                  <a:srgbClr val="000000"/>
                </a:solidFill>
                <a:latin typeface="Consolas" panose="020B0609020204030204" pitchFamily="49" charset="0"/>
              </a:rPr>
              <a:t> </a:t>
            </a:r>
            <a:r>
              <a:rPr lang="en-US" sz="1800" b="0" i="0" u="none" strike="noStrike" baseline="0" dirty="0">
                <a:solidFill>
                  <a:srgbClr val="000000"/>
                </a:solidFill>
                <a:latin typeface="BookAntiqua"/>
              </a:rPr>
              <a:t>returns the content of the element as plain text, which is not a problem in this case because there is only text in there. However, if there is any HTML inside the element you need to select, or if you want to add HTML, you cannot use this method. It will interpret the HTML as text and just output it on the screen. So if we executed this:</a:t>
            </a:r>
          </a:p>
          <a:p>
            <a:pPr marL="0" indent="0" algn="l">
              <a:buNone/>
            </a:pPr>
            <a:endParaRPr lang="en-US"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r>
              <a:rPr lang="en-US" sz="1800" b="0" i="0" u="none" strike="noStrike" baseline="0" dirty="0">
                <a:solidFill>
                  <a:srgbClr val="000000"/>
                </a:solidFill>
                <a:latin typeface="BookAntiqua"/>
              </a:rPr>
              <a:t>It will output to the screen </a:t>
            </a:r>
            <a:r>
              <a:rPr lang="en-US" sz="1800" b="0" i="0" u="none" strike="noStrike" baseline="0" dirty="0">
                <a:solidFill>
                  <a:srgbClr val="000000"/>
                </a:solidFill>
                <a:latin typeface="Consolas" panose="020B0609020204030204" pitchFamily="49" charset="0"/>
              </a:rPr>
              <a:t>&lt;p&gt;Bye!&lt;/p&gt;</a:t>
            </a:r>
            <a:r>
              <a:rPr lang="en-US" sz="1800" b="0" i="0" u="none" strike="noStrike" baseline="0" dirty="0">
                <a:solidFill>
                  <a:srgbClr val="000000"/>
                </a:solidFill>
                <a:latin typeface="BookAntiqua"/>
              </a:rPr>
              <a:t>, with the HTML around it, as if it was intended as a text string. To get around this, you need to use </a:t>
            </a:r>
            <a:r>
              <a:rPr lang="en-US" sz="1800" b="0" i="0" u="none" strike="noStrike" baseline="0" dirty="0" err="1">
                <a:solidFill>
                  <a:srgbClr val="000000"/>
                </a:solidFill>
                <a:latin typeface="Consolas" panose="020B0609020204030204" pitchFamily="49" charset="0"/>
              </a:rPr>
              <a:t>innerHTML</a:t>
            </a:r>
            <a:r>
              <a:rPr lang="en-US" sz="1800" b="0" i="0" u="none" strike="noStrike" baseline="0" dirty="0">
                <a:solidFill>
                  <a:srgbClr val="000000"/>
                </a:solidFill>
                <a:latin typeface="BookAntiqua"/>
              </a:rPr>
              <a:t>.</a:t>
            </a:r>
            <a:endParaRPr lang="en-US" sz="1400" b="1" i="0" u="none" strike="noStrike" baseline="0" dirty="0">
              <a:latin typeface="JansonTextLTStd-Roman"/>
            </a:endParaRPr>
          </a:p>
        </p:txBody>
      </p:sp>
      <p:pic>
        <p:nvPicPr>
          <p:cNvPr id="6" name="Picture 5">
            <a:extLst>
              <a:ext uri="{FF2B5EF4-FFF2-40B4-BE49-F238E27FC236}">
                <a16:creationId xmlns:a16="http://schemas.microsoft.com/office/drawing/2014/main" id="{E4742FEF-AB57-4603-8459-CC795AFD13F0}"/>
              </a:ext>
            </a:extLst>
          </p:cNvPr>
          <p:cNvPicPr>
            <a:picLocks noChangeAspect="1"/>
          </p:cNvPicPr>
          <p:nvPr/>
        </p:nvPicPr>
        <p:blipFill>
          <a:blip r:embed="rId2"/>
          <a:stretch>
            <a:fillRect/>
          </a:stretch>
        </p:blipFill>
        <p:spPr>
          <a:xfrm>
            <a:off x="1821908" y="2479863"/>
            <a:ext cx="8391525" cy="571500"/>
          </a:xfrm>
          <a:prstGeom prst="rect">
            <a:avLst/>
          </a:prstGeom>
        </p:spPr>
      </p:pic>
      <p:pic>
        <p:nvPicPr>
          <p:cNvPr id="8" name="Picture 7">
            <a:extLst>
              <a:ext uri="{FF2B5EF4-FFF2-40B4-BE49-F238E27FC236}">
                <a16:creationId xmlns:a16="http://schemas.microsoft.com/office/drawing/2014/main" id="{AF1ADD29-9C12-486E-ADFC-C0FD1B65B316}"/>
              </a:ext>
            </a:extLst>
          </p:cNvPr>
          <p:cNvPicPr>
            <a:picLocks noChangeAspect="1"/>
          </p:cNvPicPr>
          <p:nvPr/>
        </p:nvPicPr>
        <p:blipFill>
          <a:blip r:embed="rId3"/>
          <a:stretch>
            <a:fillRect/>
          </a:stretch>
        </p:blipFill>
        <p:spPr>
          <a:xfrm>
            <a:off x="1917159" y="3460378"/>
            <a:ext cx="8324850" cy="542925"/>
          </a:xfrm>
          <a:prstGeom prst="rect">
            <a:avLst/>
          </a:prstGeom>
        </p:spPr>
      </p:pic>
      <p:pic>
        <p:nvPicPr>
          <p:cNvPr id="10" name="Picture 9">
            <a:extLst>
              <a:ext uri="{FF2B5EF4-FFF2-40B4-BE49-F238E27FC236}">
                <a16:creationId xmlns:a16="http://schemas.microsoft.com/office/drawing/2014/main" id="{CC5282CE-37BE-4A76-A69E-F90DDEDE3BE8}"/>
              </a:ext>
            </a:extLst>
          </p:cNvPr>
          <p:cNvPicPr>
            <a:picLocks noChangeAspect="1"/>
          </p:cNvPicPr>
          <p:nvPr/>
        </p:nvPicPr>
        <p:blipFill>
          <a:blip r:embed="rId4"/>
          <a:stretch>
            <a:fillRect/>
          </a:stretch>
        </p:blipFill>
        <p:spPr>
          <a:xfrm>
            <a:off x="1821909" y="5274889"/>
            <a:ext cx="8420100" cy="485775"/>
          </a:xfrm>
          <a:prstGeom prst="rect">
            <a:avLst/>
          </a:prstGeom>
        </p:spPr>
      </p:pic>
    </p:spTree>
    <p:extLst>
      <p:ext uri="{BB962C8B-B14F-4D97-AF65-F5344CB8AC3E}">
        <p14:creationId xmlns:p14="http://schemas.microsoft.com/office/powerpoint/2010/main" val="3857400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Changing </a:t>
            </a:r>
            <a:r>
              <a:rPr lang="en-US" dirty="0" err="1"/>
              <a:t>innerHTML</a:t>
            </a:r>
            <a:endParaRPr lang="en-US" dirty="0"/>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64776" y="2180496"/>
            <a:ext cx="11029616" cy="4238234"/>
          </a:xfrm>
        </p:spPr>
        <p:txBody>
          <a:bodyPr numCol="1" anchor="ctr">
            <a:normAutofit/>
          </a:bodyPr>
          <a:lstStyle/>
          <a:p>
            <a:pPr marL="0" indent="0" algn="l">
              <a:buNone/>
            </a:pPr>
            <a:r>
              <a:rPr lang="en-US" sz="1800" b="0" i="0" u="none" strike="noStrike" baseline="0" dirty="0">
                <a:solidFill>
                  <a:srgbClr val="000000"/>
                </a:solidFill>
                <a:latin typeface="BookAntiqua"/>
              </a:rPr>
              <a:t>If you did not only want to work with plain text, or perhaps specify some HTML formatting with your value, you could use the </a:t>
            </a:r>
            <a:r>
              <a:rPr lang="en-US" sz="1800" b="0" i="0" u="none" strike="noStrike" baseline="0" dirty="0" err="1">
                <a:solidFill>
                  <a:srgbClr val="000000"/>
                </a:solidFill>
                <a:latin typeface="Consolas" panose="020B0609020204030204" pitchFamily="49" charset="0"/>
              </a:rPr>
              <a:t>innerHTML</a:t>
            </a:r>
            <a:r>
              <a:rPr lang="en-US" sz="1800" b="0" i="0" u="none" strike="noStrike" baseline="0" dirty="0">
                <a:solidFill>
                  <a:srgbClr val="000000"/>
                </a:solidFill>
                <a:latin typeface="Consolas" panose="020B0609020204030204" pitchFamily="49" charset="0"/>
              </a:rPr>
              <a:t> </a:t>
            </a:r>
            <a:r>
              <a:rPr lang="en-US" sz="1800" b="0" i="0" u="none" strike="noStrike" baseline="0" dirty="0">
                <a:solidFill>
                  <a:srgbClr val="000000"/>
                </a:solidFill>
                <a:latin typeface="BookAntiqua"/>
              </a:rPr>
              <a:t>property instead. This property doesn't just process be plain text, it can also be inner HTML elements:</a:t>
            </a:r>
          </a:p>
          <a:p>
            <a:pPr marL="0" indent="0" algn="l">
              <a:buNone/>
            </a:pPr>
            <a:endParaRPr lang="en-US" sz="1800" b="0" i="0" u="none" strike="noStrike" baseline="0"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r>
              <a:rPr lang="en-US" sz="1800" b="0" i="0" u="none" strike="noStrike" baseline="0" dirty="0">
                <a:solidFill>
                  <a:srgbClr val="000000"/>
                </a:solidFill>
                <a:latin typeface="BookAntiqua"/>
              </a:rPr>
              <a:t>This will display </a:t>
            </a:r>
            <a:r>
              <a:rPr lang="en-US" sz="1800" b="1" i="0" u="none" strike="noStrike" baseline="0" dirty="0">
                <a:solidFill>
                  <a:srgbClr val="000000"/>
                </a:solidFill>
                <a:latin typeface="BookAntiqua-Bold"/>
              </a:rPr>
              <a:t>Bye! </a:t>
            </a:r>
            <a:r>
              <a:rPr lang="en-US" sz="1800" b="0" i="0" u="none" strike="noStrike" baseline="0" dirty="0">
                <a:solidFill>
                  <a:srgbClr val="000000"/>
                </a:solidFill>
                <a:latin typeface="BookAntiqua"/>
              </a:rPr>
              <a:t>in bold on the screen, having taken the </a:t>
            </a:r>
            <a:r>
              <a:rPr lang="en-US" sz="1800" b="0" i="0" u="none" strike="noStrike" baseline="0" dirty="0">
                <a:solidFill>
                  <a:srgbClr val="000000"/>
                </a:solidFill>
                <a:latin typeface="Consolas" panose="020B0609020204030204" pitchFamily="49" charset="0"/>
              </a:rPr>
              <a:t>b </a:t>
            </a:r>
            <a:r>
              <a:rPr lang="en-US" sz="1800" b="0" i="0" u="none" strike="noStrike" baseline="0" dirty="0">
                <a:solidFill>
                  <a:srgbClr val="000000"/>
                </a:solidFill>
                <a:latin typeface="BookAntiqua"/>
              </a:rPr>
              <a:t>element into account rather than just printing it as if it were a single string value. </a:t>
            </a:r>
          </a:p>
          <a:p>
            <a:pPr marL="0" indent="0" algn="l">
              <a:buNone/>
            </a:pPr>
            <a:r>
              <a:rPr lang="en-US" sz="1800" b="0" i="0" u="none" strike="noStrike" baseline="0" dirty="0">
                <a:solidFill>
                  <a:srgbClr val="000000"/>
                </a:solidFill>
                <a:latin typeface="BookAntiqua"/>
              </a:rPr>
              <a:t>You were already promised that you could access elements in a more convenient way than traversing the DOM. Let's see how exactly in the next section.</a:t>
            </a:r>
            <a:endParaRPr lang="en-US" sz="1000" dirty="0">
              <a:latin typeface="Lora-Regular"/>
            </a:endParaRPr>
          </a:p>
        </p:txBody>
      </p:sp>
      <p:pic>
        <p:nvPicPr>
          <p:cNvPr id="5" name="Picture 4">
            <a:extLst>
              <a:ext uri="{FF2B5EF4-FFF2-40B4-BE49-F238E27FC236}">
                <a16:creationId xmlns:a16="http://schemas.microsoft.com/office/drawing/2014/main" id="{F804EFE1-2D17-4AFA-9079-0BF4C0FC1AEE}"/>
              </a:ext>
            </a:extLst>
          </p:cNvPr>
          <p:cNvPicPr>
            <a:picLocks noChangeAspect="1"/>
          </p:cNvPicPr>
          <p:nvPr/>
        </p:nvPicPr>
        <p:blipFill>
          <a:blip r:embed="rId2"/>
          <a:stretch>
            <a:fillRect/>
          </a:stretch>
        </p:blipFill>
        <p:spPr>
          <a:xfrm>
            <a:off x="1907634" y="3775738"/>
            <a:ext cx="8343900" cy="523875"/>
          </a:xfrm>
          <a:prstGeom prst="rect">
            <a:avLst/>
          </a:prstGeom>
        </p:spPr>
      </p:pic>
    </p:spTree>
    <p:extLst>
      <p:ext uri="{BB962C8B-B14F-4D97-AF65-F5344CB8AC3E}">
        <p14:creationId xmlns:p14="http://schemas.microsoft.com/office/powerpoint/2010/main" val="1714465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Accessing elements in the DOM</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64776" y="2008094"/>
            <a:ext cx="11029616" cy="4697506"/>
          </a:xfrm>
        </p:spPr>
        <p:txBody>
          <a:bodyPr numCol="1" anchor="ctr">
            <a:normAutofit lnSpcReduction="10000"/>
          </a:bodyPr>
          <a:lstStyle/>
          <a:p>
            <a:pPr marL="0" indent="0" algn="l">
              <a:buNone/>
            </a:pPr>
            <a:r>
              <a:rPr lang="en-US" sz="1800" b="0" i="0" u="none" strike="noStrike" baseline="0" dirty="0">
                <a:latin typeface="BookAntiqua"/>
              </a:rPr>
              <a:t>There are multiple methods to select elements from the DOM. After getting the elements, we are able to modify them. In the following sections, we will discuss how to get elements by their ID, tag name, and class name, and by CSS selector.</a:t>
            </a:r>
          </a:p>
          <a:p>
            <a:pPr marL="0" indent="0" algn="l">
              <a:buNone/>
            </a:pPr>
            <a:r>
              <a:rPr lang="en-US" sz="1800" b="0" i="0" u="none" strike="noStrike" baseline="0" dirty="0">
                <a:latin typeface="BookAntiqua"/>
              </a:rPr>
              <a:t>Instead of traversing it step by step as we just did, we are going to use built-in methods that can go through the DOM and return the elements that match the specifications.</a:t>
            </a:r>
          </a:p>
          <a:p>
            <a:pPr marL="0" indent="0" algn="l">
              <a:buNone/>
            </a:pPr>
            <a:r>
              <a:rPr lang="en-US" sz="1800" b="0" i="0" u="none" strike="noStrike" baseline="0" dirty="0">
                <a:latin typeface="BookAntiqua"/>
              </a:rPr>
              <a:t>We are going to use the following HTML snippet as an example:</a:t>
            </a:r>
          </a:p>
          <a:p>
            <a:pPr marL="0" indent="0" algn="l">
              <a:buNone/>
            </a:pPr>
            <a:endParaRPr lang="en-US" dirty="0">
              <a:latin typeface="BookAntiqua"/>
            </a:endParaRPr>
          </a:p>
          <a:p>
            <a:pPr marL="0" indent="0" algn="l">
              <a:buNone/>
            </a:pPr>
            <a:endParaRPr lang="en-US" sz="1500" dirty="0">
              <a:latin typeface="BookAntiqua"/>
            </a:endParaRPr>
          </a:p>
          <a:p>
            <a:pPr marL="0" indent="0" algn="l">
              <a:buNone/>
            </a:pPr>
            <a:endParaRPr lang="en-US" sz="1500" dirty="0">
              <a:latin typeface="BookAntiqua"/>
            </a:endParaRPr>
          </a:p>
          <a:p>
            <a:pPr marL="0" indent="0" algn="l">
              <a:buNone/>
            </a:pPr>
            <a:endParaRPr lang="en-US" sz="1500" dirty="0">
              <a:latin typeface="BookAntiqua"/>
            </a:endParaRPr>
          </a:p>
          <a:p>
            <a:pPr marL="0" indent="0" algn="l">
              <a:buNone/>
            </a:pPr>
            <a:endParaRPr lang="en-US" sz="1500" dirty="0">
              <a:latin typeface="BookAntiqua"/>
            </a:endParaRPr>
          </a:p>
          <a:p>
            <a:pPr marL="0" indent="0" algn="l">
              <a:buNone/>
            </a:pPr>
            <a:endParaRPr lang="en-US" sz="1500" dirty="0">
              <a:latin typeface="BookAntiqua"/>
            </a:endParaRPr>
          </a:p>
          <a:p>
            <a:pPr marL="0" indent="0" algn="l">
              <a:buNone/>
            </a:pPr>
            <a:endParaRPr lang="en-US" sz="1500" dirty="0">
              <a:latin typeface="BookAntiqua"/>
            </a:endParaRPr>
          </a:p>
          <a:p>
            <a:pPr marL="0" indent="0" algn="l">
              <a:buNone/>
            </a:pPr>
            <a:r>
              <a:rPr lang="en-US" sz="1800" b="0" i="0" u="none" strike="noStrike" baseline="0" dirty="0">
                <a:latin typeface="BookAntiqua"/>
              </a:rPr>
              <a:t>Let's start by accessing elements by ID.</a:t>
            </a:r>
            <a:endParaRPr lang="en-US" sz="1500" dirty="0">
              <a:latin typeface="Lora-Regular"/>
            </a:endParaRPr>
          </a:p>
        </p:txBody>
      </p:sp>
      <p:pic>
        <p:nvPicPr>
          <p:cNvPr id="5" name="Picture 4">
            <a:extLst>
              <a:ext uri="{FF2B5EF4-FFF2-40B4-BE49-F238E27FC236}">
                <a16:creationId xmlns:a16="http://schemas.microsoft.com/office/drawing/2014/main" id="{6A6A2937-16B0-482C-8278-30332A17CEA6}"/>
              </a:ext>
            </a:extLst>
          </p:cNvPr>
          <p:cNvPicPr>
            <a:picLocks noChangeAspect="1"/>
          </p:cNvPicPr>
          <p:nvPr/>
        </p:nvPicPr>
        <p:blipFill>
          <a:blip r:embed="rId2"/>
          <a:stretch>
            <a:fillRect/>
          </a:stretch>
        </p:blipFill>
        <p:spPr>
          <a:xfrm>
            <a:off x="2862919" y="3924773"/>
            <a:ext cx="6466162" cy="2305697"/>
          </a:xfrm>
          <a:prstGeom prst="rect">
            <a:avLst/>
          </a:prstGeom>
        </p:spPr>
      </p:pic>
    </p:spTree>
    <p:extLst>
      <p:ext uri="{BB962C8B-B14F-4D97-AF65-F5344CB8AC3E}">
        <p14:creationId xmlns:p14="http://schemas.microsoft.com/office/powerpoint/2010/main" val="21850914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Accessing elements by ID</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64776" y="2180495"/>
            <a:ext cx="11046032" cy="4498211"/>
          </a:xfrm>
        </p:spPr>
        <p:txBody>
          <a:bodyPr numCol="1" anchor="t">
            <a:normAutofit/>
          </a:bodyPr>
          <a:lstStyle/>
          <a:p>
            <a:pPr marL="0" indent="0" algn="l">
              <a:buNone/>
            </a:pPr>
            <a:r>
              <a:rPr lang="en-US" sz="1800" b="0" i="0" u="none" strike="noStrike" baseline="0" dirty="0">
                <a:latin typeface="BookAntiqua"/>
              </a:rPr>
              <a:t>We can grab elements by ID with the </a:t>
            </a:r>
            <a:r>
              <a:rPr lang="en-US" sz="1800" b="0" i="0" u="none" strike="noStrike" baseline="0" dirty="0" err="1">
                <a:latin typeface="Consolas" panose="020B0609020204030204" pitchFamily="49" charset="0"/>
              </a:rPr>
              <a:t>getElementById</a:t>
            </a:r>
            <a:r>
              <a:rPr lang="en-US" sz="1800" b="0" i="0" u="none" strike="noStrike" baseline="0" dirty="0">
                <a:latin typeface="Consolas" panose="020B0609020204030204" pitchFamily="49" charset="0"/>
              </a:rPr>
              <a:t>() </a:t>
            </a:r>
            <a:r>
              <a:rPr lang="en-US" sz="1800" b="0" i="0" u="none" strike="noStrike" baseline="0" dirty="0">
                <a:latin typeface="BookAntiqua"/>
              </a:rPr>
              <a:t>method. This returns one element with the specified ID. IDs should be unique, as only one result will be returned from the HTML document. There are not a lot of rules for valid IDs; they cannot contain spaces and must be at least one character. As with the conventions for naming variables, it is a best practice to make it descriptive and avoid special characters.</a:t>
            </a:r>
          </a:p>
          <a:p>
            <a:pPr marL="0" indent="0" algn="l">
              <a:buNone/>
            </a:pPr>
            <a:r>
              <a:rPr lang="en-US" sz="1800" b="0" i="0" u="none" strike="noStrike" baseline="0" dirty="0">
                <a:latin typeface="BookAntiqua"/>
              </a:rPr>
              <a:t>If we want to select the element with an ID of </a:t>
            </a:r>
            <a:r>
              <a:rPr lang="en-US" sz="1800" b="0" i="0" u="none" strike="noStrike" baseline="0" dirty="0">
                <a:latin typeface="Consolas" panose="020B0609020204030204" pitchFamily="49" charset="0"/>
              </a:rPr>
              <a:t>two </a:t>
            </a:r>
            <a:r>
              <a:rPr lang="en-US" sz="1800" b="0" i="0" u="none" strike="noStrike" baseline="0" dirty="0">
                <a:latin typeface="BookAntiqua"/>
              </a:rPr>
              <a:t>right away, we could use:</a:t>
            </a:r>
          </a:p>
          <a:p>
            <a:pPr marL="0" indent="0" algn="l">
              <a:buNone/>
            </a:pPr>
            <a:endParaRPr lang="en-US" dirty="0">
              <a:latin typeface="BookAntiqua"/>
            </a:endParaRPr>
          </a:p>
          <a:p>
            <a:pPr marL="0" indent="0" algn="l">
              <a:buNone/>
            </a:pPr>
            <a:endParaRPr lang="en-US" sz="1400" dirty="0">
              <a:latin typeface="BookAntiqua"/>
            </a:endParaRPr>
          </a:p>
          <a:p>
            <a:pPr marL="0" indent="0" algn="l">
              <a:buNone/>
            </a:pPr>
            <a:r>
              <a:rPr lang="en-US" sz="1800" b="0" i="0" u="none" strike="noStrike" baseline="0" dirty="0">
                <a:latin typeface="BookAntiqua"/>
              </a:rPr>
              <a:t>This would return the full HTML element:</a:t>
            </a:r>
          </a:p>
          <a:p>
            <a:pPr marL="0" indent="0" algn="l">
              <a:buNone/>
            </a:pPr>
            <a:endParaRPr lang="en-US" dirty="0">
              <a:latin typeface="BookAntiqua"/>
            </a:endParaRPr>
          </a:p>
          <a:p>
            <a:pPr marL="0" indent="0" algn="l">
              <a:buNone/>
            </a:pPr>
            <a:endParaRPr lang="en-US" sz="1400" dirty="0">
              <a:latin typeface="BookAntiqua"/>
            </a:endParaRPr>
          </a:p>
          <a:p>
            <a:pPr marL="0" indent="0" algn="l">
              <a:buNone/>
            </a:pPr>
            <a:r>
              <a:rPr lang="en-US" sz="1800" b="0" i="0" u="none" strike="noStrike" baseline="0" dirty="0">
                <a:latin typeface="BookAntiqua"/>
              </a:rPr>
              <a:t>To reiterate, if you have more than one element with the same ID, it will just give you back the first one it encounters. You should avoid this situation in your code though.</a:t>
            </a:r>
            <a:endParaRPr lang="en-US" sz="1400" dirty="0">
              <a:latin typeface="BookAntiqua"/>
            </a:endParaRPr>
          </a:p>
        </p:txBody>
      </p:sp>
      <p:pic>
        <p:nvPicPr>
          <p:cNvPr id="6" name="Picture 5">
            <a:extLst>
              <a:ext uri="{FF2B5EF4-FFF2-40B4-BE49-F238E27FC236}">
                <a16:creationId xmlns:a16="http://schemas.microsoft.com/office/drawing/2014/main" id="{690E1E96-F2E2-4C44-B6D7-7F8B9A73D39A}"/>
              </a:ext>
            </a:extLst>
          </p:cNvPr>
          <p:cNvPicPr>
            <a:picLocks noChangeAspect="1"/>
          </p:cNvPicPr>
          <p:nvPr/>
        </p:nvPicPr>
        <p:blipFill>
          <a:blip r:embed="rId2"/>
          <a:stretch>
            <a:fillRect/>
          </a:stretch>
        </p:blipFill>
        <p:spPr>
          <a:xfrm>
            <a:off x="1949179" y="3896200"/>
            <a:ext cx="8277225" cy="533400"/>
          </a:xfrm>
          <a:prstGeom prst="rect">
            <a:avLst/>
          </a:prstGeom>
        </p:spPr>
      </p:pic>
      <p:pic>
        <p:nvPicPr>
          <p:cNvPr id="8" name="Picture 7">
            <a:extLst>
              <a:ext uri="{FF2B5EF4-FFF2-40B4-BE49-F238E27FC236}">
                <a16:creationId xmlns:a16="http://schemas.microsoft.com/office/drawing/2014/main" id="{78359F24-F3DB-4984-9195-9BD40EE5D336}"/>
              </a:ext>
            </a:extLst>
          </p:cNvPr>
          <p:cNvPicPr>
            <a:picLocks noChangeAspect="1"/>
          </p:cNvPicPr>
          <p:nvPr/>
        </p:nvPicPr>
        <p:blipFill>
          <a:blip r:embed="rId3"/>
          <a:stretch>
            <a:fillRect/>
          </a:stretch>
        </p:blipFill>
        <p:spPr>
          <a:xfrm>
            <a:off x="1911078" y="5049327"/>
            <a:ext cx="8353425" cy="504825"/>
          </a:xfrm>
          <a:prstGeom prst="rect">
            <a:avLst/>
          </a:prstGeom>
        </p:spPr>
      </p:pic>
    </p:spTree>
    <p:extLst>
      <p:ext uri="{BB962C8B-B14F-4D97-AF65-F5344CB8AC3E}">
        <p14:creationId xmlns:p14="http://schemas.microsoft.com/office/powerpoint/2010/main" val="3630972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Accessing elements by ID</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64776" y="2180495"/>
            <a:ext cx="11046032" cy="4498211"/>
          </a:xfrm>
        </p:spPr>
        <p:txBody>
          <a:bodyPr numCol="1" anchor="t">
            <a:normAutofit/>
          </a:bodyPr>
          <a:lstStyle/>
          <a:p>
            <a:pPr marL="0" indent="0" algn="l">
              <a:buNone/>
            </a:pPr>
            <a:r>
              <a:rPr lang="en-US" sz="1800" b="0" i="0" u="none" strike="noStrike" baseline="0" dirty="0">
                <a:latin typeface="BookAntiqua"/>
              </a:rPr>
              <a:t>This is what the full file looks like with the JavaScript inside the HTML page, instead of simply querying the browser console:</a:t>
            </a:r>
          </a:p>
          <a:p>
            <a:pPr marL="0" indent="0" algn="l">
              <a:buNone/>
            </a:pPr>
            <a:endParaRPr lang="en-US" dirty="0">
              <a:latin typeface="BookAntiqua"/>
            </a:endParaRPr>
          </a:p>
          <a:p>
            <a:pPr marL="0" indent="0" algn="l">
              <a:buNone/>
            </a:pPr>
            <a:endParaRPr lang="en-US" sz="1400" dirty="0">
              <a:latin typeface="BookAntiqua"/>
            </a:endParaRPr>
          </a:p>
          <a:p>
            <a:pPr marL="0" indent="0" algn="l">
              <a:buNone/>
            </a:pPr>
            <a:endParaRPr lang="en-US" sz="1400" dirty="0">
              <a:latin typeface="BookAntiqua"/>
            </a:endParaRPr>
          </a:p>
          <a:p>
            <a:pPr marL="0" indent="0" algn="l">
              <a:buNone/>
            </a:pPr>
            <a:endParaRPr lang="en-US" sz="1400" dirty="0">
              <a:latin typeface="BookAntiqua"/>
            </a:endParaRPr>
          </a:p>
          <a:p>
            <a:pPr marL="0" indent="0" algn="l">
              <a:buNone/>
            </a:pPr>
            <a:endParaRPr lang="en-US" sz="1400" dirty="0">
              <a:latin typeface="BookAntiqua"/>
            </a:endParaRPr>
          </a:p>
          <a:p>
            <a:pPr marL="0" indent="0" algn="l">
              <a:buNone/>
            </a:pPr>
            <a:endParaRPr lang="en-US" sz="1400" dirty="0">
              <a:latin typeface="BookAntiqua"/>
            </a:endParaRPr>
          </a:p>
          <a:p>
            <a:pPr marL="0" indent="0" algn="l">
              <a:buNone/>
            </a:pPr>
            <a:endParaRPr lang="en-US" sz="1400" dirty="0">
              <a:latin typeface="BookAntiqua"/>
            </a:endParaRPr>
          </a:p>
          <a:p>
            <a:pPr marL="0" indent="0" algn="l">
              <a:buNone/>
            </a:pPr>
            <a:endParaRPr lang="en-US" sz="1400" dirty="0">
              <a:latin typeface="BookAntiqua"/>
            </a:endParaRPr>
          </a:p>
          <a:p>
            <a:pPr marL="0" indent="0" algn="l">
              <a:buNone/>
            </a:pPr>
            <a:endParaRPr lang="en-US" sz="1400" dirty="0">
              <a:latin typeface="BookAntiqua"/>
            </a:endParaRPr>
          </a:p>
          <a:p>
            <a:pPr marL="0" indent="0" algn="l">
              <a:buNone/>
            </a:pPr>
            <a:endParaRPr lang="en-US" sz="1400" dirty="0">
              <a:latin typeface="BookAntiqua"/>
            </a:endParaRPr>
          </a:p>
          <a:p>
            <a:pPr marL="0" indent="0" algn="l">
              <a:buNone/>
            </a:pPr>
            <a:r>
              <a:rPr lang="en-US" sz="1800" b="0" i="0" u="none" strike="noStrike" baseline="0" dirty="0">
                <a:latin typeface="BookAntiqua"/>
              </a:rPr>
              <a:t>In this case, it would log the full HTML </a:t>
            </a:r>
            <a:r>
              <a:rPr lang="en-US" sz="1800" b="0" i="0" u="none" strike="noStrike" baseline="0" dirty="0">
                <a:latin typeface="Consolas" panose="020B0609020204030204" pitchFamily="49" charset="0"/>
              </a:rPr>
              <a:t>div </a:t>
            </a:r>
            <a:r>
              <a:rPr lang="en-US" sz="1800" b="0" i="0" u="none" strike="noStrike" baseline="0" dirty="0">
                <a:latin typeface="BookAntiqua"/>
              </a:rPr>
              <a:t>with </a:t>
            </a:r>
            <a:r>
              <a:rPr lang="en-US" sz="1800" b="0" i="0" u="none" strike="noStrike" baseline="0" dirty="0">
                <a:latin typeface="Consolas" panose="020B0609020204030204" pitchFamily="49" charset="0"/>
              </a:rPr>
              <a:t>id="two" </a:t>
            </a:r>
            <a:r>
              <a:rPr lang="en-US" sz="1800" b="0" i="0" u="none" strike="noStrike" baseline="0" dirty="0">
                <a:latin typeface="BookAntiqua"/>
              </a:rPr>
              <a:t>to the console.</a:t>
            </a:r>
            <a:endParaRPr lang="en-US" sz="1400" dirty="0">
              <a:latin typeface="BookAntiqua"/>
            </a:endParaRPr>
          </a:p>
        </p:txBody>
      </p:sp>
      <p:pic>
        <p:nvPicPr>
          <p:cNvPr id="11" name="Picture 10">
            <a:extLst>
              <a:ext uri="{FF2B5EF4-FFF2-40B4-BE49-F238E27FC236}">
                <a16:creationId xmlns:a16="http://schemas.microsoft.com/office/drawing/2014/main" id="{41B43BE7-22FB-426A-843D-40D4CBB9C7D8}"/>
              </a:ext>
            </a:extLst>
          </p:cNvPr>
          <p:cNvPicPr>
            <a:picLocks noChangeAspect="1"/>
          </p:cNvPicPr>
          <p:nvPr/>
        </p:nvPicPr>
        <p:blipFill>
          <a:blip r:embed="rId2"/>
          <a:stretch>
            <a:fillRect/>
          </a:stretch>
        </p:blipFill>
        <p:spPr>
          <a:xfrm>
            <a:off x="2257439" y="2827391"/>
            <a:ext cx="7660705" cy="3204417"/>
          </a:xfrm>
          <a:prstGeom prst="rect">
            <a:avLst/>
          </a:prstGeom>
        </p:spPr>
      </p:pic>
    </p:spTree>
    <p:extLst>
      <p:ext uri="{BB962C8B-B14F-4D97-AF65-F5344CB8AC3E}">
        <p14:creationId xmlns:p14="http://schemas.microsoft.com/office/powerpoint/2010/main" val="10800873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Practice exercise 10.2</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64776" y="2079813"/>
            <a:ext cx="11029616" cy="4598894"/>
          </a:xfrm>
        </p:spPr>
        <p:txBody>
          <a:bodyPr numCol="1" anchor="ctr">
            <a:normAutofit/>
          </a:bodyPr>
          <a:lstStyle/>
          <a:p>
            <a:pPr marL="0" indent="0" algn="l">
              <a:buNone/>
            </a:pPr>
            <a:r>
              <a:rPr lang="en-US" sz="1800" b="0" i="0" u="none" strike="noStrike" baseline="0" dirty="0">
                <a:latin typeface="BookAntiqua"/>
              </a:rPr>
              <a:t>Try experimenting with getting elements by their IDs:</a:t>
            </a:r>
          </a:p>
          <a:p>
            <a:pPr marL="936900" lvl="2" indent="-342900">
              <a:buFont typeface="+mj-lt"/>
              <a:buAutoNum type="arabicPeriod"/>
            </a:pPr>
            <a:r>
              <a:rPr lang="en-US" sz="1800" b="0" i="0" u="none" strike="noStrike" baseline="0" dirty="0">
                <a:latin typeface="BookAntiqua"/>
              </a:rPr>
              <a:t>Create an HTML element and assign an ID in the element attribute.</a:t>
            </a:r>
          </a:p>
          <a:p>
            <a:pPr marL="936900" lvl="2" indent="-342900">
              <a:buFont typeface="+mj-lt"/>
              <a:buAutoNum type="arabicPeriod"/>
            </a:pPr>
            <a:r>
              <a:rPr lang="en-US" sz="1800" b="0" i="0" u="none" strike="noStrike" baseline="0" dirty="0">
                <a:latin typeface="BookAntiqua"/>
              </a:rPr>
              <a:t>Select the page element using its ID.</a:t>
            </a:r>
          </a:p>
          <a:p>
            <a:pPr marL="936900" lvl="2" indent="-342900">
              <a:buFont typeface="+mj-lt"/>
              <a:buAutoNum type="arabicPeriod"/>
            </a:pPr>
            <a:r>
              <a:rPr lang="en-US" sz="1800" b="0" i="0" u="none" strike="noStrike" baseline="0" dirty="0">
                <a:latin typeface="BookAntiqua"/>
              </a:rPr>
              <a:t>Output the selected page element into the console.</a:t>
            </a:r>
            <a:endParaRPr lang="en-US" sz="1800" dirty="0">
              <a:latin typeface="Lora-Regular"/>
            </a:endParaRPr>
          </a:p>
        </p:txBody>
      </p:sp>
    </p:spTree>
    <p:extLst>
      <p:ext uri="{BB962C8B-B14F-4D97-AF65-F5344CB8AC3E}">
        <p14:creationId xmlns:p14="http://schemas.microsoft.com/office/powerpoint/2010/main" val="3170914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31ACA-0633-4DF9-9514-76F864D300C2}"/>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A02318E-E1C5-4261-AF93-73C953242914}"/>
              </a:ext>
            </a:extLst>
          </p:cNvPr>
          <p:cNvSpPr>
            <a:spLocks noGrp="1"/>
          </p:cNvSpPr>
          <p:nvPr>
            <p:ph idx="1"/>
          </p:nvPr>
        </p:nvSpPr>
        <p:spPr>
          <a:xfrm>
            <a:off x="581192" y="2180496"/>
            <a:ext cx="11029615" cy="4462351"/>
          </a:xfrm>
        </p:spPr>
        <p:txBody>
          <a:bodyPr>
            <a:normAutofit/>
          </a:bodyPr>
          <a:lstStyle/>
          <a:p>
            <a:pPr marL="0" indent="0" algn="l">
              <a:buNone/>
            </a:pPr>
            <a:r>
              <a:rPr lang="en-US" sz="1800" b="0" i="0" u="none" strike="noStrike" baseline="0" dirty="0">
                <a:latin typeface="BookAntiqua"/>
              </a:rPr>
              <a:t>Learning the difficult concepts of the previous chapter will be rewarded in this chapter. We will take our DOM knowledge one step further and learn how to manipulate the DOM elements on the page with JavaScript. First, we need to learn how to navigate the DOM and select the elements we want. We will learn how we can add and change attributes and values, and how to add new elements to the DOM.</a:t>
            </a:r>
          </a:p>
          <a:p>
            <a:pPr marL="0" indent="0" algn="l">
              <a:buNone/>
            </a:pPr>
            <a:r>
              <a:rPr lang="en-US" sz="1800" b="0" i="0" u="none" strike="noStrike" baseline="0" dirty="0">
                <a:latin typeface="BookAntiqua"/>
              </a:rPr>
              <a:t>You will also learn how to add style to elements, which can be used to make items appear and disappear. Then we will introduce you to events and event listeners. We will start easy, but by the end of this chapter you will be able to manipulate web pages in many ways, and you will have the knowledge to create basic web apps. The sky is the limit after getting this skill down.</a:t>
            </a:r>
            <a:endParaRPr lang="en-US" dirty="0"/>
          </a:p>
        </p:txBody>
      </p:sp>
    </p:spTree>
    <p:extLst>
      <p:ext uri="{BB962C8B-B14F-4D97-AF65-F5344CB8AC3E}">
        <p14:creationId xmlns:p14="http://schemas.microsoft.com/office/powerpoint/2010/main" val="12694184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Accessing elements by tag name</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64776" y="1819835"/>
            <a:ext cx="11046032" cy="4858872"/>
          </a:xfrm>
        </p:spPr>
        <p:txBody>
          <a:bodyPr numCol="1" anchor="ctr">
            <a:normAutofit/>
          </a:bodyPr>
          <a:lstStyle/>
          <a:p>
            <a:pPr marL="0" indent="0" algn="l">
              <a:buNone/>
            </a:pPr>
            <a:r>
              <a:rPr lang="en-US" sz="1800" b="0" i="0" u="none" strike="noStrike" baseline="0" dirty="0">
                <a:latin typeface="BookAntiqua"/>
              </a:rPr>
              <a:t>If we ask for elements by tag name, we get an array as a result. This is because there </a:t>
            </a:r>
            <a:r>
              <a:rPr lang="en-US" sz="1800" b="0" i="0" u="none" strike="noStrike" baseline="0" dirty="0">
                <a:solidFill>
                  <a:srgbClr val="000000"/>
                </a:solidFill>
                <a:latin typeface="BookAntiqua"/>
              </a:rPr>
              <a:t>could be more than one element with the same tag name. It will be a collection of HTML elements, or </a:t>
            </a:r>
            <a:r>
              <a:rPr lang="en-US" sz="1800" b="0" i="0" u="none" strike="noStrike" baseline="0" dirty="0" err="1">
                <a:solidFill>
                  <a:srgbClr val="000000"/>
                </a:solidFill>
                <a:latin typeface="Consolas" panose="020B0609020204030204" pitchFamily="49" charset="0"/>
              </a:rPr>
              <a:t>HTMLCollection</a:t>
            </a:r>
            <a:r>
              <a:rPr lang="en-US" sz="1800" b="0" i="0" u="none" strike="noStrike" baseline="0" dirty="0">
                <a:solidFill>
                  <a:srgbClr val="000000"/>
                </a:solidFill>
                <a:latin typeface="BookAntiqua"/>
              </a:rPr>
              <a:t>, which is a special JavaScript object. It's basically just a list of nodes. Execute the following command in the console:</a:t>
            </a:r>
          </a:p>
          <a:p>
            <a:pPr marL="0" indent="0" algn="l">
              <a:buNone/>
            </a:pPr>
            <a:br>
              <a:rPr lang="en-US" sz="1800" b="0" i="0" u="none" strike="noStrike" baseline="0" dirty="0">
                <a:solidFill>
                  <a:srgbClr val="000000"/>
                </a:solidFill>
                <a:latin typeface="BookAntiqua"/>
              </a:rPr>
            </a:br>
            <a:endParaRPr lang="en-US" sz="1800" b="0" i="0" u="none" strike="noStrike" baseline="0" dirty="0">
              <a:solidFill>
                <a:srgbClr val="000000"/>
              </a:solidFill>
              <a:latin typeface="BookAntiqua"/>
            </a:endParaRPr>
          </a:p>
          <a:p>
            <a:pPr marL="0" indent="0" algn="l">
              <a:buNone/>
            </a:pPr>
            <a:r>
              <a:rPr lang="en-US" sz="1800" b="0" i="0" u="none" strike="noStrike" baseline="0" dirty="0">
                <a:solidFill>
                  <a:srgbClr val="000000"/>
                </a:solidFill>
                <a:latin typeface="BookAntiqua"/>
              </a:rPr>
              <a:t>It will give back:</a:t>
            </a:r>
          </a:p>
          <a:p>
            <a:pPr marL="0" indent="0" algn="l">
              <a:buNone/>
            </a:pPr>
            <a:endParaRPr lang="en-US" sz="1800" b="0" i="0" u="none" strike="noStrike" baseline="0"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r>
              <a:rPr lang="en-US" sz="1800" b="0" i="0" u="none" strike="noStrike" baseline="0" dirty="0">
                <a:solidFill>
                  <a:srgbClr val="000000"/>
                </a:solidFill>
                <a:latin typeface="BookAntiqua"/>
              </a:rPr>
              <a:t>As you can see, all the elements in the DOM with the </a:t>
            </a:r>
            <a:r>
              <a:rPr lang="en-US" sz="1800" b="0" i="0" u="none" strike="noStrike" baseline="0" dirty="0">
                <a:solidFill>
                  <a:srgbClr val="000000"/>
                </a:solidFill>
                <a:latin typeface="Consolas" panose="020B0609020204030204" pitchFamily="49" charset="0"/>
              </a:rPr>
              <a:t>div </a:t>
            </a:r>
            <a:r>
              <a:rPr lang="en-US" sz="1800" b="0" i="0" u="none" strike="noStrike" baseline="0" dirty="0">
                <a:solidFill>
                  <a:srgbClr val="000000"/>
                </a:solidFill>
                <a:latin typeface="BookAntiqua"/>
              </a:rPr>
              <a:t>tag are returned. You can read what the ID is and what the class is from the syntax. The first ones in the collection are the objects: </a:t>
            </a:r>
            <a:r>
              <a:rPr lang="en-US" sz="1800" b="0" i="0" u="none" strike="noStrike" baseline="0" dirty="0">
                <a:solidFill>
                  <a:srgbClr val="000000"/>
                </a:solidFill>
                <a:latin typeface="Consolas" panose="020B0609020204030204" pitchFamily="49" charset="0"/>
              </a:rPr>
              <a:t>div </a:t>
            </a:r>
            <a:r>
              <a:rPr lang="en-US" sz="1800" b="0" i="0" u="none" strike="noStrike" baseline="0" dirty="0">
                <a:solidFill>
                  <a:srgbClr val="000000"/>
                </a:solidFill>
                <a:latin typeface="BookAntiqua"/>
              </a:rPr>
              <a:t>is the name, </a:t>
            </a:r>
            <a:r>
              <a:rPr lang="en-US" sz="1800" b="0" i="0" u="none" strike="noStrike" baseline="0" dirty="0">
                <a:solidFill>
                  <a:srgbClr val="000000"/>
                </a:solidFill>
                <a:latin typeface="Consolas" panose="020B0609020204030204" pitchFamily="49" charset="0"/>
              </a:rPr>
              <a:t># </a:t>
            </a:r>
            <a:r>
              <a:rPr lang="en-US" sz="1800" b="0" i="0" u="none" strike="noStrike" baseline="0" dirty="0">
                <a:solidFill>
                  <a:srgbClr val="000000"/>
                </a:solidFill>
                <a:latin typeface="BookAntiqua"/>
              </a:rPr>
              <a:t>specifies the ID, </a:t>
            </a:r>
            <a:br>
              <a:rPr lang="en-US" sz="1800" b="0" i="0" u="none" strike="noStrike" baseline="0" dirty="0">
                <a:solidFill>
                  <a:srgbClr val="000000"/>
                </a:solidFill>
                <a:latin typeface="BookAntiqua"/>
              </a:rPr>
            </a:br>
            <a:r>
              <a:rPr lang="en-US" sz="1800" b="0" i="0" u="none" strike="noStrike" baseline="0" dirty="0">
                <a:solidFill>
                  <a:srgbClr val="000000"/>
                </a:solidFill>
                <a:latin typeface="BookAntiqua"/>
              </a:rPr>
              <a:t>and </a:t>
            </a:r>
            <a:r>
              <a:rPr lang="en-US" sz="1800" b="0" i="0" u="none" strike="noStrike" baseline="0" dirty="0">
                <a:solidFill>
                  <a:srgbClr val="000000"/>
                </a:solidFill>
                <a:latin typeface="Consolas" panose="020B0609020204030204" pitchFamily="49" charset="0"/>
              </a:rPr>
              <a:t>. </a:t>
            </a:r>
            <a:r>
              <a:rPr lang="en-US" sz="1800" b="0" i="0" u="none" strike="noStrike" baseline="0" dirty="0">
                <a:solidFill>
                  <a:srgbClr val="000000"/>
                </a:solidFill>
                <a:latin typeface="BookAntiqua"/>
              </a:rPr>
              <a:t>specifies the class. If there are multiple dots, there are multiple classes. Then you can see the elements again (</a:t>
            </a:r>
            <a:r>
              <a:rPr lang="en-US" sz="1800" b="0" i="0" u="none" strike="noStrike" baseline="0" dirty="0" err="1">
                <a:solidFill>
                  <a:srgbClr val="000000"/>
                </a:solidFill>
                <a:latin typeface="Consolas" panose="020B0609020204030204" pitchFamily="49" charset="0"/>
              </a:rPr>
              <a:t>namedItems</a:t>
            </a:r>
            <a:r>
              <a:rPr lang="en-US" sz="1800" b="0" i="0" u="none" strike="noStrike" baseline="0" dirty="0">
                <a:solidFill>
                  <a:srgbClr val="000000"/>
                </a:solidFill>
                <a:latin typeface="BookAntiqua"/>
              </a:rPr>
              <a:t>), this time as key-value pairs with their ID as the key.</a:t>
            </a:r>
            <a:endParaRPr lang="en-US" dirty="0">
              <a:latin typeface="Lora-Regular"/>
            </a:endParaRPr>
          </a:p>
        </p:txBody>
      </p:sp>
      <p:pic>
        <p:nvPicPr>
          <p:cNvPr id="6" name="Picture 5">
            <a:extLst>
              <a:ext uri="{FF2B5EF4-FFF2-40B4-BE49-F238E27FC236}">
                <a16:creationId xmlns:a16="http://schemas.microsoft.com/office/drawing/2014/main" id="{DC131A96-C2C0-489F-8FAC-E89CB97AE045}"/>
              </a:ext>
            </a:extLst>
          </p:cNvPr>
          <p:cNvPicPr>
            <a:picLocks noChangeAspect="1"/>
          </p:cNvPicPr>
          <p:nvPr/>
        </p:nvPicPr>
        <p:blipFill>
          <a:blip r:embed="rId2"/>
          <a:stretch>
            <a:fillRect/>
          </a:stretch>
        </p:blipFill>
        <p:spPr>
          <a:xfrm>
            <a:off x="1985962" y="3111313"/>
            <a:ext cx="8334375" cy="438150"/>
          </a:xfrm>
          <a:prstGeom prst="rect">
            <a:avLst/>
          </a:prstGeom>
        </p:spPr>
      </p:pic>
      <p:pic>
        <p:nvPicPr>
          <p:cNvPr id="8" name="Picture 7">
            <a:extLst>
              <a:ext uri="{FF2B5EF4-FFF2-40B4-BE49-F238E27FC236}">
                <a16:creationId xmlns:a16="http://schemas.microsoft.com/office/drawing/2014/main" id="{7804406E-DF89-48C8-8387-1CA9F2E8394B}"/>
              </a:ext>
            </a:extLst>
          </p:cNvPr>
          <p:cNvPicPr>
            <a:picLocks noChangeAspect="1"/>
          </p:cNvPicPr>
          <p:nvPr/>
        </p:nvPicPr>
        <p:blipFill>
          <a:blip r:embed="rId3"/>
          <a:stretch>
            <a:fillRect/>
          </a:stretch>
        </p:blipFill>
        <p:spPr>
          <a:xfrm>
            <a:off x="1985962" y="4142535"/>
            <a:ext cx="8277225" cy="971550"/>
          </a:xfrm>
          <a:prstGeom prst="rect">
            <a:avLst/>
          </a:prstGeom>
        </p:spPr>
      </p:pic>
    </p:spTree>
    <p:extLst>
      <p:ext uri="{BB962C8B-B14F-4D97-AF65-F5344CB8AC3E}">
        <p14:creationId xmlns:p14="http://schemas.microsoft.com/office/powerpoint/2010/main" val="33111537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Accessing elements by tag name</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64775" y="1972235"/>
            <a:ext cx="11046033" cy="4706472"/>
          </a:xfrm>
        </p:spPr>
        <p:txBody>
          <a:bodyPr numCol="1" anchor="t">
            <a:normAutofit/>
          </a:bodyPr>
          <a:lstStyle/>
          <a:p>
            <a:pPr marL="0" indent="0" algn="l">
              <a:buNone/>
            </a:pPr>
            <a:r>
              <a:rPr lang="en-US" sz="1800" b="0" i="0" u="none" strike="noStrike" baseline="0" dirty="0">
                <a:solidFill>
                  <a:srgbClr val="000000"/>
                </a:solidFill>
                <a:latin typeface="BookAntiqua"/>
              </a:rPr>
              <a:t>We can access them using the </a:t>
            </a:r>
            <a:r>
              <a:rPr lang="en-US" sz="1800" b="0" i="0" u="none" strike="noStrike" baseline="0" dirty="0">
                <a:solidFill>
                  <a:srgbClr val="000000"/>
                </a:solidFill>
                <a:latin typeface="Consolas" panose="020B0609020204030204" pitchFamily="49" charset="0"/>
              </a:rPr>
              <a:t>item() </a:t>
            </a:r>
            <a:r>
              <a:rPr lang="en-US" sz="1800" b="0" i="0" u="none" strike="noStrike" baseline="0" dirty="0">
                <a:solidFill>
                  <a:srgbClr val="000000"/>
                </a:solidFill>
                <a:latin typeface="BookAntiqua"/>
              </a:rPr>
              <a:t>method to access them by index, like this:</a:t>
            </a:r>
          </a:p>
          <a:p>
            <a:pPr marL="0" indent="0" algn="l">
              <a:buNone/>
            </a:pPr>
            <a:endParaRPr lang="en-US"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r>
              <a:rPr lang="en-US" sz="1800" b="0" i="0" u="none" strike="noStrike" baseline="0" dirty="0">
                <a:solidFill>
                  <a:srgbClr val="000000"/>
                </a:solidFill>
                <a:latin typeface="BookAntiqua"/>
              </a:rPr>
              <a:t>This will return:</a:t>
            </a:r>
          </a:p>
          <a:p>
            <a:pPr marL="0" indent="0" algn="l">
              <a:buNone/>
            </a:pPr>
            <a:endParaRPr lang="en-US"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r>
              <a:rPr lang="en-US" sz="1800" b="0" i="0" u="none" strike="noStrike" baseline="0" dirty="0">
                <a:solidFill>
                  <a:srgbClr val="000000"/>
                </a:solidFill>
                <a:latin typeface="BookAntiqua"/>
              </a:rPr>
              <a:t>We can also access them by name, using the </a:t>
            </a:r>
            <a:r>
              <a:rPr lang="en-US" sz="1800" b="0" i="0" u="none" strike="noStrike" baseline="0" dirty="0" err="1">
                <a:solidFill>
                  <a:srgbClr val="000000"/>
                </a:solidFill>
                <a:latin typeface="Consolas" panose="020B0609020204030204" pitchFamily="49" charset="0"/>
              </a:rPr>
              <a:t>namedItem</a:t>
            </a:r>
            <a:r>
              <a:rPr lang="en-US" sz="1800" b="0" i="0" u="none" strike="noStrike" baseline="0" dirty="0">
                <a:solidFill>
                  <a:srgbClr val="000000"/>
                </a:solidFill>
                <a:latin typeface="Consolas" panose="020B0609020204030204" pitchFamily="49" charset="0"/>
              </a:rPr>
              <a:t>() </a:t>
            </a:r>
            <a:r>
              <a:rPr lang="en-US" sz="1800" b="0" i="0" u="none" strike="noStrike" baseline="0" dirty="0">
                <a:solidFill>
                  <a:srgbClr val="000000"/>
                </a:solidFill>
                <a:latin typeface="BookAntiqua"/>
              </a:rPr>
              <a:t>method, like this:</a:t>
            </a:r>
          </a:p>
          <a:p>
            <a:pPr marL="0" indent="0" algn="l">
              <a:buNone/>
            </a:pPr>
            <a:endParaRPr lang="en-US"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r>
              <a:rPr lang="en-US" sz="1800" b="0" i="0" u="none" strike="noStrike" baseline="0" dirty="0">
                <a:solidFill>
                  <a:srgbClr val="000000"/>
                </a:solidFill>
                <a:latin typeface="BookAntiqua"/>
              </a:rPr>
              <a:t>And this will return:</a:t>
            </a:r>
            <a:endParaRPr lang="en-US" dirty="0">
              <a:latin typeface="Lora-Regular"/>
            </a:endParaRPr>
          </a:p>
        </p:txBody>
      </p:sp>
      <p:pic>
        <p:nvPicPr>
          <p:cNvPr id="6" name="Picture 5">
            <a:extLst>
              <a:ext uri="{FF2B5EF4-FFF2-40B4-BE49-F238E27FC236}">
                <a16:creationId xmlns:a16="http://schemas.microsoft.com/office/drawing/2014/main" id="{D0977628-FB69-474D-9B7A-7EAB4DC62994}"/>
              </a:ext>
            </a:extLst>
          </p:cNvPr>
          <p:cNvPicPr>
            <a:picLocks noChangeAspect="1"/>
          </p:cNvPicPr>
          <p:nvPr/>
        </p:nvPicPr>
        <p:blipFill>
          <a:blip r:embed="rId2"/>
          <a:stretch>
            <a:fillRect/>
          </a:stretch>
        </p:blipFill>
        <p:spPr>
          <a:xfrm>
            <a:off x="1943100" y="2545415"/>
            <a:ext cx="8305800" cy="438150"/>
          </a:xfrm>
          <a:prstGeom prst="rect">
            <a:avLst/>
          </a:prstGeom>
        </p:spPr>
      </p:pic>
      <p:pic>
        <p:nvPicPr>
          <p:cNvPr id="8" name="Picture 7">
            <a:extLst>
              <a:ext uri="{FF2B5EF4-FFF2-40B4-BE49-F238E27FC236}">
                <a16:creationId xmlns:a16="http://schemas.microsoft.com/office/drawing/2014/main" id="{5E4343A1-FB35-48FD-84E1-008C75F2254D}"/>
              </a:ext>
            </a:extLst>
          </p:cNvPr>
          <p:cNvPicPr>
            <a:picLocks noChangeAspect="1"/>
          </p:cNvPicPr>
          <p:nvPr/>
        </p:nvPicPr>
        <p:blipFill>
          <a:blip r:embed="rId3"/>
          <a:stretch>
            <a:fillRect/>
          </a:stretch>
        </p:blipFill>
        <p:spPr>
          <a:xfrm>
            <a:off x="1914525" y="3698221"/>
            <a:ext cx="8362950" cy="504825"/>
          </a:xfrm>
          <a:prstGeom prst="rect">
            <a:avLst/>
          </a:prstGeom>
        </p:spPr>
      </p:pic>
      <p:pic>
        <p:nvPicPr>
          <p:cNvPr id="10" name="Picture 9">
            <a:extLst>
              <a:ext uri="{FF2B5EF4-FFF2-40B4-BE49-F238E27FC236}">
                <a16:creationId xmlns:a16="http://schemas.microsoft.com/office/drawing/2014/main" id="{1D2322A8-57A5-47CF-A0C3-88BE49433F1D}"/>
              </a:ext>
            </a:extLst>
          </p:cNvPr>
          <p:cNvPicPr>
            <a:picLocks noChangeAspect="1"/>
          </p:cNvPicPr>
          <p:nvPr/>
        </p:nvPicPr>
        <p:blipFill>
          <a:blip r:embed="rId4"/>
          <a:stretch>
            <a:fillRect/>
          </a:stretch>
        </p:blipFill>
        <p:spPr>
          <a:xfrm>
            <a:off x="1943100" y="5012251"/>
            <a:ext cx="8315325" cy="428625"/>
          </a:xfrm>
          <a:prstGeom prst="rect">
            <a:avLst/>
          </a:prstGeom>
        </p:spPr>
      </p:pic>
      <p:pic>
        <p:nvPicPr>
          <p:cNvPr id="12" name="Picture 11">
            <a:extLst>
              <a:ext uri="{FF2B5EF4-FFF2-40B4-BE49-F238E27FC236}">
                <a16:creationId xmlns:a16="http://schemas.microsoft.com/office/drawing/2014/main" id="{FADD08BE-36A5-4BAB-987E-19E787A0BD0E}"/>
              </a:ext>
            </a:extLst>
          </p:cNvPr>
          <p:cNvPicPr>
            <a:picLocks noChangeAspect="1"/>
          </p:cNvPicPr>
          <p:nvPr/>
        </p:nvPicPr>
        <p:blipFill>
          <a:blip r:embed="rId5"/>
          <a:stretch>
            <a:fillRect/>
          </a:stretch>
        </p:blipFill>
        <p:spPr>
          <a:xfrm>
            <a:off x="1914525" y="6155844"/>
            <a:ext cx="8296275" cy="457200"/>
          </a:xfrm>
          <a:prstGeom prst="rect">
            <a:avLst/>
          </a:prstGeom>
        </p:spPr>
      </p:pic>
    </p:spTree>
    <p:extLst>
      <p:ext uri="{BB962C8B-B14F-4D97-AF65-F5344CB8AC3E}">
        <p14:creationId xmlns:p14="http://schemas.microsoft.com/office/powerpoint/2010/main" val="1121940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Accessing elements by tag name</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64775" y="1972235"/>
            <a:ext cx="11046033" cy="4706472"/>
          </a:xfrm>
        </p:spPr>
        <p:txBody>
          <a:bodyPr numCol="1" anchor="ctr">
            <a:normAutofit/>
          </a:bodyPr>
          <a:lstStyle/>
          <a:p>
            <a:pPr marL="0" indent="0" algn="l">
              <a:buNone/>
            </a:pPr>
            <a:r>
              <a:rPr lang="en-US" sz="1800" b="0" i="0" u="none" strike="noStrike" baseline="0" dirty="0">
                <a:latin typeface="BookAntiqua"/>
              </a:rPr>
              <a:t>When there is only one match, it will still return an </a:t>
            </a:r>
            <a:r>
              <a:rPr lang="en-US" sz="1800" b="0" i="0" u="none" strike="noStrike" baseline="0" dirty="0" err="1">
                <a:latin typeface="Consolas" panose="020B0609020204030204" pitchFamily="49" charset="0"/>
              </a:rPr>
              <a:t>HTMLCollection</a:t>
            </a:r>
            <a:r>
              <a:rPr lang="en-US" sz="1800" b="0" i="0" u="none" strike="noStrike" baseline="0" dirty="0">
                <a:latin typeface="BookAntiqua"/>
              </a:rPr>
              <a:t>. There is only one </a:t>
            </a:r>
            <a:r>
              <a:rPr lang="en-US" sz="1800" b="0" i="0" u="none" strike="noStrike" baseline="0" dirty="0">
                <a:latin typeface="Consolas" panose="020B0609020204030204" pitchFamily="49" charset="0"/>
              </a:rPr>
              <a:t>h1 </a:t>
            </a:r>
            <a:r>
              <a:rPr lang="en-US" sz="1800" b="0" i="0" u="none" strike="noStrike" baseline="0" dirty="0">
                <a:latin typeface="BookAntiqua"/>
              </a:rPr>
              <a:t>tag, so let's demonstrate this behavior:</a:t>
            </a: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will output:</a:t>
            </a: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Since </a:t>
            </a:r>
            <a:r>
              <a:rPr lang="en-US" sz="1800" b="0" i="0" u="none" strike="noStrike" baseline="0" dirty="0">
                <a:latin typeface="Consolas" panose="020B0609020204030204" pitchFamily="49" charset="0"/>
              </a:rPr>
              <a:t>h1 </a:t>
            </a:r>
            <a:r>
              <a:rPr lang="en-US" sz="1800" b="0" i="0" u="none" strike="noStrike" baseline="0" dirty="0">
                <a:latin typeface="BookAntiqua"/>
              </a:rPr>
              <a:t>doesn't have an ID or class, it is only </a:t>
            </a:r>
            <a:r>
              <a:rPr lang="en-US" sz="1800" b="0" i="0" u="none" strike="noStrike" baseline="0" dirty="0">
                <a:latin typeface="Consolas" panose="020B0609020204030204" pitchFamily="49" charset="0"/>
              </a:rPr>
              <a:t>h1</a:t>
            </a:r>
            <a:r>
              <a:rPr lang="en-US" sz="1800" b="0" i="0" u="none" strike="noStrike" baseline="0" dirty="0">
                <a:latin typeface="BookAntiqua"/>
              </a:rPr>
              <a:t>. And since it doesn't have an ID, it is not a </a:t>
            </a:r>
            <a:r>
              <a:rPr lang="en-US" sz="1800" b="0" i="0" u="none" strike="noStrike" baseline="0" dirty="0" err="1">
                <a:latin typeface="Consolas" panose="020B0609020204030204" pitchFamily="49" charset="0"/>
              </a:rPr>
              <a:t>namedItem</a:t>
            </a:r>
            <a:r>
              <a:rPr lang="en-US" sz="1800" b="0" i="0" u="none" strike="noStrike" baseline="0" dirty="0">
                <a:latin typeface="Consolas" panose="020B0609020204030204" pitchFamily="49" charset="0"/>
              </a:rPr>
              <a:t> </a:t>
            </a:r>
            <a:r>
              <a:rPr lang="en-US" sz="1800" b="0" i="0" u="none" strike="noStrike" baseline="0" dirty="0">
                <a:latin typeface="BookAntiqua"/>
              </a:rPr>
              <a:t>and is only in there once.</a:t>
            </a:r>
            <a:endParaRPr lang="en-US" dirty="0">
              <a:latin typeface="Lora-Regular"/>
            </a:endParaRPr>
          </a:p>
        </p:txBody>
      </p:sp>
      <p:pic>
        <p:nvPicPr>
          <p:cNvPr id="5" name="Picture 4">
            <a:extLst>
              <a:ext uri="{FF2B5EF4-FFF2-40B4-BE49-F238E27FC236}">
                <a16:creationId xmlns:a16="http://schemas.microsoft.com/office/drawing/2014/main" id="{7BC2F69E-03EE-4966-A444-DC373E16A53B}"/>
              </a:ext>
            </a:extLst>
          </p:cNvPr>
          <p:cNvPicPr>
            <a:picLocks noChangeAspect="1"/>
          </p:cNvPicPr>
          <p:nvPr/>
        </p:nvPicPr>
        <p:blipFill>
          <a:blip r:embed="rId2"/>
          <a:stretch>
            <a:fillRect/>
          </a:stretch>
        </p:blipFill>
        <p:spPr>
          <a:xfrm>
            <a:off x="1939653" y="3558428"/>
            <a:ext cx="8296275" cy="476250"/>
          </a:xfrm>
          <a:prstGeom prst="rect">
            <a:avLst/>
          </a:prstGeom>
        </p:spPr>
      </p:pic>
      <p:pic>
        <p:nvPicPr>
          <p:cNvPr id="9" name="Picture 8">
            <a:extLst>
              <a:ext uri="{FF2B5EF4-FFF2-40B4-BE49-F238E27FC236}">
                <a16:creationId xmlns:a16="http://schemas.microsoft.com/office/drawing/2014/main" id="{2D60D552-DC24-42DE-9A3A-CE58BA9A5E69}"/>
              </a:ext>
            </a:extLst>
          </p:cNvPr>
          <p:cNvPicPr>
            <a:picLocks noChangeAspect="1"/>
          </p:cNvPicPr>
          <p:nvPr/>
        </p:nvPicPr>
        <p:blipFill>
          <a:blip r:embed="rId3"/>
          <a:stretch>
            <a:fillRect/>
          </a:stretch>
        </p:blipFill>
        <p:spPr>
          <a:xfrm>
            <a:off x="1958703" y="4685180"/>
            <a:ext cx="8277225" cy="447675"/>
          </a:xfrm>
          <a:prstGeom prst="rect">
            <a:avLst/>
          </a:prstGeom>
        </p:spPr>
      </p:pic>
    </p:spTree>
    <p:extLst>
      <p:ext uri="{BB962C8B-B14F-4D97-AF65-F5344CB8AC3E}">
        <p14:creationId xmlns:p14="http://schemas.microsoft.com/office/powerpoint/2010/main" val="42127838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Practice exercise 10.3</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64776" y="2079813"/>
            <a:ext cx="11046032" cy="4473387"/>
          </a:xfrm>
        </p:spPr>
        <p:txBody>
          <a:bodyPr numCol="1" anchor="ctr">
            <a:normAutofit/>
          </a:bodyPr>
          <a:lstStyle/>
          <a:p>
            <a:pPr marL="0" indent="0" algn="l">
              <a:buNone/>
            </a:pPr>
            <a:r>
              <a:rPr lang="en-US" sz="1800" b="0" i="0" u="none" strike="noStrike" baseline="0" dirty="0">
                <a:latin typeface="BookAntiqua"/>
              </a:rPr>
              <a:t>Use JavaScript to select page elements via their tag name:</a:t>
            </a:r>
          </a:p>
          <a:p>
            <a:pPr marL="936900" lvl="2" indent="-342900">
              <a:buFont typeface="+mj-lt"/>
              <a:buAutoNum type="arabicPeriod"/>
            </a:pPr>
            <a:r>
              <a:rPr lang="en-US" sz="1800" b="0" i="0" u="none" strike="noStrike" baseline="0" dirty="0">
                <a:latin typeface="BookAntiqua"/>
              </a:rPr>
              <a:t>Start by creating a simple HTML file.</a:t>
            </a:r>
          </a:p>
          <a:p>
            <a:pPr marL="936900" lvl="2" indent="-342900">
              <a:buFont typeface="+mj-lt"/>
              <a:buAutoNum type="arabicPeriod"/>
            </a:pPr>
            <a:r>
              <a:rPr lang="en-US" sz="1800" b="0" i="0" u="none" strike="noStrike" baseline="0" dirty="0">
                <a:latin typeface="BookAntiqua"/>
              </a:rPr>
              <a:t>Create three HTML elements using the same tag.</a:t>
            </a:r>
          </a:p>
          <a:p>
            <a:pPr marL="936900" lvl="2" indent="-342900">
              <a:buFont typeface="+mj-lt"/>
              <a:buAutoNum type="arabicPeriod"/>
            </a:pPr>
            <a:r>
              <a:rPr lang="en-US" sz="1800" b="0" i="0" u="none" strike="noStrike" baseline="0" dirty="0">
                <a:latin typeface="BookAntiqua"/>
              </a:rPr>
              <a:t>Add some content within each element so you can distinguish between them</a:t>
            </a:r>
          </a:p>
          <a:p>
            <a:pPr marL="936900" lvl="2" indent="-342900">
              <a:buFont typeface="+mj-lt"/>
              <a:buAutoNum type="arabicPeriod"/>
            </a:pPr>
            <a:r>
              <a:rPr lang="en-US" sz="1800" b="0" i="0" u="none" strike="noStrike" baseline="0" dirty="0">
                <a:latin typeface="BookAntiqua"/>
              </a:rPr>
              <a:t>Add a script element to your HTML file, and within it select the page elements by tag name and store them in a variable as an array</a:t>
            </a:r>
          </a:p>
          <a:p>
            <a:pPr marL="936900" lvl="2" indent="-342900">
              <a:buFont typeface="+mj-lt"/>
              <a:buAutoNum type="arabicPeriod"/>
            </a:pPr>
            <a:r>
              <a:rPr lang="en-US" sz="1800" b="0" i="0" u="none" strike="noStrike" baseline="0" dirty="0">
                <a:latin typeface="BookAntiqua"/>
              </a:rPr>
              <a:t>Using the index value, select the middle element and output it into the console.</a:t>
            </a:r>
            <a:endParaRPr lang="en-US" sz="1600" b="0" i="0" u="none" strike="noStrike" baseline="0" dirty="0">
              <a:latin typeface="JansonTextLTStd-Roman"/>
            </a:endParaRPr>
          </a:p>
        </p:txBody>
      </p:sp>
    </p:spTree>
    <p:extLst>
      <p:ext uri="{BB962C8B-B14F-4D97-AF65-F5344CB8AC3E}">
        <p14:creationId xmlns:p14="http://schemas.microsoft.com/office/powerpoint/2010/main" val="4144086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Accessing elements by class name</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495301" y="2180496"/>
            <a:ext cx="11210924" cy="4363740"/>
          </a:xfrm>
        </p:spPr>
        <p:txBody>
          <a:bodyPr numCol="1" anchor="ctr">
            <a:normAutofit/>
          </a:bodyPr>
          <a:lstStyle/>
          <a:p>
            <a:pPr marL="0" indent="0" algn="l">
              <a:buNone/>
            </a:pPr>
            <a:r>
              <a:rPr lang="en-US" sz="1800" b="0" i="0" u="none" strike="noStrike" baseline="0" dirty="0">
                <a:solidFill>
                  <a:srgbClr val="000000"/>
                </a:solidFill>
                <a:latin typeface="BookAntiqua"/>
              </a:rPr>
              <a:t>We can do something very similar for class names. In our example HTML, we have two different class names: </a:t>
            </a:r>
            <a:r>
              <a:rPr lang="en-US" sz="1800" b="0" i="0" u="none" strike="noStrike" baseline="0" dirty="0">
                <a:solidFill>
                  <a:srgbClr val="000000"/>
                </a:solidFill>
                <a:latin typeface="Consolas" panose="020B0609020204030204" pitchFamily="49" charset="0"/>
              </a:rPr>
              <a:t>example </a:t>
            </a:r>
            <a:r>
              <a:rPr lang="en-US" sz="1800" b="0" i="0" u="none" strike="noStrike" baseline="0" dirty="0">
                <a:solidFill>
                  <a:srgbClr val="000000"/>
                </a:solidFill>
                <a:latin typeface="BookAntiqua"/>
              </a:rPr>
              <a:t>and </a:t>
            </a:r>
            <a:r>
              <a:rPr lang="en-US" sz="1800" b="0" i="0" u="none" strike="noStrike" baseline="0" dirty="0">
                <a:solidFill>
                  <a:srgbClr val="000000"/>
                </a:solidFill>
                <a:latin typeface="Consolas" panose="020B0609020204030204" pitchFamily="49" charset="0"/>
              </a:rPr>
              <a:t>something</a:t>
            </a:r>
            <a:r>
              <a:rPr lang="en-US" sz="1800" b="0" i="0" u="none" strike="noStrike" baseline="0" dirty="0">
                <a:solidFill>
                  <a:srgbClr val="000000"/>
                </a:solidFill>
                <a:latin typeface="BookAntiqua"/>
              </a:rPr>
              <a:t>. If you get elements by class name, it gives back an </a:t>
            </a:r>
            <a:r>
              <a:rPr lang="en-US" sz="1800" b="0" i="0" u="none" strike="noStrike" baseline="0" dirty="0" err="1">
                <a:solidFill>
                  <a:srgbClr val="000000"/>
                </a:solidFill>
                <a:latin typeface="BookAntiqua"/>
              </a:rPr>
              <a:t>HTMLCollection</a:t>
            </a:r>
            <a:r>
              <a:rPr lang="en-US" sz="1800" b="0" i="0" u="none" strike="noStrike" baseline="0" dirty="0">
                <a:solidFill>
                  <a:srgbClr val="000000"/>
                </a:solidFill>
                <a:latin typeface="BookAntiqua"/>
              </a:rPr>
              <a:t> containing the results. The following will get all the elements with the class </a:t>
            </a:r>
            <a:r>
              <a:rPr lang="en-US" sz="1800" b="0" i="0" u="none" strike="noStrike" baseline="0" dirty="0">
                <a:solidFill>
                  <a:srgbClr val="000000"/>
                </a:solidFill>
                <a:latin typeface="Consolas" panose="020B0609020204030204" pitchFamily="49" charset="0"/>
              </a:rPr>
              <a:t>example</a:t>
            </a:r>
            <a:r>
              <a:rPr lang="en-US" sz="1800" b="0" i="0" u="none" strike="noStrike" baseline="0" dirty="0">
                <a:solidFill>
                  <a:srgbClr val="000000"/>
                </a:solidFill>
                <a:latin typeface="BookAntiqua"/>
              </a:rPr>
              <a:t>:</a:t>
            </a:r>
          </a:p>
          <a:p>
            <a:pPr marL="0" indent="0" algn="l">
              <a:buNone/>
            </a:pPr>
            <a:endParaRPr lang="en-US"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r>
              <a:rPr lang="en-US" sz="1800" b="0" i="0" u="none" strike="noStrike" baseline="0" dirty="0">
                <a:solidFill>
                  <a:srgbClr val="000000"/>
                </a:solidFill>
                <a:latin typeface="BookAntiqua"/>
              </a:rPr>
              <a:t>This returns:</a:t>
            </a:r>
          </a:p>
          <a:p>
            <a:pPr marL="0" indent="0" algn="l">
              <a:buNone/>
            </a:pPr>
            <a:endParaRPr lang="en-US"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r>
              <a:rPr lang="en-US" sz="1800" b="0" i="0" u="none" strike="noStrike" baseline="0" dirty="0">
                <a:solidFill>
                  <a:srgbClr val="000000"/>
                </a:solidFill>
                <a:latin typeface="BookAntiqua"/>
              </a:rPr>
              <a:t>As you can see, it only returned the </a:t>
            </a:r>
            <a:r>
              <a:rPr lang="en-US" sz="1800" b="0" i="0" u="none" strike="noStrike" baseline="0" dirty="0">
                <a:solidFill>
                  <a:srgbClr val="000000"/>
                </a:solidFill>
                <a:latin typeface="Consolas" panose="020B0609020204030204" pitchFamily="49" charset="0"/>
              </a:rPr>
              <a:t>div </a:t>
            </a:r>
            <a:r>
              <a:rPr lang="en-US" sz="1800" b="0" i="0" u="none" strike="noStrike" baseline="0" dirty="0">
                <a:solidFill>
                  <a:srgbClr val="000000"/>
                </a:solidFill>
                <a:latin typeface="BookAntiqua"/>
              </a:rPr>
              <a:t>tags with the </a:t>
            </a:r>
            <a:r>
              <a:rPr lang="en-US" sz="1800" b="0" i="0" u="none" strike="noStrike" baseline="0" dirty="0">
                <a:solidFill>
                  <a:srgbClr val="000000"/>
                </a:solidFill>
                <a:latin typeface="Consolas" panose="020B0609020204030204" pitchFamily="49" charset="0"/>
              </a:rPr>
              <a:t>example </a:t>
            </a:r>
            <a:r>
              <a:rPr lang="en-US" sz="1800" b="0" i="0" u="none" strike="noStrike" baseline="0" dirty="0">
                <a:solidFill>
                  <a:srgbClr val="000000"/>
                </a:solidFill>
                <a:latin typeface="BookAntiqua"/>
              </a:rPr>
              <a:t>class. It left out the </a:t>
            </a:r>
            <a:r>
              <a:rPr lang="en-US" sz="1800" b="0" i="0" u="none" strike="noStrike" baseline="0" dirty="0">
                <a:solidFill>
                  <a:srgbClr val="000000"/>
                </a:solidFill>
                <a:latin typeface="Consolas" panose="020B0609020204030204" pitchFamily="49" charset="0"/>
              </a:rPr>
              <a:t>div </a:t>
            </a:r>
            <a:r>
              <a:rPr lang="en-US" sz="1800" b="0" i="0" u="none" strike="noStrike" baseline="0" dirty="0">
                <a:solidFill>
                  <a:srgbClr val="000000"/>
                </a:solidFill>
                <a:latin typeface="BookAntiqua"/>
              </a:rPr>
              <a:t>with the </a:t>
            </a:r>
            <a:r>
              <a:rPr lang="en-US" sz="1800" b="0" i="0" u="none" strike="noStrike" baseline="0" dirty="0">
                <a:solidFill>
                  <a:srgbClr val="000000"/>
                </a:solidFill>
                <a:latin typeface="Consolas" panose="020B0609020204030204" pitchFamily="49" charset="0"/>
              </a:rPr>
              <a:t>something </a:t>
            </a:r>
            <a:r>
              <a:rPr lang="en-US" sz="1800" b="0" i="0" u="none" strike="noStrike" baseline="0" dirty="0">
                <a:solidFill>
                  <a:srgbClr val="000000"/>
                </a:solidFill>
                <a:latin typeface="BookAntiqua"/>
              </a:rPr>
              <a:t>class.</a:t>
            </a:r>
            <a:endParaRPr lang="en-US" sz="1600" dirty="0">
              <a:latin typeface="Lora-Regular"/>
            </a:endParaRPr>
          </a:p>
        </p:txBody>
      </p:sp>
      <p:pic>
        <p:nvPicPr>
          <p:cNvPr id="5" name="Picture 4">
            <a:extLst>
              <a:ext uri="{FF2B5EF4-FFF2-40B4-BE49-F238E27FC236}">
                <a16:creationId xmlns:a16="http://schemas.microsoft.com/office/drawing/2014/main" id="{7716C121-99E7-4BC7-83D5-F3AE2E143A50}"/>
              </a:ext>
            </a:extLst>
          </p:cNvPr>
          <p:cNvPicPr>
            <a:picLocks noChangeAspect="1"/>
          </p:cNvPicPr>
          <p:nvPr/>
        </p:nvPicPr>
        <p:blipFill>
          <a:blip r:embed="rId2"/>
          <a:stretch>
            <a:fillRect/>
          </a:stretch>
        </p:blipFill>
        <p:spPr>
          <a:xfrm>
            <a:off x="1871383" y="3621182"/>
            <a:ext cx="8305800" cy="476250"/>
          </a:xfrm>
          <a:prstGeom prst="rect">
            <a:avLst/>
          </a:prstGeom>
        </p:spPr>
      </p:pic>
      <p:pic>
        <p:nvPicPr>
          <p:cNvPr id="7" name="Picture 6">
            <a:extLst>
              <a:ext uri="{FF2B5EF4-FFF2-40B4-BE49-F238E27FC236}">
                <a16:creationId xmlns:a16="http://schemas.microsoft.com/office/drawing/2014/main" id="{ECA83AC7-38B4-4281-AF68-CE3A506C7B86}"/>
              </a:ext>
            </a:extLst>
          </p:cNvPr>
          <p:cNvPicPr>
            <a:picLocks noChangeAspect="1"/>
          </p:cNvPicPr>
          <p:nvPr/>
        </p:nvPicPr>
        <p:blipFill>
          <a:blip r:embed="rId3"/>
          <a:stretch>
            <a:fillRect/>
          </a:stretch>
        </p:blipFill>
        <p:spPr>
          <a:xfrm>
            <a:off x="1871383" y="4795168"/>
            <a:ext cx="8286750" cy="742950"/>
          </a:xfrm>
          <a:prstGeom prst="rect">
            <a:avLst/>
          </a:prstGeom>
        </p:spPr>
      </p:pic>
    </p:spTree>
    <p:extLst>
      <p:ext uri="{BB962C8B-B14F-4D97-AF65-F5344CB8AC3E}">
        <p14:creationId xmlns:p14="http://schemas.microsoft.com/office/powerpoint/2010/main" val="24117941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Practice exercise 10.4</a:t>
            </a:r>
          </a:p>
        </p:txBody>
      </p:sp>
      <p:sp>
        <p:nvSpPr>
          <p:cNvPr id="6" name="Content Placeholder 5">
            <a:extLst>
              <a:ext uri="{FF2B5EF4-FFF2-40B4-BE49-F238E27FC236}">
                <a16:creationId xmlns:a16="http://schemas.microsoft.com/office/drawing/2014/main" id="{D747AD54-7D05-460D-86A7-C3DC2C3AB701}"/>
              </a:ext>
            </a:extLst>
          </p:cNvPr>
          <p:cNvSpPr>
            <a:spLocks noGrp="1"/>
          </p:cNvSpPr>
          <p:nvPr>
            <p:ph idx="1"/>
          </p:nvPr>
        </p:nvSpPr>
        <p:spPr>
          <a:xfrm>
            <a:off x="581192" y="2180496"/>
            <a:ext cx="11029615" cy="4283057"/>
          </a:xfrm>
        </p:spPr>
        <p:txBody>
          <a:bodyPr>
            <a:normAutofit/>
          </a:bodyPr>
          <a:lstStyle/>
          <a:p>
            <a:pPr marL="0" indent="0" algn="l">
              <a:buNone/>
            </a:pPr>
            <a:r>
              <a:rPr lang="en-US" sz="1800" b="0" i="0" u="none" strike="noStrike" baseline="0" dirty="0">
                <a:latin typeface="BookAntiqua"/>
              </a:rPr>
              <a:t>Select all matching page elements using the class name of the element.</a:t>
            </a:r>
          </a:p>
          <a:p>
            <a:pPr marL="936900" lvl="2" indent="-342900">
              <a:buFont typeface="+mj-lt"/>
              <a:buAutoNum type="arabicPeriod"/>
            </a:pPr>
            <a:r>
              <a:rPr lang="en-US" sz="1800" b="0" i="0" u="none" strike="noStrike" baseline="0" dirty="0">
                <a:latin typeface="BookAntiqua"/>
              </a:rPr>
              <a:t>Create a simple HTML file to work on.</a:t>
            </a:r>
          </a:p>
          <a:p>
            <a:pPr marL="936900" lvl="2" indent="-342900">
              <a:buFont typeface="+mj-lt"/>
              <a:buAutoNum type="arabicPeriod"/>
            </a:pPr>
            <a:r>
              <a:rPr lang="en-US" sz="1800" b="0" i="0" u="none" strike="noStrike" baseline="0" dirty="0">
                <a:latin typeface="BookAntiqua"/>
              </a:rPr>
              <a:t>Add three HTML elements adding the same class to each. You can use different tags as long as the same element class is included. Add some content within each element so you can distinguish between them.</a:t>
            </a:r>
          </a:p>
          <a:p>
            <a:pPr marL="936900" lvl="2" indent="-342900">
              <a:buFont typeface="+mj-lt"/>
              <a:buAutoNum type="arabicPeriod"/>
            </a:pPr>
            <a:r>
              <a:rPr lang="en-US" sz="1800" b="0" i="0" u="none" strike="noStrike" baseline="0" dirty="0">
                <a:latin typeface="BookAntiqua"/>
              </a:rPr>
              <a:t>Add a script element to your file, and within it select the page elements by class name. Assign the resulting </a:t>
            </a:r>
            <a:r>
              <a:rPr lang="en-US" sz="1800" b="0" i="0" u="none" strike="noStrike" baseline="0" dirty="0" err="1">
                <a:latin typeface="Consolas" panose="020B0609020204030204" pitchFamily="49" charset="0"/>
              </a:rPr>
              <a:t>HTMLCollection</a:t>
            </a:r>
            <a:r>
              <a:rPr lang="en-US" sz="1800" b="0" i="0" u="none" strike="noStrike" baseline="0" dirty="0">
                <a:latin typeface="Consolas" panose="020B0609020204030204" pitchFamily="49" charset="0"/>
              </a:rPr>
              <a:t> </a:t>
            </a:r>
            <a:r>
              <a:rPr lang="en-US" sz="1800" b="0" i="0" u="none" strike="noStrike" baseline="0" dirty="0">
                <a:latin typeface="BookAntiqua"/>
              </a:rPr>
              <a:t>values to a variable.</a:t>
            </a:r>
          </a:p>
          <a:p>
            <a:pPr marL="936900" lvl="2" indent="-342900">
              <a:buFont typeface="+mj-lt"/>
              <a:buAutoNum type="arabicPeriod"/>
            </a:pPr>
            <a:r>
              <a:rPr lang="en-US" sz="1800" b="0" i="0" u="none" strike="noStrike" baseline="0" dirty="0">
                <a:latin typeface="BookAntiqua"/>
              </a:rPr>
              <a:t>You can use an index value to select the individual </a:t>
            </a:r>
            <a:r>
              <a:rPr lang="en-US" sz="1800" b="0" i="0" u="none" strike="noStrike" baseline="0" dirty="0" err="1">
                <a:latin typeface="Consolas" panose="020B0609020204030204" pitchFamily="49" charset="0"/>
              </a:rPr>
              <a:t>HTMLCollection</a:t>
            </a:r>
            <a:r>
              <a:rPr lang="en-US" sz="1800" b="0" i="0" u="none" strike="noStrike" baseline="0" dirty="0">
                <a:latin typeface="Consolas" panose="020B0609020204030204" pitchFamily="49" charset="0"/>
              </a:rPr>
              <a:t> </a:t>
            </a:r>
            <a:r>
              <a:rPr lang="en-US" sz="1800" b="0" i="0" u="none" strike="noStrike" baseline="0" dirty="0">
                <a:latin typeface="BookAntiqua"/>
              </a:rPr>
              <a:t>items, just as you would for array items. Starting with an index of 0, select one of the page elements with the class name and output the element into the console.</a:t>
            </a:r>
            <a:endParaRPr lang="en-US" sz="1800" dirty="0"/>
          </a:p>
        </p:txBody>
      </p:sp>
    </p:spTree>
    <p:extLst>
      <p:ext uri="{BB962C8B-B14F-4D97-AF65-F5344CB8AC3E}">
        <p14:creationId xmlns:p14="http://schemas.microsoft.com/office/powerpoint/2010/main" val="35240190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normAutofit/>
          </a:bodyPr>
          <a:lstStyle/>
          <a:p>
            <a:r>
              <a:rPr lang="en-US" sz="2400" dirty="0"/>
              <a:t>Accessing elements with a CSS selector</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64776" y="2115672"/>
            <a:ext cx="11029616" cy="4419600"/>
          </a:xfrm>
        </p:spPr>
        <p:txBody>
          <a:bodyPr numCol="1" anchor="ctr">
            <a:normAutofit/>
          </a:bodyPr>
          <a:lstStyle/>
          <a:p>
            <a:pPr marL="0" indent="0" algn="l">
              <a:buNone/>
            </a:pPr>
            <a:r>
              <a:rPr lang="en-US" sz="1800" b="0" i="0" u="none" strike="noStrike" baseline="0" dirty="0">
                <a:latin typeface="BookAntiqua"/>
              </a:rPr>
              <a:t>We can also access elements using a CSS selector. We do this with </a:t>
            </a:r>
            <a:r>
              <a:rPr lang="en-US" sz="1800" b="0" i="0" u="none" strike="noStrike" baseline="0" dirty="0" err="1">
                <a:latin typeface="Consolas" panose="020B0609020204030204" pitchFamily="49" charset="0"/>
              </a:rPr>
              <a:t>querySelector</a:t>
            </a:r>
            <a:r>
              <a:rPr lang="en-US" sz="1800" b="0" i="0" u="none" strike="noStrike" baseline="0" dirty="0">
                <a:latin typeface="Consolas" panose="020B0609020204030204" pitchFamily="49" charset="0"/>
              </a:rPr>
              <a:t>()</a:t>
            </a:r>
            <a:r>
              <a:rPr lang="en-US" sz="1800" b="0" i="0" u="none" strike="noStrike" baseline="0" dirty="0">
                <a:latin typeface="BookAntiqua"/>
              </a:rPr>
              <a:t>and </a:t>
            </a:r>
            <a:r>
              <a:rPr lang="en-US" sz="1800" b="0" i="0" u="none" strike="noStrike" baseline="0" dirty="0" err="1">
                <a:latin typeface="Consolas" panose="020B0609020204030204" pitchFamily="49" charset="0"/>
              </a:rPr>
              <a:t>querySelectorAll</a:t>
            </a:r>
            <a:r>
              <a:rPr lang="en-US" sz="1800" b="0" i="0" u="none" strike="noStrike" baseline="0" dirty="0">
                <a:latin typeface="Consolas" panose="020B0609020204030204" pitchFamily="49" charset="0"/>
              </a:rPr>
              <a:t>()</a:t>
            </a:r>
            <a:r>
              <a:rPr lang="en-US" sz="1800" b="0" i="0" u="none" strike="noStrike" baseline="0" dirty="0">
                <a:latin typeface="BookAntiqua"/>
              </a:rPr>
              <a:t>. We then give the CSS selector as an argument, and this will filter the items in the HTML document and only return the ones that satisfy the CSS selector.</a:t>
            </a:r>
          </a:p>
          <a:p>
            <a:pPr marL="0" indent="0" algn="l">
              <a:buNone/>
            </a:pPr>
            <a:r>
              <a:rPr lang="en-US" sz="1800" b="0" i="0" u="none" strike="noStrike" baseline="0" dirty="0">
                <a:latin typeface="BookAntiqua"/>
              </a:rPr>
              <a:t>The CSS selector might look a bit different than you might think at first. Instead of looking for a certain layout, we use the same syntax as we use when we want to specify a layout for certain elements. We haven't discussed this yet, so we will cover it here briefly.</a:t>
            </a:r>
            <a:endParaRPr lang="en-US" dirty="0">
              <a:latin typeface="BookAntiqua"/>
            </a:endParaRPr>
          </a:p>
          <a:p>
            <a:pPr marL="0" indent="0" algn="l">
              <a:buNone/>
            </a:pPr>
            <a:r>
              <a:rPr lang="en-US" sz="1800" b="0" i="0" u="none" strike="noStrike" baseline="0" dirty="0">
                <a:latin typeface="BookAntiqua"/>
              </a:rPr>
              <a:t>If we state </a:t>
            </a:r>
            <a:r>
              <a:rPr lang="en-US" sz="1800" b="0" i="0" u="none" strike="noStrike" baseline="0" dirty="0">
                <a:latin typeface="Consolas" panose="020B0609020204030204" pitchFamily="49" charset="0"/>
              </a:rPr>
              <a:t>p </a:t>
            </a:r>
            <a:r>
              <a:rPr lang="en-US" sz="1800" b="0" i="0" u="none" strike="noStrike" baseline="0" dirty="0">
                <a:latin typeface="BookAntiqua"/>
              </a:rPr>
              <a:t>as a CSS selector, it means all the elements with tag </a:t>
            </a:r>
            <a:r>
              <a:rPr lang="en-US" sz="1800" b="0" i="0" u="none" strike="noStrike" baseline="0" dirty="0">
                <a:latin typeface="Consolas" panose="020B0609020204030204" pitchFamily="49" charset="0"/>
              </a:rPr>
              <a:t>p</a:t>
            </a:r>
            <a:r>
              <a:rPr lang="en-US" sz="1800" b="0" i="0" u="none" strike="noStrike" baseline="0" dirty="0">
                <a:latin typeface="BookAntiqua"/>
              </a:rPr>
              <a:t>. This would look like this:</a:t>
            </a: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If we say </a:t>
            </a:r>
            <a:r>
              <a:rPr lang="en-US" sz="1800" b="0" i="0" u="none" strike="noStrike" baseline="0" dirty="0" err="1">
                <a:latin typeface="Consolas" panose="020B0609020204030204" pitchFamily="49" charset="0"/>
              </a:rPr>
              <a:t>p.example</a:t>
            </a:r>
            <a:r>
              <a:rPr lang="en-US" sz="1800" b="0" i="0" u="none" strike="noStrike" baseline="0" dirty="0">
                <a:latin typeface="BookAntiqua"/>
              </a:rPr>
              <a:t>, it means all the </a:t>
            </a:r>
            <a:r>
              <a:rPr lang="en-US" sz="1800" b="0" i="0" u="none" strike="noStrike" baseline="0" dirty="0">
                <a:latin typeface="Consolas" panose="020B0609020204030204" pitchFamily="49" charset="0"/>
              </a:rPr>
              <a:t>p </a:t>
            </a:r>
            <a:r>
              <a:rPr lang="en-US" sz="1800" b="0" i="0" u="none" strike="noStrike" baseline="0" dirty="0">
                <a:latin typeface="BookAntiqua"/>
              </a:rPr>
              <a:t>tag elements with </a:t>
            </a:r>
            <a:r>
              <a:rPr lang="en-US" sz="1800" b="0" i="0" u="none" strike="noStrike" baseline="0" dirty="0">
                <a:latin typeface="Consolas" panose="020B0609020204030204" pitchFamily="49" charset="0"/>
              </a:rPr>
              <a:t>example </a:t>
            </a:r>
            <a:r>
              <a:rPr lang="en-US" sz="1800" b="0" i="0" u="none" strike="noStrike" baseline="0" dirty="0">
                <a:latin typeface="BookAntiqua"/>
              </a:rPr>
              <a:t>as the class. They can also have other classes; as long as </a:t>
            </a:r>
            <a:r>
              <a:rPr lang="en-US" sz="1800" b="0" i="0" u="none" strike="noStrike" baseline="0" dirty="0">
                <a:latin typeface="Consolas" panose="020B0609020204030204" pitchFamily="49" charset="0"/>
              </a:rPr>
              <a:t>example </a:t>
            </a:r>
            <a:r>
              <a:rPr lang="en-US" sz="1800" b="0" i="0" u="none" strike="noStrike" baseline="0" dirty="0">
                <a:latin typeface="BookAntiqua"/>
              </a:rPr>
              <a:t>is in there, it will match. We can also say </a:t>
            </a:r>
            <a:r>
              <a:rPr lang="en-US" sz="1800" b="0" i="0" u="none" strike="noStrike" baseline="0" dirty="0">
                <a:latin typeface="Consolas" panose="020B0609020204030204" pitchFamily="49" charset="0"/>
              </a:rPr>
              <a:t>#one</a:t>
            </a:r>
            <a:r>
              <a:rPr lang="en-US" sz="1800" b="0" i="0" u="none" strike="noStrike" baseline="0" dirty="0">
                <a:latin typeface="BookAntiqua"/>
              </a:rPr>
              <a:t>, which means select all with an ID of </a:t>
            </a:r>
            <a:r>
              <a:rPr lang="en-US" sz="1800" b="0" i="0" u="none" strike="noStrike" baseline="0" dirty="0">
                <a:latin typeface="Consolas" panose="020B0609020204030204" pitchFamily="49" charset="0"/>
              </a:rPr>
              <a:t>one</a:t>
            </a:r>
            <a:r>
              <a:rPr lang="en-US" sz="1800" b="0" i="0" u="none" strike="noStrike" baseline="0" dirty="0">
                <a:latin typeface="BookAntiqua"/>
              </a:rPr>
              <a:t>.</a:t>
            </a:r>
            <a:endParaRPr lang="en-US" sz="1600" dirty="0">
              <a:latin typeface="Lora-Regular"/>
            </a:endParaRPr>
          </a:p>
        </p:txBody>
      </p:sp>
      <p:pic>
        <p:nvPicPr>
          <p:cNvPr id="5" name="Picture 4">
            <a:extLst>
              <a:ext uri="{FF2B5EF4-FFF2-40B4-BE49-F238E27FC236}">
                <a16:creationId xmlns:a16="http://schemas.microsoft.com/office/drawing/2014/main" id="{8FDC3270-82E4-42D0-A939-4E4C730C8D4A}"/>
              </a:ext>
            </a:extLst>
          </p:cNvPr>
          <p:cNvPicPr>
            <a:picLocks noChangeAspect="1"/>
          </p:cNvPicPr>
          <p:nvPr/>
        </p:nvPicPr>
        <p:blipFill>
          <a:blip r:embed="rId2"/>
          <a:stretch>
            <a:fillRect/>
          </a:stretch>
        </p:blipFill>
        <p:spPr>
          <a:xfrm>
            <a:off x="1962150" y="4830856"/>
            <a:ext cx="8267700" cy="495300"/>
          </a:xfrm>
          <a:prstGeom prst="rect">
            <a:avLst/>
          </a:prstGeom>
        </p:spPr>
      </p:pic>
    </p:spTree>
    <p:extLst>
      <p:ext uri="{BB962C8B-B14F-4D97-AF65-F5344CB8AC3E}">
        <p14:creationId xmlns:p14="http://schemas.microsoft.com/office/powerpoint/2010/main" val="15734363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normAutofit/>
          </a:bodyPr>
          <a:lstStyle/>
          <a:p>
            <a:r>
              <a:rPr lang="en-US" sz="2400" dirty="0"/>
              <a:t>Accessing elements with a CSS selector</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64776" y="2115672"/>
            <a:ext cx="11029616" cy="4419600"/>
          </a:xfrm>
        </p:spPr>
        <p:txBody>
          <a:bodyPr numCol="1" anchor="ctr">
            <a:normAutofit/>
          </a:bodyPr>
          <a:lstStyle/>
          <a:p>
            <a:pPr marL="0" indent="0" algn="l">
              <a:buNone/>
            </a:pPr>
            <a:r>
              <a:rPr lang="en-US" sz="1800" b="0" i="0" u="none" strike="noStrike" baseline="0" dirty="0">
                <a:latin typeface="BookAntiqua"/>
              </a:rPr>
              <a:t>This method is the same result as </a:t>
            </a:r>
            <a:r>
              <a:rPr lang="en-US" sz="1800" b="0" i="0" u="none" strike="noStrike" baseline="0" dirty="0" err="1">
                <a:latin typeface="Consolas" panose="020B0609020204030204" pitchFamily="49" charset="0"/>
              </a:rPr>
              <a:t>getElementById</a:t>
            </a:r>
            <a:r>
              <a:rPr lang="en-US" sz="1800" b="0" i="0" u="none" strike="noStrike" baseline="0" dirty="0">
                <a:latin typeface="Consolas" panose="020B0609020204030204" pitchFamily="49" charset="0"/>
              </a:rPr>
              <a:t>()</a:t>
            </a:r>
            <a:r>
              <a:rPr lang="en-US" sz="1800" b="0" i="0" u="none" strike="noStrike" baseline="0" dirty="0">
                <a:latin typeface="BookAntiqua"/>
              </a:rPr>
              <a:t>. Which one to use is a matter of taste when all you really need to do is select by ID—this is great input for a discussion with another developer. </a:t>
            </a:r>
            <a:r>
              <a:rPr lang="en-US" sz="1800" b="0" i="0" u="none" strike="noStrike" baseline="0" dirty="0" err="1">
                <a:latin typeface="Consolas" panose="020B0609020204030204" pitchFamily="49" charset="0"/>
              </a:rPr>
              <a:t>querySelector</a:t>
            </a:r>
            <a:r>
              <a:rPr lang="en-US" sz="1800" b="0" i="0" u="none" strike="noStrike" baseline="0" dirty="0">
                <a:latin typeface="Consolas" panose="020B0609020204030204" pitchFamily="49" charset="0"/>
              </a:rPr>
              <a:t>() </a:t>
            </a:r>
            <a:r>
              <a:rPr lang="en-US" sz="1800" b="0" i="0" u="none" strike="noStrike" baseline="0" dirty="0">
                <a:latin typeface="BookAntiqua"/>
              </a:rPr>
              <a:t>allows for more complicated queries, and some developers will state that </a:t>
            </a:r>
            <a:r>
              <a:rPr lang="en-US" sz="1800" b="0" i="0" u="none" strike="noStrike" baseline="0" dirty="0" err="1">
                <a:latin typeface="Consolas" panose="020B0609020204030204" pitchFamily="49" charset="0"/>
              </a:rPr>
              <a:t>getElementById</a:t>
            </a:r>
            <a:r>
              <a:rPr lang="en-US" sz="1800" b="0" i="0" u="none" strike="noStrike" baseline="0" dirty="0">
                <a:latin typeface="Consolas" panose="020B0609020204030204" pitchFamily="49" charset="0"/>
              </a:rPr>
              <a:t>() </a:t>
            </a:r>
            <a:r>
              <a:rPr lang="en-US" sz="1800" b="0" i="0" u="none" strike="noStrike" baseline="0" dirty="0">
                <a:latin typeface="BookAntiqua"/>
              </a:rPr>
              <a:t>is more readable. Others will claim that you might as well use </a:t>
            </a:r>
            <a:r>
              <a:rPr lang="en-US" sz="1800" b="0" i="0" u="none" strike="noStrike" baseline="0" dirty="0" err="1">
                <a:latin typeface="Consolas" panose="020B0609020204030204" pitchFamily="49" charset="0"/>
              </a:rPr>
              <a:t>querySelector</a:t>
            </a:r>
            <a:r>
              <a:rPr lang="en-US" sz="1800" b="0" i="0" u="none" strike="noStrike" baseline="0" dirty="0">
                <a:latin typeface="Consolas" panose="020B0609020204030204" pitchFamily="49" charset="0"/>
              </a:rPr>
              <a:t>() </a:t>
            </a:r>
            <a:r>
              <a:rPr lang="en-US" sz="1800" b="0" i="0" u="none" strike="noStrike" baseline="0" dirty="0">
                <a:latin typeface="BookAntiqua"/>
              </a:rPr>
              <a:t>everywhere for consistency. It doesn't really matter at this point, but try to be consistent. </a:t>
            </a:r>
          </a:p>
          <a:p>
            <a:pPr marL="0" indent="0" algn="l">
              <a:buNone/>
            </a:pPr>
            <a:r>
              <a:rPr lang="en-US" sz="1800" b="0" i="0" u="none" strike="noStrike" baseline="0" dirty="0">
                <a:latin typeface="BookAntiqua"/>
              </a:rPr>
              <a:t>Don't worry too much about all these options for now; there are many, and you’ll figure them out when you need them. This is how you can use the CSS selectors in JavaScript.</a:t>
            </a:r>
            <a:endParaRPr lang="en-US" sz="1600" dirty="0">
              <a:latin typeface="Lora-Regular"/>
            </a:endParaRPr>
          </a:p>
        </p:txBody>
      </p:sp>
    </p:spTree>
    <p:extLst>
      <p:ext uri="{BB962C8B-B14F-4D97-AF65-F5344CB8AC3E}">
        <p14:creationId xmlns:p14="http://schemas.microsoft.com/office/powerpoint/2010/main" val="4824550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Using </a:t>
            </a:r>
            <a:r>
              <a:rPr lang="en-US" dirty="0" err="1"/>
              <a:t>querySelector</a:t>
            </a:r>
            <a:r>
              <a:rPr lang="en-US" dirty="0"/>
              <a:t>()</a:t>
            </a:r>
          </a:p>
        </p:txBody>
      </p:sp>
      <p:sp>
        <p:nvSpPr>
          <p:cNvPr id="6" name="Content Placeholder 5">
            <a:extLst>
              <a:ext uri="{FF2B5EF4-FFF2-40B4-BE49-F238E27FC236}">
                <a16:creationId xmlns:a16="http://schemas.microsoft.com/office/drawing/2014/main" id="{E4F9CF5B-8DF4-4E68-ACB9-A5CD03BA29FA}"/>
              </a:ext>
            </a:extLst>
          </p:cNvPr>
          <p:cNvSpPr>
            <a:spLocks noGrp="1"/>
          </p:cNvSpPr>
          <p:nvPr>
            <p:ph idx="1"/>
          </p:nvPr>
        </p:nvSpPr>
        <p:spPr>
          <a:xfrm>
            <a:off x="581192" y="2010895"/>
            <a:ext cx="11029615" cy="4629150"/>
          </a:xfrm>
        </p:spPr>
        <p:txBody>
          <a:bodyPr anchor="ctr">
            <a:normAutofit/>
          </a:bodyPr>
          <a:lstStyle/>
          <a:p>
            <a:pPr marL="0" indent="0" algn="l">
              <a:buNone/>
            </a:pPr>
            <a:r>
              <a:rPr lang="en-US" sz="1800" b="0" i="0" u="none" strike="noStrike" baseline="0" dirty="0">
                <a:solidFill>
                  <a:srgbClr val="000000"/>
                </a:solidFill>
                <a:latin typeface="BookAntiqua"/>
              </a:rPr>
              <a:t>This first option will select the first element that matches the query. So, enter the following in the console, still using the HTML snippet introduced at the start of the section:</a:t>
            </a:r>
          </a:p>
          <a:p>
            <a:pPr marL="0" indent="0" algn="l">
              <a:buNone/>
            </a:pPr>
            <a:endParaRPr lang="en-US" dirty="0">
              <a:solidFill>
                <a:srgbClr val="000000"/>
              </a:solidFill>
              <a:latin typeface="BookAntiqua"/>
            </a:endParaRPr>
          </a:p>
          <a:p>
            <a:pPr marL="0" indent="0" algn="l">
              <a:buNone/>
            </a:pPr>
            <a:r>
              <a:rPr lang="en-US" sz="1800" b="0" i="0" u="none" strike="noStrike" baseline="0" dirty="0">
                <a:solidFill>
                  <a:srgbClr val="000000"/>
                </a:solidFill>
                <a:latin typeface="BookAntiqua"/>
              </a:rPr>
              <a:t>It should return:</a:t>
            </a:r>
          </a:p>
          <a:p>
            <a:pPr marL="0" indent="0" algn="l">
              <a:buNone/>
            </a:pPr>
            <a:endParaRPr lang="en-US" dirty="0">
              <a:solidFill>
                <a:srgbClr val="000000"/>
              </a:solidFill>
              <a:latin typeface="BookAntiqua"/>
            </a:endParaRPr>
          </a:p>
          <a:p>
            <a:pPr marL="0" indent="0" algn="l">
              <a:buNone/>
            </a:pPr>
            <a:r>
              <a:rPr lang="en-US" sz="1800" b="0" i="0" u="none" strike="noStrike" baseline="0" dirty="0">
                <a:solidFill>
                  <a:srgbClr val="000000"/>
                </a:solidFill>
                <a:latin typeface="BookAntiqua"/>
              </a:rPr>
              <a:t>It only returns the first </a:t>
            </a:r>
            <a:r>
              <a:rPr lang="en-US" sz="1800" b="0" i="0" u="none" strike="noStrike" baseline="0" dirty="0">
                <a:solidFill>
                  <a:srgbClr val="000000"/>
                </a:solidFill>
                <a:latin typeface="Consolas" panose="020B0609020204030204" pitchFamily="49" charset="0"/>
              </a:rPr>
              <a:t>div</a:t>
            </a:r>
            <a:r>
              <a:rPr lang="en-US" sz="1800" b="0" i="0" u="none" strike="noStrike" baseline="0" dirty="0">
                <a:solidFill>
                  <a:srgbClr val="000000"/>
                </a:solidFill>
                <a:latin typeface="BookAntiqua"/>
              </a:rPr>
              <a:t>, because that's the first one it encounters. We could also ask for an element with the class .</a:t>
            </a:r>
            <a:r>
              <a:rPr lang="en-US" sz="1800" b="0" i="0" u="none" strike="noStrike" baseline="0" dirty="0">
                <a:solidFill>
                  <a:srgbClr val="000000"/>
                </a:solidFill>
                <a:latin typeface="Consolas" panose="020B0609020204030204" pitchFamily="49" charset="0"/>
              </a:rPr>
              <a:t>something</a:t>
            </a:r>
            <a:r>
              <a:rPr lang="en-US" sz="1800" b="0" i="0" u="none" strike="noStrike" baseline="0" dirty="0">
                <a:solidFill>
                  <a:srgbClr val="000000"/>
                </a:solidFill>
                <a:latin typeface="BookAntiqua"/>
              </a:rPr>
              <a:t>. If you recall, we select classes using dot notation like this:</a:t>
            </a:r>
          </a:p>
          <a:p>
            <a:pPr marL="0" indent="0" algn="l">
              <a:buNone/>
            </a:pPr>
            <a:endParaRPr lang="en-US" dirty="0">
              <a:solidFill>
                <a:srgbClr val="000000"/>
              </a:solidFill>
              <a:latin typeface="BookAntiqua"/>
            </a:endParaRPr>
          </a:p>
          <a:p>
            <a:pPr marL="0" indent="0" algn="l">
              <a:buNone/>
            </a:pPr>
            <a:r>
              <a:rPr lang="en-US" sz="1800" b="0" i="0" u="none" strike="noStrike" baseline="0" dirty="0">
                <a:solidFill>
                  <a:srgbClr val="000000"/>
                </a:solidFill>
                <a:latin typeface="BookAntiqua"/>
              </a:rPr>
              <a:t>This returns:</a:t>
            </a:r>
          </a:p>
          <a:p>
            <a:pPr marL="0" indent="0" algn="l">
              <a:buNone/>
            </a:pPr>
            <a:endParaRPr lang="en-US" dirty="0">
              <a:solidFill>
                <a:srgbClr val="000000"/>
              </a:solidFill>
              <a:latin typeface="BookAntiqua"/>
            </a:endParaRPr>
          </a:p>
          <a:p>
            <a:pPr marL="0" indent="0" algn="l">
              <a:buNone/>
            </a:pPr>
            <a:r>
              <a:rPr lang="en-US" sz="1800" b="0" i="0" u="none" strike="noStrike" baseline="0" dirty="0">
                <a:solidFill>
                  <a:srgbClr val="000000"/>
                </a:solidFill>
                <a:latin typeface="BookAntiqua"/>
              </a:rPr>
              <a:t>With this method, you can only use valid CSS selectors: elements, classes, and IDs</a:t>
            </a:r>
            <a:endParaRPr lang="en-US" dirty="0"/>
          </a:p>
        </p:txBody>
      </p:sp>
      <p:pic>
        <p:nvPicPr>
          <p:cNvPr id="4" name="Picture 3">
            <a:extLst>
              <a:ext uri="{FF2B5EF4-FFF2-40B4-BE49-F238E27FC236}">
                <a16:creationId xmlns:a16="http://schemas.microsoft.com/office/drawing/2014/main" id="{CB9A251E-285A-4DBC-8528-088DA749E2C5}"/>
              </a:ext>
            </a:extLst>
          </p:cNvPr>
          <p:cNvPicPr>
            <a:picLocks noChangeAspect="1"/>
          </p:cNvPicPr>
          <p:nvPr/>
        </p:nvPicPr>
        <p:blipFill>
          <a:blip r:embed="rId2"/>
          <a:stretch>
            <a:fillRect/>
          </a:stretch>
        </p:blipFill>
        <p:spPr>
          <a:xfrm>
            <a:off x="1933574" y="2918572"/>
            <a:ext cx="8324850" cy="447675"/>
          </a:xfrm>
          <a:prstGeom prst="rect">
            <a:avLst/>
          </a:prstGeom>
        </p:spPr>
      </p:pic>
      <p:pic>
        <p:nvPicPr>
          <p:cNvPr id="7" name="Picture 6">
            <a:extLst>
              <a:ext uri="{FF2B5EF4-FFF2-40B4-BE49-F238E27FC236}">
                <a16:creationId xmlns:a16="http://schemas.microsoft.com/office/drawing/2014/main" id="{49EA9243-D726-4A39-8744-70148D63A77F}"/>
              </a:ext>
            </a:extLst>
          </p:cNvPr>
          <p:cNvPicPr>
            <a:picLocks noChangeAspect="1"/>
          </p:cNvPicPr>
          <p:nvPr/>
        </p:nvPicPr>
        <p:blipFill>
          <a:blip r:embed="rId3"/>
          <a:stretch>
            <a:fillRect/>
          </a:stretch>
        </p:blipFill>
        <p:spPr>
          <a:xfrm>
            <a:off x="1938336" y="3661186"/>
            <a:ext cx="8315325" cy="476250"/>
          </a:xfrm>
          <a:prstGeom prst="rect">
            <a:avLst/>
          </a:prstGeom>
        </p:spPr>
      </p:pic>
      <p:pic>
        <p:nvPicPr>
          <p:cNvPr id="9" name="Picture 8">
            <a:extLst>
              <a:ext uri="{FF2B5EF4-FFF2-40B4-BE49-F238E27FC236}">
                <a16:creationId xmlns:a16="http://schemas.microsoft.com/office/drawing/2014/main" id="{3922EBCA-F0BA-46BB-8BC9-F807D0EBF79C}"/>
              </a:ext>
            </a:extLst>
          </p:cNvPr>
          <p:cNvPicPr>
            <a:picLocks noChangeAspect="1"/>
          </p:cNvPicPr>
          <p:nvPr/>
        </p:nvPicPr>
        <p:blipFill>
          <a:blip r:embed="rId4"/>
          <a:stretch>
            <a:fillRect/>
          </a:stretch>
        </p:blipFill>
        <p:spPr>
          <a:xfrm>
            <a:off x="1909761" y="4803121"/>
            <a:ext cx="8343900" cy="400050"/>
          </a:xfrm>
          <a:prstGeom prst="rect">
            <a:avLst/>
          </a:prstGeom>
        </p:spPr>
      </p:pic>
      <p:pic>
        <p:nvPicPr>
          <p:cNvPr id="11" name="Picture 10">
            <a:extLst>
              <a:ext uri="{FF2B5EF4-FFF2-40B4-BE49-F238E27FC236}">
                <a16:creationId xmlns:a16="http://schemas.microsoft.com/office/drawing/2014/main" id="{2F1385A5-DE5E-4D31-9D58-8806C9537F71}"/>
              </a:ext>
            </a:extLst>
          </p:cNvPr>
          <p:cNvPicPr>
            <a:picLocks noChangeAspect="1"/>
          </p:cNvPicPr>
          <p:nvPr/>
        </p:nvPicPr>
        <p:blipFill>
          <a:blip r:embed="rId5"/>
          <a:stretch>
            <a:fillRect/>
          </a:stretch>
        </p:blipFill>
        <p:spPr>
          <a:xfrm>
            <a:off x="1909761" y="5596723"/>
            <a:ext cx="8343900" cy="504825"/>
          </a:xfrm>
          <a:prstGeom prst="rect">
            <a:avLst/>
          </a:prstGeom>
        </p:spPr>
      </p:pic>
    </p:spTree>
    <p:extLst>
      <p:ext uri="{BB962C8B-B14F-4D97-AF65-F5344CB8AC3E}">
        <p14:creationId xmlns:p14="http://schemas.microsoft.com/office/powerpoint/2010/main" val="42119952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Practice exercise 10.5</a:t>
            </a:r>
          </a:p>
        </p:txBody>
      </p:sp>
      <p:sp>
        <p:nvSpPr>
          <p:cNvPr id="5" name="Content Placeholder 4">
            <a:extLst>
              <a:ext uri="{FF2B5EF4-FFF2-40B4-BE49-F238E27FC236}">
                <a16:creationId xmlns:a16="http://schemas.microsoft.com/office/drawing/2014/main" id="{6A29AC76-E337-4761-B5B7-95B864FEB4B2}"/>
              </a:ext>
            </a:extLst>
          </p:cNvPr>
          <p:cNvSpPr>
            <a:spLocks noGrp="1"/>
          </p:cNvSpPr>
          <p:nvPr>
            <p:ph idx="1"/>
          </p:nvPr>
        </p:nvSpPr>
        <p:spPr>
          <a:xfrm>
            <a:off x="581192" y="2180496"/>
            <a:ext cx="11029615" cy="4435457"/>
          </a:xfrm>
        </p:spPr>
        <p:txBody>
          <a:bodyPr>
            <a:normAutofit/>
          </a:bodyPr>
          <a:lstStyle/>
          <a:p>
            <a:pPr marL="0" indent="0" algn="l">
              <a:buNone/>
            </a:pPr>
            <a:r>
              <a:rPr lang="en-US" sz="1800" b="0" i="0" u="none" strike="noStrike" baseline="0" dirty="0">
                <a:latin typeface="BookAntiqua"/>
              </a:rPr>
              <a:t>Use </a:t>
            </a:r>
            <a:r>
              <a:rPr lang="en-US" sz="1800" b="0" i="0" u="none" strike="noStrike" baseline="0" dirty="0" err="1">
                <a:latin typeface="Consolas" panose="020B0609020204030204" pitchFamily="49" charset="0"/>
              </a:rPr>
              <a:t>querySelector</a:t>
            </a:r>
            <a:r>
              <a:rPr lang="en-US" sz="1800" b="0" i="0" u="none" strike="noStrike" baseline="0" dirty="0">
                <a:latin typeface="Consolas" panose="020B0609020204030204" pitchFamily="49" charset="0"/>
              </a:rPr>
              <a:t>() </a:t>
            </a:r>
            <a:r>
              <a:rPr lang="en-US" sz="1800" b="0" i="0" u="none" strike="noStrike" baseline="0" dirty="0">
                <a:latin typeface="BookAntiqua"/>
              </a:rPr>
              <a:t>to enable single element selection:</a:t>
            </a:r>
          </a:p>
          <a:p>
            <a:pPr marL="936900" lvl="2" indent="-342900">
              <a:buFont typeface="+mj-lt"/>
              <a:buAutoNum type="arabicPeriod"/>
            </a:pPr>
            <a:r>
              <a:rPr lang="en-US" sz="1800" b="0" i="0" u="none" strike="noStrike" baseline="0" dirty="0">
                <a:latin typeface="BookAntiqua"/>
              </a:rPr>
              <a:t>Create another simple HTML file.</a:t>
            </a:r>
          </a:p>
          <a:p>
            <a:pPr marL="936900" lvl="2" indent="-342900">
              <a:buFont typeface="+mj-lt"/>
              <a:buAutoNum type="arabicPeriod"/>
            </a:pPr>
            <a:r>
              <a:rPr lang="en-US" sz="1800" b="0" i="0" u="none" strike="noStrike" baseline="0" dirty="0">
                <a:latin typeface="BookAntiqua"/>
              </a:rPr>
              <a:t>Create four HTML elements adding the same class to each. They can be different tag names as long as they have the class within the element attribute.</a:t>
            </a:r>
          </a:p>
          <a:p>
            <a:pPr marL="936900" lvl="2" indent="-342900">
              <a:buFont typeface="+mj-lt"/>
              <a:buAutoNum type="arabicPeriod"/>
            </a:pPr>
            <a:r>
              <a:rPr lang="en-US" sz="1800" b="0" i="0" u="none" strike="noStrike" baseline="0" dirty="0">
                <a:latin typeface="BookAntiqua"/>
              </a:rPr>
              <a:t>Add some content within each element so you can distinguish between them.</a:t>
            </a:r>
          </a:p>
          <a:p>
            <a:pPr marL="936900" lvl="2" indent="-342900">
              <a:buFont typeface="+mj-lt"/>
              <a:buAutoNum type="arabicPeriod"/>
            </a:pPr>
            <a:r>
              <a:rPr lang="en-US" sz="1800" b="0" i="0" u="none" strike="noStrike" baseline="0" dirty="0">
                <a:latin typeface="BookAntiqua"/>
              </a:rPr>
              <a:t>Within a script element, use </a:t>
            </a:r>
            <a:r>
              <a:rPr lang="en-US" sz="1800" b="0" i="0" u="none" strike="noStrike" baseline="0" dirty="0" err="1">
                <a:latin typeface="Consolas" panose="020B0609020204030204" pitchFamily="49" charset="0"/>
              </a:rPr>
              <a:t>querySelector</a:t>
            </a:r>
            <a:r>
              <a:rPr lang="en-US" sz="1800" b="0" i="0" u="none" strike="noStrike" baseline="0" dirty="0">
                <a:latin typeface="Consolas" panose="020B0609020204030204" pitchFamily="49" charset="0"/>
              </a:rPr>
              <a:t>() </a:t>
            </a:r>
            <a:r>
              <a:rPr lang="en-US" sz="1800" b="0" i="0" u="none" strike="noStrike" baseline="0" dirty="0">
                <a:latin typeface="BookAntiqua"/>
              </a:rPr>
              <a:t>to select the first occurrence of the elements with that class and store it in a variable. If there is more than one matching result in </a:t>
            </a:r>
            <a:r>
              <a:rPr lang="en-US" sz="1800" b="0" i="0" u="none" strike="noStrike" baseline="0" dirty="0" err="1">
                <a:latin typeface="Consolas" panose="020B0609020204030204" pitchFamily="49" charset="0"/>
              </a:rPr>
              <a:t>querySelector</a:t>
            </a:r>
            <a:r>
              <a:rPr lang="en-US" sz="1800" b="0" i="0" u="none" strike="noStrike" baseline="0" dirty="0">
                <a:latin typeface="Consolas" panose="020B0609020204030204" pitchFamily="49" charset="0"/>
              </a:rPr>
              <a:t>()</a:t>
            </a:r>
            <a:r>
              <a:rPr lang="en-US" sz="1800" b="0" i="0" u="none" strike="noStrike" baseline="0" dirty="0">
                <a:latin typeface="BookAntiqua"/>
              </a:rPr>
              <a:t>, it will return the first one.</a:t>
            </a:r>
          </a:p>
          <a:p>
            <a:pPr marL="936900" lvl="2" indent="-342900">
              <a:buFont typeface="+mj-lt"/>
              <a:buAutoNum type="arabicPeriod"/>
            </a:pPr>
            <a:r>
              <a:rPr lang="en-US" sz="1800" b="0" i="0" u="none" strike="noStrike" baseline="0" dirty="0">
                <a:latin typeface="BookAntiqua"/>
              </a:rPr>
              <a:t>Output the element into the console.</a:t>
            </a:r>
            <a:endParaRPr lang="en-US" sz="1800" dirty="0"/>
          </a:p>
        </p:txBody>
      </p:sp>
    </p:spTree>
    <p:extLst>
      <p:ext uri="{BB962C8B-B14F-4D97-AF65-F5344CB8AC3E}">
        <p14:creationId xmlns:p14="http://schemas.microsoft.com/office/powerpoint/2010/main" val="3093955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31ACA-0633-4DF9-9514-76F864D300C2}"/>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A02318E-E1C5-4261-AF93-73C953242914}"/>
              </a:ext>
            </a:extLst>
          </p:cNvPr>
          <p:cNvSpPr>
            <a:spLocks noGrp="1"/>
          </p:cNvSpPr>
          <p:nvPr>
            <p:ph idx="1"/>
          </p:nvPr>
        </p:nvSpPr>
        <p:spPr>
          <a:xfrm>
            <a:off x="581192" y="2079812"/>
            <a:ext cx="11029615" cy="4563035"/>
          </a:xfrm>
        </p:spPr>
        <p:txBody>
          <a:bodyPr>
            <a:normAutofit lnSpcReduction="10000"/>
          </a:bodyPr>
          <a:lstStyle/>
          <a:p>
            <a:pPr marL="0" indent="0" algn="l">
              <a:buNone/>
            </a:pPr>
            <a:r>
              <a:rPr lang="en-US" sz="1800" b="0" i="0" u="none" strike="noStrike" baseline="0" dirty="0">
                <a:latin typeface="BookAntiqua"/>
              </a:rPr>
              <a:t>Along the way, we will cover the following topics:</a:t>
            </a:r>
          </a:p>
          <a:p>
            <a:pPr lvl="1">
              <a:buFont typeface="Arial" panose="020B0604020202020204" pitchFamily="34" charset="0"/>
              <a:buChar char="•"/>
            </a:pPr>
            <a:r>
              <a:rPr lang="en-US" sz="1800" b="0" i="0" u="none" strike="noStrike" baseline="0" dirty="0">
                <a:latin typeface="BookAntiqua"/>
              </a:rPr>
              <a:t>Basic DOM traversing</a:t>
            </a:r>
          </a:p>
          <a:p>
            <a:pPr lvl="1">
              <a:buFont typeface="Arial" panose="020B0604020202020204" pitchFamily="34" charset="0"/>
              <a:buChar char="•"/>
            </a:pPr>
            <a:r>
              <a:rPr lang="en-US" sz="1800" b="0" i="0" u="none" strike="noStrike" baseline="0" dirty="0">
                <a:latin typeface="BookAntiqua"/>
              </a:rPr>
              <a:t>Accessing elements in the DOM</a:t>
            </a:r>
          </a:p>
          <a:p>
            <a:pPr lvl="1">
              <a:buFont typeface="Arial" panose="020B0604020202020204" pitchFamily="34" charset="0"/>
              <a:buChar char="•"/>
            </a:pPr>
            <a:r>
              <a:rPr lang="en-US" sz="1800" b="0" i="0" u="none" strike="noStrike" baseline="0" dirty="0">
                <a:latin typeface="BookAntiqua"/>
              </a:rPr>
              <a:t>Element click handler</a:t>
            </a:r>
          </a:p>
          <a:p>
            <a:pPr lvl="1">
              <a:buFont typeface="Arial" panose="020B0604020202020204" pitchFamily="34" charset="0"/>
              <a:buChar char="•"/>
            </a:pPr>
            <a:r>
              <a:rPr lang="en-US" sz="1800" b="0" i="0" u="none" strike="noStrike" baseline="0" dirty="0">
                <a:latin typeface="BookAntiqua"/>
              </a:rPr>
              <a:t>This and the DOM</a:t>
            </a:r>
          </a:p>
          <a:p>
            <a:pPr lvl="1">
              <a:buFont typeface="Arial" panose="020B0604020202020204" pitchFamily="34" charset="0"/>
              <a:buChar char="•"/>
            </a:pPr>
            <a:r>
              <a:rPr lang="en-US" sz="1800" b="0" i="0" u="none" strike="noStrike" baseline="0" dirty="0">
                <a:latin typeface="BookAntiqua"/>
              </a:rPr>
              <a:t>Manipulating element style</a:t>
            </a:r>
          </a:p>
          <a:p>
            <a:pPr lvl="1">
              <a:buFont typeface="Arial" panose="020B0604020202020204" pitchFamily="34" charset="0"/>
              <a:buChar char="•"/>
            </a:pPr>
            <a:r>
              <a:rPr lang="en-US" sz="1800" b="0" i="0" u="none" strike="noStrike" baseline="0" dirty="0">
                <a:latin typeface="BookAntiqua"/>
              </a:rPr>
              <a:t>Changing the classes of an element</a:t>
            </a:r>
          </a:p>
          <a:p>
            <a:pPr lvl="1">
              <a:buFont typeface="Arial" panose="020B0604020202020204" pitchFamily="34" charset="0"/>
              <a:buChar char="•"/>
            </a:pPr>
            <a:r>
              <a:rPr lang="en-US" sz="1800" b="0" i="0" u="none" strike="noStrike" baseline="0" dirty="0">
                <a:latin typeface="BookAntiqua"/>
              </a:rPr>
              <a:t>Manipulating attributes</a:t>
            </a:r>
          </a:p>
          <a:p>
            <a:pPr lvl="1">
              <a:buFont typeface="Arial" panose="020B0604020202020204" pitchFamily="34" charset="0"/>
              <a:buChar char="•"/>
            </a:pPr>
            <a:r>
              <a:rPr lang="en-US" sz="1800" b="0" i="0" u="none" strike="noStrike" baseline="0" dirty="0">
                <a:latin typeface="BookAntiqua"/>
              </a:rPr>
              <a:t>Event listeners on elements</a:t>
            </a:r>
          </a:p>
          <a:p>
            <a:pPr lvl="1">
              <a:buFont typeface="Arial" panose="020B0604020202020204" pitchFamily="34" charset="0"/>
              <a:buChar char="•"/>
            </a:pPr>
            <a:r>
              <a:rPr lang="en-US" sz="1800" b="0" i="0" u="none" strike="noStrike" baseline="0" dirty="0">
                <a:latin typeface="BookAntiqua"/>
              </a:rPr>
              <a:t>Creating new elements</a:t>
            </a:r>
          </a:p>
          <a:p>
            <a:pPr marL="0" indent="0" algn="l">
              <a:buNone/>
            </a:pPr>
            <a:r>
              <a:rPr lang="en-US" sz="1800" b="0" i="0" u="none" strike="noStrike" baseline="0" dirty="0">
                <a:latin typeface="BookAntiqua"/>
              </a:rPr>
              <a:t>We have learned a lot about the DOM already. In order to interact with our web page and create a dynamic web page, we have to connect our JavaScript skills to the DOM.</a:t>
            </a:r>
            <a:endParaRPr lang="en-US" dirty="0"/>
          </a:p>
        </p:txBody>
      </p:sp>
    </p:spTree>
    <p:extLst>
      <p:ext uri="{BB962C8B-B14F-4D97-AF65-F5344CB8AC3E}">
        <p14:creationId xmlns:p14="http://schemas.microsoft.com/office/powerpoint/2010/main" val="17625489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normAutofit/>
          </a:bodyPr>
          <a:lstStyle/>
          <a:p>
            <a:r>
              <a:rPr lang="en-US" sz="2400" dirty="0"/>
              <a:t>Using </a:t>
            </a:r>
            <a:r>
              <a:rPr lang="en-US" sz="2400" dirty="0" err="1"/>
              <a:t>querySelectorAll</a:t>
            </a:r>
            <a:r>
              <a:rPr lang="en-US" sz="2400" dirty="0"/>
              <a:t>()</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81192" y="2013408"/>
            <a:ext cx="11029615" cy="4584616"/>
          </a:xfrm>
        </p:spPr>
        <p:txBody>
          <a:bodyPr numCol="1" anchor="ctr">
            <a:normAutofit/>
          </a:bodyPr>
          <a:lstStyle/>
          <a:p>
            <a:pPr marL="0" indent="0" algn="l">
              <a:buNone/>
            </a:pPr>
            <a:r>
              <a:rPr lang="en-US" sz="1800" b="0" i="0" u="none" strike="noStrike" baseline="0" dirty="0">
                <a:solidFill>
                  <a:srgbClr val="000000"/>
                </a:solidFill>
                <a:latin typeface="BookAntiqua"/>
              </a:rPr>
              <a:t>Sometimes it is not enough to return only the first instance, but you want to select all the elements that match the query. For example when you need to get all the input boxes and empty them. This can be done with </a:t>
            </a:r>
            <a:r>
              <a:rPr lang="en-US" sz="1800" b="0" i="0" u="none" strike="noStrike" baseline="0" dirty="0" err="1">
                <a:solidFill>
                  <a:srgbClr val="000000"/>
                </a:solidFill>
                <a:latin typeface="Consolas" panose="020B0609020204030204" pitchFamily="49" charset="0"/>
              </a:rPr>
              <a:t>querySelectorAll</a:t>
            </a:r>
            <a:r>
              <a:rPr lang="en-US" sz="1800" b="0" i="0" u="none" strike="noStrike" baseline="0" dirty="0">
                <a:solidFill>
                  <a:srgbClr val="000000"/>
                </a:solidFill>
                <a:latin typeface="Consolas" panose="020B0609020204030204" pitchFamily="49" charset="0"/>
              </a:rPr>
              <a:t>()</a:t>
            </a:r>
            <a:r>
              <a:rPr lang="en-US" sz="1800" b="0" i="0" u="none" strike="noStrike" baseline="0" dirty="0">
                <a:solidFill>
                  <a:srgbClr val="000000"/>
                </a:solidFill>
                <a:latin typeface="BookAntiqua"/>
              </a:rPr>
              <a:t>:</a:t>
            </a:r>
          </a:p>
          <a:p>
            <a:pPr marL="0" indent="0" algn="l">
              <a:buNone/>
            </a:pPr>
            <a:endParaRPr lang="en-US" b="1"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r>
              <a:rPr lang="en-US" sz="1800" b="0" i="0" u="none" strike="noStrike" baseline="0" dirty="0">
                <a:solidFill>
                  <a:srgbClr val="000000"/>
                </a:solidFill>
                <a:latin typeface="BookAntiqua"/>
              </a:rPr>
              <a:t>This returns:</a:t>
            </a:r>
          </a:p>
          <a:p>
            <a:pPr marL="0" indent="0" algn="l">
              <a:buNone/>
            </a:pPr>
            <a:endParaRPr lang="en-US"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r>
              <a:rPr lang="en-US" sz="1800" b="0" i="0" u="none" strike="noStrike" baseline="0" dirty="0">
                <a:solidFill>
                  <a:srgbClr val="000000"/>
                </a:solidFill>
                <a:latin typeface="BookAntiqua"/>
              </a:rPr>
              <a:t>As you can see, it is of object type </a:t>
            </a:r>
            <a:r>
              <a:rPr lang="en-US" sz="1800" b="0" i="0" u="none" strike="noStrike" baseline="0" dirty="0" err="1">
                <a:solidFill>
                  <a:srgbClr val="000000"/>
                </a:solidFill>
                <a:latin typeface="Consolas" panose="020B0609020204030204" pitchFamily="49" charset="0"/>
              </a:rPr>
              <a:t>NodeList</a:t>
            </a:r>
            <a:r>
              <a:rPr lang="en-US" sz="1800" b="0" i="0" u="none" strike="noStrike" baseline="0" dirty="0">
                <a:solidFill>
                  <a:srgbClr val="000000"/>
                </a:solidFill>
                <a:latin typeface="BookAntiqua"/>
              </a:rPr>
              <a:t>. It contains all the nodes that match the CSS selector. With the </a:t>
            </a:r>
            <a:r>
              <a:rPr lang="en-US" sz="1800" b="0" i="0" u="none" strike="noStrike" baseline="0" dirty="0">
                <a:solidFill>
                  <a:srgbClr val="000000"/>
                </a:solidFill>
                <a:latin typeface="Consolas" panose="020B0609020204030204" pitchFamily="49" charset="0"/>
              </a:rPr>
              <a:t>item() </a:t>
            </a:r>
            <a:r>
              <a:rPr lang="en-US" sz="1800" b="0" i="0" u="none" strike="noStrike" baseline="0" dirty="0">
                <a:solidFill>
                  <a:srgbClr val="000000"/>
                </a:solidFill>
                <a:latin typeface="BookAntiqua"/>
              </a:rPr>
              <a:t>method we can get them by index, just as we did for the </a:t>
            </a:r>
            <a:r>
              <a:rPr lang="en-US" sz="1800" b="0" i="0" u="none" strike="noStrike" baseline="0" dirty="0" err="1">
                <a:solidFill>
                  <a:srgbClr val="000000"/>
                </a:solidFill>
                <a:latin typeface="Consolas" panose="020B0609020204030204" pitchFamily="49" charset="0"/>
              </a:rPr>
              <a:t>HTMLCollection</a:t>
            </a:r>
            <a:r>
              <a:rPr lang="en-US" sz="1800" b="0" i="0" u="none" strike="noStrike" baseline="0" dirty="0">
                <a:solidFill>
                  <a:srgbClr val="000000"/>
                </a:solidFill>
                <a:latin typeface="BookAntiqua"/>
              </a:rPr>
              <a:t>.</a:t>
            </a:r>
            <a:endParaRPr lang="en-US" sz="1800" b="0" i="0" u="none" strike="noStrike" baseline="0" dirty="0">
              <a:solidFill>
                <a:srgbClr val="000000"/>
              </a:solidFill>
              <a:latin typeface="JansonTextLTStd-Roman"/>
            </a:endParaRPr>
          </a:p>
        </p:txBody>
      </p:sp>
      <p:pic>
        <p:nvPicPr>
          <p:cNvPr id="6" name="Picture 5">
            <a:extLst>
              <a:ext uri="{FF2B5EF4-FFF2-40B4-BE49-F238E27FC236}">
                <a16:creationId xmlns:a16="http://schemas.microsoft.com/office/drawing/2014/main" id="{2233BA50-00D7-4AE4-A458-00642552D70B}"/>
              </a:ext>
            </a:extLst>
          </p:cNvPr>
          <p:cNvPicPr>
            <a:picLocks noChangeAspect="1"/>
          </p:cNvPicPr>
          <p:nvPr/>
        </p:nvPicPr>
        <p:blipFill>
          <a:blip r:embed="rId2"/>
          <a:stretch>
            <a:fillRect/>
          </a:stretch>
        </p:blipFill>
        <p:spPr>
          <a:xfrm>
            <a:off x="1904999" y="3576918"/>
            <a:ext cx="8382000" cy="457200"/>
          </a:xfrm>
          <a:prstGeom prst="rect">
            <a:avLst/>
          </a:prstGeom>
        </p:spPr>
      </p:pic>
      <p:pic>
        <p:nvPicPr>
          <p:cNvPr id="8" name="Picture 7">
            <a:extLst>
              <a:ext uri="{FF2B5EF4-FFF2-40B4-BE49-F238E27FC236}">
                <a16:creationId xmlns:a16="http://schemas.microsoft.com/office/drawing/2014/main" id="{0FDA4EAC-9221-4DC6-9DB1-E051BC13AFAB}"/>
              </a:ext>
            </a:extLst>
          </p:cNvPr>
          <p:cNvPicPr>
            <a:picLocks noChangeAspect="1"/>
          </p:cNvPicPr>
          <p:nvPr/>
        </p:nvPicPr>
        <p:blipFill>
          <a:blip r:embed="rId3"/>
          <a:stretch>
            <a:fillRect/>
          </a:stretch>
        </p:blipFill>
        <p:spPr>
          <a:xfrm>
            <a:off x="1904999" y="4858871"/>
            <a:ext cx="8286750" cy="457200"/>
          </a:xfrm>
          <a:prstGeom prst="rect">
            <a:avLst/>
          </a:prstGeom>
        </p:spPr>
      </p:pic>
    </p:spTree>
    <p:extLst>
      <p:ext uri="{BB962C8B-B14F-4D97-AF65-F5344CB8AC3E}">
        <p14:creationId xmlns:p14="http://schemas.microsoft.com/office/powerpoint/2010/main" val="24471185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normAutofit/>
          </a:bodyPr>
          <a:lstStyle/>
          <a:p>
            <a:r>
              <a:rPr lang="en-US" sz="2400" dirty="0"/>
              <a:t>Practice exercise 10.6</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81192" y="2047875"/>
            <a:ext cx="11029615" cy="4550149"/>
          </a:xfrm>
        </p:spPr>
        <p:txBody>
          <a:bodyPr numCol="1" anchor="ctr">
            <a:normAutofit/>
          </a:bodyPr>
          <a:lstStyle/>
          <a:p>
            <a:pPr marL="0" indent="0" algn="l">
              <a:buNone/>
            </a:pPr>
            <a:r>
              <a:rPr lang="en-US" sz="1800" b="0" i="0" u="none" strike="noStrike" baseline="0" dirty="0">
                <a:latin typeface="BookAntiqua"/>
              </a:rPr>
              <a:t>Use </a:t>
            </a:r>
            <a:r>
              <a:rPr lang="en-US" sz="1800" b="0" i="0" u="none" strike="noStrike" baseline="0" dirty="0" err="1">
                <a:latin typeface="Consolas" panose="020B0609020204030204" pitchFamily="49" charset="0"/>
              </a:rPr>
              <a:t>querySelectorAll</a:t>
            </a:r>
            <a:r>
              <a:rPr lang="en-US" sz="1800" b="0" i="0" u="none" strike="noStrike" baseline="0" dirty="0">
                <a:latin typeface="Consolas" panose="020B0609020204030204" pitchFamily="49" charset="0"/>
              </a:rPr>
              <a:t>() </a:t>
            </a:r>
            <a:r>
              <a:rPr lang="en-US" sz="1800" b="0" i="0" u="none" strike="noStrike" baseline="0" dirty="0">
                <a:latin typeface="BookAntiqua"/>
              </a:rPr>
              <a:t>to select all matching elements in an HTML file:</a:t>
            </a:r>
          </a:p>
          <a:p>
            <a:pPr marL="936900" lvl="2" indent="-342900">
              <a:buFont typeface="+mj-lt"/>
              <a:buAutoNum type="arabicPeriod"/>
            </a:pPr>
            <a:r>
              <a:rPr lang="en-US" sz="1800" b="0" i="0" u="none" strike="noStrike" baseline="0" dirty="0">
                <a:latin typeface="BookAntiqua"/>
              </a:rPr>
              <a:t>Create an HTML file and add four HTML elements, adding the same class to each one.</a:t>
            </a:r>
          </a:p>
          <a:p>
            <a:pPr marL="936900" lvl="2" indent="-342900">
              <a:buFont typeface="+mj-lt"/>
              <a:buAutoNum type="arabicPeriod"/>
            </a:pPr>
            <a:r>
              <a:rPr lang="en-US" sz="1800" b="0" i="0" u="none" strike="noStrike" baseline="0" dirty="0">
                <a:latin typeface="BookAntiqua"/>
              </a:rPr>
              <a:t>Add some content within each element so you can distinguish between them.</a:t>
            </a:r>
          </a:p>
          <a:p>
            <a:pPr marL="936900" lvl="2" indent="-342900">
              <a:buFont typeface="+mj-lt"/>
              <a:buAutoNum type="arabicPeriod"/>
            </a:pPr>
            <a:r>
              <a:rPr lang="en-US" sz="1800" b="0" i="0" u="none" strike="noStrike" baseline="0" dirty="0">
                <a:latin typeface="BookAntiqua"/>
              </a:rPr>
              <a:t>Within a script element, use </a:t>
            </a:r>
            <a:r>
              <a:rPr lang="en-US" sz="1800" b="0" i="0" u="none" strike="noStrike" baseline="0" dirty="0" err="1">
                <a:latin typeface="Consolas" panose="020B0609020204030204" pitchFamily="49" charset="0"/>
              </a:rPr>
              <a:t>QuerySelectorAll</a:t>
            </a:r>
            <a:r>
              <a:rPr lang="en-US" sz="1800" b="0" i="0" u="none" strike="noStrike" baseline="0" dirty="0">
                <a:latin typeface="Consolas" panose="020B0609020204030204" pitchFamily="49" charset="0"/>
              </a:rPr>
              <a:t>() </a:t>
            </a:r>
            <a:r>
              <a:rPr lang="en-US" sz="1800" b="0" i="0" u="none" strike="noStrike" baseline="0" dirty="0">
                <a:latin typeface="BookAntiqua"/>
              </a:rPr>
              <a:t>to select all the matching occurrences of the elements with that class and store them in a variable. </a:t>
            </a:r>
          </a:p>
          <a:p>
            <a:pPr marL="936900" lvl="2" indent="-342900">
              <a:buFont typeface="+mj-lt"/>
              <a:buAutoNum type="arabicPeriod"/>
            </a:pPr>
            <a:r>
              <a:rPr lang="en-US" sz="1800" b="0" i="0" u="none" strike="noStrike" baseline="0" dirty="0">
                <a:latin typeface="BookAntiqua"/>
              </a:rPr>
              <a:t>Output all the elements into the console, first as an array and then looping through them to output them one by one.</a:t>
            </a:r>
            <a:endParaRPr lang="en-US" sz="1800" b="0" i="0" u="none" strike="noStrike" baseline="0" dirty="0">
              <a:latin typeface="JansonTextLTStd-Roman"/>
            </a:endParaRPr>
          </a:p>
        </p:txBody>
      </p:sp>
    </p:spTree>
    <p:extLst>
      <p:ext uri="{BB962C8B-B14F-4D97-AF65-F5344CB8AC3E}">
        <p14:creationId xmlns:p14="http://schemas.microsoft.com/office/powerpoint/2010/main" val="36564806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normAutofit/>
          </a:bodyPr>
          <a:lstStyle/>
          <a:p>
            <a:r>
              <a:rPr lang="en-US" dirty="0"/>
              <a:t>Element click handler</a:t>
            </a:r>
          </a:p>
        </p:txBody>
      </p:sp>
      <p:sp>
        <p:nvSpPr>
          <p:cNvPr id="4" name="Content Placeholder 2">
            <a:extLst>
              <a:ext uri="{FF2B5EF4-FFF2-40B4-BE49-F238E27FC236}">
                <a16:creationId xmlns:a16="http://schemas.microsoft.com/office/drawing/2014/main" id="{38C582EF-96E4-4B7B-B385-B401DA8C0820}"/>
              </a:ext>
            </a:extLst>
          </p:cNvPr>
          <p:cNvSpPr>
            <a:spLocks noGrp="1"/>
          </p:cNvSpPr>
          <p:nvPr>
            <p:ph idx="1"/>
          </p:nvPr>
        </p:nvSpPr>
        <p:spPr>
          <a:xfrm>
            <a:off x="502024" y="2013408"/>
            <a:ext cx="11304494" cy="4142436"/>
          </a:xfrm>
        </p:spPr>
        <p:txBody>
          <a:bodyPr numCol="1" anchor="ctr">
            <a:normAutofit/>
          </a:bodyPr>
          <a:lstStyle/>
          <a:p>
            <a:pPr marL="0" indent="0" algn="l">
              <a:buNone/>
            </a:pPr>
            <a:r>
              <a:rPr lang="en-US" sz="1800" b="0" i="0" u="none" strike="noStrike" baseline="0" dirty="0">
                <a:latin typeface="BookAntiqua"/>
              </a:rPr>
              <a:t>HTML elements can do something when they are clicked. This is because a JavaScript function can be connected to an HTML element. Here is one snippet in which the JavaScript function associated with the element is specified in the HTML:</a:t>
            </a:r>
          </a:p>
          <a:p>
            <a:pPr marL="0" indent="0" algn="l">
              <a:buNone/>
            </a:pPr>
            <a:endParaRPr lang="en-US" dirty="0">
              <a:latin typeface="BookAntiqua"/>
            </a:endParaRPr>
          </a:p>
          <a:p>
            <a:pPr marL="0" indent="0" algn="l">
              <a:buNone/>
            </a:pPr>
            <a:endParaRPr lang="en-US" sz="1800" dirty="0">
              <a:latin typeface="BookAntiqua"/>
            </a:endParaRPr>
          </a:p>
          <a:p>
            <a:pPr marL="0" indent="0" algn="l">
              <a:buNone/>
            </a:pPr>
            <a:endParaRPr lang="en-US" dirty="0">
              <a:latin typeface="BookAntiqua"/>
            </a:endParaRPr>
          </a:p>
          <a:p>
            <a:pPr marL="0" indent="0" algn="l">
              <a:buNone/>
            </a:pPr>
            <a:endParaRPr lang="en-US" sz="1800" dirty="0"/>
          </a:p>
        </p:txBody>
      </p:sp>
      <p:pic>
        <p:nvPicPr>
          <p:cNvPr id="5" name="Picture 4">
            <a:extLst>
              <a:ext uri="{FF2B5EF4-FFF2-40B4-BE49-F238E27FC236}">
                <a16:creationId xmlns:a16="http://schemas.microsoft.com/office/drawing/2014/main" id="{1E2BE287-328E-4A4B-8DE4-AF6D6AEA9D75}"/>
              </a:ext>
            </a:extLst>
          </p:cNvPr>
          <p:cNvPicPr>
            <a:picLocks noChangeAspect="1"/>
          </p:cNvPicPr>
          <p:nvPr/>
        </p:nvPicPr>
        <p:blipFill>
          <a:blip r:embed="rId2"/>
          <a:stretch>
            <a:fillRect/>
          </a:stretch>
        </p:blipFill>
        <p:spPr>
          <a:xfrm>
            <a:off x="1976437" y="3794030"/>
            <a:ext cx="8239125" cy="2066925"/>
          </a:xfrm>
          <a:prstGeom prst="rect">
            <a:avLst/>
          </a:prstGeom>
        </p:spPr>
      </p:pic>
    </p:spTree>
    <p:extLst>
      <p:ext uri="{BB962C8B-B14F-4D97-AF65-F5344CB8AC3E}">
        <p14:creationId xmlns:p14="http://schemas.microsoft.com/office/powerpoint/2010/main" val="31895323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normAutofit/>
          </a:bodyPr>
          <a:lstStyle/>
          <a:p>
            <a:r>
              <a:rPr lang="en-US" dirty="0"/>
              <a:t>Element click handler</a:t>
            </a:r>
          </a:p>
        </p:txBody>
      </p:sp>
      <p:sp>
        <p:nvSpPr>
          <p:cNvPr id="4" name="Content Placeholder 2">
            <a:extLst>
              <a:ext uri="{FF2B5EF4-FFF2-40B4-BE49-F238E27FC236}">
                <a16:creationId xmlns:a16="http://schemas.microsoft.com/office/drawing/2014/main" id="{38C582EF-96E4-4B7B-B385-B401DA8C0820}"/>
              </a:ext>
            </a:extLst>
          </p:cNvPr>
          <p:cNvSpPr>
            <a:spLocks noGrp="1"/>
          </p:cNvSpPr>
          <p:nvPr>
            <p:ph idx="1"/>
          </p:nvPr>
        </p:nvSpPr>
        <p:spPr>
          <a:xfrm>
            <a:off x="502024" y="2013408"/>
            <a:ext cx="11304494" cy="4665298"/>
          </a:xfrm>
        </p:spPr>
        <p:txBody>
          <a:bodyPr numCol="1" anchor="t">
            <a:normAutofit lnSpcReduction="10000"/>
          </a:bodyPr>
          <a:lstStyle/>
          <a:p>
            <a:pPr marL="0" indent="0" algn="l">
              <a:buNone/>
            </a:pPr>
            <a:r>
              <a:rPr lang="en-US" sz="1800" b="0" i="0" u="none" strike="noStrike" baseline="0" dirty="0">
                <a:latin typeface="BookAntiqua"/>
              </a:rPr>
              <a:t>Whenever the text in the </a:t>
            </a:r>
            <a:r>
              <a:rPr lang="en-US" sz="1800" b="0" i="0" u="none" strike="noStrike" baseline="0" dirty="0">
                <a:latin typeface="Consolas" panose="020B0609020204030204" pitchFamily="49" charset="0"/>
              </a:rPr>
              <a:t>div </a:t>
            </a:r>
            <a:r>
              <a:rPr lang="en-US" sz="1800" b="0" i="0" u="none" strike="noStrike" baseline="0" dirty="0">
                <a:latin typeface="BookAntiqua"/>
              </a:rPr>
              <a:t>gets clicked, a pop up with the text </a:t>
            </a:r>
            <a:r>
              <a:rPr lang="en-US" sz="1800" b="0" i="0" u="none" strike="noStrike" baseline="0" dirty="0">
                <a:latin typeface="Consolas" panose="020B0609020204030204" pitchFamily="49" charset="0"/>
              </a:rPr>
              <a:t>Ouch! Stop it! </a:t>
            </a:r>
            <a:r>
              <a:rPr lang="en-US" sz="1800" b="0" i="0" u="none" strike="noStrike" baseline="0" dirty="0">
                <a:latin typeface="BookAntiqua"/>
              </a:rPr>
              <a:t>opens. Here, the JavaScript is specified directly after </a:t>
            </a:r>
            <a:r>
              <a:rPr lang="en-US" sz="1800" b="0" i="0" u="none" strike="noStrike" baseline="0" dirty="0">
                <a:latin typeface="Consolas" panose="020B0609020204030204" pitchFamily="49" charset="0"/>
              </a:rPr>
              <a:t>onclick</a:t>
            </a:r>
            <a:r>
              <a:rPr lang="en-US" sz="1800" b="0" i="0" u="none" strike="noStrike" baseline="0" dirty="0">
                <a:latin typeface="BookAntiqua"/>
              </a:rPr>
              <a:t>, but if there is JavaScript on the page, you can also refer to a function that's in that JavaScript like this:</a:t>
            </a:r>
          </a:p>
          <a:p>
            <a:pPr marL="0" indent="0" algn="l">
              <a:buNone/>
            </a:pPr>
            <a:endParaRPr lang="en-US" dirty="0">
              <a:latin typeface="BookAntiqua"/>
            </a:endParaRPr>
          </a:p>
          <a:p>
            <a:pPr marL="0" indent="0" algn="l">
              <a:buNone/>
            </a:pPr>
            <a:endParaRPr lang="en-US" sz="1800" dirty="0">
              <a:latin typeface="BookAntiqua"/>
            </a:endParaRPr>
          </a:p>
          <a:p>
            <a:pPr marL="0" indent="0" algn="l">
              <a:buNone/>
            </a:pPr>
            <a:endParaRPr lang="en-US" dirty="0">
              <a:latin typeface="BookAntiqua"/>
            </a:endParaRPr>
          </a:p>
          <a:p>
            <a:pPr marL="0" indent="0" algn="l">
              <a:buNone/>
            </a:pPr>
            <a:endParaRPr lang="en-US" sz="1800" dirty="0">
              <a:latin typeface="BookAntiqua"/>
            </a:endParaRPr>
          </a:p>
          <a:p>
            <a:pPr marL="0" indent="0" algn="l">
              <a:buNone/>
            </a:pPr>
            <a:endParaRPr lang="en-US" sz="1800" dirty="0">
              <a:latin typeface="BookAntiqua"/>
            </a:endParaRPr>
          </a:p>
          <a:p>
            <a:pPr marL="0" indent="0" algn="l">
              <a:buNone/>
            </a:pPr>
            <a:endParaRPr lang="en-US" dirty="0">
              <a:latin typeface="BookAntiqua"/>
            </a:endParaRPr>
          </a:p>
          <a:p>
            <a:pPr marL="0" indent="0" algn="l">
              <a:buNone/>
            </a:pPr>
            <a:endParaRPr lang="en-US" sz="1800" dirty="0"/>
          </a:p>
          <a:p>
            <a:pPr marL="0" indent="0" algn="l">
              <a:buNone/>
            </a:pPr>
            <a:endParaRPr lang="en-US" dirty="0"/>
          </a:p>
          <a:p>
            <a:pPr marL="0" indent="0" algn="l">
              <a:buNone/>
            </a:pPr>
            <a:r>
              <a:rPr lang="en-US" sz="1800" b="0" i="0" u="none" strike="noStrike" baseline="0" dirty="0">
                <a:latin typeface="BookAntiqua"/>
              </a:rPr>
              <a:t>This code is doing the exact same thing. As you can imagine, with bigger functions this would be a better practice. The HTML can also refer to scripts that get loaded into the page</a:t>
            </a:r>
            <a:endParaRPr lang="en-US" sz="1800" dirty="0"/>
          </a:p>
        </p:txBody>
      </p:sp>
      <p:pic>
        <p:nvPicPr>
          <p:cNvPr id="6" name="Picture 5">
            <a:extLst>
              <a:ext uri="{FF2B5EF4-FFF2-40B4-BE49-F238E27FC236}">
                <a16:creationId xmlns:a16="http://schemas.microsoft.com/office/drawing/2014/main" id="{548F5E9C-17BF-4F25-8000-58D1DE6CF486}"/>
              </a:ext>
            </a:extLst>
          </p:cNvPr>
          <p:cNvPicPr>
            <a:picLocks noChangeAspect="1"/>
          </p:cNvPicPr>
          <p:nvPr/>
        </p:nvPicPr>
        <p:blipFill>
          <a:blip r:embed="rId2"/>
          <a:stretch>
            <a:fillRect/>
          </a:stretch>
        </p:blipFill>
        <p:spPr>
          <a:xfrm>
            <a:off x="2127005" y="2887751"/>
            <a:ext cx="7613148" cy="2916611"/>
          </a:xfrm>
          <a:prstGeom prst="rect">
            <a:avLst/>
          </a:prstGeom>
        </p:spPr>
      </p:pic>
    </p:spTree>
    <p:extLst>
      <p:ext uri="{BB962C8B-B14F-4D97-AF65-F5344CB8AC3E}">
        <p14:creationId xmlns:p14="http://schemas.microsoft.com/office/powerpoint/2010/main" val="21623788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normAutofit/>
          </a:bodyPr>
          <a:lstStyle/>
          <a:p>
            <a:r>
              <a:rPr lang="en-US" dirty="0"/>
              <a:t>Element click handler</a:t>
            </a:r>
          </a:p>
        </p:txBody>
      </p:sp>
      <p:sp>
        <p:nvSpPr>
          <p:cNvPr id="4" name="Content Placeholder 2">
            <a:extLst>
              <a:ext uri="{FF2B5EF4-FFF2-40B4-BE49-F238E27FC236}">
                <a16:creationId xmlns:a16="http://schemas.microsoft.com/office/drawing/2014/main" id="{38C582EF-96E4-4B7B-B385-B401DA8C0820}"/>
              </a:ext>
            </a:extLst>
          </p:cNvPr>
          <p:cNvSpPr>
            <a:spLocks noGrp="1"/>
          </p:cNvSpPr>
          <p:nvPr>
            <p:ph idx="1"/>
          </p:nvPr>
        </p:nvSpPr>
        <p:spPr>
          <a:xfrm>
            <a:off x="502024" y="1945341"/>
            <a:ext cx="11304494" cy="4733365"/>
          </a:xfrm>
        </p:spPr>
        <p:txBody>
          <a:bodyPr numCol="1" anchor="t">
            <a:normAutofit/>
          </a:bodyPr>
          <a:lstStyle/>
          <a:p>
            <a:pPr marL="0" indent="0" algn="l">
              <a:buNone/>
            </a:pPr>
            <a:r>
              <a:rPr lang="en-US" sz="1800" b="0" i="0" u="none" strike="noStrike" baseline="0" dirty="0">
                <a:latin typeface="BookAntiqua"/>
              </a:rPr>
              <a:t>There is also a way to add a click handler using JavaScript. We select the HTML element we want to add the click handler to, and we specify the onclick property. Here is a HTML snippet:</a:t>
            </a:r>
          </a:p>
          <a:p>
            <a:pPr marL="0" indent="0" algn="l">
              <a:buNone/>
            </a:pPr>
            <a:endParaRPr lang="en-US" dirty="0">
              <a:latin typeface="BookAntiqua"/>
            </a:endParaRPr>
          </a:p>
          <a:p>
            <a:pPr marL="0" indent="0" algn="l">
              <a:buNone/>
            </a:pPr>
            <a:endParaRPr lang="en-US" sz="1800" dirty="0">
              <a:latin typeface="BookAntiqua"/>
            </a:endParaRPr>
          </a:p>
          <a:p>
            <a:pPr marL="0" indent="0" algn="l">
              <a:buNone/>
            </a:pPr>
            <a:endParaRPr lang="en-US" dirty="0">
              <a:latin typeface="BookAntiqua"/>
            </a:endParaRPr>
          </a:p>
          <a:p>
            <a:pPr marL="0" indent="0" algn="l">
              <a:buNone/>
            </a:pPr>
            <a:endParaRPr lang="en-US" sz="1800" dirty="0">
              <a:latin typeface="BookAntiqua"/>
            </a:endParaRPr>
          </a:p>
          <a:p>
            <a:pPr marL="0" indent="0" algn="l">
              <a:buNone/>
            </a:pPr>
            <a:endParaRPr lang="en-US" dirty="0">
              <a:latin typeface="BookAntiqua"/>
            </a:endParaRPr>
          </a:p>
          <a:p>
            <a:pPr marL="0" indent="0" algn="l">
              <a:buNone/>
            </a:pPr>
            <a:r>
              <a:rPr lang="en-US" sz="1800" b="0" i="0" u="none" strike="noStrike" baseline="0" dirty="0">
                <a:solidFill>
                  <a:srgbClr val="000000"/>
                </a:solidFill>
                <a:latin typeface="BookAntiqua"/>
              </a:rPr>
              <a:t>This code is at the moment not doing anything if you click it. If we want to dynamically add a click handler to the </a:t>
            </a:r>
            <a:r>
              <a:rPr lang="en-US" sz="1800" b="0" i="0" u="none" strike="noStrike" baseline="0" dirty="0">
                <a:solidFill>
                  <a:srgbClr val="000000"/>
                </a:solidFill>
                <a:latin typeface="Consolas" panose="020B0609020204030204" pitchFamily="49" charset="0"/>
              </a:rPr>
              <a:t>div </a:t>
            </a:r>
            <a:r>
              <a:rPr lang="en-US" sz="1800" b="0" i="0" u="none" strike="noStrike" baseline="0" dirty="0">
                <a:solidFill>
                  <a:srgbClr val="000000"/>
                </a:solidFill>
                <a:latin typeface="BookAntiqua"/>
              </a:rPr>
              <a:t>element, we can select it and specify the property via the console:</a:t>
            </a:r>
          </a:p>
          <a:p>
            <a:pPr marL="0" indent="0" algn="l">
              <a:buNone/>
            </a:pPr>
            <a:endParaRPr lang="en-US" sz="1800" b="0" i="0" u="none" strike="noStrike" baseline="0"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r>
              <a:rPr lang="en-US" sz="1800" b="0" i="0" u="none" strike="noStrike" baseline="0" dirty="0">
                <a:solidFill>
                  <a:srgbClr val="000000"/>
                </a:solidFill>
                <a:latin typeface="BookAntiqua"/>
              </a:rPr>
              <a:t>As it's been added in the console, this functionality will be gone when you refresh the page.</a:t>
            </a:r>
            <a:endParaRPr lang="en-US" sz="1800" dirty="0"/>
          </a:p>
        </p:txBody>
      </p:sp>
      <p:pic>
        <p:nvPicPr>
          <p:cNvPr id="10" name="Picture 9">
            <a:extLst>
              <a:ext uri="{FF2B5EF4-FFF2-40B4-BE49-F238E27FC236}">
                <a16:creationId xmlns:a16="http://schemas.microsoft.com/office/drawing/2014/main" id="{B172CA72-1624-4D25-9094-8FC72C1808F5}"/>
              </a:ext>
            </a:extLst>
          </p:cNvPr>
          <p:cNvPicPr>
            <a:picLocks noChangeAspect="1"/>
          </p:cNvPicPr>
          <p:nvPr/>
        </p:nvPicPr>
        <p:blipFill>
          <a:blip r:embed="rId2"/>
          <a:stretch>
            <a:fillRect/>
          </a:stretch>
        </p:blipFill>
        <p:spPr>
          <a:xfrm>
            <a:off x="1776412" y="2757767"/>
            <a:ext cx="8639175" cy="1790700"/>
          </a:xfrm>
          <a:prstGeom prst="rect">
            <a:avLst/>
          </a:prstGeom>
        </p:spPr>
      </p:pic>
      <p:pic>
        <p:nvPicPr>
          <p:cNvPr id="12" name="Picture 11">
            <a:extLst>
              <a:ext uri="{FF2B5EF4-FFF2-40B4-BE49-F238E27FC236}">
                <a16:creationId xmlns:a16="http://schemas.microsoft.com/office/drawing/2014/main" id="{05749F53-DF01-4F2B-94CE-345EBBD764FA}"/>
              </a:ext>
            </a:extLst>
          </p:cNvPr>
          <p:cNvPicPr>
            <a:picLocks noChangeAspect="1"/>
          </p:cNvPicPr>
          <p:nvPr/>
        </p:nvPicPr>
        <p:blipFill>
          <a:blip r:embed="rId3"/>
          <a:stretch>
            <a:fillRect/>
          </a:stretch>
        </p:blipFill>
        <p:spPr>
          <a:xfrm>
            <a:off x="2044233" y="5336694"/>
            <a:ext cx="8220075" cy="819150"/>
          </a:xfrm>
          <a:prstGeom prst="rect">
            <a:avLst/>
          </a:prstGeom>
        </p:spPr>
      </p:pic>
    </p:spTree>
    <p:extLst>
      <p:ext uri="{BB962C8B-B14F-4D97-AF65-F5344CB8AC3E}">
        <p14:creationId xmlns:p14="http://schemas.microsoft.com/office/powerpoint/2010/main" val="2915500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F90F5-FAD9-4BB6-A484-9924570FB7C3}"/>
              </a:ext>
            </a:extLst>
          </p:cNvPr>
          <p:cNvSpPr>
            <a:spLocks noGrp="1"/>
          </p:cNvSpPr>
          <p:nvPr>
            <p:ph type="title"/>
          </p:nvPr>
        </p:nvSpPr>
        <p:spPr/>
        <p:txBody>
          <a:bodyPr>
            <a:normAutofit/>
          </a:bodyPr>
          <a:lstStyle/>
          <a:p>
            <a:r>
              <a:rPr lang="en-US" dirty="0"/>
              <a:t>This and the DOM</a:t>
            </a:r>
          </a:p>
        </p:txBody>
      </p:sp>
      <p:pic>
        <p:nvPicPr>
          <p:cNvPr id="5" name="Picture 4">
            <a:extLst>
              <a:ext uri="{FF2B5EF4-FFF2-40B4-BE49-F238E27FC236}">
                <a16:creationId xmlns:a16="http://schemas.microsoft.com/office/drawing/2014/main" id="{281CF9B8-0D02-40C6-9758-57946B22841B}"/>
              </a:ext>
            </a:extLst>
          </p:cNvPr>
          <p:cNvPicPr>
            <a:picLocks noChangeAspect="1"/>
          </p:cNvPicPr>
          <p:nvPr/>
        </p:nvPicPr>
        <p:blipFill rotWithShape="1">
          <a:blip r:embed="rId2"/>
          <a:srcRect r="15813"/>
          <a:stretch/>
        </p:blipFill>
        <p:spPr>
          <a:xfrm>
            <a:off x="5507524" y="2126632"/>
            <a:ext cx="6209347" cy="2848476"/>
          </a:xfrm>
          <a:prstGeom prst="rect">
            <a:avLst/>
          </a:prstGeom>
        </p:spPr>
      </p:pic>
      <p:pic>
        <p:nvPicPr>
          <p:cNvPr id="6" name="Picture 5">
            <a:extLst>
              <a:ext uri="{FF2B5EF4-FFF2-40B4-BE49-F238E27FC236}">
                <a16:creationId xmlns:a16="http://schemas.microsoft.com/office/drawing/2014/main" id="{F2BD8332-D9A9-4259-9144-5C5C9A27E3DF}"/>
              </a:ext>
            </a:extLst>
          </p:cNvPr>
          <p:cNvPicPr>
            <a:picLocks noChangeAspect="1"/>
          </p:cNvPicPr>
          <p:nvPr/>
        </p:nvPicPr>
        <p:blipFill>
          <a:blip r:embed="rId3"/>
          <a:stretch>
            <a:fillRect/>
          </a:stretch>
        </p:blipFill>
        <p:spPr>
          <a:xfrm>
            <a:off x="1928812" y="5670069"/>
            <a:ext cx="8334375" cy="485775"/>
          </a:xfrm>
          <a:prstGeom prst="rect">
            <a:avLst/>
          </a:prstGeom>
        </p:spPr>
      </p:pic>
      <p:sp>
        <p:nvSpPr>
          <p:cNvPr id="3" name="Content Placeholder 2">
            <a:extLst>
              <a:ext uri="{FF2B5EF4-FFF2-40B4-BE49-F238E27FC236}">
                <a16:creationId xmlns:a16="http://schemas.microsoft.com/office/drawing/2014/main" id="{99F681F9-0402-4D06-9BEF-D93BDD88C9FF}"/>
              </a:ext>
            </a:extLst>
          </p:cNvPr>
          <p:cNvSpPr>
            <a:spLocks noGrp="1"/>
          </p:cNvSpPr>
          <p:nvPr>
            <p:ph idx="1"/>
          </p:nvPr>
        </p:nvSpPr>
        <p:spPr>
          <a:xfrm>
            <a:off x="581192" y="2079812"/>
            <a:ext cx="7092596" cy="4563035"/>
          </a:xfrm>
        </p:spPr>
        <p:txBody>
          <a:bodyPr anchor="t">
            <a:normAutofit/>
          </a:bodyPr>
          <a:lstStyle/>
          <a:p>
            <a:pPr marL="0" indent="0" algn="l">
              <a:buNone/>
            </a:pPr>
            <a:r>
              <a:rPr lang="en-US" sz="1800" b="0" i="0" u="none" strike="noStrike" baseline="0" dirty="0">
                <a:latin typeface="BookAntiqua"/>
              </a:rPr>
              <a:t>The </a:t>
            </a:r>
            <a:r>
              <a:rPr lang="en-US" sz="1800" b="0" i="0" u="none" strike="noStrike" baseline="0" dirty="0">
                <a:latin typeface="Consolas" panose="020B0609020204030204" pitchFamily="49" charset="0"/>
              </a:rPr>
              <a:t>this </a:t>
            </a:r>
            <a:r>
              <a:rPr lang="en-US" sz="1800" b="0" i="0" u="none" strike="noStrike" baseline="0" dirty="0">
                <a:latin typeface="BookAntiqua"/>
              </a:rPr>
              <a:t>keyword always has a relative meaning; </a:t>
            </a:r>
            <a:br>
              <a:rPr lang="en-US" sz="1800" b="0" i="0" u="none" strike="noStrike" baseline="0" dirty="0">
                <a:latin typeface="BookAntiqua"/>
              </a:rPr>
            </a:br>
            <a:r>
              <a:rPr lang="en-US" sz="1800" b="0" i="0" u="none" strike="noStrike" baseline="0" dirty="0">
                <a:latin typeface="BookAntiqua"/>
              </a:rPr>
              <a:t>it depends on the exact context it is in. In the DOM, </a:t>
            </a:r>
            <a:br>
              <a:rPr lang="en-US" sz="1800" b="0" i="0" u="none" strike="noStrike" baseline="0" dirty="0">
                <a:latin typeface="BookAntiqua"/>
              </a:rPr>
            </a:br>
            <a:r>
              <a:rPr lang="en-US" sz="1800" b="0" i="0" u="none" strike="noStrike" baseline="0" dirty="0">
                <a:latin typeface="BookAntiqua"/>
              </a:rPr>
              <a:t>the special </a:t>
            </a:r>
            <a:r>
              <a:rPr lang="en-US" sz="1800" b="0" i="0" u="none" strike="noStrike" baseline="0" dirty="0">
                <a:latin typeface="Consolas" panose="020B0609020204030204" pitchFamily="49" charset="0"/>
              </a:rPr>
              <a:t>this </a:t>
            </a:r>
            <a:r>
              <a:rPr lang="en-US" sz="1800" b="0" i="0" u="none" strike="noStrike" baseline="0" dirty="0">
                <a:latin typeface="BookAntiqua"/>
              </a:rPr>
              <a:t>keyword refers to the element of </a:t>
            </a:r>
            <a:br>
              <a:rPr lang="en-US" sz="1800" b="0" i="0" u="none" strike="noStrike" baseline="0" dirty="0">
                <a:latin typeface="BookAntiqua"/>
              </a:rPr>
            </a:br>
            <a:r>
              <a:rPr lang="en-US" sz="1800" b="0" i="0" u="none" strike="noStrike" baseline="0" dirty="0">
                <a:latin typeface="BookAntiqua"/>
              </a:rPr>
              <a:t>the DOM it belongs to. If we specify an </a:t>
            </a:r>
            <a:r>
              <a:rPr lang="en-US" sz="1800" b="0" i="0" u="none" strike="noStrike" baseline="0" dirty="0">
                <a:latin typeface="Consolas" panose="020B0609020204030204" pitchFamily="49" charset="0"/>
              </a:rPr>
              <a:t>onclick </a:t>
            </a:r>
            <a:br>
              <a:rPr lang="en-US" sz="1800" b="0" i="0" u="none" strike="noStrike" baseline="0" dirty="0">
                <a:latin typeface="Consolas" panose="020B0609020204030204" pitchFamily="49" charset="0"/>
              </a:rPr>
            </a:br>
            <a:r>
              <a:rPr lang="en-US" sz="1800" b="0" i="0" u="none" strike="noStrike" baseline="0" dirty="0">
                <a:latin typeface="BookAntiqua"/>
              </a:rPr>
              <a:t>to send </a:t>
            </a:r>
            <a:r>
              <a:rPr lang="en-US" sz="1800" b="0" i="0" u="none" strike="noStrike" baseline="0" dirty="0">
                <a:latin typeface="Consolas" panose="020B0609020204030204" pitchFamily="49" charset="0"/>
              </a:rPr>
              <a:t>this </a:t>
            </a:r>
            <a:r>
              <a:rPr lang="en-US" sz="1800" b="0" i="0" u="none" strike="noStrike" baseline="0" dirty="0">
                <a:latin typeface="BookAntiqua"/>
              </a:rPr>
              <a:t>in as an argument, it will send in the</a:t>
            </a:r>
            <a:br>
              <a:rPr lang="en-US" sz="1800" b="0" i="0" u="none" strike="noStrike" baseline="0" dirty="0">
                <a:latin typeface="BookAntiqua"/>
              </a:rPr>
            </a:br>
            <a:r>
              <a:rPr lang="en-US" sz="1800" b="0" i="0" u="none" strike="noStrike" baseline="0" dirty="0">
                <a:latin typeface="BookAntiqua"/>
              </a:rPr>
              <a:t> element the </a:t>
            </a:r>
            <a:r>
              <a:rPr lang="en-US" sz="1800" b="0" i="0" u="none" strike="noStrike" baseline="0" dirty="0">
                <a:latin typeface="Consolas" panose="020B0609020204030204" pitchFamily="49" charset="0"/>
              </a:rPr>
              <a:t>onclick </a:t>
            </a:r>
            <a:r>
              <a:rPr lang="en-US" sz="1800" b="0" i="0" u="none" strike="noStrike" baseline="0" dirty="0">
                <a:latin typeface="BookAntiqua"/>
              </a:rPr>
              <a:t>is in.</a:t>
            </a:r>
          </a:p>
          <a:p>
            <a:pPr marL="0" indent="0" algn="l">
              <a:buNone/>
            </a:pPr>
            <a:r>
              <a:rPr lang="en-US" sz="1800" b="0" i="0" u="none" strike="noStrike" baseline="0" dirty="0">
                <a:latin typeface="BookAntiqua"/>
              </a:rPr>
              <a:t>Here is a little HTML snippet with JavaScript in </a:t>
            </a:r>
            <a:br>
              <a:rPr lang="en-US" sz="1800" b="0" i="0" u="none" strike="noStrike" baseline="0" dirty="0">
                <a:latin typeface="BookAntiqua"/>
              </a:rPr>
            </a:br>
            <a:r>
              <a:rPr lang="en-US" sz="1800" b="0" i="0" u="none" strike="noStrike" baseline="0" dirty="0">
                <a:latin typeface="BookAntiqua"/>
              </a:rPr>
              <a:t>the </a:t>
            </a:r>
            <a:r>
              <a:rPr lang="en-US" sz="1800" b="0" i="0" u="none" strike="noStrike" baseline="0" dirty="0">
                <a:latin typeface="Consolas" panose="020B0609020204030204" pitchFamily="49" charset="0"/>
              </a:rPr>
              <a:t>script </a:t>
            </a:r>
            <a:r>
              <a:rPr lang="en-US" sz="1800" b="0" i="0" u="none" strike="noStrike" baseline="0" dirty="0">
                <a:latin typeface="BookAntiqua"/>
              </a:rPr>
              <a:t>tag:</a:t>
            </a:r>
          </a:p>
          <a:p>
            <a:pPr marL="0" indent="0" algn="l">
              <a:buNone/>
            </a:pPr>
            <a:endParaRPr lang="en-US" sz="1800" dirty="0">
              <a:latin typeface="BookAntiqua"/>
            </a:endParaRPr>
          </a:p>
          <a:p>
            <a:pPr marL="0" indent="0" algn="l">
              <a:buNone/>
            </a:pPr>
            <a:endParaRPr lang="en-US" sz="1800" dirty="0">
              <a:latin typeface="BookAntiqua"/>
            </a:endParaRPr>
          </a:p>
          <a:p>
            <a:pPr marL="0" indent="0">
              <a:buNone/>
            </a:pPr>
            <a:r>
              <a:rPr lang="en-US" sz="1800" b="0" i="0" u="none" strike="noStrike" baseline="0" dirty="0">
                <a:latin typeface="BookAntiqua"/>
              </a:rPr>
              <a:t>And this is what it will log:</a:t>
            </a:r>
          </a:p>
          <a:p>
            <a:pPr marL="0" indent="0">
              <a:buNone/>
            </a:pPr>
            <a:endParaRPr lang="en-US" dirty="0">
              <a:latin typeface="BookAntiqua"/>
            </a:endParaRPr>
          </a:p>
          <a:p>
            <a:pPr marL="0" indent="0">
              <a:buNone/>
            </a:pPr>
            <a:r>
              <a:rPr lang="en-US" sz="1800" b="0" i="0" u="none" strike="noStrike" baseline="0" dirty="0">
                <a:latin typeface="BookAntiqua"/>
              </a:rPr>
              <a:t>As you can see, it is logging the element it is in,  the </a:t>
            </a:r>
            <a:r>
              <a:rPr lang="en-US" sz="1800" b="0" i="0" u="none" strike="noStrike" baseline="0" dirty="0">
                <a:latin typeface="Consolas" panose="020B0609020204030204" pitchFamily="49" charset="0"/>
              </a:rPr>
              <a:t>button </a:t>
            </a:r>
            <a:r>
              <a:rPr lang="en-US" sz="1800" b="0" i="0" u="none" strike="noStrike" baseline="0" dirty="0">
                <a:latin typeface="BookAntiqua"/>
              </a:rPr>
              <a:t>element.</a:t>
            </a:r>
            <a:endParaRPr lang="en-US" sz="1800" dirty="0"/>
          </a:p>
          <a:p>
            <a:pPr marL="0" indent="0" algn="l">
              <a:buNone/>
            </a:pPr>
            <a:endParaRPr lang="en-US" sz="1800" dirty="0"/>
          </a:p>
        </p:txBody>
      </p:sp>
    </p:spTree>
    <p:extLst>
      <p:ext uri="{BB962C8B-B14F-4D97-AF65-F5344CB8AC3E}">
        <p14:creationId xmlns:p14="http://schemas.microsoft.com/office/powerpoint/2010/main" val="20555456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F90F5-FAD9-4BB6-A484-9924570FB7C3}"/>
              </a:ext>
            </a:extLst>
          </p:cNvPr>
          <p:cNvSpPr>
            <a:spLocks noGrp="1"/>
          </p:cNvSpPr>
          <p:nvPr>
            <p:ph type="title"/>
          </p:nvPr>
        </p:nvSpPr>
        <p:spPr/>
        <p:txBody>
          <a:bodyPr>
            <a:normAutofit/>
          </a:bodyPr>
          <a:lstStyle/>
          <a:p>
            <a:r>
              <a:rPr lang="en-US" dirty="0"/>
              <a:t>This and the DOM</a:t>
            </a:r>
          </a:p>
        </p:txBody>
      </p:sp>
      <p:sp>
        <p:nvSpPr>
          <p:cNvPr id="3" name="Content Placeholder 2">
            <a:extLst>
              <a:ext uri="{FF2B5EF4-FFF2-40B4-BE49-F238E27FC236}">
                <a16:creationId xmlns:a16="http://schemas.microsoft.com/office/drawing/2014/main" id="{99F681F9-0402-4D06-9BEF-D93BDD88C9FF}"/>
              </a:ext>
            </a:extLst>
          </p:cNvPr>
          <p:cNvSpPr>
            <a:spLocks noGrp="1"/>
          </p:cNvSpPr>
          <p:nvPr>
            <p:ph idx="1"/>
          </p:nvPr>
        </p:nvSpPr>
        <p:spPr>
          <a:xfrm>
            <a:off x="581192" y="2180496"/>
            <a:ext cx="11029615" cy="4462351"/>
          </a:xfrm>
        </p:spPr>
        <p:txBody>
          <a:bodyPr anchor="t">
            <a:normAutofit/>
          </a:bodyPr>
          <a:lstStyle/>
          <a:p>
            <a:pPr marL="0" indent="0" algn="l">
              <a:buNone/>
            </a:pPr>
            <a:r>
              <a:rPr lang="en-US" sz="1800" b="0" i="0" u="none" strike="noStrike" baseline="0" dirty="0">
                <a:latin typeface="BookAntiqua"/>
              </a:rPr>
              <a:t>We can access the parent of </a:t>
            </a:r>
            <a:r>
              <a:rPr lang="en-US" sz="1800" b="0" i="0" u="none" strike="noStrike" baseline="0" dirty="0">
                <a:latin typeface="Consolas" panose="020B0609020204030204" pitchFamily="49" charset="0"/>
              </a:rPr>
              <a:t>this </a:t>
            </a:r>
            <a:r>
              <a:rPr lang="en-US" sz="1800" b="0" i="0" u="none" strike="noStrike" baseline="0" dirty="0">
                <a:latin typeface="BookAntiqua"/>
              </a:rPr>
              <a:t>with a function like this:</a:t>
            </a:r>
          </a:p>
          <a:p>
            <a:pPr marL="0" indent="0" algn="l">
              <a:buNone/>
            </a:pPr>
            <a:endParaRPr lang="en-US" dirty="0">
              <a:latin typeface="BookAntiqua"/>
            </a:endParaRPr>
          </a:p>
          <a:p>
            <a:pPr marL="0" indent="0" algn="l">
              <a:buNone/>
            </a:pPr>
            <a:br>
              <a:rPr lang="en-US" sz="1800" dirty="0">
                <a:latin typeface="BookAntiqua"/>
              </a:rPr>
            </a:br>
            <a:endParaRPr lang="en-US" sz="1800" dirty="0">
              <a:latin typeface="BookAntiqua"/>
            </a:endParaRPr>
          </a:p>
          <a:p>
            <a:pPr marL="0" indent="0" algn="l">
              <a:buNone/>
            </a:pPr>
            <a:r>
              <a:rPr lang="en-US" sz="1800" b="0" i="0" u="none" strike="noStrike" baseline="0" dirty="0">
                <a:latin typeface="BookAntiqua"/>
              </a:rPr>
              <a:t>In the above example, the body is the parent of the button. So if we click the button with the new function, it will output:</a:t>
            </a:r>
            <a:endParaRPr lang="en-US" sz="1800" dirty="0"/>
          </a:p>
        </p:txBody>
      </p:sp>
      <p:pic>
        <p:nvPicPr>
          <p:cNvPr id="8" name="Picture 7">
            <a:extLst>
              <a:ext uri="{FF2B5EF4-FFF2-40B4-BE49-F238E27FC236}">
                <a16:creationId xmlns:a16="http://schemas.microsoft.com/office/drawing/2014/main" id="{77C28810-4741-4F61-97BC-76AF62BE42C3}"/>
              </a:ext>
            </a:extLst>
          </p:cNvPr>
          <p:cNvPicPr>
            <a:picLocks noChangeAspect="1"/>
          </p:cNvPicPr>
          <p:nvPr/>
        </p:nvPicPr>
        <p:blipFill>
          <a:blip r:embed="rId2"/>
          <a:stretch>
            <a:fillRect/>
          </a:stretch>
        </p:blipFill>
        <p:spPr>
          <a:xfrm>
            <a:off x="2087656" y="2548218"/>
            <a:ext cx="8267700" cy="990600"/>
          </a:xfrm>
          <a:prstGeom prst="rect">
            <a:avLst/>
          </a:prstGeom>
        </p:spPr>
      </p:pic>
      <p:pic>
        <p:nvPicPr>
          <p:cNvPr id="10" name="Picture 9">
            <a:extLst>
              <a:ext uri="{FF2B5EF4-FFF2-40B4-BE49-F238E27FC236}">
                <a16:creationId xmlns:a16="http://schemas.microsoft.com/office/drawing/2014/main" id="{D7DD2C6B-D3BA-474D-A6A7-81513F594ED1}"/>
              </a:ext>
            </a:extLst>
          </p:cNvPr>
          <p:cNvPicPr>
            <a:picLocks noChangeAspect="1"/>
          </p:cNvPicPr>
          <p:nvPr/>
        </p:nvPicPr>
        <p:blipFill>
          <a:blip r:embed="rId3"/>
          <a:stretch>
            <a:fillRect/>
          </a:stretch>
        </p:blipFill>
        <p:spPr>
          <a:xfrm>
            <a:off x="2087656" y="4180073"/>
            <a:ext cx="8153400" cy="2352675"/>
          </a:xfrm>
          <a:prstGeom prst="rect">
            <a:avLst/>
          </a:prstGeom>
        </p:spPr>
      </p:pic>
    </p:spTree>
    <p:extLst>
      <p:ext uri="{BB962C8B-B14F-4D97-AF65-F5344CB8AC3E}">
        <p14:creationId xmlns:p14="http://schemas.microsoft.com/office/powerpoint/2010/main" val="3971336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F90F5-FAD9-4BB6-A484-9924570FB7C3}"/>
              </a:ext>
            </a:extLst>
          </p:cNvPr>
          <p:cNvSpPr>
            <a:spLocks noGrp="1"/>
          </p:cNvSpPr>
          <p:nvPr>
            <p:ph type="title"/>
          </p:nvPr>
        </p:nvSpPr>
        <p:spPr/>
        <p:txBody>
          <a:bodyPr>
            <a:normAutofit/>
          </a:bodyPr>
          <a:lstStyle/>
          <a:p>
            <a:r>
              <a:rPr lang="en-US" dirty="0"/>
              <a:t>This and the DOM</a:t>
            </a:r>
          </a:p>
        </p:txBody>
      </p:sp>
      <p:sp>
        <p:nvSpPr>
          <p:cNvPr id="3" name="Content Placeholder 2">
            <a:extLst>
              <a:ext uri="{FF2B5EF4-FFF2-40B4-BE49-F238E27FC236}">
                <a16:creationId xmlns:a16="http://schemas.microsoft.com/office/drawing/2014/main" id="{99F681F9-0402-4D06-9BEF-D93BDD88C9FF}"/>
              </a:ext>
            </a:extLst>
          </p:cNvPr>
          <p:cNvSpPr>
            <a:spLocks noGrp="1"/>
          </p:cNvSpPr>
          <p:nvPr>
            <p:ph idx="1"/>
          </p:nvPr>
        </p:nvSpPr>
        <p:spPr>
          <a:xfrm>
            <a:off x="581192" y="2180496"/>
            <a:ext cx="11029615" cy="4462351"/>
          </a:xfrm>
        </p:spPr>
        <p:txBody>
          <a:bodyPr anchor="ctr">
            <a:normAutofit/>
          </a:bodyPr>
          <a:lstStyle/>
          <a:p>
            <a:pPr marL="0" indent="0" algn="l">
              <a:buNone/>
            </a:pPr>
            <a:r>
              <a:rPr lang="en-US" sz="1800" b="0" i="0" u="none" strike="noStrike" baseline="0" dirty="0">
                <a:latin typeface="BookAntiqua"/>
              </a:rPr>
              <a:t>We could output any other property of the element the same way; for example, </a:t>
            </a:r>
            <a:r>
              <a:rPr lang="en-US" sz="1800" b="0" i="0" u="none" strike="noStrike" baseline="0" dirty="0">
                <a:latin typeface="Consolas" panose="020B0609020204030204" pitchFamily="49" charset="0"/>
              </a:rPr>
              <a:t>console.log(</a:t>
            </a:r>
            <a:r>
              <a:rPr lang="en-US" sz="1800" b="0" i="0" u="none" strike="noStrike" baseline="0" dirty="0" err="1">
                <a:latin typeface="Consolas" panose="020B0609020204030204" pitchFamily="49" charset="0"/>
              </a:rPr>
              <a:t>el.innerText</a:t>
            </a:r>
            <a:r>
              <a:rPr lang="en-US" sz="1800" b="0" i="0" u="none" strike="noStrike" baseline="0" dirty="0">
                <a:latin typeface="Consolas" panose="020B0609020204030204" pitchFamily="49" charset="0"/>
              </a:rPr>
              <a:t>); </a:t>
            </a:r>
            <a:r>
              <a:rPr lang="en-US" sz="1800" b="0" i="0" u="none" strike="noStrike" baseline="0" dirty="0">
                <a:latin typeface="BookAntiqua"/>
              </a:rPr>
              <a:t>would print the inner text value as we saw in the </a:t>
            </a:r>
            <a:r>
              <a:rPr lang="en-US" sz="1800" b="0" i="1" u="none" strike="noStrike" baseline="0" dirty="0">
                <a:latin typeface="BookAntiqua-Italic"/>
              </a:rPr>
              <a:t>Changing </a:t>
            </a:r>
            <a:r>
              <a:rPr lang="en-US" sz="1800" b="0" i="1" u="none" strike="noStrike" baseline="0" dirty="0" err="1">
                <a:latin typeface="BookAntiqua-Italic"/>
              </a:rPr>
              <a:t>innerText</a:t>
            </a:r>
            <a:r>
              <a:rPr lang="en-US" sz="1800" b="0" i="1" u="none" strike="noStrike" baseline="0" dirty="0">
                <a:latin typeface="BookAntiqua-Italic"/>
              </a:rPr>
              <a:t> </a:t>
            </a:r>
            <a:r>
              <a:rPr lang="en-US" sz="1800" b="0" i="0" u="none" strike="noStrike" baseline="0" dirty="0">
                <a:latin typeface="BookAntiqua"/>
              </a:rPr>
              <a:t>section.</a:t>
            </a:r>
          </a:p>
          <a:p>
            <a:pPr marL="0" indent="0" algn="l">
              <a:buNone/>
            </a:pPr>
            <a:r>
              <a:rPr lang="en-US" sz="1800" b="0" i="0" u="none" strike="noStrike" baseline="0" dirty="0">
                <a:latin typeface="BookAntiqua"/>
              </a:rPr>
              <a:t>So, the </a:t>
            </a:r>
            <a:r>
              <a:rPr lang="en-US" sz="1800" b="0" i="0" u="none" strike="noStrike" baseline="0" dirty="0">
                <a:latin typeface="Consolas" panose="020B0609020204030204" pitchFamily="49" charset="0"/>
              </a:rPr>
              <a:t>this </a:t>
            </a:r>
            <a:r>
              <a:rPr lang="en-US" sz="1800" b="0" i="0" u="none" strike="noStrike" baseline="0" dirty="0">
                <a:latin typeface="BookAntiqua"/>
              </a:rPr>
              <a:t>keyword is referring to the element, and from this element we can traverse the DOM like we just learned. This can be very useful, for example, when you need to get the value of an input box. If you send </a:t>
            </a:r>
            <a:r>
              <a:rPr lang="en-US" sz="1800" b="0" i="0" u="none" strike="noStrike" baseline="0" dirty="0">
                <a:latin typeface="Consolas" panose="020B0609020204030204" pitchFamily="49" charset="0"/>
              </a:rPr>
              <a:t>this</a:t>
            </a:r>
            <a:r>
              <a:rPr lang="en-US" sz="1800" b="0" i="0" u="none" strike="noStrike" baseline="0" dirty="0">
                <a:latin typeface="BookAntiqua"/>
              </a:rPr>
              <a:t>, then you can read and modify the properties of the element that triggered the function.</a:t>
            </a:r>
            <a:endParaRPr lang="en-US" sz="1800" dirty="0"/>
          </a:p>
        </p:txBody>
      </p:sp>
    </p:spTree>
    <p:extLst>
      <p:ext uri="{BB962C8B-B14F-4D97-AF65-F5344CB8AC3E}">
        <p14:creationId xmlns:p14="http://schemas.microsoft.com/office/powerpoint/2010/main" val="34312782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F90F5-FAD9-4BB6-A484-9924570FB7C3}"/>
              </a:ext>
            </a:extLst>
          </p:cNvPr>
          <p:cNvSpPr>
            <a:spLocks noGrp="1"/>
          </p:cNvSpPr>
          <p:nvPr>
            <p:ph type="title"/>
          </p:nvPr>
        </p:nvSpPr>
        <p:spPr/>
        <p:txBody>
          <a:bodyPr>
            <a:normAutofit/>
          </a:bodyPr>
          <a:lstStyle/>
          <a:p>
            <a:r>
              <a:rPr lang="en-US" dirty="0"/>
              <a:t>Practice exercise 10.7</a:t>
            </a:r>
          </a:p>
        </p:txBody>
      </p:sp>
      <p:sp>
        <p:nvSpPr>
          <p:cNvPr id="3" name="Content Placeholder 2">
            <a:extLst>
              <a:ext uri="{FF2B5EF4-FFF2-40B4-BE49-F238E27FC236}">
                <a16:creationId xmlns:a16="http://schemas.microsoft.com/office/drawing/2014/main" id="{99F681F9-0402-4D06-9BEF-D93BDD88C9FF}"/>
              </a:ext>
            </a:extLst>
          </p:cNvPr>
          <p:cNvSpPr>
            <a:spLocks noGrp="1"/>
          </p:cNvSpPr>
          <p:nvPr>
            <p:ph idx="1"/>
          </p:nvPr>
        </p:nvSpPr>
        <p:spPr>
          <a:xfrm>
            <a:off x="581192" y="1980922"/>
            <a:ext cx="11029615" cy="4661926"/>
          </a:xfrm>
        </p:spPr>
        <p:txBody>
          <a:bodyPr anchor="ctr">
            <a:normAutofit/>
          </a:bodyPr>
          <a:lstStyle/>
          <a:p>
            <a:pPr marL="0" indent="0" algn="l">
              <a:buNone/>
            </a:pPr>
            <a:r>
              <a:rPr lang="en-US" sz="1800" b="0" i="0" u="none" strike="noStrike" baseline="0" dirty="0">
                <a:latin typeface="BookAntiqua"/>
              </a:rPr>
              <a:t>Create a button within a basic HTML document and add the </a:t>
            </a:r>
            <a:r>
              <a:rPr lang="en-US" sz="1800" b="0" i="0" u="none" strike="noStrike" baseline="0" dirty="0">
                <a:latin typeface="Consolas" panose="020B0609020204030204" pitchFamily="49" charset="0"/>
              </a:rPr>
              <a:t>onclick </a:t>
            </a:r>
            <a:r>
              <a:rPr lang="en-US" sz="1800" b="0" i="0" u="none" strike="noStrike" baseline="0" dirty="0">
                <a:latin typeface="BookAntiqua"/>
              </a:rPr>
              <a:t>attribute. The example will demonstrate how you can reference object data with </a:t>
            </a:r>
            <a:r>
              <a:rPr lang="en-US" sz="1800" b="0" i="0" u="none" strike="noStrike" baseline="0" dirty="0">
                <a:latin typeface="Consolas" panose="020B0609020204030204" pitchFamily="49" charset="0"/>
              </a:rPr>
              <a:t>this</a:t>
            </a:r>
            <a:r>
              <a:rPr lang="en-US" sz="1800" b="0" i="0" u="none" strike="noStrike" baseline="0" dirty="0">
                <a:latin typeface="BookAntiqua"/>
              </a:rPr>
              <a:t>:</a:t>
            </a:r>
          </a:p>
          <a:p>
            <a:pPr marL="936900" lvl="2" indent="-342900">
              <a:buFont typeface="+mj-lt"/>
              <a:buAutoNum type="arabicPeriod"/>
            </a:pPr>
            <a:r>
              <a:rPr lang="en-US" sz="1800" b="0" i="0" u="none" strike="noStrike" baseline="0" dirty="0">
                <a:latin typeface="BookAntiqua"/>
              </a:rPr>
              <a:t>Create a function to handle a click within your JavaScript code. You can name the function </a:t>
            </a:r>
            <a:r>
              <a:rPr lang="en-US" sz="1800" b="0" i="0" u="none" strike="noStrike" baseline="0" dirty="0">
                <a:latin typeface="Consolas" panose="020B0609020204030204" pitchFamily="49" charset="0"/>
              </a:rPr>
              <a:t>message</a:t>
            </a:r>
            <a:r>
              <a:rPr lang="en-US" sz="1800" b="0" i="0" u="none" strike="noStrike" baseline="0" dirty="0">
                <a:latin typeface="BookAntiqua"/>
              </a:rPr>
              <a:t>.</a:t>
            </a:r>
          </a:p>
          <a:p>
            <a:pPr marL="936900" lvl="2" indent="-342900">
              <a:buFont typeface="+mj-lt"/>
              <a:buAutoNum type="arabicPeriod"/>
            </a:pPr>
            <a:r>
              <a:rPr lang="en-US" sz="1800" b="0" i="0" u="none" strike="noStrike" baseline="0" dirty="0">
                <a:latin typeface="BookAntiqua"/>
              </a:rPr>
              <a:t>Add this to the </a:t>
            </a:r>
            <a:r>
              <a:rPr lang="en-US" sz="1800" b="0" i="0" u="none" strike="noStrike" baseline="0" dirty="0">
                <a:latin typeface="Consolas" panose="020B0609020204030204" pitchFamily="49" charset="0"/>
              </a:rPr>
              <a:t>onclick </a:t>
            </a:r>
            <a:r>
              <a:rPr lang="en-US" sz="1800" b="0" i="0" u="none" strike="noStrike" baseline="0" dirty="0">
                <a:latin typeface="BookAntiqua"/>
              </a:rPr>
              <a:t>function parameters sending the current element object data using </a:t>
            </a:r>
            <a:r>
              <a:rPr lang="en-US" sz="1800" b="0" i="0" u="none" strike="noStrike" baseline="0" dirty="0">
                <a:latin typeface="Consolas" panose="020B0609020204030204" pitchFamily="49" charset="0"/>
              </a:rPr>
              <a:t>this</a:t>
            </a:r>
            <a:r>
              <a:rPr lang="en-US" sz="1800" b="0" i="0" u="none" strike="noStrike" baseline="0" dirty="0">
                <a:latin typeface="BookAntiqua"/>
              </a:rPr>
              <a:t>.</a:t>
            </a:r>
          </a:p>
          <a:p>
            <a:pPr marL="936900" lvl="2" indent="-342900">
              <a:buFont typeface="+mj-lt"/>
              <a:buAutoNum type="arabicPeriod"/>
            </a:pPr>
            <a:r>
              <a:rPr lang="en-US" sz="1800" b="0" i="0" u="none" strike="noStrike" baseline="0" dirty="0">
                <a:latin typeface="BookAntiqua"/>
              </a:rPr>
              <a:t>Within the </a:t>
            </a:r>
            <a:r>
              <a:rPr lang="en-US" sz="1800" b="0" i="0" u="none" strike="noStrike" baseline="0" dirty="0">
                <a:latin typeface="Consolas" panose="020B0609020204030204" pitchFamily="49" charset="0"/>
              </a:rPr>
              <a:t>message </a:t>
            </a:r>
            <a:r>
              <a:rPr lang="en-US" sz="1800" b="0" i="0" u="none" strike="noStrike" baseline="0" dirty="0">
                <a:latin typeface="BookAntiqua"/>
              </a:rPr>
              <a:t>function, use </a:t>
            </a:r>
            <a:r>
              <a:rPr lang="en-US" sz="1800" b="0" i="0" u="none" strike="noStrike" baseline="0" dirty="0" err="1">
                <a:latin typeface="Consolas" panose="020B0609020204030204" pitchFamily="49" charset="0"/>
              </a:rPr>
              <a:t>console.dir</a:t>
            </a:r>
            <a:r>
              <a:rPr lang="en-US" sz="1800" b="0" i="0" u="none" strike="noStrike" baseline="0" dirty="0">
                <a:latin typeface="Consolas" panose="020B0609020204030204" pitchFamily="49" charset="0"/>
              </a:rPr>
              <a:t>() </a:t>
            </a:r>
            <a:r>
              <a:rPr lang="en-US" sz="1800" b="0" i="0" u="none" strike="noStrike" baseline="0" dirty="0">
                <a:latin typeface="BookAntiqua"/>
              </a:rPr>
              <a:t>to output in the console the element object data that was sent to the function using </a:t>
            </a:r>
            <a:r>
              <a:rPr lang="en-US" sz="1800" b="0" i="0" u="none" strike="noStrike" baseline="0" dirty="0">
                <a:latin typeface="Consolas" panose="020B0609020204030204" pitchFamily="49" charset="0"/>
              </a:rPr>
              <a:t>onclick </a:t>
            </a:r>
            <a:r>
              <a:rPr lang="en-US" sz="1800" b="0" i="0" u="none" strike="noStrike" baseline="0" dirty="0">
                <a:latin typeface="BookAntiqua"/>
              </a:rPr>
              <a:t>and </a:t>
            </a:r>
            <a:r>
              <a:rPr lang="en-US" sz="1800" b="0" i="0" u="none" strike="noStrike" baseline="0" dirty="0">
                <a:latin typeface="Consolas" panose="020B0609020204030204" pitchFamily="49" charset="0"/>
              </a:rPr>
              <a:t>this</a:t>
            </a:r>
            <a:r>
              <a:rPr lang="en-US" sz="1800" b="0" i="0" u="none" strike="noStrike" baseline="0" dirty="0">
                <a:latin typeface="BookAntiqua"/>
              </a:rPr>
              <a:t>.</a:t>
            </a:r>
          </a:p>
          <a:p>
            <a:pPr marL="936900" lvl="2" indent="-342900">
              <a:buFont typeface="+mj-lt"/>
              <a:buAutoNum type="arabicPeriod"/>
            </a:pPr>
            <a:r>
              <a:rPr lang="en-US" sz="1800" b="0" i="0" u="none" strike="noStrike" baseline="0" dirty="0">
                <a:latin typeface="BookAntiqua"/>
              </a:rPr>
              <a:t>Add a second button to the page also invoking the same function on the click</a:t>
            </a:r>
            <a:r>
              <a:rPr lang="en-US" b="0" i="0" u="none" strike="noStrike" baseline="0" dirty="0">
                <a:latin typeface="BookAntiqua"/>
              </a:rPr>
              <a:t>.</a:t>
            </a:r>
            <a:endParaRPr lang="en-US" dirty="0"/>
          </a:p>
        </p:txBody>
      </p:sp>
    </p:spTree>
    <p:extLst>
      <p:ext uri="{BB962C8B-B14F-4D97-AF65-F5344CB8AC3E}">
        <p14:creationId xmlns:p14="http://schemas.microsoft.com/office/powerpoint/2010/main" val="3002010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F90F5-FAD9-4BB6-A484-9924570FB7C3}"/>
              </a:ext>
            </a:extLst>
          </p:cNvPr>
          <p:cNvSpPr>
            <a:spLocks noGrp="1"/>
          </p:cNvSpPr>
          <p:nvPr>
            <p:ph type="title"/>
          </p:nvPr>
        </p:nvSpPr>
        <p:spPr/>
        <p:txBody>
          <a:bodyPr>
            <a:normAutofit/>
          </a:bodyPr>
          <a:lstStyle/>
          <a:p>
            <a:r>
              <a:rPr lang="en-US" dirty="0"/>
              <a:t>Practice exercise 10.7</a:t>
            </a:r>
          </a:p>
        </p:txBody>
      </p:sp>
      <p:sp>
        <p:nvSpPr>
          <p:cNvPr id="3" name="Content Placeholder 2">
            <a:extLst>
              <a:ext uri="{FF2B5EF4-FFF2-40B4-BE49-F238E27FC236}">
                <a16:creationId xmlns:a16="http://schemas.microsoft.com/office/drawing/2014/main" id="{99F681F9-0402-4D06-9BEF-D93BDD88C9FF}"/>
              </a:ext>
            </a:extLst>
          </p:cNvPr>
          <p:cNvSpPr>
            <a:spLocks noGrp="1"/>
          </p:cNvSpPr>
          <p:nvPr>
            <p:ph idx="1"/>
          </p:nvPr>
        </p:nvSpPr>
        <p:spPr>
          <a:xfrm>
            <a:off x="581192" y="1980922"/>
            <a:ext cx="11029615" cy="4661926"/>
          </a:xfrm>
        </p:spPr>
        <p:txBody>
          <a:bodyPr anchor="ctr">
            <a:normAutofit/>
          </a:bodyPr>
          <a:lstStyle/>
          <a:p>
            <a:pPr marL="0" indent="0" algn="l">
              <a:buNone/>
            </a:pPr>
            <a:r>
              <a:rPr lang="en-US" sz="1800" b="0" i="0" u="none" strike="noStrike" baseline="0" dirty="0">
                <a:latin typeface="BookAntiqua"/>
              </a:rPr>
              <a:t>Create a button within a basic HTML document and add the </a:t>
            </a:r>
            <a:r>
              <a:rPr lang="en-US" sz="1800" b="0" i="0" u="none" strike="noStrike" baseline="0" dirty="0">
                <a:latin typeface="Consolas" panose="020B0609020204030204" pitchFamily="49" charset="0"/>
              </a:rPr>
              <a:t>onclick </a:t>
            </a:r>
            <a:r>
              <a:rPr lang="en-US" sz="1800" b="0" i="0" u="none" strike="noStrike" baseline="0" dirty="0">
                <a:latin typeface="BookAntiqua"/>
              </a:rPr>
              <a:t>attribute. The example will demonstrate how you can reference object data with </a:t>
            </a:r>
            <a:r>
              <a:rPr lang="en-US" sz="1800" b="0" i="0" u="none" strike="noStrike" baseline="0" dirty="0">
                <a:latin typeface="Consolas" panose="020B0609020204030204" pitchFamily="49" charset="0"/>
              </a:rPr>
              <a:t>this</a:t>
            </a:r>
            <a:r>
              <a:rPr lang="en-US" sz="1800" b="0" i="0" u="none" strike="noStrike" baseline="0" dirty="0">
                <a:latin typeface="BookAntiqua"/>
              </a:rPr>
              <a:t>:</a:t>
            </a:r>
          </a:p>
          <a:p>
            <a:pPr marL="936900" lvl="2" indent="-342900">
              <a:buFont typeface="+mj-lt"/>
              <a:buAutoNum type="arabicPeriod"/>
            </a:pPr>
            <a:r>
              <a:rPr lang="en-US" sz="1800" b="0" i="0" u="none" strike="noStrike" baseline="0" dirty="0">
                <a:latin typeface="BookAntiqua"/>
              </a:rPr>
              <a:t>Create a function to handle a click within your JavaScript code. You can name the function </a:t>
            </a:r>
            <a:r>
              <a:rPr lang="en-US" sz="1800" b="0" i="0" u="none" strike="noStrike" baseline="0" dirty="0">
                <a:latin typeface="Consolas" panose="020B0609020204030204" pitchFamily="49" charset="0"/>
              </a:rPr>
              <a:t>message</a:t>
            </a:r>
            <a:r>
              <a:rPr lang="en-US" sz="1800" b="0" i="0" u="none" strike="noStrike" baseline="0" dirty="0">
                <a:latin typeface="BookAntiqua"/>
              </a:rPr>
              <a:t>.</a:t>
            </a:r>
          </a:p>
          <a:p>
            <a:pPr marL="936900" lvl="2" indent="-342900">
              <a:buFont typeface="+mj-lt"/>
              <a:buAutoNum type="arabicPeriod"/>
            </a:pPr>
            <a:r>
              <a:rPr lang="en-US" sz="1800" b="0" i="0" u="none" strike="noStrike" baseline="0" dirty="0">
                <a:latin typeface="BookAntiqua"/>
              </a:rPr>
              <a:t>Add this to the </a:t>
            </a:r>
            <a:r>
              <a:rPr lang="en-US" sz="1800" b="0" i="0" u="none" strike="noStrike" baseline="0" dirty="0">
                <a:latin typeface="Consolas" panose="020B0609020204030204" pitchFamily="49" charset="0"/>
              </a:rPr>
              <a:t>onclick </a:t>
            </a:r>
            <a:r>
              <a:rPr lang="en-US" sz="1800" b="0" i="0" u="none" strike="noStrike" baseline="0" dirty="0">
                <a:latin typeface="BookAntiqua"/>
              </a:rPr>
              <a:t>function parameters sending the current element object data using </a:t>
            </a:r>
            <a:r>
              <a:rPr lang="en-US" sz="1800" b="0" i="0" u="none" strike="noStrike" baseline="0" dirty="0">
                <a:latin typeface="Consolas" panose="020B0609020204030204" pitchFamily="49" charset="0"/>
              </a:rPr>
              <a:t>this</a:t>
            </a:r>
            <a:r>
              <a:rPr lang="en-US" sz="1800" b="0" i="0" u="none" strike="noStrike" baseline="0" dirty="0">
                <a:latin typeface="BookAntiqua"/>
              </a:rPr>
              <a:t>.</a:t>
            </a:r>
          </a:p>
          <a:p>
            <a:pPr marL="936900" lvl="2" indent="-342900">
              <a:buFont typeface="+mj-lt"/>
              <a:buAutoNum type="arabicPeriod"/>
            </a:pPr>
            <a:r>
              <a:rPr lang="en-US" sz="1800" b="0" i="0" u="none" strike="noStrike" baseline="0" dirty="0">
                <a:latin typeface="BookAntiqua"/>
              </a:rPr>
              <a:t>Within the </a:t>
            </a:r>
            <a:r>
              <a:rPr lang="en-US" sz="1800" b="0" i="0" u="none" strike="noStrike" baseline="0" dirty="0">
                <a:latin typeface="Consolas" panose="020B0609020204030204" pitchFamily="49" charset="0"/>
              </a:rPr>
              <a:t>message </a:t>
            </a:r>
            <a:r>
              <a:rPr lang="en-US" sz="1800" b="0" i="0" u="none" strike="noStrike" baseline="0" dirty="0">
                <a:latin typeface="BookAntiqua"/>
              </a:rPr>
              <a:t>function, use </a:t>
            </a:r>
            <a:r>
              <a:rPr lang="en-US" sz="1800" b="0" i="0" u="none" strike="noStrike" baseline="0" dirty="0" err="1">
                <a:latin typeface="Consolas" panose="020B0609020204030204" pitchFamily="49" charset="0"/>
              </a:rPr>
              <a:t>console.dir</a:t>
            </a:r>
            <a:r>
              <a:rPr lang="en-US" sz="1800" b="0" i="0" u="none" strike="noStrike" baseline="0" dirty="0">
                <a:latin typeface="Consolas" panose="020B0609020204030204" pitchFamily="49" charset="0"/>
              </a:rPr>
              <a:t>() </a:t>
            </a:r>
            <a:r>
              <a:rPr lang="en-US" sz="1800" b="0" i="0" u="none" strike="noStrike" baseline="0" dirty="0">
                <a:latin typeface="BookAntiqua"/>
              </a:rPr>
              <a:t>to output in the console the element object data that was sent to the function using </a:t>
            </a:r>
            <a:r>
              <a:rPr lang="en-US" sz="1800" b="0" i="0" u="none" strike="noStrike" baseline="0" dirty="0">
                <a:latin typeface="Consolas" panose="020B0609020204030204" pitchFamily="49" charset="0"/>
              </a:rPr>
              <a:t>onclick </a:t>
            </a:r>
            <a:r>
              <a:rPr lang="en-US" sz="1800" b="0" i="0" u="none" strike="noStrike" baseline="0" dirty="0">
                <a:latin typeface="BookAntiqua"/>
              </a:rPr>
              <a:t>and </a:t>
            </a:r>
            <a:r>
              <a:rPr lang="en-US" sz="1800" b="0" i="0" u="none" strike="noStrike" baseline="0" dirty="0">
                <a:latin typeface="Consolas" panose="020B0609020204030204" pitchFamily="49" charset="0"/>
              </a:rPr>
              <a:t>this</a:t>
            </a:r>
            <a:r>
              <a:rPr lang="en-US" sz="1800" b="0" i="0" u="none" strike="noStrike" baseline="0" dirty="0">
                <a:latin typeface="BookAntiqua"/>
              </a:rPr>
              <a:t>.</a:t>
            </a:r>
          </a:p>
          <a:p>
            <a:pPr marL="936900" lvl="2" indent="-342900">
              <a:buFont typeface="+mj-lt"/>
              <a:buAutoNum type="arabicPeriod"/>
            </a:pPr>
            <a:r>
              <a:rPr lang="en-US" sz="1800" b="0" i="0" u="none" strike="noStrike" baseline="0" dirty="0">
                <a:latin typeface="BookAntiqua"/>
              </a:rPr>
              <a:t>Add a second button to the page also invoking the same function on the click</a:t>
            </a:r>
            <a:r>
              <a:rPr lang="en-US" b="0" i="0" u="none" strike="noStrike" baseline="0" dirty="0">
                <a:latin typeface="BookAntiqua"/>
              </a:rPr>
              <a:t>.</a:t>
            </a:r>
            <a:endParaRPr lang="en-US" dirty="0"/>
          </a:p>
        </p:txBody>
      </p:sp>
      <p:sp>
        <p:nvSpPr>
          <p:cNvPr id="5" name="TextBox 4">
            <a:extLst>
              <a:ext uri="{FF2B5EF4-FFF2-40B4-BE49-F238E27FC236}">
                <a16:creationId xmlns:a16="http://schemas.microsoft.com/office/drawing/2014/main" id="{54314162-6BD3-4254-ADAC-71647C2291F4}"/>
              </a:ext>
            </a:extLst>
          </p:cNvPr>
          <p:cNvSpPr txBox="1"/>
          <p:nvPr/>
        </p:nvSpPr>
        <p:spPr>
          <a:xfrm>
            <a:off x="7906871" y="6273516"/>
            <a:ext cx="3422545" cy="369332"/>
          </a:xfrm>
          <a:prstGeom prst="rect">
            <a:avLst/>
          </a:prstGeom>
          <a:noFill/>
        </p:spPr>
        <p:txBody>
          <a:bodyPr wrap="square">
            <a:spAutoFit/>
          </a:bodyPr>
          <a:lstStyle/>
          <a:p>
            <a:r>
              <a:rPr lang="en-US" sz="1800" b="0" i="0" u="none" strike="noStrike" baseline="0" dirty="0">
                <a:latin typeface="BookAntiqua"/>
              </a:rPr>
              <a:t>Continues on the other slide </a:t>
            </a:r>
            <a:r>
              <a:rPr lang="en-US" sz="1800" dirty="0">
                <a:latin typeface="BookAntiqua"/>
                <a:sym typeface="Wingdings" panose="05000000000000000000" pitchFamily="2" charset="2"/>
              </a:rPr>
              <a:t></a:t>
            </a:r>
            <a:endParaRPr lang="en-US" dirty="0"/>
          </a:p>
        </p:txBody>
      </p:sp>
    </p:spTree>
    <p:extLst>
      <p:ext uri="{BB962C8B-B14F-4D97-AF65-F5344CB8AC3E}">
        <p14:creationId xmlns:p14="http://schemas.microsoft.com/office/powerpoint/2010/main" val="575753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56801-AF5A-4FF4-9056-20BE6BCABD5E}"/>
              </a:ext>
            </a:extLst>
          </p:cNvPr>
          <p:cNvSpPr>
            <a:spLocks noGrp="1"/>
          </p:cNvSpPr>
          <p:nvPr>
            <p:ph type="title"/>
          </p:nvPr>
        </p:nvSpPr>
        <p:spPr/>
        <p:txBody>
          <a:bodyPr/>
          <a:lstStyle/>
          <a:p>
            <a:r>
              <a:rPr lang="en-US" dirty="0"/>
              <a:t>Basic DOM traversing</a:t>
            </a:r>
          </a:p>
        </p:txBody>
      </p:sp>
      <p:sp>
        <p:nvSpPr>
          <p:cNvPr id="3" name="Content Placeholder 2">
            <a:extLst>
              <a:ext uri="{FF2B5EF4-FFF2-40B4-BE49-F238E27FC236}">
                <a16:creationId xmlns:a16="http://schemas.microsoft.com/office/drawing/2014/main" id="{79676B1B-C814-4E1B-9AC3-E3738FACB113}"/>
              </a:ext>
            </a:extLst>
          </p:cNvPr>
          <p:cNvSpPr>
            <a:spLocks noGrp="1"/>
          </p:cNvSpPr>
          <p:nvPr>
            <p:ph idx="1"/>
          </p:nvPr>
        </p:nvSpPr>
        <p:spPr/>
        <p:txBody>
          <a:bodyPr/>
          <a:lstStyle/>
          <a:p>
            <a:pPr marL="0" indent="0" algn="l">
              <a:buNone/>
            </a:pPr>
            <a:r>
              <a:rPr lang="en-US" sz="1800" b="0" i="0" u="none" strike="noStrike" baseline="0" dirty="0">
                <a:latin typeface="BookAntiqua"/>
              </a:rPr>
              <a:t>We can traverse the DOM using the </a:t>
            </a:r>
            <a:r>
              <a:rPr lang="en-US" sz="1800" b="0" i="0" u="none" strike="noStrike" baseline="0" dirty="0">
                <a:latin typeface="Consolas" panose="020B0609020204030204" pitchFamily="49" charset="0"/>
              </a:rPr>
              <a:t>document </a:t>
            </a:r>
            <a:r>
              <a:rPr lang="en-US" sz="1800" b="0" i="0" u="none" strike="noStrike" baseline="0" dirty="0">
                <a:latin typeface="BookAntiqua"/>
              </a:rPr>
              <a:t>object that we saw in the previous chapter. This document object contains all the HTML and is a representation of the web page. Traversing over these elements can get you to the element you need in order to manipulate it.</a:t>
            </a:r>
          </a:p>
          <a:p>
            <a:pPr marL="0" indent="0" algn="l">
              <a:buNone/>
            </a:pPr>
            <a:r>
              <a:rPr lang="en-US" sz="1800" b="0" i="0" u="none" strike="noStrike" baseline="0" dirty="0">
                <a:latin typeface="BookAntiqua"/>
              </a:rPr>
              <a:t>This is not the most common way to do it, but this will help understand how it works later. And sometimes, you might actually find yourself needing these techniques as well. Just don't panic: there are other ways to do it, and they will be revealed in this chapter!</a:t>
            </a:r>
            <a:endParaRPr lang="en-US" dirty="0"/>
          </a:p>
        </p:txBody>
      </p:sp>
    </p:spTree>
    <p:extLst>
      <p:ext uri="{BB962C8B-B14F-4D97-AF65-F5344CB8AC3E}">
        <p14:creationId xmlns:p14="http://schemas.microsoft.com/office/powerpoint/2010/main" val="39928280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F90F5-FAD9-4BB6-A484-9924570FB7C3}"/>
              </a:ext>
            </a:extLst>
          </p:cNvPr>
          <p:cNvSpPr>
            <a:spLocks noGrp="1"/>
          </p:cNvSpPr>
          <p:nvPr>
            <p:ph type="title"/>
          </p:nvPr>
        </p:nvSpPr>
        <p:spPr/>
        <p:txBody>
          <a:bodyPr>
            <a:normAutofit/>
          </a:bodyPr>
          <a:lstStyle/>
          <a:p>
            <a:r>
              <a:rPr lang="en-US" dirty="0"/>
              <a:t>Practice exercise 10.7</a:t>
            </a:r>
          </a:p>
        </p:txBody>
      </p:sp>
      <p:sp>
        <p:nvSpPr>
          <p:cNvPr id="3" name="Content Placeholder 2">
            <a:extLst>
              <a:ext uri="{FF2B5EF4-FFF2-40B4-BE49-F238E27FC236}">
                <a16:creationId xmlns:a16="http://schemas.microsoft.com/office/drawing/2014/main" id="{99F681F9-0402-4D06-9BEF-D93BDD88C9FF}"/>
              </a:ext>
            </a:extLst>
          </p:cNvPr>
          <p:cNvSpPr>
            <a:spLocks noGrp="1"/>
          </p:cNvSpPr>
          <p:nvPr>
            <p:ph idx="1"/>
          </p:nvPr>
        </p:nvSpPr>
        <p:spPr>
          <a:xfrm>
            <a:off x="581192" y="1980922"/>
            <a:ext cx="11029615" cy="4661926"/>
          </a:xfrm>
        </p:spPr>
        <p:txBody>
          <a:bodyPr anchor="ctr">
            <a:normAutofit/>
          </a:bodyPr>
          <a:lstStyle/>
          <a:p>
            <a:pPr marL="936900" lvl="2" indent="-342900">
              <a:buFont typeface="+mj-lt"/>
              <a:buAutoNum type="arabicPeriod" startAt="5"/>
            </a:pPr>
            <a:r>
              <a:rPr lang="en-US" sz="1800" b="0" i="0" u="none" strike="noStrike" baseline="0" dirty="0">
                <a:latin typeface="BookAntiqua"/>
              </a:rPr>
              <a:t>When the button is clicked, you should see the element that triggered the click in the console, like so:</a:t>
            </a:r>
          </a:p>
          <a:p>
            <a:pPr marL="936900" lvl="2" indent="-342900">
              <a:buFont typeface="+mj-lt"/>
              <a:buAutoNum type="arabicPeriod" startAt="5"/>
            </a:pPr>
            <a:endParaRPr lang="en-US" sz="1800" b="0" i="0" u="none" strike="noStrike" baseline="0" dirty="0">
              <a:latin typeface="BookAntiqua"/>
            </a:endParaRPr>
          </a:p>
          <a:p>
            <a:pPr marL="936900" lvl="2" indent="-342900">
              <a:buFont typeface="+mj-lt"/>
              <a:buAutoNum type="arabicPeriod" startAt="5"/>
            </a:pPr>
            <a:endParaRPr lang="en-US" sz="1800" dirty="0">
              <a:latin typeface="BookAntiqua"/>
            </a:endParaRPr>
          </a:p>
          <a:p>
            <a:pPr marL="936900" lvl="2" indent="-342900">
              <a:buFont typeface="+mj-lt"/>
              <a:buAutoNum type="arabicPeriod" startAt="5"/>
            </a:pPr>
            <a:endParaRPr lang="en-US" sz="1800" b="0" i="0" u="none" strike="noStrike" baseline="0" dirty="0">
              <a:latin typeface="BookAntiqua"/>
            </a:endParaRPr>
          </a:p>
          <a:p>
            <a:pPr marL="936900" lvl="2" indent="-342900">
              <a:buFont typeface="+mj-lt"/>
              <a:buAutoNum type="arabicPeriod" startAt="5"/>
            </a:pPr>
            <a:endParaRPr lang="en-US" sz="1800" dirty="0">
              <a:latin typeface="BookAntiqua"/>
            </a:endParaRPr>
          </a:p>
          <a:p>
            <a:pPr marL="936900" lvl="2" indent="-342900">
              <a:buFont typeface="+mj-lt"/>
              <a:buAutoNum type="arabicPeriod" startAt="5"/>
            </a:pPr>
            <a:endParaRPr lang="en-US" sz="1800" b="0" i="0" u="none" strike="noStrike" baseline="0" dirty="0">
              <a:latin typeface="BookAntiqua"/>
            </a:endParaRPr>
          </a:p>
          <a:p>
            <a:pPr marL="936900" lvl="2" indent="-342900">
              <a:buFont typeface="+mj-lt"/>
              <a:buAutoNum type="arabicPeriod" startAt="5"/>
            </a:pPr>
            <a:endParaRPr lang="en-US" sz="1800" dirty="0">
              <a:latin typeface="BookAntiqua"/>
            </a:endParaRPr>
          </a:p>
          <a:p>
            <a:pPr marL="936900" lvl="2" indent="-342900">
              <a:buFont typeface="+mj-lt"/>
              <a:buAutoNum type="arabicPeriod" startAt="5"/>
            </a:pPr>
            <a:endParaRPr lang="en-US" sz="1800" dirty="0">
              <a:latin typeface="BookAntiqua"/>
            </a:endParaRPr>
          </a:p>
          <a:p>
            <a:pPr marL="936900" lvl="2" indent="-342900">
              <a:buFont typeface="+mj-lt"/>
              <a:buAutoNum type="arabicPeriod" startAt="5"/>
            </a:pPr>
            <a:endParaRPr lang="en-US" sz="1800" dirty="0">
              <a:latin typeface="BookAntiqua"/>
            </a:endParaRPr>
          </a:p>
          <a:p>
            <a:pPr marL="936900" lvl="2" indent="-342900">
              <a:buFont typeface="+mj-lt"/>
              <a:buAutoNum type="arabicPeriod" startAt="5"/>
            </a:pPr>
            <a:endParaRPr lang="en-US" sz="1800" dirty="0"/>
          </a:p>
        </p:txBody>
      </p:sp>
      <p:pic>
        <p:nvPicPr>
          <p:cNvPr id="6" name="Picture 5">
            <a:extLst>
              <a:ext uri="{FF2B5EF4-FFF2-40B4-BE49-F238E27FC236}">
                <a16:creationId xmlns:a16="http://schemas.microsoft.com/office/drawing/2014/main" id="{479F0379-7DBF-43A4-8CCC-5EBD4E5BFB68}"/>
              </a:ext>
            </a:extLst>
          </p:cNvPr>
          <p:cNvPicPr>
            <a:picLocks noChangeAspect="1"/>
          </p:cNvPicPr>
          <p:nvPr/>
        </p:nvPicPr>
        <p:blipFill>
          <a:blip r:embed="rId2"/>
          <a:stretch>
            <a:fillRect/>
          </a:stretch>
        </p:blipFill>
        <p:spPr>
          <a:xfrm>
            <a:off x="2295524" y="3021528"/>
            <a:ext cx="7600950" cy="3028950"/>
          </a:xfrm>
          <a:prstGeom prst="rect">
            <a:avLst/>
          </a:prstGeom>
        </p:spPr>
      </p:pic>
    </p:spTree>
    <p:extLst>
      <p:ext uri="{BB962C8B-B14F-4D97-AF65-F5344CB8AC3E}">
        <p14:creationId xmlns:p14="http://schemas.microsoft.com/office/powerpoint/2010/main" val="30771491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A75BC-051B-4517-B0C2-52748A9025EB}"/>
              </a:ext>
            </a:extLst>
          </p:cNvPr>
          <p:cNvSpPr>
            <a:spLocks noGrp="1"/>
          </p:cNvSpPr>
          <p:nvPr>
            <p:ph type="title"/>
          </p:nvPr>
        </p:nvSpPr>
        <p:spPr/>
        <p:txBody>
          <a:bodyPr/>
          <a:lstStyle/>
          <a:p>
            <a:r>
              <a:rPr kumimoji="0" lang="en-US" sz="2800" b="0" i="0" u="none" strike="noStrike" kern="1200" cap="all" spc="0" normalizeH="0" baseline="0" noProof="0" dirty="0">
                <a:ln>
                  <a:noFill/>
                </a:ln>
                <a:solidFill>
                  <a:prstClr val="white"/>
                </a:solidFill>
                <a:effectLst/>
                <a:uLnTx/>
                <a:uFillTx/>
                <a:latin typeface="OpenSans-Semibold"/>
                <a:ea typeface="+mj-ea"/>
                <a:cs typeface="+mj-cs"/>
              </a:rPr>
              <a:t>Manipulating element style</a:t>
            </a:r>
            <a:endParaRPr lang="en-US" dirty="0"/>
          </a:p>
        </p:txBody>
      </p:sp>
      <p:sp>
        <p:nvSpPr>
          <p:cNvPr id="3" name="Content Placeholder 2">
            <a:extLst>
              <a:ext uri="{FF2B5EF4-FFF2-40B4-BE49-F238E27FC236}">
                <a16:creationId xmlns:a16="http://schemas.microsoft.com/office/drawing/2014/main" id="{3A746977-C0C9-422D-A870-3763633BD0A4}"/>
              </a:ext>
            </a:extLst>
          </p:cNvPr>
          <p:cNvSpPr>
            <a:spLocks noGrp="1"/>
          </p:cNvSpPr>
          <p:nvPr>
            <p:ph idx="1"/>
          </p:nvPr>
        </p:nvSpPr>
        <p:spPr>
          <a:xfrm>
            <a:off x="581192" y="2052918"/>
            <a:ext cx="11029616" cy="4610909"/>
          </a:xfrm>
        </p:spPr>
        <p:txBody>
          <a:bodyPr numCol="1" anchor="t">
            <a:normAutofit/>
          </a:bodyPr>
          <a:lstStyle/>
          <a:p>
            <a:pPr marL="0" indent="0" algn="l">
              <a:buNone/>
            </a:pPr>
            <a:r>
              <a:rPr lang="en-US" sz="1800" b="0" i="0" u="none" strike="noStrike" baseline="0" dirty="0">
                <a:latin typeface="BookAntiqua"/>
              </a:rPr>
              <a:t>After selecting the right element from the DOM, we can change the CSS style that applies to it. We can do this using the </a:t>
            </a:r>
            <a:r>
              <a:rPr lang="en-US" sz="1800" b="0" i="0" u="none" strike="noStrike" baseline="0" dirty="0">
                <a:latin typeface="Consolas" panose="020B0609020204030204" pitchFamily="49" charset="0"/>
              </a:rPr>
              <a:t>style </a:t>
            </a:r>
            <a:r>
              <a:rPr lang="en-US" sz="1800" b="0" i="0" u="none" strike="noStrike" baseline="0" dirty="0">
                <a:latin typeface="BookAntiqua"/>
              </a:rPr>
              <a:t>property. This is how to do it:</a:t>
            </a:r>
          </a:p>
          <a:p>
            <a:pPr marL="936900" lvl="2" indent="-342900">
              <a:buFont typeface="+mj-lt"/>
              <a:buAutoNum type="arabicPeriod"/>
            </a:pPr>
            <a:r>
              <a:rPr lang="en-US" sz="1800" b="0" i="0" u="none" strike="noStrike" baseline="0" dirty="0">
                <a:latin typeface="BookAntiqua"/>
              </a:rPr>
              <a:t>Select the right element from the DOM.</a:t>
            </a:r>
          </a:p>
          <a:p>
            <a:pPr marL="936900" lvl="2" indent="-342900">
              <a:buFont typeface="+mj-lt"/>
              <a:buAutoNum type="arabicPeriod"/>
            </a:pPr>
            <a:r>
              <a:rPr lang="en-US" sz="1800" b="0" i="0" u="none" strike="noStrike" baseline="0" dirty="0">
                <a:latin typeface="BookAntiqua"/>
              </a:rPr>
              <a:t>Change the right property of the style property of this element.</a:t>
            </a:r>
          </a:p>
          <a:p>
            <a:pPr marL="0" indent="0" algn="l">
              <a:buNone/>
            </a:pPr>
            <a:r>
              <a:rPr lang="en-US" sz="1800" b="0" i="0" u="none" strike="noStrike" baseline="0" dirty="0">
                <a:latin typeface="BookAntiqua"/>
              </a:rPr>
              <a:t>We are going to make a button that will toggle the appearing and disappearing of a line of text. To hide something using CSS, we can set the </a:t>
            </a:r>
            <a:r>
              <a:rPr lang="en-US" sz="1800" b="0" i="0" u="none" strike="noStrike" baseline="0" dirty="0">
                <a:latin typeface="Consolas" panose="020B0609020204030204" pitchFamily="49" charset="0"/>
              </a:rPr>
              <a:t>display </a:t>
            </a:r>
            <a:r>
              <a:rPr lang="en-US" sz="1800" b="0" i="0" u="none" strike="noStrike" baseline="0" dirty="0">
                <a:latin typeface="BookAntiqua"/>
              </a:rPr>
              <a:t>property of the element to </a:t>
            </a:r>
            <a:r>
              <a:rPr lang="en-US" sz="1800" b="0" i="0" u="none" strike="noStrike" baseline="0" dirty="0">
                <a:latin typeface="Consolas" panose="020B0609020204030204" pitchFamily="49" charset="0"/>
              </a:rPr>
              <a:t>none</a:t>
            </a:r>
            <a:r>
              <a:rPr lang="en-US" sz="1800" b="0" i="0" u="none" strike="noStrike" baseline="0" dirty="0">
                <a:latin typeface="BookAntiqua"/>
              </a:rPr>
              <a:t>, like this for a </a:t>
            </a:r>
            <a:r>
              <a:rPr lang="en-US" sz="1800" b="0" i="0" u="none" strike="noStrike" baseline="0" dirty="0">
                <a:latin typeface="Consolas" panose="020B0609020204030204" pitchFamily="49" charset="0"/>
              </a:rPr>
              <a:t>p </a:t>
            </a:r>
            <a:r>
              <a:rPr lang="en-US" sz="1800" b="0" i="0" u="none" strike="noStrike" baseline="0" dirty="0">
                <a:latin typeface="BookAntiqua"/>
              </a:rPr>
              <a:t>(paragraph) element:</a:t>
            </a: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And we can toggle it back to visible using:</a:t>
            </a:r>
            <a:endParaRPr lang="en-US" sz="1800" dirty="0"/>
          </a:p>
        </p:txBody>
      </p:sp>
      <p:pic>
        <p:nvPicPr>
          <p:cNvPr id="5" name="Picture 4">
            <a:extLst>
              <a:ext uri="{FF2B5EF4-FFF2-40B4-BE49-F238E27FC236}">
                <a16:creationId xmlns:a16="http://schemas.microsoft.com/office/drawing/2014/main" id="{234DA9B8-C191-4B3E-A65D-3F7DE1CAF0BE}"/>
              </a:ext>
            </a:extLst>
          </p:cNvPr>
          <p:cNvPicPr>
            <a:picLocks noChangeAspect="1"/>
          </p:cNvPicPr>
          <p:nvPr/>
        </p:nvPicPr>
        <p:blipFill>
          <a:blip r:embed="rId2"/>
          <a:stretch>
            <a:fillRect/>
          </a:stretch>
        </p:blipFill>
        <p:spPr>
          <a:xfrm>
            <a:off x="2415148" y="4206688"/>
            <a:ext cx="7361704" cy="880020"/>
          </a:xfrm>
          <a:prstGeom prst="rect">
            <a:avLst/>
          </a:prstGeom>
        </p:spPr>
      </p:pic>
      <p:pic>
        <p:nvPicPr>
          <p:cNvPr id="7" name="Picture 6">
            <a:extLst>
              <a:ext uri="{FF2B5EF4-FFF2-40B4-BE49-F238E27FC236}">
                <a16:creationId xmlns:a16="http://schemas.microsoft.com/office/drawing/2014/main" id="{2410E430-ABA8-405C-9941-9C42C99AC015}"/>
              </a:ext>
            </a:extLst>
          </p:cNvPr>
          <p:cNvPicPr>
            <a:picLocks noChangeAspect="1"/>
          </p:cNvPicPr>
          <p:nvPr/>
        </p:nvPicPr>
        <p:blipFill>
          <a:blip r:embed="rId3"/>
          <a:stretch>
            <a:fillRect/>
          </a:stretch>
        </p:blipFill>
        <p:spPr>
          <a:xfrm>
            <a:off x="2415148" y="5431026"/>
            <a:ext cx="7361704" cy="888482"/>
          </a:xfrm>
          <a:prstGeom prst="rect">
            <a:avLst/>
          </a:prstGeom>
        </p:spPr>
      </p:pic>
    </p:spTree>
    <p:extLst>
      <p:ext uri="{BB962C8B-B14F-4D97-AF65-F5344CB8AC3E}">
        <p14:creationId xmlns:p14="http://schemas.microsoft.com/office/powerpoint/2010/main" val="732884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A75BC-051B-4517-B0C2-52748A9025EB}"/>
              </a:ext>
            </a:extLst>
          </p:cNvPr>
          <p:cNvSpPr>
            <a:spLocks noGrp="1"/>
          </p:cNvSpPr>
          <p:nvPr>
            <p:ph type="title"/>
          </p:nvPr>
        </p:nvSpPr>
        <p:spPr/>
        <p:txBody>
          <a:bodyPr/>
          <a:lstStyle/>
          <a:p>
            <a:r>
              <a:rPr kumimoji="0" lang="en-US" sz="2800" b="0" i="0" u="none" strike="noStrike" kern="1200" cap="all" spc="0" normalizeH="0" baseline="0" noProof="0" dirty="0">
                <a:ln>
                  <a:noFill/>
                </a:ln>
                <a:solidFill>
                  <a:prstClr val="white"/>
                </a:solidFill>
                <a:effectLst/>
                <a:uLnTx/>
                <a:uFillTx/>
                <a:latin typeface="OpenSans-Semibold"/>
                <a:ea typeface="+mj-ea"/>
                <a:cs typeface="+mj-cs"/>
              </a:rPr>
              <a:t>Manipulating element style</a:t>
            </a:r>
            <a:endParaRPr lang="en-US" dirty="0"/>
          </a:p>
        </p:txBody>
      </p:sp>
      <p:sp>
        <p:nvSpPr>
          <p:cNvPr id="3" name="Content Placeholder 2">
            <a:extLst>
              <a:ext uri="{FF2B5EF4-FFF2-40B4-BE49-F238E27FC236}">
                <a16:creationId xmlns:a16="http://schemas.microsoft.com/office/drawing/2014/main" id="{3A746977-C0C9-422D-A870-3763633BD0A4}"/>
              </a:ext>
            </a:extLst>
          </p:cNvPr>
          <p:cNvSpPr>
            <a:spLocks noGrp="1"/>
          </p:cNvSpPr>
          <p:nvPr>
            <p:ph idx="1"/>
          </p:nvPr>
        </p:nvSpPr>
        <p:spPr>
          <a:xfrm>
            <a:off x="581192" y="2052918"/>
            <a:ext cx="4035632" cy="4610909"/>
          </a:xfrm>
        </p:spPr>
        <p:txBody>
          <a:bodyPr numCol="1" anchor="ctr">
            <a:normAutofit/>
          </a:bodyPr>
          <a:lstStyle/>
          <a:p>
            <a:pPr marL="0" indent="0" algn="l">
              <a:buNone/>
            </a:pPr>
            <a:r>
              <a:rPr lang="en-US" sz="1800" b="0" i="0" u="none" strike="noStrike" baseline="0" dirty="0">
                <a:latin typeface="BookAntiqua"/>
              </a:rPr>
              <a:t>We can add this style using JavaScript as well. Here is a little HTML and JavaScript snippet that will toggle the displaying of a piece of text:</a:t>
            </a:r>
          </a:p>
          <a:p>
            <a:pPr marL="0" indent="0" algn="l">
              <a:buNone/>
            </a:pPr>
            <a:endParaRPr lang="en-US" dirty="0">
              <a:latin typeface="BookAntiqua"/>
            </a:endParaRPr>
          </a:p>
          <a:p>
            <a:pPr marL="0" indent="0" algn="l">
              <a:buNone/>
            </a:pPr>
            <a:r>
              <a:rPr lang="en-US" sz="1800" b="0" i="0" u="none" strike="noStrike" baseline="0" dirty="0">
                <a:latin typeface="BookAntiqua"/>
              </a:rPr>
              <a:t>As you can see, in the </a:t>
            </a:r>
            <a:r>
              <a:rPr lang="en-US" sz="1800" b="0" i="0" u="none" strike="noStrike" baseline="0" dirty="0">
                <a:latin typeface="Consolas" panose="020B0609020204030204" pitchFamily="49" charset="0"/>
              </a:rPr>
              <a:t>if </a:t>
            </a:r>
            <a:r>
              <a:rPr lang="en-US" sz="1800" b="0" i="0" u="none" strike="noStrike" baseline="0" dirty="0">
                <a:latin typeface="BookAntiqua"/>
              </a:rPr>
              <a:t>statement we are checking for whether it is currently hiding, if it is hiding, we show it. Otherwise, we hide it. If you click the button and it is currently visible, it will disappear. If you click the button when the text is gone, it will appear.</a:t>
            </a:r>
            <a:endParaRPr lang="en-US" sz="1800" dirty="0"/>
          </a:p>
        </p:txBody>
      </p:sp>
      <p:pic>
        <p:nvPicPr>
          <p:cNvPr id="11" name="Picture 10">
            <a:extLst>
              <a:ext uri="{FF2B5EF4-FFF2-40B4-BE49-F238E27FC236}">
                <a16:creationId xmlns:a16="http://schemas.microsoft.com/office/drawing/2014/main" id="{DD31BF57-F213-435D-ADE6-1B90240BD9F2}"/>
              </a:ext>
            </a:extLst>
          </p:cNvPr>
          <p:cNvPicPr>
            <a:picLocks noChangeAspect="1"/>
          </p:cNvPicPr>
          <p:nvPr/>
        </p:nvPicPr>
        <p:blipFill>
          <a:blip r:embed="rId2"/>
          <a:stretch>
            <a:fillRect/>
          </a:stretch>
        </p:blipFill>
        <p:spPr>
          <a:xfrm>
            <a:off x="4616824" y="2250084"/>
            <a:ext cx="7105711" cy="4285187"/>
          </a:xfrm>
          <a:prstGeom prst="rect">
            <a:avLst/>
          </a:prstGeom>
        </p:spPr>
      </p:pic>
    </p:spTree>
    <p:extLst>
      <p:ext uri="{BB962C8B-B14F-4D97-AF65-F5344CB8AC3E}">
        <p14:creationId xmlns:p14="http://schemas.microsoft.com/office/powerpoint/2010/main" val="29753762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A75BC-051B-4517-B0C2-52748A9025EB}"/>
              </a:ext>
            </a:extLst>
          </p:cNvPr>
          <p:cNvSpPr>
            <a:spLocks noGrp="1"/>
          </p:cNvSpPr>
          <p:nvPr>
            <p:ph type="title"/>
          </p:nvPr>
        </p:nvSpPr>
        <p:spPr/>
        <p:txBody>
          <a:bodyPr/>
          <a:lstStyle/>
          <a:p>
            <a:r>
              <a:rPr kumimoji="0" lang="en-US" sz="2800" b="0" i="0" u="none" strike="noStrike" kern="1200" cap="all" spc="0" normalizeH="0" baseline="0" noProof="0" dirty="0">
                <a:ln>
                  <a:noFill/>
                </a:ln>
                <a:solidFill>
                  <a:prstClr val="white"/>
                </a:solidFill>
                <a:effectLst/>
                <a:uLnTx/>
                <a:uFillTx/>
                <a:latin typeface="OpenSans-Semibold"/>
                <a:ea typeface="+mj-ea"/>
                <a:cs typeface="+mj-cs"/>
              </a:rPr>
              <a:t>Manipulating element style</a:t>
            </a:r>
            <a:endParaRPr lang="en-US" dirty="0"/>
          </a:p>
        </p:txBody>
      </p:sp>
      <p:sp>
        <p:nvSpPr>
          <p:cNvPr id="3" name="Content Placeholder 2">
            <a:extLst>
              <a:ext uri="{FF2B5EF4-FFF2-40B4-BE49-F238E27FC236}">
                <a16:creationId xmlns:a16="http://schemas.microsoft.com/office/drawing/2014/main" id="{3A746977-C0C9-422D-A870-3763633BD0A4}"/>
              </a:ext>
            </a:extLst>
          </p:cNvPr>
          <p:cNvSpPr>
            <a:spLocks noGrp="1"/>
          </p:cNvSpPr>
          <p:nvPr>
            <p:ph idx="1"/>
          </p:nvPr>
        </p:nvSpPr>
        <p:spPr>
          <a:xfrm>
            <a:off x="581191" y="2031281"/>
            <a:ext cx="6173713" cy="4610909"/>
          </a:xfrm>
        </p:spPr>
        <p:txBody>
          <a:bodyPr numCol="1" anchor="ctr">
            <a:normAutofit/>
          </a:bodyPr>
          <a:lstStyle/>
          <a:p>
            <a:pPr marL="0" indent="0" algn="l">
              <a:buNone/>
            </a:pPr>
            <a:r>
              <a:rPr lang="en-US" sz="1800" b="0" i="0" u="none" strike="noStrike" baseline="0" dirty="0">
                <a:latin typeface="BookAntiqua"/>
              </a:rPr>
              <a:t>You can do all sorts of fun things using this style element. What do you think this does when you click the button?</a:t>
            </a:r>
            <a:endParaRPr lang="en-US" sz="1800" dirty="0"/>
          </a:p>
        </p:txBody>
      </p:sp>
      <p:pic>
        <p:nvPicPr>
          <p:cNvPr id="11" name="Picture 10">
            <a:extLst>
              <a:ext uri="{FF2B5EF4-FFF2-40B4-BE49-F238E27FC236}">
                <a16:creationId xmlns:a16="http://schemas.microsoft.com/office/drawing/2014/main" id="{5E7E77F5-519E-4A98-8BD1-51B1A5F0600D}"/>
              </a:ext>
            </a:extLst>
          </p:cNvPr>
          <p:cNvPicPr>
            <a:picLocks noChangeAspect="1"/>
          </p:cNvPicPr>
          <p:nvPr/>
        </p:nvPicPr>
        <p:blipFill>
          <a:blip r:embed="rId2"/>
          <a:stretch>
            <a:fillRect/>
          </a:stretch>
        </p:blipFill>
        <p:spPr>
          <a:xfrm>
            <a:off x="6956610" y="1884140"/>
            <a:ext cx="4720478" cy="4905193"/>
          </a:xfrm>
          <a:prstGeom prst="rect">
            <a:avLst/>
          </a:prstGeom>
        </p:spPr>
      </p:pic>
    </p:spTree>
    <p:extLst>
      <p:ext uri="{BB962C8B-B14F-4D97-AF65-F5344CB8AC3E}">
        <p14:creationId xmlns:p14="http://schemas.microsoft.com/office/powerpoint/2010/main" val="7147674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A75BC-051B-4517-B0C2-52748A9025EB}"/>
              </a:ext>
            </a:extLst>
          </p:cNvPr>
          <p:cNvSpPr>
            <a:spLocks noGrp="1"/>
          </p:cNvSpPr>
          <p:nvPr>
            <p:ph type="title"/>
          </p:nvPr>
        </p:nvSpPr>
        <p:spPr/>
        <p:txBody>
          <a:bodyPr/>
          <a:lstStyle/>
          <a:p>
            <a:r>
              <a:rPr kumimoji="0" lang="en-US" sz="2800" b="0" i="0" u="none" strike="noStrike" kern="1200" cap="all" spc="0" normalizeH="0" baseline="0" noProof="0" dirty="0">
                <a:ln>
                  <a:noFill/>
                </a:ln>
                <a:solidFill>
                  <a:prstClr val="white"/>
                </a:solidFill>
                <a:effectLst/>
                <a:uLnTx/>
                <a:uFillTx/>
                <a:latin typeface="OpenSans-Semibold"/>
                <a:ea typeface="+mj-ea"/>
                <a:cs typeface="+mj-cs"/>
              </a:rPr>
              <a:t>Manipulating element style</a:t>
            </a:r>
            <a:endParaRPr lang="en-US" dirty="0"/>
          </a:p>
        </p:txBody>
      </p:sp>
      <p:sp>
        <p:nvSpPr>
          <p:cNvPr id="3" name="Content Placeholder 2">
            <a:extLst>
              <a:ext uri="{FF2B5EF4-FFF2-40B4-BE49-F238E27FC236}">
                <a16:creationId xmlns:a16="http://schemas.microsoft.com/office/drawing/2014/main" id="{3A746977-C0C9-422D-A870-3763633BD0A4}"/>
              </a:ext>
            </a:extLst>
          </p:cNvPr>
          <p:cNvSpPr>
            <a:spLocks noGrp="1"/>
          </p:cNvSpPr>
          <p:nvPr>
            <p:ph idx="1"/>
          </p:nvPr>
        </p:nvSpPr>
        <p:spPr>
          <a:xfrm>
            <a:off x="581192" y="2052918"/>
            <a:ext cx="11029616" cy="4610909"/>
          </a:xfrm>
        </p:spPr>
        <p:txBody>
          <a:bodyPr numCol="1" anchor="t">
            <a:normAutofit/>
          </a:bodyPr>
          <a:lstStyle/>
          <a:p>
            <a:pPr marL="0" indent="0" algn="l">
              <a:buNone/>
            </a:pPr>
            <a:r>
              <a:rPr lang="en-US" sz="1800" b="0" i="0" u="none" strike="noStrike" baseline="0" dirty="0">
                <a:latin typeface="BookAntiqua"/>
              </a:rPr>
              <a:t>This is what you see when you first open the page:</a:t>
            </a:r>
            <a:endParaRPr lang="en-US" sz="1800" dirty="0"/>
          </a:p>
        </p:txBody>
      </p:sp>
      <p:pic>
        <p:nvPicPr>
          <p:cNvPr id="5" name="Picture 4">
            <a:extLst>
              <a:ext uri="{FF2B5EF4-FFF2-40B4-BE49-F238E27FC236}">
                <a16:creationId xmlns:a16="http://schemas.microsoft.com/office/drawing/2014/main" id="{51F2F684-C038-4DD2-9AFE-7CB07AB345E3}"/>
              </a:ext>
            </a:extLst>
          </p:cNvPr>
          <p:cNvPicPr>
            <a:picLocks noChangeAspect="1"/>
          </p:cNvPicPr>
          <p:nvPr/>
        </p:nvPicPr>
        <p:blipFill>
          <a:blip r:embed="rId2"/>
          <a:stretch>
            <a:fillRect/>
          </a:stretch>
        </p:blipFill>
        <p:spPr>
          <a:xfrm>
            <a:off x="1919287" y="2641226"/>
            <a:ext cx="8353425" cy="3924300"/>
          </a:xfrm>
          <a:prstGeom prst="rect">
            <a:avLst/>
          </a:prstGeom>
        </p:spPr>
      </p:pic>
    </p:spTree>
    <p:extLst>
      <p:ext uri="{BB962C8B-B14F-4D97-AF65-F5344CB8AC3E}">
        <p14:creationId xmlns:p14="http://schemas.microsoft.com/office/powerpoint/2010/main" val="13991263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A75BC-051B-4517-B0C2-52748A9025EB}"/>
              </a:ext>
            </a:extLst>
          </p:cNvPr>
          <p:cNvSpPr>
            <a:spLocks noGrp="1"/>
          </p:cNvSpPr>
          <p:nvPr>
            <p:ph type="title"/>
          </p:nvPr>
        </p:nvSpPr>
        <p:spPr/>
        <p:txBody>
          <a:bodyPr/>
          <a:lstStyle/>
          <a:p>
            <a:r>
              <a:rPr kumimoji="0" lang="en-US" sz="2800" b="0" i="0" u="none" strike="noStrike" kern="1200" cap="all" spc="0" normalizeH="0" baseline="0" noProof="0" dirty="0">
                <a:ln>
                  <a:noFill/>
                </a:ln>
                <a:solidFill>
                  <a:prstClr val="white"/>
                </a:solidFill>
                <a:effectLst/>
                <a:uLnTx/>
                <a:uFillTx/>
                <a:latin typeface="OpenSans-Semibold"/>
                <a:ea typeface="+mj-ea"/>
                <a:cs typeface="+mj-cs"/>
              </a:rPr>
              <a:t>Manipulating element style</a:t>
            </a:r>
            <a:endParaRPr lang="en-US" dirty="0"/>
          </a:p>
        </p:txBody>
      </p:sp>
      <p:sp>
        <p:nvSpPr>
          <p:cNvPr id="3" name="Content Placeholder 2">
            <a:extLst>
              <a:ext uri="{FF2B5EF4-FFF2-40B4-BE49-F238E27FC236}">
                <a16:creationId xmlns:a16="http://schemas.microsoft.com/office/drawing/2014/main" id="{3A746977-C0C9-422D-A870-3763633BD0A4}"/>
              </a:ext>
            </a:extLst>
          </p:cNvPr>
          <p:cNvSpPr>
            <a:spLocks noGrp="1"/>
          </p:cNvSpPr>
          <p:nvPr>
            <p:ph idx="1"/>
          </p:nvPr>
        </p:nvSpPr>
        <p:spPr>
          <a:xfrm>
            <a:off x="581192" y="2038350"/>
            <a:ext cx="11029616" cy="4625477"/>
          </a:xfrm>
        </p:spPr>
        <p:txBody>
          <a:bodyPr numCol="1" anchor="t">
            <a:normAutofit/>
          </a:bodyPr>
          <a:lstStyle/>
          <a:p>
            <a:pPr marL="0" indent="0" algn="l">
              <a:buNone/>
            </a:pPr>
            <a:endParaRPr lang="en-US" sz="1800" b="0" i="0" u="none" strike="noStrike" baseline="0" dirty="0">
              <a:latin typeface="BookAntiqua"/>
            </a:endParaRPr>
          </a:p>
          <a:p>
            <a:pPr marL="0" indent="0" algn="l">
              <a:buNone/>
            </a:pPr>
            <a:r>
              <a:rPr lang="en-US" sz="1800" b="0" i="0" u="none" strike="noStrike" baseline="0" dirty="0">
                <a:latin typeface="BookAntiqua"/>
              </a:rPr>
              <a:t>And when you click the button:</a:t>
            </a:r>
            <a:endParaRPr lang="en-US" sz="1800" dirty="0"/>
          </a:p>
        </p:txBody>
      </p:sp>
      <p:pic>
        <p:nvPicPr>
          <p:cNvPr id="6" name="Picture 5">
            <a:extLst>
              <a:ext uri="{FF2B5EF4-FFF2-40B4-BE49-F238E27FC236}">
                <a16:creationId xmlns:a16="http://schemas.microsoft.com/office/drawing/2014/main" id="{F9C4AD96-70CE-473F-AC80-82C1E34DFFCC}"/>
              </a:ext>
            </a:extLst>
          </p:cNvPr>
          <p:cNvPicPr>
            <a:picLocks noChangeAspect="1"/>
          </p:cNvPicPr>
          <p:nvPr/>
        </p:nvPicPr>
        <p:blipFill>
          <a:blip r:embed="rId2"/>
          <a:stretch>
            <a:fillRect/>
          </a:stretch>
        </p:blipFill>
        <p:spPr>
          <a:xfrm>
            <a:off x="1924050" y="2946836"/>
            <a:ext cx="8343900" cy="3600450"/>
          </a:xfrm>
          <a:prstGeom prst="rect">
            <a:avLst/>
          </a:prstGeom>
        </p:spPr>
      </p:pic>
    </p:spTree>
    <p:extLst>
      <p:ext uri="{BB962C8B-B14F-4D97-AF65-F5344CB8AC3E}">
        <p14:creationId xmlns:p14="http://schemas.microsoft.com/office/powerpoint/2010/main" val="42046568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A75BC-051B-4517-B0C2-52748A9025EB}"/>
              </a:ext>
            </a:extLst>
          </p:cNvPr>
          <p:cNvSpPr>
            <a:spLocks noGrp="1"/>
          </p:cNvSpPr>
          <p:nvPr>
            <p:ph type="title"/>
          </p:nvPr>
        </p:nvSpPr>
        <p:spPr/>
        <p:txBody>
          <a:bodyPr/>
          <a:lstStyle/>
          <a:p>
            <a:r>
              <a:rPr kumimoji="0" lang="en-US" sz="2800" b="0" i="0" u="none" strike="noStrike" kern="1200" cap="all" spc="0" normalizeH="0" baseline="0" noProof="0" dirty="0">
                <a:ln>
                  <a:noFill/>
                </a:ln>
                <a:solidFill>
                  <a:prstClr val="white"/>
                </a:solidFill>
                <a:effectLst/>
                <a:uLnTx/>
                <a:uFillTx/>
                <a:latin typeface="OpenSans-Semibold"/>
                <a:ea typeface="+mj-ea"/>
                <a:cs typeface="+mj-cs"/>
              </a:rPr>
              <a:t>Manipulating element style</a:t>
            </a:r>
            <a:endParaRPr lang="en-US" dirty="0"/>
          </a:p>
        </p:txBody>
      </p:sp>
      <p:sp>
        <p:nvSpPr>
          <p:cNvPr id="3" name="Content Placeholder 2">
            <a:extLst>
              <a:ext uri="{FF2B5EF4-FFF2-40B4-BE49-F238E27FC236}">
                <a16:creationId xmlns:a16="http://schemas.microsoft.com/office/drawing/2014/main" id="{3A746977-C0C9-422D-A870-3763633BD0A4}"/>
              </a:ext>
            </a:extLst>
          </p:cNvPr>
          <p:cNvSpPr>
            <a:spLocks noGrp="1"/>
          </p:cNvSpPr>
          <p:nvPr>
            <p:ph idx="1"/>
          </p:nvPr>
        </p:nvSpPr>
        <p:spPr>
          <a:xfrm>
            <a:off x="581192" y="2124636"/>
            <a:ext cx="11029616" cy="4437530"/>
          </a:xfrm>
        </p:spPr>
        <p:txBody>
          <a:bodyPr numCol="1" anchor="ctr">
            <a:normAutofit/>
          </a:bodyPr>
          <a:lstStyle/>
          <a:p>
            <a:pPr marL="0" indent="0" algn="l">
              <a:buNone/>
            </a:pPr>
            <a:r>
              <a:rPr lang="en-US" sz="1800" b="0" i="0" u="none" strike="noStrike" baseline="0" dirty="0">
                <a:latin typeface="BookAntiqua"/>
              </a:rPr>
              <a:t>Let's go over this script to see how works. First of all, there are a few </a:t>
            </a:r>
            <a:r>
              <a:rPr lang="en-US" sz="1800" b="0" i="0" u="none" strike="noStrike" baseline="0" dirty="0">
                <a:latin typeface="Consolas" panose="020B0609020204030204" pitchFamily="49" charset="0"/>
              </a:rPr>
              <a:t>div </a:t>
            </a:r>
            <a:r>
              <a:rPr lang="en-US" sz="1800" b="0" i="0" u="none" strike="noStrike" baseline="0" dirty="0">
                <a:latin typeface="BookAntiqua"/>
              </a:rPr>
              <a:t>tags in the HTML that all have the ID of a certain color. There is a </a:t>
            </a:r>
            <a:r>
              <a:rPr lang="en-US" sz="1800" b="0" i="0" u="none" strike="noStrike" baseline="0" dirty="0">
                <a:latin typeface="Consolas" panose="020B0609020204030204" pitchFamily="49" charset="0"/>
              </a:rPr>
              <a:t>style </a:t>
            </a:r>
            <a:r>
              <a:rPr lang="en-US" sz="1800" b="0" i="0" u="none" strike="noStrike" baseline="0" dirty="0">
                <a:latin typeface="BookAntiqua"/>
              </a:rPr>
              <a:t>tag specified in HTML, which gives a default layout to these </a:t>
            </a:r>
            <a:r>
              <a:rPr lang="en-US" sz="1800" b="0" i="0" u="none" strike="noStrike" baseline="0" dirty="0">
                <a:latin typeface="Consolas" panose="020B0609020204030204" pitchFamily="49" charset="0"/>
              </a:rPr>
              <a:t>div </a:t>
            </a:r>
            <a:r>
              <a:rPr lang="en-US" sz="1800" b="0" i="0" u="none" strike="noStrike" baseline="0" dirty="0">
                <a:latin typeface="BookAntiqua"/>
              </a:rPr>
              <a:t>tags of 30px by 30px and a white background.</a:t>
            </a:r>
          </a:p>
          <a:p>
            <a:pPr marL="0" indent="0" algn="l">
              <a:buNone/>
            </a:pPr>
            <a:r>
              <a:rPr lang="en-US" sz="1800" b="0" i="0" u="none" strike="noStrike" baseline="0" dirty="0">
                <a:latin typeface="BookAntiqua"/>
              </a:rPr>
              <a:t>When you click the button, the </a:t>
            </a:r>
            <a:r>
              <a:rPr lang="en-US" sz="1800" b="0" i="0" u="none" strike="noStrike" baseline="0" dirty="0" err="1">
                <a:latin typeface="Consolas" panose="020B0609020204030204" pitchFamily="49" charset="0"/>
              </a:rPr>
              <a:t>rainbowify</a:t>
            </a:r>
            <a:r>
              <a:rPr lang="en-US" sz="1800" b="0" i="0" u="none" strike="noStrike" baseline="0" dirty="0">
                <a:latin typeface="Consolas" panose="020B0609020204030204" pitchFamily="49" charset="0"/>
              </a:rPr>
              <a:t>() </a:t>
            </a:r>
            <a:r>
              <a:rPr lang="en-US" sz="1800" b="0" i="0" u="none" strike="noStrike" baseline="0" dirty="0">
                <a:latin typeface="BookAntiqua"/>
              </a:rPr>
              <a:t>JavaScript function is executed. In this function the following things are happening:</a:t>
            </a:r>
          </a:p>
          <a:p>
            <a:pPr marL="936900" lvl="2" indent="-342900">
              <a:buFont typeface="+mj-lt"/>
              <a:buAutoNum type="arabicPeriod"/>
            </a:pPr>
            <a:r>
              <a:rPr lang="en-US" sz="1800" b="0" i="0" u="none" strike="noStrike" baseline="0" dirty="0">
                <a:latin typeface="BookAntiqua"/>
              </a:rPr>
              <a:t>All the </a:t>
            </a:r>
            <a:r>
              <a:rPr lang="en-US" sz="1800" b="0" i="0" u="none" strike="noStrike" baseline="0" dirty="0">
                <a:latin typeface="Consolas" panose="020B0609020204030204" pitchFamily="49" charset="0"/>
              </a:rPr>
              <a:t>div </a:t>
            </a:r>
            <a:r>
              <a:rPr lang="en-US" sz="1800" b="0" i="0" u="none" strike="noStrike" baseline="0" dirty="0">
                <a:latin typeface="BookAntiqua"/>
              </a:rPr>
              <a:t>elements get selected and stored in an array, </a:t>
            </a:r>
            <a:r>
              <a:rPr lang="en-US" sz="1800" b="0" i="0" u="none" strike="noStrike" baseline="0" dirty="0" err="1">
                <a:latin typeface="Consolas" panose="020B0609020204030204" pitchFamily="49" charset="0"/>
              </a:rPr>
              <a:t>divs</a:t>
            </a:r>
            <a:r>
              <a:rPr lang="en-US" sz="1800" b="0" i="0" u="none" strike="noStrike" baseline="0" dirty="0">
                <a:latin typeface="BookAntiqua"/>
              </a:rPr>
              <a:t>.</a:t>
            </a:r>
          </a:p>
          <a:p>
            <a:pPr marL="936900" lvl="2" indent="-342900">
              <a:buFont typeface="+mj-lt"/>
              <a:buAutoNum type="arabicPeriod"/>
            </a:pPr>
            <a:r>
              <a:rPr lang="en-US" sz="1800" b="0" i="0" u="none" strike="noStrike" baseline="0" dirty="0">
                <a:latin typeface="BookAntiqua"/>
              </a:rPr>
              <a:t>We loop over this </a:t>
            </a:r>
            <a:r>
              <a:rPr lang="en-US" sz="1800" b="0" i="0" u="none" strike="noStrike" baseline="0" dirty="0" err="1">
                <a:latin typeface="Consolas" panose="020B0609020204030204" pitchFamily="49" charset="0"/>
              </a:rPr>
              <a:t>divs</a:t>
            </a:r>
            <a:r>
              <a:rPr lang="en-US" sz="1800" b="0" i="0" u="none" strike="noStrike" baseline="0" dirty="0">
                <a:latin typeface="Consolas" panose="020B0609020204030204" pitchFamily="49" charset="0"/>
              </a:rPr>
              <a:t> </a:t>
            </a:r>
            <a:r>
              <a:rPr lang="en-US" sz="1800" b="0" i="0" u="none" strike="noStrike" baseline="0" dirty="0">
                <a:latin typeface="BookAntiqua"/>
              </a:rPr>
              <a:t>array.</a:t>
            </a:r>
          </a:p>
          <a:p>
            <a:pPr marL="936900" lvl="2" indent="-342900">
              <a:buFont typeface="+mj-lt"/>
              <a:buAutoNum type="arabicPeriod"/>
            </a:pPr>
            <a:r>
              <a:rPr lang="en-US" sz="1800" b="0" i="0" u="none" strike="noStrike" baseline="0" dirty="0">
                <a:latin typeface="BookAntiqua"/>
              </a:rPr>
              <a:t>For every element in the </a:t>
            </a:r>
            <a:r>
              <a:rPr lang="en-US" sz="1800" b="0" i="0" u="none" strike="noStrike" baseline="0" dirty="0" err="1">
                <a:latin typeface="Consolas" panose="020B0609020204030204" pitchFamily="49" charset="0"/>
              </a:rPr>
              <a:t>divs</a:t>
            </a:r>
            <a:r>
              <a:rPr lang="en-US" sz="1800" b="0" i="0" u="none" strike="noStrike" baseline="0" dirty="0">
                <a:latin typeface="Consolas" panose="020B0609020204030204" pitchFamily="49" charset="0"/>
              </a:rPr>
              <a:t> </a:t>
            </a:r>
            <a:r>
              <a:rPr lang="en-US" sz="1800" b="0" i="0" u="none" strike="noStrike" baseline="0" dirty="0">
                <a:latin typeface="BookAntiqua"/>
              </a:rPr>
              <a:t>array, we are setting the </a:t>
            </a:r>
            <a:r>
              <a:rPr lang="en-US" sz="1800" b="0" i="0" u="none" strike="noStrike" baseline="0" dirty="0" err="1">
                <a:latin typeface="Consolas" panose="020B0609020204030204" pitchFamily="49" charset="0"/>
              </a:rPr>
              <a:t>backgroundColor</a:t>
            </a:r>
            <a:r>
              <a:rPr lang="en-US" sz="1800" b="0" i="0" u="none" strike="noStrike" baseline="0" dirty="0">
                <a:latin typeface="Consolas" panose="020B0609020204030204" pitchFamily="49" charset="0"/>
              </a:rPr>
              <a:t> </a:t>
            </a:r>
            <a:r>
              <a:rPr lang="en-US" sz="1800" b="0" i="0" u="none" strike="noStrike" baseline="0" dirty="0">
                <a:latin typeface="BookAntiqua"/>
              </a:rPr>
              <a:t>property of style to the ID of the element. Since all the IDs represent a color, we see a rainbow appear.</a:t>
            </a:r>
          </a:p>
          <a:p>
            <a:pPr marL="0" indent="0" algn="l">
              <a:buNone/>
            </a:pPr>
            <a:r>
              <a:rPr lang="en-US" sz="1800" b="0" i="0" u="none" strike="noStrike" baseline="0" dirty="0">
                <a:latin typeface="BookAntiqua"/>
              </a:rPr>
              <a:t>As you can imagine, you can really have a lot of fun playing around with this. With just a few lines of code, you can make all sorts of things appear on the screen.</a:t>
            </a:r>
            <a:endParaRPr lang="en-US" sz="1800" dirty="0"/>
          </a:p>
        </p:txBody>
      </p:sp>
    </p:spTree>
    <p:extLst>
      <p:ext uri="{BB962C8B-B14F-4D97-AF65-F5344CB8AC3E}">
        <p14:creationId xmlns:p14="http://schemas.microsoft.com/office/powerpoint/2010/main" val="963634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2F824-9B84-4547-8076-0DEB9F46F7E4}"/>
              </a:ext>
            </a:extLst>
          </p:cNvPr>
          <p:cNvSpPr>
            <a:spLocks noGrp="1"/>
          </p:cNvSpPr>
          <p:nvPr>
            <p:ph type="title"/>
          </p:nvPr>
        </p:nvSpPr>
        <p:spPr/>
        <p:txBody>
          <a:bodyPr/>
          <a:lstStyle/>
          <a:p>
            <a:r>
              <a:rPr lang="en-US" dirty="0"/>
              <a:t>Changing the classes of an element</a:t>
            </a:r>
          </a:p>
        </p:txBody>
      </p:sp>
      <p:sp>
        <p:nvSpPr>
          <p:cNvPr id="3" name="Content Placeholder 2">
            <a:extLst>
              <a:ext uri="{FF2B5EF4-FFF2-40B4-BE49-F238E27FC236}">
                <a16:creationId xmlns:a16="http://schemas.microsoft.com/office/drawing/2014/main" id="{C8DD4252-EF71-478F-843F-D8BCB3AAECFF}"/>
              </a:ext>
            </a:extLst>
          </p:cNvPr>
          <p:cNvSpPr>
            <a:spLocks noGrp="1"/>
          </p:cNvSpPr>
          <p:nvPr>
            <p:ph idx="1"/>
          </p:nvPr>
        </p:nvSpPr>
        <p:spPr>
          <a:xfrm>
            <a:off x="581192" y="2008094"/>
            <a:ext cx="11029616" cy="4527177"/>
          </a:xfrm>
        </p:spPr>
        <p:txBody>
          <a:bodyPr anchor="ctr">
            <a:normAutofit/>
          </a:bodyPr>
          <a:lstStyle/>
          <a:p>
            <a:pPr marL="0" indent="0" algn="ctr">
              <a:buNone/>
            </a:pPr>
            <a:r>
              <a:rPr lang="en-US" sz="1800" b="0" i="0" u="none" strike="noStrike" baseline="0" dirty="0">
                <a:latin typeface="BookAntiqua"/>
              </a:rPr>
              <a:t>HTML elements can have classes, and as we have seen, we can select elements by the</a:t>
            </a:r>
          </a:p>
          <a:p>
            <a:pPr marL="0" indent="0" algn="ctr">
              <a:buNone/>
            </a:pPr>
            <a:r>
              <a:rPr lang="en-US" sz="1800" b="0" i="0" u="none" strike="noStrike" baseline="0" dirty="0">
                <a:latin typeface="BookAntiqua"/>
              </a:rPr>
              <a:t>name of the class. As you may remember, classes are used a lot for giving elements a</a:t>
            </a:r>
          </a:p>
          <a:p>
            <a:pPr marL="0" indent="0" algn="ctr">
              <a:buNone/>
            </a:pPr>
            <a:r>
              <a:rPr lang="en-US" sz="1800" b="0" i="0" u="none" strike="noStrike" baseline="0" dirty="0">
                <a:latin typeface="BookAntiqua"/>
              </a:rPr>
              <a:t>certain layout using CSS.</a:t>
            </a:r>
          </a:p>
          <a:p>
            <a:pPr marL="0" indent="0" algn="ctr">
              <a:buNone/>
            </a:pPr>
            <a:r>
              <a:rPr lang="en-US" sz="1800" b="0" i="0" u="none" strike="noStrike" baseline="0" dirty="0">
                <a:latin typeface="BookAntiqua"/>
              </a:rPr>
              <a:t>With JavaScript, we can change the classes of HTML elements, and this might trigger</a:t>
            </a:r>
          </a:p>
          <a:p>
            <a:pPr marL="0" indent="0" algn="ctr">
              <a:buNone/>
            </a:pPr>
            <a:r>
              <a:rPr lang="en-US" sz="1800" b="0" i="0" u="none" strike="noStrike" baseline="0" dirty="0">
                <a:latin typeface="BookAntiqua"/>
              </a:rPr>
              <a:t>a certain layout that is associated with that class in CSS. We are going to have a look</a:t>
            </a:r>
          </a:p>
          <a:p>
            <a:pPr marL="0" indent="0" algn="ctr">
              <a:buNone/>
            </a:pPr>
            <a:r>
              <a:rPr lang="en-US" sz="1800" b="0" i="0" u="none" strike="noStrike" baseline="0" dirty="0">
                <a:latin typeface="BookAntiqua"/>
              </a:rPr>
              <a:t>at adding classes, removing classes, and toggling classes.</a:t>
            </a:r>
            <a:endParaRPr lang="en-US" sz="1800" dirty="0"/>
          </a:p>
        </p:txBody>
      </p:sp>
    </p:spTree>
    <p:extLst>
      <p:ext uri="{BB962C8B-B14F-4D97-AF65-F5344CB8AC3E}">
        <p14:creationId xmlns:p14="http://schemas.microsoft.com/office/powerpoint/2010/main" val="17167425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2F824-9B84-4547-8076-0DEB9F46F7E4}"/>
              </a:ext>
            </a:extLst>
          </p:cNvPr>
          <p:cNvSpPr>
            <a:spLocks noGrp="1"/>
          </p:cNvSpPr>
          <p:nvPr>
            <p:ph type="title"/>
          </p:nvPr>
        </p:nvSpPr>
        <p:spPr/>
        <p:txBody>
          <a:bodyPr/>
          <a:lstStyle/>
          <a:p>
            <a:r>
              <a:rPr lang="en-US" dirty="0"/>
              <a:t>Adding classes to elements</a:t>
            </a:r>
          </a:p>
        </p:txBody>
      </p:sp>
      <p:sp>
        <p:nvSpPr>
          <p:cNvPr id="3" name="Content Placeholder 2">
            <a:extLst>
              <a:ext uri="{FF2B5EF4-FFF2-40B4-BE49-F238E27FC236}">
                <a16:creationId xmlns:a16="http://schemas.microsoft.com/office/drawing/2014/main" id="{C8DD4252-EF71-478F-843F-D8BCB3AAECFF}"/>
              </a:ext>
            </a:extLst>
          </p:cNvPr>
          <p:cNvSpPr>
            <a:spLocks noGrp="1"/>
          </p:cNvSpPr>
          <p:nvPr>
            <p:ph idx="1"/>
          </p:nvPr>
        </p:nvSpPr>
        <p:spPr>
          <a:xfrm>
            <a:off x="581192" y="2008094"/>
            <a:ext cx="5792717" cy="4527177"/>
          </a:xfrm>
        </p:spPr>
        <p:txBody>
          <a:bodyPr anchor="ctr">
            <a:normAutofit/>
          </a:bodyPr>
          <a:lstStyle/>
          <a:p>
            <a:pPr marL="0" indent="0" algn="l">
              <a:buNone/>
            </a:pPr>
            <a:r>
              <a:rPr lang="en-US" sz="1800" b="0" i="0" u="none" strike="noStrike" baseline="0" dirty="0">
                <a:latin typeface="BookAntiqua"/>
              </a:rPr>
              <a:t>This might sound a bit vague, so let's have a look at an example where we are going to add a class to an element, which in this case will add a layout and make the element disappear.</a:t>
            </a:r>
            <a:endParaRPr lang="en-US" sz="1800" dirty="0"/>
          </a:p>
        </p:txBody>
      </p:sp>
      <p:pic>
        <p:nvPicPr>
          <p:cNvPr id="9" name="Picture 8">
            <a:extLst>
              <a:ext uri="{FF2B5EF4-FFF2-40B4-BE49-F238E27FC236}">
                <a16:creationId xmlns:a16="http://schemas.microsoft.com/office/drawing/2014/main" id="{54914587-3929-4E08-985E-558351E0F238}"/>
              </a:ext>
            </a:extLst>
          </p:cNvPr>
          <p:cNvPicPr>
            <a:picLocks noChangeAspect="1"/>
          </p:cNvPicPr>
          <p:nvPr/>
        </p:nvPicPr>
        <p:blipFill>
          <a:blip r:embed="rId2"/>
          <a:stretch>
            <a:fillRect/>
          </a:stretch>
        </p:blipFill>
        <p:spPr>
          <a:xfrm>
            <a:off x="6373909" y="1927412"/>
            <a:ext cx="5236899" cy="4854324"/>
          </a:xfrm>
          <a:prstGeom prst="rect">
            <a:avLst/>
          </a:prstGeom>
        </p:spPr>
      </p:pic>
    </p:spTree>
    <p:extLst>
      <p:ext uri="{BB962C8B-B14F-4D97-AF65-F5344CB8AC3E}">
        <p14:creationId xmlns:p14="http://schemas.microsoft.com/office/powerpoint/2010/main" val="11847414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2F824-9B84-4547-8076-0DEB9F46F7E4}"/>
              </a:ext>
            </a:extLst>
          </p:cNvPr>
          <p:cNvSpPr>
            <a:spLocks noGrp="1"/>
          </p:cNvSpPr>
          <p:nvPr>
            <p:ph type="title"/>
          </p:nvPr>
        </p:nvSpPr>
        <p:spPr/>
        <p:txBody>
          <a:bodyPr/>
          <a:lstStyle/>
          <a:p>
            <a:r>
              <a:rPr lang="en-US" dirty="0"/>
              <a:t>Adding classes to elements</a:t>
            </a:r>
          </a:p>
        </p:txBody>
      </p:sp>
      <p:sp>
        <p:nvSpPr>
          <p:cNvPr id="3" name="Content Placeholder 2">
            <a:extLst>
              <a:ext uri="{FF2B5EF4-FFF2-40B4-BE49-F238E27FC236}">
                <a16:creationId xmlns:a16="http://schemas.microsoft.com/office/drawing/2014/main" id="{C8DD4252-EF71-478F-843F-D8BCB3AAECFF}"/>
              </a:ext>
            </a:extLst>
          </p:cNvPr>
          <p:cNvSpPr>
            <a:spLocks noGrp="1"/>
          </p:cNvSpPr>
          <p:nvPr>
            <p:ph idx="1"/>
          </p:nvPr>
        </p:nvSpPr>
        <p:spPr>
          <a:xfrm>
            <a:off x="581191" y="2070847"/>
            <a:ext cx="11029615" cy="4392706"/>
          </a:xfrm>
        </p:spPr>
        <p:txBody>
          <a:bodyPr anchor="ctr">
            <a:normAutofit/>
          </a:bodyPr>
          <a:lstStyle/>
          <a:p>
            <a:pPr marL="0" indent="0" algn="l">
              <a:buNone/>
            </a:pPr>
            <a:r>
              <a:rPr lang="en-US" sz="1800" b="0" i="0" u="none" strike="noStrike" baseline="0" dirty="0">
                <a:latin typeface="BookAntiqua"/>
              </a:rPr>
              <a:t>In this example, we have some CSS specified in the </a:t>
            </a:r>
            <a:r>
              <a:rPr lang="en-US" sz="1800" b="0" i="0" u="none" strike="noStrike" baseline="0" dirty="0">
                <a:latin typeface="Consolas" panose="020B0609020204030204" pitchFamily="49" charset="0"/>
              </a:rPr>
              <a:t>style </a:t>
            </a:r>
            <a:r>
              <a:rPr lang="en-US" sz="1800" b="0" i="0" u="none" strike="noStrike" baseline="0" dirty="0">
                <a:latin typeface="BookAntiqua"/>
              </a:rPr>
              <a:t>tag. Elements with the </a:t>
            </a:r>
            <a:r>
              <a:rPr lang="en-US" sz="1800" b="0" i="0" u="none" strike="noStrike" baseline="0" dirty="0">
                <a:latin typeface="Consolas" panose="020B0609020204030204" pitchFamily="49" charset="0"/>
              </a:rPr>
              <a:t>hide </a:t>
            </a:r>
            <a:r>
              <a:rPr lang="en-US" sz="1800" b="0" i="0" u="none" strike="noStrike" baseline="0" dirty="0">
                <a:latin typeface="BookAntiqua"/>
              </a:rPr>
              <a:t>class have a </a:t>
            </a:r>
            <a:r>
              <a:rPr lang="en-US" sz="1800" b="0" i="0" u="none" strike="noStrike" baseline="0" dirty="0">
                <a:latin typeface="Consolas" panose="020B0609020204030204" pitchFamily="49" charset="0"/>
              </a:rPr>
              <a:t>display</a:t>
            </a:r>
            <a:r>
              <a:rPr lang="en-US" sz="1800" b="0" i="0" u="none" strike="noStrike" baseline="0" dirty="0">
                <a:latin typeface="BookAntiqua"/>
              </a:rPr>
              <a:t>: </a:t>
            </a:r>
            <a:r>
              <a:rPr lang="en-US" sz="1800" b="0" i="0" u="none" strike="noStrike" baseline="0" dirty="0">
                <a:latin typeface="Consolas" panose="020B0609020204030204" pitchFamily="49" charset="0"/>
              </a:rPr>
              <a:t>none </a:t>
            </a:r>
            <a:r>
              <a:rPr lang="en-US" sz="1800" b="0" i="0" u="none" strike="noStrike" baseline="0" dirty="0">
                <a:latin typeface="BookAntiqua"/>
              </a:rPr>
              <a:t>style, meaning they are hidden. Elements with the </a:t>
            </a:r>
            <a:r>
              <a:rPr lang="en-US" sz="1800" b="0" i="0" u="none" strike="noStrike" baseline="0" dirty="0">
                <a:latin typeface="Consolas" panose="020B0609020204030204" pitchFamily="49" charset="0"/>
              </a:rPr>
              <a:t>square </a:t>
            </a:r>
            <a:r>
              <a:rPr lang="en-US" sz="1800" b="0" i="0" u="none" strike="noStrike" baseline="0" dirty="0">
                <a:latin typeface="BookAntiqua"/>
              </a:rPr>
              <a:t>class are 100 by 100 pixels and are yellow. But when they have both the </a:t>
            </a:r>
            <a:r>
              <a:rPr lang="en-US" sz="1800" b="0" i="0" u="none" strike="noStrike" baseline="0" dirty="0">
                <a:latin typeface="Consolas" panose="020B0609020204030204" pitchFamily="49" charset="0"/>
              </a:rPr>
              <a:t>square </a:t>
            </a:r>
            <a:r>
              <a:rPr lang="en-US" sz="1800" b="0" i="0" u="none" strike="noStrike" baseline="0" dirty="0">
                <a:latin typeface="BookAntiqua"/>
              </a:rPr>
              <a:t>and </a:t>
            </a:r>
            <a:r>
              <a:rPr lang="en-US" sz="1800" b="0" i="0" u="none" strike="noStrike" baseline="0" dirty="0">
                <a:latin typeface="Consolas" panose="020B0609020204030204" pitchFamily="49" charset="0"/>
              </a:rPr>
              <a:t>blue </a:t>
            </a:r>
            <a:r>
              <a:rPr lang="en-US" sz="1800" b="0" i="0" u="none" strike="noStrike" baseline="0" dirty="0">
                <a:latin typeface="BookAntiqua"/>
              </a:rPr>
              <a:t>class, they are blue.</a:t>
            </a:r>
          </a:p>
          <a:p>
            <a:pPr marL="0" indent="0" algn="l">
              <a:buNone/>
            </a:pPr>
            <a:r>
              <a:rPr lang="en-US" sz="1800" b="0" i="0" u="none" strike="noStrike" baseline="0" dirty="0">
                <a:latin typeface="BookAntiqua"/>
              </a:rPr>
              <a:t>When we click on the </a:t>
            </a:r>
            <a:r>
              <a:rPr lang="en-US" sz="1800" b="1" i="0" u="none" strike="noStrike" baseline="0" dirty="0">
                <a:latin typeface="BookAntiqua-Bold"/>
              </a:rPr>
              <a:t>Disappear! </a:t>
            </a:r>
            <a:r>
              <a:rPr lang="en-US" sz="1800" b="0" i="0" u="none" strike="noStrike" baseline="0" dirty="0">
                <a:latin typeface="BookAntiqua"/>
              </a:rPr>
              <a:t>button, the </a:t>
            </a:r>
            <a:r>
              <a:rPr lang="en-US" sz="1800" b="0" i="0" u="none" strike="noStrike" baseline="0" dirty="0">
                <a:latin typeface="Consolas" panose="020B0609020204030204" pitchFamily="49" charset="0"/>
              </a:rPr>
              <a:t>disappear() </a:t>
            </a:r>
            <a:r>
              <a:rPr lang="en-US" sz="1800" b="0" i="0" u="none" strike="noStrike" baseline="0" dirty="0">
                <a:latin typeface="BookAntiqua"/>
              </a:rPr>
              <a:t>function gets called. This one is specified in the script tag. The </a:t>
            </a:r>
            <a:r>
              <a:rPr lang="en-US" sz="1800" b="0" i="0" u="none" strike="noStrike" baseline="0" dirty="0">
                <a:latin typeface="Consolas" panose="020B0609020204030204" pitchFamily="49" charset="0"/>
              </a:rPr>
              <a:t>disappear() </a:t>
            </a:r>
            <a:r>
              <a:rPr lang="en-US" sz="1800" b="0" i="0" u="none" strike="noStrike" baseline="0" dirty="0">
                <a:latin typeface="BookAntiqua"/>
              </a:rPr>
              <a:t>function changes the classes by getting the </a:t>
            </a:r>
            <a:r>
              <a:rPr lang="en-US" sz="1800" b="0" i="0" u="none" strike="noStrike" baseline="0" dirty="0" err="1">
                <a:latin typeface="Consolas" panose="020B0609020204030204" pitchFamily="49" charset="0"/>
              </a:rPr>
              <a:t>classList</a:t>
            </a:r>
            <a:r>
              <a:rPr lang="en-US" sz="1800" b="0" i="0" u="none" strike="noStrike" baseline="0" dirty="0">
                <a:latin typeface="Consolas" panose="020B0609020204030204" pitchFamily="49" charset="0"/>
              </a:rPr>
              <a:t> </a:t>
            </a:r>
            <a:r>
              <a:rPr lang="en-US" sz="1800" b="0" i="0" u="none" strike="noStrike" baseline="0" dirty="0">
                <a:latin typeface="BookAntiqua"/>
              </a:rPr>
              <a:t>property of the element with the ID </a:t>
            </a:r>
            <a:r>
              <a:rPr lang="en-US" sz="1800" b="0" i="0" u="none" strike="noStrike" baseline="0" dirty="0">
                <a:latin typeface="Consolas" panose="020B0609020204030204" pitchFamily="49" charset="0"/>
              </a:rPr>
              <a:t>shape</a:t>
            </a:r>
            <a:r>
              <a:rPr lang="en-US" sz="1800" b="0" i="0" u="none" strike="noStrike" baseline="0" dirty="0">
                <a:latin typeface="BookAntiqua"/>
              </a:rPr>
              <a:t>, which is the square we are seeing. We are adding the </a:t>
            </a:r>
            <a:r>
              <a:rPr lang="en-US" sz="1800" b="0" i="0" u="none" strike="noStrike" baseline="0" dirty="0">
                <a:latin typeface="Consolas" panose="020B0609020204030204" pitchFamily="49" charset="0"/>
              </a:rPr>
              <a:t>hide </a:t>
            </a:r>
            <a:r>
              <a:rPr lang="en-US" sz="1800" b="0" i="0" u="none" strike="noStrike" baseline="0" dirty="0">
                <a:latin typeface="BookAntiqua"/>
              </a:rPr>
              <a:t>class to the </a:t>
            </a:r>
            <a:r>
              <a:rPr lang="en-US" sz="1800" b="0" i="0" u="none" strike="noStrike" baseline="0" dirty="0" err="1">
                <a:latin typeface="Consolas" panose="020B0609020204030204" pitchFamily="49" charset="0"/>
              </a:rPr>
              <a:t>classList</a:t>
            </a:r>
            <a:r>
              <a:rPr lang="en-US" sz="1800" b="0" i="0" u="none" strike="noStrike" baseline="0" dirty="0">
                <a:latin typeface="Consolas" panose="020B0609020204030204" pitchFamily="49" charset="0"/>
              </a:rPr>
              <a:t> </a:t>
            </a:r>
            <a:r>
              <a:rPr lang="en-US" sz="1800" b="0" i="0" u="none" strike="noStrike" baseline="0" dirty="0">
                <a:latin typeface="BookAntiqua"/>
              </a:rPr>
              <a:t>and because of this, the elements get the </a:t>
            </a:r>
            <a:r>
              <a:rPr lang="en-US" sz="1800" b="0" i="0" u="none" strike="noStrike" baseline="0" dirty="0">
                <a:latin typeface="Consolas" panose="020B0609020204030204" pitchFamily="49" charset="0"/>
              </a:rPr>
              <a:t>display: none </a:t>
            </a:r>
            <a:r>
              <a:rPr lang="en-US" sz="1800" b="0" i="0" u="none" strike="noStrike" baseline="0" dirty="0">
                <a:latin typeface="BookAntiqua"/>
              </a:rPr>
              <a:t>layout and we can no longer see it.</a:t>
            </a:r>
            <a:endParaRPr lang="en-US" sz="1800" dirty="0"/>
          </a:p>
        </p:txBody>
      </p:sp>
    </p:spTree>
    <p:extLst>
      <p:ext uri="{BB962C8B-B14F-4D97-AF65-F5344CB8AC3E}">
        <p14:creationId xmlns:p14="http://schemas.microsoft.com/office/powerpoint/2010/main" val="4183604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56801-AF5A-4FF4-9056-20BE6BCABD5E}"/>
              </a:ext>
            </a:extLst>
          </p:cNvPr>
          <p:cNvSpPr>
            <a:spLocks noGrp="1"/>
          </p:cNvSpPr>
          <p:nvPr>
            <p:ph type="title"/>
          </p:nvPr>
        </p:nvSpPr>
        <p:spPr/>
        <p:txBody>
          <a:bodyPr/>
          <a:lstStyle/>
          <a:p>
            <a:r>
              <a:rPr lang="en-US" dirty="0"/>
              <a:t>Basic DOM traversing</a:t>
            </a:r>
          </a:p>
        </p:txBody>
      </p:sp>
      <p:sp>
        <p:nvSpPr>
          <p:cNvPr id="3" name="Content Placeholder 2">
            <a:extLst>
              <a:ext uri="{FF2B5EF4-FFF2-40B4-BE49-F238E27FC236}">
                <a16:creationId xmlns:a16="http://schemas.microsoft.com/office/drawing/2014/main" id="{79676B1B-C814-4E1B-9AC3-E3738FACB113}"/>
              </a:ext>
            </a:extLst>
          </p:cNvPr>
          <p:cNvSpPr>
            <a:spLocks noGrp="1"/>
          </p:cNvSpPr>
          <p:nvPr>
            <p:ph idx="1"/>
          </p:nvPr>
        </p:nvSpPr>
        <p:spPr>
          <a:xfrm>
            <a:off x="581193" y="2180496"/>
            <a:ext cx="3641184" cy="4498210"/>
          </a:xfrm>
        </p:spPr>
        <p:txBody>
          <a:bodyPr/>
          <a:lstStyle/>
          <a:p>
            <a:pPr marL="0" indent="0" algn="l">
              <a:buNone/>
            </a:pPr>
            <a:r>
              <a:rPr lang="en-US" sz="1800" b="0" i="0" u="none" strike="noStrike" baseline="0" dirty="0">
                <a:latin typeface="BookAntiqua"/>
              </a:rPr>
              <a:t>Even for a simple HTML piece, there are already multiple ways to traverse the DOM. Let's go hunting for treasure in our DOM. We start with this little HTML snippet:</a:t>
            </a:r>
            <a:endParaRPr lang="en-US" dirty="0"/>
          </a:p>
        </p:txBody>
      </p:sp>
      <p:pic>
        <p:nvPicPr>
          <p:cNvPr id="5" name="Picture 4">
            <a:extLst>
              <a:ext uri="{FF2B5EF4-FFF2-40B4-BE49-F238E27FC236}">
                <a16:creationId xmlns:a16="http://schemas.microsoft.com/office/drawing/2014/main" id="{D17C05CF-BBFF-4483-AFD8-56FB4D5BA5F8}"/>
              </a:ext>
            </a:extLst>
          </p:cNvPr>
          <p:cNvPicPr>
            <a:picLocks noChangeAspect="1"/>
          </p:cNvPicPr>
          <p:nvPr/>
        </p:nvPicPr>
        <p:blipFill>
          <a:blip r:embed="rId2"/>
          <a:stretch>
            <a:fillRect/>
          </a:stretch>
        </p:blipFill>
        <p:spPr>
          <a:xfrm>
            <a:off x="4222376" y="1921841"/>
            <a:ext cx="7388431" cy="4693928"/>
          </a:xfrm>
          <a:prstGeom prst="rect">
            <a:avLst/>
          </a:prstGeom>
        </p:spPr>
      </p:pic>
    </p:spTree>
    <p:extLst>
      <p:ext uri="{BB962C8B-B14F-4D97-AF65-F5344CB8AC3E}">
        <p14:creationId xmlns:p14="http://schemas.microsoft.com/office/powerpoint/2010/main" val="20006333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86248-3367-41D1-8CBE-99F625F5DE90}"/>
              </a:ext>
            </a:extLst>
          </p:cNvPr>
          <p:cNvSpPr>
            <a:spLocks noGrp="1"/>
          </p:cNvSpPr>
          <p:nvPr>
            <p:ph type="title"/>
          </p:nvPr>
        </p:nvSpPr>
        <p:spPr/>
        <p:txBody>
          <a:bodyPr/>
          <a:lstStyle/>
          <a:p>
            <a:r>
              <a:rPr lang="en-US" dirty="0"/>
              <a:t>Removing classes from elements</a:t>
            </a:r>
          </a:p>
        </p:txBody>
      </p:sp>
      <p:sp>
        <p:nvSpPr>
          <p:cNvPr id="3" name="Content Placeholder 2">
            <a:extLst>
              <a:ext uri="{FF2B5EF4-FFF2-40B4-BE49-F238E27FC236}">
                <a16:creationId xmlns:a16="http://schemas.microsoft.com/office/drawing/2014/main" id="{552E5C53-782F-4C3A-9CF6-2C21BA863637}"/>
              </a:ext>
            </a:extLst>
          </p:cNvPr>
          <p:cNvSpPr>
            <a:spLocks noGrp="1"/>
          </p:cNvSpPr>
          <p:nvPr>
            <p:ph idx="1"/>
          </p:nvPr>
        </p:nvSpPr>
        <p:spPr>
          <a:xfrm>
            <a:off x="581192" y="2076450"/>
            <a:ext cx="4914173" cy="4456325"/>
          </a:xfrm>
        </p:spPr>
        <p:txBody>
          <a:bodyPr anchor="ctr">
            <a:normAutofit/>
          </a:bodyPr>
          <a:lstStyle/>
          <a:p>
            <a:pPr marL="0" indent="0" algn="l">
              <a:buNone/>
            </a:pPr>
            <a:r>
              <a:rPr lang="en-US" sz="1800" b="0" i="0" u="none" strike="noStrike" baseline="0" dirty="0">
                <a:latin typeface="BookAntiqua"/>
              </a:rPr>
              <a:t>We can also remove a class. If we remove the </a:t>
            </a:r>
            <a:r>
              <a:rPr lang="en-US" sz="1800" b="0" i="0" u="none" strike="noStrike" baseline="0" dirty="0">
                <a:latin typeface="Consolas" panose="020B0609020204030204" pitchFamily="49" charset="0"/>
              </a:rPr>
              <a:t>hide </a:t>
            </a:r>
            <a:r>
              <a:rPr lang="en-US" sz="1800" b="0" i="0" u="none" strike="noStrike" baseline="0" dirty="0">
                <a:latin typeface="BookAntiqua"/>
              </a:rPr>
              <a:t>class from the </a:t>
            </a:r>
            <a:r>
              <a:rPr lang="en-US" sz="1800" b="0" i="0" u="none" strike="noStrike" baseline="0" dirty="0" err="1">
                <a:latin typeface="Consolas" panose="020B0609020204030204" pitchFamily="49" charset="0"/>
              </a:rPr>
              <a:t>classList</a:t>
            </a:r>
            <a:r>
              <a:rPr lang="en-US" sz="1800" b="0" i="0" u="none" strike="noStrike" baseline="0" dirty="0">
                <a:latin typeface="BookAntiqua"/>
              </a:rPr>
              <a:t>, for example, we could see our element again because the </a:t>
            </a:r>
            <a:r>
              <a:rPr lang="en-US" sz="1800" b="0" i="0" u="none" strike="noStrike" baseline="0" dirty="0">
                <a:latin typeface="Consolas" panose="020B0609020204030204" pitchFamily="49" charset="0"/>
              </a:rPr>
              <a:t>display: none </a:t>
            </a:r>
            <a:r>
              <a:rPr lang="en-US" sz="1800" b="0" i="0" u="none" strike="noStrike" baseline="0" dirty="0">
                <a:latin typeface="BookAntiqua"/>
              </a:rPr>
              <a:t>layout no longer applies.</a:t>
            </a:r>
          </a:p>
          <a:p>
            <a:pPr marL="0" indent="0" algn="l">
              <a:buNone/>
            </a:pPr>
            <a:r>
              <a:rPr lang="en-US" sz="1800" b="0" i="0" u="none" strike="noStrike" baseline="0" dirty="0">
                <a:latin typeface="BookAntiqua"/>
              </a:rPr>
              <a:t>In this example, we are removing another class. Can you figure out what will happen if you press the button by looking at the code?</a:t>
            </a:r>
            <a:endParaRPr lang="en-US" sz="1800" dirty="0"/>
          </a:p>
        </p:txBody>
      </p:sp>
      <p:pic>
        <p:nvPicPr>
          <p:cNvPr id="5" name="Picture 4">
            <a:extLst>
              <a:ext uri="{FF2B5EF4-FFF2-40B4-BE49-F238E27FC236}">
                <a16:creationId xmlns:a16="http://schemas.microsoft.com/office/drawing/2014/main" id="{F0120736-A354-4D4B-85A4-C2D90C2B1A24}"/>
              </a:ext>
            </a:extLst>
          </p:cNvPr>
          <p:cNvPicPr>
            <a:picLocks noChangeAspect="1"/>
          </p:cNvPicPr>
          <p:nvPr/>
        </p:nvPicPr>
        <p:blipFill>
          <a:blip r:embed="rId2"/>
          <a:stretch>
            <a:fillRect/>
          </a:stretch>
        </p:blipFill>
        <p:spPr>
          <a:xfrm>
            <a:off x="5661044" y="1928887"/>
            <a:ext cx="5949763" cy="4751450"/>
          </a:xfrm>
          <a:prstGeom prst="rect">
            <a:avLst/>
          </a:prstGeom>
        </p:spPr>
      </p:pic>
    </p:spTree>
    <p:extLst>
      <p:ext uri="{BB962C8B-B14F-4D97-AF65-F5344CB8AC3E}">
        <p14:creationId xmlns:p14="http://schemas.microsoft.com/office/powerpoint/2010/main" val="13843604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86248-3367-41D1-8CBE-99F625F5DE90}"/>
              </a:ext>
            </a:extLst>
          </p:cNvPr>
          <p:cNvSpPr>
            <a:spLocks noGrp="1"/>
          </p:cNvSpPr>
          <p:nvPr>
            <p:ph type="title"/>
          </p:nvPr>
        </p:nvSpPr>
        <p:spPr/>
        <p:txBody>
          <a:bodyPr/>
          <a:lstStyle/>
          <a:p>
            <a:r>
              <a:rPr lang="en-US" dirty="0"/>
              <a:t>Removing classes from elements</a:t>
            </a:r>
          </a:p>
        </p:txBody>
      </p:sp>
      <p:sp>
        <p:nvSpPr>
          <p:cNvPr id="3" name="Content Placeholder 2">
            <a:extLst>
              <a:ext uri="{FF2B5EF4-FFF2-40B4-BE49-F238E27FC236}">
                <a16:creationId xmlns:a16="http://schemas.microsoft.com/office/drawing/2014/main" id="{552E5C53-782F-4C3A-9CF6-2C21BA863637}"/>
              </a:ext>
            </a:extLst>
          </p:cNvPr>
          <p:cNvSpPr>
            <a:spLocks noGrp="1"/>
          </p:cNvSpPr>
          <p:nvPr>
            <p:ph idx="1"/>
          </p:nvPr>
        </p:nvSpPr>
        <p:spPr>
          <a:xfrm>
            <a:off x="581192" y="2076450"/>
            <a:ext cx="11029615" cy="4456325"/>
          </a:xfrm>
        </p:spPr>
        <p:txBody>
          <a:bodyPr anchor="ctr">
            <a:normAutofit/>
          </a:bodyPr>
          <a:lstStyle/>
          <a:p>
            <a:pPr marL="0" indent="0" algn="l">
              <a:buNone/>
            </a:pPr>
            <a:r>
              <a:rPr lang="en-US" sz="1800" b="0" i="0" u="none" strike="noStrike" baseline="0" dirty="0">
                <a:latin typeface="BookAntiqua"/>
              </a:rPr>
              <a:t>When the button gets pressed, the change function gets triggered. This function removes the </a:t>
            </a:r>
            <a:r>
              <a:rPr lang="en-US" sz="1800" b="0" i="0" u="none" strike="noStrike" baseline="0" dirty="0">
                <a:latin typeface="Consolas" panose="020B0609020204030204" pitchFamily="49" charset="0"/>
              </a:rPr>
              <a:t>blue </a:t>
            </a:r>
            <a:r>
              <a:rPr lang="en-US" sz="1800" b="0" i="0" u="none" strike="noStrike" baseline="0" dirty="0">
                <a:latin typeface="BookAntiqua"/>
              </a:rPr>
              <a:t>class, which removes the blue background color from the layout, leaving us with the yellow background color and the square will turn yellow.</a:t>
            </a:r>
          </a:p>
          <a:p>
            <a:pPr marL="0" indent="0" algn="l">
              <a:buNone/>
            </a:pPr>
            <a:r>
              <a:rPr lang="en-US" sz="1800" b="0" i="0" u="none" strike="noStrike" baseline="0" dirty="0">
                <a:latin typeface="BookAntiqua"/>
              </a:rPr>
              <a:t>You may wonder why the square was blue in the first place since it had two layouts for </a:t>
            </a:r>
            <a:r>
              <a:rPr lang="en-US" sz="1800" b="0" i="0" u="none" strike="noStrike" baseline="0" dirty="0">
                <a:latin typeface="Consolas" panose="020B0609020204030204" pitchFamily="49" charset="0"/>
              </a:rPr>
              <a:t>background-color </a:t>
            </a:r>
            <a:r>
              <a:rPr lang="en-US" sz="1800" b="0" i="0" u="none" strike="noStrike" baseline="0" dirty="0">
                <a:latin typeface="BookAntiqua"/>
              </a:rPr>
              <a:t>assigned to it with the CSS. This happens with a points system. When a styling is more specific, it gets more points. So, specifying two classes with no space in between means that it applies to elements with these two classes. This is more specific than pointing at one class.</a:t>
            </a:r>
          </a:p>
          <a:p>
            <a:pPr marL="0" indent="0" algn="l">
              <a:buNone/>
            </a:pPr>
            <a:endParaRPr lang="en-US" dirty="0">
              <a:latin typeface="BookAntiqua"/>
            </a:endParaRPr>
          </a:p>
          <a:p>
            <a:pPr marL="0" indent="0" algn="l">
              <a:buNone/>
            </a:pPr>
            <a:endParaRPr lang="en-US" sz="1800" b="0" i="0" u="none" strike="noStrike" baseline="0" dirty="0">
              <a:latin typeface="BookAntiqua"/>
            </a:endParaRPr>
          </a:p>
          <a:p>
            <a:pPr marL="0" indent="0" algn="l">
              <a:buNone/>
            </a:pPr>
            <a:endParaRPr lang="en-US" dirty="0">
              <a:latin typeface="BookAntiqua"/>
            </a:endParaRPr>
          </a:p>
          <a:p>
            <a:pPr marL="0" indent="0" algn="l">
              <a:buNone/>
            </a:pPr>
            <a:endParaRPr lang="en-US" sz="1800" dirty="0"/>
          </a:p>
        </p:txBody>
      </p:sp>
      <p:pic>
        <p:nvPicPr>
          <p:cNvPr id="5" name="Picture 4">
            <a:extLst>
              <a:ext uri="{FF2B5EF4-FFF2-40B4-BE49-F238E27FC236}">
                <a16:creationId xmlns:a16="http://schemas.microsoft.com/office/drawing/2014/main" id="{C0E4375F-AE44-41E7-90D7-B6D6E1D010F8}"/>
              </a:ext>
            </a:extLst>
          </p:cNvPr>
          <p:cNvPicPr>
            <a:picLocks noChangeAspect="1"/>
          </p:cNvPicPr>
          <p:nvPr/>
        </p:nvPicPr>
        <p:blipFill>
          <a:blip r:embed="rId2"/>
          <a:stretch>
            <a:fillRect/>
          </a:stretch>
        </p:blipFill>
        <p:spPr>
          <a:xfrm>
            <a:off x="2347911" y="4783231"/>
            <a:ext cx="7496175" cy="1504950"/>
          </a:xfrm>
          <a:prstGeom prst="rect">
            <a:avLst/>
          </a:prstGeom>
        </p:spPr>
      </p:pic>
    </p:spTree>
    <p:extLst>
      <p:ext uri="{BB962C8B-B14F-4D97-AF65-F5344CB8AC3E}">
        <p14:creationId xmlns:p14="http://schemas.microsoft.com/office/powerpoint/2010/main" val="27020347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86248-3367-41D1-8CBE-99F625F5DE90}"/>
              </a:ext>
            </a:extLst>
          </p:cNvPr>
          <p:cNvSpPr>
            <a:spLocks noGrp="1"/>
          </p:cNvSpPr>
          <p:nvPr>
            <p:ph type="title"/>
          </p:nvPr>
        </p:nvSpPr>
        <p:spPr/>
        <p:txBody>
          <a:bodyPr>
            <a:normAutofit/>
          </a:bodyPr>
          <a:lstStyle/>
          <a:p>
            <a:r>
              <a:rPr lang="en-US" dirty="0"/>
              <a:t>Toggling classes</a:t>
            </a:r>
          </a:p>
        </p:txBody>
      </p:sp>
      <p:sp>
        <p:nvSpPr>
          <p:cNvPr id="3" name="Content Placeholder 2">
            <a:extLst>
              <a:ext uri="{FF2B5EF4-FFF2-40B4-BE49-F238E27FC236}">
                <a16:creationId xmlns:a16="http://schemas.microsoft.com/office/drawing/2014/main" id="{552E5C53-782F-4C3A-9CF6-2C21BA863637}"/>
              </a:ext>
            </a:extLst>
          </p:cNvPr>
          <p:cNvSpPr>
            <a:spLocks noGrp="1"/>
          </p:cNvSpPr>
          <p:nvPr>
            <p:ph idx="1"/>
          </p:nvPr>
        </p:nvSpPr>
        <p:spPr>
          <a:xfrm>
            <a:off x="581192" y="2017059"/>
            <a:ext cx="5281726" cy="4589929"/>
          </a:xfrm>
        </p:spPr>
        <p:txBody>
          <a:bodyPr anchor="t">
            <a:normAutofit lnSpcReduction="10000"/>
          </a:bodyPr>
          <a:lstStyle/>
          <a:p>
            <a:pPr marL="0" indent="0" algn="l">
              <a:buNone/>
            </a:pPr>
            <a:r>
              <a:rPr lang="en-US" sz="1800" b="0" i="0" u="none" strike="noStrike" baseline="0" dirty="0">
                <a:latin typeface="BookAntiqua"/>
              </a:rPr>
              <a:t>In some cases, you would want to add a class when it doesn't already have that particular class, but remove it when it does. This is called toggling. There is a special method to toggle classes. Let's change our first example to toggle the </a:t>
            </a:r>
            <a:r>
              <a:rPr lang="en-US" sz="1800" b="0" i="0" u="none" strike="noStrike" baseline="0" dirty="0">
                <a:latin typeface="Consolas" panose="020B0609020204030204" pitchFamily="49" charset="0"/>
              </a:rPr>
              <a:t>hide </a:t>
            </a:r>
            <a:r>
              <a:rPr lang="en-US" sz="1800" b="0" i="0" u="none" strike="noStrike" baseline="0" dirty="0">
                <a:latin typeface="BookAntiqua"/>
              </a:rPr>
              <a:t>class so the class will appear when we press the button the second time, disappear the third time, and so on. The </a:t>
            </a:r>
            <a:r>
              <a:rPr lang="en-US" sz="1800" b="0" i="0" u="none" strike="noStrike" baseline="0" dirty="0">
                <a:latin typeface="Consolas" panose="020B0609020204030204" pitchFamily="49" charset="0"/>
              </a:rPr>
              <a:t>blue </a:t>
            </a:r>
            <a:r>
              <a:rPr lang="en-US" sz="1800" b="0" i="0" u="none" strike="noStrike" baseline="0" dirty="0">
                <a:latin typeface="BookAntiqua"/>
              </a:rPr>
              <a:t>class was removed to make it shorter; it's not doing anything in this example other than making the square blue.</a:t>
            </a:r>
          </a:p>
          <a:p>
            <a:pPr marL="0" indent="0" algn="l">
              <a:buNone/>
            </a:pPr>
            <a:endParaRPr lang="en-US" dirty="0">
              <a:solidFill>
                <a:srgbClr val="000000"/>
              </a:solidFill>
              <a:latin typeface="BookAntiqua"/>
            </a:endParaRPr>
          </a:p>
          <a:p>
            <a:pPr marL="0" indent="0" algn="l">
              <a:buNone/>
            </a:pPr>
            <a:r>
              <a:rPr lang="en-US" sz="1800" b="0" i="0" u="none" strike="noStrike" baseline="0" dirty="0">
                <a:latin typeface="BookAntiqua"/>
              </a:rPr>
              <a:t>Pressing the </a:t>
            </a:r>
            <a:r>
              <a:rPr lang="en-US" sz="1800" b="0" i="0" u="none" strike="noStrike" baseline="0" dirty="0">
                <a:latin typeface="Consolas" panose="020B0609020204030204" pitchFamily="49" charset="0"/>
              </a:rPr>
              <a:t>Magic! </a:t>
            </a:r>
            <a:r>
              <a:rPr lang="en-US" sz="1800" b="0" i="0" u="none" strike="noStrike" baseline="0" dirty="0">
                <a:latin typeface="BookAntiqua"/>
              </a:rPr>
              <a:t>button will add the class to the </a:t>
            </a:r>
            <a:r>
              <a:rPr lang="en-US" sz="1800" b="0" i="0" u="none" strike="noStrike" baseline="0" dirty="0" err="1">
                <a:latin typeface="Consolas" panose="020B0609020204030204" pitchFamily="49" charset="0"/>
              </a:rPr>
              <a:t>classList</a:t>
            </a:r>
            <a:r>
              <a:rPr lang="en-US" sz="1800" b="0" i="0" u="none" strike="noStrike" baseline="0" dirty="0">
                <a:latin typeface="Consolas" panose="020B0609020204030204" pitchFamily="49" charset="0"/>
              </a:rPr>
              <a:t> </a:t>
            </a:r>
            <a:r>
              <a:rPr lang="en-US" sz="1800" b="0" i="0" u="none" strike="noStrike" baseline="0" dirty="0">
                <a:latin typeface="BookAntiqua"/>
              </a:rPr>
              <a:t>when it isn't there and remove it when it is there. This means that you can see the result every time you press the button. The square keeps appearing and disappearing.</a:t>
            </a:r>
            <a:endParaRPr lang="en-US" sz="1800" b="0" i="0" u="none" strike="noStrike" baseline="0" dirty="0">
              <a:solidFill>
                <a:srgbClr val="000000"/>
              </a:solidFill>
              <a:latin typeface="FrutigerLTStd-Roman"/>
            </a:endParaRPr>
          </a:p>
        </p:txBody>
      </p:sp>
      <p:pic>
        <p:nvPicPr>
          <p:cNvPr id="5" name="Picture 4">
            <a:extLst>
              <a:ext uri="{FF2B5EF4-FFF2-40B4-BE49-F238E27FC236}">
                <a16:creationId xmlns:a16="http://schemas.microsoft.com/office/drawing/2014/main" id="{5BFDA472-2371-4EDF-8BA2-3C5BF1D070C4}"/>
              </a:ext>
            </a:extLst>
          </p:cNvPr>
          <p:cNvPicPr>
            <a:picLocks noChangeAspect="1"/>
          </p:cNvPicPr>
          <p:nvPr/>
        </p:nvPicPr>
        <p:blipFill>
          <a:blip r:embed="rId2"/>
          <a:stretch>
            <a:fillRect/>
          </a:stretch>
        </p:blipFill>
        <p:spPr>
          <a:xfrm>
            <a:off x="6107880" y="1874942"/>
            <a:ext cx="5502928" cy="4824775"/>
          </a:xfrm>
          <a:prstGeom prst="rect">
            <a:avLst/>
          </a:prstGeom>
        </p:spPr>
      </p:pic>
    </p:spTree>
    <p:extLst>
      <p:ext uri="{BB962C8B-B14F-4D97-AF65-F5344CB8AC3E}">
        <p14:creationId xmlns:p14="http://schemas.microsoft.com/office/powerpoint/2010/main" val="40499279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86248-3367-41D1-8CBE-99F625F5DE90}"/>
              </a:ext>
            </a:extLst>
          </p:cNvPr>
          <p:cNvSpPr>
            <a:spLocks noGrp="1"/>
          </p:cNvSpPr>
          <p:nvPr>
            <p:ph type="title"/>
          </p:nvPr>
        </p:nvSpPr>
        <p:spPr/>
        <p:txBody>
          <a:bodyPr>
            <a:normAutofit/>
          </a:bodyPr>
          <a:lstStyle/>
          <a:p>
            <a:r>
              <a:rPr lang="en-US" dirty="0"/>
              <a:t>Manipulating attributes</a:t>
            </a:r>
          </a:p>
        </p:txBody>
      </p:sp>
      <p:sp>
        <p:nvSpPr>
          <p:cNvPr id="3" name="Content Placeholder 2">
            <a:extLst>
              <a:ext uri="{FF2B5EF4-FFF2-40B4-BE49-F238E27FC236}">
                <a16:creationId xmlns:a16="http://schemas.microsoft.com/office/drawing/2014/main" id="{552E5C53-782F-4C3A-9CF6-2C21BA863637}"/>
              </a:ext>
            </a:extLst>
          </p:cNvPr>
          <p:cNvSpPr>
            <a:spLocks noGrp="1"/>
          </p:cNvSpPr>
          <p:nvPr>
            <p:ph idx="1"/>
          </p:nvPr>
        </p:nvSpPr>
        <p:spPr>
          <a:xfrm>
            <a:off x="581192" y="2017060"/>
            <a:ext cx="11135679" cy="4393168"/>
          </a:xfrm>
        </p:spPr>
        <p:txBody>
          <a:bodyPr numCol="1" anchor="ctr">
            <a:normAutofit/>
          </a:bodyPr>
          <a:lstStyle/>
          <a:p>
            <a:pPr marL="0" indent="0" algn="l">
              <a:buNone/>
            </a:pPr>
            <a:r>
              <a:rPr lang="en-US" sz="1800" b="0" i="0" u="none" strike="noStrike" baseline="0" dirty="0">
                <a:solidFill>
                  <a:srgbClr val="000000"/>
                </a:solidFill>
                <a:latin typeface="BookAntiqua"/>
              </a:rPr>
              <a:t>We have seen already that we can change the class and style attributes, but there is a more general method that can be used to change any attribute. Just a quick reminder, attributes are the parts in HTML elements that are followed by equals signs. For example, this HTML link to Google:</a:t>
            </a:r>
          </a:p>
          <a:p>
            <a:pPr marL="0" indent="0" algn="l">
              <a:buNone/>
            </a:pPr>
            <a:br>
              <a:rPr lang="en-US" dirty="0">
                <a:solidFill>
                  <a:srgbClr val="000000"/>
                </a:solidFill>
                <a:latin typeface="BookAntiqua"/>
              </a:rPr>
            </a:br>
            <a:endParaRPr lang="en-US"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r>
              <a:rPr lang="en-US" sz="1800" b="0" i="0" u="none" strike="noStrike" baseline="0" dirty="0">
                <a:solidFill>
                  <a:srgbClr val="000000"/>
                </a:solidFill>
                <a:latin typeface="BookAntiqua"/>
              </a:rPr>
              <a:t>The attributes in this example are </a:t>
            </a:r>
            <a:r>
              <a:rPr lang="en-US" sz="1800" b="0" i="0" u="none" strike="noStrike" baseline="0" dirty="0">
                <a:solidFill>
                  <a:srgbClr val="000000"/>
                </a:solidFill>
                <a:latin typeface="Consolas" panose="020B0609020204030204" pitchFamily="49" charset="0"/>
              </a:rPr>
              <a:t>id</a:t>
            </a:r>
            <a:r>
              <a:rPr lang="en-US" sz="1800" b="0" i="0" u="none" strike="noStrike" baseline="0" dirty="0">
                <a:solidFill>
                  <a:srgbClr val="000000"/>
                </a:solidFill>
                <a:latin typeface="BookAntiqua"/>
              </a:rPr>
              <a:t>, </a:t>
            </a:r>
            <a:r>
              <a:rPr lang="en-US" sz="1800" b="0" i="0" u="none" strike="noStrike" baseline="0" dirty="0">
                <a:solidFill>
                  <a:srgbClr val="000000"/>
                </a:solidFill>
                <a:latin typeface="Consolas" panose="020B0609020204030204" pitchFamily="49" charset="0"/>
              </a:rPr>
              <a:t>class</a:t>
            </a:r>
            <a:r>
              <a:rPr lang="en-US" sz="1800" b="0" i="0" u="none" strike="noStrike" baseline="0" dirty="0">
                <a:solidFill>
                  <a:srgbClr val="000000"/>
                </a:solidFill>
                <a:latin typeface="BookAntiqua"/>
              </a:rPr>
              <a:t>, and </a:t>
            </a:r>
            <a:r>
              <a:rPr lang="en-US" sz="1800" b="0" i="0" u="none" strike="noStrike" baseline="0" dirty="0" err="1">
                <a:solidFill>
                  <a:srgbClr val="000000"/>
                </a:solidFill>
                <a:latin typeface="Consolas" panose="020B0609020204030204" pitchFamily="49" charset="0"/>
              </a:rPr>
              <a:t>href</a:t>
            </a:r>
            <a:r>
              <a:rPr lang="en-US" sz="1800" b="0" i="0" u="none" strike="noStrike" baseline="0" dirty="0">
                <a:solidFill>
                  <a:srgbClr val="000000"/>
                </a:solidFill>
                <a:latin typeface="BookAntiqua"/>
              </a:rPr>
              <a:t>. Other common attributes are </a:t>
            </a:r>
            <a:r>
              <a:rPr lang="en-US" sz="1800" b="0" i="0" u="none" strike="noStrike" baseline="0" dirty="0" err="1">
                <a:solidFill>
                  <a:srgbClr val="000000"/>
                </a:solidFill>
                <a:latin typeface="Consolas" panose="020B0609020204030204" pitchFamily="49" charset="0"/>
              </a:rPr>
              <a:t>src</a:t>
            </a:r>
            <a:r>
              <a:rPr lang="en-US" sz="1800" b="0" i="0" u="none" strike="noStrike" baseline="0" dirty="0">
                <a:solidFill>
                  <a:srgbClr val="000000"/>
                </a:solidFill>
                <a:latin typeface="Consolas" panose="020B0609020204030204" pitchFamily="49" charset="0"/>
              </a:rPr>
              <a:t> </a:t>
            </a:r>
            <a:r>
              <a:rPr lang="en-US" sz="1800" b="0" i="0" u="none" strike="noStrike" baseline="0" dirty="0">
                <a:solidFill>
                  <a:srgbClr val="000000"/>
                </a:solidFill>
                <a:latin typeface="BookAntiqua"/>
              </a:rPr>
              <a:t>and </a:t>
            </a:r>
            <a:r>
              <a:rPr lang="en-US" sz="1800" b="0" i="0" u="none" strike="noStrike" baseline="0" dirty="0">
                <a:solidFill>
                  <a:srgbClr val="000000"/>
                </a:solidFill>
                <a:latin typeface="Consolas" panose="020B0609020204030204" pitchFamily="49" charset="0"/>
              </a:rPr>
              <a:t>style</a:t>
            </a:r>
            <a:r>
              <a:rPr lang="en-US" sz="1800" b="0" i="0" u="none" strike="noStrike" baseline="0" dirty="0">
                <a:solidFill>
                  <a:srgbClr val="000000"/>
                </a:solidFill>
                <a:latin typeface="BookAntiqua"/>
              </a:rPr>
              <a:t>, but there are many others out there.</a:t>
            </a:r>
            <a:endParaRPr lang="en-US" sz="1800" dirty="0"/>
          </a:p>
        </p:txBody>
      </p:sp>
      <p:pic>
        <p:nvPicPr>
          <p:cNvPr id="5" name="Picture 4">
            <a:extLst>
              <a:ext uri="{FF2B5EF4-FFF2-40B4-BE49-F238E27FC236}">
                <a16:creationId xmlns:a16="http://schemas.microsoft.com/office/drawing/2014/main" id="{86DDA94C-DA67-4D8B-95C8-CAC6EDC24CE7}"/>
              </a:ext>
            </a:extLst>
          </p:cNvPr>
          <p:cNvPicPr>
            <a:picLocks noChangeAspect="1"/>
          </p:cNvPicPr>
          <p:nvPr/>
        </p:nvPicPr>
        <p:blipFill>
          <a:blip r:embed="rId2"/>
          <a:stretch>
            <a:fillRect/>
          </a:stretch>
        </p:blipFill>
        <p:spPr>
          <a:xfrm>
            <a:off x="2010418" y="3979489"/>
            <a:ext cx="8277225" cy="638175"/>
          </a:xfrm>
          <a:prstGeom prst="rect">
            <a:avLst/>
          </a:prstGeom>
        </p:spPr>
      </p:pic>
    </p:spTree>
    <p:extLst>
      <p:ext uri="{BB962C8B-B14F-4D97-AF65-F5344CB8AC3E}">
        <p14:creationId xmlns:p14="http://schemas.microsoft.com/office/powerpoint/2010/main" val="13018416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86248-3367-41D1-8CBE-99F625F5DE90}"/>
              </a:ext>
            </a:extLst>
          </p:cNvPr>
          <p:cNvSpPr>
            <a:spLocks noGrp="1"/>
          </p:cNvSpPr>
          <p:nvPr>
            <p:ph type="title"/>
          </p:nvPr>
        </p:nvSpPr>
        <p:spPr/>
        <p:txBody>
          <a:bodyPr/>
          <a:lstStyle/>
          <a:p>
            <a:r>
              <a:rPr lang="en-US" dirty="0"/>
              <a:t>Manipulating attributes</a:t>
            </a:r>
          </a:p>
        </p:txBody>
      </p:sp>
      <p:sp>
        <p:nvSpPr>
          <p:cNvPr id="3" name="Content Placeholder 2">
            <a:extLst>
              <a:ext uri="{FF2B5EF4-FFF2-40B4-BE49-F238E27FC236}">
                <a16:creationId xmlns:a16="http://schemas.microsoft.com/office/drawing/2014/main" id="{552E5C53-782F-4C3A-9CF6-2C21BA863637}"/>
              </a:ext>
            </a:extLst>
          </p:cNvPr>
          <p:cNvSpPr>
            <a:spLocks noGrp="1"/>
          </p:cNvSpPr>
          <p:nvPr>
            <p:ph idx="1"/>
          </p:nvPr>
        </p:nvSpPr>
        <p:spPr>
          <a:xfrm>
            <a:off x="581192" y="2055044"/>
            <a:ext cx="5029033" cy="4381616"/>
          </a:xfrm>
        </p:spPr>
        <p:txBody>
          <a:bodyPr numCol="1" anchor="ctr">
            <a:normAutofit/>
          </a:bodyPr>
          <a:lstStyle/>
          <a:p>
            <a:pPr marL="0" indent="0" algn="l">
              <a:buNone/>
            </a:pPr>
            <a:r>
              <a:rPr lang="en-US" sz="1800" b="0" i="0" u="none" strike="noStrike" baseline="0" dirty="0">
                <a:latin typeface="BookAntiqua"/>
              </a:rPr>
              <a:t>With the </a:t>
            </a:r>
            <a:r>
              <a:rPr lang="en-US" sz="1800" b="0" i="0" u="none" strike="noStrike" baseline="0" dirty="0" err="1">
                <a:latin typeface="Consolas" panose="020B0609020204030204" pitchFamily="49" charset="0"/>
              </a:rPr>
              <a:t>setAttribute</a:t>
            </a:r>
            <a:r>
              <a:rPr lang="en-US" sz="1800" b="0" i="0" u="none" strike="noStrike" baseline="0" dirty="0">
                <a:latin typeface="Consolas" panose="020B0609020204030204" pitchFamily="49" charset="0"/>
              </a:rPr>
              <a:t>() </a:t>
            </a:r>
            <a:r>
              <a:rPr lang="en-US" sz="1800" b="0" i="0" u="none" strike="noStrike" baseline="0" dirty="0">
                <a:latin typeface="BookAntiqua"/>
              </a:rPr>
              <a:t>method, we can add or change attributes on an element. This will change the HTML of the page. If you inspect the HTML in the browser you will see that the changed attributes are visible. You can do this from the console and see the result easily, or write another HTML file with this built in as a function. In this HTML snippet, you will see it in action:</a:t>
            </a:r>
            <a:endParaRPr lang="en-US" sz="1800" b="0" i="0" u="none" strike="noStrike" baseline="0" dirty="0">
              <a:solidFill>
                <a:srgbClr val="000000"/>
              </a:solidFill>
              <a:latin typeface="FrutigerLTStd-Roman"/>
            </a:endParaRPr>
          </a:p>
        </p:txBody>
      </p:sp>
      <p:pic>
        <p:nvPicPr>
          <p:cNvPr id="10" name="Picture 9">
            <a:extLst>
              <a:ext uri="{FF2B5EF4-FFF2-40B4-BE49-F238E27FC236}">
                <a16:creationId xmlns:a16="http://schemas.microsoft.com/office/drawing/2014/main" id="{8BF002E6-700D-49FF-BB70-2170A29E1243}"/>
              </a:ext>
            </a:extLst>
          </p:cNvPr>
          <p:cNvPicPr>
            <a:picLocks noChangeAspect="1"/>
          </p:cNvPicPr>
          <p:nvPr/>
        </p:nvPicPr>
        <p:blipFill>
          <a:blip r:embed="rId2"/>
          <a:stretch>
            <a:fillRect/>
          </a:stretch>
        </p:blipFill>
        <p:spPr>
          <a:xfrm>
            <a:off x="6096000" y="1858982"/>
            <a:ext cx="5344479" cy="4999018"/>
          </a:xfrm>
          <a:prstGeom prst="rect">
            <a:avLst/>
          </a:prstGeom>
        </p:spPr>
      </p:pic>
    </p:spTree>
    <p:extLst>
      <p:ext uri="{BB962C8B-B14F-4D97-AF65-F5344CB8AC3E}">
        <p14:creationId xmlns:p14="http://schemas.microsoft.com/office/powerpoint/2010/main" val="13196732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86248-3367-41D1-8CBE-99F625F5DE90}"/>
              </a:ext>
            </a:extLst>
          </p:cNvPr>
          <p:cNvSpPr>
            <a:spLocks noGrp="1"/>
          </p:cNvSpPr>
          <p:nvPr>
            <p:ph type="title"/>
          </p:nvPr>
        </p:nvSpPr>
        <p:spPr/>
        <p:txBody>
          <a:bodyPr/>
          <a:lstStyle/>
          <a:p>
            <a:r>
              <a:rPr lang="en-US" dirty="0"/>
              <a:t>Manipulating attributes</a:t>
            </a:r>
          </a:p>
        </p:txBody>
      </p:sp>
      <p:sp>
        <p:nvSpPr>
          <p:cNvPr id="3" name="Content Placeholder 2">
            <a:extLst>
              <a:ext uri="{FF2B5EF4-FFF2-40B4-BE49-F238E27FC236}">
                <a16:creationId xmlns:a16="http://schemas.microsoft.com/office/drawing/2014/main" id="{552E5C53-782F-4C3A-9CF6-2C21BA863637}"/>
              </a:ext>
            </a:extLst>
          </p:cNvPr>
          <p:cNvSpPr>
            <a:spLocks noGrp="1"/>
          </p:cNvSpPr>
          <p:nvPr>
            <p:ph idx="1"/>
          </p:nvPr>
        </p:nvSpPr>
        <p:spPr>
          <a:xfrm>
            <a:off x="581192" y="1981200"/>
            <a:ext cx="11029616" cy="4715435"/>
          </a:xfrm>
        </p:spPr>
        <p:txBody>
          <a:bodyPr numCol="1" anchor="t">
            <a:normAutofit/>
          </a:bodyPr>
          <a:lstStyle/>
          <a:p>
            <a:pPr marL="0" indent="0" algn="l">
              <a:buNone/>
            </a:pPr>
            <a:br>
              <a:rPr lang="en-US" sz="1800" b="0" i="0" u="none" strike="noStrike" baseline="0" dirty="0">
                <a:latin typeface="BookAntiqua"/>
              </a:rPr>
            </a:br>
            <a:r>
              <a:rPr lang="en-US" sz="1800" b="0" i="0" u="none" strike="noStrike" baseline="0" dirty="0">
                <a:latin typeface="BookAntiqua"/>
              </a:rPr>
              <a:t>This is the page before clicking the button:</a:t>
            </a:r>
          </a:p>
          <a:p>
            <a:pPr marL="0" indent="0" algn="l">
              <a:buNone/>
            </a:pPr>
            <a:endParaRPr lang="en-US" dirty="0">
              <a:latin typeface="BookAntiqua"/>
            </a:endParaRPr>
          </a:p>
          <a:p>
            <a:pPr marL="0" indent="0" algn="l">
              <a:buNone/>
            </a:pPr>
            <a:endParaRPr lang="en-US" sz="1800" dirty="0">
              <a:latin typeface="BookAntiqua"/>
            </a:endParaRPr>
          </a:p>
          <a:p>
            <a:pPr marL="0" indent="0" algn="l">
              <a:buNone/>
            </a:pPr>
            <a:endParaRPr lang="en-US" dirty="0">
              <a:latin typeface="BookAntiqua"/>
            </a:endParaRPr>
          </a:p>
          <a:p>
            <a:pPr marL="0" indent="0" algn="l">
              <a:buNone/>
            </a:pPr>
            <a:br>
              <a:rPr lang="en-US" sz="1800" dirty="0">
                <a:latin typeface="BookAntiqua"/>
              </a:rPr>
            </a:br>
            <a:endParaRPr lang="en-US" sz="1800"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After clicking the button, the HTML of the </a:t>
            </a:r>
            <a:r>
              <a:rPr lang="en-US" sz="1800" b="0" i="0" u="none" strike="noStrike" baseline="0" dirty="0">
                <a:latin typeface="Consolas" panose="020B0609020204030204" pitchFamily="49" charset="0"/>
              </a:rPr>
              <a:t>div </a:t>
            </a:r>
            <a:r>
              <a:rPr lang="en-US" sz="1800" b="0" i="0" u="none" strike="noStrike" baseline="0" dirty="0">
                <a:latin typeface="BookAntiqua"/>
              </a:rPr>
              <a:t>becomes:</a:t>
            </a:r>
            <a:endParaRPr lang="en-US" sz="1800" dirty="0"/>
          </a:p>
        </p:txBody>
      </p:sp>
      <p:pic>
        <p:nvPicPr>
          <p:cNvPr id="8" name="Picture 7">
            <a:extLst>
              <a:ext uri="{FF2B5EF4-FFF2-40B4-BE49-F238E27FC236}">
                <a16:creationId xmlns:a16="http://schemas.microsoft.com/office/drawing/2014/main" id="{44DBB27D-76C1-432B-B505-ED1F0D20B81B}"/>
              </a:ext>
            </a:extLst>
          </p:cNvPr>
          <p:cNvPicPr>
            <a:picLocks noChangeAspect="1"/>
          </p:cNvPicPr>
          <p:nvPr/>
        </p:nvPicPr>
        <p:blipFill>
          <a:blip r:embed="rId2"/>
          <a:stretch>
            <a:fillRect/>
          </a:stretch>
        </p:blipFill>
        <p:spPr>
          <a:xfrm>
            <a:off x="2623643" y="2735278"/>
            <a:ext cx="6944714" cy="2009263"/>
          </a:xfrm>
          <a:prstGeom prst="rect">
            <a:avLst/>
          </a:prstGeom>
        </p:spPr>
      </p:pic>
      <p:pic>
        <p:nvPicPr>
          <p:cNvPr id="10" name="Picture 9">
            <a:extLst>
              <a:ext uri="{FF2B5EF4-FFF2-40B4-BE49-F238E27FC236}">
                <a16:creationId xmlns:a16="http://schemas.microsoft.com/office/drawing/2014/main" id="{C3B7076C-853A-47B8-809C-6A78283F908A}"/>
              </a:ext>
            </a:extLst>
          </p:cNvPr>
          <p:cNvPicPr>
            <a:picLocks noChangeAspect="1"/>
          </p:cNvPicPr>
          <p:nvPr/>
        </p:nvPicPr>
        <p:blipFill>
          <a:blip r:embed="rId3"/>
          <a:stretch>
            <a:fillRect/>
          </a:stretch>
        </p:blipFill>
        <p:spPr>
          <a:xfrm>
            <a:off x="1943100" y="5498619"/>
            <a:ext cx="8305800" cy="657225"/>
          </a:xfrm>
          <a:prstGeom prst="rect">
            <a:avLst/>
          </a:prstGeom>
        </p:spPr>
      </p:pic>
    </p:spTree>
    <p:extLst>
      <p:ext uri="{BB962C8B-B14F-4D97-AF65-F5344CB8AC3E}">
        <p14:creationId xmlns:p14="http://schemas.microsoft.com/office/powerpoint/2010/main" val="4449155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86248-3367-41D1-8CBE-99F625F5DE90}"/>
              </a:ext>
            </a:extLst>
          </p:cNvPr>
          <p:cNvSpPr>
            <a:spLocks noGrp="1"/>
          </p:cNvSpPr>
          <p:nvPr>
            <p:ph type="title"/>
          </p:nvPr>
        </p:nvSpPr>
        <p:spPr/>
        <p:txBody>
          <a:bodyPr/>
          <a:lstStyle/>
          <a:p>
            <a:r>
              <a:rPr lang="en-US" dirty="0"/>
              <a:t>Manipulating attributes</a:t>
            </a:r>
          </a:p>
        </p:txBody>
      </p:sp>
      <p:sp>
        <p:nvSpPr>
          <p:cNvPr id="3" name="Content Placeholder 2">
            <a:extLst>
              <a:ext uri="{FF2B5EF4-FFF2-40B4-BE49-F238E27FC236}">
                <a16:creationId xmlns:a16="http://schemas.microsoft.com/office/drawing/2014/main" id="{552E5C53-782F-4C3A-9CF6-2C21BA863637}"/>
              </a:ext>
            </a:extLst>
          </p:cNvPr>
          <p:cNvSpPr>
            <a:spLocks noGrp="1"/>
          </p:cNvSpPr>
          <p:nvPr>
            <p:ph idx="1"/>
          </p:nvPr>
        </p:nvSpPr>
        <p:spPr>
          <a:xfrm>
            <a:off x="581192" y="1981200"/>
            <a:ext cx="11029616" cy="4715435"/>
          </a:xfrm>
        </p:spPr>
        <p:txBody>
          <a:bodyPr numCol="1" anchor="t">
            <a:normAutofit/>
          </a:bodyPr>
          <a:lstStyle/>
          <a:p>
            <a:pPr marL="0" indent="0" algn="l">
              <a:buNone/>
            </a:pPr>
            <a:r>
              <a:rPr lang="en-US" sz="1800" b="0" i="0" u="none" strike="noStrike" baseline="0" dirty="0">
                <a:latin typeface="BookAntiqua"/>
              </a:rPr>
              <a:t>As you can see, the attributes are changed. The </a:t>
            </a:r>
            <a:r>
              <a:rPr lang="en-US" sz="1800" b="0" i="0" u="none" strike="noStrike" baseline="0" dirty="0">
                <a:latin typeface="Consolas" panose="020B0609020204030204" pitchFamily="49" charset="0"/>
              </a:rPr>
              <a:t>id </a:t>
            </a:r>
            <a:r>
              <a:rPr lang="en-US" sz="1800" b="0" i="0" u="none" strike="noStrike" baseline="0" dirty="0">
                <a:latin typeface="BookAntiqua"/>
              </a:rPr>
              <a:t>has changed from </a:t>
            </a:r>
            <a:r>
              <a:rPr lang="en-US" sz="1800" b="0" i="0" u="none" strike="noStrike" baseline="0" dirty="0">
                <a:latin typeface="Consolas" panose="020B0609020204030204" pitchFamily="49" charset="0"/>
              </a:rPr>
              <a:t>shape </a:t>
            </a:r>
            <a:r>
              <a:rPr lang="en-US" sz="1800" b="0" i="0" u="none" strike="noStrike" baseline="0" dirty="0">
                <a:latin typeface="BookAntiqua"/>
              </a:rPr>
              <a:t>to </a:t>
            </a:r>
            <a:r>
              <a:rPr lang="en-US" sz="1800" b="0" i="0" u="none" strike="noStrike" baseline="0" dirty="0">
                <a:latin typeface="Consolas" panose="020B0609020204030204" pitchFamily="49" charset="0"/>
              </a:rPr>
              <a:t>new</a:t>
            </a:r>
            <a:r>
              <a:rPr lang="en-US" sz="1800" b="0" i="0" u="none" strike="noStrike" baseline="0" dirty="0">
                <a:latin typeface="BookAntiqua"/>
              </a:rPr>
              <a:t>. The </a:t>
            </a:r>
            <a:r>
              <a:rPr lang="en-US" sz="1800" b="0" i="0" u="none" strike="noStrike" baseline="0" dirty="0">
                <a:latin typeface="Consolas" panose="020B0609020204030204" pitchFamily="49" charset="0"/>
              </a:rPr>
              <a:t>class </a:t>
            </a:r>
            <a:r>
              <a:rPr lang="en-US" sz="1800" b="0" i="0" u="none" strike="noStrike" baseline="0" dirty="0">
                <a:latin typeface="BookAntiqua"/>
              </a:rPr>
              <a:t>has changed from </a:t>
            </a:r>
            <a:r>
              <a:rPr lang="en-US" sz="1800" b="0" i="0" u="none" strike="noStrike" baseline="0" dirty="0">
                <a:latin typeface="Consolas" panose="020B0609020204030204" pitchFamily="49" charset="0"/>
              </a:rPr>
              <a:t>square </a:t>
            </a:r>
            <a:r>
              <a:rPr lang="en-US" sz="1800" b="0" i="0" u="none" strike="noStrike" baseline="0" dirty="0">
                <a:latin typeface="BookAntiqua"/>
              </a:rPr>
              <a:t>to </a:t>
            </a:r>
            <a:r>
              <a:rPr lang="en-US" sz="1800" b="0" i="0" u="none" strike="noStrike" baseline="0" dirty="0">
                <a:latin typeface="Consolas" panose="020B0609020204030204" pitchFamily="49" charset="0"/>
              </a:rPr>
              <a:t>circle </a:t>
            </a:r>
            <a:r>
              <a:rPr lang="en-US" sz="1800" b="0" i="0" u="none" strike="noStrike" baseline="0" dirty="0">
                <a:latin typeface="BookAntiqua"/>
              </a:rPr>
              <a:t>and a </a:t>
            </a:r>
            <a:r>
              <a:rPr lang="en-US" sz="1800" b="0" i="0" u="none" strike="noStrike" baseline="0" dirty="0">
                <a:latin typeface="Consolas" panose="020B0609020204030204" pitchFamily="49" charset="0"/>
              </a:rPr>
              <a:t>style </a:t>
            </a:r>
            <a:r>
              <a:rPr lang="en-US" sz="1800" b="0" i="0" u="none" strike="noStrike" baseline="0" dirty="0">
                <a:latin typeface="BookAntiqua"/>
              </a:rPr>
              <a:t>has been added. It will look like this:</a:t>
            </a:r>
          </a:p>
          <a:p>
            <a:pPr marL="0" indent="0" algn="l">
              <a:buNone/>
            </a:pPr>
            <a:endParaRPr lang="en-US" dirty="0">
              <a:latin typeface="BookAntiqua"/>
            </a:endParaRPr>
          </a:p>
          <a:p>
            <a:pPr marL="0" indent="0" algn="l">
              <a:buNone/>
            </a:pPr>
            <a:endParaRPr lang="en-US" sz="1800" dirty="0">
              <a:latin typeface="BookAntiqua"/>
            </a:endParaRPr>
          </a:p>
          <a:p>
            <a:pPr marL="0" indent="0" algn="l">
              <a:buNone/>
            </a:pPr>
            <a:endParaRPr lang="en-US" dirty="0">
              <a:latin typeface="BookAntiqua"/>
            </a:endParaRPr>
          </a:p>
          <a:p>
            <a:pPr marL="0" indent="0" algn="l">
              <a:buNone/>
            </a:pPr>
            <a:endParaRPr lang="en-US" sz="1800" dirty="0">
              <a:latin typeface="BookAntiqua"/>
            </a:endParaRPr>
          </a:p>
          <a:p>
            <a:pPr marL="0" indent="0" algn="l">
              <a:buNone/>
            </a:pPr>
            <a:endParaRPr lang="en-US" sz="1800" dirty="0">
              <a:latin typeface="BookAntiqua"/>
            </a:endParaRPr>
          </a:p>
          <a:p>
            <a:pPr marL="0" indent="0" algn="l">
              <a:buNone/>
            </a:pPr>
            <a:endParaRPr lang="en-US" dirty="0">
              <a:latin typeface="BookAntiqua"/>
            </a:endParaRPr>
          </a:p>
          <a:p>
            <a:pPr marL="0" indent="0" algn="l">
              <a:buNone/>
            </a:pPr>
            <a:endParaRPr lang="en-US" sz="1800" dirty="0">
              <a:latin typeface="BookAntiqua"/>
            </a:endParaRPr>
          </a:p>
          <a:p>
            <a:pPr marL="0" indent="0" algn="l">
              <a:buNone/>
            </a:pPr>
            <a:r>
              <a:rPr lang="en-US" sz="1800" b="0" i="0" u="none" strike="noStrike" baseline="0" dirty="0">
                <a:latin typeface="BookAntiqua"/>
              </a:rPr>
              <a:t>This is a very powerful tool that can be used to interact with the DOM in very many ways. Think, for example, of a tool that can be used to create images, or even postcards. Beneath the surface, there is a lot of manipulating going on.</a:t>
            </a:r>
            <a:endParaRPr lang="en-US" sz="1800" dirty="0"/>
          </a:p>
        </p:txBody>
      </p:sp>
      <p:pic>
        <p:nvPicPr>
          <p:cNvPr id="5" name="Picture 4">
            <a:extLst>
              <a:ext uri="{FF2B5EF4-FFF2-40B4-BE49-F238E27FC236}">
                <a16:creationId xmlns:a16="http://schemas.microsoft.com/office/drawing/2014/main" id="{B593E638-5D7C-4F88-8197-13309A9A273C}"/>
              </a:ext>
            </a:extLst>
          </p:cNvPr>
          <p:cNvPicPr>
            <a:picLocks noChangeAspect="1"/>
          </p:cNvPicPr>
          <p:nvPr/>
        </p:nvPicPr>
        <p:blipFill>
          <a:blip r:embed="rId2"/>
          <a:stretch>
            <a:fillRect/>
          </a:stretch>
        </p:blipFill>
        <p:spPr>
          <a:xfrm>
            <a:off x="2318917" y="2977513"/>
            <a:ext cx="7554166" cy="2208007"/>
          </a:xfrm>
          <a:prstGeom prst="rect">
            <a:avLst/>
          </a:prstGeom>
        </p:spPr>
      </p:pic>
    </p:spTree>
    <p:extLst>
      <p:ext uri="{BB962C8B-B14F-4D97-AF65-F5344CB8AC3E}">
        <p14:creationId xmlns:p14="http://schemas.microsoft.com/office/powerpoint/2010/main" val="39804735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B0487-F899-4402-9834-15BCE9F48905}"/>
              </a:ext>
            </a:extLst>
          </p:cNvPr>
          <p:cNvSpPr>
            <a:spLocks noGrp="1"/>
          </p:cNvSpPr>
          <p:nvPr>
            <p:ph type="title"/>
          </p:nvPr>
        </p:nvSpPr>
        <p:spPr/>
        <p:txBody>
          <a:bodyPr/>
          <a:lstStyle/>
          <a:p>
            <a:r>
              <a:rPr lang="en-US" dirty="0"/>
              <a:t>Practice exercise 10.8</a:t>
            </a:r>
          </a:p>
        </p:txBody>
      </p:sp>
      <p:sp>
        <p:nvSpPr>
          <p:cNvPr id="3" name="Content Placeholder 2">
            <a:extLst>
              <a:ext uri="{FF2B5EF4-FFF2-40B4-BE49-F238E27FC236}">
                <a16:creationId xmlns:a16="http://schemas.microsoft.com/office/drawing/2014/main" id="{052A4E05-499D-46CB-96F6-F0F50D1C4420}"/>
              </a:ext>
            </a:extLst>
          </p:cNvPr>
          <p:cNvSpPr>
            <a:spLocks noGrp="1"/>
          </p:cNvSpPr>
          <p:nvPr>
            <p:ph idx="1"/>
          </p:nvPr>
        </p:nvSpPr>
        <p:spPr>
          <a:xfrm>
            <a:off x="581192" y="2106706"/>
            <a:ext cx="11029616" cy="4464423"/>
          </a:xfrm>
        </p:spPr>
        <p:txBody>
          <a:bodyPr anchor="t">
            <a:normAutofit/>
          </a:bodyPr>
          <a:lstStyle/>
          <a:p>
            <a:pPr marL="0" indent="0" algn="l">
              <a:buNone/>
            </a:pPr>
            <a:r>
              <a:rPr lang="en-US" sz="1800" b="0" i="0" u="none" strike="noStrike" baseline="0" dirty="0">
                <a:latin typeface="BookAntiqua"/>
              </a:rPr>
              <a:t>Creating custom attributes: using an array of names, the following code will update the element's HTML, adding HTML code using the data from the array. The items within the array will be output to the page as HTML code. The user will be able to click the page elements and they will display the page element attribute values.</a:t>
            </a:r>
            <a:endParaRPr lang="en-US" sz="1600" dirty="0"/>
          </a:p>
        </p:txBody>
      </p:sp>
      <p:pic>
        <p:nvPicPr>
          <p:cNvPr id="5" name="Picture 4">
            <a:extLst>
              <a:ext uri="{FF2B5EF4-FFF2-40B4-BE49-F238E27FC236}">
                <a16:creationId xmlns:a16="http://schemas.microsoft.com/office/drawing/2014/main" id="{0142FA37-44C0-4B6D-8AFD-4CF3B6132E63}"/>
              </a:ext>
            </a:extLst>
          </p:cNvPr>
          <p:cNvPicPr>
            <a:picLocks noChangeAspect="1"/>
          </p:cNvPicPr>
          <p:nvPr/>
        </p:nvPicPr>
        <p:blipFill>
          <a:blip r:embed="rId2"/>
          <a:stretch>
            <a:fillRect/>
          </a:stretch>
        </p:blipFill>
        <p:spPr>
          <a:xfrm>
            <a:off x="2254483" y="3106343"/>
            <a:ext cx="7683034" cy="3688903"/>
          </a:xfrm>
          <a:prstGeom prst="rect">
            <a:avLst/>
          </a:prstGeom>
        </p:spPr>
      </p:pic>
    </p:spTree>
    <p:extLst>
      <p:ext uri="{BB962C8B-B14F-4D97-AF65-F5344CB8AC3E}">
        <p14:creationId xmlns:p14="http://schemas.microsoft.com/office/powerpoint/2010/main" val="1363821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B0487-F899-4402-9834-15BCE9F48905}"/>
              </a:ext>
            </a:extLst>
          </p:cNvPr>
          <p:cNvSpPr>
            <a:spLocks noGrp="1"/>
          </p:cNvSpPr>
          <p:nvPr>
            <p:ph type="title"/>
          </p:nvPr>
        </p:nvSpPr>
        <p:spPr/>
        <p:txBody>
          <a:bodyPr/>
          <a:lstStyle/>
          <a:p>
            <a:r>
              <a:rPr lang="en-US" dirty="0"/>
              <a:t>Practice exercise 10.8</a:t>
            </a:r>
          </a:p>
        </p:txBody>
      </p:sp>
      <p:sp>
        <p:nvSpPr>
          <p:cNvPr id="3" name="Content Placeholder 2">
            <a:extLst>
              <a:ext uri="{FF2B5EF4-FFF2-40B4-BE49-F238E27FC236}">
                <a16:creationId xmlns:a16="http://schemas.microsoft.com/office/drawing/2014/main" id="{052A4E05-499D-46CB-96F6-F0F50D1C4420}"/>
              </a:ext>
            </a:extLst>
          </p:cNvPr>
          <p:cNvSpPr>
            <a:spLocks noGrp="1"/>
          </p:cNvSpPr>
          <p:nvPr>
            <p:ph idx="1"/>
          </p:nvPr>
        </p:nvSpPr>
        <p:spPr>
          <a:xfrm>
            <a:off x="581192" y="2106706"/>
            <a:ext cx="11029616" cy="4464423"/>
          </a:xfrm>
        </p:spPr>
        <p:txBody>
          <a:bodyPr anchor="t">
            <a:normAutofit/>
          </a:bodyPr>
          <a:lstStyle/>
          <a:p>
            <a:pPr marL="0" indent="0" algn="l">
              <a:buNone/>
            </a:pPr>
            <a:r>
              <a:rPr lang="en-US" sz="1800" b="0" i="0" u="none" strike="noStrike" baseline="0" dirty="0">
                <a:latin typeface="BookAntiqua"/>
              </a:rPr>
              <a:t>As the HTML will start getting more complex from now on, and we're only trying to test your JavaScript, we will provide HTML templates to use where needed. You can use the following HTML template and provide your answer as the completed </a:t>
            </a:r>
            <a:r>
              <a:rPr lang="en-US" sz="1800" b="0" i="0" u="none" strike="noStrike" baseline="0" dirty="0">
                <a:latin typeface="Consolas" panose="020B0609020204030204" pitchFamily="49" charset="0"/>
              </a:rPr>
              <a:t>script </a:t>
            </a:r>
            <a:r>
              <a:rPr lang="en-US" sz="1800" b="0" i="0" u="none" strike="noStrike" baseline="0" dirty="0">
                <a:latin typeface="BookAntiqua"/>
              </a:rPr>
              <a:t>element:</a:t>
            </a:r>
            <a:endParaRPr lang="en-US" sz="1600" dirty="0"/>
          </a:p>
        </p:txBody>
      </p:sp>
      <p:sp>
        <p:nvSpPr>
          <p:cNvPr id="5" name="TextBox 4">
            <a:extLst>
              <a:ext uri="{FF2B5EF4-FFF2-40B4-BE49-F238E27FC236}">
                <a16:creationId xmlns:a16="http://schemas.microsoft.com/office/drawing/2014/main" id="{A7CAC033-58A1-1013-4767-7FAE8E292EA7}"/>
              </a:ext>
            </a:extLst>
          </p:cNvPr>
          <p:cNvSpPr txBox="1"/>
          <p:nvPr/>
        </p:nvSpPr>
        <p:spPr>
          <a:xfrm>
            <a:off x="3728767" y="3478188"/>
            <a:ext cx="6094562" cy="2677656"/>
          </a:xfrm>
          <a:prstGeom prst="rect">
            <a:avLst/>
          </a:prstGeom>
          <a:noFill/>
        </p:spPr>
        <p:txBody>
          <a:bodyPr wrap="square">
            <a:spAutoFit/>
          </a:bodyPr>
          <a:lstStyle/>
          <a:p>
            <a:pPr algn="l"/>
            <a:r>
              <a:rPr lang="en-US" sz="1400" b="0" i="0" u="none" strike="noStrike" baseline="0" dirty="0">
                <a:solidFill>
                  <a:srgbClr val="4079F3"/>
                </a:solidFill>
                <a:latin typeface="Consolas" panose="020B0609020204030204" pitchFamily="49" charset="0"/>
              </a:rPr>
              <a:t>&lt;!DOCTYPE </a:t>
            </a:r>
            <a:r>
              <a:rPr lang="en-US" sz="1400" b="0" i="0" u="none" strike="noStrike" baseline="0" dirty="0">
                <a:solidFill>
                  <a:srgbClr val="383A42"/>
                </a:solidFill>
                <a:latin typeface="Consolas" panose="020B0609020204030204" pitchFamily="49" charset="0"/>
              </a:rPr>
              <a:t>html</a:t>
            </a:r>
            <a:r>
              <a:rPr lang="en-US" sz="1400" b="0" i="0" u="none" strike="noStrike" baseline="0" dirty="0">
                <a:solidFill>
                  <a:srgbClr val="4079F3"/>
                </a:solidFill>
                <a:latin typeface="Consolas" panose="020B0609020204030204" pitchFamily="49" charset="0"/>
              </a:rPr>
              <a:t>&gt;</a:t>
            </a:r>
          </a:p>
          <a:p>
            <a:pPr algn="l"/>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html</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head</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	&lt;</a:t>
            </a:r>
            <a:r>
              <a:rPr lang="en-US" sz="1400" b="0" i="0" u="none" strike="noStrike" baseline="0" dirty="0">
                <a:solidFill>
                  <a:srgbClr val="E55649"/>
                </a:solidFill>
                <a:latin typeface="Consolas" panose="020B0609020204030204" pitchFamily="49" charset="0"/>
              </a:rPr>
              <a:t>title</a:t>
            </a:r>
            <a:r>
              <a:rPr lang="en-US" sz="1400" b="0" i="0" u="none" strike="noStrike" baseline="0" dirty="0">
                <a:solidFill>
                  <a:srgbClr val="383A42"/>
                </a:solidFill>
                <a:latin typeface="Consolas" panose="020B0609020204030204" pitchFamily="49" charset="0"/>
              </a:rPr>
              <a:t>&gt;Complete JavaScript Course&lt;/</a:t>
            </a:r>
            <a:r>
              <a:rPr lang="en-US" sz="1400" b="0" i="0" u="none" strike="noStrike" baseline="0" dirty="0">
                <a:solidFill>
                  <a:srgbClr val="E55649"/>
                </a:solidFill>
                <a:latin typeface="Consolas" panose="020B0609020204030204" pitchFamily="49" charset="0"/>
              </a:rPr>
              <a:t>title</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head</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body</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div </a:t>
            </a:r>
            <a:r>
              <a:rPr lang="en-US" sz="1400" b="0" i="0" u="none" strike="noStrike" baseline="0" dirty="0">
                <a:solidFill>
                  <a:srgbClr val="996801"/>
                </a:solidFill>
                <a:latin typeface="Consolas" panose="020B0609020204030204" pitchFamily="49" charset="0"/>
              </a:rPr>
              <a:t>id</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"message"</a:t>
            </a:r>
            <a:r>
              <a:rPr lang="en-US" sz="1400" b="0" i="0" u="none" strike="noStrike" baseline="0" dirty="0">
                <a:solidFill>
                  <a:srgbClr val="383A42"/>
                </a:solidFill>
                <a:latin typeface="Consolas" panose="020B0609020204030204" pitchFamily="49" charset="0"/>
              </a:rPr>
              <a:t>&gt;&lt;/</a:t>
            </a:r>
            <a:r>
              <a:rPr lang="en-US" sz="1400" b="0" i="0" u="none" strike="noStrike" baseline="0" dirty="0">
                <a:solidFill>
                  <a:srgbClr val="E55649"/>
                </a:solidFill>
                <a:latin typeface="Consolas" panose="020B0609020204030204" pitchFamily="49" charset="0"/>
              </a:rPr>
              <a:t>div</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div </a:t>
            </a:r>
            <a:r>
              <a:rPr lang="en-US" sz="1400" b="0" i="0" u="none" strike="noStrike" baseline="0" dirty="0">
                <a:solidFill>
                  <a:srgbClr val="996801"/>
                </a:solidFill>
                <a:latin typeface="Consolas" panose="020B0609020204030204" pitchFamily="49" charset="0"/>
              </a:rPr>
              <a:t>id</a:t>
            </a:r>
            <a:r>
              <a:rPr lang="en-US" sz="1400" b="0" i="0" u="none" strike="noStrike" baseline="0" dirty="0">
                <a:solidFill>
                  <a:srgbClr val="383A42"/>
                </a:solidFill>
                <a:latin typeface="Consolas" panose="020B0609020204030204" pitchFamily="49" charset="0"/>
              </a:rPr>
              <a:t>=</a:t>
            </a:r>
            <a:r>
              <a:rPr lang="en-US" sz="1400" b="0" i="0" u="none" strike="noStrike" baseline="0" dirty="0">
                <a:solidFill>
                  <a:srgbClr val="50A24F"/>
                </a:solidFill>
                <a:latin typeface="Consolas" panose="020B0609020204030204" pitchFamily="49" charset="0"/>
              </a:rPr>
              <a:t>"output"</a:t>
            </a:r>
            <a:r>
              <a:rPr lang="en-US" sz="1400" b="0" i="0" u="none" strike="noStrike" baseline="0" dirty="0">
                <a:solidFill>
                  <a:srgbClr val="383A42"/>
                </a:solidFill>
                <a:latin typeface="Consolas" panose="020B0609020204030204" pitchFamily="49" charset="0"/>
              </a:rPr>
              <a:t>&gt;&lt;/</a:t>
            </a:r>
            <a:r>
              <a:rPr lang="en-US" sz="1400" b="0" i="0" u="none" strike="noStrike" baseline="0" dirty="0">
                <a:solidFill>
                  <a:srgbClr val="E55649"/>
                </a:solidFill>
                <a:latin typeface="Consolas" panose="020B0609020204030204" pitchFamily="49" charset="0"/>
              </a:rPr>
              <a:t>div</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script</a:t>
            </a:r>
            <a:r>
              <a:rPr lang="en-US" sz="1400" b="0" i="0" u="none" strike="noStrike" baseline="0" dirty="0">
                <a:solidFill>
                  <a:srgbClr val="383A42"/>
                </a:solidFill>
                <a:latin typeface="Consolas" panose="020B0609020204030204" pitchFamily="49" charset="0"/>
              </a:rPr>
              <a:t>&gt;</a:t>
            </a:r>
          </a:p>
          <a:p>
            <a:pPr lvl="2"/>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script</a:t>
            </a:r>
            <a:r>
              <a:rPr lang="en-US" sz="1400" b="0" i="0" u="none" strike="noStrike" baseline="0" dirty="0">
                <a:solidFill>
                  <a:srgbClr val="383A42"/>
                </a:solidFill>
                <a:latin typeface="Consolas" panose="020B0609020204030204" pitchFamily="49" charset="0"/>
              </a:rPr>
              <a:t>&gt;</a:t>
            </a:r>
          </a:p>
          <a:p>
            <a:pPr lvl="1"/>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body</a:t>
            </a:r>
            <a:r>
              <a:rPr lang="en-US" sz="1400" b="0" i="0" u="none" strike="noStrike" baseline="0" dirty="0">
                <a:solidFill>
                  <a:srgbClr val="383A42"/>
                </a:solidFill>
                <a:latin typeface="Consolas" panose="020B0609020204030204" pitchFamily="49" charset="0"/>
              </a:rPr>
              <a:t>&gt;</a:t>
            </a:r>
          </a:p>
          <a:p>
            <a:pPr algn="l"/>
            <a:r>
              <a:rPr lang="en-US" sz="1400" b="0" i="0" u="none" strike="noStrike" baseline="0" dirty="0">
                <a:solidFill>
                  <a:srgbClr val="383A42"/>
                </a:solidFill>
                <a:latin typeface="Consolas" panose="020B0609020204030204" pitchFamily="49" charset="0"/>
              </a:rPr>
              <a:t>&lt;/</a:t>
            </a:r>
            <a:r>
              <a:rPr lang="en-US" sz="1400" b="0" i="0" u="none" strike="noStrike" baseline="0" dirty="0">
                <a:solidFill>
                  <a:srgbClr val="E55649"/>
                </a:solidFill>
                <a:latin typeface="Consolas" panose="020B0609020204030204" pitchFamily="49" charset="0"/>
              </a:rPr>
              <a:t>html</a:t>
            </a:r>
            <a:r>
              <a:rPr lang="en-US" sz="1400" b="0" i="0" u="none" strike="noStrike" baseline="0" dirty="0">
                <a:solidFill>
                  <a:srgbClr val="383A42"/>
                </a:solidFill>
                <a:latin typeface="Consolas" panose="020B0609020204030204" pitchFamily="49" charset="0"/>
              </a:rPr>
              <a:t>&gt;</a:t>
            </a:r>
            <a:endParaRPr lang="mk-MK" sz="1400" dirty="0"/>
          </a:p>
        </p:txBody>
      </p:sp>
    </p:spTree>
    <p:extLst>
      <p:ext uri="{BB962C8B-B14F-4D97-AF65-F5344CB8AC3E}">
        <p14:creationId xmlns:p14="http://schemas.microsoft.com/office/powerpoint/2010/main" val="25052908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B0487-F899-4402-9834-15BCE9F48905}"/>
              </a:ext>
            </a:extLst>
          </p:cNvPr>
          <p:cNvSpPr>
            <a:spLocks noGrp="1"/>
          </p:cNvSpPr>
          <p:nvPr>
            <p:ph type="title"/>
          </p:nvPr>
        </p:nvSpPr>
        <p:spPr/>
        <p:txBody>
          <a:bodyPr/>
          <a:lstStyle/>
          <a:p>
            <a:r>
              <a:rPr lang="en-US" dirty="0"/>
              <a:t>Practice exercise 10.8</a:t>
            </a:r>
          </a:p>
        </p:txBody>
      </p:sp>
      <p:sp>
        <p:nvSpPr>
          <p:cNvPr id="3" name="Content Placeholder 2">
            <a:extLst>
              <a:ext uri="{FF2B5EF4-FFF2-40B4-BE49-F238E27FC236}">
                <a16:creationId xmlns:a16="http://schemas.microsoft.com/office/drawing/2014/main" id="{052A4E05-499D-46CB-96F6-F0F50D1C4420}"/>
              </a:ext>
            </a:extLst>
          </p:cNvPr>
          <p:cNvSpPr>
            <a:spLocks noGrp="1"/>
          </p:cNvSpPr>
          <p:nvPr>
            <p:ph idx="1"/>
          </p:nvPr>
        </p:nvSpPr>
        <p:spPr>
          <a:xfrm>
            <a:off x="581192" y="1977313"/>
            <a:ext cx="11029616" cy="4464423"/>
          </a:xfrm>
        </p:spPr>
        <p:txBody>
          <a:bodyPr anchor="t">
            <a:normAutofit lnSpcReduction="10000"/>
          </a:bodyPr>
          <a:lstStyle/>
          <a:p>
            <a:pPr marL="0" indent="0" algn="l">
              <a:buNone/>
            </a:pPr>
            <a:r>
              <a:rPr lang="en-US" sz="1800" b="0" i="0" u="none" strike="noStrike" baseline="0" dirty="0">
                <a:latin typeface="BookAntiqua"/>
              </a:rPr>
              <a:t>Take the following steps:</a:t>
            </a:r>
          </a:p>
          <a:p>
            <a:pPr marL="936900" lvl="2" indent="-342900">
              <a:buFont typeface="+mj-lt"/>
              <a:buAutoNum type="arabicPeriod"/>
            </a:pPr>
            <a:r>
              <a:rPr lang="en-US" sz="1800" b="0" i="0" u="none" strike="noStrike" baseline="0" dirty="0">
                <a:latin typeface="BookAntiqua"/>
              </a:rPr>
              <a:t>Create an array of names. You can add as many as you want—all the string values will be output onto the page within a table.</a:t>
            </a:r>
          </a:p>
          <a:p>
            <a:pPr marL="936900" lvl="2" indent="-342900">
              <a:buFont typeface="+mj-lt"/>
              <a:buAutoNum type="arabicPeriod"/>
            </a:pPr>
            <a:r>
              <a:rPr lang="en-US" sz="1800" b="0" i="0" u="none" strike="noStrike" baseline="0" dirty="0">
                <a:latin typeface="BookAntiqua"/>
              </a:rPr>
              <a:t>Select the page elements as JavaScript objects.</a:t>
            </a:r>
          </a:p>
          <a:p>
            <a:pPr marL="936900" lvl="2" indent="-342900">
              <a:buFont typeface="+mj-lt"/>
              <a:buAutoNum type="arabicPeriod"/>
            </a:pPr>
            <a:r>
              <a:rPr lang="en-US" sz="1800" b="0" i="0" u="none" strike="noStrike" baseline="0" dirty="0">
                <a:latin typeface="BookAntiqua"/>
              </a:rPr>
              <a:t>Add a function and also invoke that function within the JavaScript code. The function can be called </a:t>
            </a:r>
            <a:r>
              <a:rPr lang="en-US" sz="1800" b="0" i="0" u="none" strike="noStrike" baseline="0" dirty="0">
                <a:latin typeface="Consolas" panose="020B0609020204030204" pitchFamily="49" charset="0"/>
              </a:rPr>
              <a:t>build() </a:t>
            </a:r>
            <a:r>
              <a:rPr lang="en-US" sz="1800" b="0" i="0" u="none" strike="noStrike" baseline="0" dirty="0">
                <a:latin typeface="BookAntiqua"/>
              </a:rPr>
              <a:t>as it will be building the page content. Within the </a:t>
            </a:r>
            <a:r>
              <a:rPr lang="en-US" sz="1800" b="0" i="0" u="none" strike="noStrike" baseline="0" dirty="0">
                <a:latin typeface="Consolas" panose="020B0609020204030204" pitchFamily="49" charset="0"/>
              </a:rPr>
              <a:t>build </a:t>
            </a:r>
            <a:r>
              <a:rPr lang="en-US" sz="1800" b="0" i="0" u="none" strike="noStrike" baseline="0" dirty="0">
                <a:latin typeface="BookAntiqua"/>
              </a:rPr>
              <a:t>function, you will be setting up the HTML in a table.</a:t>
            </a:r>
          </a:p>
          <a:p>
            <a:pPr marL="936900" lvl="2" indent="-342900">
              <a:buFont typeface="+mj-lt"/>
              <a:buAutoNum type="arabicPeriod"/>
            </a:pPr>
            <a:r>
              <a:rPr lang="en-US" sz="1800" b="0" i="0" u="none" strike="noStrike" baseline="0" dirty="0">
                <a:latin typeface="BookAntiqua"/>
              </a:rPr>
              <a:t>Create a table named </a:t>
            </a:r>
            <a:r>
              <a:rPr lang="en-US" sz="1800" b="0" i="0" u="none" strike="noStrike" baseline="0" dirty="0">
                <a:latin typeface="Consolas" panose="020B0609020204030204" pitchFamily="49" charset="0"/>
              </a:rPr>
              <a:t>html</a:t>
            </a:r>
            <a:r>
              <a:rPr lang="en-US" sz="1800" b="0" i="0" u="none" strike="noStrike" baseline="0" dirty="0">
                <a:latin typeface="BookAntiqua"/>
              </a:rPr>
              <a:t>, and within the tags, loop through the contents of the array and output the results into the </a:t>
            </a:r>
            <a:r>
              <a:rPr lang="en-US" sz="1800" b="0" i="0" u="none" strike="noStrike" baseline="0" dirty="0">
                <a:latin typeface="Consolas" panose="020B0609020204030204" pitchFamily="49" charset="0"/>
              </a:rPr>
              <a:t>html </a:t>
            </a:r>
            <a:r>
              <a:rPr lang="en-US" sz="1800" b="0" i="0" u="none" strike="noStrike" baseline="0" dirty="0">
                <a:latin typeface="BookAntiqua"/>
              </a:rPr>
              <a:t>table.</a:t>
            </a:r>
          </a:p>
          <a:p>
            <a:pPr marL="936900" lvl="2" indent="-342900">
              <a:buFont typeface="+mj-lt"/>
              <a:buAutoNum type="arabicPeriod"/>
            </a:pPr>
            <a:r>
              <a:rPr lang="en-US" sz="1800" b="0" i="0" u="none" strike="noStrike" baseline="0" dirty="0">
                <a:latin typeface="BookAntiqua"/>
              </a:rPr>
              <a:t>Add a class called </a:t>
            </a:r>
            <a:r>
              <a:rPr lang="en-US" sz="1800" b="0" i="0" u="none" strike="noStrike" baseline="0" dirty="0">
                <a:latin typeface="Consolas" panose="020B0609020204030204" pitchFamily="49" charset="0"/>
              </a:rPr>
              <a:t>box </a:t>
            </a:r>
            <a:r>
              <a:rPr lang="en-US" sz="1800" b="0" i="0" u="none" strike="noStrike" baseline="0" dirty="0">
                <a:latin typeface="BookAntiqua"/>
              </a:rPr>
              <a:t>to one of the cells that has the index value of the item from the array, adding the same class to the elements for each additional row.</a:t>
            </a:r>
          </a:p>
          <a:p>
            <a:pPr marL="936900" lvl="2" indent="-342900">
              <a:buFont typeface="+mj-lt"/>
              <a:buAutoNum type="arabicPeriod"/>
            </a:pPr>
            <a:r>
              <a:rPr lang="en-US" sz="1800" b="0" i="0" u="none" strike="noStrike" baseline="0" dirty="0">
                <a:latin typeface="BookAntiqua"/>
              </a:rPr>
              <a:t>As you create the HTML for the elements within the </a:t>
            </a:r>
            <a:r>
              <a:rPr lang="en-US" sz="1800" b="0" i="0" u="none" strike="noStrike" baseline="0" dirty="0">
                <a:latin typeface="Consolas" panose="020B0609020204030204" pitchFamily="49" charset="0"/>
              </a:rPr>
              <a:t>tr </a:t>
            </a:r>
            <a:r>
              <a:rPr lang="en-US" sz="1800" b="0" i="0" u="none" strike="noStrike" baseline="0" dirty="0">
                <a:latin typeface="BookAntiqua"/>
              </a:rPr>
              <a:t>element, create an attribute called </a:t>
            </a:r>
            <a:r>
              <a:rPr lang="en-US" sz="1800" b="0" i="0" u="none" strike="noStrike" baseline="0" dirty="0">
                <a:latin typeface="Consolas" panose="020B0609020204030204" pitchFamily="49" charset="0"/>
              </a:rPr>
              <a:t>data-row </a:t>
            </a:r>
            <a:r>
              <a:rPr lang="en-US" sz="1800" b="0" i="0" u="none" strike="noStrike" baseline="0" dirty="0">
                <a:latin typeface="BookAntiqua"/>
              </a:rPr>
              <a:t>in the main </a:t>
            </a:r>
            <a:r>
              <a:rPr lang="en-US" sz="1800" b="0" i="0" u="none" strike="noStrike" baseline="0" dirty="0">
                <a:latin typeface="Consolas" panose="020B0609020204030204" pitchFamily="49" charset="0"/>
              </a:rPr>
              <a:t>row </a:t>
            </a:r>
            <a:r>
              <a:rPr lang="en-US" sz="1800" b="0" i="0" u="none" strike="noStrike" baseline="0" dirty="0">
                <a:latin typeface="BookAntiqua"/>
              </a:rPr>
              <a:t>element that includes the index value of the item from the array. In addition, add another attribute within the element called </a:t>
            </a:r>
            <a:r>
              <a:rPr lang="en-US" sz="1800" b="0" i="0" u="none" strike="noStrike" baseline="0" dirty="0">
                <a:latin typeface="Consolas" panose="020B0609020204030204" pitchFamily="49" charset="0"/>
              </a:rPr>
              <a:t>data-name </a:t>
            </a:r>
            <a:r>
              <a:rPr lang="en-US" sz="1800" b="0" i="0" u="none" strike="noStrike" baseline="0" dirty="0">
                <a:latin typeface="BookAntiqua"/>
              </a:rPr>
              <a:t>that will contain the text output.</a:t>
            </a:r>
            <a:endParaRPr lang="en-US" sz="1600" dirty="0"/>
          </a:p>
        </p:txBody>
      </p:sp>
      <p:sp>
        <p:nvSpPr>
          <p:cNvPr id="5" name="TextBox 4">
            <a:extLst>
              <a:ext uri="{FF2B5EF4-FFF2-40B4-BE49-F238E27FC236}">
                <a16:creationId xmlns:a16="http://schemas.microsoft.com/office/drawing/2014/main" id="{BD7E6EE9-299A-008C-7566-299841394662}"/>
              </a:ext>
            </a:extLst>
          </p:cNvPr>
          <p:cNvSpPr txBox="1"/>
          <p:nvPr/>
        </p:nvSpPr>
        <p:spPr>
          <a:xfrm>
            <a:off x="4858821" y="6384340"/>
            <a:ext cx="1731755" cy="369332"/>
          </a:xfrm>
          <a:prstGeom prst="rect">
            <a:avLst/>
          </a:prstGeom>
          <a:noFill/>
        </p:spPr>
        <p:txBody>
          <a:bodyPr wrap="square">
            <a:spAutoFit/>
          </a:bodyPr>
          <a:lstStyle/>
          <a:p>
            <a:r>
              <a:rPr lang="en-US" sz="1800" b="0" i="0" u="none" strike="noStrike" baseline="0" dirty="0">
                <a:latin typeface="BookAntiqua"/>
              </a:rPr>
              <a:t>Continues </a:t>
            </a:r>
            <a:r>
              <a:rPr lang="en-US" sz="1800" b="0" i="0" u="none" strike="noStrike" baseline="0" dirty="0">
                <a:latin typeface="BookAntiqua"/>
                <a:sym typeface="Wingdings" panose="05000000000000000000" pitchFamily="2" charset="2"/>
              </a:rPr>
              <a:t></a:t>
            </a:r>
            <a:endParaRPr lang="mk-MK" dirty="0"/>
          </a:p>
        </p:txBody>
      </p:sp>
    </p:spTree>
    <p:extLst>
      <p:ext uri="{BB962C8B-B14F-4D97-AF65-F5344CB8AC3E}">
        <p14:creationId xmlns:p14="http://schemas.microsoft.com/office/powerpoint/2010/main" val="3387214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56801-AF5A-4FF4-9056-20BE6BCABD5E}"/>
              </a:ext>
            </a:extLst>
          </p:cNvPr>
          <p:cNvSpPr>
            <a:spLocks noGrp="1"/>
          </p:cNvSpPr>
          <p:nvPr>
            <p:ph type="title"/>
          </p:nvPr>
        </p:nvSpPr>
        <p:spPr/>
        <p:txBody>
          <a:bodyPr/>
          <a:lstStyle/>
          <a:p>
            <a:r>
              <a:rPr lang="en-US" dirty="0"/>
              <a:t>Basic DOM traversing</a:t>
            </a:r>
          </a:p>
        </p:txBody>
      </p:sp>
      <p:sp>
        <p:nvSpPr>
          <p:cNvPr id="3" name="Content Placeholder 2">
            <a:extLst>
              <a:ext uri="{FF2B5EF4-FFF2-40B4-BE49-F238E27FC236}">
                <a16:creationId xmlns:a16="http://schemas.microsoft.com/office/drawing/2014/main" id="{79676B1B-C814-4E1B-9AC3-E3738FACB113}"/>
              </a:ext>
            </a:extLst>
          </p:cNvPr>
          <p:cNvSpPr>
            <a:spLocks noGrp="1"/>
          </p:cNvSpPr>
          <p:nvPr>
            <p:ph idx="1"/>
          </p:nvPr>
        </p:nvSpPr>
        <p:spPr>
          <a:xfrm>
            <a:off x="581192" y="2180496"/>
            <a:ext cx="11029615" cy="4148586"/>
          </a:xfrm>
        </p:spPr>
        <p:txBody>
          <a:bodyPr/>
          <a:lstStyle/>
          <a:p>
            <a:pPr marL="0" indent="0" algn="l">
              <a:buNone/>
            </a:pPr>
            <a:r>
              <a:rPr lang="en-US" sz="1800" b="0" i="0" u="none" strike="noStrike" baseline="0" dirty="0">
                <a:latin typeface="BookAntiqua"/>
              </a:rPr>
              <a:t>We now want to traverse the DOM of this snippet to find the treasure. We can do this by stepping into the document object and navigating our way from there onwards. It is easiest to do this exercise in the console in the browser, because that way you'll get direct feedback about where in the DOM you are. We can start by using the </a:t>
            </a:r>
            <a:r>
              <a:rPr lang="en-US" sz="1800" b="0" i="0" u="none" strike="noStrike" baseline="0" dirty="0">
                <a:latin typeface="Consolas" panose="020B0609020204030204" pitchFamily="49" charset="0"/>
              </a:rPr>
              <a:t>body </a:t>
            </a:r>
            <a:r>
              <a:rPr lang="en-US" sz="1800" b="0" i="0" u="none" strike="noStrike" baseline="0" dirty="0">
                <a:latin typeface="BookAntiqua"/>
              </a:rPr>
              <a:t>property from the document. This contains everything that's inside the </a:t>
            </a:r>
            <a:r>
              <a:rPr lang="en-US" sz="1800" b="0" i="0" u="none" strike="noStrike" baseline="0" dirty="0">
                <a:latin typeface="Consolas" panose="020B0609020204030204" pitchFamily="49" charset="0"/>
              </a:rPr>
              <a:t>body </a:t>
            </a:r>
            <a:r>
              <a:rPr lang="en-US" sz="1800" b="0" i="0" u="none" strike="noStrike" baseline="0" dirty="0">
                <a:latin typeface="BookAntiqua"/>
              </a:rPr>
              <a:t>element. In the console, we'll type:</a:t>
            </a:r>
          </a:p>
          <a:p>
            <a:pPr marL="0" indent="0" algn="l">
              <a:buNone/>
            </a:pPr>
            <a:endParaRPr lang="en-US" sz="1800" b="0" i="0" u="none" strike="noStrike" baseline="0"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We should get a really long object. There are a few ways from this object to get to our treasure. To do so, let's discuss the children and </a:t>
            </a:r>
            <a:r>
              <a:rPr lang="en-US" sz="1800" b="0" i="0" u="none" strike="noStrike" baseline="0" dirty="0" err="1">
                <a:latin typeface="Consolas" panose="020B0609020204030204" pitchFamily="49" charset="0"/>
              </a:rPr>
              <a:t>childNodes</a:t>
            </a:r>
            <a:r>
              <a:rPr lang="en-US" sz="1800" b="0" i="0" u="none" strike="noStrike" baseline="0" dirty="0">
                <a:latin typeface="Consolas" panose="020B0609020204030204" pitchFamily="49" charset="0"/>
              </a:rPr>
              <a:t> </a:t>
            </a:r>
            <a:r>
              <a:rPr lang="en-US" sz="1800" b="0" i="0" u="none" strike="noStrike" baseline="0" dirty="0">
                <a:latin typeface="BookAntiqua"/>
              </a:rPr>
              <a:t>property.</a:t>
            </a:r>
            <a:endParaRPr lang="en-US" dirty="0"/>
          </a:p>
        </p:txBody>
      </p:sp>
      <p:pic>
        <p:nvPicPr>
          <p:cNvPr id="5" name="Picture 4">
            <a:extLst>
              <a:ext uri="{FF2B5EF4-FFF2-40B4-BE49-F238E27FC236}">
                <a16:creationId xmlns:a16="http://schemas.microsoft.com/office/drawing/2014/main" id="{27744F53-3D57-4350-8DC6-5686421D60EA}"/>
              </a:ext>
            </a:extLst>
          </p:cNvPr>
          <p:cNvPicPr>
            <a:picLocks noChangeAspect="1"/>
          </p:cNvPicPr>
          <p:nvPr/>
        </p:nvPicPr>
        <p:blipFill>
          <a:blip r:embed="rId2"/>
          <a:stretch>
            <a:fillRect/>
          </a:stretch>
        </p:blipFill>
        <p:spPr>
          <a:xfrm>
            <a:off x="1952624" y="4434448"/>
            <a:ext cx="8286750" cy="409575"/>
          </a:xfrm>
          <a:prstGeom prst="rect">
            <a:avLst/>
          </a:prstGeom>
        </p:spPr>
      </p:pic>
    </p:spTree>
    <p:extLst>
      <p:ext uri="{BB962C8B-B14F-4D97-AF65-F5344CB8AC3E}">
        <p14:creationId xmlns:p14="http://schemas.microsoft.com/office/powerpoint/2010/main" val="30306916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B0487-F899-4402-9834-15BCE9F48905}"/>
              </a:ext>
            </a:extLst>
          </p:cNvPr>
          <p:cNvSpPr>
            <a:spLocks noGrp="1"/>
          </p:cNvSpPr>
          <p:nvPr>
            <p:ph type="title"/>
          </p:nvPr>
        </p:nvSpPr>
        <p:spPr/>
        <p:txBody>
          <a:bodyPr/>
          <a:lstStyle/>
          <a:p>
            <a:r>
              <a:rPr lang="en-US" dirty="0"/>
              <a:t>Practice exercise 10.8</a:t>
            </a:r>
          </a:p>
        </p:txBody>
      </p:sp>
      <p:sp>
        <p:nvSpPr>
          <p:cNvPr id="3" name="Content Placeholder 2">
            <a:extLst>
              <a:ext uri="{FF2B5EF4-FFF2-40B4-BE49-F238E27FC236}">
                <a16:creationId xmlns:a16="http://schemas.microsoft.com/office/drawing/2014/main" id="{052A4E05-499D-46CB-96F6-F0F50D1C4420}"/>
              </a:ext>
            </a:extLst>
          </p:cNvPr>
          <p:cNvSpPr>
            <a:spLocks noGrp="1"/>
          </p:cNvSpPr>
          <p:nvPr>
            <p:ph idx="1"/>
          </p:nvPr>
        </p:nvSpPr>
        <p:spPr>
          <a:xfrm>
            <a:off x="581192" y="2106706"/>
            <a:ext cx="11029616" cy="4464423"/>
          </a:xfrm>
        </p:spPr>
        <p:txBody>
          <a:bodyPr anchor="ctr">
            <a:normAutofit/>
          </a:bodyPr>
          <a:lstStyle/>
          <a:p>
            <a:pPr marL="666900" lvl="1" indent="-342900">
              <a:buFont typeface="+mj-lt"/>
              <a:buAutoNum type="arabicPeriod" startAt="7"/>
            </a:pPr>
            <a:r>
              <a:rPr lang="en-US" sz="1800" b="0" i="0" u="none" strike="noStrike" baseline="0" dirty="0">
                <a:latin typeface="BookAntiqua"/>
              </a:rPr>
              <a:t>Within the attribute of the same </a:t>
            </a:r>
            <a:r>
              <a:rPr lang="en-US" sz="1800" b="0" i="0" u="none" strike="noStrike" baseline="0" dirty="0">
                <a:latin typeface="Consolas" panose="020B0609020204030204" pitchFamily="49" charset="0"/>
              </a:rPr>
              <a:t>tr </a:t>
            </a:r>
            <a:r>
              <a:rPr lang="en-US" sz="1800" b="0" i="0" u="none" strike="noStrike" baseline="0" dirty="0">
                <a:latin typeface="BookAntiqua"/>
              </a:rPr>
              <a:t>element, also add </a:t>
            </a:r>
            <a:r>
              <a:rPr lang="en-US" sz="1800" b="0" i="0" u="none" strike="noStrike" baseline="0" dirty="0">
                <a:latin typeface="Consolas" panose="020B0609020204030204" pitchFamily="49" charset="0"/>
              </a:rPr>
              <a:t>onclick </a:t>
            </a:r>
            <a:r>
              <a:rPr lang="en-US" sz="1800" b="0" i="0" u="none" strike="noStrike" baseline="0" dirty="0">
                <a:latin typeface="BookAntiqua"/>
              </a:rPr>
              <a:t>to invoke a function named </a:t>
            </a:r>
            <a:r>
              <a:rPr lang="en-US" sz="1800" b="0" i="0" u="none" strike="noStrike" baseline="0" dirty="0" err="1">
                <a:latin typeface="Consolas" panose="020B0609020204030204" pitchFamily="49" charset="0"/>
              </a:rPr>
              <a:t>getData</a:t>
            </a:r>
            <a:r>
              <a:rPr lang="en-US" sz="1800" b="0" i="0" u="none" strike="noStrike" baseline="0" dirty="0">
                <a:latin typeface="Consolas" panose="020B0609020204030204" pitchFamily="49" charset="0"/>
              </a:rPr>
              <a:t> </a:t>
            </a:r>
            <a:r>
              <a:rPr lang="en-US" sz="1800" b="0" i="0" u="none" strike="noStrike" baseline="0" dirty="0">
                <a:latin typeface="BookAntiqua"/>
              </a:rPr>
              <a:t>passing the current element object as </a:t>
            </a:r>
            <a:r>
              <a:rPr lang="en-US" sz="1800" b="0" i="0" u="none" strike="noStrike" baseline="0" dirty="0">
                <a:latin typeface="Consolas" panose="020B0609020204030204" pitchFamily="49" charset="0"/>
              </a:rPr>
              <a:t>this </a:t>
            </a:r>
            <a:r>
              <a:rPr lang="en-US" sz="1800" b="0" i="0" u="none" strike="noStrike" baseline="0" dirty="0">
                <a:latin typeface="BookAntiqua"/>
              </a:rPr>
              <a:t>into the function parameter.</a:t>
            </a:r>
          </a:p>
          <a:p>
            <a:pPr marL="666900" lvl="1" indent="-342900">
              <a:buFont typeface="+mj-lt"/>
              <a:buAutoNum type="arabicPeriod" startAt="7"/>
            </a:pPr>
            <a:r>
              <a:rPr lang="en-US" sz="1800" b="0" i="0" u="none" strike="noStrike" baseline="0" dirty="0">
                <a:latin typeface="BookAntiqua"/>
              </a:rPr>
              <a:t>Add the table of HTML code to the page.</a:t>
            </a:r>
          </a:p>
          <a:p>
            <a:pPr marL="666900" lvl="1" indent="-342900">
              <a:buFont typeface="+mj-lt"/>
              <a:buAutoNum type="arabicPeriod" startAt="7"/>
            </a:pPr>
            <a:r>
              <a:rPr lang="en-US" sz="1800" b="0" i="0" u="none" strike="noStrike" baseline="0" dirty="0">
                <a:latin typeface="BookAntiqua"/>
              </a:rPr>
              <a:t>Create a function named </a:t>
            </a:r>
            <a:r>
              <a:rPr lang="en-US" sz="1800" b="0" i="0" u="none" strike="noStrike" baseline="0" dirty="0" err="1">
                <a:latin typeface="Consolas" panose="020B0609020204030204" pitchFamily="49" charset="0"/>
              </a:rPr>
              <a:t>getData</a:t>
            </a:r>
            <a:r>
              <a:rPr lang="en-US" sz="1800" b="0" i="0" u="none" strike="noStrike" baseline="0" dirty="0">
                <a:latin typeface="Consolas" panose="020B0609020204030204" pitchFamily="49" charset="0"/>
              </a:rPr>
              <a:t> </a:t>
            </a:r>
            <a:r>
              <a:rPr lang="en-US" sz="1800" b="0" i="0" u="none" strike="noStrike" baseline="0" dirty="0">
                <a:latin typeface="BookAntiqua"/>
              </a:rPr>
              <a:t>that will be invoked once the HTML </a:t>
            </a:r>
            <a:r>
              <a:rPr lang="en-US" sz="1800" b="0" i="0" u="none" strike="noStrike" baseline="0" dirty="0">
                <a:latin typeface="Consolas" panose="020B0609020204030204" pitchFamily="49" charset="0"/>
              </a:rPr>
              <a:t>tr </a:t>
            </a:r>
            <a:r>
              <a:rPr lang="en-US" sz="1800" b="0" i="0" u="none" strike="noStrike" baseline="0" dirty="0">
                <a:latin typeface="BookAntiqua"/>
              </a:rPr>
              <a:t>elements are clicked. Once the </a:t>
            </a:r>
            <a:r>
              <a:rPr lang="en-US" sz="1800" b="0" i="0" u="none" strike="noStrike" baseline="0" dirty="0">
                <a:latin typeface="Consolas" panose="020B0609020204030204" pitchFamily="49" charset="0"/>
              </a:rPr>
              <a:t>tr </a:t>
            </a:r>
            <a:r>
              <a:rPr lang="en-US" sz="1800" b="0" i="0" u="none" strike="noStrike" baseline="0" dirty="0">
                <a:latin typeface="BookAntiqua"/>
              </a:rPr>
              <a:t>element is clicked, use </a:t>
            </a:r>
            <a:r>
              <a:rPr lang="en-US" sz="1800" b="0" i="0" u="none" strike="noStrike" baseline="0" dirty="0" err="1">
                <a:latin typeface="Consolas" panose="020B0609020204030204" pitchFamily="49" charset="0"/>
              </a:rPr>
              <a:t>getAttribute</a:t>
            </a:r>
            <a:r>
              <a:rPr lang="en-US" sz="1800" b="0" i="0" u="none" strike="noStrike" baseline="0" dirty="0">
                <a:latin typeface="Consolas" panose="020B0609020204030204" pitchFamily="49" charset="0"/>
              </a:rPr>
              <a:t> </a:t>
            </a:r>
            <a:r>
              <a:rPr lang="en-US" sz="1800" b="0" i="0" u="none" strike="noStrike" baseline="0" dirty="0">
                <a:latin typeface="BookAntiqua"/>
              </a:rPr>
              <a:t>to get the attribute values of the row value and the contents of the text output and store them in different variables.</a:t>
            </a:r>
          </a:p>
          <a:p>
            <a:pPr marL="666900" lvl="1" indent="-342900">
              <a:buFont typeface="+mj-lt"/>
              <a:buAutoNum type="arabicPeriod" startAt="7"/>
            </a:pPr>
            <a:r>
              <a:rPr lang="en-US" sz="1800" b="0" i="0" u="none" strike="noStrike" baseline="0" dirty="0">
                <a:latin typeface="BookAntiqua"/>
              </a:rPr>
              <a:t>Using the values in the attributes stored in the preceding step, output the values into the </a:t>
            </a:r>
            <a:r>
              <a:rPr lang="en-US" sz="1800" b="0" i="0" u="none" strike="noStrike" baseline="0" dirty="0">
                <a:latin typeface="Consolas" panose="020B0609020204030204" pitchFamily="49" charset="0"/>
              </a:rPr>
              <a:t>message </a:t>
            </a:r>
            <a:r>
              <a:rPr lang="en-US" sz="1800" b="0" i="0" u="none" strike="noStrike" baseline="0" dirty="0">
                <a:latin typeface="BookAntiqua"/>
              </a:rPr>
              <a:t>element on the page. </a:t>
            </a:r>
          </a:p>
          <a:p>
            <a:pPr marL="666900" lvl="1" indent="-342900">
              <a:buFont typeface="+mj-lt"/>
              <a:buAutoNum type="arabicPeriod" startAt="7"/>
            </a:pPr>
            <a:r>
              <a:rPr lang="en-US" sz="1800" b="0" i="0" u="none" strike="noStrike" baseline="0" dirty="0">
                <a:latin typeface="BookAntiqua"/>
              </a:rPr>
              <a:t>Once the user clicks the element on the page, it will display the details coming from the element attributes within the element with the </a:t>
            </a:r>
            <a:r>
              <a:rPr lang="en-US" sz="1800" b="0" i="0" u="none" strike="noStrike" baseline="0" dirty="0">
                <a:latin typeface="Consolas" panose="020B0609020204030204" pitchFamily="49" charset="0"/>
              </a:rPr>
              <a:t>id </a:t>
            </a:r>
            <a:r>
              <a:rPr lang="en-US" sz="1800" b="0" i="0" u="none" strike="noStrike" baseline="0" dirty="0">
                <a:latin typeface="BookAntiqua"/>
              </a:rPr>
              <a:t>of </a:t>
            </a:r>
            <a:r>
              <a:rPr lang="en-US" sz="1800" b="0" i="0" u="none" strike="noStrike" baseline="0" dirty="0">
                <a:latin typeface="Consolas" panose="020B0609020204030204" pitchFamily="49" charset="0"/>
              </a:rPr>
              <a:t>message</a:t>
            </a:r>
            <a:r>
              <a:rPr lang="en-US" sz="1800" b="0" i="0" u="none" strike="noStrike" baseline="0" dirty="0">
                <a:latin typeface="BookAntiqua"/>
              </a:rPr>
              <a:t>.</a:t>
            </a:r>
            <a:endParaRPr lang="en-US" dirty="0"/>
          </a:p>
        </p:txBody>
      </p:sp>
    </p:spTree>
    <p:extLst>
      <p:ext uri="{BB962C8B-B14F-4D97-AF65-F5344CB8AC3E}">
        <p14:creationId xmlns:p14="http://schemas.microsoft.com/office/powerpoint/2010/main" val="19184315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B0487-F899-4402-9834-15BCE9F48905}"/>
              </a:ext>
            </a:extLst>
          </p:cNvPr>
          <p:cNvSpPr>
            <a:spLocks noGrp="1"/>
          </p:cNvSpPr>
          <p:nvPr>
            <p:ph type="title"/>
          </p:nvPr>
        </p:nvSpPr>
        <p:spPr/>
        <p:txBody>
          <a:bodyPr/>
          <a:lstStyle/>
          <a:p>
            <a:r>
              <a:rPr lang="en-US" dirty="0"/>
              <a:t>Event listeners on elements</a:t>
            </a:r>
          </a:p>
        </p:txBody>
      </p:sp>
      <p:sp>
        <p:nvSpPr>
          <p:cNvPr id="3" name="Content Placeholder 2">
            <a:extLst>
              <a:ext uri="{FF2B5EF4-FFF2-40B4-BE49-F238E27FC236}">
                <a16:creationId xmlns:a16="http://schemas.microsoft.com/office/drawing/2014/main" id="{052A4E05-499D-46CB-96F6-F0F50D1C4420}"/>
              </a:ext>
            </a:extLst>
          </p:cNvPr>
          <p:cNvSpPr>
            <a:spLocks noGrp="1"/>
          </p:cNvSpPr>
          <p:nvPr>
            <p:ph idx="1"/>
          </p:nvPr>
        </p:nvSpPr>
        <p:spPr>
          <a:xfrm>
            <a:off x="581192" y="2180496"/>
            <a:ext cx="11029615" cy="4274092"/>
          </a:xfrm>
        </p:spPr>
        <p:txBody>
          <a:bodyPr anchor="t">
            <a:normAutofit/>
          </a:bodyPr>
          <a:lstStyle/>
          <a:p>
            <a:pPr marL="0" indent="0" algn="l">
              <a:buNone/>
            </a:pPr>
            <a:endParaRPr lang="en-US" sz="1800" b="0" i="0" u="none" strike="noStrike" baseline="0"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Events are things that happen on a web page, like clicking on something, moving the mouse over an element, changing an element, and there are many more. We have seen how to add an </a:t>
            </a:r>
            <a:r>
              <a:rPr lang="en-US" sz="1800" b="0" i="0" u="none" strike="noStrike" baseline="0" dirty="0">
                <a:latin typeface="Consolas" panose="020B0609020204030204" pitchFamily="49" charset="0"/>
              </a:rPr>
              <a:t>onclick </a:t>
            </a:r>
            <a:r>
              <a:rPr lang="en-US" sz="1800" b="0" i="0" u="none" strike="noStrike" baseline="0" dirty="0">
                <a:latin typeface="BookAntiqua"/>
              </a:rPr>
              <a:t>event handler already. In the same way, you can add an </a:t>
            </a:r>
            <a:r>
              <a:rPr lang="en-US" sz="1800" b="0" i="0" u="none" strike="noStrike" baseline="0" dirty="0" err="1">
                <a:latin typeface="Consolas" panose="020B0609020204030204" pitchFamily="49" charset="0"/>
              </a:rPr>
              <a:t>onchange</a:t>
            </a:r>
            <a:r>
              <a:rPr lang="en-US" sz="1800" b="0" i="0" u="none" strike="noStrike" baseline="0" dirty="0">
                <a:latin typeface="Consolas" panose="020B0609020204030204" pitchFamily="49" charset="0"/>
              </a:rPr>
              <a:t> </a:t>
            </a:r>
            <a:r>
              <a:rPr lang="en-US" sz="1800" b="0" i="0" u="none" strike="noStrike" baseline="0" dirty="0">
                <a:latin typeface="BookAntiqua"/>
              </a:rPr>
              <a:t>handler, or an </a:t>
            </a:r>
            <a:r>
              <a:rPr lang="en-US" sz="1800" b="0" i="0" u="none" strike="noStrike" baseline="0" dirty="0" err="1">
                <a:latin typeface="Consolas" panose="020B0609020204030204" pitchFamily="49" charset="0"/>
              </a:rPr>
              <a:t>onmouseover</a:t>
            </a:r>
            <a:r>
              <a:rPr lang="en-US" sz="1800" b="0" i="0" u="none" strike="noStrike" baseline="0" dirty="0">
                <a:latin typeface="Consolas" panose="020B0609020204030204" pitchFamily="49" charset="0"/>
              </a:rPr>
              <a:t> </a:t>
            </a:r>
            <a:r>
              <a:rPr lang="en-US" sz="1800" b="0" i="0" u="none" strike="noStrike" baseline="0" dirty="0">
                <a:latin typeface="BookAntiqua"/>
              </a:rPr>
              <a:t>handler. There is one special condition, though; one element can only have one event handler as an HTML attribute. So, if it has an </a:t>
            </a:r>
            <a:r>
              <a:rPr lang="en-US" sz="1800" b="0" i="0" u="none" strike="noStrike" baseline="0" dirty="0">
                <a:latin typeface="Consolas" panose="020B0609020204030204" pitchFamily="49" charset="0"/>
              </a:rPr>
              <a:t>onclick </a:t>
            </a:r>
            <a:r>
              <a:rPr lang="en-US" sz="1800" b="0" i="0" u="none" strike="noStrike" baseline="0" dirty="0">
                <a:latin typeface="BookAntiqua"/>
              </a:rPr>
              <a:t>handler, it cannot have an </a:t>
            </a:r>
            <a:r>
              <a:rPr lang="en-US" sz="1800" b="0" i="0" u="none" strike="noStrike" baseline="0" dirty="0" err="1">
                <a:latin typeface="Consolas" panose="020B0609020204030204" pitchFamily="49" charset="0"/>
              </a:rPr>
              <a:t>onmouseover</a:t>
            </a:r>
            <a:r>
              <a:rPr lang="en-US" sz="1800" b="0" i="0" u="none" strike="noStrike" baseline="0" dirty="0">
                <a:latin typeface="Consolas" panose="020B0609020204030204" pitchFamily="49" charset="0"/>
              </a:rPr>
              <a:t> </a:t>
            </a:r>
            <a:r>
              <a:rPr lang="en-US" sz="1800" b="0" i="0" u="none" strike="noStrike" baseline="0" dirty="0">
                <a:latin typeface="BookAntiqua"/>
              </a:rPr>
              <a:t>handler as well. At this point, we have only seen how to add event listeners using HTML attributes like this:</a:t>
            </a:r>
          </a:p>
          <a:p>
            <a:pPr marL="0" indent="0" algn="l">
              <a:buNone/>
            </a:pPr>
            <a:endParaRPr lang="en-US" dirty="0"/>
          </a:p>
        </p:txBody>
      </p:sp>
      <p:pic>
        <p:nvPicPr>
          <p:cNvPr id="5" name="Picture 4">
            <a:extLst>
              <a:ext uri="{FF2B5EF4-FFF2-40B4-BE49-F238E27FC236}">
                <a16:creationId xmlns:a16="http://schemas.microsoft.com/office/drawing/2014/main" id="{2F6A0181-3EEB-4473-BF88-B805D2F0E70F}"/>
              </a:ext>
            </a:extLst>
          </p:cNvPr>
          <p:cNvPicPr>
            <a:picLocks noChangeAspect="1"/>
          </p:cNvPicPr>
          <p:nvPr/>
        </p:nvPicPr>
        <p:blipFill>
          <a:blip r:embed="rId2"/>
          <a:stretch>
            <a:fillRect/>
          </a:stretch>
        </p:blipFill>
        <p:spPr>
          <a:xfrm>
            <a:off x="1957386" y="5101954"/>
            <a:ext cx="8277225" cy="457200"/>
          </a:xfrm>
          <a:prstGeom prst="rect">
            <a:avLst/>
          </a:prstGeom>
        </p:spPr>
      </p:pic>
    </p:spTree>
    <p:extLst>
      <p:ext uri="{BB962C8B-B14F-4D97-AF65-F5344CB8AC3E}">
        <p14:creationId xmlns:p14="http://schemas.microsoft.com/office/powerpoint/2010/main" val="29402996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B0487-F899-4402-9834-15BCE9F48905}"/>
              </a:ext>
            </a:extLst>
          </p:cNvPr>
          <p:cNvSpPr>
            <a:spLocks noGrp="1"/>
          </p:cNvSpPr>
          <p:nvPr>
            <p:ph type="title"/>
          </p:nvPr>
        </p:nvSpPr>
        <p:spPr/>
        <p:txBody>
          <a:bodyPr/>
          <a:lstStyle/>
          <a:p>
            <a:r>
              <a:rPr lang="en-US" dirty="0"/>
              <a:t>Event listeners on elements</a:t>
            </a:r>
          </a:p>
        </p:txBody>
      </p:sp>
      <p:sp>
        <p:nvSpPr>
          <p:cNvPr id="3" name="Content Placeholder 2">
            <a:extLst>
              <a:ext uri="{FF2B5EF4-FFF2-40B4-BE49-F238E27FC236}">
                <a16:creationId xmlns:a16="http://schemas.microsoft.com/office/drawing/2014/main" id="{052A4E05-499D-46CB-96F6-F0F50D1C4420}"/>
              </a:ext>
            </a:extLst>
          </p:cNvPr>
          <p:cNvSpPr>
            <a:spLocks noGrp="1"/>
          </p:cNvSpPr>
          <p:nvPr>
            <p:ph idx="1"/>
          </p:nvPr>
        </p:nvSpPr>
        <p:spPr>
          <a:xfrm>
            <a:off x="581192" y="2052918"/>
            <a:ext cx="11029615" cy="4401670"/>
          </a:xfrm>
        </p:spPr>
        <p:txBody>
          <a:bodyPr anchor="ctr">
            <a:normAutofit/>
          </a:bodyPr>
          <a:lstStyle/>
          <a:p>
            <a:pPr marL="0" indent="0" algn="l">
              <a:buNone/>
            </a:pPr>
            <a:r>
              <a:rPr lang="en-US" sz="1800" b="0" i="0" u="none" strike="noStrike" baseline="0" dirty="0">
                <a:latin typeface="BookAntiqua"/>
              </a:rPr>
              <a:t>There is a way to register event handlers using JavaScript as well. We call these event listeners. Using event listeners, we can add multiple events to one element. This way, JavaScript is constantly checking, or listening, for certain events to the elements on the page. Adding event listeners is a two-step process:</a:t>
            </a:r>
          </a:p>
          <a:p>
            <a:pPr marL="936900" lvl="2" indent="-342900">
              <a:buFont typeface="+mj-lt"/>
              <a:buAutoNum type="arabicPeriod"/>
            </a:pPr>
            <a:r>
              <a:rPr lang="en-US" sz="1800" b="0" i="0" u="none" strike="noStrike" baseline="0" dirty="0">
                <a:latin typeface="BookAntiqua"/>
              </a:rPr>
              <a:t>Select the element you want to add an event to</a:t>
            </a:r>
          </a:p>
          <a:p>
            <a:pPr marL="936900" lvl="2" indent="-342900">
              <a:buFont typeface="+mj-lt"/>
              <a:buAutoNum type="arabicPeriod"/>
            </a:pPr>
            <a:r>
              <a:rPr lang="en-US" sz="1800" b="0" i="0" u="none" strike="noStrike" baseline="0" dirty="0">
                <a:latin typeface="BookAntiqua"/>
              </a:rPr>
              <a:t>Use the </a:t>
            </a:r>
            <a:r>
              <a:rPr lang="en-US" sz="1800" b="0" i="0" u="none" strike="noStrike" baseline="0" dirty="0" err="1">
                <a:latin typeface="Consolas" panose="020B0609020204030204" pitchFamily="49" charset="0"/>
              </a:rPr>
              <a:t>addEventListener</a:t>
            </a:r>
            <a:r>
              <a:rPr lang="en-US" sz="1800" b="0" i="0" u="none" strike="noStrike" baseline="0" dirty="0">
                <a:latin typeface="Consolas" panose="020B0609020204030204" pitchFamily="49" charset="0"/>
              </a:rPr>
              <a:t>("event", function) </a:t>
            </a:r>
            <a:r>
              <a:rPr lang="en-US" sz="1800" b="0" i="0" u="none" strike="noStrike" baseline="0" dirty="0">
                <a:latin typeface="BookAntiqua"/>
              </a:rPr>
              <a:t>syntax to add the event</a:t>
            </a:r>
          </a:p>
          <a:p>
            <a:pPr marL="0" indent="0">
              <a:buNone/>
            </a:pPr>
            <a:r>
              <a:rPr lang="en-US" sz="1800" b="0" i="0" u="none" strike="noStrike" baseline="0" dirty="0">
                <a:latin typeface="BookAntiqua"/>
              </a:rPr>
              <a:t>Even though it is two steps, it can be done in one line of code:</a:t>
            </a:r>
          </a:p>
          <a:p>
            <a:pPr marL="0" indent="0">
              <a:buNone/>
            </a:pPr>
            <a:endParaRPr lang="en-US" dirty="0">
              <a:latin typeface="BookAntiqua"/>
            </a:endParaRPr>
          </a:p>
          <a:p>
            <a:pPr marL="0" indent="0">
              <a:buNone/>
            </a:pPr>
            <a:endParaRPr lang="en-US" dirty="0">
              <a:latin typeface="BookAntiqua"/>
            </a:endParaRPr>
          </a:p>
          <a:p>
            <a:pPr marL="0" indent="0" algn="l">
              <a:buNone/>
            </a:pPr>
            <a:r>
              <a:rPr lang="en-US" sz="1800" b="0" i="0" u="none" strike="noStrike" baseline="0" dirty="0">
                <a:latin typeface="BookAntiqua"/>
              </a:rPr>
              <a:t>This is getting the element with the ID </a:t>
            </a:r>
            <a:r>
              <a:rPr lang="en-US" sz="1800" b="0" i="0" u="none" strike="noStrike" baseline="0" dirty="0">
                <a:latin typeface="Consolas" panose="020B0609020204030204" pitchFamily="49" charset="0"/>
              </a:rPr>
              <a:t>square </a:t>
            </a:r>
            <a:r>
              <a:rPr lang="en-US" sz="1800" b="0" i="0" u="none" strike="noStrike" baseline="0" dirty="0">
                <a:latin typeface="BookAntiqua"/>
              </a:rPr>
              <a:t>and adding the </a:t>
            </a:r>
            <a:r>
              <a:rPr lang="en-US" sz="1800" b="0" i="0" u="none" strike="noStrike" baseline="0" dirty="0" err="1">
                <a:latin typeface="Consolas" panose="020B0609020204030204" pitchFamily="49" charset="0"/>
              </a:rPr>
              <a:t>changeColor</a:t>
            </a:r>
            <a:r>
              <a:rPr lang="en-US" sz="1800" b="0" i="0" u="none" strike="noStrike" baseline="0" dirty="0">
                <a:latin typeface="Consolas" panose="020B0609020204030204" pitchFamily="49" charset="0"/>
              </a:rPr>
              <a:t> </a:t>
            </a:r>
            <a:r>
              <a:rPr lang="en-US" sz="1800" b="0" i="0" u="none" strike="noStrike" baseline="0" dirty="0">
                <a:latin typeface="BookAntiqua"/>
              </a:rPr>
              <a:t>function as the event for whenever it gets clicked. Note that when using event listeners, we remove the </a:t>
            </a:r>
            <a:r>
              <a:rPr lang="en-US" sz="1800" b="0" i="0" u="none" strike="noStrike" baseline="0" dirty="0">
                <a:latin typeface="Consolas" panose="020B0609020204030204" pitchFamily="49" charset="0"/>
              </a:rPr>
              <a:t>on </a:t>
            </a:r>
            <a:r>
              <a:rPr lang="en-US" sz="1800" b="0" i="0" u="none" strike="noStrike" baseline="0" dirty="0">
                <a:latin typeface="BookAntiqua"/>
              </a:rPr>
              <a:t>prefix from the event type. For example, </a:t>
            </a:r>
            <a:r>
              <a:rPr lang="en-US" sz="1800" b="0" i="0" u="none" strike="noStrike" baseline="0" dirty="0">
                <a:latin typeface="Consolas" panose="020B0609020204030204" pitchFamily="49" charset="0"/>
              </a:rPr>
              <a:t>click </a:t>
            </a:r>
            <a:r>
              <a:rPr lang="en-US" sz="1800" b="0" i="0" u="none" strike="noStrike" baseline="0" dirty="0">
                <a:latin typeface="BookAntiqua"/>
              </a:rPr>
              <a:t>here references the same event type as </a:t>
            </a:r>
            <a:r>
              <a:rPr lang="en-US" sz="1800" b="0" i="0" u="none" strike="noStrike" baseline="0" dirty="0">
                <a:latin typeface="Consolas" panose="020B0609020204030204" pitchFamily="49" charset="0"/>
              </a:rPr>
              <a:t>onclick</a:t>
            </a:r>
            <a:r>
              <a:rPr lang="en-US" sz="1800" b="0" i="0" u="none" strike="noStrike" baseline="0" dirty="0">
                <a:latin typeface="BookAntiqua"/>
              </a:rPr>
              <a:t>, but we have removed the </a:t>
            </a:r>
            <a:r>
              <a:rPr lang="en-US" sz="1800" b="0" i="0" u="none" strike="noStrike" baseline="0" dirty="0">
                <a:latin typeface="Consolas" panose="020B0609020204030204" pitchFamily="49" charset="0"/>
              </a:rPr>
              <a:t>on </a:t>
            </a:r>
            <a:r>
              <a:rPr lang="en-US" sz="1800" b="0" i="0" u="none" strike="noStrike" baseline="0" dirty="0">
                <a:latin typeface="BookAntiqua"/>
              </a:rPr>
              <a:t>prefix.</a:t>
            </a:r>
            <a:endParaRPr lang="en-US" dirty="0"/>
          </a:p>
        </p:txBody>
      </p:sp>
      <p:pic>
        <p:nvPicPr>
          <p:cNvPr id="5" name="Picture 4">
            <a:extLst>
              <a:ext uri="{FF2B5EF4-FFF2-40B4-BE49-F238E27FC236}">
                <a16:creationId xmlns:a16="http://schemas.microsoft.com/office/drawing/2014/main" id="{91904522-6E55-428D-A50C-E4E57D69B087}"/>
              </a:ext>
            </a:extLst>
          </p:cNvPr>
          <p:cNvPicPr>
            <a:picLocks noChangeAspect="1"/>
          </p:cNvPicPr>
          <p:nvPr/>
        </p:nvPicPr>
        <p:blipFill>
          <a:blip r:embed="rId2"/>
          <a:stretch>
            <a:fillRect/>
          </a:stretch>
        </p:blipFill>
        <p:spPr>
          <a:xfrm>
            <a:off x="1966911" y="4568554"/>
            <a:ext cx="8258175" cy="600075"/>
          </a:xfrm>
          <a:prstGeom prst="rect">
            <a:avLst/>
          </a:prstGeom>
        </p:spPr>
      </p:pic>
    </p:spTree>
    <p:extLst>
      <p:ext uri="{BB962C8B-B14F-4D97-AF65-F5344CB8AC3E}">
        <p14:creationId xmlns:p14="http://schemas.microsoft.com/office/powerpoint/2010/main" val="24201270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B0487-F899-4402-9834-15BCE9F48905}"/>
              </a:ext>
            </a:extLst>
          </p:cNvPr>
          <p:cNvSpPr>
            <a:spLocks noGrp="1"/>
          </p:cNvSpPr>
          <p:nvPr>
            <p:ph type="title"/>
          </p:nvPr>
        </p:nvSpPr>
        <p:spPr/>
        <p:txBody>
          <a:bodyPr/>
          <a:lstStyle/>
          <a:p>
            <a:r>
              <a:rPr lang="en-US" dirty="0"/>
              <a:t>Event listeners on elements</a:t>
            </a:r>
          </a:p>
        </p:txBody>
      </p:sp>
      <p:sp>
        <p:nvSpPr>
          <p:cNvPr id="3" name="Content Placeholder 2">
            <a:extLst>
              <a:ext uri="{FF2B5EF4-FFF2-40B4-BE49-F238E27FC236}">
                <a16:creationId xmlns:a16="http://schemas.microsoft.com/office/drawing/2014/main" id="{052A4E05-499D-46CB-96F6-F0F50D1C4420}"/>
              </a:ext>
            </a:extLst>
          </p:cNvPr>
          <p:cNvSpPr>
            <a:spLocks noGrp="1"/>
          </p:cNvSpPr>
          <p:nvPr>
            <p:ph idx="1"/>
          </p:nvPr>
        </p:nvSpPr>
        <p:spPr>
          <a:xfrm>
            <a:off x="581192" y="2180496"/>
            <a:ext cx="11029615" cy="4274092"/>
          </a:xfrm>
        </p:spPr>
        <p:txBody>
          <a:bodyPr anchor="t">
            <a:normAutofit/>
          </a:bodyPr>
          <a:lstStyle/>
          <a:p>
            <a:pPr marL="0" indent="0" algn="l">
              <a:buNone/>
            </a:pPr>
            <a:r>
              <a:rPr lang="en-US" sz="1800" b="0" i="0" u="none" strike="noStrike" baseline="0" dirty="0">
                <a:latin typeface="BookAntiqua"/>
              </a:rPr>
              <a:t>Let's consider another way to add an event listener (don't worry, we will review these methods in detail in </a:t>
            </a:r>
            <a:r>
              <a:rPr lang="en-US" sz="1800" b="0" i="1" u="none" strike="noStrike" baseline="0" dirty="0">
                <a:latin typeface="BookAntiqua-Italic"/>
              </a:rPr>
              <a:t>Chapter 11</a:t>
            </a:r>
            <a:r>
              <a:rPr lang="en-US" sz="1800" b="0" i="0" u="none" strike="noStrike" baseline="0" dirty="0">
                <a:latin typeface="BookAntiqua"/>
              </a:rPr>
              <a:t>, </a:t>
            </a:r>
            <a:r>
              <a:rPr lang="en-US" sz="1800" b="0" i="1" u="none" strike="noStrike" baseline="0" dirty="0">
                <a:latin typeface="BookAntiqua-Italic"/>
              </a:rPr>
              <a:t>Interactive Content and Event Listeners</a:t>
            </a:r>
            <a:r>
              <a:rPr lang="en-US" sz="1800" b="0" i="0" u="none" strike="noStrike" baseline="0" dirty="0">
                <a:latin typeface="BookAntiqua"/>
              </a:rPr>
              <a:t>) by setting the </a:t>
            </a:r>
            <a:r>
              <a:rPr lang="en-US" sz="1800" b="0" i="0" u="none" strike="noStrike" baseline="0" dirty="0">
                <a:latin typeface="Consolas" panose="020B0609020204030204" pitchFamily="49" charset="0"/>
              </a:rPr>
              <a:t>event </a:t>
            </a:r>
            <a:r>
              <a:rPr lang="en-US" sz="1800" b="0" i="0" u="none" strike="noStrike" baseline="0" dirty="0">
                <a:latin typeface="BookAntiqua"/>
              </a:rPr>
              <a:t>property of a certain object to a function.</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We could reuse our trusty </a:t>
            </a:r>
            <a:r>
              <a:rPr lang="en-US" sz="1800" b="0" i="0" u="none" strike="noStrike" baseline="0" dirty="0">
                <a:latin typeface="Consolas" panose="020B0609020204030204" pitchFamily="49" charset="0"/>
              </a:rPr>
              <a:t>onclick </a:t>
            </a:r>
            <a:r>
              <a:rPr lang="en-US" sz="1800" b="0" i="0" u="none" strike="noStrike" baseline="0" dirty="0">
                <a:latin typeface="BookAntiqua"/>
              </a:rPr>
              <a:t>listener in this context, but another common one is when the web page is done loading with </a:t>
            </a:r>
            <a:r>
              <a:rPr lang="en-US" sz="1800" b="0" i="0" u="none" strike="noStrike" baseline="0" dirty="0">
                <a:latin typeface="Consolas" panose="020B0609020204030204" pitchFamily="49" charset="0"/>
              </a:rPr>
              <a:t>onload</a:t>
            </a:r>
            <a:r>
              <a:rPr lang="en-US" sz="1800" b="0" i="0" u="none" strike="noStrike" baseline="0" dirty="0">
                <a:latin typeface="BookAntiqua"/>
              </a:rPr>
              <a:t>:</a:t>
            </a:r>
          </a:p>
          <a:p>
            <a:pPr marL="0" indent="0" algn="l">
              <a:buNone/>
            </a:pPr>
            <a:endParaRPr lang="en-US" dirty="0"/>
          </a:p>
        </p:txBody>
      </p:sp>
      <p:pic>
        <p:nvPicPr>
          <p:cNvPr id="5" name="Picture 4">
            <a:extLst>
              <a:ext uri="{FF2B5EF4-FFF2-40B4-BE49-F238E27FC236}">
                <a16:creationId xmlns:a16="http://schemas.microsoft.com/office/drawing/2014/main" id="{495ACAD9-37BC-443F-AB92-37E451AB0A13}"/>
              </a:ext>
            </a:extLst>
          </p:cNvPr>
          <p:cNvPicPr>
            <a:picLocks noChangeAspect="1"/>
          </p:cNvPicPr>
          <p:nvPr/>
        </p:nvPicPr>
        <p:blipFill>
          <a:blip r:embed="rId2"/>
          <a:stretch>
            <a:fillRect/>
          </a:stretch>
        </p:blipFill>
        <p:spPr>
          <a:xfrm>
            <a:off x="2333624" y="3038390"/>
            <a:ext cx="7524750" cy="1171575"/>
          </a:xfrm>
          <a:prstGeom prst="rect">
            <a:avLst/>
          </a:prstGeom>
        </p:spPr>
      </p:pic>
      <p:pic>
        <p:nvPicPr>
          <p:cNvPr id="8" name="Picture 7">
            <a:extLst>
              <a:ext uri="{FF2B5EF4-FFF2-40B4-BE49-F238E27FC236}">
                <a16:creationId xmlns:a16="http://schemas.microsoft.com/office/drawing/2014/main" id="{4FE7C5BB-2F46-453C-97DE-BAFCD17D62FE}"/>
              </a:ext>
            </a:extLst>
          </p:cNvPr>
          <p:cNvPicPr>
            <a:picLocks noChangeAspect="1"/>
          </p:cNvPicPr>
          <p:nvPr/>
        </p:nvPicPr>
        <p:blipFill>
          <a:blip r:embed="rId3"/>
          <a:stretch>
            <a:fillRect/>
          </a:stretch>
        </p:blipFill>
        <p:spPr>
          <a:xfrm>
            <a:off x="2000249" y="5277550"/>
            <a:ext cx="8191500" cy="1266825"/>
          </a:xfrm>
          <a:prstGeom prst="rect">
            <a:avLst/>
          </a:prstGeom>
        </p:spPr>
      </p:pic>
    </p:spTree>
    <p:extLst>
      <p:ext uri="{BB962C8B-B14F-4D97-AF65-F5344CB8AC3E}">
        <p14:creationId xmlns:p14="http://schemas.microsoft.com/office/powerpoint/2010/main" val="157165906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B0487-F899-4402-9834-15BCE9F48905}"/>
              </a:ext>
            </a:extLst>
          </p:cNvPr>
          <p:cNvSpPr>
            <a:spLocks noGrp="1"/>
          </p:cNvSpPr>
          <p:nvPr>
            <p:ph type="title"/>
          </p:nvPr>
        </p:nvSpPr>
        <p:spPr/>
        <p:txBody>
          <a:bodyPr/>
          <a:lstStyle/>
          <a:p>
            <a:r>
              <a:rPr lang="en-US" dirty="0"/>
              <a:t>Event listeners on elements</a:t>
            </a:r>
          </a:p>
        </p:txBody>
      </p:sp>
      <p:sp>
        <p:nvSpPr>
          <p:cNvPr id="3" name="Content Placeholder 2">
            <a:extLst>
              <a:ext uri="{FF2B5EF4-FFF2-40B4-BE49-F238E27FC236}">
                <a16:creationId xmlns:a16="http://schemas.microsoft.com/office/drawing/2014/main" id="{052A4E05-499D-46CB-96F6-F0F50D1C4420}"/>
              </a:ext>
            </a:extLst>
          </p:cNvPr>
          <p:cNvSpPr>
            <a:spLocks noGrp="1"/>
          </p:cNvSpPr>
          <p:nvPr>
            <p:ph idx="1"/>
          </p:nvPr>
        </p:nvSpPr>
        <p:spPr>
          <a:xfrm>
            <a:off x="581193" y="2180496"/>
            <a:ext cx="3838406" cy="4274092"/>
          </a:xfrm>
        </p:spPr>
        <p:txBody>
          <a:bodyPr anchor="ctr">
            <a:normAutofit/>
          </a:bodyPr>
          <a:lstStyle/>
          <a:p>
            <a:pPr marL="0" indent="0" algn="l">
              <a:buNone/>
            </a:pPr>
            <a:r>
              <a:rPr lang="en-US" sz="1800" b="0" i="0" u="none" strike="noStrike" baseline="0" dirty="0">
                <a:latin typeface="BookAntiqua"/>
              </a:rPr>
              <a:t>This function will then be executed. This is common for </a:t>
            </a:r>
            <a:r>
              <a:rPr lang="en-US" sz="1800" b="0" i="0" u="none" strike="noStrike" baseline="0" dirty="0" err="1">
                <a:latin typeface="Consolas" panose="020B0609020204030204" pitchFamily="49" charset="0"/>
              </a:rPr>
              <a:t>window.onload</a:t>
            </a:r>
            <a:r>
              <a:rPr lang="en-US" sz="1800" b="0" i="0" u="none" strike="noStrike" baseline="0" dirty="0">
                <a:latin typeface="BookAntiqua"/>
              </a:rPr>
              <a:t>, but less common for many others, such as </a:t>
            </a:r>
            <a:r>
              <a:rPr lang="en-US" sz="1800" b="0" i="0" u="none" strike="noStrike" baseline="0" dirty="0">
                <a:latin typeface="Consolas" panose="020B0609020204030204" pitchFamily="49" charset="0"/>
              </a:rPr>
              <a:t>onclick </a:t>
            </a:r>
            <a:r>
              <a:rPr lang="en-US" sz="1800" b="0" i="0" u="none" strike="noStrike" baseline="0" dirty="0">
                <a:latin typeface="BookAntiqua"/>
              </a:rPr>
              <a:t>on a </a:t>
            </a:r>
            <a:r>
              <a:rPr lang="en-US" sz="1800" b="0" i="0" u="none" strike="noStrike" baseline="0" dirty="0">
                <a:latin typeface="Consolas" panose="020B0609020204030204" pitchFamily="49" charset="0"/>
              </a:rPr>
              <a:t>div </a:t>
            </a:r>
            <a:r>
              <a:rPr lang="en-US" sz="1800" b="0" i="0" u="none" strike="noStrike" baseline="0" dirty="0">
                <a:latin typeface="BookAntiqua"/>
              </a:rPr>
              <a:t>(it is possible though). Let's look at an example of the first event listener we looked at on a web page. Can you figure out what it will be doing when you click on the square?</a:t>
            </a:r>
            <a:endParaRPr lang="en-US" dirty="0"/>
          </a:p>
        </p:txBody>
      </p:sp>
      <p:pic>
        <p:nvPicPr>
          <p:cNvPr id="5" name="Picture 4">
            <a:extLst>
              <a:ext uri="{FF2B5EF4-FFF2-40B4-BE49-F238E27FC236}">
                <a16:creationId xmlns:a16="http://schemas.microsoft.com/office/drawing/2014/main" id="{A2624706-CDBD-41EA-9E6D-F3BA908B5AE4}"/>
              </a:ext>
            </a:extLst>
          </p:cNvPr>
          <p:cNvPicPr>
            <a:picLocks noChangeAspect="1"/>
          </p:cNvPicPr>
          <p:nvPr/>
        </p:nvPicPr>
        <p:blipFill>
          <a:blip r:embed="rId2"/>
          <a:stretch>
            <a:fillRect/>
          </a:stretch>
        </p:blipFill>
        <p:spPr>
          <a:xfrm>
            <a:off x="4419598" y="2016007"/>
            <a:ext cx="7316321" cy="4673344"/>
          </a:xfrm>
          <a:prstGeom prst="rect">
            <a:avLst/>
          </a:prstGeom>
        </p:spPr>
      </p:pic>
    </p:spTree>
    <p:extLst>
      <p:ext uri="{BB962C8B-B14F-4D97-AF65-F5344CB8AC3E}">
        <p14:creationId xmlns:p14="http://schemas.microsoft.com/office/powerpoint/2010/main" val="165922763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B0487-F899-4402-9834-15BCE9F48905}"/>
              </a:ext>
            </a:extLst>
          </p:cNvPr>
          <p:cNvSpPr>
            <a:spLocks noGrp="1"/>
          </p:cNvSpPr>
          <p:nvPr>
            <p:ph type="title"/>
          </p:nvPr>
        </p:nvSpPr>
        <p:spPr/>
        <p:txBody>
          <a:bodyPr/>
          <a:lstStyle/>
          <a:p>
            <a:r>
              <a:rPr lang="en-US" dirty="0"/>
              <a:t>Event listeners on elements</a:t>
            </a:r>
          </a:p>
        </p:txBody>
      </p:sp>
      <p:sp>
        <p:nvSpPr>
          <p:cNvPr id="3" name="Content Placeholder 2">
            <a:extLst>
              <a:ext uri="{FF2B5EF4-FFF2-40B4-BE49-F238E27FC236}">
                <a16:creationId xmlns:a16="http://schemas.microsoft.com/office/drawing/2014/main" id="{052A4E05-499D-46CB-96F6-F0F50D1C4420}"/>
              </a:ext>
            </a:extLst>
          </p:cNvPr>
          <p:cNvSpPr>
            <a:spLocks noGrp="1"/>
          </p:cNvSpPr>
          <p:nvPr>
            <p:ph idx="1"/>
          </p:nvPr>
        </p:nvSpPr>
        <p:spPr>
          <a:xfrm>
            <a:off x="581192" y="2180496"/>
            <a:ext cx="11029615" cy="4274092"/>
          </a:xfrm>
        </p:spPr>
        <p:txBody>
          <a:bodyPr anchor="ctr">
            <a:normAutofit/>
          </a:bodyPr>
          <a:lstStyle/>
          <a:p>
            <a:pPr marL="0" indent="0" algn="l">
              <a:buNone/>
            </a:pPr>
            <a:r>
              <a:rPr lang="en-US" sz="1800" b="0" i="0" u="none" strike="noStrike" baseline="0" dirty="0">
                <a:latin typeface="BookAntiqua"/>
              </a:rPr>
              <a:t>The web page starts with a gray square with the text </a:t>
            </a:r>
            <a:r>
              <a:rPr lang="en-US" sz="1800" b="0" i="0" u="none" strike="noStrike" baseline="0" dirty="0">
                <a:latin typeface="Consolas" panose="020B0609020204030204" pitchFamily="49" charset="0"/>
              </a:rPr>
              <a:t>Click for magic </a:t>
            </a:r>
            <a:r>
              <a:rPr lang="en-US" sz="1800" b="0" i="0" u="none" strike="noStrike" baseline="0" dirty="0">
                <a:latin typeface="BookAntiqua"/>
              </a:rPr>
              <a:t>in it. After the web page is done loading, an event gets added for this square. Whenever it gets clicked, the </a:t>
            </a:r>
            <a:r>
              <a:rPr lang="en-US" sz="1800" b="0" i="0" u="none" strike="noStrike" baseline="0" dirty="0" err="1">
                <a:latin typeface="Consolas" panose="020B0609020204030204" pitchFamily="49" charset="0"/>
              </a:rPr>
              <a:t>changeColor</a:t>
            </a:r>
            <a:r>
              <a:rPr lang="en-US" sz="1800" b="0" i="0" u="none" strike="noStrike" baseline="0" dirty="0">
                <a:latin typeface="Consolas" panose="020B0609020204030204" pitchFamily="49" charset="0"/>
              </a:rPr>
              <a:t> </a:t>
            </a:r>
            <a:r>
              <a:rPr lang="en-US" sz="1800" b="0" i="0" u="none" strike="noStrike" baseline="0" dirty="0">
                <a:latin typeface="BookAntiqua"/>
              </a:rPr>
              <a:t>function will be executed. This function uses random variables to change the color using RGB colors. Whenever you click the square, the color gets updated with random values.</a:t>
            </a:r>
          </a:p>
          <a:p>
            <a:pPr marL="0" indent="0" algn="l">
              <a:buNone/>
            </a:pPr>
            <a:r>
              <a:rPr lang="en-US" sz="1800" b="0" i="0" u="none" strike="noStrike" baseline="0" dirty="0">
                <a:latin typeface="BookAntiqua"/>
              </a:rPr>
              <a:t>You can add events to all sorts of elements. We have only used the </a:t>
            </a:r>
            <a:r>
              <a:rPr lang="en-US" sz="1800" b="0" i="0" u="none" strike="noStrike" baseline="0" dirty="0">
                <a:latin typeface="Consolas" panose="020B0609020204030204" pitchFamily="49" charset="0"/>
              </a:rPr>
              <a:t>click </a:t>
            </a:r>
            <a:r>
              <a:rPr lang="en-US" sz="1800" b="0" i="0" u="none" strike="noStrike" baseline="0" dirty="0">
                <a:latin typeface="BookAntiqua"/>
              </a:rPr>
              <a:t>event so far, but there are many more. For example, </a:t>
            </a:r>
            <a:r>
              <a:rPr lang="en-US" sz="1800" b="0" i="0" u="none" strike="noStrike" baseline="0" dirty="0">
                <a:latin typeface="Consolas" panose="020B0609020204030204" pitchFamily="49" charset="0"/>
              </a:rPr>
              <a:t>focus</a:t>
            </a:r>
            <a:r>
              <a:rPr lang="en-US" sz="1800" b="0" i="0" u="none" strike="noStrike" baseline="0" dirty="0">
                <a:latin typeface="BookAntiqua"/>
              </a:rPr>
              <a:t>, </a:t>
            </a:r>
            <a:r>
              <a:rPr lang="en-US" sz="1800" b="0" i="0" u="none" strike="noStrike" baseline="0" dirty="0">
                <a:latin typeface="Consolas" panose="020B0609020204030204" pitchFamily="49" charset="0"/>
              </a:rPr>
              <a:t>blur</a:t>
            </a:r>
            <a:r>
              <a:rPr lang="en-US" sz="1800" b="0" i="0" u="none" strike="noStrike" baseline="0" dirty="0">
                <a:latin typeface="BookAntiqua"/>
              </a:rPr>
              <a:t>, </a:t>
            </a:r>
            <a:r>
              <a:rPr lang="en-US" sz="1800" b="0" i="0" u="none" strike="noStrike" baseline="0" dirty="0" err="1">
                <a:latin typeface="Consolas" panose="020B0609020204030204" pitchFamily="49" charset="0"/>
              </a:rPr>
              <a:t>focusin</a:t>
            </a:r>
            <a:r>
              <a:rPr lang="en-US" sz="1800" b="0" i="0" u="none" strike="noStrike" baseline="0" dirty="0">
                <a:latin typeface="BookAntiqua"/>
              </a:rPr>
              <a:t>, </a:t>
            </a:r>
            <a:r>
              <a:rPr lang="en-US" sz="1800" b="0" i="0" u="none" strike="noStrike" baseline="0" dirty="0" err="1">
                <a:latin typeface="Consolas" panose="020B0609020204030204" pitchFamily="49" charset="0"/>
              </a:rPr>
              <a:t>focusout</a:t>
            </a:r>
            <a:r>
              <a:rPr lang="en-US" sz="1800" b="0" i="0" u="none" strike="noStrike" baseline="0" dirty="0">
                <a:latin typeface="BookAntiqua"/>
              </a:rPr>
              <a:t>, </a:t>
            </a:r>
            <a:r>
              <a:rPr lang="en-US" sz="1800" b="0" i="0" u="none" strike="noStrike" baseline="0" dirty="0" err="1">
                <a:latin typeface="Consolas" panose="020B0609020204030204" pitchFamily="49" charset="0"/>
              </a:rPr>
              <a:t>mouseout</a:t>
            </a:r>
            <a:r>
              <a:rPr lang="en-US" sz="1800" b="0" i="0" u="none" strike="noStrike" baseline="0" dirty="0">
                <a:latin typeface="BookAntiqua"/>
              </a:rPr>
              <a:t>, </a:t>
            </a:r>
            <a:r>
              <a:rPr lang="en-US" sz="1800" b="0" i="0" u="none" strike="noStrike" baseline="0" dirty="0">
                <a:latin typeface="Consolas" panose="020B0609020204030204" pitchFamily="49" charset="0"/>
              </a:rPr>
              <a:t>mouseover</a:t>
            </a:r>
            <a:r>
              <a:rPr lang="en-US" sz="1800" b="0" i="0" u="none" strike="noStrike" baseline="0" dirty="0">
                <a:latin typeface="BookAntiqua"/>
              </a:rPr>
              <a:t>, </a:t>
            </a:r>
            <a:r>
              <a:rPr lang="en-US" sz="1800" b="0" i="0" u="none" strike="noStrike" baseline="0" dirty="0" err="1">
                <a:latin typeface="Consolas" panose="020B0609020204030204" pitchFamily="49" charset="0"/>
              </a:rPr>
              <a:t>keydown</a:t>
            </a:r>
            <a:r>
              <a:rPr lang="en-US" sz="1800" b="0" i="0" u="none" strike="noStrike" baseline="0" dirty="0">
                <a:latin typeface="BookAntiqua"/>
              </a:rPr>
              <a:t>, </a:t>
            </a:r>
            <a:r>
              <a:rPr lang="en-US" sz="1800" b="0" i="0" u="none" strike="noStrike" baseline="0" dirty="0">
                <a:latin typeface="Consolas" panose="020B0609020204030204" pitchFamily="49" charset="0"/>
              </a:rPr>
              <a:t>keypress</a:t>
            </a:r>
            <a:r>
              <a:rPr lang="en-US" sz="1800" b="0" i="0" u="none" strike="noStrike" baseline="0" dirty="0">
                <a:latin typeface="BookAntiqua"/>
              </a:rPr>
              <a:t>, and </a:t>
            </a:r>
            <a:r>
              <a:rPr lang="en-US" sz="1800" b="0" i="0" u="none" strike="noStrike" baseline="0" dirty="0" err="1">
                <a:latin typeface="Consolas" panose="020B0609020204030204" pitchFamily="49" charset="0"/>
              </a:rPr>
              <a:t>keyup</a:t>
            </a:r>
            <a:r>
              <a:rPr lang="en-US" sz="1800" b="0" i="0" u="none" strike="noStrike" baseline="0" dirty="0">
                <a:latin typeface="BookAntiqua"/>
              </a:rPr>
              <a:t>. These will be covered in the next chapter, so keep going!</a:t>
            </a:r>
            <a:endParaRPr lang="en-US" dirty="0"/>
          </a:p>
        </p:txBody>
      </p:sp>
    </p:spTree>
    <p:extLst>
      <p:ext uri="{BB962C8B-B14F-4D97-AF65-F5344CB8AC3E}">
        <p14:creationId xmlns:p14="http://schemas.microsoft.com/office/powerpoint/2010/main" val="5963266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FB86F-C440-4D4D-8D47-85FE0EA375F4}"/>
              </a:ext>
            </a:extLst>
          </p:cNvPr>
          <p:cNvSpPr>
            <a:spLocks noGrp="1"/>
          </p:cNvSpPr>
          <p:nvPr>
            <p:ph type="title"/>
          </p:nvPr>
        </p:nvSpPr>
        <p:spPr/>
        <p:txBody>
          <a:bodyPr>
            <a:normAutofit/>
          </a:bodyPr>
          <a:lstStyle/>
          <a:p>
            <a:pPr algn="l"/>
            <a:r>
              <a:rPr lang="en-US" dirty="0"/>
              <a:t>Practice exercise 10.9</a:t>
            </a:r>
          </a:p>
        </p:txBody>
      </p:sp>
      <p:sp>
        <p:nvSpPr>
          <p:cNvPr id="3" name="Content Placeholder 2">
            <a:extLst>
              <a:ext uri="{FF2B5EF4-FFF2-40B4-BE49-F238E27FC236}">
                <a16:creationId xmlns:a16="http://schemas.microsoft.com/office/drawing/2014/main" id="{EF84B450-9B1A-4A70-B33D-E593839B887A}"/>
              </a:ext>
            </a:extLst>
          </p:cNvPr>
          <p:cNvSpPr>
            <a:spLocks noGrp="1"/>
          </p:cNvSpPr>
          <p:nvPr>
            <p:ph idx="1"/>
          </p:nvPr>
        </p:nvSpPr>
        <p:spPr>
          <a:xfrm>
            <a:off x="581192" y="2180496"/>
            <a:ext cx="3856337" cy="4345810"/>
          </a:xfrm>
        </p:spPr>
        <p:txBody>
          <a:bodyPr/>
          <a:lstStyle/>
          <a:p>
            <a:pPr marL="0" indent="0" algn="l">
              <a:buNone/>
            </a:pPr>
            <a:r>
              <a:rPr lang="en-US" sz="1800" b="0" i="0" u="none" strike="noStrike" baseline="0" dirty="0">
                <a:latin typeface="BookAntiqua"/>
              </a:rPr>
              <a:t>Try an alternative way to implement similar logic to </a:t>
            </a:r>
            <a:r>
              <a:rPr lang="en-US" sz="1800" b="0" i="1" u="none" strike="noStrike" baseline="0" dirty="0">
                <a:latin typeface="BookAntiqua-Italic"/>
              </a:rPr>
              <a:t>Practice exercise 10.7</a:t>
            </a:r>
            <a:r>
              <a:rPr lang="en-US" sz="1800" b="0" i="0" u="none" strike="noStrike" baseline="0" dirty="0">
                <a:latin typeface="BookAntiqua"/>
              </a:rPr>
              <a:t>. Use the following HTML code as a template for this exercise, and add the contents of the </a:t>
            </a:r>
            <a:r>
              <a:rPr lang="en-US" sz="1800" b="0" i="0" u="none" strike="noStrike" baseline="0" dirty="0">
                <a:latin typeface="Consolas" panose="020B0609020204030204" pitchFamily="49" charset="0"/>
              </a:rPr>
              <a:t>script </a:t>
            </a:r>
            <a:r>
              <a:rPr lang="en-US" sz="1800" b="0" i="0" u="none" strike="noStrike" baseline="0" dirty="0">
                <a:latin typeface="BookAntiqua"/>
              </a:rPr>
              <a:t>element:</a:t>
            </a:r>
            <a:endParaRPr lang="en-US" dirty="0"/>
          </a:p>
        </p:txBody>
      </p:sp>
      <p:pic>
        <p:nvPicPr>
          <p:cNvPr id="5" name="Picture 4">
            <a:extLst>
              <a:ext uri="{FF2B5EF4-FFF2-40B4-BE49-F238E27FC236}">
                <a16:creationId xmlns:a16="http://schemas.microsoft.com/office/drawing/2014/main" id="{DB2801CA-2F49-4DF4-A52C-C87DEAE0CA33}"/>
              </a:ext>
            </a:extLst>
          </p:cNvPr>
          <p:cNvPicPr>
            <a:picLocks noChangeAspect="1"/>
          </p:cNvPicPr>
          <p:nvPr/>
        </p:nvPicPr>
        <p:blipFill>
          <a:blip r:embed="rId2"/>
          <a:stretch>
            <a:fillRect/>
          </a:stretch>
        </p:blipFill>
        <p:spPr>
          <a:xfrm>
            <a:off x="4867108" y="2003892"/>
            <a:ext cx="6743700" cy="4410075"/>
          </a:xfrm>
          <a:prstGeom prst="rect">
            <a:avLst/>
          </a:prstGeom>
        </p:spPr>
      </p:pic>
    </p:spTree>
    <p:extLst>
      <p:ext uri="{BB962C8B-B14F-4D97-AF65-F5344CB8AC3E}">
        <p14:creationId xmlns:p14="http://schemas.microsoft.com/office/powerpoint/2010/main" val="167036717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B0487-F899-4402-9834-15BCE9F48905}"/>
              </a:ext>
            </a:extLst>
          </p:cNvPr>
          <p:cNvSpPr>
            <a:spLocks noGrp="1"/>
          </p:cNvSpPr>
          <p:nvPr>
            <p:ph type="title"/>
          </p:nvPr>
        </p:nvSpPr>
        <p:spPr/>
        <p:txBody>
          <a:bodyPr/>
          <a:lstStyle/>
          <a:p>
            <a:r>
              <a:rPr lang="en-US" dirty="0"/>
              <a:t>Practice exercise 10.9</a:t>
            </a:r>
          </a:p>
        </p:txBody>
      </p:sp>
      <p:sp>
        <p:nvSpPr>
          <p:cNvPr id="3" name="Content Placeholder 2">
            <a:extLst>
              <a:ext uri="{FF2B5EF4-FFF2-40B4-BE49-F238E27FC236}">
                <a16:creationId xmlns:a16="http://schemas.microsoft.com/office/drawing/2014/main" id="{052A4E05-499D-46CB-96F6-F0F50D1C4420}"/>
              </a:ext>
            </a:extLst>
          </p:cNvPr>
          <p:cNvSpPr>
            <a:spLocks noGrp="1"/>
          </p:cNvSpPr>
          <p:nvPr>
            <p:ph idx="1"/>
          </p:nvPr>
        </p:nvSpPr>
        <p:spPr>
          <a:xfrm>
            <a:off x="581192" y="2180496"/>
            <a:ext cx="11029615" cy="4274092"/>
          </a:xfrm>
        </p:spPr>
        <p:txBody>
          <a:bodyPr>
            <a:normAutofit/>
          </a:bodyPr>
          <a:lstStyle/>
          <a:p>
            <a:pPr marL="0" indent="0" algn="l">
              <a:buNone/>
            </a:pPr>
            <a:r>
              <a:rPr lang="en-US" sz="1800" b="0" i="0" u="none" strike="noStrike" baseline="0" dirty="0">
                <a:latin typeface="BookAntiqua"/>
              </a:rPr>
              <a:t>Take the following steps:</a:t>
            </a:r>
          </a:p>
          <a:p>
            <a:pPr marL="936900" lvl="2" indent="-342900">
              <a:buFont typeface="+mj-lt"/>
              <a:buAutoNum type="arabicPeriod"/>
            </a:pPr>
            <a:r>
              <a:rPr lang="en-US" sz="1800" b="0" i="0" u="none" strike="noStrike" baseline="0" dirty="0">
                <a:latin typeface="BookAntiqua"/>
              </a:rPr>
              <a:t>Select all the page buttons into a JavaScript object.</a:t>
            </a:r>
          </a:p>
          <a:p>
            <a:pPr marL="936900" lvl="2" indent="-342900">
              <a:buFont typeface="+mj-lt"/>
              <a:buAutoNum type="arabicPeriod"/>
            </a:pPr>
            <a:r>
              <a:rPr lang="en-US" sz="1800" b="0" i="0" u="none" strike="noStrike" baseline="0" dirty="0">
                <a:latin typeface="BookAntiqua"/>
              </a:rPr>
              <a:t>Loop through each button, and create a function within the button scope called output.</a:t>
            </a:r>
          </a:p>
          <a:p>
            <a:pPr marL="936900" lvl="2" indent="-342900">
              <a:buFont typeface="+mj-lt"/>
              <a:buAutoNum type="arabicPeriod"/>
            </a:pPr>
            <a:r>
              <a:rPr lang="en-US" sz="1800" b="0" i="0" u="none" strike="noStrike" baseline="0" dirty="0">
                <a:latin typeface="BookAntiqua"/>
              </a:rPr>
              <a:t>Within the </a:t>
            </a:r>
            <a:r>
              <a:rPr lang="en-US" sz="1800" b="0" i="0" u="none" strike="noStrike" baseline="0" dirty="0">
                <a:latin typeface="Consolas" panose="020B0609020204030204" pitchFamily="49" charset="0"/>
              </a:rPr>
              <a:t>output() </a:t>
            </a:r>
            <a:r>
              <a:rPr lang="en-US" sz="1800" b="0" i="0" u="none" strike="noStrike" baseline="0" dirty="0">
                <a:latin typeface="BookAntiqua"/>
              </a:rPr>
              <a:t>function, add a </a:t>
            </a:r>
            <a:r>
              <a:rPr lang="en-US" sz="1800" b="0" i="0" u="none" strike="noStrike" baseline="0" dirty="0">
                <a:latin typeface="Consolas" panose="020B0609020204030204" pitchFamily="49" charset="0"/>
              </a:rPr>
              <a:t>console.log() </a:t>
            </a:r>
            <a:r>
              <a:rPr lang="en-US" sz="1800" b="0" i="0" u="none" strike="noStrike" baseline="0" dirty="0">
                <a:latin typeface="BookAntiqua"/>
              </a:rPr>
              <a:t>method that outputs the current object's </a:t>
            </a:r>
            <a:r>
              <a:rPr lang="en-US" sz="1800" b="0" i="0" u="none" strike="noStrike" baseline="0" dirty="0" err="1">
                <a:latin typeface="Consolas" panose="020B0609020204030204" pitchFamily="49" charset="0"/>
              </a:rPr>
              <a:t>textContent</a:t>
            </a:r>
            <a:r>
              <a:rPr lang="en-US" sz="1800" b="0" i="0" u="none" strike="noStrike" baseline="0" dirty="0">
                <a:latin typeface="BookAntiqua"/>
              </a:rPr>
              <a:t>. You can reference the current parent object using the </a:t>
            </a:r>
            <a:r>
              <a:rPr lang="en-US" sz="1800" b="0" i="0" u="none" strike="noStrike" baseline="0" dirty="0">
                <a:latin typeface="Consolas" panose="020B0609020204030204" pitchFamily="49" charset="0"/>
              </a:rPr>
              <a:t>this </a:t>
            </a:r>
            <a:r>
              <a:rPr lang="en-US" sz="1800" b="0" i="0" u="none" strike="noStrike" baseline="0" dirty="0">
                <a:latin typeface="BookAntiqua"/>
              </a:rPr>
              <a:t>keyword.</a:t>
            </a:r>
          </a:p>
          <a:p>
            <a:pPr marL="936900" lvl="2" indent="-342900">
              <a:buFont typeface="+mj-lt"/>
              <a:buAutoNum type="arabicPeriod"/>
            </a:pPr>
            <a:r>
              <a:rPr lang="en-US" sz="1800" b="0" i="0" u="none" strike="noStrike" baseline="0" dirty="0">
                <a:latin typeface="BookAntiqua"/>
              </a:rPr>
              <a:t>As you loop through the buttons attach an event listener that when clicked invokes the </a:t>
            </a:r>
            <a:r>
              <a:rPr lang="en-US" sz="1800" b="0" i="0" u="none" strike="noStrike" baseline="0" dirty="0">
                <a:latin typeface="Consolas" panose="020B0609020204030204" pitchFamily="49" charset="0"/>
              </a:rPr>
              <a:t>output() </a:t>
            </a:r>
            <a:r>
              <a:rPr lang="en-US" sz="1800" b="0" i="0" u="none" strike="noStrike" baseline="0" dirty="0">
                <a:latin typeface="BookAntiqua"/>
              </a:rPr>
              <a:t>function.</a:t>
            </a:r>
            <a:endParaRPr lang="en-US" sz="1800" dirty="0"/>
          </a:p>
        </p:txBody>
      </p:sp>
    </p:spTree>
    <p:extLst>
      <p:ext uri="{BB962C8B-B14F-4D97-AF65-F5344CB8AC3E}">
        <p14:creationId xmlns:p14="http://schemas.microsoft.com/office/powerpoint/2010/main" val="127609906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01D5A-8FA4-43E9-9A1B-4258D88BC92B}"/>
              </a:ext>
            </a:extLst>
          </p:cNvPr>
          <p:cNvSpPr>
            <a:spLocks noGrp="1"/>
          </p:cNvSpPr>
          <p:nvPr>
            <p:ph type="title"/>
          </p:nvPr>
        </p:nvSpPr>
        <p:spPr/>
        <p:txBody>
          <a:bodyPr/>
          <a:lstStyle/>
          <a:p>
            <a:r>
              <a:rPr lang="en-US" dirty="0"/>
              <a:t>Creating new elements</a:t>
            </a:r>
          </a:p>
        </p:txBody>
      </p:sp>
      <p:sp>
        <p:nvSpPr>
          <p:cNvPr id="3" name="Content Placeholder 2">
            <a:extLst>
              <a:ext uri="{FF2B5EF4-FFF2-40B4-BE49-F238E27FC236}">
                <a16:creationId xmlns:a16="http://schemas.microsoft.com/office/drawing/2014/main" id="{04DEE014-7AF1-4F36-8CA3-47B1FE6D0365}"/>
              </a:ext>
            </a:extLst>
          </p:cNvPr>
          <p:cNvSpPr>
            <a:spLocks noGrp="1"/>
          </p:cNvSpPr>
          <p:nvPr>
            <p:ph idx="1"/>
          </p:nvPr>
        </p:nvSpPr>
        <p:spPr>
          <a:xfrm>
            <a:off x="581192" y="2180496"/>
            <a:ext cx="11029616" cy="4256163"/>
          </a:xfrm>
        </p:spPr>
        <p:txBody>
          <a:bodyPr anchor="t"/>
          <a:lstStyle/>
          <a:p>
            <a:pPr marL="0" indent="0" algn="l">
              <a:buNone/>
            </a:pPr>
            <a:r>
              <a:rPr lang="en-US" sz="1800" b="0" i="0" u="none" strike="noStrike" baseline="0" dirty="0">
                <a:latin typeface="BookAntiqua"/>
              </a:rPr>
              <a:t>In this chapter, you have seen so many cool ways to manipulate the DOM already. There is still an important one missing, the creation of new elements and adding them to the DOM. This consists of two steps, first creating new elements and second adding them to the DOM.</a:t>
            </a:r>
          </a:p>
          <a:p>
            <a:pPr marL="0" indent="0" algn="l">
              <a:buNone/>
            </a:pPr>
            <a:r>
              <a:rPr lang="en-US" sz="1800" b="0" i="0" u="none" strike="noStrike" baseline="0" dirty="0">
                <a:latin typeface="BookAntiqua"/>
              </a:rPr>
              <a:t>This is not as hard as it may seem. The following JavaScript does just that:</a:t>
            </a: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It creates an element of type </a:t>
            </a:r>
            <a:r>
              <a:rPr lang="en-US" sz="1800" b="0" i="0" u="none" strike="noStrike" baseline="0" dirty="0">
                <a:latin typeface="Consolas" panose="020B0609020204030204" pitchFamily="49" charset="0"/>
              </a:rPr>
              <a:t>p </a:t>
            </a:r>
            <a:r>
              <a:rPr lang="en-US" sz="1800" b="0" i="0" u="none" strike="noStrike" baseline="0" dirty="0">
                <a:latin typeface="BookAntiqua"/>
              </a:rPr>
              <a:t>(paragraph). This is a </a:t>
            </a:r>
            <a:r>
              <a:rPr lang="en-US" sz="1800" b="0" i="0" u="none" strike="noStrike" baseline="0" dirty="0" err="1">
                <a:latin typeface="Consolas" panose="020B0609020204030204" pitchFamily="49" charset="0"/>
              </a:rPr>
              <a:t>createElement</a:t>
            </a:r>
            <a:r>
              <a:rPr lang="en-US" sz="1800" b="0" i="0" u="none" strike="noStrike" baseline="0" dirty="0">
                <a:latin typeface="Consolas" panose="020B0609020204030204" pitchFamily="49" charset="0"/>
              </a:rPr>
              <a:t>() </a:t>
            </a:r>
            <a:r>
              <a:rPr lang="en-US" sz="1800" b="0" i="0" u="none" strike="noStrike" baseline="0" dirty="0">
                <a:latin typeface="BookAntiqua"/>
              </a:rPr>
              <a:t>function that is on the </a:t>
            </a:r>
            <a:r>
              <a:rPr lang="en-US" sz="1800" b="0" i="0" u="none" strike="noStrike" baseline="0" dirty="0">
                <a:latin typeface="Consolas" panose="020B0609020204030204" pitchFamily="49" charset="0"/>
              </a:rPr>
              <a:t>document </a:t>
            </a:r>
            <a:r>
              <a:rPr lang="en-US" sz="1800" b="0" i="0" u="none" strike="noStrike" baseline="0" dirty="0">
                <a:latin typeface="BookAntiqua"/>
              </a:rPr>
              <a:t>object. Upon creation, you need to specify what type of HTML element you would want to create, which in this case is a </a:t>
            </a:r>
            <a:r>
              <a:rPr lang="en-US" sz="1800" b="0" i="0" u="none" strike="noStrike" baseline="0" dirty="0">
                <a:latin typeface="Consolas" panose="020B0609020204030204" pitchFamily="49" charset="0"/>
              </a:rPr>
              <a:t>p</a:t>
            </a:r>
            <a:r>
              <a:rPr lang="en-US" sz="1800" b="0" i="0" u="none" strike="noStrike" baseline="0" dirty="0">
                <a:latin typeface="BookAntiqua"/>
              </a:rPr>
              <a:t>, so something like this:</a:t>
            </a:r>
            <a:endParaRPr lang="en-US" dirty="0"/>
          </a:p>
        </p:txBody>
      </p:sp>
      <p:pic>
        <p:nvPicPr>
          <p:cNvPr id="5" name="Picture 4">
            <a:extLst>
              <a:ext uri="{FF2B5EF4-FFF2-40B4-BE49-F238E27FC236}">
                <a16:creationId xmlns:a16="http://schemas.microsoft.com/office/drawing/2014/main" id="{A9CF7A2F-494A-4523-B78E-D4E94FA172D8}"/>
              </a:ext>
            </a:extLst>
          </p:cNvPr>
          <p:cNvPicPr>
            <a:picLocks noChangeAspect="1"/>
          </p:cNvPicPr>
          <p:nvPr/>
        </p:nvPicPr>
        <p:blipFill>
          <a:blip r:embed="rId2"/>
          <a:stretch>
            <a:fillRect/>
          </a:stretch>
        </p:blipFill>
        <p:spPr>
          <a:xfrm>
            <a:off x="1947862" y="3669366"/>
            <a:ext cx="8296275" cy="971550"/>
          </a:xfrm>
          <a:prstGeom prst="rect">
            <a:avLst/>
          </a:prstGeom>
        </p:spPr>
      </p:pic>
      <p:pic>
        <p:nvPicPr>
          <p:cNvPr id="7" name="Picture 6">
            <a:extLst>
              <a:ext uri="{FF2B5EF4-FFF2-40B4-BE49-F238E27FC236}">
                <a16:creationId xmlns:a16="http://schemas.microsoft.com/office/drawing/2014/main" id="{808F8E50-1FF4-4F5A-B8AE-3B8D6FC886D0}"/>
              </a:ext>
            </a:extLst>
          </p:cNvPr>
          <p:cNvPicPr>
            <a:picLocks noChangeAspect="1"/>
          </p:cNvPicPr>
          <p:nvPr/>
        </p:nvPicPr>
        <p:blipFill>
          <a:blip r:embed="rId3"/>
          <a:stretch>
            <a:fillRect/>
          </a:stretch>
        </p:blipFill>
        <p:spPr>
          <a:xfrm>
            <a:off x="1947862" y="5905948"/>
            <a:ext cx="8267700" cy="447675"/>
          </a:xfrm>
          <a:prstGeom prst="rect">
            <a:avLst/>
          </a:prstGeom>
        </p:spPr>
      </p:pic>
    </p:spTree>
    <p:extLst>
      <p:ext uri="{BB962C8B-B14F-4D97-AF65-F5344CB8AC3E}">
        <p14:creationId xmlns:p14="http://schemas.microsoft.com/office/powerpoint/2010/main" val="94226482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01D5A-8FA4-43E9-9A1B-4258D88BC92B}"/>
              </a:ext>
            </a:extLst>
          </p:cNvPr>
          <p:cNvSpPr>
            <a:spLocks noGrp="1"/>
          </p:cNvSpPr>
          <p:nvPr>
            <p:ph type="title"/>
          </p:nvPr>
        </p:nvSpPr>
        <p:spPr/>
        <p:txBody>
          <a:bodyPr/>
          <a:lstStyle/>
          <a:p>
            <a:r>
              <a:rPr lang="en-US" dirty="0"/>
              <a:t>Creating new elements</a:t>
            </a:r>
          </a:p>
        </p:txBody>
      </p:sp>
      <p:sp>
        <p:nvSpPr>
          <p:cNvPr id="3" name="Content Placeholder 2">
            <a:extLst>
              <a:ext uri="{FF2B5EF4-FFF2-40B4-BE49-F238E27FC236}">
                <a16:creationId xmlns:a16="http://schemas.microsoft.com/office/drawing/2014/main" id="{04DEE014-7AF1-4F36-8CA3-47B1FE6D0365}"/>
              </a:ext>
            </a:extLst>
          </p:cNvPr>
          <p:cNvSpPr>
            <a:spLocks noGrp="1"/>
          </p:cNvSpPr>
          <p:nvPr>
            <p:ph idx="1"/>
          </p:nvPr>
        </p:nvSpPr>
        <p:spPr>
          <a:xfrm>
            <a:off x="581191" y="2061883"/>
            <a:ext cx="11029615" cy="4509246"/>
          </a:xfrm>
        </p:spPr>
        <p:txBody>
          <a:bodyPr anchor="t">
            <a:normAutofit/>
          </a:bodyPr>
          <a:lstStyle/>
          <a:p>
            <a:pPr marL="0" indent="0" algn="l">
              <a:buNone/>
            </a:pPr>
            <a:r>
              <a:rPr lang="en-US" sz="1800" b="0" i="0" u="none" strike="noStrike" baseline="0" dirty="0">
                <a:latin typeface="BookAntiqua"/>
              </a:rPr>
              <a:t>And as </a:t>
            </a:r>
            <a:r>
              <a:rPr lang="en-US" sz="1800" b="0" i="0" u="none" strike="noStrike" baseline="0" dirty="0" err="1">
                <a:latin typeface="Consolas" panose="020B0609020204030204" pitchFamily="49" charset="0"/>
              </a:rPr>
              <a:t>innerText</a:t>
            </a:r>
            <a:r>
              <a:rPr lang="en-US" sz="1800" b="0" i="0" u="none" strike="noStrike" baseline="0" dirty="0">
                <a:latin typeface="BookAntiqua"/>
              </a:rPr>
              <a:t>, it is adding a random number. Next, it is adding the element as a new last child of the body. You could also add it to another element; just select the element you want to add it to and use the </a:t>
            </a:r>
            <a:r>
              <a:rPr lang="en-US" sz="1800" b="0" i="0" u="none" strike="noStrike" baseline="0" dirty="0" err="1">
                <a:latin typeface="Consolas" panose="020B0609020204030204" pitchFamily="49" charset="0"/>
              </a:rPr>
              <a:t>appendChild</a:t>
            </a:r>
            <a:r>
              <a:rPr lang="en-US" sz="1800" b="0" i="0" u="none" strike="noStrike" baseline="0" dirty="0">
                <a:latin typeface="Consolas" panose="020B0609020204030204" pitchFamily="49" charset="0"/>
              </a:rPr>
              <a:t>() </a:t>
            </a:r>
            <a:r>
              <a:rPr lang="en-US" sz="1800" b="0" i="0" u="none" strike="noStrike" baseline="0" dirty="0">
                <a:latin typeface="BookAntiqua"/>
              </a:rPr>
              <a:t>method. </a:t>
            </a:r>
          </a:p>
          <a:p>
            <a:pPr marL="0" indent="0" algn="l">
              <a:buNone/>
            </a:pPr>
            <a:r>
              <a:rPr lang="en-US" sz="1800" b="0" i="0" u="none" strike="noStrike" baseline="0" dirty="0">
                <a:latin typeface="BookAntiqua"/>
              </a:rPr>
              <a:t>Here, you can see it incorporated in a HTML page. This page has a button, and whenever it gets pressed, the </a:t>
            </a:r>
            <a:r>
              <a:rPr lang="en-US" sz="1800" b="0" i="0" u="none" strike="noStrike" baseline="0" dirty="0">
                <a:latin typeface="Consolas" panose="020B0609020204030204" pitchFamily="49" charset="0"/>
              </a:rPr>
              <a:t>p </a:t>
            </a:r>
            <a:r>
              <a:rPr lang="en-US" sz="1800" b="0" i="0" u="none" strike="noStrike" baseline="0" dirty="0">
                <a:latin typeface="BookAntiqua"/>
              </a:rPr>
              <a:t>gets added.</a:t>
            </a:r>
            <a:endParaRPr lang="en-US" dirty="0"/>
          </a:p>
        </p:txBody>
      </p:sp>
      <p:pic>
        <p:nvPicPr>
          <p:cNvPr id="6" name="Picture 5">
            <a:extLst>
              <a:ext uri="{FF2B5EF4-FFF2-40B4-BE49-F238E27FC236}">
                <a16:creationId xmlns:a16="http://schemas.microsoft.com/office/drawing/2014/main" id="{2F9F43E0-C762-4DCA-B17B-75EDEC7887D2}"/>
              </a:ext>
            </a:extLst>
          </p:cNvPr>
          <p:cNvPicPr>
            <a:picLocks noChangeAspect="1"/>
          </p:cNvPicPr>
          <p:nvPr/>
        </p:nvPicPr>
        <p:blipFill>
          <a:blip r:embed="rId2"/>
          <a:stretch>
            <a:fillRect/>
          </a:stretch>
        </p:blipFill>
        <p:spPr>
          <a:xfrm>
            <a:off x="2631351" y="3631735"/>
            <a:ext cx="6929298" cy="3129090"/>
          </a:xfrm>
          <a:prstGeom prst="rect">
            <a:avLst/>
          </a:prstGeom>
        </p:spPr>
      </p:pic>
    </p:spTree>
    <p:extLst>
      <p:ext uri="{BB962C8B-B14F-4D97-AF65-F5344CB8AC3E}">
        <p14:creationId xmlns:p14="http://schemas.microsoft.com/office/powerpoint/2010/main" val="1063765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56801-AF5A-4FF4-9056-20BE6BCABD5E}"/>
              </a:ext>
            </a:extLst>
          </p:cNvPr>
          <p:cNvSpPr>
            <a:spLocks noGrp="1"/>
          </p:cNvSpPr>
          <p:nvPr>
            <p:ph type="title"/>
          </p:nvPr>
        </p:nvSpPr>
        <p:spPr/>
        <p:txBody>
          <a:bodyPr/>
          <a:lstStyle/>
          <a:p>
            <a:r>
              <a:rPr lang="en-US" dirty="0"/>
              <a:t>Basic DOM traversing</a:t>
            </a:r>
          </a:p>
        </p:txBody>
      </p:sp>
      <p:sp>
        <p:nvSpPr>
          <p:cNvPr id="3" name="Content Placeholder 2">
            <a:extLst>
              <a:ext uri="{FF2B5EF4-FFF2-40B4-BE49-F238E27FC236}">
                <a16:creationId xmlns:a16="http://schemas.microsoft.com/office/drawing/2014/main" id="{79676B1B-C814-4E1B-9AC3-E3738FACB113}"/>
              </a:ext>
            </a:extLst>
          </p:cNvPr>
          <p:cNvSpPr>
            <a:spLocks noGrp="1"/>
          </p:cNvSpPr>
          <p:nvPr>
            <p:ph idx="1"/>
          </p:nvPr>
        </p:nvSpPr>
        <p:spPr>
          <a:xfrm>
            <a:off x="581192" y="2171532"/>
            <a:ext cx="11029615" cy="4148586"/>
          </a:xfrm>
        </p:spPr>
        <p:txBody>
          <a:bodyPr/>
          <a:lstStyle/>
          <a:p>
            <a:pPr marL="0" indent="0" algn="l">
              <a:buNone/>
            </a:pPr>
            <a:r>
              <a:rPr lang="en-US" sz="1800" b="0" i="0" u="none" strike="noStrike" baseline="0" dirty="0">
                <a:latin typeface="BookAntiqua"/>
              </a:rPr>
              <a:t>To get to the treasure using children you would have to use:</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As you can see, on every element we select, we have to select the children again. So, first, we grab the children from the body, then we select </a:t>
            </a:r>
            <a:r>
              <a:rPr lang="en-US" sz="1800" b="0" i="0" u="none" strike="noStrike" baseline="0" dirty="0">
                <a:latin typeface="Consolas" panose="020B0609020204030204" pitchFamily="49" charset="0"/>
              </a:rPr>
              <a:t>forest </a:t>
            </a:r>
            <a:r>
              <a:rPr lang="en-US" sz="1800" b="0" i="0" u="none" strike="noStrike" baseline="0" dirty="0">
                <a:latin typeface="BookAntiqua"/>
              </a:rPr>
              <a:t>from these children. Then from </a:t>
            </a:r>
            <a:r>
              <a:rPr lang="en-US" sz="1800" b="0" i="0" u="none" strike="noStrike" baseline="0" dirty="0">
                <a:latin typeface="Consolas" panose="020B0609020204030204" pitchFamily="49" charset="0"/>
              </a:rPr>
              <a:t>forest</a:t>
            </a:r>
            <a:r>
              <a:rPr lang="en-US" sz="1800" b="0" i="0" u="none" strike="noStrike" baseline="0" dirty="0">
                <a:latin typeface="BookAntiqua"/>
              </a:rPr>
              <a:t>, we want to grab its children again, and from these children we want to select </a:t>
            </a:r>
            <a:r>
              <a:rPr lang="en-US" sz="1800" b="0" i="0" u="none" strike="noStrike" baseline="0" dirty="0">
                <a:latin typeface="Consolas" panose="020B0609020204030204" pitchFamily="49" charset="0"/>
              </a:rPr>
              <a:t>tree2</a:t>
            </a:r>
            <a:r>
              <a:rPr lang="en-US" sz="1800" b="0" i="0" u="none" strike="noStrike" baseline="0" dirty="0">
                <a:latin typeface="BookAntiqua"/>
              </a:rPr>
              <a:t>. From </a:t>
            </a:r>
            <a:r>
              <a:rPr lang="en-US" sz="1800" b="0" i="0" u="none" strike="noStrike" baseline="0" dirty="0">
                <a:latin typeface="Consolas" panose="020B0609020204030204" pitchFamily="49" charset="0"/>
              </a:rPr>
              <a:t>tree2 </a:t>
            </a:r>
            <a:r>
              <a:rPr lang="en-US" sz="1800" b="0" i="0" u="none" strike="noStrike" baseline="0" dirty="0">
                <a:latin typeface="BookAntiqua"/>
              </a:rPr>
              <a:t>we want to grab the children again, from these children we need </a:t>
            </a:r>
            <a:r>
              <a:rPr lang="en-US" sz="1800" b="0" i="0" u="none" strike="noStrike" baseline="0" dirty="0">
                <a:latin typeface="Consolas" panose="020B0609020204030204" pitchFamily="49" charset="0"/>
              </a:rPr>
              <a:t>shrubbery</a:t>
            </a:r>
            <a:r>
              <a:rPr lang="en-US" sz="1800" b="0" i="0" u="none" strike="noStrike" baseline="0" dirty="0">
                <a:latin typeface="BookAntiqua"/>
              </a:rPr>
              <a:t>. And then finally, we can grab the children from </a:t>
            </a:r>
            <a:r>
              <a:rPr lang="en-US" sz="1800" b="0" i="0" u="none" strike="noStrike" baseline="0" dirty="0">
                <a:latin typeface="Consolas" panose="020B0609020204030204" pitchFamily="49" charset="0"/>
              </a:rPr>
              <a:t>shrubbery </a:t>
            </a:r>
            <a:r>
              <a:rPr lang="en-US" sz="1800" b="0" i="0" u="none" strike="noStrike" baseline="0" dirty="0">
                <a:latin typeface="BookAntiqua"/>
              </a:rPr>
              <a:t>and select </a:t>
            </a:r>
            <a:r>
              <a:rPr lang="en-US" sz="1800" b="0" i="0" u="none" strike="noStrike" baseline="0" dirty="0">
                <a:latin typeface="Consolas" panose="020B0609020204030204" pitchFamily="49" charset="0"/>
              </a:rPr>
              <a:t>treasure</a:t>
            </a:r>
            <a:r>
              <a:rPr lang="en-US" sz="1800" b="0" i="0" u="none" strike="noStrike" baseline="0" dirty="0">
                <a:latin typeface="BookAntiqua"/>
              </a:rPr>
              <a:t>.</a:t>
            </a:r>
            <a:endParaRPr lang="en-US" dirty="0"/>
          </a:p>
        </p:txBody>
      </p:sp>
      <p:pic>
        <p:nvPicPr>
          <p:cNvPr id="6" name="Picture 5">
            <a:extLst>
              <a:ext uri="{FF2B5EF4-FFF2-40B4-BE49-F238E27FC236}">
                <a16:creationId xmlns:a16="http://schemas.microsoft.com/office/drawing/2014/main" id="{BCA426F2-DBE0-48BC-9A54-F0578A9CF88F}"/>
              </a:ext>
            </a:extLst>
          </p:cNvPr>
          <p:cNvPicPr>
            <a:picLocks noChangeAspect="1"/>
          </p:cNvPicPr>
          <p:nvPr/>
        </p:nvPicPr>
        <p:blipFill>
          <a:blip r:embed="rId2"/>
          <a:stretch>
            <a:fillRect/>
          </a:stretch>
        </p:blipFill>
        <p:spPr>
          <a:xfrm>
            <a:off x="1924049" y="3569550"/>
            <a:ext cx="8343900" cy="676275"/>
          </a:xfrm>
          <a:prstGeom prst="rect">
            <a:avLst/>
          </a:prstGeom>
        </p:spPr>
      </p:pic>
    </p:spTree>
    <p:extLst>
      <p:ext uri="{BB962C8B-B14F-4D97-AF65-F5344CB8AC3E}">
        <p14:creationId xmlns:p14="http://schemas.microsoft.com/office/powerpoint/2010/main" val="5893027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01D5A-8FA4-43E9-9A1B-4258D88BC92B}"/>
              </a:ext>
            </a:extLst>
          </p:cNvPr>
          <p:cNvSpPr>
            <a:spLocks noGrp="1"/>
          </p:cNvSpPr>
          <p:nvPr>
            <p:ph type="title"/>
          </p:nvPr>
        </p:nvSpPr>
        <p:spPr/>
        <p:txBody>
          <a:bodyPr/>
          <a:lstStyle/>
          <a:p>
            <a:r>
              <a:rPr lang="en-US" dirty="0"/>
              <a:t>Creating new elements</a:t>
            </a:r>
          </a:p>
        </p:txBody>
      </p:sp>
      <p:sp>
        <p:nvSpPr>
          <p:cNvPr id="3" name="Content Placeholder 2">
            <a:extLst>
              <a:ext uri="{FF2B5EF4-FFF2-40B4-BE49-F238E27FC236}">
                <a16:creationId xmlns:a16="http://schemas.microsoft.com/office/drawing/2014/main" id="{04DEE014-7AF1-4F36-8CA3-47B1FE6D0365}"/>
              </a:ext>
            </a:extLst>
          </p:cNvPr>
          <p:cNvSpPr>
            <a:spLocks noGrp="1"/>
          </p:cNvSpPr>
          <p:nvPr>
            <p:ph idx="1"/>
          </p:nvPr>
        </p:nvSpPr>
        <p:spPr>
          <a:xfrm>
            <a:off x="581192" y="2180495"/>
            <a:ext cx="11029616" cy="4390633"/>
          </a:xfrm>
        </p:spPr>
        <p:txBody>
          <a:bodyPr anchor="t">
            <a:normAutofit lnSpcReduction="10000"/>
          </a:bodyPr>
          <a:lstStyle/>
          <a:p>
            <a:pPr marL="0" indent="0" algn="l">
              <a:buNone/>
            </a:pPr>
            <a:r>
              <a:rPr lang="en-US" sz="1800" b="0" i="0" u="none" strike="noStrike" baseline="0" dirty="0">
                <a:latin typeface="BookAntiqua"/>
              </a:rPr>
              <a:t>Here is a screenshot of this page after having pressed the button five times.</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Once we refresh the page, it's empty again. The file with the source code doesn’t change and we're not storing it anywhere.</a:t>
            </a:r>
            <a:endParaRPr lang="en-US" dirty="0"/>
          </a:p>
        </p:txBody>
      </p:sp>
      <p:pic>
        <p:nvPicPr>
          <p:cNvPr id="6" name="Picture 5">
            <a:extLst>
              <a:ext uri="{FF2B5EF4-FFF2-40B4-BE49-F238E27FC236}">
                <a16:creationId xmlns:a16="http://schemas.microsoft.com/office/drawing/2014/main" id="{46F90904-7A15-4724-8A15-8647127366E9}"/>
              </a:ext>
            </a:extLst>
          </p:cNvPr>
          <p:cNvPicPr>
            <a:picLocks noChangeAspect="1"/>
          </p:cNvPicPr>
          <p:nvPr/>
        </p:nvPicPr>
        <p:blipFill>
          <a:blip r:embed="rId2"/>
          <a:stretch>
            <a:fillRect/>
          </a:stretch>
        </p:blipFill>
        <p:spPr>
          <a:xfrm>
            <a:off x="2148027" y="2620497"/>
            <a:ext cx="7895945" cy="3237971"/>
          </a:xfrm>
          <a:prstGeom prst="rect">
            <a:avLst/>
          </a:prstGeom>
        </p:spPr>
      </p:pic>
    </p:spTree>
    <p:extLst>
      <p:ext uri="{BB962C8B-B14F-4D97-AF65-F5344CB8AC3E}">
        <p14:creationId xmlns:p14="http://schemas.microsoft.com/office/powerpoint/2010/main" val="264198368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36297-851B-49E0-9C5C-78FD0AE35780}"/>
              </a:ext>
            </a:extLst>
          </p:cNvPr>
          <p:cNvSpPr>
            <a:spLocks noGrp="1"/>
          </p:cNvSpPr>
          <p:nvPr>
            <p:ph type="title"/>
          </p:nvPr>
        </p:nvSpPr>
        <p:spPr/>
        <p:txBody>
          <a:bodyPr/>
          <a:lstStyle/>
          <a:p>
            <a:r>
              <a:rPr lang="en-US" dirty="0"/>
              <a:t>Practice exercise 10.10</a:t>
            </a:r>
          </a:p>
        </p:txBody>
      </p:sp>
      <p:sp>
        <p:nvSpPr>
          <p:cNvPr id="3" name="Content Placeholder 2">
            <a:extLst>
              <a:ext uri="{FF2B5EF4-FFF2-40B4-BE49-F238E27FC236}">
                <a16:creationId xmlns:a16="http://schemas.microsoft.com/office/drawing/2014/main" id="{5340C19A-9C1D-4D2A-AD41-1593A6FA000D}"/>
              </a:ext>
            </a:extLst>
          </p:cNvPr>
          <p:cNvSpPr>
            <a:spLocks noGrp="1"/>
          </p:cNvSpPr>
          <p:nvPr>
            <p:ph idx="1"/>
          </p:nvPr>
        </p:nvSpPr>
        <p:spPr>
          <a:xfrm>
            <a:off x="581192" y="2133600"/>
            <a:ext cx="4313537" cy="4437529"/>
          </a:xfrm>
        </p:spPr>
        <p:txBody>
          <a:bodyPr>
            <a:normAutofit/>
          </a:bodyPr>
          <a:lstStyle/>
          <a:p>
            <a:pPr marL="0" indent="0" algn="l">
              <a:buNone/>
            </a:pPr>
            <a:r>
              <a:rPr lang="en-US" sz="1800" b="0" i="0" u="none" strike="noStrike" baseline="0" dirty="0">
                <a:latin typeface="BookAntiqua"/>
              </a:rPr>
              <a:t>Shopping list: Using the following HTML template, update the code to add new items to the list of items on the page. Once the button is clicked, it will add a new item to the list of items:</a:t>
            </a:r>
            <a:endParaRPr lang="en-US" dirty="0"/>
          </a:p>
        </p:txBody>
      </p:sp>
      <p:pic>
        <p:nvPicPr>
          <p:cNvPr id="9" name="Picture 8">
            <a:extLst>
              <a:ext uri="{FF2B5EF4-FFF2-40B4-BE49-F238E27FC236}">
                <a16:creationId xmlns:a16="http://schemas.microsoft.com/office/drawing/2014/main" id="{9A57F46B-4CDF-4C47-A09A-6004B0DACE5D}"/>
              </a:ext>
            </a:extLst>
          </p:cNvPr>
          <p:cNvPicPr>
            <a:picLocks noChangeAspect="1"/>
          </p:cNvPicPr>
          <p:nvPr/>
        </p:nvPicPr>
        <p:blipFill>
          <a:blip r:embed="rId2"/>
          <a:stretch>
            <a:fillRect/>
          </a:stretch>
        </p:blipFill>
        <p:spPr>
          <a:xfrm>
            <a:off x="5150896" y="1838427"/>
            <a:ext cx="6459911" cy="4738758"/>
          </a:xfrm>
          <a:prstGeom prst="rect">
            <a:avLst/>
          </a:prstGeom>
        </p:spPr>
      </p:pic>
    </p:spTree>
    <p:extLst>
      <p:ext uri="{BB962C8B-B14F-4D97-AF65-F5344CB8AC3E}">
        <p14:creationId xmlns:p14="http://schemas.microsoft.com/office/powerpoint/2010/main" val="230082711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36297-851B-49E0-9C5C-78FD0AE35780}"/>
              </a:ext>
            </a:extLst>
          </p:cNvPr>
          <p:cNvSpPr>
            <a:spLocks noGrp="1"/>
          </p:cNvSpPr>
          <p:nvPr>
            <p:ph type="title"/>
          </p:nvPr>
        </p:nvSpPr>
        <p:spPr/>
        <p:txBody>
          <a:bodyPr/>
          <a:lstStyle/>
          <a:p>
            <a:r>
              <a:rPr lang="en-US" dirty="0"/>
              <a:t>Practice exercise 10.10</a:t>
            </a:r>
          </a:p>
        </p:txBody>
      </p:sp>
      <p:sp>
        <p:nvSpPr>
          <p:cNvPr id="3" name="Content Placeholder 2">
            <a:extLst>
              <a:ext uri="{FF2B5EF4-FFF2-40B4-BE49-F238E27FC236}">
                <a16:creationId xmlns:a16="http://schemas.microsoft.com/office/drawing/2014/main" id="{5340C19A-9C1D-4D2A-AD41-1593A6FA000D}"/>
              </a:ext>
            </a:extLst>
          </p:cNvPr>
          <p:cNvSpPr>
            <a:spLocks noGrp="1"/>
          </p:cNvSpPr>
          <p:nvPr>
            <p:ph idx="1"/>
          </p:nvPr>
        </p:nvSpPr>
        <p:spPr>
          <a:xfrm>
            <a:off x="581192" y="2133600"/>
            <a:ext cx="11029616" cy="4437529"/>
          </a:xfrm>
        </p:spPr>
        <p:txBody>
          <a:bodyPr>
            <a:normAutofit/>
          </a:bodyPr>
          <a:lstStyle/>
          <a:p>
            <a:pPr marL="0" indent="0" algn="l">
              <a:buNone/>
            </a:pPr>
            <a:r>
              <a:rPr lang="en-US" sz="1800" b="0" i="0" u="none" strike="noStrike" baseline="0" dirty="0">
                <a:latin typeface="BookAntiqua"/>
              </a:rPr>
              <a:t>Take the following steps:</a:t>
            </a:r>
          </a:p>
          <a:p>
            <a:pPr marL="666900" lvl="1" indent="-342900">
              <a:buFont typeface="+mj-lt"/>
              <a:buAutoNum type="arabicPeriod"/>
            </a:pPr>
            <a:r>
              <a:rPr lang="en-US" sz="1800" b="0" i="0" u="none" strike="noStrike" baseline="0" dirty="0">
                <a:latin typeface="BookAntiqua"/>
              </a:rPr>
              <a:t>Select the page elements as JavaScript objects.</a:t>
            </a:r>
          </a:p>
          <a:p>
            <a:pPr marL="666900" lvl="1" indent="-342900">
              <a:buFont typeface="+mj-lt"/>
              <a:buAutoNum type="arabicPeriod"/>
            </a:pPr>
            <a:r>
              <a:rPr lang="en-US" sz="1800" b="0" i="0" u="none" strike="noStrike" baseline="0" dirty="0">
                <a:latin typeface="BookAntiqua"/>
              </a:rPr>
              <a:t>Add an </a:t>
            </a:r>
            <a:r>
              <a:rPr lang="en-US" sz="1800" b="0" i="0" u="none" strike="noStrike" baseline="0" dirty="0">
                <a:latin typeface="Consolas" panose="020B0609020204030204" pitchFamily="49" charset="0"/>
              </a:rPr>
              <a:t>onclick </a:t>
            </a:r>
            <a:r>
              <a:rPr lang="en-US" sz="1800" b="0" i="0" u="none" strike="noStrike" baseline="0" dirty="0">
                <a:latin typeface="BookAntiqua"/>
              </a:rPr>
              <a:t>event listener to the add button. Once the button is clicked, it should add the contents of the input field to the end of the list. You can call the function </a:t>
            </a:r>
            <a:r>
              <a:rPr lang="en-US" sz="1800" b="0" i="0" u="none" strike="noStrike" baseline="0" dirty="0" err="1">
                <a:latin typeface="Consolas" panose="020B0609020204030204" pitchFamily="49" charset="0"/>
              </a:rPr>
              <a:t>addOne</a:t>
            </a:r>
            <a:r>
              <a:rPr lang="en-US" sz="1800" b="0" i="0" u="none" strike="noStrike" baseline="0" dirty="0">
                <a:latin typeface="Consolas" panose="020B0609020204030204" pitchFamily="49" charset="0"/>
              </a:rPr>
              <a:t>()</a:t>
            </a:r>
            <a:r>
              <a:rPr lang="en-US" sz="1800" b="0" i="0" u="none" strike="noStrike" baseline="0" dirty="0">
                <a:latin typeface="BookAntiqua"/>
              </a:rPr>
              <a:t>.</a:t>
            </a:r>
          </a:p>
          <a:p>
            <a:pPr marL="666900" lvl="1" indent="-342900">
              <a:buFont typeface="+mj-lt"/>
              <a:buAutoNum type="arabicPeriod"/>
            </a:pPr>
            <a:r>
              <a:rPr lang="en-US" sz="1800" b="0" i="0" u="none" strike="noStrike" baseline="0" dirty="0">
                <a:latin typeface="BookAntiqua"/>
              </a:rPr>
              <a:t>Within </a:t>
            </a:r>
            <a:r>
              <a:rPr lang="en-US" sz="1800" b="0" i="0" u="none" strike="noStrike" baseline="0" dirty="0" err="1">
                <a:latin typeface="Consolas" panose="020B0609020204030204" pitchFamily="49" charset="0"/>
              </a:rPr>
              <a:t>addOne</a:t>
            </a:r>
            <a:r>
              <a:rPr lang="en-US" sz="1800" b="0" i="0" u="none" strike="noStrike" baseline="0" dirty="0">
                <a:latin typeface="Consolas" panose="020B0609020204030204" pitchFamily="49" charset="0"/>
              </a:rPr>
              <a:t>()</a:t>
            </a:r>
            <a:r>
              <a:rPr lang="en-US" sz="1800" b="0" i="0" u="none" strike="noStrike" baseline="0" dirty="0">
                <a:latin typeface="BookAntiqua"/>
              </a:rPr>
              <a:t>, create </a:t>
            </a:r>
            <a:r>
              <a:rPr lang="en-US" sz="1800" b="0" i="0" u="none" strike="noStrike" baseline="0" dirty="0">
                <a:latin typeface="Consolas" panose="020B0609020204030204" pitchFamily="49" charset="0"/>
              </a:rPr>
              <a:t>li </a:t>
            </a:r>
            <a:r>
              <a:rPr lang="en-US" sz="1800" b="0" i="0" u="none" strike="noStrike" baseline="0" dirty="0">
                <a:latin typeface="BookAntiqua"/>
              </a:rPr>
              <a:t>elements to append to the main list on the page. Add the input value to the list item text content.</a:t>
            </a:r>
          </a:p>
          <a:p>
            <a:pPr marL="666900" lvl="1" indent="-342900">
              <a:buFont typeface="+mj-lt"/>
              <a:buAutoNum type="arabicPeriod"/>
            </a:pPr>
            <a:r>
              <a:rPr lang="en-US" sz="1800" b="0" i="0" u="none" strike="noStrike" baseline="0" dirty="0">
                <a:latin typeface="BookAntiqua"/>
              </a:rPr>
              <a:t>Within the </a:t>
            </a:r>
            <a:r>
              <a:rPr lang="en-US" sz="1800" b="0" i="0" u="none" strike="noStrike" baseline="0" dirty="0" err="1">
                <a:latin typeface="Consolas" panose="020B0609020204030204" pitchFamily="49" charset="0"/>
              </a:rPr>
              <a:t>addOne</a:t>
            </a:r>
            <a:r>
              <a:rPr lang="en-US" sz="1800" b="0" i="0" u="none" strike="noStrike" baseline="0" dirty="0">
                <a:latin typeface="Consolas" panose="020B0609020204030204" pitchFamily="49" charset="0"/>
              </a:rPr>
              <a:t>() </a:t>
            </a:r>
            <a:r>
              <a:rPr lang="en-US" sz="1800" b="0" i="0" u="none" strike="noStrike" baseline="0" dirty="0">
                <a:latin typeface="BookAntiqua"/>
              </a:rPr>
              <a:t>function, get the current value of the </a:t>
            </a:r>
            <a:r>
              <a:rPr lang="en-US" sz="1800" b="0" i="0" u="none" strike="noStrike" baseline="0" dirty="0" err="1">
                <a:latin typeface="Consolas" panose="020B0609020204030204" pitchFamily="49" charset="0"/>
              </a:rPr>
              <a:t>addItem</a:t>
            </a:r>
            <a:r>
              <a:rPr lang="en-US" sz="1800" b="0" i="0" u="none" strike="noStrike" baseline="0" dirty="0">
                <a:latin typeface="Consolas" panose="020B0609020204030204" pitchFamily="49" charset="0"/>
              </a:rPr>
              <a:t> </a:t>
            </a:r>
            <a:r>
              <a:rPr lang="en-US" sz="1800" b="0" i="0" u="none" strike="noStrike" baseline="0" dirty="0">
                <a:latin typeface="BookAntiqua"/>
              </a:rPr>
              <a:t>input field. Use that value to create a </a:t>
            </a:r>
            <a:r>
              <a:rPr lang="en-US" sz="1800" b="0" i="0" u="none" strike="noStrike" baseline="0" dirty="0" err="1">
                <a:latin typeface="Consolas" panose="020B0609020204030204" pitchFamily="49" charset="0"/>
              </a:rPr>
              <a:t>textNode</a:t>
            </a:r>
            <a:r>
              <a:rPr lang="en-US" sz="1800" b="0" i="0" u="none" strike="noStrike" baseline="0" dirty="0">
                <a:latin typeface="Consolas" panose="020B0609020204030204" pitchFamily="49" charset="0"/>
              </a:rPr>
              <a:t> </a:t>
            </a:r>
            <a:r>
              <a:rPr lang="en-US" sz="1800" b="0" i="0" u="none" strike="noStrike" baseline="0" dirty="0">
                <a:latin typeface="BookAntiqua"/>
              </a:rPr>
              <a:t>with that value, adding it to the list item. Append the </a:t>
            </a:r>
            <a:r>
              <a:rPr lang="en-US" sz="1800" b="0" i="0" u="none" strike="noStrike" baseline="0" dirty="0" err="1">
                <a:latin typeface="Consolas" panose="020B0609020204030204" pitchFamily="49" charset="0"/>
              </a:rPr>
              <a:t>textNode</a:t>
            </a:r>
            <a:r>
              <a:rPr lang="en-US" sz="1800" b="0" i="0" u="none" strike="noStrike" baseline="0" dirty="0">
                <a:latin typeface="Consolas" panose="020B0609020204030204" pitchFamily="49" charset="0"/>
              </a:rPr>
              <a:t> </a:t>
            </a:r>
            <a:r>
              <a:rPr lang="en-US" sz="1800" b="0" i="0" u="none" strike="noStrike" baseline="0" dirty="0">
                <a:latin typeface="BookAntiqua"/>
              </a:rPr>
              <a:t>to the list item.</a:t>
            </a:r>
            <a:endParaRPr lang="en-US" sz="1800" dirty="0"/>
          </a:p>
        </p:txBody>
      </p:sp>
    </p:spTree>
    <p:extLst>
      <p:ext uri="{BB962C8B-B14F-4D97-AF65-F5344CB8AC3E}">
        <p14:creationId xmlns:p14="http://schemas.microsoft.com/office/powerpoint/2010/main" val="345570439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ACCE8-1C3F-4A33-9305-B19E2746FCD6}"/>
              </a:ext>
            </a:extLst>
          </p:cNvPr>
          <p:cNvSpPr>
            <a:spLocks noGrp="1"/>
          </p:cNvSpPr>
          <p:nvPr>
            <p:ph type="title"/>
          </p:nvPr>
        </p:nvSpPr>
        <p:spPr>
          <a:xfrm>
            <a:off x="581192" y="675262"/>
            <a:ext cx="11029616" cy="1013800"/>
          </a:xfrm>
        </p:spPr>
        <p:txBody>
          <a:bodyPr/>
          <a:lstStyle/>
          <a:p>
            <a:r>
              <a:rPr lang="en-US" dirty="0"/>
              <a:t>Collapsible accordion </a:t>
            </a:r>
            <a:br>
              <a:rPr lang="en-US" dirty="0"/>
            </a:br>
            <a:r>
              <a:rPr lang="en-US" dirty="0"/>
              <a:t>component</a:t>
            </a:r>
          </a:p>
        </p:txBody>
      </p:sp>
      <p:sp>
        <p:nvSpPr>
          <p:cNvPr id="3" name="Content Placeholder 2">
            <a:extLst>
              <a:ext uri="{FF2B5EF4-FFF2-40B4-BE49-F238E27FC236}">
                <a16:creationId xmlns:a16="http://schemas.microsoft.com/office/drawing/2014/main" id="{0ED8144D-493B-49F0-9057-D85A13EF0550}"/>
              </a:ext>
            </a:extLst>
          </p:cNvPr>
          <p:cNvSpPr>
            <a:spLocks noGrp="1"/>
          </p:cNvSpPr>
          <p:nvPr>
            <p:ph idx="1"/>
          </p:nvPr>
        </p:nvSpPr>
        <p:spPr>
          <a:xfrm>
            <a:off x="581192" y="2008094"/>
            <a:ext cx="5649279" cy="4688541"/>
          </a:xfrm>
        </p:spPr>
        <p:txBody>
          <a:bodyPr>
            <a:normAutofit/>
          </a:bodyPr>
          <a:lstStyle/>
          <a:p>
            <a:pPr marL="0" indent="0" algn="l">
              <a:buNone/>
            </a:pPr>
            <a:r>
              <a:rPr lang="en-US" sz="1800" b="0" i="0" u="none" strike="noStrike" baseline="0" dirty="0">
                <a:latin typeface="BookAntiqua"/>
              </a:rPr>
              <a:t>Build a collapsing and expanding accordion component that will open page elements, hiding and showing content when the title tab is clicked. Using the following HTML as a template, add the completed </a:t>
            </a:r>
            <a:r>
              <a:rPr lang="en-US" sz="1800" b="0" i="0" u="none" strike="noStrike" baseline="0" dirty="0">
                <a:latin typeface="Consolas" panose="020B0609020204030204" pitchFamily="49" charset="0"/>
              </a:rPr>
              <a:t>script </a:t>
            </a:r>
            <a:r>
              <a:rPr lang="en-US" sz="1800" b="0" i="0" u="none" strike="noStrike" baseline="0" dirty="0">
                <a:latin typeface="BookAntiqua"/>
              </a:rPr>
              <a:t>element and create the desired functionality with JavaScript:</a:t>
            </a:r>
            <a:endParaRPr lang="en-US" dirty="0"/>
          </a:p>
        </p:txBody>
      </p:sp>
      <p:pic>
        <p:nvPicPr>
          <p:cNvPr id="9" name="Picture 8">
            <a:extLst>
              <a:ext uri="{FF2B5EF4-FFF2-40B4-BE49-F238E27FC236}">
                <a16:creationId xmlns:a16="http://schemas.microsoft.com/office/drawing/2014/main" id="{09BE36FD-D72A-424E-B2F1-6B8C1C878BF8}"/>
              </a:ext>
            </a:extLst>
          </p:cNvPr>
          <p:cNvPicPr>
            <a:picLocks noChangeAspect="1"/>
          </p:cNvPicPr>
          <p:nvPr/>
        </p:nvPicPr>
        <p:blipFill rotWithShape="1">
          <a:blip r:embed="rId2"/>
          <a:srcRect l="1229"/>
          <a:stretch/>
        </p:blipFill>
        <p:spPr>
          <a:xfrm>
            <a:off x="6660775" y="696254"/>
            <a:ext cx="5041571" cy="6000381"/>
          </a:xfrm>
          <a:prstGeom prst="rect">
            <a:avLst/>
          </a:prstGeom>
        </p:spPr>
      </p:pic>
    </p:spTree>
    <p:extLst>
      <p:ext uri="{BB962C8B-B14F-4D97-AF65-F5344CB8AC3E}">
        <p14:creationId xmlns:p14="http://schemas.microsoft.com/office/powerpoint/2010/main" val="359520647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ACCE8-1C3F-4A33-9305-B19E2746FCD6}"/>
              </a:ext>
            </a:extLst>
          </p:cNvPr>
          <p:cNvSpPr>
            <a:spLocks noGrp="1"/>
          </p:cNvSpPr>
          <p:nvPr>
            <p:ph type="title"/>
          </p:nvPr>
        </p:nvSpPr>
        <p:spPr>
          <a:xfrm>
            <a:off x="581192" y="675262"/>
            <a:ext cx="11029616" cy="1013800"/>
          </a:xfrm>
        </p:spPr>
        <p:txBody>
          <a:bodyPr/>
          <a:lstStyle/>
          <a:p>
            <a:r>
              <a:rPr lang="en-US" dirty="0"/>
              <a:t>Collapsible accordion </a:t>
            </a:r>
            <a:br>
              <a:rPr lang="en-US" dirty="0"/>
            </a:br>
            <a:r>
              <a:rPr lang="en-US" dirty="0"/>
              <a:t>component</a:t>
            </a:r>
          </a:p>
        </p:txBody>
      </p:sp>
      <p:sp>
        <p:nvSpPr>
          <p:cNvPr id="3" name="Content Placeholder 2">
            <a:extLst>
              <a:ext uri="{FF2B5EF4-FFF2-40B4-BE49-F238E27FC236}">
                <a16:creationId xmlns:a16="http://schemas.microsoft.com/office/drawing/2014/main" id="{0ED8144D-493B-49F0-9057-D85A13EF0550}"/>
              </a:ext>
            </a:extLst>
          </p:cNvPr>
          <p:cNvSpPr>
            <a:spLocks noGrp="1"/>
          </p:cNvSpPr>
          <p:nvPr>
            <p:ph idx="1"/>
          </p:nvPr>
        </p:nvSpPr>
        <p:spPr>
          <a:xfrm>
            <a:off x="581192" y="2008094"/>
            <a:ext cx="11029616" cy="4688541"/>
          </a:xfrm>
        </p:spPr>
        <p:txBody>
          <a:bodyPr>
            <a:normAutofit/>
          </a:bodyPr>
          <a:lstStyle/>
          <a:p>
            <a:pPr marL="0" indent="0" algn="l">
              <a:buNone/>
            </a:pPr>
            <a:r>
              <a:rPr lang="en-US" sz="1800" b="0" i="0" u="none" strike="noStrike" baseline="0" dirty="0">
                <a:latin typeface="BookAntiqua"/>
              </a:rPr>
              <a:t>Take the following steps:</a:t>
            </a:r>
          </a:p>
          <a:p>
            <a:pPr marL="666900" lvl="1" indent="-342900">
              <a:buFont typeface="+mj-lt"/>
              <a:buAutoNum type="arabicPeriod"/>
            </a:pPr>
            <a:r>
              <a:rPr lang="en-US" sz="1800" b="0" i="0" u="none" strike="noStrike" baseline="0" dirty="0">
                <a:latin typeface="BookAntiqua"/>
              </a:rPr>
              <a:t>Using </a:t>
            </a:r>
            <a:r>
              <a:rPr lang="en-US" sz="1800" b="0" i="0" u="none" strike="noStrike" baseline="0" dirty="0" err="1">
                <a:latin typeface="Consolas" panose="020B0609020204030204" pitchFamily="49" charset="0"/>
              </a:rPr>
              <a:t>querySelectorAll</a:t>
            </a:r>
            <a:r>
              <a:rPr lang="en-US" sz="1800" b="0" i="0" u="none" strike="noStrike" baseline="0" dirty="0">
                <a:latin typeface="Consolas" panose="020B0609020204030204" pitchFamily="49" charset="0"/>
              </a:rPr>
              <a:t>()</a:t>
            </a:r>
            <a:r>
              <a:rPr lang="en-US" sz="1800" b="0" i="0" u="none" strike="noStrike" baseline="0" dirty="0">
                <a:latin typeface="BookAntiqua"/>
              </a:rPr>
              <a:t>, select all the elements with a class of </a:t>
            </a:r>
            <a:r>
              <a:rPr lang="en-US" sz="1800" b="0" i="0" u="none" strike="noStrike" baseline="0" dirty="0">
                <a:latin typeface="Consolas" panose="020B0609020204030204" pitchFamily="49" charset="0"/>
              </a:rPr>
              <a:t>title</a:t>
            </a:r>
            <a:r>
              <a:rPr lang="en-US" sz="1800" b="0" i="0" u="none" strike="noStrike" baseline="0" dirty="0">
                <a:latin typeface="BookAntiqua"/>
              </a:rPr>
              <a:t>.</a:t>
            </a:r>
          </a:p>
          <a:p>
            <a:pPr marL="666900" lvl="1" indent="-342900">
              <a:buFont typeface="+mj-lt"/>
              <a:buAutoNum type="arabicPeriod"/>
            </a:pPr>
            <a:r>
              <a:rPr lang="en-US" sz="1800" b="0" i="0" u="none" strike="noStrike" baseline="0" dirty="0">
                <a:latin typeface="BookAntiqua"/>
              </a:rPr>
              <a:t>Using </a:t>
            </a:r>
            <a:r>
              <a:rPr lang="en-US" sz="1800" b="0" i="0" u="none" strike="noStrike" baseline="0" dirty="0" err="1">
                <a:latin typeface="Consolas" panose="020B0609020204030204" pitchFamily="49" charset="0"/>
              </a:rPr>
              <a:t>querySelectorAll</a:t>
            </a:r>
            <a:r>
              <a:rPr lang="en-US" sz="1800" b="0" i="0" u="none" strike="noStrike" baseline="0" dirty="0">
                <a:latin typeface="Consolas" panose="020B0609020204030204" pitchFamily="49" charset="0"/>
              </a:rPr>
              <a:t>()</a:t>
            </a:r>
            <a:r>
              <a:rPr lang="en-US" sz="1800" b="0" i="0" u="none" strike="noStrike" baseline="0" dirty="0">
                <a:latin typeface="BookAntiqua"/>
              </a:rPr>
              <a:t>, select all the elements with a class of </a:t>
            </a:r>
            <a:r>
              <a:rPr lang="en-US" sz="1800" b="0" i="0" u="none" strike="noStrike" baseline="0" dirty="0" err="1">
                <a:latin typeface="Consolas" panose="020B0609020204030204" pitchFamily="49" charset="0"/>
              </a:rPr>
              <a:t>myText</a:t>
            </a:r>
            <a:r>
              <a:rPr lang="en-US" sz="1800" b="0" i="0" u="none" strike="noStrike" baseline="0" dirty="0">
                <a:latin typeface="BookAntiqua"/>
              </a:rPr>
              <a:t>. This should be the same number of elements as the </a:t>
            </a:r>
            <a:r>
              <a:rPr lang="en-US" sz="1800" b="0" i="0" u="none" strike="noStrike" baseline="0" dirty="0">
                <a:latin typeface="Consolas" panose="020B0609020204030204" pitchFamily="49" charset="0"/>
              </a:rPr>
              <a:t>title </a:t>
            </a:r>
            <a:r>
              <a:rPr lang="en-US" sz="1800" b="0" i="0" u="none" strike="noStrike" baseline="0" dirty="0">
                <a:latin typeface="BookAntiqua"/>
              </a:rPr>
              <a:t>elements.</a:t>
            </a:r>
          </a:p>
          <a:p>
            <a:pPr marL="666900" lvl="1" indent="-342900">
              <a:buFont typeface="+mj-lt"/>
              <a:buAutoNum type="arabicPeriod"/>
            </a:pPr>
            <a:r>
              <a:rPr lang="en-US" sz="1800" b="0" i="0" u="none" strike="noStrike" baseline="0" dirty="0">
                <a:latin typeface="BookAntiqua"/>
              </a:rPr>
              <a:t>Iterate through all the </a:t>
            </a:r>
            <a:r>
              <a:rPr lang="en-US" sz="1800" b="0" i="0" u="none" strike="noStrike" baseline="0" dirty="0">
                <a:latin typeface="Consolas" panose="020B0609020204030204" pitchFamily="49" charset="0"/>
              </a:rPr>
              <a:t>title </a:t>
            </a:r>
            <a:r>
              <a:rPr lang="en-US" sz="1800" b="0" i="0" u="none" strike="noStrike" baseline="0" dirty="0">
                <a:latin typeface="BookAntiqua"/>
              </a:rPr>
              <a:t>elements and add event listeners that, once clicked, will select the next element siblings.</a:t>
            </a:r>
          </a:p>
          <a:p>
            <a:pPr marL="666900" lvl="1" indent="-342900">
              <a:buFont typeface="+mj-lt"/>
              <a:buAutoNum type="arabicPeriod"/>
            </a:pPr>
            <a:r>
              <a:rPr lang="en-US" sz="1800" b="0" i="0" u="none" strike="noStrike" baseline="0" dirty="0">
                <a:latin typeface="BookAntiqua"/>
              </a:rPr>
              <a:t>Select the element on the </a:t>
            </a:r>
            <a:r>
              <a:rPr lang="en-US" sz="1800" b="0" i="0" u="none" strike="noStrike" baseline="0" dirty="0">
                <a:latin typeface="Consolas" panose="020B0609020204030204" pitchFamily="49" charset="0"/>
              </a:rPr>
              <a:t>click </a:t>
            </a:r>
            <a:r>
              <a:rPr lang="en-US" sz="1800" b="0" i="0" u="none" strike="noStrike" baseline="0" dirty="0">
                <a:latin typeface="BookAntiqua"/>
              </a:rPr>
              <a:t>action and toggle the </a:t>
            </a:r>
            <a:r>
              <a:rPr lang="en-US" sz="1800" b="0" i="0" u="none" strike="noStrike" baseline="0" dirty="0" err="1">
                <a:latin typeface="Consolas" panose="020B0609020204030204" pitchFamily="49" charset="0"/>
              </a:rPr>
              <a:t>classlist</a:t>
            </a:r>
            <a:r>
              <a:rPr lang="en-US" sz="1800" b="0" i="0" u="none" strike="noStrike" baseline="0" dirty="0">
                <a:latin typeface="Consolas" panose="020B0609020204030204" pitchFamily="49" charset="0"/>
              </a:rPr>
              <a:t> </a:t>
            </a:r>
            <a:r>
              <a:rPr lang="en-US" sz="1800" b="0" i="0" u="none" strike="noStrike" baseline="0" dirty="0">
                <a:latin typeface="BookAntiqua"/>
              </a:rPr>
              <a:t>of the element with the </a:t>
            </a:r>
            <a:r>
              <a:rPr lang="en-US" sz="1800" b="0" i="0" u="none" strike="noStrike" baseline="0" dirty="0">
                <a:latin typeface="Consolas" panose="020B0609020204030204" pitchFamily="49" charset="0"/>
              </a:rPr>
              <a:t>class </a:t>
            </a:r>
            <a:r>
              <a:rPr lang="en-US" sz="1800" b="0" i="0" u="none" strike="noStrike" baseline="0" dirty="0">
                <a:latin typeface="BookAntiqua"/>
              </a:rPr>
              <a:t>of </a:t>
            </a:r>
            <a:r>
              <a:rPr lang="en-US" sz="1800" b="0" i="0" u="none" strike="noStrike" baseline="0" dirty="0">
                <a:latin typeface="Consolas" panose="020B0609020204030204" pitchFamily="49" charset="0"/>
              </a:rPr>
              <a:t>active</a:t>
            </a:r>
            <a:r>
              <a:rPr lang="en-US" sz="1800" b="0" i="0" u="none" strike="noStrike" baseline="0" dirty="0">
                <a:latin typeface="BookAntiqua"/>
              </a:rPr>
              <a:t>. This will allow the user to click the element and hide and show the below content.</a:t>
            </a:r>
          </a:p>
          <a:p>
            <a:pPr marL="666900" lvl="1" indent="-342900">
              <a:buFont typeface="+mj-lt"/>
              <a:buAutoNum type="arabicPeriod"/>
            </a:pPr>
            <a:r>
              <a:rPr lang="en-US" sz="1800" b="0" i="0" u="none" strike="noStrike" baseline="0" dirty="0">
                <a:latin typeface="BookAntiqua"/>
              </a:rPr>
              <a:t>Add a function that will be invoked each time the elements are clicked that will remove the </a:t>
            </a:r>
            <a:r>
              <a:rPr lang="en-US" sz="1800" b="0" i="0" u="none" strike="noStrike" baseline="0" dirty="0">
                <a:latin typeface="Consolas" panose="020B0609020204030204" pitchFamily="49" charset="0"/>
              </a:rPr>
              <a:t>class </a:t>
            </a:r>
            <a:r>
              <a:rPr lang="en-US" sz="1800" b="0" i="0" u="none" strike="noStrike" baseline="0" dirty="0">
                <a:latin typeface="BookAntiqua"/>
              </a:rPr>
              <a:t>of </a:t>
            </a:r>
            <a:r>
              <a:rPr lang="en-US" sz="1800" b="0" i="0" u="none" strike="noStrike" baseline="0" dirty="0">
                <a:latin typeface="Consolas" panose="020B0609020204030204" pitchFamily="49" charset="0"/>
              </a:rPr>
              <a:t>active </a:t>
            </a:r>
            <a:r>
              <a:rPr lang="en-US" sz="1800" b="0" i="0" u="none" strike="noStrike" baseline="0" dirty="0">
                <a:latin typeface="BookAntiqua"/>
              </a:rPr>
              <a:t>from all the elements. This will hide all the elements with </a:t>
            </a:r>
            <a:r>
              <a:rPr lang="en-US" sz="1800" b="0" i="0" u="none" strike="noStrike" baseline="0" dirty="0" err="1">
                <a:latin typeface="Consolas" panose="020B0609020204030204" pitchFamily="49" charset="0"/>
              </a:rPr>
              <a:t>myText</a:t>
            </a:r>
            <a:r>
              <a:rPr lang="en-US" sz="1800" b="0" i="0" u="none" strike="noStrike" baseline="0" dirty="0">
                <a:latin typeface="BookAntiqua"/>
              </a:rPr>
              <a:t>.</a:t>
            </a:r>
            <a:endParaRPr lang="en-US" sz="1800" dirty="0"/>
          </a:p>
        </p:txBody>
      </p:sp>
    </p:spTree>
    <p:extLst>
      <p:ext uri="{BB962C8B-B14F-4D97-AF65-F5344CB8AC3E}">
        <p14:creationId xmlns:p14="http://schemas.microsoft.com/office/powerpoint/2010/main" val="6178968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7CE03-14CD-4FC2-900B-C3268805BA24}"/>
              </a:ext>
            </a:extLst>
          </p:cNvPr>
          <p:cNvSpPr>
            <a:spLocks noGrp="1"/>
          </p:cNvSpPr>
          <p:nvPr>
            <p:ph type="title"/>
          </p:nvPr>
        </p:nvSpPr>
        <p:spPr/>
        <p:txBody>
          <a:bodyPr/>
          <a:lstStyle/>
          <a:p>
            <a:r>
              <a:rPr lang="en-US" dirty="0"/>
              <a:t>Interactive voting system</a:t>
            </a:r>
          </a:p>
        </p:txBody>
      </p:sp>
      <p:sp>
        <p:nvSpPr>
          <p:cNvPr id="3" name="Content Placeholder 2">
            <a:extLst>
              <a:ext uri="{FF2B5EF4-FFF2-40B4-BE49-F238E27FC236}">
                <a16:creationId xmlns:a16="http://schemas.microsoft.com/office/drawing/2014/main" id="{C16D4DBA-4BFD-45AC-A33C-2A70210577D5}"/>
              </a:ext>
            </a:extLst>
          </p:cNvPr>
          <p:cNvSpPr>
            <a:spLocks noGrp="1"/>
          </p:cNvSpPr>
          <p:nvPr>
            <p:ph idx="1"/>
          </p:nvPr>
        </p:nvSpPr>
        <p:spPr/>
        <p:txBody>
          <a:bodyPr anchor="t"/>
          <a:lstStyle/>
          <a:p>
            <a:pPr marL="0" indent="0" algn="l">
              <a:buNone/>
            </a:pPr>
            <a:r>
              <a:rPr lang="en-US" sz="1800" b="0" i="0" u="none" strike="noStrike" baseline="0" dirty="0">
                <a:latin typeface="BookAntiqua"/>
              </a:rPr>
              <a:t>The below code will create a dynamic list of people that can be clicked, and it will update the corresponding value with the number of times that name was clicked. It also includes an input field that will allow you to add more users to the list, each of which will create another item in the list that can be interacted with the same as the default list items.</a:t>
            </a:r>
            <a:endParaRPr lang="en-US" dirty="0"/>
          </a:p>
        </p:txBody>
      </p:sp>
      <p:pic>
        <p:nvPicPr>
          <p:cNvPr id="5" name="Picture 4">
            <a:extLst>
              <a:ext uri="{FF2B5EF4-FFF2-40B4-BE49-F238E27FC236}">
                <a16:creationId xmlns:a16="http://schemas.microsoft.com/office/drawing/2014/main" id="{E8985716-3861-4080-822A-D1C81B545632}"/>
              </a:ext>
            </a:extLst>
          </p:cNvPr>
          <p:cNvPicPr>
            <a:picLocks noChangeAspect="1"/>
          </p:cNvPicPr>
          <p:nvPr/>
        </p:nvPicPr>
        <p:blipFill>
          <a:blip r:embed="rId2"/>
          <a:stretch>
            <a:fillRect/>
          </a:stretch>
        </p:blipFill>
        <p:spPr>
          <a:xfrm>
            <a:off x="1758482" y="3660294"/>
            <a:ext cx="8334375" cy="2495550"/>
          </a:xfrm>
          <a:prstGeom prst="rect">
            <a:avLst/>
          </a:prstGeom>
        </p:spPr>
      </p:pic>
    </p:spTree>
    <p:extLst>
      <p:ext uri="{BB962C8B-B14F-4D97-AF65-F5344CB8AC3E}">
        <p14:creationId xmlns:p14="http://schemas.microsoft.com/office/powerpoint/2010/main" val="319819475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7CE03-14CD-4FC2-900B-C3268805BA24}"/>
              </a:ext>
            </a:extLst>
          </p:cNvPr>
          <p:cNvSpPr>
            <a:spLocks noGrp="1"/>
          </p:cNvSpPr>
          <p:nvPr>
            <p:ph type="title"/>
          </p:nvPr>
        </p:nvSpPr>
        <p:spPr/>
        <p:txBody>
          <a:bodyPr/>
          <a:lstStyle/>
          <a:p>
            <a:r>
              <a:rPr lang="en-US" dirty="0"/>
              <a:t>Interactive voting system</a:t>
            </a:r>
          </a:p>
        </p:txBody>
      </p:sp>
      <p:sp>
        <p:nvSpPr>
          <p:cNvPr id="3" name="Content Placeholder 2">
            <a:extLst>
              <a:ext uri="{FF2B5EF4-FFF2-40B4-BE49-F238E27FC236}">
                <a16:creationId xmlns:a16="http://schemas.microsoft.com/office/drawing/2014/main" id="{C16D4DBA-4BFD-45AC-A33C-2A70210577D5}"/>
              </a:ext>
            </a:extLst>
          </p:cNvPr>
          <p:cNvSpPr>
            <a:spLocks noGrp="1"/>
          </p:cNvSpPr>
          <p:nvPr>
            <p:ph idx="1"/>
          </p:nvPr>
        </p:nvSpPr>
        <p:spPr>
          <a:xfrm>
            <a:off x="581192" y="2180496"/>
            <a:ext cx="3775655" cy="4157551"/>
          </a:xfrm>
        </p:spPr>
        <p:txBody>
          <a:bodyPr anchor="ctr"/>
          <a:lstStyle/>
          <a:p>
            <a:pPr marL="0" indent="0" algn="l">
              <a:buNone/>
            </a:pPr>
            <a:r>
              <a:rPr lang="en-US" sz="1800" b="0" i="0" u="none" strike="noStrike" baseline="0" dirty="0">
                <a:latin typeface="BookAntiqua"/>
              </a:rPr>
              <a:t>Use the following HTML code as a template to add JavaScript to, and provide your answer as the completed </a:t>
            </a:r>
            <a:r>
              <a:rPr lang="en-US" sz="1800" b="0" i="0" u="none" strike="noStrike" baseline="0" dirty="0">
                <a:latin typeface="Consolas" panose="020B0609020204030204" pitchFamily="49" charset="0"/>
              </a:rPr>
              <a:t>script </a:t>
            </a:r>
            <a:r>
              <a:rPr lang="en-US" sz="1800" b="0" i="0" u="none" strike="noStrike" baseline="0" dirty="0">
                <a:latin typeface="BookAntiqua"/>
              </a:rPr>
              <a:t>element.</a:t>
            </a:r>
            <a:endParaRPr lang="en-US" dirty="0"/>
          </a:p>
        </p:txBody>
      </p:sp>
      <p:pic>
        <p:nvPicPr>
          <p:cNvPr id="6" name="Picture 5">
            <a:extLst>
              <a:ext uri="{FF2B5EF4-FFF2-40B4-BE49-F238E27FC236}">
                <a16:creationId xmlns:a16="http://schemas.microsoft.com/office/drawing/2014/main" id="{602EF0F4-304C-4539-832F-B8C8639168B2}"/>
              </a:ext>
            </a:extLst>
          </p:cNvPr>
          <p:cNvPicPr>
            <a:picLocks noChangeAspect="1"/>
          </p:cNvPicPr>
          <p:nvPr/>
        </p:nvPicPr>
        <p:blipFill>
          <a:blip r:embed="rId2"/>
          <a:stretch>
            <a:fillRect/>
          </a:stretch>
        </p:blipFill>
        <p:spPr>
          <a:xfrm>
            <a:off x="4438482" y="1947582"/>
            <a:ext cx="7172325" cy="4648200"/>
          </a:xfrm>
          <a:prstGeom prst="rect">
            <a:avLst/>
          </a:prstGeom>
        </p:spPr>
      </p:pic>
    </p:spTree>
    <p:extLst>
      <p:ext uri="{BB962C8B-B14F-4D97-AF65-F5344CB8AC3E}">
        <p14:creationId xmlns:p14="http://schemas.microsoft.com/office/powerpoint/2010/main" val="123373257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7CE03-14CD-4FC2-900B-C3268805BA24}"/>
              </a:ext>
            </a:extLst>
          </p:cNvPr>
          <p:cNvSpPr>
            <a:spLocks noGrp="1"/>
          </p:cNvSpPr>
          <p:nvPr>
            <p:ph type="title"/>
          </p:nvPr>
        </p:nvSpPr>
        <p:spPr/>
        <p:txBody>
          <a:bodyPr/>
          <a:lstStyle/>
          <a:p>
            <a:r>
              <a:rPr lang="en-US" dirty="0"/>
              <a:t>Interactive voting system</a:t>
            </a:r>
          </a:p>
        </p:txBody>
      </p:sp>
      <p:sp>
        <p:nvSpPr>
          <p:cNvPr id="3" name="Content Placeholder 2">
            <a:extLst>
              <a:ext uri="{FF2B5EF4-FFF2-40B4-BE49-F238E27FC236}">
                <a16:creationId xmlns:a16="http://schemas.microsoft.com/office/drawing/2014/main" id="{C16D4DBA-4BFD-45AC-A33C-2A70210577D5}"/>
              </a:ext>
            </a:extLst>
          </p:cNvPr>
          <p:cNvSpPr>
            <a:spLocks noGrp="1"/>
          </p:cNvSpPr>
          <p:nvPr>
            <p:ph idx="1"/>
          </p:nvPr>
        </p:nvSpPr>
        <p:spPr>
          <a:xfrm>
            <a:off x="581192" y="2180496"/>
            <a:ext cx="11029616" cy="4363739"/>
          </a:xfrm>
        </p:spPr>
        <p:txBody>
          <a:bodyPr anchor="ctr">
            <a:normAutofit/>
          </a:bodyPr>
          <a:lstStyle/>
          <a:p>
            <a:pPr marL="0" indent="0" algn="l">
              <a:buNone/>
            </a:pPr>
            <a:r>
              <a:rPr lang="en-US" sz="1800" b="0" i="0" u="none" strike="noStrike" baseline="0" dirty="0">
                <a:latin typeface="BookAntiqua"/>
              </a:rPr>
              <a:t>Take the following steps:</a:t>
            </a:r>
          </a:p>
          <a:p>
            <a:pPr marL="666900" lvl="1" indent="-342900">
              <a:buFont typeface="+mj-lt"/>
              <a:buAutoNum type="arabicPeriod"/>
            </a:pPr>
            <a:r>
              <a:rPr lang="en-US" sz="1700" b="0" i="0" u="none" strike="noStrike" baseline="0" dirty="0">
                <a:latin typeface="BookAntiqua"/>
              </a:rPr>
              <a:t>Create an array of people's names called </a:t>
            </a:r>
            <a:r>
              <a:rPr lang="en-US" sz="1700" b="0" i="0" u="none" strike="noStrike" baseline="0" dirty="0" err="1">
                <a:latin typeface="Consolas" panose="020B0609020204030204" pitchFamily="49" charset="0"/>
              </a:rPr>
              <a:t>myArray</a:t>
            </a:r>
            <a:r>
              <a:rPr lang="en-US" sz="1700" b="0" i="0" u="none" strike="noStrike" baseline="0" dirty="0">
                <a:latin typeface="BookAntiqua"/>
              </a:rPr>
              <a:t>. This will be the default original list of names.</a:t>
            </a:r>
          </a:p>
          <a:p>
            <a:pPr marL="666900" lvl="1" indent="-342900">
              <a:buFont typeface="+mj-lt"/>
              <a:buAutoNum type="arabicPeriod"/>
            </a:pPr>
            <a:r>
              <a:rPr lang="en-US" sz="1700" b="0" i="0" u="none" strike="noStrike" baseline="0" dirty="0">
                <a:latin typeface="BookAntiqua"/>
              </a:rPr>
              <a:t>Select the page elements as JavaScript objects so they can easily be selected within the code.</a:t>
            </a:r>
          </a:p>
          <a:p>
            <a:pPr marL="666900" lvl="1" indent="-342900">
              <a:buFont typeface="+mj-lt"/>
              <a:buAutoNum type="arabicPeriod"/>
            </a:pPr>
            <a:r>
              <a:rPr lang="en-US" sz="1700" b="0" i="0" u="none" strike="noStrike" baseline="0" dirty="0">
                <a:latin typeface="BookAntiqua"/>
              </a:rPr>
              <a:t>Add event listener to the </a:t>
            </a:r>
            <a:r>
              <a:rPr lang="en-US" sz="1700" b="1" i="0" u="none" strike="noStrike" baseline="0" dirty="0">
                <a:latin typeface="BookAntiqua-Bold"/>
              </a:rPr>
              <a:t>Add Friend </a:t>
            </a:r>
            <a:r>
              <a:rPr lang="en-US" sz="1700" b="0" i="0" u="none" strike="noStrike" baseline="0" dirty="0">
                <a:latin typeface="BookAntiqua"/>
              </a:rPr>
              <a:t>button. Once clicked, this will get the value from the input field and pass the values to a function that will add the friend list to the page. Additionally, add the new friend's name into the people's names array you created. Get the current value in the input field and push that value into the array so the array matches the values on the page.</a:t>
            </a:r>
          </a:p>
          <a:p>
            <a:pPr marL="666900" lvl="1" indent="-342900">
              <a:buFont typeface="+mj-lt"/>
              <a:buAutoNum type="arabicPeriod"/>
            </a:pPr>
            <a:r>
              <a:rPr lang="en-US" sz="1700" b="0" i="0" u="none" strike="noStrike" baseline="0" dirty="0">
                <a:latin typeface="BookAntiqua"/>
              </a:rPr>
              <a:t>Run a function to build the content on the page, using the </a:t>
            </a:r>
            <a:r>
              <a:rPr lang="en-US" sz="1700" b="0" i="0" u="none" strike="noStrike" baseline="0" dirty="0" err="1">
                <a:latin typeface="Consolas" panose="020B0609020204030204" pitchFamily="49" charset="0"/>
              </a:rPr>
              <a:t>forEach</a:t>
            </a:r>
            <a:r>
              <a:rPr lang="en-US" sz="1700" b="0" i="0" u="none" strike="noStrike" baseline="0" dirty="0">
                <a:latin typeface="Consolas" panose="020B0609020204030204" pitchFamily="49" charset="0"/>
              </a:rPr>
              <a:t>() </a:t>
            </a:r>
            <a:r>
              <a:rPr lang="en-US" sz="1700" b="0" i="0" u="none" strike="noStrike" baseline="0" dirty="0">
                <a:latin typeface="BookAntiqua"/>
              </a:rPr>
              <a:t>loop get all the items within the array and add them to the page. Include </a:t>
            </a:r>
            <a:r>
              <a:rPr lang="en-US" sz="1700" b="0" i="0" u="none" strike="noStrike" baseline="0" dirty="0">
                <a:latin typeface="Consolas" panose="020B0609020204030204" pitchFamily="49" charset="0"/>
              </a:rPr>
              <a:t>0 </a:t>
            </a:r>
            <a:r>
              <a:rPr lang="en-US" sz="1700" b="0" i="0" u="none" strike="noStrike" baseline="0" dirty="0">
                <a:latin typeface="BookAntiqua"/>
              </a:rPr>
              <a:t>as a default for the vote count, as all individuals should start on zero votes.</a:t>
            </a:r>
            <a:endParaRPr lang="en-US" sz="1700" dirty="0"/>
          </a:p>
        </p:txBody>
      </p:sp>
    </p:spTree>
    <p:extLst>
      <p:ext uri="{BB962C8B-B14F-4D97-AF65-F5344CB8AC3E}">
        <p14:creationId xmlns:p14="http://schemas.microsoft.com/office/powerpoint/2010/main" val="372825760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7CE03-14CD-4FC2-900B-C3268805BA24}"/>
              </a:ext>
            </a:extLst>
          </p:cNvPr>
          <p:cNvSpPr>
            <a:spLocks noGrp="1"/>
          </p:cNvSpPr>
          <p:nvPr>
            <p:ph type="title"/>
          </p:nvPr>
        </p:nvSpPr>
        <p:spPr/>
        <p:txBody>
          <a:bodyPr/>
          <a:lstStyle/>
          <a:p>
            <a:r>
              <a:rPr lang="en-US" dirty="0"/>
              <a:t>Interactive voting system</a:t>
            </a:r>
          </a:p>
        </p:txBody>
      </p:sp>
      <p:sp>
        <p:nvSpPr>
          <p:cNvPr id="3" name="Content Placeholder 2">
            <a:extLst>
              <a:ext uri="{FF2B5EF4-FFF2-40B4-BE49-F238E27FC236}">
                <a16:creationId xmlns:a16="http://schemas.microsoft.com/office/drawing/2014/main" id="{C16D4DBA-4BFD-45AC-A33C-2A70210577D5}"/>
              </a:ext>
            </a:extLst>
          </p:cNvPr>
          <p:cNvSpPr>
            <a:spLocks noGrp="1"/>
          </p:cNvSpPr>
          <p:nvPr>
            <p:ph idx="1"/>
          </p:nvPr>
        </p:nvSpPr>
        <p:spPr>
          <a:xfrm>
            <a:off x="581192" y="2180496"/>
            <a:ext cx="11029616" cy="4363739"/>
          </a:xfrm>
        </p:spPr>
        <p:txBody>
          <a:bodyPr anchor="ctr">
            <a:normAutofit/>
          </a:bodyPr>
          <a:lstStyle/>
          <a:p>
            <a:pPr marL="666900" lvl="1" indent="-342900">
              <a:buFont typeface="+mj-lt"/>
              <a:buAutoNum type="arabicPeriod" startAt="5"/>
            </a:pPr>
            <a:r>
              <a:rPr lang="en-US" sz="1800" b="0" i="0" u="none" strike="noStrike" baseline="0" dirty="0">
                <a:latin typeface="BookAntiqua"/>
              </a:rPr>
              <a:t>Create a main function that will create the page elements, starting with the parent table row, </a:t>
            </a:r>
            <a:r>
              <a:rPr lang="en-US" sz="1800" b="0" i="0" u="none" strike="noStrike" baseline="0" dirty="0">
                <a:latin typeface="Consolas" panose="020B0609020204030204" pitchFamily="49" charset="0"/>
              </a:rPr>
              <a:t>tr</a:t>
            </a:r>
            <a:r>
              <a:rPr lang="en-US" sz="1800" b="0" i="0" u="none" strike="noStrike" baseline="0" dirty="0">
                <a:latin typeface="BookAntiqua"/>
              </a:rPr>
              <a:t>. Then create three table cell, </a:t>
            </a:r>
            <a:r>
              <a:rPr lang="en-US" sz="1800" b="0" i="0" u="none" strike="noStrike" baseline="0" dirty="0">
                <a:latin typeface="Consolas" panose="020B0609020204030204" pitchFamily="49" charset="0"/>
              </a:rPr>
              <a:t>td</a:t>
            </a:r>
            <a:r>
              <a:rPr lang="en-US" sz="1800" b="0" i="0" u="none" strike="noStrike" baseline="0" dirty="0">
                <a:latin typeface="BookAntiqua"/>
              </a:rPr>
              <a:t>, elements. Add content to the table cells, including the vote count in the last column, the person name in the middle, and the index plus 1 in the first column.</a:t>
            </a:r>
          </a:p>
          <a:p>
            <a:pPr marL="666900" lvl="1" indent="-342900">
              <a:buFont typeface="+mj-lt"/>
              <a:buAutoNum type="arabicPeriod" startAt="5"/>
            </a:pPr>
            <a:r>
              <a:rPr lang="en-US" sz="1800" b="0" i="0" u="none" strike="noStrike" baseline="0" dirty="0">
                <a:latin typeface="BookAntiqua"/>
              </a:rPr>
              <a:t>Append the table cells to the table row and append the table row to the output area on the page.</a:t>
            </a:r>
          </a:p>
          <a:p>
            <a:pPr marL="666900" lvl="1" indent="-342900">
              <a:buFont typeface="+mj-lt"/>
              <a:buAutoNum type="arabicPeriod" startAt="5"/>
            </a:pPr>
            <a:r>
              <a:rPr lang="en-US" sz="1800" b="0" i="0" u="none" strike="noStrike" baseline="0" dirty="0">
                <a:latin typeface="BookAntiqua"/>
              </a:rPr>
              <a:t>Add an event listener that will increase the vote counter for that row when the user clicks.</a:t>
            </a:r>
          </a:p>
          <a:p>
            <a:pPr marL="666900" lvl="1" indent="-342900">
              <a:buFont typeface="+mj-lt"/>
              <a:buAutoNum type="arabicPeriod" startAt="5"/>
            </a:pPr>
            <a:r>
              <a:rPr lang="en-US" sz="1800" b="0" i="0" u="none" strike="noStrike" baseline="0" dirty="0">
                <a:latin typeface="BookAntiqua"/>
              </a:rPr>
              <a:t>Get the text content from the last column in the row. It should be the value of the current counter. Increment the counter by one and make sure the datatype is a number so you can add to it.</a:t>
            </a:r>
          </a:p>
          <a:p>
            <a:pPr marL="666900" lvl="1" indent="-342900">
              <a:buFont typeface="+mj-lt"/>
              <a:buAutoNum type="arabicPeriod" startAt="5"/>
            </a:pPr>
            <a:r>
              <a:rPr lang="en-US" sz="1800" b="0" i="0" u="none" strike="noStrike" baseline="0" dirty="0">
                <a:latin typeface="BookAntiqua"/>
              </a:rPr>
              <a:t>Update the last column with the new click counter.</a:t>
            </a:r>
            <a:endParaRPr lang="en-US" dirty="0"/>
          </a:p>
        </p:txBody>
      </p:sp>
    </p:spTree>
    <p:extLst>
      <p:ext uri="{BB962C8B-B14F-4D97-AF65-F5344CB8AC3E}">
        <p14:creationId xmlns:p14="http://schemas.microsoft.com/office/powerpoint/2010/main" val="374411169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92FB5-D4FC-4F84-97D2-38A9EFCFD08B}"/>
              </a:ext>
            </a:extLst>
          </p:cNvPr>
          <p:cNvSpPr>
            <a:spLocks noGrp="1"/>
          </p:cNvSpPr>
          <p:nvPr>
            <p:ph type="title"/>
          </p:nvPr>
        </p:nvSpPr>
        <p:spPr/>
        <p:txBody>
          <a:bodyPr/>
          <a:lstStyle/>
          <a:p>
            <a:r>
              <a:rPr lang="en-US" dirty="0"/>
              <a:t>Hangman game</a:t>
            </a:r>
          </a:p>
        </p:txBody>
      </p:sp>
      <p:sp>
        <p:nvSpPr>
          <p:cNvPr id="3" name="Content Placeholder 2">
            <a:extLst>
              <a:ext uri="{FF2B5EF4-FFF2-40B4-BE49-F238E27FC236}">
                <a16:creationId xmlns:a16="http://schemas.microsoft.com/office/drawing/2014/main" id="{0023E839-AC55-4E67-B766-02321CAD3C96}"/>
              </a:ext>
            </a:extLst>
          </p:cNvPr>
          <p:cNvSpPr>
            <a:spLocks noGrp="1"/>
          </p:cNvSpPr>
          <p:nvPr>
            <p:ph idx="1"/>
          </p:nvPr>
        </p:nvSpPr>
        <p:spPr>
          <a:xfrm>
            <a:off x="581193" y="2180496"/>
            <a:ext cx="5712032" cy="4453386"/>
          </a:xfrm>
        </p:spPr>
        <p:txBody>
          <a:bodyPr anchor="ctr"/>
          <a:lstStyle/>
          <a:p>
            <a:pPr marL="0" indent="0" algn="l">
              <a:buNone/>
            </a:pPr>
            <a:r>
              <a:rPr lang="en-US" sz="1800" b="0" i="0" u="none" strike="noStrike" baseline="0" dirty="0">
                <a:latin typeface="BookAntiqua"/>
              </a:rPr>
              <a:t>Create a Hangman game using arrays and page elements. You can use the following HTML template:</a:t>
            </a:r>
            <a:endParaRPr lang="en-US" dirty="0"/>
          </a:p>
        </p:txBody>
      </p:sp>
      <p:pic>
        <p:nvPicPr>
          <p:cNvPr id="9" name="Picture 8">
            <a:extLst>
              <a:ext uri="{FF2B5EF4-FFF2-40B4-BE49-F238E27FC236}">
                <a16:creationId xmlns:a16="http://schemas.microsoft.com/office/drawing/2014/main" id="{6DA4F4F3-2D41-4969-A7C7-38931036EFF0}"/>
              </a:ext>
            </a:extLst>
          </p:cNvPr>
          <p:cNvPicPr>
            <a:picLocks noChangeAspect="1"/>
          </p:cNvPicPr>
          <p:nvPr/>
        </p:nvPicPr>
        <p:blipFill>
          <a:blip r:embed="rId2"/>
          <a:stretch>
            <a:fillRect/>
          </a:stretch>
        </p:blipFill>
        <p:spPr>
          <a:xfrm>
            <a:off x="6589620" y="702156"/>
            <a:ext cx="4956921" cy="6027754"/>
          </a:xfrm>
          <a:prstGeom prst="rect">
            <a:avLst/>
          </a:prstGeom>
        </p:spPr>
      </p:pic>
    </p:spTree>
    <p:extLst>
      <p:ext uri="{BB962C8B-B14F-4D97-AF65-F5344CB8AC3E}">
        <p14:creationId xmlns:p14="http://schemas.microsoft.com/office/powerpoint/2010/main" val="2480711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56801-AF5A-4FF4-9056-20BE6BCABD5E}"/>
              </a:ext>
            </a:extLst>
          </p:cNvPr>
          <p:cNvSpPr>
            <a:spLocks noGrp="1"/>
          </p:cNvSpPr>
          <p:nvPr>
            <p:ph type="title"/>
          </p:nvPr>
        </p:nvSpPr>
        <p:spPr/>
        <p:txBody>
          <a:bodyPr/>
          <a:lstStyle/>
          <a:p>
            <a:r>
              <a:rPr lang="en-US" dirty="0"/>
              <a:t>Basic DOM traversing</a:t>
            </a:r>
          </a:p>
        </p:txBody>
      </p:sp>
      <p:sp>
        <p:nvSpPr>
          <p:cNvPr id="3" name="Content Placeholder 2">
            <a:extLst>
              <a:ext uri="{FF2B5EF4-FFF2-40B4-BE49-F238E27FC236}">
                <a16:creationId xmlns:a16="http://schemas.microsoft.com/office/drawing/2014/main" id="{79676B1B-C814-4E1B-9AC3-E3738FACB113}"/>
              </a:ext>
            </a:extLst>
          </p:cNvPr>
          <p:cNvSpPr>
            <a:spLocks noGrp="1"/>
          </p:cNvSpPr>
          <p:nvPr>
            <p:ph idx="1"/>
          </p:nvPr>
        </p:nvSpPr>
        <p:spPr>
          <a:xfrm>
            <a:off x="581192" y="2171532"/>
            <a:ext cx="11029615" cy="4148586"/>
          </a:xfrm>
        </p:spPr>
        <p:txBody>
          <a:bodyPr anchor="t">
            <a:normAutofit lnSpcReduction="10000"/>
          </a:bodyPr>
          <a:lstStyle/>
          <a:p>
            <a:pPr marL="0" indent="0" algn="l">
              <a:buNone/>
            </a:pPr>
            <a:r>
              <a:rPr lang="en-US" sz="1800" b="0" i="0" u="none" strike="noStrike" baseline="0" dirty="0">
                <a:latin typeface="BookAntiqua"/>
              </a:rPr>
              <a:t>To get to the treasure using </a:t>
            </a:r>
            <a:r>
              <a:rPr lang="en-US" sz="1800" b="0" i="0" u="none" strike="noStrike" baseline="0" dirty="0" err="1">
                <a:latin typeface="Consolas" panose="020B0609020204030204" pitchFamily="49" charset="0"/>
              </a:rPr>
              <a:t>childNodes</a:t>
            </a:r>
            <a:r>
              <a:rPr lang="en-US" sz="1800" b="0" i="0" u="none" strike="noStrike" baseline="0" dirty="0">
                <a:latin typeface="Consolas" panose="020B0609020204030204" pitchFamily="49" charset="0"/>
              </a:rPr>
              <a:t> </a:t>
            </a:r>
            <a:r>
              <a:rPr lang="en-US" sz="1800" b="0" i="0" u="none" strike="noStrike" baseline="0" dirty="0">
                <a:latin typeface="BookAntiqua"/>
              </a:rPr>
              <a:t>you would have to use your console a lot because text and comment nodes are also in there. </a:t>
            </a:r>
            <a:r>
              <a:rPr lang="en-US" sz="1800" b="0" i="0" u="none" strike="noStrike" baseline="0" dirty="0" err="1">
                <a:latin typeface="Consolas" panose="020B0609020204030204" pitchFamily="49" charset="0"/>
              </a:rPr>
              <a:t>childNodes</a:t>
            </a:r>
            <a:r>
              <a:rPr lang="en-US" sz="1800" b="0" i="0" u="none" strike="noStrike" baseline="0" dirty="0">
                <a:latin typeface="Consolas" panose="020B0609020204030204" pitchFamily="49" charset="0"/>
              </a:rPr>
              <a:t> </a:t>
            </a:r>
            <a:r>
              <a:rPr lang="en-US" sz="1800" b="0" i="0" u="none" strike="noStrike" baseline="0" dirty="0">
                <a:latin typeface="BookAntiqua"/>
              </a:rPr>
              <a:t>is an array, so you will have to select the right index to select the right child. There is one advantage here: it is a lot shorter because you won't need to select the name separately.</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You could also combine them:</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There are many ways to traverse the document. Depending on what you need, you might have to use one specific way. For tasks that require DOM traversing, it is usually the case that if it is works, it is a good solution.</a:t>
            </a:r>
            <a:endParaRPr lang="en-US" dirty="0"/>
          </a:p>
        </p:txBody>
      </p:sp>
      <p:pic>
        <p:nvPicPr>
          <p:cNvPr id="5" name="Picture 4">
            <a:extLst>
              <a:ext uri="{FF2B5EF4-FFF2-40B4-BE49-F238E27FC236}">
                <a16:creationId xmlns:a16="http://schemas.microsoft.com/office/drawing/2014/main" id="{27680E11-5924-4BAC-BC8C-FCD4443B189F}"/>
              </a:ext>
            </a:extLst>
          </p:cNvPr>
          <p:cNvPicPr>
            <a:picLocks noChangeAspect="1"/>
          </p:cNvPicPr>
          <p:nvPr/>
        </p:nvPicPr>
        <p:blipFill>
          <a:blip r:embed="rId2"/>
          <a:stretch>
            <a:fillRect/>
          </a:stretch>
        </p:blipFill>
        <p:spPr>
          <a:xfrm>
            <a:off x="1943099" y="3239621"/>
            <a:ext cx="8305800" cy="647700"/>
          </a:xfrm>
          <a:prstGeom prst="rect">
            <a:avLst/>
          </a:prstGeom>
        </p:spPr>
      </p:pic>
      <p:pic>
        <p:nvPicPr>
          <p:cNvPr id="8" name="Picture 7">
            <a:extLst>
              <a:ext uri="{FF2B5EF4-FFF2-40B4-BE49-F238E27FC236}">
                <a16:creationId xmlns:a16="http://schemas.microsoft.com/office/drawing/2014/main" id="{90884AE2-24DE-4CAE-A59A-446B36257D45}"/>
              </a:ext>
            </a:extLst>
          </p:cNvPr>
          <p:cNvPicPr>
            <a:picLocks noChangeAspect="1"/>
          </p:cNvPicPr>
          <p:nvPr/>
        </p:nvPicPr>
        <p:blipFill>
          <a:blip r:embed="rId3"/>
          <a:stretch>
            <a:fillRect/>
          </a:stretch>
        </p:blipFill>
        <p:spPr>
          <a:xfrm>
            <a:off x="1943099" y="4779869"/>
            <a:ext cx="8334375" cy="647700"/>
          </a:xfrm>
          <a:prstGeom prst="rect">
            <a:avLst/>
          </a:prstGeom>
        </p:spPr>
      </p:pic>
    </p:spTree>
    <p:extLst>
      <p:ext uri="{BB962C8B-B14F-4D97-AF65-F5344CB8AC3E}">
        <p14:creationId xmlns:p14="http://schemas.microsoft.com/office/powerpoint/2010/main" val="253403779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92FB5-D4FC-4F84-97D2-38A9EFCFD08B}"/>
              </a:ext>
            </a:extLst>
          </p:cNvPr>
          <p:cNvSpPr>
            <a:spLocks noGrp="1"/>
          </p:cNvSpPr>
          <p:nvPr>
            <p:ph type="title"/>
          </p:nvPr>
        </p:nvSpPr>
        <p:spPr/>
        <p:txBody>
          <a:bodyPr/>
          <a:lstStyle/>
          <a:p>
            <a:r>
              <a:rPr lang="en-US" dirty="0"/>
              <a:t>Hangman game</a:t>
            </a:r>
          </a:p>
        </p:txBody>
      </p:sp>
      <p:sp>
        <p:nvSpPr>
          <p:cNvPr id="3" name="Content Placeholder 2">
            <a:extLst>
              <a:ext uri="{FF2B5EF4-FFF2-40B4-BE49-F238E27FC236}">
                <a16:creationId xmlns:a16="http://schemas.microsoft.com/office/drawing/2014/main" id="{0023E839-AC55-4E67-B766-02321CAD3C96}"/>
              </a:ext>
            </a:extLst>
          </p:cNvPr>
          <p:cNvSpPr>
            <a:spLocks noGrp="1"/>
          </p:cNvSpPr>
          <p:nvPr>
            <p:ph idx="1"/>
          </p:nvPr>
        </p:nvSpPr>
        <p:spPr>
          <a:xfrm>
            <a:off x="581192" y="2180496"/>
            <a:ext cx="11029615" cy="4453386"/>
          </a:xfrm>
        </p:spPr>
        <p:txBody>
          <a:bodyPr anchor="ctr">
            <a:normAutofit/>
          </a:bodyPr>
          <a:lstStyle/>
          <a:p>
            <a:pPr marL="0" indent="0" algn="l">
              <a:buNone/>
            </a:pPr>
            <a:r>
              <a:rPr lang="en-US" sz="1800" b="0" i="0" u="none" strike="noStrike" baseline="0">
                <a:latin typeface="BookAntiqua"/>
              </a:rPr>
              <a:t>Take the following steps:</a:t>
            </a:r>
          </a:p>
          <a:p>
            <a:pPr marL="666900" lvl="1" indent="-342900">
              <a:buFont typeface="+mj-lt"/>
              <a:buAutoNum type="arabicPeriod"/>
            </a:pPr>
            <a:r>
              <a:rPr lang="en-US" sz="1800" b="0" i="0" u="none" strike="noStrike" baseline="0">
                <a:latin typeface="BookAntiqua"/>
              </a:rPr>
              <a:t>Set up an array that contains some words or phrases that you want to use in the game.</a:t>
            </a:r>
          </a:p>
          <a:p>
            <a:pPr marL="666900" lvl="1" indent="-342900">
              <a:buFont typeface="+mj-lt"/>
              <a:buAutoNum type="arabicPeriod"/>
            </a:pPr>
            <a:r>
              <a:rPr lang="en-US" sz="1800" b="0" i="0" u="none" strike="noStrike" baseline="0">
                <a:latin typeface="BookAntiqua"/>
              </a:rPr>
              <a:t>In JavaScript, create a main game object containing a property to contain the current word solution, and another property to contain the array of letters of the solution. It should also create an array to contain the page elements and correspond with the values of the index values of each letter from the solution, and finally add a property to count the number of letters left to solve and end the game when needed.</a:t>
            </a:r>
          </a:p>
          <a:p>
            <a:pPr marL="666900" lvl="1" indent="-342900">
              <a:buFont typeface="+mj-lt"/>
              <a:buAutoNum type="arabicPeriod"/>
            </a:pPr>
            <a:r>
              <a:rPr lang="en-US" sz="1800" b="0" i="0" u="none" strike="noStrike" baseline="0">
                <a:latin typeface="BookAntiqua"/>
              </a:rPr>
              <a:t>Select all the page elements into variables so they are easier to access in the code.</a:t>
            </a:r>
          </a:p>
          <a:p>
            <a:pPr marL="666900" lvl="1" indent="-342900">
              <a:buFont typeface="+mj-lt"/>
              <a:buAutoNum type="arabicPeriod"/>
            </a:pPr>
            <a:r>
              <a:rPr lang="en-US" sz="1800" b="0" i="0" u="none" strike="noStrike" baseline="0">
                <a:latin typeface="BookAntiqua"/>
              </a:rPr>
              <a:t>Add an event listener to the </a:t>
            </a:r>
            <a:r>
              <a:rPr lang="en-US" sz="1800" b="1" i="0" u="none" strike="noStrike" baseline="0">
                <a:latin typeface="BookAntiqua-Bold"/>
              </a:rPr>
              <a:t>Start Game </a:t>
            </a:r>
            <a:r>
              <a:rPr lang="en-US" sz="1800" b="0" i="0" u="none" strike="noStrike" baseline="0">
                <a:latin typeface="BookAntiqua"/>
              </a:rPr>
              <a:t>button, making it clickable, and when it gets clicked it should launch a function called </a:t>
            </a:r>
            <a:r>
              <a:rPr lang="en-US" sz="1800" b="0" i="0" u="none" strike="noStrike" baseline="0">
                <a:latin typeface="Consolas" panose="020B0609020204030204" pitchFamily="49" charset="0"/>
              </a:rPr>
              <a:t>startGame()</a:t>
            </a:r>
            <a:r>
              <a:rPr lang="en-US" sz="1800" b="0" i="0" u="none" strike="noStrike" baseline="0">
                <a:latin typeface="BookAntiqua"/>
              </a:rPr>
              <a:t>.</a:t>
            </a:r>
            <a:endParaRPr lang="en-US" sz="1800" b="0" i="0" u="none" strike="noStrike" baseline="0" dirty="0">
              <a:latin typeface="BookAntiqua"/>
            </a:endParaRPr>
          </a:p>
        </p:txBody>
      </p:sp>
      <p:sp>
        <p:nvSpPr>
          <p:cNvPr id="6" name="TextBox 5">
            <a:extLst>
              <a:ext uri="{FF2B5EF4-FFF2-40B4-BE49-F238E27FC236}">
                <a16:creationId xmlns:a16="http://schemas.microsoft.com/office/drawing/2014/main" id="{CC083B27-CA0E-4E85-AFA5-4C950A1B0EA6}"/>
              </a:ext>
            </a:extLst>
          </p:cNvPr>
          <p:cNvSpPr txBox="1"/>
          <p:nvPr/>
        </p:nvSpPr>
        <p:spPr>
          <a:xfrm>
            <a:off x="8328212" y="6264550"/>
            <a:ext cx="3173506" cy="369332"/>
          </a:xfrm>
          <a:prstGeom prst="rect">
            <a:avLst/>
          </a:prstGeom>
          <a:noFill/>
        </p:spPr>
        <p:txBody>
          <a:bodyPr wrap="square">
            <a:spAutoFit/>
          </a:bodyPr>
          <a:lstStyle/>
          <a:p>
            <a:r>
              <a:rPr lang="en-US" dirty="0">
                <a:latin typeface="BookAntiqua"/>
              </a:rPr>
              <a:t>Continues on the other slide </a:t>
            </a:r>
            <a:r>
              <a:rPr lang="en-US" dirty="0">
                <a:latin typeface="BookAntiqua"/>
                <a:sym typeface="Wingdings" panose="05000000000000000000" pitchFamily="2" charset="2"/>
              </a:rPr>
              <a:t></a:t>
            </a:r>
            <a:endParaRPr lang="en-US" dirty="0"/>
          </a:p>
        </p:txBody>
      </p:sp>
    </p:spTree>
    <p:extLst>
      <p:ext uri="{BB962C8B-B14F-4D97-AF65-F5344CB8AC3E}">
        <p14:creationId xmlns:p14="http://schemas.microsoft.com/office/powerpoint/2010/main" val="302519551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92FB5-D4FC-4F84-97D2-38A9EFCFD08B}"/>
              </a:ext>
            </a:extLst>
          </p:cNvPr>
          <p:cNvSpPr>
            <a:spLocks noGrp="1"/>
          </p:cNvSpPr>
          <p:nvPr>
            <p:ph type="title"/>
          </p:nvPr>
        </p:nvSpPr>
        <p:spPr/>
        <p:txBody>
          <a:bodyPr/>
          <a:lstStyle/>
          <a:p>
            <a:r>
              <a:rPr lang="en-US" dirty="0"/>
              <a:t>Hangman game</a:t>
            </a:r>
          </a:p>
        </p:txBody>
      </p:sp>
      <p:sp>
        <p:nvSpPr>
          <p:cNvPr id="3" name="Content Placeholder 2">
            <a:extLst>
              <a:ext uri="{FF2B5EF4-FFF2-40B4-BE49-F238E27FC236}">
                <a16:creationId xmlns:a16="http://schemas.microsoft.com/office/drawing/2014/main" id="{0023E839-AC55-4E67-B766-02321CAD3C96}"/>
              </a:ext>
            </a:extLst>
          </p:cNvPr>
          <p:cNvSpPr>
            <a:spLocks noGrp="1"/>
          </p:cNvSpPr>
          <p:nvPr>
            <p:ph idx="1"/>
          </p:nvPr>
        </p:nvSpPr>
        <p:spPr>
          <a:xfrm>
            <a:off x="581192" y="2180496"/>
            <a:ext cx="11029615" cy="4453386"/>
          </a:xfrm>
        </p:spPr>
        <p:txBody>
          <a:bodyPr anchor="ctr">
            <a:normAutofit/>
          </a:bodyPr>
          <a:lstStyle/>
          <a:p>
            <a:pPr marL="666900" lvl="1" indent="-342900">
              <a:buFont typeface="+mj-lt"/>
              <a:buAutoNum type="arabicPeriod" startAt="5"/>
            </a:pPr>
            <a:r>
              <a:rPr lang="en-US" sz="1800" b="0" i="0" u="none" strike="noStrike" baseline="0" dirty="0">
                <a:latin typeface="BookAntiqua"/>
              </a:rPr>
              <a:t>Within </a:t>
            </a:r>
            <a:r>
              <a:rPr lang="en-US" sz="1800" b="0" i="0" u="none" strike="noStrike" baseline="0" dirty="0" err="1">
                <a:latin typeface="Consolas" panose="020B0609020204030204" pitchFamily="49" charset="0"/>
              </a:rPr>
              <a:t>startGame</a:t>
            </a:r>
            <a:r>
              <a:rPr lang="en-US" sz="1800" b="0" i="0" u="none" strike="noStrike" baseline="0" dirty="0">
                <a:latin typeface="Consolas" panose="020B0609020204030204" pitchFamily="49" charset="0"/>
              </a:rPr>
              <a:t>()</a:t>
            </a:r>
            <a:r>
              <a:rPr lang="en-US" sz="1800" b="0" i="0" u="none" strike="noStrike" baseline="0" dirty="0">
                <a:latin typeface="BookAntiqua"/>
              </a:rPr>
              <a:t>, check if the </a:t>
            </a:r>
            <a:r>
              <a:rPr lang="en-US" sz="1800" b="0" i="0" u="none" strike="noStrike" baseline="0" dirty="0">
                <a:latin typeface="Consolas" panose="020B0609020204030204" pitchFamily="49" charset="0"/>
              </a:rPr>
              <a:t>words </a:t>
            </a:r>
            <a:r>
              <a:rPr lang="en-US" sz="1800" b="0" i="0" u="none" strike="noStrike" baseline="0" dirty="0">
                <a:latin typeface="BookAntiqua"/>
              </a:rPr>
              <a:t>array has any words left. If it does, then hide the button by setting the </a:t>
            </a:r>
            <a:r>
              <a:rPr lang="en-US" sz="1800" b="0" i="0" u="none" strike="noStrike" baseline="0" dirty="0">
                <a:latin typeface="Consolas" panose="020B0609020204030204" pitchFamily="49" charset="0"/>
              </a:rPr>
              <a:t>.display </a:t>
            </a:r>
            <a:r>
              <a:rPr lang="en-US" sz="1800" b="0" i="0" u="none" strike="noStrike" baseline="0" dirty="0">
                <a:latin typeface="BookAntiqua"/>
              </a:rPr>
              <a:t>object to </a:t>
            </a:r>
            <a:r>
              <a:rPr lang="en-US" sz="1800" b="0" i="0" u="none" strike="noStrike" baseline="0" dirty="0">
                <a:latin typeface="Consolas" panose="020B0609020204030204" pitchFamily="49" charset="0"/>
              </a:rPr>
              <a:t>none</a:t>
            </a:r>
            <a:r>
              <a:rPr lang="en-US" sz="1800" b="0" i="0" u="none" strike="noStrike" baseline="0" dirty="0">
                <a:latin typeface="BookAntiqua"/>
              </a:rPr>
              <a:t>. Clear the game contents and set the total to </a:t>
            </a:r>
            <a:r>
              <a:rPr lang="en-US" sz="1800" b="0" i="0" u="none" strike="noStrike" baseline="0" dirty="0">
                <a:latin typeface="Consolas" panose="020B0609020204030204" pitchFamily="49" charset="0"/>
              </a:rPr>
              <a:t>0</a:t>
            </a:r>
            <a:r>
              <a:rPr lang="en-US" sz="1800" b="0" i="0" u="none" strike="noStrike" baseline="0" dirty="0">
                <a:latin typeface="BookAntiqua"/>
              </a:rPr>
              <a:t>. Within the current word in the game object, assign a value, which should be the response of </a:t>
            </a:r>
            <a:r>
              <a:rPr lang="en-US" sz="1800" b="0" i="0" u="none" strike="noStrike" baseline="0" dirty="0">
                <a:latin typeface="Consolas" panose="020B0609020204030204" pitchFamily="49" charset="0"/>
              </a:rPr>
              <a:t>shift() </a:t>
            </a:r>
            <a:r>
              <a:rPr lang="en-US" sz="1800" b="0" i="0" u="none" strike="noStrike" baseline="0" dirty="0">
                <a:latin typeface="BookAntiqua"/>
              </a:rPr>
              <a:t>from the array containing the in-game words.</a:t>
            </a:r>
          </a:p>
          <a:p>
            <a:pPr marL="666900" lvl="1" indent="-342900">
              <a:buFont typeface="+mj-lt"/>
              <a:buAutoNum type="arabicPeriod" startAt="5"/>
            </a:pPr>
            <a:r>
              <a:rPr lang="en-US" sz="1800" b="0" i="0" u="none" strike="noStrike" baseline="0" dirty="0">
                <a:latin typeface="BookAntiqua"/>
              </a:rPr>
              <a:t>In the game solution, convert the string into an array of all the characters in the word solution using </a:t>
            </a:r>
            <a:r>
              <a:rPr lang="en-US" sz="1800" b="0" i="0" u="none" strike="noStrike" baseline="0" dirty="0">
                <a:latin typeface="Consolas" panose="020B0609020204030204" pitchFamily="49" charset="0"/>
              </a:rPr>
              <a:t>split()</a:t>
            </a:r>
            <a:r>
              <a:rPr lang="en-US" sz="1800" b="0" i="0" u="none" strike="noStrike" baseline="0" dirty="0">
                <a:latin typeface="BookAntiqua"/>
              </a:rPr>
              <a:t>.</a:t>
            </a:r>
          </a:p>
          <a:p>
            <a:pPr marL="666900" lvl="1" indent="-342900">
              <a:buFont typeface="+mj-lt"/>
              <a:buAutoNum type="arabicPeriod" startAt="5"/>
            </a:pPr>
            <a:r>
              <a:rPr lang="en-US" sz="1800" b="0" i="0" u="none" strike="noStrike" baseline="0" dirty="0">
                <a:latin typeface="BookAntiqua"/>
              </a:rPr>
              <a:t>Create a function called </a:t>
            </a:r>
            <a:r>
              <a:rPr lang="en-US" sz="1800" b="0" i="0" u="none" strike="noStrike" baseline="0" dirty="0">
                <a:latin typeface="Consolas" panose="020B0609020204030204" pitchFamily="49" charset="0"/>
              </a:rPr>
              <a:t>builder() </a:t>
            </a:r>
            <a:r>
              <a:rPr lang="en-US" sz="1800" b="0" i="0" u="none" strike="noStrike" baseline="0" dirty="0">
                <a:latin typeface="BookAntiqua"/>
              </a:rPr>
              <a:t>that can be used to build the game board. Invoke the function within the </a:t>
            </a:r>
            <a:r>
              <a:rPr lang="en-US" sz="1800" b="0" i="0" u="none" strike="noStrike" baseline="0" dirty="0" err="1">
                <a:latin typeface="Consolas" panose="020B0609020204030204" pitchFamily="49" charset="0"/>
              </a:rPr>
              <a:t>startGame</a:t>
            </a:r>
            <a:r>
              <a:rPr lang="en-US" sz="1800" b="0" i="0" u="none" strike="noStrike" baseline="0" dirty="0">
                <a:latin typeface="Consolas" panose="020B0609020204030204" pitchFamily="49" charset="0"/>
              </a:rPr>
              <a:t>() </a:t>
            </a:r>
            <a:r>
              <a:rPr lang="en-US" sz="1800" b="0" i="0" u="none" strike="noStrike" baseline="0" dirty="0">
                <a:latin typeface="BookAntiqua"/>
              </a:rPr>
              <a:t>function once all the game values are cleared and set.</a:t>
            </a:r>
          </a:p>
          <a:p>
            <a:pPr marL="666900" lvl="1" indent="-342900">
              <a:buFont typeface="+mj-lt"/>
              <a:buAutoNum type="arabicPeriod" startAt="5"/>
            </a:pPr>
            <a:r>
              <a:rPr lang="en-US" sz="1800" b="0" i="0" u="none" strike="noStrike" baseline="0" dirty="0">
                <a:latin typeface="BookAntiqua"/>
              </a:rPr>
              <a:t>Create a separate function that you can use to generate page elements. In the parameters, get the type of element, the parent that the new element will be appended to, the output content for the new element, and a class to add to the new element. Using a temporary variable, create the element, add the class, append to the parent, set the </a:t>
            </a:r>
            <a:r>
              <a:rPr lang="en-US" sz="1800" b="0" i="0" u="none" strike="noStrike" baseline="0" dirty="0" err="1">
                <a:latin typeface="Consolas" panose="020B0609020204030204" pitchFamily="49" charset="0"/>
              </a:rPr>
              <a:t>textContent</a:t>
            </a:r>
            <a:r>
              <a:rPr lang="en-US" sz="1800" b="0" i="0" u="none" strike="noStrike" baseline="0" dirty="0">
                <a:latin typeface="BookAntiqua"/>
              </a:rPr>
              <a:t>, and return the element.</a:t>
            </a:r>
          </a:p>
        </p:txBody>
      </p:sp>
      <p:sp>
        <p:nvSpPr>
          <p:cNvPr id="4" name="TextBox 3">
            <a:extLst>
              <a:ext uri="{FF2B5EF4-FFF2-40B4-BE49-F238E27FC236}">
                <a16:creationId xmlns:a16="http://schemas.microsoft.com/office/drawing/2014/main" id="{CD15FA1B-69BE-445C-BEDB-A9AF5D1CB30B}"/>
              </a:ext>
            </a:extLst>
          </p:cNvPr>
          <p:cNvSpPr txBox="1"/>
          <p:nvPr/>
        </p:nvSpPr>
        <p:spPr>
          <a:xfrm>
            <a:off x="8328212" y="6264550"/>
            <a:ext cx="3173506" cy="369332"/>
          </a:xfrm>
          <a:prstGeom prst="rect">
            <a:avLst/>
          </a:prstGeom>
          <a:noFill/>
        </p:spPr>
        <p:txBody>
          <a:bodyPr wrap="square">
            <a:spAutoFit/>
          </a:bodyPr>
          <a:lstStyle/>
          <a:p>
            <a:r>
              <a:rPr lang="en-US" dirty="0">
                <a:latin typeface="BookAntiqua"/>
              </a:rPr>
              <a:t>Continues on the other slide </a:t>
            </a:r>
            <a:r>
              <a:rPr lang="en-US" dirty="0">
                <a:latin typeface="BookAntiqua"/>
                <a:sym typeface="Wingdings" panose="05000000000000000000" pitchFamily="2" charset="2"/>
              </a:rPr>
              <a:t></a:t>
            </a:r>
            <a:endParaRPr lang="en-US" dirty="0"/>
          </a:p>
        </p:txBody>
      </p:sp>
    </p:spTree>
    <p:extLst>
      <p:ext uri="{BB962C8B-B14F-4D97-AF65-F5344CB8AC3E}">
        <p14:creationId xmlns:p14="http://schemas.microsoft.com/office/powerpoint/2010/main" val="243793664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92FB5-D4FC-4F84-97D2-38A9EFCFD08B}"/>
              </a:ext>
            </a:extLst>
          </p:cNvPr>
          <p:cNvSpPr>
            <a:spLocks noGrp="1"/>
          </p:cNvSpPr>
          <p:nvPr>
            <p:ph type="title"/>
          </p:nvPr>
        </p:nvSpPr>
        <p:spPr/>
        <p:txBody>
          <a:bodyPr/>
          <a:lstStyle/>
          <a:p>
            <a:r>
              <a:rPr lang="en-US" dirty="0"/>
              <a:t>Hangman game</a:t>
            </a:r>
          </a:p>
        </p:txBody>
      </p:sp>
      <p:sp>
        <p:nvSpPr>
          <p:cNvPr id="3" name="Content Placeholder 2">
            <a:extLst>
              <a:ext uri="{FF2B5EF4-FFF2-40B4-BE49-F238E27FC236}">
                <a16:creationId xmlns:a16="http://schemas.microsoft.com/office/drawing/2014/main" id="{0023E839-AC55-4E67-B766-02321CAD3C96}"/>
              </a:ext>
            </a:extLst>
          </p:cNvPr>
          <p:cNvSpPr>
            <a:spLocks noGrp="1"/>
          </p:cNvSpPr>
          <p:nvPr>
            <p:ph idx="1"/>
          </p:nvPr>
        </p:nvSpPr>
        <p:spPr>
          <a:xfrm>
            <a:off x="581192" y="2180496"/>
            <a:ext cx="11029615" cy="4453386"/>
          </a:xfrm>
        </p:spPr>
        <p:txBody>
          <a:bodyPr anchor="ctr">
            <a:normAutofit/>
          </a:bodyPr>
          <a:lstStyle/>
          <a:p>
            <a:pPr marL="666900" lvl="1" indent="-342900">
              <a:buFont typeface="+mj-lt"/>
              <a:buAutoNum type="arabicPeriod" startAt="9"/>
            </a:pPr>
            <a:r>
              <a:rPr lang="en-US" sz="1800" b="0" i="0" u="none" strike="noStrike" baseline="0" dirty="0">
                <a:latin typeface="BookAntiqua"/>
              </a:rPr>
              <a:t>In the </a:t>
            </a:r>
            <a:r>
              <a:rPr lang="en-US" sz="1800" b="0" i="0" u="none" strike="noStrike" baseline="0" dirty="0">
                <a:latin typeface="Consolas" panose="020B0609020204030204" pitchFamily="49" charset="0"/>
              </a:rPr>
              <a:t>builder() </a:t>
            </a:r>
            <a:r>
              <a:rPr lang="en-US" sz="1800" b="0" i="0" u="none" strike="noStrike" baseline="0" dirty="0">
                <a:latin typeface="BookAntiqua"/>
              </a:rPr>
              <a:t>function, which will also get invoked once </a:t>
            </a:r>
            <a:r>
              <a:rPr lang="en-US" sz="1800" b="0" i="0" u="none" strike="noStrike" baseline="0" dirty="0" err="1">
                <a:latin typeface="Consolas" panose="020B0609020204030204" pitchFamily="49" charset="0"/>
              </a:rPr>
              <a:t>startGame</a:t>
            </a:r>
            <a:r>
              <a:rPr lang="en-US" sz="1800" b="0" i="0" u="none" strike="noStrike" baseline="0" dirty="0">
                <a:latin typeface="Consolas" panose="020B0609020204030204" pitchFamily="49" charset="0"/>
              </a:rPr>
              <a:t>() </a:t>
            </a:r>
            <a:r>
              <a:rPr lang="en-US" sz="1800" b="0" i="0" u="none" strike="noStrike" baseline="0" dirty="0">
                <a:latin typeface="BookAntiqua"/>
              </a:rPr>
              <a:t>is run, clear the </a:t>
            </a:r>
            <a:r>
              <a:rPr lang="en-US" sz="1800" b="0" i="0" u="none" strike="noStrike" baseline="0" dirty="0" err="1">
                <a:latin typeface="Consolas" panose="020B0609020204030204" pitchFamily="49" charset="0"/>
              </a:rPr>
              <a:t>innerHTML</a:t>
            </a:r>
            <a:r>
              <a:rPr lang="en-US" sz="1800" b="0" i="0" u="none" strike="noStrike" baseline="0" dirty="0">
                <a:latin typeface="Consolas" panose="020B0609020204030204" pitchFamily="49" charset="0"/>
              </a:rPr>
              <a:t> </a:t>
            </a:r>
            <a:r>
              <a:rPr lang="en-US" sz="1800" b="0" i="0" u="none" strike="noStrike" baseline="0" dirty="0">
                <a:latin typeface="BookAntiqua"/>
              </a:rPr>
              <a:t>from the letters and puzzle page elements.</a:t>
            </a:r>
          </a:p>
          <a:p>
            <a:pPr marL="666900" lvl="1" indent="-342900">
              <a:buFont typeface="+mj-lt"/>
              <a:buAutoNum type="arabicPeriod" startAt="9"/>
            </a:pPr>
            <a:r>
              <a:rPr lang="en-US" sz="1800" b="0" i="0" u="none" strike="noStrike" baseline="0" dirty="0">
                <a:latin typeface="BookAntiqua"/>
              </a:rPr>
              <a:t>Iterate through the game solution array, getting each letter of the solution. Use the </a:t>
            </a:r>
            <a:r>
              <a:rPr lang="en-US" sz="1800" b="0" i="0" u="none" strike="noStrike" baseline="0" dirty="0">
                <a:latin typeface="Consolas" panose="020B0609020204030204" pitchFamily="49" charset="0"/>
              </a:rPr>
              <a:t>builder() </a:t>
            </a:r>
            <a:r>
              <a:rPr lang="en-US" sz="1800" b="0" i="0" u="none" strike="noStrike" baseline="0" dirty="0">
                <a:latin typeface="BookAntiqua"/>
              </a:rPr>
              <a:t>function to generate page elements, add an output value of </a:t>
            </a:r>
            <a:r>
              <a:rPr lang="en-US" sz="1800" b="0" i="0" u="none" strike="noStrike" baseline="0" dirty="0">
                <a:latin typeface="Consolas" panose="020B0609020204030204" pitchFamily="49" charset="0"/>
              </a:rPr>
              <a:t>-</a:t>
            </a:r>
            <a:r>
              <a:rPr lang="en-US" sz="1800" b="0" i="0" u="none" strike="noStrike" baseline="0" dirty="0">
                <a:latin typeface="BookAntiqua"/>
              </a:rPr>
              <a:t>, set a class, and append it to the main puzzle page element.</a:t>
            </a:r>
          </a:p>
          <a:p>
            <a:pPr marL="666900" lvl="1" indent="-342900">
              <a:buFont typeface="+mj-lt"/>
              <a:buAutoNum type="arabicPeriod" startAt="9"/>
            </a:pPr>
            <a:r>
              <a:rPr lang="en-US" sz="1800" b="0" i="0" u="none" strike="noStrike" baseline="0" dirty="0">
                <a:latin typeface="BookAntiqua"/>
              </a:rPr>
              <a:t>Check if the value is blank, and if it is, clear </a:t>
            </a:r>
            <a:r>
              <a:rPr lang="en-US" sz="1800" b="0" i="0" u="none" strike="noStrike" baseline="0" dirty="0" err="1">
                <a:latin typeface="Consolas" panose="020B0609020204030204" pitchFamily="49" charset="0"/>
              </a:rPr>
              <a:t>textContent</a:t>
            </a:r>
            <a:r>
              <a:rPr lang="en-US" sz="1800" b="0" i="0" u="none" strike="noStrike" baseline="0" dirty="0">
                <a:latin typeface="Consolas" panose="020B0609020204030204" pitchFamily="49" charset="0"/>
              </a:rPr>
              <a:t> </a:t>
            </a:r>
            <a:r>
              <a:rPr lang="en-US" sz="1800" b="0" i="0" u="none" strike="noStrike" baseline="0" dirty="0">
                <a:latin typeface="BookAntiqua"/>
              </a:rPr>
              <a:t>and update the border to white. If it's not blank, increment the total so that it reflects the total number of letters that must be guessed. Push the new element into the game puzzle array.</a:t>
            </a:r>
          </a:p>
          <a:p>
            <a:pPr marL="666900" lvl="1" indent="-342900">
              <a:buFont typeface="+mj-lt"/>
              <a:buAutoNum type="arabicPeriod" startAt="9"/>
            </a:pPr>
            <a:r>
              <a:rPr lang="en-US" sz="1800" b="0" i="0" u="none" strike="noStrike" baseline="0" dirty="0">
                <a:latin typeface="BookAntiqua"/>
              </a:rPr>
              <a:t>Create a new function to update the score so that you can output the current number of letters left. Add it to the </a:t>
            </a:r>
            <a:r>
              <a:rPr lang="en-US" sz="1800" b="0" i="0" u="none" strike="noStrike" baseline="0" dirty="0">
                <a:latin typeface="Consolas" panose="020B0609020204030204" pitchFamily="49" charset="0"/>
              </a:rPr>
              <a:t>builder() </a:t>
            </a:r>
            <a:r>
              <a:rPr lang="en-US" sz="1800" b="0" i="0" u="none" strike="noStrike" baseline="0" dirty="0">
                <a:latin typeface="BookAntiqua"/>
              </a:rPr>
              <a:t>function.</a:t>
            </a:r>
          </a:p>
        </p:txBody>
      </p:sp>
      <p:sp>
        <p:nvSpPr>
          <p:cNvPr id="4" name="TextBox 3">
            <a:extLst>
              <a:ext uri="{FF2B5EF4-FFF2-40B4-BE49-F238E27FC236}">
                <a16:creationId xmlns:a16="http://schemas.microsoft.com/office/drawing/2014/main" id="{43CF0FFB-BC19-4185-A10D-09FD7A56937F}"/>
              </a:ext>
            </a:extLst>
          </p:cNvPr>
          <p:cNvSpPr txBox="1"/>
          <p:nvPr/>
        </p:nvSpPr>
        <p:spPr>
          <a:xfrm>
            <a:off x="8328212" y="6264550"/>
            <a:ext cx="3173506" cy="369332"/>
          </a:xfrm>
          <a:prstGeom prst="rect">
            <a:avLst/>
          </a:prstGeom>
          <a:noFill/>
        </p:spPr>
        <p:txBody>
          <a:bodyPr wrap="square">
            <a:spAutoFit/>
          </a:bodyPr>
          <a:lstStyle/>
          <a:p>
            <a:r>
              <a:rPr lang="en-US" dirty="0">
                <a:latin typeface="BookAntiqua"/>
              </a:rPr>
              <a:t>Continues on the other slide </a:t>
            </a:r>
            <a:r>
              <a:rPr lang="en-US" dirty="0">
                <a:latin typeface="BookAntiqua"/>
                <a:sym typeface="Wingdings" panose="05000000000000000000" pitchFamily="2" charset="2"/>
              </a:rPr>
              <a:t></a:t>
            </a:r>
            <a:endParaRPr lang="en-US" dirty="0"/>
          </a:p>
        </p:txBody>
      </p:sp>
    </p:spTree>
    <p:extLst>
      <p:ext uri="{BB962C8B-B14F-4D97-AF65-F5344CB8AC3E}">
        <p14:creationId xmlns:p14="http://schemas.microsoft.com/office/powerpoint/2010/main" val="373478288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92FB5-D4FC-4F84-97D2-38A9EFCFD08B}"/>
              </a:ext>
            </a:extLst>
          </p:cNvPr>
          <p:cNvSpPr>
            <a:spLocks noGrp="1"/>
          </p:cNvSpPr>
          <p:nvPr>
            <p:ph type="title"/>
          </p:nvPr>
        </p:nvSpPr>
        <p:spPr/>
        <p:txBody>
          <a:bodyPr/>
          <a:lstStyle/>
          <a:p>
            <a:r>
              <a:rPr lang="en-US" dirty="0"/>
              <a:t>Hangman game</a:t>
            </a:r>
          </a:p>
        </p:txBody>
      </p:sp>
      <p:sp>
        <p:nvSpPr>
          <p:cNvPr id="3" name="Content Placeholder 2">
            <a:extLst>
              <a:ext uri="{FF2B5EF4-FFF2-40B4-BE49-F238E27FC236}">
                <a16:creationId xmlns:a16="http://schemas.microsoft.com/office/drawing/2014/main" id="{0023E839-AC55-4E67-B766-02321CAD3C96}"/>
              </a:ext>
            </a:extLst>
          </p:cNvPr>
          <p:cNvSpPr>
            <a:spLocks noGrp="1"/>
          </p:cNvSpPr>
          <p:nvPr>
            <p:ph idx="1"/>
          </p:nvPr>
        </p:nvSpPr>
        <p:spPr>
          <a:xfrm>
            <a:off x="581192" y="2180496"/>
            <a:ext cx="11029615" cy="4453386"/>
          </a:xfrm>
        </p:spPr>
        <p:txBody>
          <a:bodyPr anchor="ctr">
            <a:normAutofit/>
          </a:bodyPr>
          <a:lstStyle/>
          <a:p>
            <a:pPr marL="666900" lvl="1" indent="-342900">
              <a:buFont typeface="+mj-lt"/>
              <a:buAutoNum type="arabicPeriod" startAt="13"/>
            </a:pPr>
            <a:r>
              <a:rPr lang="en-US" sz="1800" b="0" i="0" u="none" strike="noStrike" baseline="0" dirty="0">
                <a:latin typeface="BookAntiqua"/>
              </a:rPr>
              <a:t>Create a loop to represent the 26 letters of the alphabet. You can generate the letter by using an array containing all the letters. The string method </a:t>
            </a:r>
            <a:r>
              <a:rPr lang="en-US" sz="1800" b="0" i="0" u="none" strike="noStrike" baseline="0" dirty="0" err="1">
                <a:latin typeface="Consolas" panose="020B0609020204030204" pitchFamily="49" charset="0"/>
              </a:rPr>
              <a:t>fromCharCode</a:t>
            </a:r>
            <a:r>
              <a:rPr lang="en-US" sz="1800" b="0" i="0" u="none" strike="noStrike" baseline="0" dirty="0">
                <a:latin typeface="Consolas" panose="020B0609020204030204" pitchFamily="49" charset="0"/>
              </a:rPr>
              <a:t>() </a:t>
            </a:r>
            <a:r>
              <a:rPr lang="en-US" sz="1800" b="0" i="0" u="none" strike="noStrike" baseline="0" dirty="0">
                <a:latin typeface="BookAntiqua"/>
              </a:rPr>
              <a:t>will return the character from the numeric representation.</a:t>
            </a:r>
          </a:p>
          <a:p>
            <a:pPr marL="666900" lvl="1" indent="-342900">
              <a:buFont typeface="+mj-lt"/>
              <a:buAutoNum type="arabicPeriod" startAt="13"/>
            </a:pPr>
            <a:r>
              <a:rPr lang="en-US" sz="1800" b="0" i="0" u="none" strike="noStrike" baseline="0" dirty="0">
                <a:latin typeface="BookAntiqua"/>
              </a:rPr>
              <a:t>Create elements for each letter, adding a </a:t>
            </a:r>
            <a:r>
              <a:rPr lang="en-US" sz="1800" b="0" i="0" u="none" strike="noStrike" baseline="0" dirty="0">
                <a:latin typeface="Consolas" panose="020B0609020204030204" pitchFamily="49" charset="0"/>
              </a:rPr>
              <a:t>class </a:t>
            </a:r>
            <a:r>
              <a:rPr lang="en-US" sz="1800" b="0" i="0" u="none" strike="noStrike" baseline="0" dirty="0">
                <a:latin typeface="BookAntiqua"/>
              </a:rPr>
              <a:t>of </a:t>
            </a:r>
            <a:r>
              <a:rPr lang="en-US" sz="1800" b="0" i="0" u="none" strike="noStrike" baseline="0" dirty="0">
                <a:latin typeface="Consolas" panose="020B0609020204030204" pitchFamily="49" charset="0"/>
              </a:rPr>
              <a:t>box </a:t>
            </a:r>
            <a:r>
              <a:rPr lang="en-US" sz="1800" b="0" i="0" u="none" strike="noStrike" baseline="0" dirty="0">
                <a:latin typeface="BookAntiqua"/>
              </a:rPr>
              <a:t>and appending it to the </a:t>
            </a:r>
            <a:r>
              <a:rPr lang="en-US" sz="1800" b="0" i="0" u="none" strike="noStrike" baseline="0" dirty="0">
                <a:latin typeface="Consolas" panose="020B0609020204030204" pitchFamily="49" charset="0"/>
              </a:rPr>
              <a:t>letters </a:t>
            </a:r>
            <a:r>
              <a:rPr lang="en-US" sz="1800" b="0" i="0" u="none" strike="noStrike" baseline="0" dirty="0">
                <a:latin typeface="BookAntiqua"/>
              </a:rPr>
              <a:t>page element. As each element gets created, add an event listener that runs a function called </a:t>
            </a:r>
            <a:r>
              <a:rPr lang="en-US" sz="1800" b="0" i="0" u="none" strike="noStrike" baseline="0" dirty="0">
                <a:latin typeface="Consolas" panose="020B0609020204030204" pitchFamily="49" charset="0"/>
              </a:rPr>
              <a:t>checker()</a:t>
            </a:r>
            <a:r>
              <a:rPr lang="en-US" sz="1800" b="0" i="0" u="none" strike="noStrike" baseline="0" dirty="0">
                <a:latin typeface="BookAntiqua"/>
              </a:rPr>
              <a:t>.</a:t>
            </a:r>
          </a:p>
          <a:p>
            <a:pPr marL="666900" lvl="1" indent="-342900">
              <a:buFont typeface="+mj-lt"/>
              <a:buAutoNum type="arabicPeriod" startAt="13"/>
            </a:pPr>
            <a:r>
              <a:rPr lang="en-US" sz="1800" b="0" i="0" u="none" strike="noStrike" baseline="0" dirty="0">
                <a:latin typeface="BookAntiqua"/>
              </a:rPr>
              <a:t>Once the letter gets clicked, we need to invoke the </a:t>
            </a:r>
            <a:r>
              <a:rPr lang="en-US" sz="1800" b="0" i="0" u="none" strike="noStrike" baseline="0" dirty="0">
                <a:latin typeface="Consolas" panose="020B0609020204030204" pitchFamily="49" charset="0"/>
              </a:rPr>
              <a:t>checker() </a:t>
            </a:r>
            <a:r>
              <a:rPr lang="en-US" sz="1800" b="0" i="0" u="none" strike="noStrike" baseline="0" dirty="0">
                <a:latin typeface="BookAntiqua"/>
              </a:rPr>
              <a:t>function, which will remove the main class, add another class, remove the event listener, and update the background color. Also invoke a function called </a:t>
            </a:r>
            <a:r>
              <a:rPr lang="en-US" sz="1800" b="0" i="0" u="none" strike="noStrike" baseline="0" dirty="0" err="1">
                <a:latin typeface="Consolas" panose="020B0609020204030204" pitchFamily="49" charset="0"/>
              </a:rPr>
              <a:t>checkLetter</a:t>
            </a:r>
            <a:r>
              <a:rPr lang="en-US" sz="1800" b="0" i="0" u="none" strike="noStrike" baseline="0" dirty="0">
                <a:latin typeface="Consolas" panose="020B0609020204030204" pitchFamily="49" charset="0"/>
              </a:rPr>
              <a:t>()</a:t>
            </a:r>
            <a:r>
              <a:rPr lang="en-US" sz="1800" b="0" i="0" u="none" strike="noStrike" baseline="0" dirty="0">
                <a:latin typeface="BookAntiqua"/>
              </a:rPr>
              <a:t>, passing the value of the clicked letter into the argument.</a:t>
            </a:r>
          </a:p>
        </p:txBody>
      </p:sp>
      <p:sp>
        <p:nvSpPr>
          <p:cNvPr id="4" name="TextBox 3">
            <a:extLst>
              <a:ext uri="{FF2B5EF4-FFF2-40B4-BE49-F238E27FC236}">
                <a16:creationId xmlns:a16="http://schemas.microsoft.com/office/drawing/2014/main" id="{D9330B10-5413-440F-B952-9E9CB04C532F}"/>
              </a:ext>
            </a:extLst>
          </p:cNvPr>
          <p:cNvSpPr txBox="1"/>
          <p:nvPr/>
        </p:nvSpPr>
        <p:spPr>
          <a:xfrm>
            <a:off x="8328212" y="6264550"/>
            <a:ext cx="3173506" cy="369332"/>
          </a:xfrm>
          <a:prstGeom prst="rect">
            <a:avLst/>
          </a:prstGeom>
          <a:noFill/>
        </p:spPr>
        <p:txBody>
          <a:bodyPr wrap="square">
            <a:spAutoFit/>
          </a:bodyPr>
          <a:lstStyle/>
          <a:p>
            <a:r>
              <a:rPr lang="en-US" dirty="0">
                <a:latin typeface="BookAntiqua"/>
              </a:rPr>
              <a:t>Continues on the other slide </a:t>
            </a:r>
            <a:r>
              <a:rPr lang="en-US" dirty="0">
                <a:latin typeface="BookAntiqua"/>
                <a:sym typeface="Wingdings" panose="05000000000000000000" pitchFamily="2" charset="2"/>
              </a:rPr>
              <a:t></a:t>
            </a:r>
            <a:endParaRPr lang="en-US" dirty="0"/>
          </a:p>
        </p:txBody>
      </p:sp>
    </p:spTree>
    <p:extLst>
      <p:ext uri="{BB962C8B-B14F-4D97-AF65-F5344CB8AC3E}">
        <p14:creationId xmlns:p14="http://schemas.microsoft.com/office/powerpoint/2010/main" val="45401089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92FB5-D4FC-4F84-97D2-38A9EFCFD08B}"/>
              </a:ext>
            </a:extLst>
          </p:cNvPr>
          <p:cNvSpPr>
            <a:spLocks noGrp="1"/>
          </p:cNvSpPr>
          <p:nvPr>
            <p:ph type="title"/>
          </p:nvPr>
        </p:nvSpPr>
        <p:spPr/>
        <p:txBody>
          <a:bodyPr/>
          <a:lstStyle/>
          <a:p>
            <a:r>
              <a:rPr lang="en-US" dirty="0"/>
              <a:t>Hangman game</a:t>
            </a:r>
          </a:p>
        </p:txBody>
      </p:sp>
      <p:sp>
        <p:nvSpPr>
          <p:cNvPr id="3" name="Content Placeholder 2">
            <a:extLst>
              <a:ext uri="{FF2B5EF4-FFF2-40B4-BE49-F238E27FC236}">
                <a16:creationId xmlns:a16="http://schemas.microsoft.com/office/drawing/2014/main" id="{0023E839-AC55-4E67-B766-02321CAD3C96}"/>
              </a:ext>
            </a:extLst>
          </p:cNvPr>
          <p:cNvSpPr>
            <a:spLocks noGrp="1"/>
          </p:cNvSpPr>
          <p:nvPr>
            <p:ph idx="1"/>
          </p:nvPr>
        </p:nvSpPr>
        <p:spPr>
          <a:xfrm>
            <a:off x="581192" y="2180496"/>
            <a:ext cx="11029615" cy="4453386"/>
          </a:xfrm>
        </p:spPr>
        <p:txBody>
          <a:bodyPr anchor="ctr">
            <a:normAutofit/>
          </a:bodyPr>
          <a:lstStyle/>
          <a:p>
            <a:pPr marL="666900" lvl="1" indent="-342900">
              <a:buFont typeface="+mj-lt"/>
              <a:buAutoNum type="arabicPeriod" startAt="16"/>
            </a:pPr>
            <a:r>
              <a:rPr lang="en-US" sz="1800" b="0" i="0" u="none" strike="noStrike" baseline="0" dirty="0">
                <a:latin typeface="BookAntiqua"/>
              </a:rPr>
              <a:t>The </a:t>
            </a:r>
            <a:r>
              <a:rPr lang="en-US" sz="1800" b="0" i="0" u="none" strike="noStrike" baseline="0" dirty="0" err="1">
                <a:latin typeface="Consolas" panose="020B0609020204030204" pitchFamily="49" charset="0"/>
              </a:rPr>
              <a:t>checkLetter</a:t>
            </a:r>
            <a:r>
              <a:rPr lang="en-US" sz="1800" b="0" i="0" u="none" strike="noStrike" baseline="0" dirty="0">
                <a:latin typeface="Consolas" panose="020B0609020204030204" pitchFamily="49" charset="0"/>
              </a:rPr>
              <a:t>() </a:t>
            </a:r>
            <a:r>
              <a:rPr lang="en-US" sz="1800" b="0" i="0" u="none" strike="noStrike" baseline="0" dirty="0">
                <a:latin typeface="BookAntiqua"/>
              </a:rPr>
              <a:t>function will loop through all the solution letters. Add a condition to check if the solution letter is equal to the letter selected by the player. Make sure to convert the inputted letter to uppercase so that you can match the letters accurately. Update the matching letters in the puzzle using the game puzzle array and the index from the letter in the solution. The index values will be the same on each, which provides an easy way to match the visual representation with what is in the array.</a:t>
            </a:r>
          </a:p>
          <a:p>
            <a:pPr marL="666900" lvl="1" indent="-342900">
              <a:buFont typeface="+mj-lt"/>
              <a:buAutoNum type="arabicPeriod" startAt="16"/>
            </a:pPr>
            <a:r>
              <a:rPr lang="en-US" sz="1800" b="0" i="0" u="none" strike="noStrike" baseline="0" dirty="0">
                <a:latin typeface="BookAntiqua"/>
              </a:rPr>
              <a:t>Subtract one from the game global object that tracks the total letters left to be solved, invoke the </a:t>
            </a:r>
            <a:r>
              <a:rPr lang="en-US" sz="1800" b="0" i="0" u="none" strike="noStrike" baseline="0" dirty="0" err="1">
                <a:latin typeface="Consolas" panose="020B0609020204030204" pitchFamily="49" charset="0"/>
              </a:rPr>
              <a:t>updatescore</a:t>
            </a:r>
            <a:r>
              <a:rPr lang="en-US" sz="1800" b="0" i="0" u="none" strike="noStrike" baseline="0" dirty="0">
                <a:latin typeface="Consolas" panose="020B0609020204030204" pitchFamily="49" charset="0"/>
              </a:rPr>
              <a:t>() </a:t>
            </a:r>
            <a:r>
              <a:rPr lang="en-US" sz="1800" b="0" i="0" u="none" strike="noStrike" baseline="0" dirty="0">
                <a:latin typeface="BookAntiqua"/>
              </a:rPr>
              <a:t>function to check if the game is over, and update the score. Set the </a:t>
            </a:r>
            <a:r>
              <a:rPr lang="en-US" sz="1800" b="0" i="0" u="none" strike="noStrike" baseline="0" dirty="0" err="1">
                <a:latin typeface="Consolas" panose="020B0609020204030204" pitchFamily="49" charset="0"/>
              </a:rPr>
              <a:t>textContent</a:t>
            </a:r>
            <a:r>
              <a:rPr lang="en-US" sz="1800" b="0" i="0" u="none" strike="noStrike" baseline="0" dirty="0">
                <a:latin typeface="Consolas" panose="020B0609020204030204" pitchFamily="49" charset="0"/>
              </a:rPr>
              <a:t> </a:t>
            </a:r>
            <a:r>
              <a:rPr lang="en-US" sz="1800" b="0" i="0" u="none" strike="noStrike" baseline="0" dirty="0">
                <a:latin typeface="BookAntiqua"/>
              </a:rPr>
              <a:t>of the puzzle to the letter removing the original dash.</a:t>
            </a:r>
          </a:p>
          <a:p>
            <a:pPr marL="666900" lvl="1" indent="-342900">
              <a:buFont typeface="+mj-lt"/>
              <a:buAutoNum type="arabicPeriod" startAt="16"/>
            </a:pPr>
            <a:r>
              <a:rPr lang="en-US" sz="1800" b="0" i="0" u="none" strike="noStrike" baseline="0" dirty="0">
                <a:latin typeface="BookAntiqua"/>
              </a:rPr>
              <a:t>In the </a:t>
            </a:r>
            <a:r>
              <a:rPr lang="en-US" sz="1800" b="0" i="0" u="none" strike="noStrike" baseline="0" dirty="0" err="1">
                <a:latin typeface="Consolas" panose="020B0609020204030204" pitchFamily="49" charset="0"/>
              </a:rPr>
              <a:t>updatescore</a:t>
            </a:r>
            <a:r>
              <a:rPr lang="en-US" sz="1800" b="0" i="0" u="none" strike="noStrike" baseline="0" dirty="0">
                <a:latin typeface="Consolas" panose="020B0609020204030204" pitchFamily="49" charset="0"/>
              </a:rPr>
              <a:t>() </a:t>
            </a:r>
            <a:r>
              <a:rPr lang="en-US" sz="1800" b="0" i="0" u="none" strike="noStrike" baseline="0" dirty="0">
                <a:latin typeface="BookAntiqua"/>
              </a:rPr>
              <a:t>function, set the score to the number of letters left. If the total left is less than or equal to zero, the game is over. Show the button so that the player has an option for the next phrase.</a:t>
            </a:r>
          </a:p>
        </p:txBody>
      </p:sp>
    </p:spTree>
    <p:extLst>
      <p:ext uri="{BB962C8B-B14F-4D97-AF65-F5344CB8AC3E}">
        <p14:creationId xmlns:p14="http://schemas.microsoft.com/office/powerpoint/2010/main" val="414863307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93071-D266-4671-BF1A-272901C65051}"/>
              </a:ext>
            </a:extLst>
          </p:cNvPr>
          <p:cNvSpPr>
            <a:spLocks noGrp="1"/>
          </p:cNvSpPr>
          <p:nvPr>
            <p:ph type="title"/>
          </p:nvPr>
        </p:nvSpPr>
        <p:spPr/>
        <p:txBody>
          <a:bodyPr/>
          <a:lstStyle/>
          <a:p>
            <a:r>
              <a:rPr lang="en-US" dirty="0"/>
              <a:t>Self-check quiz</a:t>
            </a:r>
          </a:p>
        </p:txBody>
      </p:sp>
      <p:sp>
        <p:nvSpPr>
          <p:cNvPr id="6" name="Content Placeholder 5">
            <a:extLst>
              <a:ext uri="{FF2B5EF4-FFF2-40B4-BE49-F238E27FC236}">
                <a16:creationId xmlns:a16="http://schemas.microsoft.com/office/drawing/2014/main" id="{565C0906-2C2B-4155-80F8-8F8D353ADA48}"/>
              </a:ext>
            </a:extLst>
          </p:cNvPr>
          <p:cNvSpPr>
            <a:spLocks noGrp="1"/>
          </p:cNvSpPr>
          <p:nvPr>
            <p:ph idx="1"/>
          </p:nvPr>
        </p:nvSpPr>
        <p:spPr>
          <a:xfrm>
            <a:off x="581192" y="2180496"/>
            <a:ext cx="11029615" cy="4229269"/>
          </a:xfrm>
        </p:spPr>
        <p:txBody>
          <a:bodyPr anchor="t"/>
          <a:lstStyle/>
          <a:p>
            <a:pPr marL="342900" indent="-342900" algn="l">
              <a:buFont typeface="+mj-lt"/>
              <a:buAutoNum type="arabicPeriod"/>
            </a:pPr>
            <a:r>
              <a:rPr lang="en-US" sz="1800" b="0" i="0" u="none" strike="noStrike" baseline="0" dirty="0">
                <a:solidFill>
                  <a:srgbClr val="000000"/>
                </a:solidFill>
                <a:latin typeface="BookAntiqua"/>
              </a:rPr>
              <a:t>What output will the following code produce?</a:t>
            </a:r>
          </a:p>
          <a:p>
            <a:pPr marL="342900" indent="-342900" algn="l">
              <a:buFont typeface="+mj-lt"/>
              <a:buAutoNum type="arabicPeriod"/>
            </a:pPr>
            <a:endParaRPr lang="en-US" dirty="0">
              <a:solidFill>
                <a:srgbClr val="000000"/>
              </a:solidFill>
              <a:latin typeface="BookAntiqua"/>
            </a:endParaRPr>
          </a:p>
          <a:p>
            <a:pPr marL="342900" indent="-342900" algn="l">
              <a:buFont typeface="+mj-lt"/>
              <a:buAutoNum type="arabicPeriod"/>
            </a:pPr>
            <a:endParaRPr lang="en-US" dirty="0">
              <a:solidFill>
                <a:srgbClr val="000000"/>
              </a:solidFill>
              <a:latin typeface="BookAntiqua"/>
            </a:endParaRPr>
          </a:p>
          <a:p>
            <a:pPr marL="342900" indent="-342900" algn="l">
              <a:buFont typeface="+mj-lt"/>
              <a:buAutoNum type="arabicPeriod"/>
            </a:pPr>
            <a:endParaRPr lang="en-US" dirty="0">
              <a:solidFill>
                <a:srgbClr val="000000"/>
              </a:solidFill>
              <a:latin typeface="BookAntiqua"/>
            </a:endParaRPr>
          </a:p>
          <a:p>
            <a:pPr marL="342900" indent="-342900" algn="l">
              <a:buFont typeface="+mj-lt"/>
              <a:buAutoNum type="arabicPeriod"/>
            </a:pPr>
            <a:endParaRPr lang="en-US" dirty="0">
              <a:solidFill>
                <a:srgbClr val="000000"/>
              </a:solidFill>
              <a:latin typeface="BookAntiqua"/>
            </a:endParaRPr>
          </a:p>
          <a:p>
            <a:pPr marL="342900" indent="-342900" algn="l">
              <a:buFont typeface="+mj-lt"/>
              <a:buAutoNum type="arabicPeriod"/>
            </a:pPr>
            <a:endParaRPr lang="en-US" dirty="0">
              <a:solidFill>
                <a:srgbClr val="000000"/>
              </a:solidFill>
              <a:latin typeface="BookAntiqua"/>
            </a:endParaRPr>
          </a:p>
          <a:p>
            <a:pPr marL="342900" indent="-342900" algn="l">
              <a:buFont typeface="+mj-lt"/>
              <a:buAutoNum type="arabicPeriod"/>
            </a:pPr>
            <a:r>
              <a:rPr lang="en-US" sz="1800" b="0" i="0" u="none" strike="noStrike" baseline="0" dirty="0">
                <a:solidFill>
                  <a:srgbClr val="000000"/>
                </a:solidFill>
                <a:latin typeface="BookAntiqua"/>
              </a:rPr>
              <a:t>What output will be seen within the browser page?</a:t>
            </a:r>
            <a:endParaRPr lang="en-US" dirty="0"/>
          </a:p>
        </p:txBody>
      </p:sp>
      <p:pic>
        <p:nvPicPr>
          <p:cNvPr id="4" name="Picture 3">
            <a:extLst>
              <a:ext uri="{FF2B5EF4-FFF2-40B4-BE49-F238E27FC236}">
                <a16:creationId xmlns:a16="http://schemas.microsoft.com/office/drawing/2014/main" id="{1E1E1745-F6C7-417D-BAB6-651AB1DCFC7C}"/>
              </a:ext>
            </a:extLst>
          </p:cNvPr>
          <p:cNvPicPr>
            <a:picLocks noChangeAspect="1"/>
          </p:cNvPicPr>
          <p:nvPr/>
        </p:nvPicPr>
        <p:blipFill>
          <a:blip r:embed="rId2"/>
          <a:stretch>
            <a:fillRect/>
          </a:stretch>
        </p:blipFill>
        <p:spPr>
          <a:xfrm>
            <a:off x="2352674" y="2860021"/>
            <a:ext cx="7486650" cy="1514475"/>
          </a:xfrm>
          <a:prstGeom prst="rect">
            <a:avLst/>
          </a:prstGeom>
        </p:spPr>
      </p:pic>
      <p:pic>
        <p:nvPicPr>
          <p:cNvPr id="7" name="Picture 6">
            <a:extLst>
              <a:ext uri="{FF2B5EF4-FFF2-40B4-BE49-F238E27FC236}">
                <a16:creationId xmlns:a16="http://schemas.microsoft.com/office/drawing/2014/main" id="{3B138C8A-5E1F-4A0D-A6B8-928662FA45E9}"/>
              </a:ext>
            </a:extLst>
          </p:cNvPr>
          <p:cNvPicPr>
            <a:picLocks noChangeAspect="1"/>
          </p:cNvPicPr>
          <p:nvPr/>
        </p:nvPicPr>
        <p:blipFill>
          <a:blip r:embed="rId3"/>
          <a:stretch>
            <a:fillRect/>
          </a:stretch>
        </p:blipFill>
        <p:spPr>
          <a:xfrm>
            <a:off x="2352674" y="5120808"/>
            <a:ext cx="7486650" cy="1457325"/>
          </a:xfrm>
          <a:prstGeom prst="rect">
            <a:avLst/>
          </a:prstGeom>
        </p:spPr>
      </p:pic>
    </p:spTree>
    <p:extLst>
      <p:ext uri="{BB962C8B-B14F-4D97-AF65-F5344CB8AC3E}">
        <p14:creationId xmlns:p14="http://schemas.microsoft.com/office/powerpoint/2010/main" val="3139673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93071-D266-4671-BF1A-272901C65051}"/>
              </a:ext>
            </a:extLst>
          </p:cNvPr>
          <p:cNvSpPr>
            <a:spLocks noGrp="1"/>
          </p:cNvSpPr>
          <p:nvPr>
            <p:ph type="title"/>
          </p:nvPr>
        </p:nvSpPr>
        <p:spPr/>
        <p:txBody>
          <a:bodyPr/>
          <a:lstStyle/>
          <a:p>
            <a:r>
              <a:rPr lang="en-US" dirty="0"/>
              <a:t>Self-check quiz</a:t>
            </a:r>
          </a:p>
        </p:txBody>
      </p:sp>
      <p:sp>
        <p:nvSpPr>
          <p:cNvPr id="6" name="Content Placeholder 5">
            <a:extLst>
              <a:ext uri="{FF2B5EF4-FFF2-40B4-BE49-F238E27FC236}">
                <a16:creationId xmlns:a16="http://schemas.microsoft.com/office/drawing/2014/main" id="{565C0906-2C2B-4155-80F8-8F8D353ADA48}"/>
              </a:ext>
            </a:extLst>
          </p:cNvPr>
          <p:cNvSpPr>
            <a:spLocks noGrp="1"/>
          </p:cNvSpPr>
          <p:nvPr>
            <p:ph idx="1"/>
          </p:nvPr>
        </p:nvSpPr>
        <p:spPr>
          <a:xfrm>
            <a:off x="581192" y="1999130"/>
            <a:ext cx="11029615" cy="4410636"/>
          </a:xfrm>
        </p:spPr>
        <p:txBody>
          <a:bodyPr anchor="t"/>
          <a:lstStyle/>
          <a:p>
            <a:pPr marL="342900" indent="-342900" algn="l">
              <a:buFont typeface="+mj-lt"/>
              <a:buAutoNum type="arabicPeriod"/>
            </a:pPr>
            <a:endParaRPr lang="en-US" sz="1800" b="0" i="0" u="none" strike="noStrike" baseline="0" dirty="0">
              <a:latin typeface="BookAntiqua"/>
            </a:endParaRPr>
          </a:p>
          <a:p>
            <a:pPr marL="342900" indent="-342900" algn="l">
              <a:buFont typeface="+mj-lt"/>
              <a:buAutoNum type="arabicPeriod"/>
            </a:pPr>
            <a:endParaRPr lang="en-US" dirty="0">
              <a:latin typeface="BookAntiqua"/>
            </a:endParaRPr>
          </a:p>
          <a:p>
            <a:pPr marL="342900" indent="-342900" algn="l">
              <a:buFont typeface="+mj-lt"/>
              <a:buAutoNum type="arabicPeriod" startAt="3"/>
            </a:pPr>
            <a:r>
              <a:rPr lang="en-US" sz="1800" b="0" i="0" u="none" strike="noStrike" baseline="0" dirty="0">
                <a:latin typeface="BookAntiqua"/>
              </a:rPr>
              <a:t>What will be seen in the input field from the following code?</a:t>
            </a:r>
          </a:p>
          <a:p>
            <a:pPr marL="342900" indent="-342900" algn="l">
              <a:buFont typeface="+mj-lt"/>
              <a:buAutoNum type="arabicPeriod" startAt="3"/>
            </a:pPr>
            <a:endParaRPr lang="en-US" dirty="0">
              <a:solidFill>
                <a:srgbClr val="000000"/>
              </a:solidFill>
              <a:latin typeface="BookAntiqua"/>
            </a:endParaRPr>
          </a:p>
          <a:p>
            <a:pPr marL="342900" indent="-342900" algn="l">
              <a:buFont typeface="+mj-lt"/>
              <a:buAutoNum type="arabicPeriod" startAt="3"/>
            </a:pPr>
            <a:endParaRPr lang="en-US" dirty="0">
              <a:solidFill>
                <a:srgbClr val="000000"/>
              </a:solidFill>
              <a:latin typeface="BookAntiqua"/>
            </a:endParaRPr>
          </a:p>
          <a:p>
            <a:pPr marL="342900" indent="-342900" algn="l">
              <a:buFont typeface="+mj-lt"/>
              <a:buAutoNum type="arabicPeriod" startAt="3"/>
            </a:pPr>
            <a:endParaRPr lang="en-US" dirty="0">
              <a:solidFill>
                <a:srgbClr val="000000"/>
              </a:solidFill>
              <a:latin typeface="BookAntiqua"/>
            </a:endParaRPr>
          </a:p>
          <a:p>
            <a:pPr marL="342900" indent="-342900" algn="l">
              <a:buFont typeface="+mj-lt"/>
              <a:buAutoNum type="arabicPeriod" startAt="3"/>
            </a:pPr>
            <a:endParaRPr lang="en-US" dirty="0">
              <a:solidFill>
                <a:srgbClr val="000000"/>
              </a:solidFill>
              <a:latin typeface="BookAntiqua"/>
            </a:endParaRPr>
          </a:p>
          <a:p>
            <a:pPr marL="342900" indent="-342900" algn="l">
              <a:buFont typeface="+mj-lt"/>
              <a:buAutoNum type="arabicPeriod" startAt="3"/>
            </a:pPr>
            <a:endParaRPr lang="en-US" dirty="0">
              <a:solidFill>
                <a:srgbClr val="000000"/>
              </a:solidFill>
              <a:latin typeface="BookAntiqua"/>
            </a:endParaRPr>
          </a:p>
        </p:txBody>
      </p:sp>
      <p:pic>
        <p:nvPicPr>
          <p:cNvPr id="5" name="Picture 4">
            <a:extLst>
              <a:ext uri="{FF2B5EF4-FFF2-40B4-BE49-F238E27FC236}">
                <a16:creationId xmlns:a16="http://schemas.microsoft.com/office/drawing/2014/main" id="{979084BC-3FF8-4A4E-B1ED-A49E782715F5}"/>
              </a:ext>
            </a:extLst>
          </p:cNvPr>
          <p:cNvPicPr>
            <a:picLocks noChangeAspect="1"/>
          </p:cNvPicPr>
          <p:nvPr/>
        </p:nvPicPr>
        <p:blipFill>
          <a:blip r:embed="rId2"/>
          <a:stretch>
            <a:fillRect/>
          </a:stretch>
        </p:blipFill>
        <p:spPr>
          <a:xfrm>
            <a:off x="2352674" y="3565599"/>
            <a:ext cx="7486650" cy="1695450"/>
          </a:xfrm>
          <a:prstGeom prst="rect">
            <a:avLst/>
          </a:prstGeom>
        </p:spPr>
      </p:pic>
    </p:spTree>
    <p:extLst>
      <p:ext uri="{BB962C8B-B14F-4D97-AF65-F5344CB8AC3E}">
        <p14:creationId xmlns:p14="http://schemas.microsoft.com/office/powerpoint/2010/main" val="179352869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93071-D266-4671-BF1A-272901C65051}"/>
              </a:ext>
            </a:extLst>
          </p:cNvPr>
          <p:cNvSpPr>
            <a:spLocks noGrp="1"/>
          </p:cNvSpPr>
          <p:nvPr>
            <p:ph type="title"/>
          </p:nvPr>
        </p:nvSpPr>
        <p:spPr/>
        <p:txBody>
          <a:bodyPr/>
          <a:lstStyle/>
          <a:p>
            <a:r>
              <a:rPr lang="en-US" dirty="0"/>
              <a:t>Self-check quiz</a:t>
            </a:r>
          </a:p>
        </p:txBody>
      </p:sp>
      <p:sp>
        <p:nvSpPr>
          <p:cNvPr id="6" name="Content Placeholder 5">
            <a:extLst>
              <a:ext uri="{FF2B5EF4-FFF2-40B4-BE49-F238E27FC236}">
                <a16:creationId xmlns:a16="http://schemas.microsoft.com/office/drawing/2014/main" id="{565C0906-2C2B-4155-80F8-8F8D353ADA48}"/>
              </a:ext>
            </a:extLst>
          </p:cNvPr>
          <p:cNvSpPr>
            <a:spLocks noGrp="1"/>
          </p:cNvSpPr>
          <p:nvPr>
            <p:ph idx="1"/>
          </p:nvPr>
        </p:nvSpPr>
        <p:spPr>
          <a:xfrm>
            <a:off x="581192" y="1999130"/>
            <a:ext cx="11029615" cy="4410636"/>
          </a:xfrm>
        </p:spPr>
        <p:txBody>
          <a:bodyPr anchor="t"/>
          <a:lstStyle/>
          <a:p>
            <a:pPr marL="342900" indent="-342900">
              <a:buFont typeface="+mj-lt"/>
              <a:buAutoNum type="arabicPeriod" startAt="4"/>
            </a:pPr>
            <a:r>
              <a:rPr lang="en-US" sz="1800" b="0" i="0" u="none" strike="noStrike" baseline="0" dirty="0">
                <a:latin typeface="BookAntiqua"/>
              </a:rPr>
              <a:t>In the following code, what is output into the console when the element with the word </a:t>
            </a:r>
            <a:r>
              <a:rPr lang="en-US" sz="1800" b="0" i="0" u="none" strike="noStrike" baseline="0" dirty="0">
                <a:latin typeface="Consolas" panose="020B0609020204030204" pitchFamily="49" charset="0"/>
              </a:rPr>
              <a:t>three </a:t>
            </a:r>
            <a:r>
              <a:rPr lang="en-US" sz="1800" b="0" i="0" u="none" strike="noStrike" baseline="0" dirty="0">
                <a:latin typeface="BookAntiqua"/>
              </a:rPr>
              <a:t>gets clicked? What is the output when the element with the word </a:t>
            </a:r>
            <a:r>
              <a:rPr lang="en-US" sz="1800" b="0" i="0" u="none" strike="noStrike" baseline="0" dirty="0">
                <a:latin typeface="Consolas" panose="020B0609020204030204" pitchFamily="49" charset="0"/>
              </a:rPr>
              <a:t>one </a:t>
            </a:r>
            <a:r>
              <a:rPr lang="en-US" sz="1800" b="0" i="0" u="none" strike="noStrike" baseline="0" dirty="0">
                <a:latin typeface="BookAntiqua"/>
              </a:rPr>
              <a:t>gets clicked?</a:t>
            </a:r>
            <a:endParaRPr lang="en-US" dirty="0">
              <a:solidFill>
                <a:srgbClr val="000000"/>
              </a:solidFill>
              <a:latin typeface="BookAntiqua"/>
            </a:endParaRPr>
          </a:p>
          <a:p>
            <a:pPr marL="342900" indent="-342900">
              <a:buFont typeface="+mj-lt"/>
              <a:buAutoNum type="arabicPeriod" startAt="4"/>
            </a:pPr>
            <a:endParaRPr lang="en-US" dirty="0">
              <a:solidFill>
                <a:srgbClr val="000000"/>
              </a:solidFill>
              <a:latin typeface="BookAntiqua"/>
            </a:endParaRPr>
          </a:p>
          <a:p>
            <a:pPr marL="342900" indent="-342900">
              <a:buFont typeface="+mj-lt"/>
              <a:buAutoNum type="arabicPeriod" startAt="4"/>
            </a:pPr>
            <a:endParaRPr lang="en-US" dirty="0">
              <a:solidFill>
                <a:srgbClr val="000000"/>
              </a:solidFill>
              <a:latin typeface="BookAntiqua"/>
            </a:endParaRPr>
          </a:p>
          <a:p>
            <a:pPr marL="342900" indent="-342900">
              <a:buFont typeface="+mj-lt"/>
              <a:buAutoNum type="arabicPeriod" startAt="4"/>
            </a:pPr>
            <a:endParaRPr lang="en-US" dirty="0">
              <a:solidFill>
                <a:srgbClr val="000000"/>
              </a:solidFill>
              <a:latin typeface="BookAntiqua"/>
            </a:endParaRPr>
          </a:p>
          <a:p>
            <a:pPr marL="342900" indent="-342900">
              <a:buFont typeface="+mj-lt"/>
              <a:buAutoNum type="arabicPeriod" startAt="4"/>
            </a:pPr>
            <a:endParaRPr lang="en-US" dirty="0">
              <a:solidFill>
                <a:srgbClr val="000000"/>
              </a:solidFill>
              <a:latin typeface="BookAntiqua"/>
            </a:endParaRPr>
          </a:p>
        </p:txBody>
      </p:sp>
      <p:pic>
        <p:nvPicPr>
          <p:cNvPr id="4" name="Picture 3">
            <a:extLst>
              <a:ext uri="{FF2B5EF4-FFF2-40B4-BE49-F238E27FC236}">
                <a16:creationId xmlns:a16="http://schemas.microsoft.com/office/drawing/2014/main" id="{84612AD0-14A1-44CC-8957-D370C985F7CE}"/>
              </a:ext>
            </a:extLst>
          </p:cNvPr>
          <p:cNvPicPr>
            <a:picLocks noChangeAspect="1"/>
          </p:cNvPicPr>
          <p:nvPr/>
        </p:nvPicPr>
        <p:blipFill>
          <a:blip r:embed="rId2"/>
          <a:stretch>
            <a:fillRect/>
          </a:stretch>
        </p:blipFill>
        <p:spPr>
          <a:xfrm>
            <a:off x="2700336" y="2847416"/>
            <a:ext cx="6791325" cy="3562350"/>
          </a:xfrm>
          <a:prstGeom prst="rect">
            <a:avLst/>
          </a:prstGeom>
        </p:spPr>
      </p:pic>
    </p:spTree>
    <p:extLst>
      <p:ext uri="{BB962C8B-B14F-4D97-AF65-F5344CB8AC3E}">
        <p14:creationId xmlns:p14="http://schemas.microsoft.com/office/powerpoint/2010/main" val="297009105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93071-D266-4671-BF1A-272901C65051}"/>
              </a:ext>
            </a:extLst>
          </p:cNvPr>
          <p:cNvSpPr>
            <a:spLocks noGrp="1"/>
          </p:cNvSpPr>
          <p:nvPr>
            <p:ph type="title"/>
          </p:nvPr>
        </p:nvSpPr>
        <p:spPr/>
        <p:txBody>
          <a:bodyPr/>
          <a:lstStyle/>
          <a:p>
            <a:r>
              <a:rPr lang="en-US" dirty="0"/>
              <a:t>Self-check quiz</a:t>
            </a:r>
          </a:p>
        </p:txBody>
      </p:sp>
      <p:sp>
        <p:nvSpPr>
          <p:cNvPr id="6" name="Content Placeholder 5">
            <a:extLst>
              <a:ext uri="{FF2B5EF4-FFF2-40B4-BE49-F238E27FC236}">
                <a16:creationId xmlns:a16="http://schemas.microsoft.com/office/drawing/2014/main" id="{565C0906-2C2B-4155-80F8-8F8D353ADA48}"/>
              </a:ext>
            </a:extLst>
          </p:cNvPr>
          <p:cNvSpPr>
            <a:spLocks noGrp="1"/>
          </p:cNvSpPr>
          <p:nvPr>
            <p:ph idx="1"/>
          </p:nvPr>
        </p:nvSpPr>
        <p:spPr>
          <a:xfrm>
            <a:off x="581192" y="1999130"/>
            <a:ext cx="11029615" cy="4410636"/>
          </a:xfrm>
        </p:spPr>
        <p:txBody>
          <a:bodyPr anchor="t"/>
          <a:lstStyle/>
          <a:p>
            <a:pPr marL="342900" indent="-342900" algn="l">
              <a:buFont typeface="+mj-lt"/>
              <a:buAutoNum type="arabicPeriod" startAt="5"/>
            </a:pPr>
            <a:endParaRPr lang="en-US" sz="1800" b="0" i="0" u="none" strike="noStrike" baseline="0" dirty="0">
              <a:latin typeface="BookAntiqua"/>
            </a:endParaRPr>
          </a:p>
          <a:p>
            <a:pPr marL="342900" indent="-342900" algn="l">
              <a:buFont typeface="+mj-lt"/>
              <a:buAutoNum type="arabicPeriod" startAt="5"/>
            </a:pPr>
            <a:r>
              <a:rPr lang="en-US" sz="1800" b="0" i="0" u="none" strike="noStrike" baseline="0" dirty="0">
                <a:latin typeface="BookAntiqua"/>
              </a:rPr>
              <a:t>What line of code needs to be added to remove the event listener when the button is clicked in the following code?</a:t>
            </a:r>
            <a:endParaRPr lang="en-US" dirty="0">
              <a:solidFill>
                <a:srgbClr val="000000"/>
              </a:solidFill>
              <a:latin typeface="BookAntiqua"/>
            </a:endParaRPr>
          </a:p>
          <a:p>
            <a:pPr marL="342900" indent="-342900">
              <a:buFont typeface="+mj-lt"/>
              <a:buAutoNum type="arabicPeriod" startAt="4"/>
            </a:pPr>
            <a:endParaRPr lang="en-US" dirty="0">
              <a:solidFill>
                <a:srgbClr val="000000"/>
              </a:solidFill>
              <a:latin typeface="BookAntiqua"/>
            </a:endParaRPr>
          </a:p>
          <a:p>
            <a:pPr marL="342900" indent="-342900">
              <a:buFont typeface="+mj-lt"/>
              <a:buAutoNum type="arabicPeriod" startAt="4"/>
            </a:pPr>
            <a:endParaRPr lang="en-US" dirty="0">
              <a:solidFill>
                <a:srgbClr val="000000"/>
              </a:solidFill>
              <a:latin typeface="BookAntiqua"/>
            </a:endParaRPr>
          </a:p>
          <a:p>
            <a:pPr marL="342900" indent="-342900">
              <a:buFont typeface="+mj-lt"/>
              <a:buAutoNum type="arabicPeriod" startAt="4"/>
            </a:pPr>
            <a:endParaRPr lang="en-US" dirty="0">
              <a:solidFill>
                <a:srgbClr val="000000"/>
              </a:solidFill>
              <a:latin typeface="BookAntiqua"/>
            </a:endParaRPr>
          </a:p>
        </p:txBody>
      </p:sp>
      <p:pic>
        <p:nvPicPr>
          <p:cNvPr id="5" name="Picture 4">
            <a:extLst>
              <a:ext uri="{FF2B5EF4-FFF2-40B4-BE49-F238E27FC236}">
                <a16:creationId xmlns:a16="http://schemas.microsoft.com/office/drawing/2014/main" id="{6FF49FDE-C641-4B62-A046-C1D2F24E1ADE}"/>
              </a:ext>
            </a:extLst>
          </p:cNvPr>
          <p:cNvPicPr>
            <a:picLocks noChangeAspect="1"/>
          </p:cNvPicPr>
          <p:nvPr/>
        </p:nvPicPr>
        <p:blipFill>
          <a:blip r:embed="rId2"/>
          <a:stretch>
            <a:fillRect/>
          </a:stretch>
        </p:blipFill>
        <p:spPr>
          <a:xfrm>
            <a:off x="2490786" y="3429000"/>
            <a:ext cx="7210425" cy="2514600"/>
          </a:xfrm>
          <a:prstGeom prst="rect">
            <a:avLst/>
          </a:prstGeom>
        </p:spPr>
      </p:pic>
    </p:spTree>
    <p:extLst>
      <p:ext uri="{BB962C8B-B14F-4D97-AF65-F5344CB8AC3E}">
        <p14:creationId xmlns:p14="http://schemas.microsoft.com/office/powerpoint/2010/main" val="392757322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93071-D266-4671-BF1A-272901C65051}"/>
              </a:ext>
            </a:extLst>
          </p:cNvPr>
          <p:cNvSpPr>
            <a:spLocks noGrp="1"/>
          </p:cNvSpPr>
          <p:nvPr>
            <p:ph type="title"/>
          </p:nvPr>
        </p:nvSpPr>
        <p:spPr/>
        <p:txBody>
          <a:bodyPr/>
          <a:lstStyle/>
          <a:p>
            <a:r>
              <a:rPr lang="en-US" dirty="0"/>
              <a:t>Summary</a:t>
            </a:r>
          </a:p>
        </p:txBody>
      </p:sp>
      <p:sp>
        <p:nvSpPr>
          <p:cNvPr id="5" name="Content Placeholder 4">
            <a:extLst>
              <a:ext uri="{FF2B5EF4-FFF2-40B4-BE49-F238E27FC236}">
                <a16:creationId xmlns:a16="http://schemas.microsoft.com/office/drawing/2014/main" id="{110B44ED-773F-4053-BFCA-F29E7D1E7925}"/>
              </a:ext>
            </a:extLst>
          </p:cNvPr>
          <p:cNvSpPr>
            <a:spLocks noGrp="1"/>
          </p:cNvSpPr>
          <p:nvPr>
            <p:ph idx="1"/>
          </p:nvPr>
        </p:nvSpPr>
        <p:spPr>
          <a:xfrm>
            <a:off x="581192" y="2133600"/>
            <a:ext cx="11029615" cy="4303059"/>
          </a:xfrm>
        </p:spPr>
        <p:txBody>
          <a:bodyPr>
            <a:normAutofit lnSpcReduction="10000"/>
          </a:bodyPr>
          <a:lstStyle/>
          <a:p>
            <a:pPr marL="0" indent="0" algn="l">
              <a:buNone/>
            </a:pPr>
            <a:r>
              <a:rPr lang="en-US" sz="1800" b="0" i="0" u="none" strike="noStrike" baseline="0" dirty="0">
                <a:latin typeface="BookAntiqua"/>
              </a:rPr>
              <a:t>In this chapter, we really took our web skills to the next level. Manipulating the DOM allows all kinds of interactions with the web page, meaning that the web page is no longer a static event.</a:t>
            </a:r>
          </a:p>
          <a:p>
            <a:pPr marL="0" indent="0" algn="l">
              <a:buNone/>
            </a:pPr>
            <a:r>
              <a:rPr lang="en-US" sz="1800" b="0" i="0" u="none" strike="noStrike" baseline="0" dirty="0">
                <a:latin typeface="BookAntiqua"/>
              </a:rPr>
              <a:t>We started off by explaining the dynamic web and how to traverse the DOM. After having walked over the elements manually, we learned that there's an easier way to select elements in the DOM with the </a:t>
            </a:r>
            <a:r>
              <a:rPr lang="en-US" sz="1800" b="0" i="0" u="none" strike="noStrike" baseline="0" dirty="0" err="1">
                <a:latin typeface="Consolas" panose="020B0609020204030204" pitchFamily="49" charset="0"/>
              </a:rPr>
              <a:t>getElementBy</a:t>
            </a:r>
            <a:r>
              <a:rPr lang="en-US" sz="1800" b="0" i="0" u="none" strike="noStrike" baseline="0" dirty="0">
                <a:latin typeface="Consolas" panose="020B0609020204030204" pitchFamily="49" charset="0"/>
              </a:rPr>
              <a:t>…() </a:t>
            </a:r>
            <a:r>
              <a:rPr lang="en-US" sz="1800" b="0" i="0" u="none" strike="noStrike" baseline="0" dirty="0">
                <a:latin typeface="BookAntiqua"/>
              </a:rPr>
              <a:t>and the </a:t>
            </a:r>
            <a:r>
              <a:rPr lang="en-US" sz="1800" b="0" i="0" u="none" strike="noStrike" baseline="0" dirty="0" err="1">
                <a:latin typeface="Consolas" panose="020B0609020204030204" pitchFamily="49" charset="0"/>
              </a:rPr>
              <a:t>querySelector</a:t>
            </a:r>
            <a:r>
              <a:rPr lang="en-US" sz="1800" b="0" i="0" u="none" strike="noStrike" baseline="0" dirty="0">
                <a:latin typeface="Consolas" panose="020B0609020204030204" pitchFamily="49" charset="0"/>
              </a:rPr>
              <a:t>() </a:t>
            </a:r>
            <a:r>
              <a:rPr lang="en-US" sz="1800" b="0" i="0" u="none" strike="noStrike" baseline="0" dirty="0">
                <a:latin typeface="BookAntiqua"/>
              </a:rPr>
              <a:t>methods. After having selected them, we had the power to modify them, add new elements to them, and do all sorts of things using the elements we selected. We started with some more basic HTML handlers, and we could assign a function to, for example, the </a:t>
            </a:r>
            <a:r>
              <a:rPr lang="en-US" sz="1800" b="0" i="0" u="none" strike="noStrike" baseline="0" dirty="0">
                <a:latin typeface="Consolas" panose="020B0609020204030204" pitchFamily="49" charset="0"/>
              </a:rPr>
              <a:t>onclick </a:t>
            </a:r>
            <a:r>
              <a:rPr lang="en-US" sz="1800" b="0" i="0" u="none" strike="noStrike" baseline="0" dirty="0">
                <a:latin typeface="BookAntiqua"/>
              </a:rPr>
              <a:t>attribute of the HTML element.</a:t>
            </a:r>
          </a:p>
          <a:p>
            <a:pPr marL="0" indent="0" algn="l">
              <a:buNone/>
            </a:pPr>
            <a:r>
              <a:rPr lang="en-US" sz="1800" b="0" i="0" u="none" strike="noStrike" baseline="0" dirty="0">
                <a:latin typeface="BookAntiqua"/>
              </a:rPr>
              <a:t>We also accessed the clicked element using the </a:t>
            </a:r>
            <a:r>
              <a:rPr lang="en-US" sz="1800" b="0" i="0" u="none" strike="noStrike" baseline="0" dirty="0">
                <a:latin typeface="Consolas" panose="020B0609020204030204" pitchFamily="49" charset="0"/>
              </a:rPr>
              <a:t>this </a:t>
            </a:r>
            <a:r>
              <a:rPr lang="en-US" sz="1800" b="0" i="0" u="none" strike="noStrike" baseline="0" dirty="0">
                <a:latin typeface="BookAntiqua"/>
              </a:rPr>
              <a:t>argument that was sent in as a parameter, and we could modify it in different ways, for example, by changing the </a:t>
            </a:r>
            <a:r>
              <a:rPr lang="en-US" sz="1800" b="0" i="0" u="none" strike="noStrike" baseline="0" dirty="0">
                <a:latin typeface="Consolas" panose="020B0609020204030204" pitchFamily="49" charset="0"/>
              </a:rPr>
              <a:t>style </a:t>
            </a:r>
            <a:r>
              <a:rPr lang="en-US" sz="1800" b="0" i="0" u="none" strike="noStrike" baseline="0" dirty="0">
                <a:latin typeface="BookAntiqua"/>
              </a:rPr>
              <a:t>property. We also saw how to add classes to an element, create new elements, and add them to the DOM. And finally, we worked with event listeners on elements that really took our dynamic web pages to the next level. With event listeners, we can specify more than one event handler for a certain element. All these new skills allow us to create amazing things in the web browser. You can actually create complete games now!</a:t>
            </a:r>
          </a:p>
          <a:p>
            <a:pPr marL="0" indent="0" algn="l">
              <a:buNone/>
            </a:pPr>
            <a:r>
              <a:rPr lang="en-US" sz="1800" b="0" i="0" u="none" strike="noStrike" baseline="0" dirty="0">
                <a:latin typeface="BookAntiqua"/>
              </a:rPr>
              <a:t>The next chapter will take your event handler skills to the next level and will enhance your ability to create interactive web pages even further (and make it a bit easier as well!).</a:t>
            </a:r>
            <a:endParaRPr lang="en-US" dirty="0"/>
          </a:p>
        </p:txBody>
      </p:sp>
    </p:spTree>
    <p:extLst>
      <p:ext uri="{BB962C8B-B14F-4D97-AF65-F5344CB8AC3E}">
        <p14:creationId xmlns:p14="http://schemas.microsoft.com/office/powerpoint/2010/main" val="311831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56801-AF5A-4FF4-9056-20BE6BCABD5E}"/>
              </a:ext>
            </a:extLst>
          </p:cNvPr>
          <p:cNvSpPr>
            <a:spLocks noGrp="1"/>
          </p:cNvSpPr>
          <p:nvPr>
            <p:ph type="title"/>
          </p:nvPr>
        </p:nvSpPr>
        <p:spPr/>
        <p:txBody>
          <a:bodyPr/>
          <a:lstStyle/>
          <a:p>
            <a:r>
              <a:rPr lang="en-US" dirty="0"/>
              <a:t>Basic DOM traversing</a:t>
            </a:r>
          </a:p>
        </p:txBody>
      </p:sp>
      <p:sp>
        <p:nvSpPr>
          <p:cNvPr id="3" name="Content Placeholder 2">
            <a:extLst>
              <a:ext uri="{FF2B5EF4-FFF2-40B4-BE49-F238E27FC236}">
                <a16:creationId xmlns:a16="http://schemas.microsoft.com/office/drawing/2014/main" id="{79676B1B-C814-4E1B-9AC3-E3738FACB113}"/>
              </a:ext>
            </a:extLst>
          </p:cNvPr>
          <p:cNvSpPr>
            <a:spLocks noGrp="1"/>
          </p:cNvSpPr>
          <p:nvPr>
            <p:ph idx="1"/>
          </p:nvPr>
        </p:nvSpPr>
        <p:spPr>
          <a:xfrm>
            <a:off x="581192" y="2171532"/>
            <a:ext cx="11029615" cy="4148586"/>
          </a:xfrm>
        </p:spPr>
        <p:txBody>
          <a:bodyPr anchor="ctr">
            <a:normAutofit/>
          </a:bodyPr>
          <a:lstStyle/>
          <a:p>
            <a:pPr marL="0" indent="0" algn="l">
              <a:buNone/>
            </a:pPr>
            <a:r>
              <a:rPr lang="en-US" sz="1800" b="0" i="0" u="none" strike="noStrike" baseline="0" dirty="0">
                <a:latin typeface="BookAntiqua"/>
              </a:rPr>
              <a:t>So far, we have seen how we can move down the DOM, but we can also move up. Every element knows its parent. We can use the </a:t>
            </a:r>
            <a:r>
              <a:rPr lang="en-US" sz="1800" b="0" i="0" u="none" strike="noStrike" baseline="0" dirty="0" err="1">
                <a:latin typeface="Consolas" panose="020B0609020204030204" pitchFamily="49" charset="0"/>
              </a:rPr>
              <a:t>parentElement</a:t>
            </a:r>
            <a:r>
              <a:rPr lang="en-US" sz="1800" b="0" i="0" u="none" strike="noStrike" baseline="0" dirty="0">
                <a:latin typeface="Consolas" panose="020B0609020204030204" pitchFamily="49" charset="0"/>
              </a:rPr>
              <a:t> </a:t>
            </a:r>
            <a:r>
              <a:rPr lang="en-US" sz="1800" b="0" i="0" u="none" strike="noStrike" baseline="0" dirty="0">
                <a:latin typeface="BookAntiqua"/>
              </a:rPr>
              <a:t>property to move back up. For example, if we use the treasure HTML sample and type this into the console:</a:t>
            </a: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We are back at </a:t>
            </a:r>
            <a:r>
              <a:rPr lang="en-US" sz="1800" b="0" i="0" u="none" strike="noStrike" baseline="0" dirty="0">
                <a:latin typeface="Consolas" panose="020B0609020204030204" pitchFamily="49" charset="0"/>
              </a:rPr>
              <a:t>forest</a:t>
            </a:r>
            <a:r>
              <a:rPr lang="en-US" sz="1800" b="0" i="0" u="none" strike="noStrike" baseline="0" dirty="0">
                <a:latin typeface="BookAntiqua"/>
              </a:rPr>
              <a:t>, since that is the parent element of </a:t>
            </a:r>
            <a:r>
              <a:rPr lang="en-US" sz="1800" b="0" i="0" u="none" strike="noStrike" baseline="0" dirty="0">
                <a:latin typeface="Consolas" panose="020B0609020204030204" pitchFamily="49" charset="0"/>
              </a:rPr>
              <a:t>tree2</a:t>
            </a:r>
            <a:r>
              <a:rPr lang="en-US" sz="1800" b="0" i="0" u="none" strike="noStrike" baseline="0" dirty="0">
                <a:latin typeface="BookAntiqua"/>
              </a:rPr>
              <a:t>. This can be very useful, in particular when combined with functions such as </a:t>
            </a:r>
            <a:r>
              <a:rPr lang="en-US" sz="1800" b="0" i="0" u="none" strike="noStrike" baseline="0" dirty="0" err="1">
                <a:latin typeface="Consolas" panose="020B0609020204030204" pitchFamily="49" charset="0"/>
              </a:rPr>
              <a:t>getElementById</a:t>
            </a:r>
            <a:r>
              <a:rPr lang="en-US" sz="1800" b="0" i="0" u="none" strike="noStrike" baseline="0" dirty="0">
                <a:latin typeface="Consolas" panose="020B0609020204030204" pitchFamily="49" charset="0"/>
              </a:rPr>
              <a:t>()</a:t>
            </a:r>
            <a:r>
              <a:rPr lang="en-US" sz="1800" b="0" i="0" u="none" strike="noStrike" baseline="0" dirty="0">
                <a:latin typeface="BookAntiqua"/>
              </a:rPr>
              <a:t>, which we will see later in more detail.</a:t>
            </a:r>
            <a:endParaRPr lang="en-US" dirty="0"/>
          </a:p>
        </p:txBody>
      </p:sp>
      <p:pic>
        <p:nvPicPr>
          <p:cNvPr id="6" name="Picture 5">
            <a:extLst>
              <a:ext uri="{FF2B5EF4-FFF2-40B4-BE49-F238E27FC236}">
                <a16:creationId xmlns:a16="http://schemas.microsoft.com/office/drawing/2014/main" id="{FAD49063-5BD5-4770-81EC-E50788D70CDC}"/>
              </a:ext>
            </a:extLst>
          </p:cNvPr>
          <p:cNvPicPr>
            <a:picLocks noChangeAspect="1"/>
          </p:cNvPicPr>
          <p:nvPr/>
        </p:nvPicPr>
        <p:blipFill>
          <a:blip r:embed="rId2"/>
          <a:stretch>
            <a:fillRect/>
          </a:stretch>
        </p:blipFill>
        <p:spPr>
          <a:xfrm>
            <a:off x="1919286" y="4106312"/>
            <a:ext cx="8353425" cy="476250"/>
          </a:xfrm>
          <a:prstGeom prst="rect">
            <a:avLst/>
          </a:prstGeom>
        </p:spPr>
      </p:pic>
    </p:spTree>
    <p:extLst>
      <p:ext uri="{BB962C8B-B14F-4D97-AF65-F5344CB8AC3E}">
        <p14:creationId xmlns:p14="http://schemas.microsoft.com/office/powerpoint/2010/main" val="84526844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9113</TotalTime>
  <Words>8808</Words>
  <Application>Microsoft Office PowerPoint</Application>
  <PresentationFormat>Widescreen</PresentationFormat>
  <Paragraphs>532</Paragraphs>
  <Slides>89</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89</vt:i4>
      </vt:variant>
    </vt:vector>
  </HeadingPairs>
  <TitlesOfParts>
    <vt:vector size="103" baseType="lpstr">
      <vt:lpstr>Arial</vt:lpstr>
      <vt:lpstr>BookAntiqua</vt:lpstr>
      <vt:lpstr>BookAntiqua-Bold</vt:lpstr>
      <vt:lpstr>BookAntiqua-Italic</vt:lpstr>
      <vt:lpstr>Calibri</vt:lpstr>
      <vt:lpstr>Consolas</vt:lpstr>
      <vt:lpstr>Corbel</vt:lpstr>
      <vt:lpstr>FrutigerLTStd-Roman</vt:lpstr>
      <vt:lpstr>Gill Sans MT</vt:lpstr>
      <vt:lpstr>JansonTextLTStd-Roman</vt:lpstr>
      <vt:lpstr>Lora-Regular</vt:lpstr>
      <vt:lpstr>OpenSans-Semibold</vt:lpstr>
      <vt:lpstr>Wingdings 2</vt:lpstr>
      <vt:lpstr>Dividend</vt:lpstr>
      <vt:lpstr>Javascript Chapter 10: Dynamic Element Manipulation Using the DOM</vt:lpstr>
      <vt:lpstr>Introduction</vt:lpstr>
      <vt:lpstr>Introduction</vt:lpstr>
      <vt:lpstr>Basic DOM traversing</vt:lpstr>
      <vt:lpstr>Basic DOM traversing</vt:lpstr>
      <vt:lpstr>Basic DOM traversing</vt:lpstr>
      <vt:lpstr>Basic DOM traversing</vt:lpstr>
      <vt:lpstr>Basic DOM traversing</vt:lpstr>
      <vt:lpstr>Basic DOM traversing</vt:lpstr>
      <vt:lpstr>Basic DOM traversing</vt:lpstr>
      <vt:lpstr>Practice exercise 10.1</vt:lpstr>
      <vt:lpstr>Practice exercise 10.1</vt:lpstr>
      <vt:lpstr>Selecting elements as objects</vt:lpstr>
      <vt:lpstr>Changing innerText</vt:lpstr>
      <vt:lpstr>Changing innerHTML</vt:lpstr>
      <vt:lpstr>Accessing elements in the DOM</vt:lpstr>
      <vt:lpstr>Accessing elements by ID</vt:lpstr>
      <vt:lpstr>Accessing elements by ID</vt:lpstr>
      <vt:lpstr>Practice exercise 10.2</vt:lpstr>
      <vt:lpstr>Accessing elements by tag name</vt:lpstr>
      <vt:lpstr>Accessing elements by tag name</vt:lpstr>
      <vt:lpstr>Accessing elements by tag name</vt:lpstr>
      <vt:lpstr>Practice exercise 10.3</vt:lpstr>
      <vt:lpstr>Accessing elements by class name</vt:lpstr>
      <vt:lpstr>Practice exercise 10.4</vt:lpstr>
      <vt:lpstr>Accessing elements with a CSS selector</vt:lpstr>
      <vt:lpstr>Accessing elements with a CSS selector</vt:lpstr>
      <vt:lpstr>Using querySelector()</vt:lpstr>
      <vt:lpstr>Practice exercise 10.5</vt:lpstr>
      <vt:lpstr>Using querySelectorAll()</vt:lpstr>
      <vt:lpstr>Practice exercise 10.6</vt:lpstr>
      <vt:lpstr>Element click handler</vt:lpstr>
      <vt:lpstr>Element click handler</vt:lpstr>
      <vt:lpstr>Element click handler</vt:lpstr>
      <vt:lpstr>This and the DOM</vt:lpstr>
      <vt:lpstr>This and the DOM</vt:lpstr>
      <vt:lpstr>This and the DOM</vt:lpstr>
      <vt:lpstr>Practice exercise 10.7</vt:lpstr>
      <vt:lpstr>Practice exercise 10.7</vt:lpstr>
      <vt:lpstr>Practice exercise 10.7</vt:lpstr>
      <vt:lpstr>Manipulating element style</vt:lpstr>
      <vt:lpstr>Manipulating element style</vt:lpstr>
      <vt:lpstr>Manipulating element style</vt:lpstr>
      <vt:lpstr>Manipulating element style</vt:lpstr>
      <vt:lpstr>Manipulating element style</vt:lpstr>
      <vt:lpstr>Manipulating element style</vt:lpstr>
      <vt:lpstr>Changing the classes of an element</vt:lpstr>
      <vt:lpstr>Adding classes to elements</vt:lpstr>
      <vt:lpstr>Adding classes to elements</vt:lpstr>
      <vt:lpstr>Removing classes from elements</vt:lpstr>
      <vt:lpstr>Removing classes from elements</vt:lpstr>
      <vt:lpstr>Toggling classes</vt:lpstr>
      <vt:lpstr>Manipulating attributes</vt:lpstr>
      <vt:lpstr>Manipulating attributes</vt:lpstr>
      <vt:lpstr>Manipulating attributes</vt:lpstr>
      <vt:lpstr>Manipulating attributes</vt:lpstr>
      <vt:lpstr>Practice exercise 10.8</vt:lpstr>
      <vt:lpstr>Practice exercise 10.8</vt:lpstr>
      <vt:lpstr>Practice exercise 10.8</vt:lpstr>
      <vt:lpstr>Practice exercise 10.8</vt:lpstr>
      <vt:lpstr>Event listeners on elements</vt:lpstr>
      <vt:lpstr>Event listeners on elements</vt:lpstr>
      <vt:lpstr>Event listeners on elements</vt:lpstr>
      <vt:lpstr>Event listeners on elements</vt:lpstr>
      <vt:lpstr>Event listeners on elements</vt:lpstr>
      <vt:lpstr>Practice exercise 10.9</vt:lpstr>
      <vt:lpstr>Practice exercise 10.9</vt:lpstr>
      <vt:lpstr>Creating new elements</vt:lpstr>
      <vt:lpstr>Creating new elements</vt:lpstr>
      <vt:lpstr>Creating new elements</vt:lpstr>
      <vt:lpstr>Practice exercise 10.10</vt:lpstr>
      <vt:lpstr>Practice exercise 10.10</vt:lpstr>
      <vt:lpstr>Collapsible accordion  component</vt:lpstr>
      <vt:lpstr>Collapsible accordion  component</vt:lpstr>
      <vt:lpstr>Interactive voting system</vt:lpstr>
      <vt:lpstr>Interactive voting system</vt:lpstr>
      <vt:lpstr>Interactive voting system</vt:lpstr>
      <vt:lpstr>Interactive voting system</vt:lpstr>
      <vt:lpstr>Hangman game</vt:lpstr>
      <vt:lpstr>Hangman game</vt:lpstr>
      <vt:lpstr>Hangman game</vt:lpstr>
      <vt:lpstr>Hangman game</vt:lpstr>
      <vt:lpstr>Hangman game</vt:lpstr>
      <vt:lpstr>Hangman game</vt:lpstr>
      <vt:lpstr>Self-check quiz</vt:lpstr>
      <vt:lpstr>Self-check quiz</vt:lpstr>
      <vt:lpstr>Self-check quiz</vt:lpstr>
      <vt:lpstr>Self-check quiz</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Boban Srezovski</dc:creator>
  <cp:lastModifiedBy>Boban Srezovski</cp:lastModifiedBy>
  <cp:revision>128</cp:revision>
  <dcterms:created xsi:type="dcterms:W3CDTF">2022-01-06T00:17:01Z</dcterms:created>
  <dcterms:modified xsi:type="dcterms:W3CDTF">2023-03-02T14:20:11Z</dcterms:modified>
</cp:coreProperties>
</file>